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43.svg" ContentType="image/svg+xml"/>
  <Override PartName="/ppt/media/image45.svg" ContentType="image/svg+xml"/>
  <Override PartName="/ppt/media/image47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sldIdLst>
    <p:sldId id="271" r:id="rId3"/>
    <p:sldId id="274" r:id="rId4"/>
    <p:sldId id="273" r:id="rId5"/>
    <p:sldId id="278" r:id="rId7"/>
    <p:sldId id="279" r:id="rId8"/>
    <p:sldId id="280" r:id="rId9"/>
    <p:sldId id="287" r:id="rId10"/>
    <p:sldId id="285" r:id="rId11"/>
    <p:sldId id="289" r:id="rId12"/>
    <p:sldId id="277" r:id="rId13"/>
    <p:sldId id="286" r:id="rId14"/>
    <p:sldId id="281" r:id="rId15"/>
    <p:sldId id="282" r:id="rId16"/>
    <p:sldId id="283" r:id="rId17"/>
    <p:sldId id="290" r:id="rId18"/>
    <p:sldId id="268" r:id="rId19"/>
    <p:sldId id="269" r:id="rId20"/>
    <p:sldId id="270" r:id="rId21"/>
    <p:sldId id="260" r:id="rId22"/>
    <p:sldId id="261" r:id="rId23"/>
    <p:sldId id="262" r:id="rId24"/>
    <p:sldId id="263" r:id="rId25"/>
    <p:sldId id="257" r:id="rId26"/>
    <p:sldId id="258" r:id="rId27"/>
    <p:sldId id="259" r:id="rId28"/>
  </p:sldIdLst>
  <p:sldSz cx="12192000" cy="685800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作者" initials="" lastIdx="0" clrIdx="2"/>
  <p:cmAuthor id="1" name="CHINESE-BC06F90" initials="C" lastIdx="0" clrIdx="0"/>
  <p:cmAuthor id="2" name="新课标第一网" initials="新" lastIdx="0" clrIdx="0"/>
  <p:cmAuthor id="3" name="Pueschner, Franziska {FA~Shanghai}" initials="P" lastIdx="0" clrIdx="0"/>
  <p:cmAuthor id="4" name="杨一鸣" initials="杨" lastIdx="0" clrIdx="0"/>
  <p:cmAuthor id="5" name="www.xkb1.com" initials="w" lastIdx="0" clrIdx="1"/>
  <p:cmAuthor id="6" name="lenovo" initials="l" lastIdx="0" clrIdx="0"/>
  <p:cmAuthor id="7" name="xkb1.com" initials="x" lastIdx="0" clrIdx="0"/>
  <p:cmAuthor id="8" name="xiaoxuan Zeng" initials="x" lastIdx="0" clrIdx="0"/>
  <p:cmAuthor id="9" name="Administrator" initials="A" lastIdx="0" clrIdx="0"/>
  <p:cmAuthor id="11" name="微软用户" initials="微" lastIdx="0" clrIdx="0"/>
  <p:cmAuthor id="12" name="MyPC" initials="M" lastIdx="0" clrIdx="11"/>
  <p:cmAuthor id="13" name="PC" initials="P" lastIdx="0" clrIdx="12"/>
  <p:cmAuthor id="14" name="user" initials="u" lastIdx="0" clrIdx="0"/>
  <p:cmAuthor id="15" name="李丽" initials="李" lastIdx="0" clrIdx="14"/>
  <p:cmAuthor id="16" name="Nicole Li  李倩" initials="N" lastIdx="0" clrIdx="0"/>
  <p:cmAuthor id="17" name="admin" initials="a" lastIdx="0" clrIdx="0"/>
  <p:cmAuthor id="18" name="222" initials="2" lastIdx="0" clrIdx="0"/>
  <p:cmAuthor id="19" name="Vivian Liu" initials="V" lastIdx="0" clrIdx="1"/>
  <p:cmAuthor id="20" name="Windows 用户" initials="" lastIdx="0" clrIdx="0"/>
  <p:cmAuthor id="21" name="ASUS" initials="A" lastIdx="0" clrIdx="20"/>
  <p:cmAuthor id="22" name="孙宇婷" initials="孙" lastIdx="0" clrIdx="21"/>
  <p:cmAuthor id="2000" name="张瑞霞" initials="authorId_524709945" lastIdx="0" clrIdx="0"/>
  <p:cmAuthor id="23" name="古" initials="" lastIdx="0" clrIdx="24"/>
  <p:cmAuthor id="2001" name="Dino._6ZFrB7nA" initials="authorId_1257418890" lastIdx="0" clrIdx="1"/>
  <p:cmAuthor id="49837067" name="刘浩" initials="刘" lastIdx="0" clrIdx="0"/>
  <p:cmAuthor id="24" name="chenl" initials="c" lastIdx="0" clrIdx="0"/>
  <p:cmAuthor id="25" name="王羽熙" initials="王" lastIdx="0" clrIdx="24"/>
  <p:cmAuthor id="49837069" name="未知用户1" initials="未知用户1" lastIdx="0" clrIdx="22"/>
  <p:cmAuthor id="26" name="Mia Vida Villanueva" initials="M" lastIdx="0" clrIdx="0"/>
  <p:cmAuthor id="27" name="云玖瑶" initials="云" lastIdx="0" clrIdx="26"/>
  <p:cmAuthor id="28" name="叶子" initials="叶" lastIdx="0" clrIdx="27"/>
  <p:cmAuthor id="29" name="张 林娜" initials="" lastIdx="0" clrIdx="0"/>
  <p:cmAuthor id="30" name="LJH" initials="L" lastIdx="0" clrIdx="0"/>
  <p:cmAuthor id="32" name="陈庆" initials="陈" lastIdx="0" clrIdx="31"/>
  <p:cmAuthor id="76" name="李彦利" initials="李彦利" lastIdx="0" clrIdx="25"/>
  <p:cmAuthor id="34" name="a'su's" initials="a" lastIdx="0" clrIdx="33"/>
  <p:cmAuthor id="36" name="陈芳" initials="A" lastIdx="0" clrIdx="35"/>
  <p:cmAuthor id="37" name="DELL" initials="" lastIdx="0" clrIdx="25"/>
  <p:cmAuthor id="38" name="邹 嘉豪" initials="" lastIdx="0" clrIdx="2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-546" y="-10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3" Type="http://schemas.openxmlformats.org/officeDocument/2006/relationships/tags" Target="tags/tag349.xml"/><Relationship Id="rId32" Type="http://schemas.openxmlformats.org/officeDocument/2006/relationships/commentAuthors" Target="commentAuthors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2.xml"/><Relationship Id="rId6" Type="http://schemas.openxmlformats.org/officeDocument/2006/relationships/tags" Target="../tags/tag348.xml"/><Relationship Id="rId5" Type="http://schemas.openxmlformats.org/officeDocument/2006/relationships/tags" Target="../tags/tag347.xml"/><Relationship Id="rId4" Type="http://schemas.openxmlformats.org/officeDocument/2006/relationships/tags" Target="../tags/tag346.xml"/><Relationship Id="rId3" Type="http://schemas.openxmlformats.org/officeDocument/2006/relationships/tags" Target="../tags/tag345.xml"/><Relationship Id="rId2" Type="http://schemas.openxmlformats.org/officeDocument/2006/relationships/tags" Target="../tags/tag344.xml"/><Relationship Id="rId1" Type="http://schemas.openxmlformats.org/officeDocument/2006/relationships/tags" Target="../tags/tag34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2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5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5" Type="http://schemas.openxmlformats.org/officeDocument/2006/relationships/tags" Target="../tags/tag94.xml"/><Relationship Id="rId4" Type="http://schemas.openxmlformats.org/officeDocument/2006/relationships/tags" Target="../tags/tag93.xml"/><Relationship Id="rId3" Type="http://schemas.openxmlformats.org/officeDocument/2006/relationships/tags" Target="../tags/tag92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4" Type="http://schemas.openxmlformats.org/officeDocument/2006/relationships/tags" Target="../tags/tag99.xml"/><Relationship Id="rId3" Type="http://schemas.openxmlformats.org/officeDocument/2006/relationships/tags" Target="../tags/tag98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4" Type="http://schemas.openxmlformats.org/officeDocument/2006/relationships/tags" Target="../tags/tag108.xml"/><Relationship Id="rId3" Type="http://schemas.openxmlformats.org/officeDocument/2006/relationships/tags" Target="../tags/tag107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4" Type="http://schemas.openxmlformats.org/officeDocument/2006/relationships/tags" Target="../tags/tag123.xml"/><Relationship Id="rId3" Type="http://schemas.openxmlformats.org/officeDocument/2006/relationships/tags" Target="../tags/tag122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5" Type="http://schemas.openxmlformats.org/officeDocument/2006/relationships/tags" Target="../tags/tag143.xml"/><Relationship Id="rId4" Type="http://schemas.openxmlformats.org/officeDocument/2006/relationships/tags" Target="../tags/tag142.xml"/><Relationship Id="rId3" Type="http://schemas.openxmlformats.org/officeDocument/2006/relationships/tags" Target="../tags/tag141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5" Type="http://schemas.openxmlformats.org/officeDocument/2006/relationships/tags" Target="../tags/tag190.xml"/><Relationship Id="rId4" Type="http://schemas.openxmlformats.org/officeDocument/2006/relationships/tags" Target="../tags/tag189.xml"/><Relationship Id="rId3" Type="http://schemas.openxmlformats.org/officeDocument/2006/relationships/tags" Target="../tags/tag188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5" Type="http://schemas.openxmlformats.org/officeDocument/2006/relationships/tags" Target="../tags/tag284.xml"/><Relationship Id="rId4" Type="http://schemas.openxmlformats.org/officeDocument/2006/relationships/tags" Target="../tags/tag283.xml"/><Relationship Id="rId3" Type="http://schemas.openxmlformats.org/officeDocument/2006/relationships/tags" Target="../tags/tag282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5" Type="http://schemas.openxmlformats.org/officeDocument/2006/relationships/tags" Target="../tags/tag305.xml"/><Relationship Id="rId4" Type="http://schemas.openxmlformats.org/officeDocument/2006/relationships/tags" Target="../tags/tag304.xml"/><Relationship Id="rId3" Type="http://schemas.openxmlformats.org/officeDocument/2006/relationships/tags" Target="../tags/tag303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01157804-A14C-4886-9A61-676C8996FD4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zh-CN" altLang="en-US"/>
              <a:t>给大家介绍... text has been truncated due to evaluation version limitation.</a:t>
            </a:r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zh-CN" altLang="en-US"/>
              <a:t>幼儿-小学... text has been truncated due to evaluation version limitation.</a:t>
            </a:r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zh-CN" altLang="en-US"/>
              <a:t>为什么说个... text has been truncated due to evaluation version limitation.</a:t>
            </a:r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zh-CN" altLang="en-US"/>
              <a:t> </a:t>
            </a:r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zh-CN" altLang="en-US"/>
              <a:t> </a:t>
            </a:r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1D53DEE0-04D6-4FDC-A604-41922715AA6D}" type="slidenum"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</a:fld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2" Type="http://schemas.openxmlformats.org/officeDocument/2006/relationships/theme" Target="../theme/theme1.xml"/><Relationship Id="rId21" Type="http://schemas.openxmlformats.org/officeDocument/2006/relationships/tags" Target="../tags/tag63.xml"/><Relationship Id="rId20" Type="http://schemas.openxmlformats.org/officeDocument/2006/relationships/image" Target="file:///D:\qq&#25991;&#20214;\712321467\Image\C2C\Image2\%7b75232B38-A165-1FB7-499C-2E1C792CACB5%7d.png" TargetMode="External"/><Relationship Id="rId2" Type="http://schemas.openxmlformats.org/officeDocument/2006/relationships/slideLayout" Target="../slideLayouts/slideLayout2.xml"/><Relationship Id="rId19" Type="http://schemas.openxmlformats.org/officeDocument/2006/relationships/image" Target="../media/image1.png"/><Relationship Id="rId18" Type="http://schemas.openxmlformats.org/officeDocument/2006/relationships/tags" Target="../tags/tag62.xml"/><Relationship Id="rId17" Type="http://schemas.openxmlformats.org/officeDocument/2006/relationships/tags" Target="../tags/tag61.xml"/><Relationship Id="rId16" Type="http://schemas.openxmlformats.org/officeDocument/2006/relationships/tags" Target="../tags/tag60.xml"/><Relationship Id="rId15" Type="http://schemas.openxmlformats.org/officeDocument/2006/relationships/tags" Target="../tags/tag59.xml"/><Relationship Id="rId14" Type="http://schemas.openxmlformats.org/officeDocument/2006/relationships/tags" Target="../tags/tag58.xml"/><Relationship Id="rId13" Type="http://schemas.openxmlformats.org/officeDocument/2006/relationships/tags" Target="../tags/tag57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 r:link="rId20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  <p:custDataLst>
      <p:tags r:id="rId21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68.xml"/><Relationship Id="rId8" Type="http://schemas.openxmlformats.org/officeDocument/2006/relationships/image" Target="../media/image5.png"/><Relationship Id="rId7" Type="http://schemas.openxmlformats.org/officeDocument/2006/relationships/tags" Target="../tags/tag67.xml"/><Relationship Id="rId6" Type="http://schemas.openxmlformats.org/officeDocument/2006/relationships/image" Target="../media/image4.png"/><Relationship Id="rId5" Type="http://schemas.openxmlformats.org/officeDocument/2006/relationships/tags" Target="../tags/tag66.xml"/><Relationship Id="rId4" Type="http://schemas.openxmlformats.org/officeDocument/2006/relationships/image" Target="../media/image3.png"/><Relationship Id="rId3" Type="http://schemas.openxmlformats.org/officeDocument/2006/relationships/tags" Target="../tags/tag65.xml"/><Relationship Id="rId2" Type="http://schemas.openxmlformats.org/officeDocument/2006/relationships/image" Target="../media/image2.png"/><Relationship Id="rId18" Type="http://schemas.openxmlformats.org/officeDocument/2006/relationships/slideLayout" Target="../slideLayouts/slideLayout7.xml"/><Relationship Id="rId17" Type="http://schemas.openxmlformats.org/officeDocument/2006/relationships/tags" Target="../tags/tag74.xml"/><Relationship Id="rId16" Type="http://schemas.openxmlformats.org/officeDocument/2006/relationships/tags" Target="../tags/tag73.xml"/><Relationship Id="rId15" Type="http://schemas.openxmlformats.org/officeDocument/2006/relationships/image" Target="../media/image7.png"/><Relationship Id="rId14" Type="http://schemas.openxmlformats.org/officeDocument/2006/relationships/tags" Target="../tags/tag72.xml"/><Relationship Id="rId13" Type="http://schemas.openxmlformats.org/officeDocument/2006/relationships/tags" Target="../tags/tag71.xml"/><Relationship Id="rId12" Type="http://schemas.openxmlformats.org/officeDocument/2006/relationships/tags" Target="../tags/tag70.xml"/><Relationship Id="rId11" Type="http://schemas.openxmlformats.org/officeDocument/2006/relationships/tags" Target="../tags/tag69.xml"/><Relationship Id="rId10" Type="http://schemas.openxmlformats.org/officeDocument/2006/relationships/image" Target="../media/image6.png"/><Relationship Id="rId1" Type="http://schemas.openxmlformats.org/officeDocument/2006/relationships/tags" Target="../tags/tag64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55.xml"/><Relationship Id="rId8" Type="http://schemas.openxmlformats.org/officeDocument/2006/relationships/image" Target="../media/image11.png"/><Relationship Id="rId7" Type="http://schemas.openxmlformats.org/officeDocument/2006/relationships/tags" Target="../tags/tag154.xml"/><Relationship Id="rId6" Type="http://schemas.openxmlformats.org/officeDocument/2006/relationships/image" Target="../media/image10.png"/><Relationship Id="rId5" Type="http://schemas.openxmlformats.org/officeDocument/2006/relationships/tags" Target="../tags/tag153.xml"/><Relationship Id="rId4" Type="http://schemas.openxmlformats.org/officeDocument/2006/relationships/image" Target="../media/image9.png"/><Relationship Id="rId3" Type="http://schemas.openxmlformats.org/officeDocument/2006/relationships/tags" Target="../tags/tag152.xml"/><Relationship Id="rId23" Type="http://schemas.openxmlformats.org/officeDocument/2006/relationships/slideLayout" Target="../slideLayouts/slideLayout1.xml"/><Relationship Id="rId22" Type="http://schemas.openxmlformats.org/officeDocument/2006/relationships/tags" Target="../tags/tag163.xml"/><Relationship Id="rId21" Type="http://schemas.openxmlformats.org/officeDocument/2006/relationships/image" Target="../media/image16.png"/><Relationship Id="rId20" Type="http://schemas.openxmlformats.org/officeDocument/2006/relationships/tags" Target="../tags/tag162.xml"/><Relationship Id="rId2" Type="http://schemas.openxmlformats.org/officeDocument/2006/relationships/image" Target="../media/image8.png"/><Relationship Id="rId19" Type="http://schemas.openxmlformats.org/officeDocument/2006/relationships/image" Target="../media/image15.png"/><Relationship Id="rId18" Type="http://schemas.openxmlformats.org/officeDocument/2006/relationships/tags" Target="../tags/tag161.xml"/><Relationship Id="rId17" Type="http://schemas.openxmlformats.org/officeDocument/2006/relationships/tags" Target="../tags/tag160.xml"/><Relationship Id="rId16" Type="http://schemas.openxmlformats.org/officeDocument/2006/relationships/tags" Target="../tags/tag159.xml"/><Relationship Id="rId15" Type="http://schemas.openxmlformats.org/officeDocument/2006/relationships/tags" Target="../tags/tag158.xml"/><Relationship Id="rId14" Type="http://schemas.openxmlformats.org/officeDocument/2006/relationships/image" Target="../media/image14.png"/><Relationship Id="rId13" Type="http://schemas.openxmlformats.org/officeDocument/2006/relationships/tags" Target="../tags/tag157.xml"/><Relationship Id="rId12" Type="http://schemas.openxmlformats.org/officeDocument/2006/relationships/image" Target="../media/image13.png"/><Relationship Id="rId11" Type="http://schemas.openxmlformats.org/officeDocument/2006/relationships/tags" Target="../tags/tag156.xml"/><Relationship Id="rId10" Type="http://schemas.openxmlformats.org/officeDocument/2006/relationships/image" Target="../media/image12.png"/><Relationship Id="rId1" Type="http://schemas.openxmlformats.org/officeDocument/2006/relationships/tags" Target="../tags/tag151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170.xml"/><Relationship Id="rId8" Type="http://schemas.openxmlformats.org/officeDocument/2006/relationships/tags" Target="../tags/tag169.xml"/><Relationship Id="rId7" Type="http://schemas.openxmlformats.org/officeDocument/2006/relationships/tags" Target="../tags/tag168.xml"/><Relationship Id="rId6" Type="http://schemas.openxmlformats.org/officeDocument/2006/relationships/tags" Target="../tags/tag167.xml"/><Relationship Id="rId5" Type="http://schemas.openxmlformats.org/officeDocument/2006/relationships/image" Target="../media/image25.png"/><Relationship Id="rId4" Type="http://schemas.openxmlformats.org/officeDocument/2006/relationships/tags" Target="../tags/tag166.xml"/><Relationship Id="rId3" Type="http://schemas.openxmlformats.org/officeDocument/2006/relationships/image" Target="../media/image24.png"/><Relationship Id="rId29" Type="http://schemas.openxmlformats.org/officeDocument/2006/relationships/notesSlide" Target="../notesSlides/notesSlide6.xml"/><Relationship Id="rId28" Type="http://schemas.openxmlformats.org/officeDocument/2006/relationships/slideLayout" Target="../slideLayouts/slideLayout6.xml"/><Relationship Id="rId27" Type="http://schemas.openxmlformats.org/officeDocument/2006/relationships/image" Target="../media/image27.png"/><Relationship Id="rId26" Type="http://schemas.openxmlformats.org/officeDocument/2006/relationships/tags" Target="../tags/tag187.xml"/><Relationship Id="rId25" Type="http://schemas.openxmlformats.org/officeDocument/2006/relationships/tags" Target="../tags/tag186.xml"/><Relationship Id="rId24" Type="http://schemas.openxmlformats.org/officeDocument/2006/relationships/tags" Target="../tags/tag185.xml"/><Relationship Id="rId23" Type="http://schemas.openxmlformats.org/officeDocument/2006/relationships/tags" Target="../tags/tag184.xml"/><Relationship Id="rId22" Type="http://schemas.openxmlformats.org/officeDocument/2006/relationships/tags" Target="../tags/tag183.xml"/><Relationship Id="rId21" Type="http://schemas.openxmlformats.org/officeDocument/2006/relationships/tags" Target="../tags/tag182.xml"/><Relationship Id="rId20" Type="http://schemas.openxmlformats.org/officeDocument/2006/relationships/tags" Target="../tags/tag181.xml"/><Relationship Id="rId2" Type="http://schemas.openxmlformats.org/officeDocument/2006/relationships/tags" Target="../tags/tag165.xml"/><Relationship Id="rId19" Type="http://schemas.openxmlformats.org/officeDocument/2006/relationships/tags" Target="../tags/tag180.xml"/><Relationship Id="rId18" Type="http://schemas.openxmlformats.org/officeDocument/2006/relationships/tags" Target="../tags/tag179.xml"/><Relationship Id="rId17" Type="http://schemas.openxmlformats.org/officeDocument/2006/relationships/tags" Target="../tags/tag178.xml"/><Relationship Id="rId16" Type="http://schemas.openxmlformats.org/officeDocument/2006/relationships/tags" Target="../tags/tag177.xml"/><Relationship Id="rId15" Type="http://schemas.openxmlformats.org/officeDocument/2006/relationships/tags" Target="../tags/tag176.xml"/><Relationship Id="rId14" Type="http://schemas.openxmlformats.org/officeDocument/2006/relationships/tags" Target="../tags/tag175.xml"/><Relationship Id="rId13" Type="http://schemas.openxmlformats.org/officeDocument/2006/relationships/tags" Target="../tags/tag174.xml"/><Relationship Id="rId12" Type="http://schemas.openxmlformats.org/officeDocument/2006/relationships/tags" Target="../tags/tag173.xml"/><Relationship Id="rId11" Type="http://schemas.openxmlformats.org/officeDocument/2006/relationships/tags" Target="../tags/tag172.xml"/><Relationship Id="rId10" Type="http://schemas.openxmlformats.org/officeDocument/2006/relationships/tags" Target="../tags/tag171.xml"/><Relationship Id="rId1" Type="http://schemas.openxmlformats.org/officeDocument/2006/relationships/tags" Target="../tags/tag164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199.xml"/><Relationship Id="rId8" Type="http://schemas.openxmlformats.org/officeDocument/2006/relationships/tags" Target="../tags/tag198.xml"/><Relationship Id="rId7" Type="http://schemas.openxmlformats.org/officeDocument/2006/relationships/tags" Target="../tags/tag197.xml"/><Relationship Id="rId6" Type="http://schemas.openxmlformats.org/officeDocument/2006/relationships/tags" Target="../tags/tag196.xml"/><Relationship Id="rId5" Type="http://schemas.openxmlformats.org/officeDocument/2006/relationships/tags" Target="../tags/tag195.xml"/><Relationship Id="rId4" Type="http://schemas.openxmlformats.org/officeDocument/2006/relationships/tags" Target="../tags/tag194.xml"/><Relationship Id="rId3" Type="http://schemas.openxmlformats.org/officeDocument/2006/relationships/tags" Target="../tags/tag193.xml"/><Relationship Id="rId2" Type="http://schemas.openxmlformats.org/officeDocument/2006/relationships/tags" Target="../tags/tag192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201.xml"/><Relationship Id="rId11" Type="http://schemas.openxmlformats.org/officeDocument/2006/relationships/image" Target="../media/image28.png"/><Relationship Id="rId10" Type="http://schemas.openxmlformats.org/officeDocument/2006/relationships/tags" Target="../tags/tag200.xml"/><Relationship Id="rId1" Type="http://schemas.openxmlformats.org/officeDocument/2006/relationships/tags" Target="../tags/tag191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208.xml"/><Relationship Id="rId8" Type="http://schemas.openxmlformats.org/officeDocument/2006/relationships/tags" Target="../tags/tag207.xml"/><Relationship Id="rId7" Type="http://schemas.openxmlformats.org/officeDocument/2006/relationships/image" Target="../media/image30.png"/><Relationship Id="rId6" Type="http://schemas.openxmlformats.org/officeDocument/2006/relationships/tags" Target="../tags/tag206.xml"/><Relationship Id="rId5" Type="http://schemas.openxmlformats.org/officeDocument/2006/relationships/tags" Target="../tags/tag205.xml"/><Relationship Id="rId4" Type="http://schemas.openxmlformats.org/officeDocument/2006/relationships/tags" Target="../tags/tag204.xml"/><Relationship Id="rId3" Type="http://schemas.openxmlformats.org/officeDocument/2006/relationships/image" Target="../media/image29.jpeg"/><Relationship Id="rId2" Type="http://schemas.openxmlformats.org/officeDocument/2006/relationships/tags" Target="../tags/tag203.xml"/><Relationship Id="rId10" Type="http://schemas.openxmlformats.org/officeDocument/2006/relationships/slideLayout" Target="../slideLayouts/slideLayout6.xml"/><Relationship Id="rId1" Type="http://schemas.openxmlformats.org/officeDocument/2006/relationships/tags" Target="../tags/tag202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215.xml"/><Relationship Id="rId8" Type="http://schemas.openxmlformats.org/officeDocument/2006/relationships/tags" Target="../tags/tag214.xml"/><Relationship Id="rId7" Type="http://schemas.openxmlformats.org/officeDocument/2006/relationships/tags" Target="../tags/tag213.xml"/><Relationship Id="rId6" Type="http://schemas.openxmlformats.org/officeDocument/2006/relationships/image" Target="../media/image32.jpeg"/><Relationship Id="rId5" Type="http://schemas.openxmlformats.org/officeDocument/2006/relationships/tags" Target="../tags/tag212.xml"/><Relationship Id="rId4" Type="http://schemas.openxmlformats.org/officeDocument/2006/relationships/image" Target="../media/image31.jpeg"/><Relationship Id="rId3" Type="http://schemas.openxmlformats.org/officeDocument/2006/relationships/tags" Target="../tags/tag211.xml"/><Relationship Id="rId2" Type="http://schemas.openxmlformats.org/officeDocument/2006/relationships/tags" Target="../tags/tag210.xml"/><Relationship Id="rId10" Type="http://schemas.openxmlformats.org/officeDocument/2006/relationships/slideLayout" Target="../slideLayouts/slideLayout6.xml"/><Relationship Id="rId1" Type="http://schemas.openxmlformats.org/officeDocument/2006/relationships/tags" Target="../tags/tag209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223.xml"/><Relationship Id="rId8" Type="http://schemas.openxmlformats.org/officeDocument/2006/relationships/image" Target="../media/image33.png"/><Relationship Id="rId7" Type="http://schemas.openxmlformats.org/officeDocument/2006/relationships/tags" Target="../tags/tag222.xml"/><Relationship Id="rId6" Type="http://schemas.openxmlformats.org/officeDocument/2006/relationships/tags" Target="../tags/tag221.xml"/><Relationship Id="rId5" Type="http://schemas.openxmlformats.org/officeDocument/2006/relationships/tags" Target="../tags/tag220.xml"/><Relationship Id="rId4" Type="http://schemas.openxmlformats.org/officeDocument/2006/relationships/tags" Target="../tags/tag219.xml"/><Relationship Id="rId3" Type="http://schemas.openxmlformats.org/officeDocument/2006/relationships/tags" Target="../tags/tag218.xml"/><Relationship Id="rId2" Type="http://schemas.openxmlformats.org/officeDocument/2006/relationships/tags" Target="../tags/tag217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224.xml"/><Relationship Id="rId1" Type="http://schemas.openxmlformats.org/officeDocument/2006/relationships/tags" Target="../tags/tag216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232.xml"/><Relationship Id="rId8" Type="http://schemas.openxmlformats.org/officeDocument/2006/relationships/tags" Target="../tags/tag231.xml"/><Relationship Id="rId7" Type="http://schemas.openxmlformats.org/officeDocument/2006/relationships/tags" Target="../tags/tag230.xml"/><Relationship Id="rId6" Type="http://schemas.openxmlformats.org/officeDocument/2006/relationships/tags" Target="../tags/tag229.xml"/><Relationship Id="rId5" Type="http://schemas.openxmlformats.org/officeDocument/2006/relationships/tags" Target="../tags/tag228.xml"/><Relationship Id="rId4" Type="http://schemas.openxmlformats.org/officeDocument/2006/relationships/tags" Target="../tags/tag227.xml"/><Relationship Id="rId3" Type="http://schemas.openxmlformats.org/officeDocument/2006/relationships/image" Target="../media/image34.png"/><Relationship Id="rId2" Type="http://schemas.openxmlformats.org/officeDocument/2006/relationships/tags" Target="../tags/tag226.xml"/><Relationship Id="rId10" Type="http://schemas.openxmlformats.org/officeDocument/2006/relationships/slideLayout" Target="../slideLayouts/slideLayout1.xml"/><Relationship Id="rId1" Type="http://schemas.openxmlformats.org/officeDocument/2006/relationships/tags" Target="../tags/tag225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7.png"/><Relationship Id="rId8" Type="http://schemas.openxmlformats.org/officeDocument/2006/relationships/tags" Target="../tags/tag238.xml"/><Relationship Id="rId7" Type="http://schemas.openxmlformats.org/officeDocument/2006/relationships/tags" Target="../tags/tag237.xml"/><Relationship Id="rId6" Type="http://schemas.openxmlformats.org/officeDocument/2006/relationships/tags" Target="../tags/tag236.xml"/><Relationship Id="rId5" Type="http://schemas.openxmlformats.org/officeDocument/2006/relationships/image" Target="../media/image36.png"/><Relationship Id="rId4" Type="http://schemas.openxmlformats.org/officeDocument/2006/relationships/tags" Target="../tags/tag235.xml"/><Relationship Id="rId3" Type="http://schemas.openxmlformats.org/officeDocument/2006/relationships/image" Target="../media/image35.png"/><Relationship Id="rId2" Type="http://schemas.openxmlformats.org/officeDocument/2006/relationships/tags" Target="../tags/tag234.xml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233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246.xml"/><Relationship Id="rId8" Type="http://schemas.openxmlformats.org/officeDocument/2006/relationships/image" Target="../media/image38.png"/><Relationship Id="rId7" Type="http://schemas.openxmlformats.org/officeDocument/2006/relationships/tags" Target="../tags/tag245.xml"/><Relationship Id="rId6" Type="http://schemas.openxmlformats.org/officeDocument/2006/relationships/tags" Target="../tags/tag244.xml"/><Relationship Id="rId5" Type="http://schemas.openxmlformats.org/officeDocument/2006/relationships/tags" Target="../tags/tag243.xml"/><Relationship Id="rId4" Type="http://schemas.openxmlformats.org/officeDocument/2006/relationships/tags" Target="../tags/tag242.xml"/><Relationship Id="rId3" Type="http://schemas.openxmlformats.org/officeDocument/2006/relationships/tags" Target="../tags/tag241.xml"/><Relationship Id="rId2" Type="http://schemas.openxmlformats.org/officeDocument/2006/relationships/tags" Target="../tags/tag240.xml"/><Relationship Id="rId19" Type="http://schemas.openxmlformats.org/officeDocument/2006/relationships/slideLayout" Target="../slideLayouts/slideLayout7.xml"/><Relationship Id="rId18" Type="http://schemas.openxmlformats.org/officeDocument/2006/relationships/tags" Target="../tags/tag254.xml"/><Relationship Id="rId17" Type="http://schemas.openxmlformats.org/officeDocument/2006/relationships/tags" Target="../tags/tag253.xml"/><Relationship Id="rId16" Type="http://schemas.openxmlformats.org/officeDocument/2006/relationships/tags" Target="../tags/tag252.xml"/><Relationship Id="rId15" Type="http://schemas.openxmlformats.org/officeDocument/2006/relationships/tags" Target="../tags/tag251.xml"/><Relationship Id="rId14" Type="http://schemas.openxmlformats.org/officeDocument/2006/relationships/tags" Target="../tags/tag250.xml"/><Relationship Id="rId13" Type="http://schemas.openxmlformats.org/officeDocument/2006/relationships/image" Target="../media/image36.png"/><Relationship Id="rId12" Type="http://schemas.openxmlformats.org/officeDocument/2006/relationships/tags" Target="../tags/tag249.xml"/><Relationship Id="rId11" Type="http://schemas.openxmlformats.org/officeDocument/2006/relationships/tags" Target="../tags/tag248.xml"/><Relationship Id="rId10" Type="http://schemas.openxmlformats.org/officeDocument/2006/relationships/tags" Target="../tags/tag247.xml"/><Relationship Id="rId1" Type="http://schemas.openxmlformats.org/officeDocument/2006/relationships/tags" Target="../tags/tag239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261.xml"/><Relationship Id="rId8" Type="http://schemas.openxmlformats.org/officeDocument/2006/relationships/image" Target="../media/image40.png"/><Relationship Id="rId7" Type="http://schemas.openxmlformats.org/officeDocument/2006/relationships/tags" Target="../tags/tag260.xml"/><Relationship Id="rId6" Type="http://schemas.openxmlformats.org/officeDocument/2006/relationships/image" Target="../media/image39.png"/><Relationship Id="rId5" Type="http://schemas.openxmlformats.org/officeDocument/2006/relationships/tags" Target="../tags/tag259.xml"/><Relationship Id="rId4" Type="http://schemas.openxmlformats.org/officeDocument/2006/relationships/tags" Target="../tags/tag258.xml"/><Relationship Id="rId32" Type="http://schemas.openxmlformats.org/officeDocument/2006/relationships/notesSlide" Target="../notesSlides/notesSlide7.xml"/><Relationship Id="rId31" Type="http://schemas.openxmlformats.org/officeDocument/2006/relationships/slideLayout" Target="../slideLayouts/slideLayout7.xml"/><Relationship Id="rId30" Type="http://schemas.openxmlformats.org/officeDocument/2006/relationships/tags" Target="../tags/tag281.xml"/><Relationship Id="rId3" Type="http://schemas.openxmlformats.org/officeDocument/2006/relationships/tags" Target="../tags/tag257.xml"/><Relationship Id="rId29" Type="http://schemas.openxmlformats.org/officeDocument/2006/relationships/tags" Target="../tags/tag280.xml"/><Relationship Id="rId28" Type="http://schemas.openxmlformats.org/officeDocument/2006/relationships/tags" Target="../tags/tag279.xml"/><Relationship Id="rId27" Type="http://schemas.openxmlformats.org/officeDocument/2006/relationships/tags" Target="../tags/tag278.xml"/><Relationship Id="rId26" Type="http://schemas.openxmlformats.org/officeDocument/2006/relationships/tags" Target="../tags/tag277.xml"/><Relationship Id="rId25" Type="http://schemas.openxmlformats.org/officeDocument/2006/relationships/tags" Target="../tags/tag276.xml"/><Relationship Id="rId24" Type="http://schemas.openxmlformats.org/officeDocument/2006/relationships/tags" Target="../tags/tag275.xml"/><Relationship Id="rId23" Type="http://schemas.openxmlformats.org/officeDocument/2006/relationships/tags" Target="../tags/tag274.xml"/><Relationship Id="rId22" Type="http://schemas.openxmlformats.org/officeDocument/2006/relationships/tags" Target="../tags/tag273.xml"/><Relationship Id="rId21" Type="http://schemas.openxmlformats.org/officeDocument/2006/relationships/tags" Target="../tags/tag272.xml"/><Relationship Id="rId20" Type="http://schemas.openxmlformats.org/officeDocument/2006/relationships/tags" Target="../tags/tag271.xml"/><Relationship Id="rId2" Type="http://schemas.openxmlformats.org/officeDocument/2006/relationships/tags" Target="../tags/tag256.xml"/><Relationship Id="rId19" Type="http://schemas.openxmlformats.org/officeDocument/2006/relationships/tags" Target="../tags/tag270.xml"/><Relationship Id="rId18" Type="http://schemas.openxmlformats.org/officeDocument/2006/relationships/tags" Target="../tags/tag269.xml"/><Relationship Id="rId17" Type="http://schemas.openxmlformats.org/officeDocument/2006/relationships/tags" Target="../tags/tag268.xml"/><Relationship Id="rId16" Type="http://schemas.openxmlformats.org/officeDocument/2006/relationships/tags" Target="../tags/tag267.xml"/><Relationship Id="rId15" Type="http://schemas.openxmlformats.org/officeDocument/2006/relationships/tags" Target="../tags/tag266.xml"/><Relationship Id="rId14" Type="http://schemas.openxmlformats.org/officeDocument/2006/relationships/tags" Target="../tags/tag265.xml"/><Relationship Id="rId13" Type="http://schemas.openxmlformats.org/officeDocument/2006/relationships/tags" Target="../tags/tag264.xml"/><Relationship Id="rId12" Type="http://schemas.openxmlformats.org/officeDocument/2006/relationships/tags" Target="../tags/tag263.xml"/><Relationship Id="rId11" Type="http://schemas.openxmlformats.org/officeDocument/2006/relationships/tags" Target="../tags/tag262.xml"/><Relationship Id="rId10" Type="http://schemas.openxmlformats.org/officeDocument/2006/relationships/image" Target="../media/image41.jpeg"/><Relationship Id="rId1" Type="http://schemas.openxmlformats.org/officeDocument/2006/relationships/tags" Target="../tags/tag255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79.xml"/><Relationship Id="rId8" Type="http://schemas.openxmlformats.org/officeDocument/2006/relationships/image" Target="../media/image11.png"/><Relationship Id="rId7" Type="http://schemas.openxmlformats.org/officeDocument/2006/relationships/tags" Target="../tags/tag78.xml"/><Relationship Id="rId6" Type="http://schemas.openxmlformats.org/officeDocument/2006/relationships/image" Target="../media/image10.png"/><Relationship Id="rId5" Type="http://schemas.openxmlformats.org/officeDocument/2006/relationships/tags" Target="../tags/tag77.xml"/><Relationship Id="rId4" Type="http://schemas.openxmlformats.org/officeDocument/2006/relationships/image" Target="../media/image9.png"/><Relationship Id="rId3" Type="http://schemas.openxmlformats.org/officeDocument/2006/relationships/tags" Target="../tags/tag76.xml"/><Relationship Id="rId23" Type="http://schemas.openxmlformats.org/officeDocument/2006/relationships/slideLayout" Target="../slideLayouts/slideLayout1.xml"/><Relationship Id="rId22" Type="http://schemas.openxmlformats.org/officeDocument/2006/relationships/tags" Target="../tags/tag87.xml"/><Relationship Id="rId21" Type="http://schemas.openxmlformats.org/officeDocument/2006/relationships/image" Target="../media/image16.png"/><Relationship Id="rId20" Type="http://schemas.openxmlformats.org/officeDocument/2006/relationships/tags" Target="../tags/tag86.xml"/><Relationship Id="rId2" Type="http://schemas.openxmlformats.org/officeDocument/2006/relationships/image" Target="../media/image8.png"/><Relationship Id="rId19" Type="http://schemas.openxmlformats.org/officeDocument/2006/relationships/image" Target="../media/image15.png"/><Relationship Id="rId18" Type="http://schemas.openxmlformats.org/officeDocument/2006/relationships/tags" Target="../tags/tag85.xml"/><Relationship Id="rId17" Type="http://schemas.openxmlformats.org/officeDocument/2006/relationships/tags" Target="../tags/tag84.xml"/><Relationship Id="rId16" Type="http://schemas.openxmlformats.org/officeDocument/2006/relationships/tags" Target="../tags/tag83.xml"/><Relationship Id="rId15" Type="http://schemas.openxmlformats.org/officeDocument/2006/relationships/tags" Target="../tags/tag82.xml"/><Relationship Id="rId14" Type="http://schemas.openxmlformats.org/officeDocument/2006/relationships/image" Target="../media/image14.png"/><Relationship Id="rId13" Type="http://schemas.openxmlformats.org/officeDocument/2006/relationships/tags" Target="../tags/tag81.xml"/><Relationship Id="rId12" Type="http://schemas.openxmlformats.org/officeDocument/2006/relationships/image" Target="../media/image13.png"/><Relationship Id="rId11" Type="http://schemas.openxmlformats.org/officeDocument/2006/relationships/tags" Target="../tags/tag80.xml"/><Relationship Id="rId10" Type="http://schemas.openxmlformats.org/officeDocument/2006/relationships/image" Target="../media/image12.png"/><Relationship Id="rId1" Type="http://schemas.openxmlformats.org/officeDocument/2006/relationships/tags" Target="../tags/tag75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293.xml"/><Relationship Id="rId8" Type="http://schemas.openxmlformats.org/officeDocument/2006/relationships/tags" Target="../tags/tag292.xml"/><Relationship Id="rId7" Type="http://schemas.openxmlformats.org/officeDocument/2006/relationships/tags" Target="../tags/tag291.xml"/><Relationship Id="rId6" Type="http://schemas.openxmlformats.org/officeDocument/2006/relationships/tags" Target="../tags/tag290.xml"/><Relationship Id="rId5" Type="http://schemas.openxmlformats.org/officeDocument/2006/relationships/tags" Target="../tags/tag289.xml"/><Relationship Id="rId4" Type="http://schemas.openxmlformats.org/officeDocument/2006/relationships/tags" Target="../tags/tag288.xml"/><Relationship Id="rId3" Type="http://schemas.openxmlformats.org/officeDocument/2006/relationships/tags" Target="../tags/tag287.xml"/><Relationship Id="rId26" Type="http://schemas.openxmlformats.org/officeDocument/2006/relationships/notesSlide" Target="../notesSlides/notesSlide8.xml"/><Relationship Id="rId25" Type="http://schemas.openxmlformats.org/officeDocument/2006/relationships/slideLayout" Target="../slideLayouts/slideLayout7.xml"/><Relationship Id="rId24" Type="http://schemas.openxmlformats.org/officeDocument/2006/relationships/tags" Target="../tags/tag302.xml"/><Relationship Id="rId23" Type="http://schemas.openxmlformats.org/officeDocument/2006/relationships/tags" Target="../tags/tag301.xml"/><Relationship Id="rId22" Type="http://schemas.openxmlformats.org/officeDocument/2006/relationships/image" Target="../media/image47.svg"/><Relationship Id="rId21" Type="http://schemas.openxmlformats.org/officeDocument/2006/relationships/image" Target="../media/image46.png"/><Relationship Id="rId20" Type="http://schemas.openxmlformats.org/officeDocument/2006/relationships/tags" Target="../tags/tag300.xml"/><Relationship Id="rId2" Type="http://schemas.openxmlformats.org/officeDocument/2006/relationships/tags" Target="../tags/tag286.xml"/><Relationship Id="rId19" Type="http://schemas.openxmlformats.org/officeDocument/2006/relationships/image" Target="../media/image45.svg"/><Relationship Id="rId18" Type="http://schemas.openxmlformats.org/officeDocument/2006/relationships/image" Target="../media/image44.png"/><Relationship Id="rId17" Type="http://schemas.openxmlformats.org/officeDocument/2006/relationships/tags" Target="../tags/tag299.xml"/><Relationship Id="rId16" Type="http://schemas.openxmlformats.org/officeDocument/2006/relationships/image" Target="../media/image43.svg"/><Relationship Id="rId15" Type="http://schemas.openxmlformats.org/officeDocument/2006/relationships/image" Target="../media/image42.png"/><Relationship Id="rId14" Type="http://schemas.openxmlformats.org/officeDocument/2006/relationships/tags" Target="../tags/tag298.xml"/><Relationship Id="rId13" Type="http://schemas.openxmlformats.org/officeDocument/2006/relationships/tags" Target="../tags/tag297.xml"/><Relationship Id="rId12" Type="http://schemas.openxmlformats.org/officeDocument/2006/relationships/tags" Target="../tags/tag296.xml"/><Relationship Id="rId11" Type="http://schemas.openxmlformats.org/officeDocument/2006/relationships/tags" Target="../tags/tag295.xml"/><Relationship Id="rId10" Type="http://schemas.openxmlformats.org/officeDocument/2006/relationships/tags" Target="../tags/tag294.xml"/><Relationship Id="rId1" Type="http://schemas.openxmlformats.org/officeDocument/2006/relationships/tags" Target="../tags/tag285.xml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309.xml"/><Relationship Id="rId4" Type="http://schemas.openxmlformats.org/officeDocument/2006/relationships/tags" Target="../tags/tag308.xml"/><Relationship Id="rId3" Type="http://schemas.openxmlformats.org/officeDocument/2006/relationships/tags" Target="../tags/tag307.xml"/><Relationship Id="rId2" Type="http://schemas.openxmlformats.org/officeDocument/2006/relationships/image" Target="../media/image48.jpeg"/><Relationship Id="rId1" Type="http://schemas.openxmlformats.org/officeDocument/2006/relationships/tags" Target="../tags/tag306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52.jpeg"/><Relationship Id="rId8" Type="http://schemas.openxmlformats.org/officeDocument/2006/relationships/tags" Target="../tags/tag314.xml"/><Relationship Id="rId7" Type="http://schemas.openxmlformats.org/officeDocument/2006/relationships/image" Target="../media/image51.jpeg"/><Relationship Id="rId6" Type="http://schemas.openxmlformats.org/officeDocument/2006/relationships/tags" Target="../tags/tag313.xml"/><Relationship Id="rId5" Type="http://schemas.openxmlformats.org/officeDocument/2006/relationships/image" Target="../media/image50.jpeg"/><Relationship Id="rId4" Type="http://schemas.openxmlformats.org/officeDocument/2006/relationships/tags" Target="../tags/tag312.xml"/><Relationship Id="rId3" Type="http://schemas.openxmlformats.org/officeDocument/2006/relationships/image" Target="../media/image49.jpeg"/><Relationship Id="rId2" Type="http://schemas.openxmlformats.org/officeDocument/2006/relationships/tags" Target="../tags/tag311.xml"/><Relationship Id="rId16" Type="http://schemas.openxmlformats.org/officeDocument/2006/relationships/slideLayout" Target="../slideLayouts/slideLayout7.xml"/><Relationship Id="rId15" Type="http://schemas.openxmlformats.org/officeDocument/2006/relationships/tags" Target="../tags/tag320.xml"/><Relationship Id="rId14" Type="http://schemas.openxmlformats.org/officeDocument/2006/relationships/tags" Target="../tags/tag319.xml"/><Relationship Id="rId13" Type="http://schemas.openxmlformats.org/officeDocument/2006/relationships/tags" Target="../tags/tag318.xml"/><Relationship Id="rId12" Type="http://schemas.openxmlformats.org/officeDocument/2006/relationships/tags" Target="../tags/tag317.xml"/><Relationship Id="rId11" Type="http://schemas.openxmlformats.org/officeDocument/2006/relationships/tags" Target="../tags/tag316.xml"/><Relationship Id="rId10" Type="http://schemas.openxmlformats.org/officeDocument/2006/relationships/tags" Target="../tags/tag315.xml"/><Relationship Id="rId1" Type="http://schemas.openxmlformats.org/officeDocument/2006/relationships/tags" Target="../tags/tag310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329.xml"/><Relationship Id="rId8" Type="http://schemas.openxmlformats.org/officeDocument/2006/relationships/tags" Target="../tags/tag328.xml"/><Relationship Id="rId7" Type="http://schemas.openxmlformats.org/officeDocument/2006/relationships/tags" Target="../tags/tag327.xml"/><Relationship Id="rId6" Type="http://schemas.openxmlformats.org/officeDocument/2006/relationships/tags" Target="../tags/tag326.xml"/><Relationship Id="rId5" Type="http://schemas.openxmlformats.org/officeDocument/2006/relationships/tags" Target="../tags/tag325.xml"/><Relationship Id="rId4" Type="http://schemas.openxmlformats.org/officeDocument/2006/relationships/tags" Target="../tags/tag324.xml"/><Relationship Id="rId3" Type="http://schemas.openxmlformats.org/officeDocument/2006/relationships/tags" Target="../tags/tag323.xml"/><Relationship Id="rId2" Type="http://schemas.openxmlformats.org/officeDocument/2006/relationships/tags" Target="../tags/tag322.xml"/><Relationship Id="rId17" Type="http://schemas.openxmlformats.org/officeDocument/2006/relationships/slideLayout" Target="../slideLayouts/slideLayout7.xml"/><Relationship Id="rId16" Type="http://schemas.openxmlformats.org/officeDocument/2006/relationships/tags" Target="../tags/tag336.xml"/><Relationship Id="rId15" Type="http://schemas.openxmlformats.org/officeDocument/2006/relationships/tags" Target="../tags/tag335.xml"/><Relationship Id="rId14" Type="http://schemas.openxmlformats.org/officeDocument/2006/relationships/tags" Target="../tags/tag334.xml"/><Relationship Id="rId13" Type="http://schemas.openxmlformats.org/officeDocument/2006/relationships/tags" Target="../tags/tag333.xml"/><Relationship Id="rId12" Type="http://schemas.openxmlformats.org/officeDocument/2006/relationships/tags" Target="../tags/tag332.xml"/><Relationship Id="rId11" Type="http://schemas.openxmlformats.org/officeDocument/2006/relationships/tags" Target="../tags/tag331.xml"/><Relationship Id="rId10" Type="http://schemas.openxmlformats.org/officeDocument/2006/relationships/tags" Target="../tags/tag330.xml"/><Relationship Id="rId1" Type="http://schemas.openxmlformats.org/officeDocument/2006/relationships/tags" Target="../tags/tag321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339.xml"/><Relationship Id="rId2" Type="http://schemas.openxmlformats.org/officeDocument/2006/relationships/tags" Target="../tags/tag338.xml"/><Relationship Id="rId1" Type="http://schemas.openxmlformats.org/officeDocument/2006/relationships/tags" Target="../tags/tag337.xml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342.xml"/><Relationship Id="rId2" Type="http://schemas.openxmlformats.org/officeDocument/2006/relationships/tags" Target="../tags/tag341.xml"/><Relationship Id="rId1" Type="http://schemas.openxmlformats.org/officeDocument/2006/relationships/tags" Target="../tags/tag340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6" Type="http://schemas.microsoft.com/office/2007/relationships/media" Target="../media/media1.mp4"/><Relationship Id="rId5" Type="http://schemas.openxmlformats.org/officeDocument/2006/relationships/video" Target="../media/media1.mp4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tags" Target="../tags/tag88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8.jpeg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tags" Target="../tags/tag95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06.xml"/><Relationship Id="rId8" Type="http://schemas.openxmlformats.org/officeDocument/2006/relationships/tags" Target="../tags/tag105.xml"/><Relationship Id="rId7" Type="http://schemas.openxmlformats.org/officeDocument/2006/relationships/tags" Target="../tags/tag104.xml"/><Relationship Id="rId6" Type="http://schemas.openxmlformats.org/officeDocument/2006/relationships/tags" Target="../tags/tag103.xml"/><Relationship Id="rId5" Type="http://schemas.openxmlformats.org/officeDocument/2006/relationships/image" Target="../media/image18.jpeg"/><Relationship Id="rId4" Type="http://schemas.openxmlformats.org/officeDocument/2006/relationships/tags" Target="../tags/tag102.xml"/><Relationship Id="rId3" Type="http://schemas.openxmlformats.org/officeDocument/2006/relationships/image" Target="../media/image19.jpeg"/><Relationship Id="rId2" Type="http://schemas.openxmlformats.org/officeDocument/2006/relationships/tags" Target="../tags/tag101.xml"/><Relationship Id="rId11" Type="http://schemas.openxmlformats.org/officeDocument/2006/relationships/notesSlide" Target="../notesSlides/notesSlide3.xml"/><Relationship Id="rId10" Type="http://schemas.openxmlformats.org/officeDocument/2006/relationships/slideLayout" Target="../slideLayouts/slideLayout1.xml"/><Relationship Id="rId1" Type="http://schemas.openxmlformats.org/officeDocument/2006/relationships/tags" Target="../tags/tag100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15.xml"/><Relationship Id="rId8" Type="http://schemas.openxmlformats.org/officeDocument/2006/relationships/tags" Target="../tags/tag114.xml"/><Relationship Id="rId7" Type="http://schemas.openxmlformats.org/officeDocument/2006/relationships/tags" Target="../tags/tag11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image" Target="../media/image18.jpeg"/><Relationship Id="rId3" Type="http://schemas.openxmlformats.org/officeDocument/2006/relationships/tags" Target="../tags/tag110.xml"/><Relationship Id="rId2" Type="http://schemas.openxmlformats.org/officeDocument/2006/relationships/image" Target="../media/image19.jpeg"/><Relationship Id="rId17" Type="http://schemas.openxmlformats.org/officeDocument/2006/relationships/notesSlide" Target="../notesSlides/notesSlide4.xml"/><Relationship Id="rId16" Type="http://schemas.openxmlformats.org/officeDocument/2006/relationships/slideLayout" Target="../slideLayouts/slideLayout1.xml"/><Relationship Id="rId15" Type="http://schemas.openxmlformats.org/officeDocument/2006/relationships/tags" Target="../tags/tag121.xml"/><Relationship Id="rId14" Type="http://schemas.openxmlformats.org/officeDocument/2006/relationships/tags" Target="../tags/tag120.xml"/><Relationship Id="rId13" Type="http://schemas.openxmlformats.org/officeDocument/2006/relationships/tags" Target="../tags/tag119.xml"/><Relationship Id="rId12" Type="http://schemas.openxmlformats.org/officeDocument/2006/relationships/tags" Target="../tags/tag118.xml"/><Relationship Id="rId11" Type="http://schemas.openxmlformats.org/officeDocument/2006/relationships/tags" Target="../tags/tag117.xml"/><Relationship Id="rId10" Type="http://schemas.openxmlformats.org/officeDocument/2006/relationships/tags" Target="../tags/tag116.xml"/><Relationship Id="rId1" Type="http://schemas.openxmlformats.org/officeDocument/2006/relationships/tags" Target="../tags/tag109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29.xml"/><Relationship Id="rId8" Type="http://schemas.openxmlformats.org/officeDocument/2006/relationships/image" Target="../media/image22.jpeg"/><Relationship Id="rId7" Type="http://schemas.openxmlformats.org/officeDocument/2006/relationships/tags" Target="../tags/tag128.xml"/><Relationship Id="rId6" Type="http://schemas.openxmlformats.org/officeDocument/2006/relationships/image" Target="../media/image21.jpeg"/><Relationship Id="rId5" Type="http://schemas.openxmlformats.org/officeDocument/2006/relationships/tags" Target="../tags/tag127.xml"/><Relationship Id="rId4" Type="http://schemas.openxmlformats.org/officeDocument/2006/relationships/image" Target="../media/image20.jpeg"/><Relationship Id="rId3" Type="http://schemas.openxmlformats.org/officeDocument/2006/relationships/tags" Target="../tags/tag126.xml"/><Relationship Id="rId2" Type="http://schemas.openxmlformats.org/officeDocument/2006/relationships/tags" Target="../tags/tag125.xml"/><Relationship Id="rId17" Type="http://schemas.openxmlformats.org/officeDocument/2006/relationships/slideLayout" Target="../slideLayouts/slideLayout2.xml"/><Relationship Id="rId16" Type="http://schemas.openxmlformats.org/officeDocument/2006/relationships/tags" Target="../tags/tag135.xml"/><Relationship Id="rId15" Type="http://schemas.openxmlformats.org/officeDocument/2006/relationships/tags" Target="../tags/tag134.xml"/><Relationship Id="rId14" Type="http://schemas.openxmlformats.org/officeDocument/2006/relationships/tags" Target="../tags/tag133.xml"/><Relationship Id="rId13" Type="http://schemas.openxmlformats.org/officeDocument/2006/relationships/tags" Target="../tags/tag132.xml"/><Relationship Id="rId12" Type="http://schemas.openxmlformats.org/officeDocument/2006/relationships/tags" Target="../tags/tag131.xml"/><Relationship Id="rId11" Type="http://schemas.openxmlformats.org/officeDocument/2006/relationships/tags" Target="../tags/tag130.xml"/><Relationship Id="rId10" Type="http://schemas.openxmlformats.org/officeDocument/2006/relationships/image" Target="../media/image23.jpeg"/><Relationship Id="rId1" Type="http://schemas.openxmlformats.org/officeDocument/2006/relationships/tags" Target="../tags/tag124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5.xml"/><Relationship Id="rId8" Type="http://schemas.openxmlformats.org/officeDocument/2006/relationships/slideLayout" Target="../slideLayouts/slideLayout6.xml"/><Relationship Id="rId7" Type="http://schemas.openxmlformats.org/officeDocument/2006/relationships/tags" Target="../tags/tag140.xml"/><Relationship Id="rId6" Type="http://schemas.openxmlformats.org/officeDocument/2006/relationships/tags" Target="../tags/tag139.xml"/><Relationship Id="rId5" Type="http://schemas.openxmlformats.org/officeDocument/2006/relationships/image" Target="../media/image25.png"/><Relationship Id="rId4" Type="http://schemas.openxmlformats.org/officeDocument/2006/relationships/tags" Target="../tags/tag138.xml"/><Relationship Id="rId3" Type="http://schemas.openxmlformats.org/officeDocument/2006/relationships/image" Target="../media/image24.png"/><Relationship Id="rId2" Type="http://schemas.openxmlformats.org/officeDocument/2006/relationships/tags" Target="../tags/tag137.xml"/><Relationship Id="rId1" Type="http://schemas.openxmlformats.org/officeDocument/2006/relationships/tags" Target="../tags/tag136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50.xml"/><Relationship Id="rId7" Type="http://schemas.openxmlformats.org/officeDocument/2006/relationships/tags" Target="../tags/tag149.xml"/><Relationship Id="rId6" Type="http://schemas.openxmlformats.org/officeDocument/2006/relationships/tags" Target="../tags/tag148.xml"/><Relationship Id="rId5" Type="http://schemas.openxmlformats.org/officeDocument/2006/relationships/tags" Target="../tags/tag147.xml"/><Relationship Id="rId4" Type="http://schemas.openxmlformats.org/officeDocument/2006/relationships/tags" Target="../tags/tag146.xml"/><Relationship Id="rId3" Type="http://schemas.openxmlformats.org/officeDocument/2006/relationships/image" Target="../media/image26.jpeg"/><Relationship Id="rId2" Type="http://schemas.openxmlformats.org/officeDocument/2006/relationships/tags" Target="../tags/tag145.xml"/><Relationship Id="rId1" Type="http://schemas.openxmlformats.org/officeDocument/2006/relationships/tags" Target="../tags/tag1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13"/>
          <a:stretch>
            <a:fillRect/>
          </a:stretch>
        </p:blipFill>
        <p:spPr>
          <a:xfrm>
            <a:off x="0" y="4699000"/>
            <a:ext cx="12192000" cy="2159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214"/>
            <a:ext cx="12192000" cy="580571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6" t="56905" r="71250" b="10501"/>
          <a:stretch>
            <a:fillRect/>
          </a:stretch>
        </p:blipFill>
        <p:spPr>
          <a:xfrm rot="502889">
            <a:off x="20444" y="4129163"/>
            <a:ext cx="2971800" cy="18923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6" t="56905" r="71250" b="10501"/>
          <a:stretch>
            <a:fillRect/>
          </a:stretch>
        </p:blipFill>
        <p:spPr>
          <a:xfrm rot="19834332">
            <a:off x="5135939" y="5462946"/>
            <a:ext cx="2424595" cy="154386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428" y="4856058"/>
            <a:ext cx="4305314" cy="1956961"/>
          </a:xfrm>
          <a:prstGeom prst="rect">
            <a:avLst/>
          </a:prstGeom>
        </p:spPr>
      </p:pic>
      <p:grpSp>
        <p:nvGrpSpPr>
          <p:cNvPr id="22" name="组合 21"/>
          <p:cNvGrpSpPr/>
          <p:nvPr>
            <p:custDataLst>
              <p:tags r:id="rId11"/>
            </p:custDataLst>
          </p:nvPr>
        </p:nvGrpSpPr>
        <p:grpSpPr>
          <a:xfrm>
            <a:off x="6733838" y="4298874"/>
            <a:ext cx="3898233" cy="400296"/>
            <a:chOff x="4146883" y="3118640"/>
            <a:chExt cx="3898233" cy="400296"/>
          </a:xfrm>
        </p:grpSpPr>
        <p:sp>
          <p:nvSpPr>
            <p:cNvPr id="23" name="矩形: 圆角 22"/>
            <p:cNvSpPr/>
            <p:nvPr>
              <p:custDataLst>
                <p:tags r:id="rId12"/>
              </p:custDataLst>
            </p:nvPr>
          </p:nvSpPr>
          <p:spPr>
            <a:xfrm>
              <a:off x="4146883" y="3118640"/>
              <a:ext cx="3898233" cy="400110"/>
            </a:xfrm>
            <a:prstGeom prst="roundRect">
              <a:avLst>
                <a:gd name="adj" fmla="val 50000"/>
              </a:avLst>
            </a:prstGeom>
            <a:solidFill>
              <a:srgbClr val="4F9B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4" name="文本框 23"/>
            <p:cNvSpPr txBox="1"/>
            <p:nvPr>
              <p:custDataLst>
                <p:tags r:id="rId13"/>
              </p:custDataLst>
            </p:nvPr>
          </p:nvSpPr>
          <p:spPr>
            <a:xfrm>
              <a:off x="4173318" y="3136387"/>
              <a:ext cx="3667625" cy="3825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>
                  <a:solidFill>
                    <a:schemeClr val="bg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阿里巴巴普惠体 R" panose="00020600040101010101" pitchFamily="18" charset="-122"/>
                  <a:sym typeface="+mn-ea"/>
                </a:rPr>
                <a:t>人教版道法八年级上册</a:t>
              </a:r>
              <a:endPara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阿里巴巴普惠体 R" panose="00020600040101010101" pitchFamily="18" charset="-122"/>
              </a:endParaRPr>
            </a:p>
          </p:txBody>
        </p:sp>
      </p:grpSp>
      <p:pic>
        <p:nvPicPr>
          <p:cNvPr id="26" name="图片 25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4758" y="2420429"/>
            <a:ext cx="1766307" cy="1766307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16"/>
            </p:custDataLst>
          </p:nvPr>
        </p:nvSpPr>
        <p:spPr>
          <a:xfrm>
            <a:off x="2922905" y="2861310"/>
            <a:ext cx="698119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6600" b="1" spc="-30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  <a:cs typeface="+mn-ea"/>
                <a:sym typeface="字魂59号-创粗黑" panose="00000500000000000000" pitchFamily="2" charset="-122"/>
              </a:rPr>
              <a:t>1.2</a:t>
            </a:r>
            <a:r>
              <a:rPr lang="zh-CN" altLang="zh-CN" sz="6600" b="1" spc="-30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  <a:cs typeface="+mn-ea"/>
                <a:sym typeface="字魂59号-创粗黑" panose="00000500000000000000" pitchFamily="2" charset="-122"/>
              </a:rPr>
              <a:t>在</a:t>
            </a:r>
            <a:r>
              <a:rPr lang="zh-CN" altLang="en-US" sz="6600" b="1" spc="-30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  <a:cs typeface="+mn-ea"/>
                <a:sym typeface="字魂59号-创粗黑" panose="00000500000000000000" pitchFamily="2" charset="-122"/>
              </a:rPr>
              <a:t>社会中成长</a:t>
            </a:r>
            <a:endParaRPr lang="zh-CN" altLang="en-US" sz="6600" b="1" spc="-30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思源黑体 CN Heavy" panose="020B0A00000000000000" pitchFamily="34" charset="-122"/>
              <a:ea typeface="思源黑体 CN Heavy" panose="020B0A00000000000000" pitchFamily="34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17"/>
            </p:custDataLst>
          </p:nvPr>
        </p:nvSpPr>
        <p:spPr>
          <a:xfrm>
            <a:off x="1970405" y="1423670"/>
            <a:ext cx="888619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6600" spc="-30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  <a:cs typeface="+mn-ea"/>
                <a:sym typeface="字魂59号-创粗黑" panose="00000500000000000000" pitchFamily="2" charset="-122"/>
              </a:rPr>
              <a:t>第一课丰富的社会生活</a:t>
            </a:r>
            <a:endParaRPr lang="zh-CN" altLang="en-US" sz="6600" spc="-300">
              <a:solidFill>
                <a:schemeClr val="bg1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  <a:cs typeface="+mn-ea"/>
              <a:sym typeface="字魂59号-创粗黑" panose="00000500000000000000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42340" y="1965325"/>
            <a:ext cx="10058400" cy="50279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-43180" y="1830070"/>
            <a:ext cx="12235180" cy="50279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1830070"/>
            <a:ext cx="12268835" cy="502793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738110" y="-1149985"/>
            <a:ext cx="6105525" cy="915860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8" b="86330"/>
          <a:stretch>
            <a:fillRect/>
          </a:stretch>
        </p:blipFill>
        <p:spPr>
          <a:xfrm>
            <a:off x="10537190" y="1830070"/>
            <a:ext cx="1731645" cy="85598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8" b="86330"/>
          <a:stretch>
            <a:fillRect/>
          </a:stretch>
        </p:blipFill>
        <p:spPr>
          <a:xfrm flipH="1">
            <a:off x="0" y="866775"/>
            <a:ext cx="1731645" cy="71945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-43180" y="124460"/>
            <a:ext cx="1236345" cy="1184275"/>
          </a:xfrm>
          <a:prstGeom prst="rect">
            <a:avLst/>
          </a:prstGeom>
        </p:spPr>
      </p:pic>
      <p:grpSp>
        <p:nvGrpSpPr>
          <p:cNvPr id="30" name="组合 29"/>
          <p:cNvGrpSpPr/>
          <p:nvPr>
            <p:custDataLst>
              <p:tags r:id="rId15"/>
            </p:custDataLst>
          </p:nvPr>
        </p:nvGrpSpPr>
        <p:grpSpPr>
          <a:xfrm>
            <a:off x="5744451" y="1585957"/>
            <a:ext cx="756018" cy="731954"/>
            <a:chOff x="4416031" y="2147932"/>
            <a:chExt cx="756018" cy="731954"/>
          </a:xfrm>
        </p:grpSpPr>
        <p:sp>
          <p:nvSpPr>
            <p:cNvPr id="31" name="椭圆 30"/>
            <p:cNvSpPr/>
            <p:nvPr>
              <p:custDataLst>
                <p:tags r:id="rId16"/>
              </p:custDataLst>
            </p:nvPr>
          </p:nvSpPr>
          <p:spPr>
            <a:xfrm>
              <a:off x="4416031" y="2147932"/>
              <a:ext cx="731954" cy="731954"/>
            </a:xfrm>
            <a:prstGeom prst="ellipse">
              <a:avLst/>
            </a:prstGeom>
            <a:solidFill>
              <a:srgbClr val="FB37DF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思源黑体 CN Normal" panose="020B0400000000000000" pitchFamily="34" charset="-122"/>
                <a:cs typeface="等线" panose="02010600030101010101" charset="-122"/>
              </a:endParaRPr>
            </a:p>
          </p:txBody>
        </p:sp>
        <p:sp>
          <p:nvSpPr>
            <p:cNvPr id="32" name="文本框 31"/>
            <p:cNvSpPr txBox="1"/>
            <p:nvPr>
              <p:custDataLst>
                <p:tags r:id="rId17"/>
              </p:custDataLst>
            </p:nvPr>
          </p:nvSpPr>
          <p:spPr>
            <a:xfrm>
              <a:off x="4440095" y="2242477"/>
              <a:ext cx="731954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>
                  <a:solidFill>
                    <a:srgbClr val="FDF4F7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等线" panose="02010600030101010101" charset="-122"/>
                </a:rPr>
                <a:t>02</a:t>
              </a:r>
              <a:endParaRPr lang="en-US" altLang="zh-CN" sz="3200" b="1">
                <a:solidFill>
                  <a:srgbClr val="FDF4F7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等线" panose="02010600030101010101" charset="-122"/>
              </a:endParaRPr>
            </a:p>
          </p:txBody>
        </p:sp>
      </p:grpSp>
      <p:pic>
        <p:nvPicPr>
          <p:cNvPr id="28" name="图片 27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546"/>
          <a:stretch>
            <a:fillRect/>
          </a:stretch>
        </p:blipFill>
        <p:spPr>
          <a:xfrm flipH="1">
            <a:off x="1193165" y="1585957"/>
            <a:ext cx="3064510" cy="1630045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650875" y="4128135"/>
            <a:ext cx="2850515" cy="2729865"/>
          </a:xfrm>
          <a:prstGeom prst="rect">
            <a:avLst/>
          </a:prstGeom>
        </p:spPr>
      </p:pic>
      <p:sp>
        <p:nvSpPr>
          <p:cNvPr id="2" name="矩形 1"/>
          <p:cNvSpPr/>
          <p:nvPr>
            <p:custDataLst>
              <p:tags r:id="rId22"/>
            </p:custDataLst>
          </p:nvPr>
        </p:nvSpPr>
        <p:spPr>
          <a:xfrm>
            <a:off x="3576909" y="2841513"/>
            <a:ext cx="6109366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508000" eaLnBrk="0"/>
            <a:r>
              <a:rPr lang="zh-CN" altLang="en-US" sz="6600" b="1">
                <a:latin typeface="汉仪超级战甲简" panose="00020600040101010101" pitchFamily="18" charset="-122"/>
                <a:ea typeface="思源黑体 CN Normal" panose="020B0400000000000000" pitchFamily="34" charset="-122"/>
                <a:cs typeface="+mn-ea"/>
                <a:sym typeface="+mn-lt"/>
              </a:rPr>
              <a:t>养成亲社会行为</a:t>
            </a:r>
            <a:endParaRPr lang="zh-CN" altLang="en-US" sz="6600" b="1">
              <a:latin typeface="汉仪超级战甲简" panose="00020600040101010101" pitchFamily="18" charset="-122"/>
              <a:ea typeface="思源黑体 CN Normal" panose="020B0400000000000000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50057" y="0"/>
            <a:ext cx="4691885" cy="993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ln w="3175">
                  <a:noFill/>
                </a:ln>
                <a:solidFill>
                  <a:schemeClr val="accent2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</a:lstStyle>
          <a:p>
            <a:r>
              <a:rPr lang="zh-CN" altLang="en-US" sz="5865" b="1"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笔记总结</a:t>
            </a:r>
            <a:endParaRPr lang="zh-CN" altLang="en-US" sz="5865" b="1">
              <a:latin typeface="华文新魏" panose="02010800040101010101" pitchFamily="2" charset="-122"/>
              <a:ea typeface="华文新魏" panose="02010800040101010101" pitchFamily="2" charset="-122"/>
              <a:cs typeface="+mn-ea"/>
              <a:sym typeface="+mn-lt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630059" y="163199"/>
            <a:ext cx="2594903" cy="75684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001581" y="199884"/>
            <a:ext cx="2407696" cy="683475"/>
          </a:xfrm>
          <a:prstGeom prst="rect">
            <a:avLst/>
          </a:prstGeom>
        </p:spPr>
      </p:pic>
      <p:sp>
        <p:nvSpPr>
          <p:cNvPr id="21" name="标题 5"/>
          <p:cNvSpPr>
            <a:spLocks noGrp="1"/>
          </p:cNvSpPr>
          <p:nvPr>
            <p:custDataLst>
              <p:tags r:id="rId6"/>
            </p:custDataLst>
          </p:nvPr>
        </p:nvSpPr>
        <p:spPr>
          <a:xfrm>
            <a:off x="251320" y="1189120"/>
            <a:ext cx="7381932" cy="756847"/>
          </a:xfrm>
          <a:prstGeom prst="rect">
            <a:avLst/>
          </a:prstGeom>
          <a:noFill/>
          <a:ln w="28575">
            <a:noFill/>
          </a:ln>
        </p:spPr>
        <p:txBody>
          <a:bodyPr vert="horz" lIns="90000" tIns="46800" rIns="90000" bIns="46800" rtlCol="0" anchor="ctr" anchorCtr="0">
            <a:noAutofit/>
          </a:bodyPr>
          <a:lstStyle>
            <a:lvl1pPr marL="0" indent="0" algn="l" defTabSz="9144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4400" kern="12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  <a:cs typeface="+mj-cs"/>
              </a:defRPr>
            </a:lvl1pPr>
          </a:lstStyle>
          <a:p>
            <a:pPr defTabSz="685800">
              <a:lnSpc>
                <a:spcPct val="100000"/>
              </a:lnSpc>
            </a:pPr>
            <a:endParaRPr lang="zh-CN" altLang="en-US" sz="3465">
              <a:solidFill>
                <a:srgbClr val="C00000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Arial" panose="020B0604020202020204"/>
            </a:endParaRPr>
          </a:p>
        </p:txBody>
      </p: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315069" y="1202040"/>
            <a:ext cx="9511379" cy="64516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DEF0FA"/>
                </a:solidFill>
              </a14:hiddenFill>
            </a:ext>
          </a:extLst>
        </p:spPr>
        <p:txBody>
          <a:bodyPr wrap="square" anchor="t" anchorCtr="0">
            <a:spAutoFit/>
          </a:bodyPr>
          <a:lstStyle/>
          <a:p>
            <a:pPr defTabSz="685800"/>
            <a:r>
              <a:rPr lang="en-US" altLang="zh-CN" sz="3600">
                <a:solidFill>
                  <a:prstClr val="black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Arial" panose="020B0604020202020204"/>
                <a:sym typeface="+mn-ea"/>
              </a:rPr>
              <a:t>2.</a:t>
            </a:r>
            <a:r>
              <a:rPr lang="zh-CN" altLang="en-US" sz="3600">
                <a:solidFill>
                  <a:prstClr val="black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Arial" panose="020B0604020202020204"/>
                <a:sym typeface="+mn-ea"/>
              </a:rPr>
              <a:t>亲社会行为的含义及表现 ？</a:t>
            </a:r>
            <a:r>
              <a:rPr lang="en-US" altLang="zh-CN" sz="3600">
                <a:solidFill>
                  <a:prstClr val="black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Arial" panose="020B0604020202020204"/>
                <a:sym typeface="+mn-ea"/>
              </a:rPr>
              <a:t>P8</a:t>
            </a:r>
            <a:endParaRPr lang="zh-CN" altLang="en-US" sz="3600">
              <a:solidFill>
                <a:prstClr val="black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Arial" panose="020B0604020202020204"/>
              <a:sym typeface="微软雅黑" panose="020B0503020204020204" charset="-122"/>
            </a:endParaRPr>
          </a:p>
        </p:txBody>
      </p:sp>
      <p:grpSp>
        <p:nvGrpSpPr>
          <p:cNvPr id="3" name="组合 2"/>
          <p:cNvGrpSpPr/>
          <p:nvPr>
            <p:custDataLst>
              <p:tags r:id="rId8"/>
            </p:custDataLst>
          </p:nvPr>
        </p:nvGrpSpPr>
        <p:grpSpPr>
          <a:xfrm>
            <a:off x="476249" y="2135000"/>
            <a:ext cx="1893571" cy="1029971"/>
            <a:chOff x="808781" y="2390348"/>
            <a:chExt cx="1821662" cy="850900"/>
          </a:xfrm>
        </p:grpSpPr>
        <p:grpSp>
          <p:nvGrpSpPr>
            <p:cNvPr id="5" name="组合 3"/>
            <p:cNvGrpSpPr/>
            <p:nvPr>
              <p:custDataLst>
                <p:tags r:id="rId9"/>
              </p:custDataLst>
            </p:nvPr>
          </p:nvGrpSpPr>
          <p:grpSpPr>
            <a:xfrm>
              <a:off x="808781" y="2390348"/>
              <a:ext cx="971129" cy="850900"/>
              <a:chOff x="1346200" y="2260600"/>
              <a:chExt cx="971129" cy="850900"/>
            </a:xfrm>
          </p:grpSpPr>
          <p:sp>
            <p:nvSpPr>
              <p:cNvPr id="11" name="菱形 10"/>
              <p:cNvSpPr/>
              <p:nvPr>
                <p:custDataLst>
                  <p:tags r:id="rId10"/>
                </p:custDataLst>
              </p:nvPr>
            </p:nvSpPr>
            <p:spPr>
              <a:xfrm>
                <a:off x="1346200" y="2260600"/>
                <a:ext cx="850532" cy="850900"/>
              </a:xfrm>
              <a:prstGeom prst="diamond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4265">
                  <a:latin typeface="华文新魏" panose="02010800040101010101" pitchFamily="2" charset="-122"/>
                  <a:ea typeface="华文新魏" panose="02010800040101010101" pitchFamily="2" charset="-122"/>
                </a:endParaRPr>
              </a:p>
            </p:txBody>
          </p:sp>
          <p:sp>
            <p:nvSpPr>
              <p:cNvPr id="12" name="文本框 2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388938" y="2363979"/>
                <a:ext cx="928391" cy="61797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>
                <a:lvl1pPr marL="228600" indent="-228600" algn="l" rtl="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indent="0" eaLnBrk="1" hangingPunct="1">
                  <a:lnSpc>
                    <a:spcPct val="100000"/>
                  </a:lnSpc>
                  <a:spcBef>
                    <a:spcPct val="0"/>
                  </a:spcBef>
                  <a:buNone/>
                </a:pPr>
                <a:r>
                  <a:rPr lang="zh-CN" altLang="en-US" sz="4265" b="1">
                    <a:solidFill>
                      <a:srgbClr val="44546A"/>
                    </a:solidFill>
                    <a:latin typeface="华文新魏" panose="02010800040101010101" pitchFamily="2" charset="-122"/>
                    <a:ea typeface="华文新魏" panose="02010800040101010101" pitchFamily="2" charset="-122"/>
                  </a:rPr>
                  <a:t>含</a:t>
                </a:r>
                <a:endParaRPr lang="zh-CN" altLang="en-US" sz="4265" b="1">
                  <a:solidFill>
                    <a:srgbClr val="44546A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endParaRPr>
              </a:p>
            </p:txBody>
          </p:sp>
        </p:grpSp>
        <p:grpSp>
          <p:nvGrpSpPr>
            <p:cNvPr id="6" name="组合 4"/>
            <p:cNvGrpSpPr/>
            <p:nvPr>
              <p:custDataLst>
                <p:tags r:id="rId12"/>
              </p:custDataLst>
            </p:nvPr>
          </p:nvGrpSpPr>
          <p:grpSpPr>
            <a:xfrm>
              <a:off x="1779911" y="2390348"/>
              <a:ext cx="850532" cy="850900"/>
              <a:chOff x="2337168" y="2260600"/>
              <a:chExt cx="850532" cy="850900"/>
            </a:xfrm>
          </p:grpSpPr>
          <p:sp>
            <p:nvSpPr>
              <p:cNvPr id="9" name="菱形 8"/>
              <p:cNvSpPr/>
              <p:nvPr>
                <p:custDataLst>
                  <p:tags r:id="rId13"/>
                </p:custDataLst>
              </p:nvPr>
            </p:nvSpPr>
            <p:spPr>
              <a:xfrm>
                <a:off x="2337168" y="2260600"/>
                <a:ext cx="850532" cy="850900"/>
              </a:xfrm>
              <a:prstGeom prst="diamond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4265">
                  <a:latin typeface="华文新魏" panose="02010800040101010101" pitchFamily="2" charset="-122"/>
                  <a:ea typeface="华文新魏" panose="02010800040101010101" pitchFamily="2" charset="-122"/>
                </a:endParaRPr>
              </a:p>
            </p:txBody>
          </p:sp>
          <p:sp>
            <p:nvSpPr>
              <p:cNvPr id="10" name="文本框 25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2405027" y="2345126"/>
                <a:ext cx="611175" cy="61797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>
                <a:lvl1pPr marL="228600" indent="-228600" algn="l" rtl="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eaLnBrk="1" hangingPunct="1">
                  <a:lnSpc>
                    <a:spcPct val="100000"/>
                  </a:lnSpc>
                  <a:buNone/>
                </a:pPr>
                <a:r>
                  <a:rPr lang="zh-CN" altLang="en-US" sz="4265" b="1">
                    <a:solidFill>
                      <a:srgbClr val="44546A"/>
                    </a:solidFill>
                    <a:latin typeface="华文新魏" panose="02010800040101010101" pitchFamily="2" charset="-122"/>
                    <a:ea typeface="华文新魏" panose="02010800040101010101" pitchFamily="2" charset="-122"/>
                    <a:sym typeface="+mn-ea"/>
                  </a:rPr>
                  <a:t>义</a:t>
                </a:r>
                <a:endParaRPr lang="zh-CN" altLang="en-US" sz="4265" b="1">
                  <a:solidFill>
                    <a:srgbClr val="44546A"/>
                  </a:solidFill>
                  <a:latin typeface="华文新魏" panose="02010800040101010101" pitchFamily="2" charset="-122"/>
                  <a:ea typeface="华文新魏" panose="02010800040101010101" pitchFamily="2" charset="-122"/>
                  <a:sym typeface="+mn-ea"/>
                </a:endParaRPr>
              </a:p>
            </p:txBody>
          </p:sp>
        </p:grpSp>
      </p:grpSp>
      <p:sp>
        <p:nvSpPr>
          <p:cNvPr id="13" name="矩形 12"/>
          <p:cNvSpPr/>
          <p:nvPr>
            <p:custDataLst>
              <p:tags r:id="rId15"/>
            </p:custDataLst>
          </p:nvPr>
        </p:nvSpPr>
        <p:spPr>
          <a:xfrm>
            <a:off x="2565492" y="2075785"/>
            <a:ext cx="897318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600" b="1" noProof="1">
                <a:latin typeface="华文新魏" panose="02010800040101010101" pitchFamily="2" charset="-122"/>
                <a:ea typeface="华文新魏" panose="02010800040101010101" pitchFamily="2" charset="-122"/>
                <a:cs typeface="微软雅黑" panose="020B0503020204020204" charset="-122"/>
                <a:sym typeface="+mn-ea"/>
              </a:rPr>
              <a:t>亲社会行为是指人们在社会交往中表现出来的那些</a:t>
            </a:r>
            <a:r>
              <a:rPr lang="zh-CN" altLang="en-US" sz="3600" b="1" noProof="1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微软雅黑" panose="020B0503020204020204" charset="-122"/>
                <a:sym typeface="+mn-ea"/>
              </a:rPr>
              <a:t>有利于社会和他人的行为。</a:t>
            </a:r>
            <a:endParaRPr lang="zh-CN" altLang="en-US" sz="3600" b="1" noProof="1">
              <a:solidFill>
                <a:srgbClr val="C00000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4" name="下箭头 3"/>
          <p:cNvSpPr/>
          <p:nvPr>
            <p:custDataLst>
              <p:tags r:id="rId16"/>
            </p:custDataLst>
          </p:nvPr>
        </p:nvSpPr>
        <p:spPr>
          <a:xfrm>
            <a:off x="6369048" y="3227373"/>
            <a:ext cx="381001" cy="511275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17"/>
            </p:custDataLst>
          </p:nvPr>
        </p:nvSpPr>
        <p:spPr>
          <a:xfrm>
            <a:off x="5234940" y="3621161"/>
            <a:ext cx="28397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u="sng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利他、利社会</a:t>
            </a:r>
            <a:endParaRPr lang="zh-CN" altLang="en-US" sz="2800" b="1" u="sng">
              <a:solidFill>
                <a:srgbClr val="C000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grpSp>
        <p:nvGrpSpPr>
          <p:cNvPr id="16" name="组合 15"/>
          <p:cNvGrpSpPr/>
          <p:nvPr>
            <p:custDataLst>
              <p:tags r:id="rId18"/>
            </p:custDataLst>
          </p:nvPr>
        </p:nvGrpSpPr>
        <p:grpSpPr>
          <a:xfrm>
            <a:off x="654584" y="4328645"/>
            <a:ext cx="1689836" cy="1029971"/>
            <a:chOff x="802448" y="2390348"/>
            <a:chExt cx="1827995" cy="850900"/>
          </a:xfrm>
        </p:grpSpPr>
        <p:grpSp>
          <p:nvGrpSpPr>
            <p:cNvPr id="17" name="组合 3"/>
            <p:cNvGrpSpPr/>
            <p:nvPr>
              <p:custDataLst>
                <p:tags r:id="rId19"/>
              </p:custDataLst>
            </p:nvPr>
          </p:nvGrpSpPr>
          <p:grpSpPr>
            <a:xfrm>
              <a:off x="802448" y="2390348"/>
              <a:ext cx="928391" cy="850900"/>
              <a:chOff x="1339867" y="2260600"/>
              <a:chExt cx="928391" cy="850900"/>
            </a:xfrm>
          </p:grpSpPr>
          <p:sp>
            <p:nvSpPr>
              <p:cNvPr id="23" name="菱形 22"/>
              <p:cNvSpPr/>
              <p:nvPr>
                <p:custDataLst>
                  <p:tags r:id="rId20"/>
                </p:custDataLst>
              </p:nvPr>
            </p:nvSpPr>
            <p:spPr>
              <a:xfrm>
                <a:off x="1346200" y="2260600"/>
                <a:ext cx="850532" cy="850900"/>
              </a:xfrm>
              <a:prstGeom prst="diamond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4265">
                  <a:latin typeface="华文新魏" panose="02010800040101010101" pitchFamily="2" charset="-122"/>
                  <a:ea typeface="华文新魏" panose="02010800040101010101" pitchFamily="2" charset="-122"/>
                </a:endParaRPr>
              </a:p>
            </p:txBody>
          </p:sp>
          <p:sp>
            <p:nvSpPr>
              <p:cNvPr id="24" name="文本框 2"/>
              <p:cNvSpPr txBox="1"/>
              <p:nvPr>
                <p:custDataLst>
                  <p:tags r:id="rId21"/>
                </p:custDataLst>
              </p:nvPr>
            </p:nvSpPr>
            <p:spPr>
              <a:xfrm>
                <a:off x="1339867" y="2363979"/>
                <a:ext cx="928391" cy="61797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>
                <a:lvl1pPr marL="228600" indent="-228600" algn="l" rtl="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indent="0" eaLnBrk="1" hangingPunct="1">
                  <a:lnSpc>
                    <a:spcPct val="100000"/>
                  </a:lnSpc>
                  <a:spcBef>
                    <a:spcPct val="0"/>
                  </a:spcBef>
                  <a:buNone/>
                </a:pPr>
                <a:r>
                  <a:rPr lang="zh-CN" altLang="en-US" sz="4265" b="1">
                    <a:solidFill>
                      <a:srgbClr val="44546A"/>
                    </a:solidFill>
                    <a:latin typeface="华文新魏" panose="02010800040101010101" pitchFamily="2" charset="-122"/>
                    <a:ea typeface="华文新魏" panose="02010800040101010101" pitchFamily="2" charset="-122"/>
                  </a:rPr>
                  <a:t>表</a:t>
                </a:r>
                <a:endParaRPr lang="zh-CN" altLang="en-US" sz="4265" b="1">
                  <a:solidFill>
                    <a:srgbClr val="44546A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endParaRPr>
              </a:p>
            </p:txBody>
          </p:sp>
        </p:grpSp>
        <p:grpSp>
          <p:nvGrpSpPr>
            <p:cNvPr id="18" name="组合 4"/>
            <p:cNvGrpSpPr/>
            <p:nvPr>
              <p:custDataLst>
                <p:tags r:id="rId22"/>
              </p:custDataLst>
            </p:nvPr>
          </p:nvGrpSpPr>
          <p:grpSpPr>
            <a:xfrm>
              <a:off x="1766129" y="2390348"/>
              <a:ext cx="864314" cy="850900"/>
              <a:chOff x="2323386" y="2260600"/>
              <a:chExt cx="864314" cy="850900"/>
            </a:xfrm>
          </p:grpSpPr>
          <p:sp>
            <p:nvSpPr>
              <p:cNvPr id="19" name="菱形 18"/>
              <p:cNvSpPr/>
              <p:nvPr>
                <p:custDataLst>
                  <p:tags r:id="rId23"/>
                </p:custDataLst>
              </p:nvPr>
            </p:nvSpPr>
            <p:spPr>
              <a:xfrm>
                <a:off x="2337168" y="2260600"/>
                <a:ext cx="850532" cy="850900"/>
              </a:xfrm>
              <a:prstGeom prst="diamond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4265">
                  <a:latin typeface="华文新魏" panose="02010800040101010101" pitchFamily="2" charset="-122"/>
                  <a:ea typeface="华文新魏" panose="02010800040101010101" pitchFamily="2" charset="-122"/>
                </a:endParaRPr>
              </a:p>
            </p:txBody>
          </p:sp>
          <p:sp>
            <p:nvSpPr>
              <p:cNvPr id="20" name="文本框 25"/>
              <p:cNvSpPr txBox="1"/>
              <p:nvPr>
                <p:custDataLst>
                  <p:tags r:id="rId24"/>
                </p:custDataLst>
              </p:nvPr>
            </p:nvSpPr>
            <p:spPr>
              <a:xfrm>
                <a:off x="2323386" y="2343551"/>
                <a:ext cx="611175" cy="61797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>
                <a:lvl1pPr marL="228600" indent="-228600" algn="l" rtl="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eaLnBrk="1" hangingPunct="1">
                  <a:lnSpc>
                    <a:spcPct val="100000"/>
                  </a:lnSpc>
                  <a:buNone/>
                </a:pPr>
                <a:r>
                  <a:rPr lang="zh-CN" altLang="en-US" sz="4265" b="1">
                    <a:solidFill>
                      <a:srgbClr val="44546A"/>
                    </a:solidFill>
                    <a:latin typeface="华文新魏" panose="02010800040101010101" pitchFamily="2" charset="-122"/>
                    <a:ea typeface="华文新魏" panose="02010800040101010101" pitchFamily="2" charset="-122"/>
                    <a:sym typeface="+mn-ea"/>
                  </a:rPr>
                  <a:t>现</a:t>
                </a:r>
                <a:endParaRPr lang="zh-CN" altLang="en-US" sz="4265" b="1">
                  <a:solidFill>
                    <a:srgbClr val="44546A"/>
                  </a:solidFill>
                  <a:latin typeface="华文新魏" panose="02010800040101010101" pitchFamily="2" charset="-122"/>
                  <a:ea typeface="华文新魏" panose="02010800040101010101" pitchFamily="2" charset="-122"/>
                  <a:sym typeface="+mn-ea"/>
                </a:endParaRPr>
              </a:p>
            </p:txBody>
          </p:sp>
        </p:grpSp>
      </p:grpSp>
      <p:sp>
        <p:nvSpPr>
          <p:cNvPr id="25" name="文本框 24"/>
          <p:cNvSpPr txBox="1"/>
          <p:nvPr>
            <p:custDataLst>
              <p:tags r:id="rId25"/>
            </p:custDataLst>
          </p:nvPr>
        </p:nvSpPr>
        <p:spPr>
          <a:xfrm>
            <a:off x="2489200" y="4329916"/>
            <a:ext cx="868680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eaLnBrk="1" latinLnBrk="0" hangingPunct="1"/>
            <a:r>
              <a:rPr lang="zh-CN" altLang="en-US" sz="2665" b="1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微软雅黑" panose="020B0503020204020204" charset="-122"/>
                <a:sym typeface="+mn-ea"/>
              </a:rPr>
              <a:t>谦让、分享、帮助他人、关心社会发展、</a:t>
            </a:r>
            <a:r>
              <a:rPr lang="zh-CN" altLang="en-US" sz="2800" b="1"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关注社会、了解社会、服务社会、积极投身于社会实践等。</a:t>
            </a:r>
            <a:r>
              <a:rPr lang="en-US" altLang="zh-CN" sz="2800" b="1"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P8</a:t>
            </a:r>
            <a:endParaRPr lang="zh-CN" altLang="en-US" sz="2800" b="1">
              <a:solidFill>
                <a:srgbClr val="00B050"/>
              </a:solidFill>
              <a:latin typeface="华文新魏" panose="02010800040101010101" pitchFamily="2" charset="-122"/>
              <a:ea typeface="华文新魏" panose="02010800040101010101" pitchFamily="2" charset="-122"/>
              <a:sym typeface="+mn-ea"/>
            </a:endParaRPr>
          </a:p>
        </p:txBody>
      </p:sp>
      <p:pic>
        <p:nvPicPr>
          <p:cNvPr id="22" name="Picture 22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27"/>
          <a:stretch>
            <a:fillRect/>
          </a:stretch>
        </p:blipFill>
        <p:spPr>
          <a:xfrm flipH="1">
            <a:off x="14969068" y="15764932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 fill="hold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 fill="hold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 fill="hold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1" grpId="0"/>
      <p:bldP spid="2" grpId="0"/>
      <p:bldP spid="13" grpId="0"/>
      <p:bldP spid="14" grpId="0" animBg="1"/>
      <p:bldP spid="15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11575" y="1094810"/>
            <a:ext cx="10969200" cy="705600"/>
          </a:xfrm>
        </p:spPr>
        <p:txBody>
          <a:bodyPr>
            <a:normAutofit/>
          </a:bodyPr>
          <a:lstStyle/>
          <a:p>
            <a:r>
              <a:rPr lang="zh-CN" altLang="en-US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生活有哪些亲社会行为？你能举例说明吗？</a:t>
            </a:r>
            <a:endParaRPr lang="zh-CN" altLang="en-US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矩形: 圆角 6"/>
          <p:cNvSpPr/>
          <p:nvPr>
            <p:custDataLst>
              <p:tags r:id="rId2"/>
            </p:custDataLst>
          </p:nvPr>
        </p:nvSpPr>
        <p:spPr>
          <a:xfrm>
            <a:off x="1004603" y="1994654"/>
            <a:ext cx="2964581" cy="106840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关心体谅他</a:t>
            </a:r>
            <a:endParaRPr lang="zh-CN" altLang="en-US" sz="32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矩形: 圆角 7"/>
          <p:cNvSpPr/>
          <p:nvPr>
            <p:custDataLst>
              <p:tags r:id="rId3"/>
            </p:custDataLst>
          </p:nvPr>
        </p:nvSpPr>
        <p:spPr>
          <a:xfrm>
            <a:off x="4195010" y="2211931"/>
            <a:ext cx="2964581" cy="106840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公交车上把座位让给有需要的人</a:t>
            </a:r>
            <a:endParaRPr lang="zh-CN" altLang="en-US" sz="28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矩形: 圆角 8"/>
          <p:cNvSpPr/>
          <p:nvPr>
            <p:custDataLst>
              <p:tags r:id="rId4"/>
            </p:custDataLst>
          </p:nvPr>
        </p:nvSpPr>
        <p:spPr>
          <a:xfrm>
            <a:off x="7785233" y="1994524"/>
            <a:ext cx="2964581" cy="106840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同学遇到困难伸出援助之手</a:t>
            </a:r>
            <a:endParaRPr lang="zh-CN" altLang="en-US" sz="32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矩形: 圆角 9"/>
          <p:cNvSpPr/>
          <p:nvPr>
            <p:custDataLst>
              <p:tags r:id="rId5"/>
            </p:custDataLst>
          </p:nvPr>
        </p:nvSpPr>
        <p:spPr>
          <a:xfrm>
            <a:off x="1151807" y="3511202"/>
            <a:ext cx="2964581" cy="106840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跟同学分享自己的学习方法</a:t>
            </a:r>
            <a:endParaRPr lang="zh-CN" altLang="en-US" sz="32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矩形: 圆角 10"/>
          <p:cNvSpPr/>
          <p:nvPr>
            <p:custDataLst>
              <p:tags r:id="rId6"/>
            </p:custDataLst>
          </p:nvPr>
        </p:nvSpPr>
        <p:spPr>
          <a:xfrm>
            <a:off x="5186412" y="3527885"/>
            <a:ext cx="2964581" cy="106840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每天观看新闻联播</a:t>
            </a:r>
            <a:endParaRPr lang="zh-CN" altLang="en-US" sz="32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2" name="矩形: 圆角 11"/>
          <p:cNvSpPr/>
          <p:nvPr>
            <p:custDataLst>
              <p:tags r:id="rId7"/>
            </p:custDataLst>
          </p:nvPr>
        </p:nvSpPr>
        <p:spPr>
          <a:xfrm>
            <a:off x="2712719" y="4851822"/>
            <a:ext cx="2964581" cy="106840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为灾区捐款捐物</a:t>
            </a:r>
            <a:endParaRPr lang="zh-CN" altLang="en-US" sz="32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" name="矩形: 圆角 12"/>
          <p:cNvSpPr/>
          <p:nvPr>
            <p:custDataLst>
              <p:tags r:id="rId8"/>
            </p:custDataLst>
          </p:nvPr>
        </p:nvSpPr>
        <p:spPr>
          <a:xfrm>
            <a:off x="8447772" y="3741095"/>
            <a:ext cx="2964581" cy="106840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积极参加志愿服务</a:t>
            </a:r>
            <a:endParaRPr lang="zh-CN" altLang="en-US" sz="32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矩形: 圆角 13"/>
          <p:cNvSpPr/>
          <p:nvPr>
            <p:custDataLst>
              <p:tags r:id="rId9"/>
            </p:custDataLst>
          </p:nvPr>
        </p:nvSpPr>
        <p:spPr>
          <a:xfrm>
            <a:off x="6514702" y="4960018"/>
            <a:ext cx="2964581" cy="106840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solidFill>
                  <a:schemeClr val="tx1"/>
                </a:solidFill>
              </a:rPr>
              <a:t>、、、、</a:t>
            </a:r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1605" y="385445"/>
            <a:ext cx="3239770" cy="7092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9"/>
          <p:cNvSpPr txBox="1"/>
          <p:nvPr>
            <p:custDataLst>
              <p:tags r:id="rId12"/>
            </p:custDataLst>
          </p:nvPr>
        </p:nvSpPr>
        <p:spPr>
          <a:xfrm>
            <a:off x="1334347" y="269876"/>
            <a:ext cx="2635251" cy="64516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buSzTx/>
            </a:pPr>
            <a:r>
              <a:rPr lang="zh-CN" altLang="en-US" sz="3600" b="1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</a:rPr>
              <a:t>实践探究</a:t>
            </a:r>
            <a:endParaRPr lang="zh-CN" altLang="en-US" sz="3600" b="1">
              <a:solidFill>
                <a:srgbClr val="00B05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MH_Other_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367535" y="1635979"/>
            <a:ext cx="1653381" cy="1719092"/>
          </a:xfrm>
          <a:custGeom>
            <a:avLst/>
            <a:gdLst>
              <a:gd name="T0" fmla="*/ 0 w 1656184"/>
              <a:gd name="T1" fmla="*/ 0 h 1728192"/>
              <a:gd name="T2" fmla="*/ 1646505 w 1656184"/>
              <a:gd name="T3" fmla="*/ 0 h 1728192"/>
              <a:gd name="T4" fmla="*/ 1646505 w 1656184"/>
              <a:gd name="T5" fmla="*/ 71065 h 1728192"/>
              <a:gd name="T6" fmla="*/ 1646505 w 1656184"/>
              <a:gd name="T7" fmla="*/ 106594 h 1728192"/>
              <a:gd name="T8" fmla="*/ 1646505 w 1656184"/>
              <a:gd name="T9" fmla="*/ 1705520 h 1728192"/>
              <a:gd name="T10" fmla="*/ 1539126 w 1656184"/>
              <a:gd name="T11" fmla="*/ 1705520 h 1728192"/>
              <a:gd name="T12" fmla="*/ 1539126 w 1656184"/>
              <a:gd name="T13" fmla="*/ 106594 h 1728192"/>
              <a:gd name="T14" fmla="*/ 0 w 1656184"/>
              <a:gd name="T15" fmla="*/ 106594 h 1728192"/>
              <a:gd name="T16" fmla="*/ 0 w 1656184"/>
              <a:gd name="T17" fmla="*/ 0 h 172819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656184"/>
              <a:gd name="T28" fmla="*/ 0 h 1728192"/>
              <a:gd name="T29" fmla="*/ 1656184 w 1656184"/>
              <a:gd name="T30" fmla="*/ 1728192 h 172819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656183" h="1728192">
                <a:moveTo>
                  <a:pt x="0" y="0"/>
                </a:moveTo>
                <a:lnTo>
                  <a:pt x="1656184" y="0"/>
                </a:lnTo>
                <a:lnTo>
                  <a:pt x="1656184" y="72008"/>
                </a:lnTo>
                <a:lnTo>
                  <a:pt x="1656184" y="108012"/>
                </a:lnTo>
                <a:lnTo>
                  <a:pt x="1656184" y="1728192"/>
                </a:lnTo>
                <a:lnTo>
                  <a:pt x="1548172" y="1728192"/>
                </a:lnTo>
                <a:lnTo>
                  <a:pt x="1548172" y="108012"/>
                </a:lnTo>
                <a:lnTo>
                  <a:pt x="0" y="108012"/>
                </a:lnTo>
                <a:lnTo>
                  <a:pt x="0" y="0"/>
                </a:lnTo>
                <a:close/>
              </a:path>
            </a:pathLst>
          </a:custGeom>
          <a:solidFill>
            <a:srgbClr val="BFBFBF"/>
          </a:solidFill>
          <a:ln w="9525">
            <a:noFill/>
            <a:rou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defPPr>
              <a:defRPr lang="zh-CN"/>
            </a:defPPr>
            <a:lvl1pPr marL="0" algn="l" defTabSz="91503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503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5035" algn="l" defTabSz="91503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503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503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503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835" algn="l" defTabSz="91503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503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503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latin typeface="Calibri" panose="020F0502020204030204"/>
            </a:endParaRPr>
          </a:p>
        </p:txBody>
      </p:sp>
      <p:pic>
        <p:nvPicPr>
          <p:cNvPr id="15" name="图片 1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00" y="1793875"/>
            <a:ext cx="4117975" cy="30346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MH_SubTitle_1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99415" y="5091050"/>
            <a:ext cx="4391359" cy="523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800">
                <a:solidFill>
                  <a:srgbClr val="FF0000"/>
                </a:solidFill>
                <a:latin typeface="方正粗倩简体" panose="03000509000000000000" charset="-122"/>
                <a:ea typeface="方正粗倩简体" panose="03000509000000000000" charset="-122"/>
              </a:rPr>
              <a:t>情境</a:t>
            </a:r>
            <a:r>
              <a:rPr lang="zh-CN" altLang="en-US" sz="2800" smtClean="0">
                <a:solidFill>
                  <a:srgbClr val="FF0000"/>
                </a:solidFill>
                <a:latin typeface="方正粗倩简体" panose="03000509000000000000" charset="-122"/>
                <a:ea typeface="方正粗倩简体" panose="03000509000000000000" charset="-122"/>
              </a:rPr>
              <a:t>一</a:t>
            </a:r>
            <a:r>
              <a:rPr lang="zh-CN" altLang="en-US" sz="2800">
                <a:solidFill>
                  <a:srgbClr val="FF0000"/>
                </a:solidFill>
                <a:latin typeface="方正粗倩简体" panose="03000509000000000000" charset="-122"/>
                <a:ea typeface="方正粗倩简体" panose="03000509000000000000" charset="-122"/>
              </a:rPr>
              <a:t>：</a:t>
            </a:r>
            <a:r>
              <a:rPr lang="zh-CN" altLang="en-US" sz="2800" smtClean="0">
                <a:solidFill>
                  <a:srgbClr val="FF0000"/>
                </a:solidFill>
                <a:latin typeface="方正粗倩简体" panose="03000509000000000000" charset="-122"/>
                <a:ea typeface="方正粗倩简体" panose="03000509000000000000" charset="-122"/>
              </a:rPr>
              <a:t>老人</a:t>
            </a:r>
            <a:r>
              <a:rPr lang="zh-CN" altLang="en-US" sz="2800">
                <a:solidFill>
                  <a:srgbClr val="FF0000"/>
                </a:solidFill>
                <a:latin typeface="方正粗倩简体" panose="03000509000000000000" charset="-122"/>
                <a:ea typeface="方正粗倩简体" panose="03000509000000000000" charset="-122"/>
              </a:rPr>
              <a:t>跌倒</a:t>
            </a:r>
            <a:r>
              <a:rPr lang="zh-CN" altLang="en-US" sz="2800" smtClean="0">
                <a:solidFill>
                  <a:srgbClr val="FF0000"/>
                </a:solidFill>
                <a:latin typeface="方正粗倩简体" panose="03000509000000000000" charset="-122"/>
                <a:ea typeface="方正粗倩简体" panose="03000509000000000000" charset="-122"/>
              </a:rPr>
              <a:t>不敢扶</a:t>
            </a:r>
            <a:endParaRPr lang="zh-CN" altLang="en-US" sz="2800">
              <a:solidFill>
                <a:srgbClr val="FF0000"/>
              </a:solidFill>
              <a:latin typeface="方正粗倩简体" panose="03000509000000000000" charset="-122"/>
              <a:ea typeface="方正粗倩简体" panose="03000509000000000000" charset="-122"/>
            </a:endParaRPr>
          </a:p>
        </p:txBody>
      </p:sp>
      <p:sp>
        <p:nvSpPr>
          <p:cNvPr id="17" name="MH_Other_2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 rot="10800000">
            <a:off x="6402853" y="2902006"/>
            <a:ext cx="1653381" cy="1719092"/>
          </a:xfrm>
          <a:custGeom>
            <a:avLst/>
            <a:gdLst>
              <a:gd name="T0" fmla="*/ 0 w 1656184"/>
              <a:gd name="T1" fmla="*/ 0 h 1728192"/>
              <a:gd name="T2" fmla="*/ 1646505 w 1656184"/>
              <a:gd name="T3" fmla="*/ 0 h 1728192"/>
              <a:gd name="T4" fmla="*/ 1646505 w 1656184"/>
              <a:gd name="T5" fmla="*/ 71065 h 1728192"/>
              <a:gd name="T6" fmla="*/ 1646505 w 1656184"/>
              <a:gd name="T7" fmla="*/ 106594 h 1728192"/>
              <a:gd name="T8" fmla="*/ 1646505 w 1656184"/>
              <a:gd name="T9" fmla="*/ 1705520 h 1728192"/>
              <a:gd name="T10" fmla="*/ 1539126 w 1656184"/>
              <a:gd name="T11" fmla="*/ 1705520 h 1728192"/>
              <a:gd name="T12" fmla="*/ 1539126 w 1656184"/>
              <a:gd name="T13" fmla="*/ 106594 h 1728192"/>
              <a:gd name="T14" fmla="*/ 0 w 1656184"/>
              <a:gd name="T15" fmla="*/ 106594 h 1728192"/>
              <a:gd name="T16" fmla="*/ 0 w 1656184"/>
              <a:gd name="T17" fmla="*/ 0 h 172819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656184"/>
              <a:gd name="T28" fmla="*/ 0 h 1728192"/>
              <a:gd name="T29" fmla="*/ 1656184 w 1656184"/>
              <a:gd name="T30" fmla="*/ 1728192 h 172819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656183" h="1728192">
                <a:moveTo>
                  <a:pt x="0" y="0"/>
                </a:moveTo>
                <a:lnTo>
                  <a:pt x="1656184" y="0"/>
                </a:lnTo>
                <a:lnTo>
                  <a:pt x="1656184" y="72008"/>
                </a:lnTo>
                <a:lnTo>
                  <a:pt x="1656184" y="108012"/>
                </a:lnTo>
                <a:lnTo>
                  <a:pt x="1656184" y="1728192"/>
                </a:lnTo>
                <a:lnTo>
                  <a:pt x="1548172" y="1728192"/>
                </a:lnTo>
                <a:lnTo>
                  <a:pt x="1548172" y="108012"/>
                </a:lnTo>
                <a:lnTo>
                  <a:pt x="0" y="108012"/>
                </a:lnTo>
                <a:lnTo>
                  <a:pt x="0" y="0"/>
                </a:lnTo>
                <a:close/>
              </a:path>
            </a:pathLst>
          </a:custGeom>
          <a:solidFill>
            <a:srgbClr val="BFBFBF"/>
          </a:solidFill>
          <a:ln w="9525">
            <a:noFill/>
            <a:rou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defPPr>
              <a:defRPr lang="zh-CN"/>
            </a:defPPr>
            <a:lvl1pPr marL="0" algn="l" defTabSz="91503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503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5035" algn="l" defTabSz="91503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503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503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503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835" algn="l" defTabSz="91503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503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503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latin typeface="Calibri" panose="020F0502020204030204"/>
            </a:endParaRPr>
          </a:p>
        </p:txBody>
      </p:sp>
      <p:pic>
        <p:nvPicPr>
          <p:cNvPr id="18" name="图片 1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" t="3412" r="2962" b="2342"/>
          <a:stretch>
            <a:fillRect/>
          </a:stretch>
        </p:blipFill>
        <p:spPr>
          <a:xfrm>
            <a:off x="6590030" y="1689735"/>
            <a:ext cx="4812030" cy="27736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9" name="MH_SubTitle_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224905" y="4828540"/>
            <a:ext cx="5177155" cy="10483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zh-CN" altLang="en-US" sz="2800" smtClean="0">
                <a:solidFill>
                  <a:srgbClr val="FF0000"/>
                </a:solidFill>
                <a:latin typeface="方正粗倩简体" panose="03000509000000000000" charset="-122"/>
                <a:ea typeface="方正粗倩简体" panose="03000509000000000000" charset="-122"/>
              </a:rPr>
              <a:t>情境二：有人落水，众人围观</a:t>
            </a:r>
            <a:r>
              <a:rPr lang="zh-CN" altLang="en-US" sz="2800">
                <a:solidFill>
                  <a:srgbClr val="FF0000"/>
                </a:solidFill>
                <a:latin typeface="方正粗倩简体" panose="03000509000000000000" charset="-122"/>
                <a:ea typeface="方正粗倩简体" panose="03000509000000000000" charset="-122"/>
              </a:rPr>
              <a:t>，</a:t>
            </a:r>
            <a:r>
              <a:rPr lang="zh-CN" altLang="en-US" sz="2800" smtClean="0">
                <a:solidFill>
                  <a:srgbClr val="FF0000"/>
                </a:solidFill>
                <a:latin typeface="方正粗倩简体" panose="03000509000000000000" charset="-122"/>
                <a:ea typeface="方正粗倩简体" panose="03000509000000000000" charset="-122"/>
              </a:rPr>
              <a:t>无人</a:t>
            </a:r>
            <a:r>
              <a:rPr lang="zh-CN" altLang="en-US" sz="2800">
                <a:solidFill>
                  <a:srgbClr val="FF0000"/>
                </a:solidFill>
                <a:latin typeface="方正粗倩简体" panose="03000509000000000000" charset="-122"/>
                <a:ea typeface="方正粗倩简体" panose="03000509000000000000" charset="-122"/>
              </a:rPr>
              <a:t>救助</a:t>
            </a:r>
            <a:endParaRPr lang="zh-CN" altLang="en-US" sz="2800">
              <a:solidFill>
                <a:srgbClr val="FF0000"/>
              </a:solidFill>
              <a:latin typeface="方正粗倩简体" panose="03000509000000000000" charset="-122"/>
              <a:ea typeface="方正粗倩简体" panose="03000509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9"/>
            </p:custDataLst>
          </p:nvPr>
        </p:nvSpPr>
        <p:spPr>
          <a:xfrm>
            <a:off x="1285240" y="969645"/>
            <a:ext cx="54070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下列行为是亲社会行为吗？</a:t>
            </a:r>
            <a:endParaRPr lang="zh-CN" altLang="en-US" sz="32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Other_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069874" y="1614703"/>
            <a:ext cx="1653381" cy="1719092"/>
          </a:xfrm>
          <a:custGeom>
            <a:avLst/>
            <a:gdLst>
              <a:gd name="T0" fmla="*/ 0 w 1656184"/>
              <a:gd name="T1" fmla="*/ 0 h 1728192"/>
              <a:gd name="T2" fmla="*/ 1646505 w 1656184"/>
              <a:gd name="T3" fmla="*/ 0 h 1728192"/>
              <a:gd name="T4" fmla="*/ 1646505 w 1656184"/>
              <a:gd name="T5" fmla="*/ 71065 h 1728192"/>
              <a:gd name="T6" fmla="*/ 1646505 w 1656184"/>
              <a:gd name="T7" fmla="*/ 106594 h 1728192"/>
              <a:gd name="T8" fmla="*/ 1646505 w 1656184"/>
              <a:gd name="T9" fmla="*/ 1705520 h 1728192"/>
              <a:gd name="T10" fmla="*/ 1539126 w 1656184"/>
              <a:gd name="T11" fmla="*/ 1705520 h 1728192"/>
              <a:gd name="T12" fmla="*/ 1539126 w 1656184"/>
              <a:gd name="T13" fmla="*/ 106594 h 1728192"/>
              <a:gd name="T14" fmla="*/ 0 w 1656184"/>
              <a:gd name="T15" fmla="*/ 106594 h 1728192"/>
              <a:gd name="T16" fmla="*/ 0 w 1656184"/>
              <a:gd name="T17" fmla="*/ 0 h 172819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656184"/>
              <a:gd name="T28" fmla="*/ 0 h 1728192"/>
              <a:gd name="T29" fmla="*/ 1656184 w 1656184"/>
              <a:gd name="T30" fmla="*/ 1728192 h 172819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656183" h="1728192">
                <a:moveTo>
                  <a:pt x="0" y="0"/>
                </a:moveTo>
                <a:lnTo>
                  <a:pt x="1656184" y="0"/>
                </a:lnTo>
                <a:lnTo>
                  <a:pt x="1656184" y="72008"/>
                </a:lnTo>
                <a:lnTo>
                  <a:pt x="1656184" y="108012"/>
                </a:lnTo>
                <a:lnTo>
                  <a:pt x="1656184" y="1728192"/>
                </a:lnTo>
                <a:lnTo>
                  <a:pt x="1548172" y="1728192"/>
                </a:lnTo>
                <a:lnTo>
                  <a:pt x="1548172" y="108012"/>
                </a:lnTo>
                <a:lnTo>
                  <a:pt x="0" y="108012"/>
                </a:lnTo>
                <a:lnTo>
                  <a:pt x="0" y="0"/>
                </a:lnTo>
                <a:close/>
              </a:path>
            </a:pathLst>
          </a:custGeom>
          <a:solidFill>
            <a:srgbClr val="BFBFBF"/>
          </a:solidFill>
          <a:ln w="9525">
            <a:noFill/>
            <a:rou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defPPr>
              <a:defRPr lang="zh-CN"/>
            </a:defPPr>
            <a:lvl1pPr marL="0" algn="l" defTabSz="91503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503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5035" algn="l" defTabSz="91503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503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503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503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835" algn="l" defTabSz="91503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503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503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latin typeface="Calibri" panose="020F0502020204030204"/>
            </a:endParaRPr>
          </a:p>
        </p:txBody>
      </p:sp>
      <p:sp>
        <p:nvSpPr>
          <p:cNvPr id="4" name="MH_Other_2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 rot="10800000">
            <a:off x="6541285" y="3333916"/>
            <a:ext cx="1653381" cy="1719092"/>
          </a:xfrm>
          <a:custGeom>
            <a:avLst/>
            <a:gdLst>
              <a:gd name="T0" fmla="*/ 0 w 1656184"/>
              <a:gd name="T1" fmla="*/ 0 h 1728192"/>
              <a:gd name="T2" fmla="*/ 1646505 w 1656184"/>
              <a:gd name="T3" fmla="*/ 0 h 1728192"/>
              <a:gd name="T4" fmla="*/ 1646505 w 1656184"/>
              <a:gd name="T5" fmla="*/ 71065 h 1728192"/>
              <a:gd name="T6" fmla="*/ 1646505 w 1656184"/>
              <a:gd name="T7" fmla="*/ 106594 h 1728192"/>
              <a:gd name="T8" fmla="*/ 1646505 w 1656184"/>
              <a:gd name="T9" fmla="*/ 1705520 h 1728192"/>
              <a:gd name="T10" fmla="*/ 1539126 w 1656184"/>
              <a:gd name="T11" fmla="*/ 1705520 h 1728192"/>
              <a:gd name="T12" fmla="*/ 1539126 w 1656184"/>
              <a:gd name="T13" fmla="*/ 106594 h 1728192"/>
              <a:gd name="T14" fmla="*/ 0 w 1656184"/>
              <a:gd name="T15" fmla="*/ 106594 h 1728192"/>
              <a:gd name="T16" fmla="*/ 0 w 1656184"/>
              <a:gd name="T17" fmla="*/ 0 h 172819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656184"/>
              <a:gd name="T28" fmla="*/ 0 h 1728192"/>
              <a:gd name="T29" fmla="*/ 1656184 w 1656184"/>
              <a:gd name="T30" fmla="*/ 1728192 h 172819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656183" h="1728192">
                <a:moveTo>
                  <a:pt x="0" y="0"/>
                </a:moveTo>
                <a:lnTo>
                  <a:pt x="1656184" y="0"/>
                </a:lnTo>
                <a:lnTo>
                  <a:pt x="1656184" y="72008"/>
                </a:lnTo>
                <a:lnTo>
                  <a:pt x="1656184" y="108012"/>
                </a:lnTo>
                <a:lnTo>
                  <a:pt x="1656184" y="1728192"/>
                </a:lnTo>
                <a:lnTo>
                  <a:pt x="1548172" y="1728192"/>
                </a:lnTo>
                <a:lnTo>
                  <a:pt x="1548172" y="108012"/>
                </a:lnTo>
                <a:lnTo>
                  <a:pt x="0" y="108012"/>
                </a:lnTo>
                <a:lnTo>
                  <a:pt x="0" y="0"/>
                </a:lnTo>
                <a:close/>
              </a:path>
            </a:pathLst>
          </a:custGeom>
          <a:solidFill>
            <a:srgbClr val="BFBFBF"/>
          </a:solidFill>
          <a:ln w="9525">
            <a:noFill/>
            <a:rou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defPPr>
              <a:defRPr lang="zh-CN"/>
            </a:defPPr>
            <a:lvl1pPr marL="0" algn="l" defTabSz="91503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503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5035" algn="l" defTabSz="91503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503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503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503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835" algn="l" defTabSz="91503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503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503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latin typeface="Calibri" panose="020F0502020204030204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11" y="1892300"/>
            <a:ext cx="4430898" cy="31607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364" y="1758998"/>
            <a:ext cx="4315815" cy="31607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12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941705" y="5243830"/>
            <a:ext cx="4970780" cy="650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smtClean="0">
                <a:solidFill>
                  <a:srgbClr val="FF0000"/>
                </a:solidFill>
                <a:latin typeface="方正粗倩简体" panose="03000509000000000000" charset="-122"/>
                <a:ea typeface="方正粗倩简体" panose="03000509000000000000" charset="-122"/>
              </a:rPr>
              <a:t>情境三</a:t>
            </a:r>
            <a:r>
              <a:rPr lang="zh-CN" altLang="en-US" sz="2800">
                <a:solidFill>
                  <a:srgbClr val="FF0000"/>
                </a:solidFill>
                <a:latin typeface="方正粗倩简体" panose="03000509000000000000" charset="-122"/>
                <a:ea typeface="方正粗倩简体" panose="03000509000000000000" charset="-122"/>
              </a:rPr>
              <a:t>：</a:t>
            </a:r>
            <a:r>
              <a:rPr lang="zh-CN" altLang="en-US" sz="2800" smtClean="0">
                <a:solidFill>
                  <a:srgbClr val="FF0000"/>
                </a:solidFill>
                <a:latin typeface="方正粗倩简体" panose="03000509000000000000" charset="-122"/>
                <a:ea typeface="方正粗倩简体" panose="03000509000000000000" charset="-122"/>
              </a:rPr>
              <a:t>乱</a:t>
            </a:r>
            <a:r>
              <a:rPr lang="zh-CN" altLang="en-US" sz="2800">
                <a:solidFill>
                  <a:srgbClr val="FF0000"/>
                </a:solidFill>
                <a:latin typeface="方正粗倩简体" panose="03000509000000000000" charset="-122"/>
                <a:ea typeface="方正粗倩简体" panose="03000509000000000000" charset="-122"/>
              </a:rPr>
              <a:t>扔</a:t>
            </a:r>
            <a:r>
              <a:rPr lang="zh-CN" altLang="en-US" sz="2800" smtClean="0">
                <a:solidFill>
                  <a:srgbClr val="FF0000"/>
                </a:solidFill>
                <a:latin typeface="方正粗倩简体" panose="03000509000000000000" charset="-122"/>
                <a:ea typeface="方正粗倩简体" panose="03000509000000000000" charset="-122"/>
              </a:rPr>
              <a:t>垃圾，熟视无睹</a:t>
            </a:r>
            <a:endParaRPr lang="zh-CN" altLang="en-US" sz="2800">
              <a:solidFill>
                <a:srgbClr val="FF0000"/>
              </a:solidFill>
              <a:latin typeface="方正粗倩简体" panose="03000509000000000000" charset="-122"/>
              <a:ea typeface="方正粗倩简体" panose="03000509000000000000" charset="-122"/>
            </a:endParaRPr>
          </a:p>
        </p:txBody>
      </p:sp>
      <p:sp>
        <p:nvSpPr>
          <p:cNvPr id="9" name="TextBox 13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776085" y="5243830"/>
            <a:ext cx="4311650" cy="650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F0000"/>
                </a:solidFill>
                <a:latin typeface="方正粗倩简体" panose="03000509000000000000" charset="-122"/>
                <a:ea typeface="方正粗倩简体" panose="03000509000000000000" charset="-122"/>
              </a:rPr>
              <a:t>情境</a:t>
            </a:r>
            <a:r>
              <a:rPr lang="zh-CN" altLang="en-US" sz="2800" smtClean="0">
                <a:solidFill>
                  <a:srgbClr val="FF0000"/>
                </a:solidFill>
                <a:latin typeface="方正粗倩简体" panose="03000509000000000000" charset="-122"/>
                <a:ea typeface="方正粗倩简体" panose="03000509000000000000" charset="-122"/>
              </a:rPr>
              <a:t>四：乱插队</a:t>
            </a:r>
            <a:r>
              <a:rPr lang="zh-CN" altLang="en-US" sz="2800">
                <a:solidFill>
                  <a:srgbClr val="FF0000"/>
                </a:solidFill>
                <a:latin typeface="方正粗倩简体" panose="03000509000000000000" charset="-122"/>
                <a:ea typeface="方正粗倩简体" panose="03000509000000000000" charset="-122"/>
              </a:rPr>
              <a:t>，</a:t>
            </a:r>
            <a:r>
              <a:rPr lang="zh-CN" altLang="en-US" sz="2800" smtClean="0">
                <a:solidFill>
                  <a:srgbClr val="FF0000"/>
                </a:solidFill>
                <a:latin typeface="方正粗倩简体" panose="03000509000000000000" charset="-122"/>
                <a:ea typeface="方正粗倩简体" panose="03000509000000000000" charset="-122"/>
              </a:rPr>
              <a:t>无秩序</a:t>
            </a:r>
            <a:endParaRPr lang="zh-CN" altLang="en-US" sz="2800">
              <a:solidFill>
                <a:srgbClr val="FF0000"/>
              </a:solidFill>
              <a:latin typeface="方正粗倩简体" panose="03000509000000000000" charset="-122"/>
              <a:ea typeface="方正粗倩简体" panose="03000509000000000000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9"/>
            </p:custDataLst>
          </p:nvPr>
        </p:nvSpPr>
        <p:spPr>
          <a:xfrm>
            <a:off x="1490345" y="838835"/>
            <a:ext cx="54070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下列行为是亲社会行为吗？</a:t>
            </a:r>
            <a:endParaRPr lang="zh-CN" altLang="en-US" sz="32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>
            <p:custDataLst>
              <p:tags r:id="rId1"/>
            </p:custDataLst>
          </p:nvPr>
        </p:nvSpPr>
        <p:spPr>
          <a:xfrm>
            <a:off x="220345" y="76835"/>
            <a:ext cx="54413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charset="0"/>
              <a:buChar char="u"/>
            </a:pPr>
            <a:r>
              <a:rPr lang="en-US" altLang="zh-CN" sz="3200" b="1" smtClean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2-</a:t>
            </a:r>
            <a:r>
              <a:rPr lang="zh-CN" altLang="en-US" sz="3200" b="1" smtClean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养成亲社会行为</a:t>
            </a:r>
            <a:endParaRPr lang="zh-CN" altLang="en-US" sz="3200" b="1" smtClean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6" name="组合 15"/>
          <p:cNvGrpSpPr/>
          <p:nvPr>
            <p:custDataLst>
              <p:tags r:id="rId2"/>
            </p:custDataLst>
          </p:nvPr>
        </p:nvGrpSpPr>
        <p:grpSpPr>
          <a:xfrm>
            <a:off x="355263" y="660613"/>
            <a:ext cx="10853448" cy="105832"/>
            <a:chOff x="666413" y="922868"/>
            <a:chExt cx="10853448" cy="105832"/>
          </a:xfrm>
          <a:solidFill>
            <a:srgbClr val="C00000"/>
          </a:solidFill>
        </p:grpSpPr>
        <p:cxnSp>
          <p:nvCxnSpPr>
            <p:cNvPr id="17" name="直接连接符 16"/>
            <p:cNvCxnSpPr/>
            <p:nvPr>
              <p:custDataLst>
                <p:tags r:id="rId3"/>
              </p:custDataLst>
            </p:nvPr>
          </p:nvCxnSpPr>
          <p:spPr>
            <a:xfrm>
              <a:off x="787400" y="925162"/>
              <a:ext cx="10732461" cy="0"/>
            </a:xfrm>
            <a:prstGeom prst="line">
              <a:avLst/>
            </a:prstGeom>
            <a:grpFill/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平行四边形 17"/>
            <p:cNvSpPr/>
            <p:nvPr>
              <p:custDataLst>
                <p:tags r:id="rId4"/>
              </p:custDataLst>
            </p:nvPr>
          </p:nvSpPr>
          <p:spPr>
            <a:xfrm>
              <a:off x="666413" y="922868"/>
              <a:ext cx="2091039" cy="105832"/>
            </a:xfrm>
            <a:prstGeom prst="parallelogram">
              <a:avLst>
                <a:gd name="adj" fmla="val 25558"/>
              </a:avLst>
            </a:prstGeom>
            <a:grp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思源黑体" panose="020B0500000000000000" pitchFamily="34" charset="-122"/>
              </a:endParaRPr>
            </a:p>
          </p:txBody>
        </p:sp>
      </p:grpSp>
      <p:sp>
        <p:nvSpPr>
          <p:cNvPr id="9" name="矩形 8"/>
          <p:cNvSpPr/>
          <p:nvPr>
            <p:custDataLst>
              <p:tags r:id="rId5"/>
            </p:custDataLst>
          </p:nvPr>
        </p:nvSpPr>
        <p:spPr>
          <a:xfrm>
            <a:off x="476250" y="1424305"/>
            <a:ext cx="7450455" cy="3776980"/>
          </a:xfrm>
          <a:prstGeom prst="rect">
            <a:avLst/>
          </a:prstGeom>
          <a:noFill/>
          <a:ln w="127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457200" indent="-45720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sz="2600" b="1" kern="0"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字魂95号-手刻宋" panose="00000500000000000000" pitchFamily="2" charset="-122"/>
              </a:rPr>
              <a:t>亲社会行为又叫</a:t>
            </a:r>
            <a:r>
              <a:rPr lang="zh-CN" sz="2600" b="1" u="sng" kern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字魂95号-手刻宋" panose="00000500000000000000" pitchFamily="2" charset="-122"/>
              </a:rPr>
              <a:t>利社会行为</a:t>
            </a:r>
            <a:r>
              <a:rPr lang="zh-CN" sz="2600" b="1" kern="0"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字魂95号-手刻宋" panose="00000500000000000000" pitchFamily="2" charset="-122"/>
              </a:rPr>
              <a:t>，</a:t>
            </a:r>
            <a:endParaRPr lang="zh-CN" sz="2600" b="1" kern="0"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字魂95号-手刻宋" panose="00000500000000000000" pitchFamily="2" charset="-122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sz="2600" b="1" kern="0"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字魂95号-手刻宋" panose="00000500000000000000" pitchFamily="2" charset="-122"/>
              </a:rPr>
              <a:t>是指</a:t>
            </a:r>
            <a:r>
              <a:rPr lang="zh-CN" sz="2600" b="1" u="sng" kern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字魂95号-手刻宋" panose="00000500000000000000" pitchFamily="2" charset="-122"/>
              </a:rPr>
              <a:t>符合社会希望</a:t>
            </a:r>
            <a:r>
              <a:rPr lang="zh-CN" sz="2600" b="1" kern="0"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字魂95号-手刻宋" panose="00000500000000000000" pitchFamily="2" charset="-122"/>
              </a:rPr>
              <a:t>并对行为者</a:t>
            </a:r>
            <a:r>
              <a:rPr lang="zh-CN" sz="2600" b="1" u="sng" kern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字魂95号-手刻宋" panose="00000500000000000000" pitchFamily="2" charset="-122"/>
              </a:rPr>
              <a:t>本身无明显好处</a:t>
            </a:r>
            <a:r>
              <a:rPr lang="zh-CN" sz="2600" b="1" kern="0"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字魂95号-手刻宋" panose="00000500000000000000" pitchFamily="2" charset="-122"/>
              </a:rPr>
              <a:t>，而行为者却</a:t>
            </a:r>
            <a:r>
              <a:rPr lang="zh-CN" sz="2600" b="1" u="sng" kern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字魂95号-手刻宋" panose="00000500000000000000" pitchFamily="2" charset="-122"/>
              </a:rPr>
              <a:t>自觉自愿</a:t>
            </a:r>
            <a:r>
              <a:rPr lang="zh-CN" sz="2600" b="1" kern="0"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字魂95号-手刻宋" panose="00000500000000000000" pitchFamily="2" charset="-122"/>
              </a:rPr>
              <a:t>给行为的受体带来利益的一类行为。</a:t>
            </a:r>
            <a:endParaRPr lang="zh-CN" sz="2600" b="1" kern="0"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字魂95号-手刻宋" panose="00000500000000000000" pitchFamily="2" charset="-122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sz="2600" b="1" kern="0"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字魂95号-手刻宋" panose="00000500000000000000" pitchFamily="2" charset="-122"/>
              </a:rPr>
              <a:t>一般亲社会行为可以分为</a:t>
            </a:r>
            <a:r>
              <a:rPr lang="zh-CN" sz="2600" b="1" u="sng" kern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字魂95号-手刻宋" panose="00000500000000000000" pitchFamily="2" charset="-122"/>
              </a:rPr>
              <a:t>利他行为和助人行为。</a:t>
            </a:r>
            <a:endParaRPr lang="zh-CN" sz="2600" b="1" u="sng" kern="0">
              <a:solidFill>
                <a:srgbClr val="FF0000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字魂95号-手刻宋" panose="00000500000000000000" pitchFamily="2" charset="-122"/>
            </a:endParaRPr>
          </a:p>
        </p:txBody>
      </p:sp>
      <p:sp>
        <p:nvSpPr>
          <p:cNvPr id="10" name="圆角矩形 31"/>
          <p:cNvSpPr/>
          <p:nvPr>
            <p:custDataLst>
              <p:tags r:id="rId6"/>
            </p:custDataLst>
          </p:nvPr>
        </p:nvSpPr>
        <p:spPr>
          <a:xfrm>
            <a:off x="220345" y="929005"/>
            <a:ext cx="5034280" cy="657860"/>
          </a:xfrm>
          <a:prstGeom prst="roundRect">
            <a:avLst>
              <a:gd name="adj" fmla="val 12842"/>
            </a:avLst>
          </a:prstGeom>
          <a:solidFill>
            <a:srgbClr val="C00000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zh-CN" altLang="en-US" sz="2800" b="1" kern="0">
                <a:gradFill>
                  <a:gsLst>
                    <a:gs pos="100000">
                      <a:prstClr val="white"/>
                    </a:gs>
                    <a:gs pos="0">
                      <a:prstClr val="white">
                        <a:lumMod val="95000"/>
                      </a:prstClr>
                    </a:gs>
                  </a:gsLst>
                  <a:path path="circle">
                    <a:fillToRect l="100000" b="100000"/>
                  </a:path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阿里巴巴普惠体 M" panose="00020600040101010101" pitchFamily="18" charset="-122"/>
                <a:sym typeface="字魂95号-手刻宋" panose="00000500000000000000" pitchFamily="2" charset="-122"/>
              </a:rPr>
              <a:t>名词解读：【亲社会行为】</a:t>
            </a:r>
            <a:endParaRPr lang="zh-CN" altLang="en-US" sz="2800" b="1" kern="0">
              <a:gradFill>
                <a:gsLst>
                  <a:gs pos="100000">
                    <a:prstClr val="white"/>
                  </a:gs>
                  <a:gs pos="0">
                    <a:prstClr val="white">
                      <a:lumMod val="95000"/>
                    </a:prstClr>
                  </a:gs>
                </a:gsLst>
                <a:path path="circle">
                  <a:fillToRect l="100000" b="100000"/>
                </a:path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阿里巴巴普惠体 M" panose="00020600040101010101" pitchFamily="18" charset="-122"/>
              <a:sym typeface="字魂95号-手刻宋" panose="00000500000000000000" pitchFamily="2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211185" y="1144270"/>
            <a:ext cx="3980815" cy="3718560"/>
          </a:xfrm>
          <a:prstGeom prst="rect">
            <a:avLst/>
          </a:prstGeom>
        </p:spPr>
      </p:pic>
      <p:sp>
        <p:nvSpPr>
          <p:cNvPr id="12" name="文本框 11"/>
          <p:cNvSpPr txBox="1"/>
          <p:nvPr>
            <p:custDataLst>
              <p:tags r:id="rId9"/>
            </p:custDataLst>
          </p:nvPr>
        </p:nvSpPr>
        <p:spPr>
          <a:xfrm>
            <a:off x="1061085" y="5201285"/>
            <a:ext cx="1188339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4000" b="1" smtClean="0">
                <a:solidFill>
                  <a:srgbClr val="0E5E5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课堂笔记—</a:t>
            </a:r>
            <a:r>
              <a:rPr lang="en-US" sz="3200" b="1">
                <a:ea typeface="微软雅黑" panose="020B0503020204020204" charset="-122"/>
                <a:cs typeface="微软雅黑" panose="020B0503020204020204" charset="-122"/>
                <a:sym typeface="+mn-ea"/>
              </a:rPr>
              <a:t>3</a:t>
            </a:r>
            <a:r>
              <a:rPr sz="3200" b="1">
                <a:ea typeface="微软雅黑" panose="020B0503020204020204" charset="-122"/>
                <a:cs typeface="微软雅黑" panose="020B0503020204020204" charset="-122"/>
                <a:sym typeface="+mn-ea"/>
              </a:rPr>
              <a:t>、</a:t>
            </a:r>
            <a:r>
              <a:rPr lang="zh-CN" sz="3200" b="1">
                <a:ea typeface="微软雅黑" panose="020B0503020204020204" charset="-122"/>
                <a:cs typeface="微软雅黑" panose="020B0503020204020204" charset="-122"/>
              </a:rPr>
              <a:t>亲社会行为的表现</a:t>
            </a:r>
            <a:r>
              <a:rPr sz="3200" b="1">
                <a:ea typeface="微软雅黑" panose="020B0503020204020204" charset="-122"/>
                <a:cs typeface="微软雅黑" panose="020B0503020204020204" charset="-122"/>
              </a:rPr>
              <a:t>？</a:t>
            </a:r>
            <a:r>
              <a:rPr sz="3200" b="1" i="1">
                <a:solidFill>
                  <a:srgbClr val="FF0000"/>
                </a:solidFill>
                <a:ea typeface="微软雅黑" panose="020B0503020204020204" charset="-122"/>
                <a:cs typeface="微软雅黑" panose="020B0503020204020204" charset="-122"/>
              </a:rPr>
              <a:t>P</a:t>
            </a:r>
            <a:r>
              <a:rPr lang="en-US" sz="3200" b="1" i="1">
                <a:solidFill>
                  <a:srgbClr val="FF0000"/>
                </a:solidFill>
                <a:ea typeface="微软雅黑" panose="020B0503020204020204" charset="-122"/>
                <a:cs typeface="微软雅黑" panose="020B0503020204020204" charset="-122"/>
              </a:rPr>
              <a:t>8A</a:t>
            </a:r>
            <a:endParaRPr lang="en-US" sz="3200" b="1" i="1">
              <a:solidFill>
                <a:srgbClr val="FF0000"/>
              </a:solidFill>
              <a:latin typeface="新宋体" panose="02010609030101010101" charset="-122"/>
              <a:ea typeface="新宋体" panose="02010609030101010101" charset="-122"/>
              <a:cs typeface="微软雅黑" panose="020B0503020204020204" charset="-122"/>
            </a:endParaRPr>
          </a:p>
        </p:txBody>
      </p:sp>
      <p:sp>
        <p:nvSpPr>
          <p:cNvPr id="13" name="矩形 12"/>
          <p:cNvSpPr/>
          <p:nvPr>
            <p:custDataLst>
              <p:tags r:id="rId10"/>
            </p:custDataLst>
          </p:nvPr>
        </p:nvSpPr>
        <p:spPr>
          <a:xfrm>
            <a:off x="619760" y="6001385"/>
            <a:ext cx="10285730" cy="583565"/>
          </a:xfrm>
          <a:prstGeom prst="rect">
            <a:avLst/>
          </a:prstGeom>
          <a:noFill/>
          <a:ln>
            <a:solidFill>
              <a:srgbClr val="2C1D86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3200" b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</a:t>
            </a:r>
            <a:r>
              <a:rPr lang="zh-CN" altLang="en-US" sz="3200" b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表现：</a:t>
            </a:r>
            <a:r>
              <a:rPr lang="zh-CN" altLang="en-US" sz="3200" b="1" smtClean="0">
                <a:ln w="0"/>
                <a:solidFill>
                  <a:srgbClr val="FF000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谦</a:t>
            </a:r>
            <a:r>
              <a:rPr lang="zh-CN" altLang="en-US" sz="3200" b="1">
                <a:ln w="0"/>
                <a:solidFill>
                  <a:srgbClr val="FF000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让、</a:t>
            </a:r>
            <a:r>
              <a:rPr lang="zh-CN" altLang="en-US" sz="3200" b="1" smtClean="0">
                <a:ln w="0"/>
                <a:solidFill>
                  <a:srgbClr val="FF000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分</a:t>
            </a:r>
            <a:r>
              <a:rPr lang="zh-CN" altLang="en-US" sz="3200" b="1">
                <a:ln w="0"/>
                <a:solidFill>
                  <a:srgbClr val="FF000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享、</a:t>
            </a:r>
            <a:r>
              <a:rPr lang="zh-CN" altLang="en-US" sz="3200" b="1" smtClean="0">
                <a:ln w="0"/>
                <a:solidFill>
                  <a:srgbClr val="FF000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帮</a:t>
            </a:r>
            <a:r>
              <a:rPr lang="zh-CN" altLang="en-US" sz="3200" b="1">
                <a:ln w="0"/>
                <a:solidFill>
                  <a:srgbClr val="FF000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助他人、</a:t>
            </a:r>
            <a:r>
              <a:rPr lang="zh-CN" altLang="en-US" sz="3200" b="1" smtClean="0">
                <a:ln w="0"/>
                <a:solidFill>
                  <a:srgbClr val="FF000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关</a:t>
            </a:r>
            <a:r>
              <a:rPr lang="zh-CN" altLang="en-US" sz="3200" b="1">
                <a:ln w="0"/>
                <a:solidFill>
                  <a:srgbClr val="FF000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心社会发展</a:t>
            </a:r>
            <a:r>
              <a:rPr lang="zh-CN" altLang="en-US" sz="32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等</a:t>
            </a:r>
            <a:endParaRPr lang="en-US" altLang="zh-CN" sz="3200" b="1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06 -2.46914E-06 L -0.10451 -2.46914E-06" pathEditMode="relative" rAng="0" ptsTypes="AA">
                                      <p:cBhvr>
                                        <p:cTn id="14" dur="15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2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0" grpId="1" animBg="1"/>
      <p:bldP spid="10" grpId="2" animBg="1"/>
      <p:bldP spid="12" grpId="0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矩形标注 7"/>
          <p:cNvSpPr/>
          <p:nvPr>
            <p:custDataLst>
              <p:tags r:id="rId1"/>
            </p:custDataLst>
          </p:nvPr>
        </p:nvSpPr>
        <p:spPr>
          <a:xfrm>
            <a:off x="5056188" y="2405063"/>
            <a:ext cx="4376737" cy="841375"/>
          </a:xfrm>
          <a:prstGeom prst="wedgeRectCallout">
            <a:avLst>
              <a:gd name="adj1" fmla="val 76981"/>
              <a:gd name="adj2" fmla="val 143208"/>
            </a:avLst>
          </a:prstGeom>
          <a:solidFill>
            <a:srgbClr val="000000"/>
          </a:solidFill>
          <a:ln w="25400">
            <a:solidFill>
              <a:prstClr val="black"/>
            </a:solidFill>
            <a:miter lim="800000"/>
          </a:ln>
        </p:spPr>
        <p:txBody>
          <a:bodyPr anchor="ctr" anchorCtr="0">
            <a:no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 hangingPunct="0"/>
            <a:r>
              <a:rPr lang="zh-CN" altLang="en-US" sz="3200" b="1" spc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可塑性强、不稳定时期</a:t>
            </a:r>
            <a:endParaRPr lang="zh-CN" altLang="en-US" sz="3200" b="1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1987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31775" y="1981200"/>
            <a:ext cx="4297363" cy="469900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sp>
        <p:nvSpPr>
          <p:cNvPr id="41988" name="TextBox 12"/>
          <p:cNvSpPr txBox="1"/>
          <p:nvPr>
            <p:custDataLst>
              <p:tags r:id="rId4"/>
            </p:custDataLst>
          </p:nvPr>
        </p:nvSpPr>
        <p:spPr>
          <a:xfrm>
            <a:off x="5932488" y="950913"/>
            <a:ext cx="1230312" cy="4603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800" b="0" i="0" u="none" baseline="0">
                <a:solidFill>
                  <a:schemeClr val="tx1"/>
                </a:solidFill>
                <a:effectLst/>
                <a:latin typeface="+mn-lt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+mn-lt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000" b="0" i="0" u="none" baseline="0">
                <a:solidFill>
                  <a:schemeClr val="tx1"/>
                </a:solidFill>
                <a:effectLst/>
                <a:latin typeface="+mn-lt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en-US" altLang="en-US" sz="2000" b="0" i="0" u="none" baseline="0">
                <a:solidFill>
                  <a:schemeClr val="tx1"/>
                </a:solidFill>
                <a:effectLst/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lvl="0" indent="0">
              <a:spcBef>
                <a:spcPct val="0"/>
              </a:spcBef>
              <a:buNone/>
            </a:pP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</a:rPr>
              <a:t>为什么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1989" name="左大括号 13"/>
          <p:cNvSpPr/>
          <p:nvPr>
            <p:custDataLst>
              <p:tags r:id="rId5"/>
            </p:custDataLst>
          </p:nvPr>
        </p:nvSpPr>
        <p:spPr>
          <a:xfrm>
            <a:off x="7243763" y="536575"/>
            <a:ext cx="160337" cy="1049338"/>
          </a:xfrm>
          <a:prstGeom prst="leftBrace">
            <a:avLst>
              <a:gd name="adj1" fmla="val 171462"/>
              <a:gd name="adj2" fmla="val 50000"/>
            </a:avLst>
          </a:prstGeom>
          <a:noFill/>
          <a:ln w="50800">
            <a:solidFill>
              <a:srgbClr val="89A4A7"/>
            </a:solidFill>
            <a:round/>
          </a:ln>
        </p:spPr>
        <p:txBody>
          <a:bodyPr anchor="ctr" anchorCtr="0">
            <a:no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 algn="ctr" eaLnBrk="1" hangingPunct="0"/>
            <a:endParaRPr lang="en-US" altLang="en-US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1990" name="TextBox 14"/>
          <p:cNvSpPr txBox="1"/>
          <p:nvPr>
            <p:custDataLst>
              <p:tags r:id="rId6"/>
            </p:custDataLst>
          </p:nvPr>
        </p:nvSpPr>
        <p:spPr>
          <a:xfrm>
            <a:off x="7445375" y="346075"/>
            <a:ext cx="1344613" cy="522288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800" b="0" i="0" u="none" baseline="0">
                <a:solidFill>
                  <a:schemeClr val="tx1"/>
                </a:solidFill>
                <a:effectLst/>
                <a:latin typeface="+mn-lt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+mn-lt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000" b="0" i="0" u="none" baseline="0">
                <a:solidFill>
                  <a:schemeClr val="tx1"/>
                </a:solidFill>
                <a:effectLst/>
                <a:latin typeface="+mn-lt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en-US" altLang="en-US" sz="2000" b="0" i="0" u="none" baseline="0">
                <a:solidFill>
                  <a:schemeClr val="tx1"/>
                </a:solidFill>
                <a:effectLst/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lvl="0" indent="0">
              <a:spcBef>
                <a:spcPct val="0"/>
              </a:spcBef>
              <a:buNone/>
            </a:pP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必要性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1991" name="TextBox 16"/>
          <p:cNvSpPr txBox="1"/>
          <p:nvPr>
            <p:custDataLst>
              <p:tags r:id="rId7"/>
            </p:custDataLst>
          </p:nvPr>
        </p:nvSpPr>
        <p:spPr>
          <a:xfrm>
            <a:off x="7485063" y="1374775"/>
            <a:ext cx="1263650" cy="5207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800" b="0" i="0" u="none" baseline="0">
                <a:solidFill>
                  <a:schemeClr val="tx1"/>
                </a:solidFill>
                <a:effectLst/>
                <a:latin typeface="+mn-lt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+mn-lt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000" b="0" i="0" u="none" baseline="0">
                <a:solidFill>
                  <a:schemeClr val="tx1"/>
                </a:solidFill>
                <a:effectLst/>
                <a:latin typeface="+mn-lt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en-US" altLang="en-US" sz="2000" b="0" i="0" u="none" baseline="0">
                <a:solidFill>
                  <a:schemeClr val="tx1"/>
                </a:solidFill>
                <a:effectLst/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lvl="0" indent="0">
              <a:spcBef>
                <a:spcPct val="0"/>
              </a:spcBef>
              <a:buNone/>
            </a:pP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重要性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1992" name="矩形: 剪去对角 1"/>
          <p:cNvSpPr/>
          <p:nvPr>
            <p:custDataLst>
              <p:tags r:id="rId8"/>
            </p:custDataLst>
          </p:nvPr>
        </p:nvSpPr>
        <p:spPr>
          <a:xfrm>
            <a:off x="685800" y="177800"/>
            <a:ext cx="3121025" cy="1330325"/>
          </a:xfrm>
          <a:prstGeom prst="snip2Diag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 anchorCtr="0">
            <a:no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 hangingPunct="0">
              <a:lnSpc>
                <a:spcPct val="150000"/>
              </a:lnSpc>
            </a:pPr>
            <a:r>
              <a:rPr lang="zh-CN" altLang="en-US" sz="2400" b="1" spc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我们为什么要养成亲社会行为？</a:t>
            </a:r>
            <a:r>
              <a:rPr lang="en-US" altLang="zh-CN" sz="2400" b="1" spc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(</a:t>
            </a:r>
            <a:r>
              <a:rPr lang="zh-CN" altLang="en-US" sz="2400" b="1" spc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意义</a:t>
            </a:r>
            <a:r>
              <a:rPr lang="en-US" altLang="zh-CN" sz="2400" b="1" spc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)</a:t>
            </a:r>
            <a:endParaRPr lang="en-US" altLang="zh-CN" sz="2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1993" name="圆角矩形 10"/>
          <p:cNvSpPr/>
          <p:nvPr>
            <p:custDataLst>
              <p:tags r:id="rId9"/>
            </p:custDataLst>
          </p:nvPr>
        </p:nvSpPr>
        <p:spPr>
          <a:xfrm>
            <a:off x="5181600" y="4171950"/>
            <a:ext cx="6629400" cy="2339975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no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 algn="ctr" hangingPunct="0">
              <a:lnSpc>
                <a:spcPct val="120000"/>
              </a:lnSpc>
            </a:pPr>
            <a:r>
              <a:rPr lang="zh-CN" altLang="en-US" sz="2800" b="1" spc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①青少年处于走向社会的关键时期，我们应该树立积极的生活态度，关注社会，了解社会，服务社会。</a:t>
            </a:r>
            <a:endParaRPr lang="zh-CN" altLang="en-US" sz="2800" b="1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41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 animBg="1"/>
      <p:bldP spid="41988" grpId="0"/>
      <p:bldP spid="41989" grpId="0" animBg="1"/>
      <p:bldP spid="41990" grpId="0"/>
      <p:bldP spid="41991" grpId="0"/>
      <p:bldP spid="4199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矩形 17"/>
          <p:cNvSpPr/>
          <p:nvPr>
            <p:custDataLst>
              <p:tags r:id="rId1"/>
            </p:custDataLst>
          </p:nvPr>
        </p:nvSpPr>
        <p:spPr>
          <a:xfrm>
            <a:off x="485775" y="563563"/>
            <a:ext cx="7867650" cy="3454400"/>
          </a:xfrm>
          <a:prstGeom prst="rect">
            <a:avLst/>
          </a:prstGeom>
          <a:noFill/>
          <a:ln w="19050">
            <a:solidFill>
              <a:srgbClr val="BDA028"/>
            </a:solidFill>
            <a:prstDash val="lgDash"/>
            <a:miter lim="800000"/>
          </a:ln>
        </p:spPr>
        <p:txBody>
          <a:bodyPr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800" b="0" i="0" u="none" baseline="0">
                <a:solidFill>
                  <a:schemeClr val="tx1"/>
                </a:solidFill>
                <a:effectLst/>
                <a:latin typeface="+mn-lt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+mn-lt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000" b="0" i="0" u="none" baseline="0">
                <a:solidFill>
                  <a:schemeClr val="tx1"/>
                </a:solidFill>
                <a:effectLst/>
                <a:latin typeface="+mn-lt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en-US" altLang="en-US" sz="2000" b="0" i="0" u="none" baseline="0">
                <a:solidFill>
                  <a:schemeClr val="tx1"/>
                </a:solidFill>
                <a:effectLst/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lvl="0" indent="0" eaLnBrk="1" hangingPunct="1"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2400">
                <a:latin typeface="华文中宋" panose="02010600040101010101" pitchFamily="2" charset="-122"/>
                <a:ea typeface="华文中宋" panose="02010600040101010101" pitchFamily="2" charset="-122"/>
              </a:rPr>
              <a:t>       </a:t>
            </a:r>
            <a:r>
              <a:rPr lang="zh-CN" altLang="en-US" sz="2400" b="1">
                <a:latin typeface="华文中宋" panose="02010600040101010101" pitchFamily="2" charset="-122"/>
                <a:ea typeface="华文中宋" panose="02010600040101010101" pitchFamily="2" charset="-122"/>
              </a:rPr>
              <a:t>一位</a:t>
            </a:r>
            <a:r>
              <a:rPr lang="en-US" altLang="zh-CN" sz="2400" b="1">
                <a:latin typeface="华文中宋" panose="02010600040101010101" pitchFamily="2" charset="-122"/>
                <a:ea typeface="华文中宋" panose="02010600040101010101" pitchFamily="2" charset="-122"/>
              </a:rPr>
              <a:t>15</a:t>
            </a:r>
            <a:r>
              <a:rPr lang="zh-CN" altLang="en-US" sz="2400" b="1">
                <a:latin typeface="华文中宋" panose="02010600040101010101" pitchFamily="2" charset="-122"/>
                <a:ea typeface="华文中宋" panose="02010600040101010101" pitchFamily="2" charset="-122"/>
              </a:rPr>
              <a:t>岁的少年在网络上火了，网友盛赞他为“中国好少年”。他义务当“单车猎人”，一有空就去巡视共享单车，进行车况检查、整理单车并劝阻未满</a:t>
            </a:r>
            <a:r>
              <a:rPr lang="en-US" altLang="zh-CN" sz="2400" b="1">
                <a:latin typeface="华文中宋" panose="02010600040101010101" pitchFamily="2" charset="-122"/>
                <a:ea typeface="华文中宋" panose="02010600040101010101" pitchFamily="2" charset="-122"/>
              </a:rPr>
              <a:t>12</a:t>
            </a:r>
            <a:r>
              <a:rPr lang="zh-CN" altLang="en-US" sz="2400" b="1">
                <a:latin typeface="华文中宋" panose="02010600040101010101" pitchFamily="2" charset="-122"/>
                <a:ea typeface="华文中宋" panose="02010600040101010101" pitchFamily="2" charset="-122"/>
              </a:rPr>
              <a:t>岁的孩子骑车。</a:t>
            </a:r>
            <a:endParaRPr lang="zh-CN" altLang="en-US" sz="2400" b="1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marL="0" lvl="0" indent="0" eaLnBrk="1" hangingPunct="1"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2400" b="1">
                <a:latin typeface="华文中宋" panose="02010600040101010101" pitchFamily="2" charset="-122"/>
                <a:ea typeface="华文中宋" panose="02010600040101010101" pitchFamily="2" charset="-122"/>
              </a:rPr>
              <a:t>       少年是河南郑州人，目前还是一位在校学生。他称曾看到几个孩子飙单车摔倒了，从此开始劝阻孩子骑行并义务维修单车，以后还会坚持义务当“单车猎人”。</a:t>
            </a:r>
            <a:endParaRPr lang="zh-CN" altLang="en-US" sz="2400" b="1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43011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558213" y="506413"/>
            <a:ext cx="2847975" cy="3803650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pic>
        <p:nvPicPr>
          <p:cNvPr id="43012" name="图片 1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1750" y="4187825"/>
            <a:ext cx="1471613" cy="1471613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sp>
        <p:nvSpPr>
          <p:cNvPr id="43013" name="文本框 20"/>
          <p:cNvSpPr txBox="1"/>
          <p:nvPr>
            <p:custDataLst>
              <p:tags r:id="rId6"/>
            </p:custDataLst>
          </p:nvPr>
        </p:nvSpPr>
        <p:spPr>
          <a:xfrm>
            <a:off x="1503363" y="4338638"/>
            <a:ext cx="5297487" cy="585787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800" b="0" i="0" u="none" baseline="0">
                <a:solidFill>
                  <a:schemeClr val="tx1"/>
                </a:solidFill>
                <a:effectLst/>
                <a:latin typeface="+mn-lt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+mn-lt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000" b="0" i="0" u="none" baseline="0">
                <a:solidFill>
                  <a:schemeClr val="tx1"/>
                </a:solidFill>
                <a:effectLst/>
                <a:latin typeface="+mn-lt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en-US" altLang="en-US" sz="2000" b="0" i="0" u="none" baseline="0">
                <a:solidFill>
                  <a:schemeClr val="tx1"/>
                </a:solidFill>
                <a:effectLst/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lvl="0" indent="0">
              <a:spcBef>
                <a:spcPct val="0"/>
              </a:spcBef>
              <a:buNone/>
            </a:pPr>
            <a:r>
              <a:rPr lang="zh-CN" altLang="en-US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养成这种行为有什么好处？</a:t>
            </a:r>
            <a:endParaRPr lang="zh-CN" altLang="en-US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3014" name="圆角矩形 10"/>
          <p:cNvSpPr/>
          <p:nvPr>
            <p:custDataLst>
              <p:tags r:id="rId7"/>
            </p:custDataLst>
          </p:nvPr>
        </p:nvSpPr>
        <p:spPr>
          <a:xfrm>
            <a:off x="609600" y="4924425"/>
            <a:ext cx="11201400" cy="158750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no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 hangingPunct="0">
              <a:lnSpc>
                <a:spcPct val="150000"/>
              </a:lnSpc>
            </a:pPr>
            <a:r>
              <a:rPr lang="zh-CN" altLang="en-US" sz="3200" b="1" spc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② 有利于养成良好的行为习惯，塑造健康的人格，形成正确的价值观念，获得他人和社会的接纳与认可。</a:t>
            </a:r>
            <a:endParaRPr lang="zh-CN" altLang="en-US" sz="3200" b="1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2" name="Picture 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 flipH="1">
            <a:off x="12484100" y="108077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3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4" name="组合 21"/>
          <p:cNvGrpSpPr/>
          <p:nvPr>
            <p:custDataLst>
              <p:tags r:id="rId1"/>
            </p:custDataLst>
          </p:nvPr>
        </p:nvGrpSpPr>
        <p:grpSpPr>
          <a:xfrm rot="21360000">
            <a:off x="4837113" y="179388"/>
            <a:ext cx="6369050" cy="1660525"/>
            <a:chOff x="4929351" y="1642852"/>
            <a:chExt cx="5780690" cy="1660221"/>
          </a:xfrm>
        </p:grpSpPr>
        <p:grpSp>
          <p:nvGrpSpPr>
            <p:cNvPr id="44046" name="组合 19"/>
            <p:cNvGrpSpPr/>
            <p:nvPr>
              <p:custDataLst>
                <p:tags r:id="rId2"/>
              </p:custDataLst>
            </p:nvPr>
          </p:nvGrpSpPr>
          <p:grpSpPr>
            <a:xfrm>
              <a:off x="4929351" y="1642852"/>
              <a:ext cx="5780690" cy="1660221"/>
              <a:chOff x="4929351" y="1642852"/>
              <a:chExt cx="5780690" cy="1660221"/>
            </a:xfrm>
          </p:grpSpPr>
          <p:sp>
            <p:nvSpPr>
              <p:cNvPr id="44048" name="矩形 18"/>
              <p:cNvSpPr/>
              <p:nvPr>
                <p:custDataLst>
                  <p:tags r:id="rId3"/>
                </p:custDataLst>
              </p:nvPr>
            </p:nvSpPr>
            <p:spPr>
              <a:xfrm>
                <a:off x="4929351" y="1642852"/>
                <a:ext cx="5780690" cy="1660221"/>
              </a:xfrm>
              <a:prstGeom prst="rect">
                <a:avLst/>
              </a:prstGeom>
              <a:solidFill>
                <a:srgbClr val="79BA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44049" name="文本框 17"/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5613232" y="1721886"/>
                <a:ext cx="5002924" cy="1482650"/>
              </a:xfrm>
              <a:prstGeom prst="rect">
                <a:avLst/>
              </a:prstGeom>
              <a:noFill/>
              <a:ln>
                <a:noFill/>
                <a:miter lim="800000"/>
              </a:ln>
            </p:spPr>
            <p:txBody>
              <a:bodyPr>
                <a:spAutoFit/>
              </a:bodyPr>
              <a:lstStyle>
                <a:lvl1pPr marL="342900" indent="-3429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defRPr kumimoji="0" lang="en-US" altLang="en-US" sz="3200" b="0" i="0" u="none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–"/>
                  <a:defRPr kumimoji="0" lang="en-US" altLang="en-US" sz="2800" b="0" i="0" u="none" baseline="0">
                    <a:solidFill>
                      <a:schemeClr val="tx1"/>
                    </a:solidFill>
                    <a:effectLst/>
                    <a:latin typeface="+mn-lt"/>
                  </a:defRPr>
                </a:lvl2pPr>
                <a:lvl3pPr marL="1143000" indent="-2286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defRPr kumimoji="0" lang="en-US" altLang="en-US" sz="2400" b="0" i="0" u="none" baseline="0">
                    <a:solidFill>
                      <a:schemeClr val="tx1"/>
                    </a:solidFill>
                    <a:effectLst/>
                    <a:latin typeface="+mn-lt"/>
                  </a:defRPr>
                </a:lvl3pPr>
                <a:lvl4pPr marL="1600200" indent="-2286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–"/>
                  <a:defRPr kumimoji="0" lang="en-US" altLang="en-US" sz="2000" b="0" i="0" u="none" baseline="0">
                    <a:solidFill>
                      <a:schemeClr val="tx1"/>
                    </a:solidFill>
                    <a:effectLst/>
                    <a:latin typeface="+mn-lt"/>
                  </a:defRPr>
                </a:lvl4pPr>
                <a:lvl5pPr marL="2057400" indent="-2286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»"/>
                  <a:defRPr kumimoji="0" lang="en-US" altLang="en-US" sz="2000" b="0" i="0" u="none" baseline="0">
                    <a:solidFill>
                      <a:schemeClr val="tx1"/>
                    </a:solidFill>
                    <a:effectLst/>
                    <a:latin typeface="+mn-lt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lang="en-US" altLang="en-US"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lang="en-US" altLang="en-US"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lang="en-US" altLang="en-US"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lang="en-US" altLang="en-US"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lvl="0" indent="0">
                  <a:lnSpc>
                    <a:spcPct val="150000"/>
                  </a:lnSpc>
                  <a:spcBef>
                    <a:spcPct val="0"/>
                  </a:spcBef>
                  <a:buNone/>
                </a:pPr>
                <a:r>
                  <a:rPr lang="zh-CN" altLang="en-US" b="1">
                    <a:solidFill>
                      <a:srgbClr val="FFFFFF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风声雨声读书声声声入耳，</a:t>
                </a:r>
                <a:endParaRPr lang="en-US" altLang="zh-CN" b="1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 marL="0" lvl="0" indent="0">
                  <a:lnSpc>
                    <a:spcPct val="150000"/>
                  </a:lnSpc>
                  <a:spcBef>
                    <a:spcPct val="0"/>
                  </a:spcBef>
                  <a:buNone/>
                </a:pPr>
                <a:r>
                  <a:rPr lang="zh-CN" altLang="en-US" b="1">
                    <a:solidFill>
                      <a:srgbClr val="FFFFFF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家事国事天下事事事关心。</a:t>
                </a:r>
                <a:endParaRPr lang="zh-CN" altLang="en-US" b="1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44047" name="流程图: 接点 20"/>
            <p:cNvSpPr/>
            <p:nvPr>
              <p:custDataLst>
                <p:tags r:id="rId5"/>
              </p:custDataLst>
            </p:nvPr>
          </p:nvSpPr>
          <p:spPr>
            <a:xfrm>
              <a:off x="5103864" y="1870503"/>
              <a:ext cx="273761" cy="273000"/>
            </a:xfrm>
            <a:prstGeom prst="flowChartConnector">
              <a:avLst/>
            </a:prstGeom>
            <a:solidFill>
              <a:srgbClr val="DBF4F5"/>
            </a:solidFill>
            <a:ln w="25400">
              <a:noFill/>
              <a:miter lim="800000"/>
            </a:ln>
          </p:spPr>
          <p:txBody>
            <a:bodyPr anchor="ctr" anchorCtr="0">
              <a:noAutofit/>
            </a:bodyPr>
            <a:lstStyle>
              <a:defPPr>
                <a:defRPr lang="en-US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5pPr>
            </a:lstStyle>
            <a:p>
              <a:pPr marL="0" lvl="0" indent="0" algn="ctr" hangingPunct="0"/>
              <a:endParaRPr lang="zh-CN" altLang="en-US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44035" name="组合 31"/>
          <p:cNvGrpSpPr/>
          <p:nvPr>
            <p:custDataLst>
              <p:tags r:id="rId6"/>
            </p:custDataLst>
          </p:nvPr>
        </p:nvGrpSpPr>
        <p:grpSpPr>
          <a:xfrm>
            <a:off x="138113" y="68263"/>
            <a:ext cx="3162300" cy="4776787"/>
            <a:chOff x="1153726" y="584037"/>
            <a:chExt cx="3162300" cy="4776240"/>
          </a:xfrm>
        </p:grpSpPr>
        <p:pic>
          <p:nvPicPr>
            <p:cNvPr id="44042" name="图片 1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1039997" y="521877"/>
              <a:ext cx="3340608" cy="4132615"/>
            </a:xfrm>
            <a:prstGeom prst="rect">
              <a:avLst/>
            </a:prstGeom>
            <a:noFill/>
            <a:ln>
              <a:miter lim="800000"/>
              <a:headEnd/>
              <a:tailEnd/>
            </a:ln>
          </p:spPr>
        </p:pic>
        <p:grpSp>
          <p:nvGrpSpPr>
            <p:cNvPr id="44043" name="组合 24"/>
            <p:cNvGrpSpPr/>
            <p:nvPr>
              <p:custDataLst>
                <p:tags r:id="rId9"/>
              </p:custDataLst>
            </p:nvPr>
          </p:nvGrpSpPr>
          <p:grpSpPr>
            <a:xfrm>
              <a:off x="1787108" y="4837057"/>
              <a:ext cx="1723696" cy="523220"/>
              <a:chOff x="1742878" y="4858077"/>
              <a:chExt cx="1723696" cy="523220"/>
            </a:xfrm>
          </p:grpSpPr>
          <p:sp>
            <p:nvSpPr>
              <p:cNvPr id="44044" name="圆角矩形 22"/>
              <p:cNvSpPr/>
              <p:nvPr>
                <p:custDataLst>
                  <p:tags r:id="rId10"/>
                </p:custDataLst>
              </p:nvPr>
            </p:nvSpPr>
            <p:spPr>
              <a:xfrm>
                <a:off x="1742908" y="4865419"/>
                <a:ext cx="1724025" cy="515878"/>
              </a:xfrm>
              <a:prstGeom prst="roundRect">
                <a:avLst>
                  <a:gd name="adj" fmla="val 50000"/>
                </a:avLst>
              </a:prstGeom>
              <a:solidFill>
                <a:srgbClr val="44546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44045" name="文本框 23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989794" y="4858077"/>
                <a:ext cx="1287594" cy="523220"/>
              </a:xfrm>
              <a:prstGeom prst="rect">
                <a:avLst/>
              </a:prstGeom>
              <a:noFill/>
              <a:ln>
                <a:noFill/>
                <a:miter lim="800000"/>
              </a:ln>
            </p:spPr>
            <p:txBody>
              <a:bodyPr>
                <a:spAutoFit/>
              </a:bodyPr>
              <a:lstStyle>
                <a:lvl1pPr marL="342900" indent="-3429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defRPr kumimoji="0" lang="en-US" altLang="en-US" sz="3200" b="0" i="0" u="none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–"/>
                  <a:defRPr kumimoji="0" lang="en-US" altLang="en-US" sz="2800" b="0" i="0" u="none" baseline="0">
                    <a:solidFill>
                      <a:schemeClr val="tx1"/>
                    </a:solidFill>
                    <a:effectLst/>
                    <a:latin typeface="+mn-lt"/>
                  </a:defRPr>
                </a:lvl2pPr>
                <a:lvl3pPr marL="1143000" indent="-2286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defRPr kumimoji="0" lang="en-US" altLang="en-US" sz="2400" b="0" i="0" u="none" baseline="0">
                    <a:solidFill>
                      <a:schemeClr val="tx1"/>
                    </a:solidFill>
                    <a:effectLst/>
                    <a:latin typeface="+mn-lt"/>
                  </a:defRPr>
                </a:lvl3pPr>
                <a:lvl4pPr marL="1600200" indent="-2286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–"/>
                  <a:defRPr kumimoji="0" lang="en-US" altLang="en-US" sz="2000" b="0" i="0" u="none" baseline="0">
                    <a:solidFill>
                      <a:schemeClr val="tx1"/>
                    </a:solidFill>
                    <a:effectLst/>
                    <a:latin typeface="+mn-lt"/>
                  </a:defRPr>
                </a:lvl4pPr>
                <a:lvl5pPr marL="2057400" indent="-2286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»"/>
                  <a:defRPr kumimoji="0" lang="en-US" altLang="en-US" sz="2000" b="0" i="0" u="none" baseline="0">
                    <a:solidFill>
                      <a:schemeClr val="tx1"/>
                    </a:solidFill>
                    <a:effectLst/>
                    <a:latin typeface="+mn-lt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lang="en-US" altLang="en-US"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lang="en-US" altLang="en-US"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lang="en-US" altLang="en-US"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lang="en-US" altLang="en-US"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lvl="0" indent="0">
                  <a:spcBef>
                    <a:spcPct val="0"/>
                  </a:spcBef>
                  <a:buNone/>
                </a:pPr>
                <a:r>
                  <a:rPr lang="zh-CN" altLang="en-US" sz="2800" b="1">
                    <a:solidFill>
                      <a:srgbClr val="FFFFFF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顾宪成</a:t>
                </a:r>
                <a:endParaRPr lang="zh-CN" altLang="en-US" sz="2800" b="1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</p:grpSp>
      <p:pic>
        <p:nvPicPr>
          <p:cNvPr id="44036" name="图片 2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276600" y="2570163"/>
            <a:ext cx="1471613" cy="1471612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sp>
        <p:nvSpPr>
          <p:cNvPr id="44037" name="文本框 26"/>
          <p:cNvSpPr txBox="1"/>
          <p:nvPr>
            <p:custDataLst>
              <p:tags r:id="rId14"/>
            </p:custDataLst>
          </p:nvPr>
        </p:nvSpPr>
        <p:spPr>
          <a:xfrm>
            <a:off x="4941888" y="2763838"/>
            <a:ext cx="4875212" cy="522287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3200" b="0" i="0" u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800" b="0" i="0" u="none" baseline="0">
                <a:solidFill>
                  <a:schemeClr val="tx1"/>
                </a:solidFill>
                <a:effectLst/>
                <a:latin typeface="+mn-lt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+mn-lt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000" b="0" i="0" u="none" baseline="0">
                <a:solidFill>
                  <a:schemeClr val="tx1"/>
                </a:solidFill>
                <a:effectLst/>
                <a:latin typeface="+mn-lt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en-US" altLang="en-US" sz="2000" b="0" i="0" u="none" baseline="0">
                <a:solidFill>
                  <a:schemeClr val="tx1"/>
                </a:solidFill>
                <a:effectLst/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lvl="0" indent="0">
              <a:spcBef>
                <a:spcPct val="0"/>
              </a:spcBef>
              <a:buNone/>
            </a:pPr>
            <a:r>
              <a:rPr lang="zh-CN" altLang="en-US" sz="2800" b="1">
                <a:solidFill>
                  <a:srgbClr val="44546A"/>
                </a:solidFill>
                <a:latin typeface="微软雅黑" panose="020B0503020204020204" charset="-122"/>
                <a:ea typeface="微软雅黑" panose="020B0503020204020204" charset="-122"/>
              </a:rPr>
              <a:t>这句话告诉我们什么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道理</a:t>
            </a:r>
            <a:r>
              <a:rPr lang="zh-CN" altLang="en-US" sz="2800" b="1">
                <a:solidFill>
                  <a:srgbClr val="44546A"/>
                </a:solidFill>
                <a:latin typeface="微软雅黑" panose="020B0503020204020204" charset="-122"/>
                <a:ea typeface="微软雅黑" panose="020B0503020204020204" charset="-122"/>
              </a:rPr>
              <a:t>？</a:t>
            </a:r>
            <a:endParaRPr lang="zh-CN" altLang="en-US" sz="2800" b="1">
              <a:solidFill>
                <a:srgbClr val="44546A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44038" name="组合 29"/>
          <p:cNvGrpSpPr/>
          <p:nvPr>
            <p:custDataLst>
              <p:tags r:id="rId15"/>
            </p:custDataLst>
          </p:nvPr>
        </p:nvGrpSpPr>
        <p:grpSpPr>
          <a:xfrm>
            <a:off x="5005388" y="3683000"/>
            <a:ext cx="5445125" cy="1054100"/>
            <a:chOff x="6322411" y="4933763"/>
            <a:chExt cx="3478924" cy="1216002"/>
          </a:xfrm>
        </p:grpSpPr>
        <p:sp>
          <p:nvSpPr>
            <p:cNvPr id="44040" name="椭圆形标注 28"/>
            <p:cNvSpPr/>
            <p:nvPr>
              <p:custDataLst>
                <p:tags r:id="rId16"/>
              </p:custDataLst>
            </p:nvPr>
          </p:nvSpPr>
          <p:spPr>
            <a:xfrm>
              <a:off x="6322411" y="4933763"/>
              <a:ext cx="3478924" cy="1216002"/>
            </a:xfrm>
            <a:prstGeom prst="wedgeEllipseCallout">
              <a:avLst>
                <a:gd name="adj1" fmla="val -25065"/>
                <a:gd name="adj2" fmla="val -87019"/>
              </a:avLst>
            </a:prstGeom>
            <a:solidFill>
              <a:schemeClr val="bg1"/>
            </a:solidFill>
            <a:ln w="25400">
              <a:solidFill>
                <a:srgbClr val="BDA028"/>
              </a:solidFill>
              <a:miter lim="800000"/>
            </a:ln>
          </p:spPr>
          <p:txBody>
            <a:bodyPr anchor="ctr" anchorCtr="0">
              <a:noAutofit/>
            </a:bodyPr>
            <a:lstStyle>
              <a:defPPr>
                <a:defRPr lang="en-US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en-US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5pPr>
            </a:lstStyle>
            <a:p>
              <a:pPr marL="0" lvl="0" indent="0" algn="ctr" hangingPunct="0"/>
              <a:endParaRPr lang="zh-CN" altLang="en-US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4041" name="TextBox 14"/>
            <p:cNvSpPr txBox="1"/>
            <p:nvPr>
              <p:custDataLst>
                <p:tags r:id="rId17"/>
              </p:custDataLst>
            </p:nvPr>
          </p:nvSpPr>
          <p:spPr>
            <a:xfrm>
              <a:off x="6562578" y="5041570"/>
              <a:ext cx="3173341" cy="689293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>
              <a:spAutoFit/>
            </a:bodyPr>
            <a:lstStyle>
              <a:lvl1pPr marL="342900" indent="-3429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defRPr kumimoji="0" lang="en-US" altLang="en-US" sz="3200" b="0" i="0" u="none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–"/>
                <a:defRPr kumimoji="0" lang="en-US" altLang="en-US" sz="2800" b="0" i="0" u="none" baseline="0">
                  <a:solidFill>
                    <a:schemeClr val="tx1"/>
                  </a:solidFill>
                  <a:effectLst/>
                  <a:latin typeface="+mn-lt"/>
                </a:defRPr>
              </a:lvl2pPr>
              <a:lvl3pPr marL="11430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defRPr kumimoji="0" lang="en-US" altLang="en-US" sz="2400" b="0" i="0" u="none" baseline="0">
                  <a:solidFill>
                    <a:schemeClr val="tx1"/>
                  </a:solidFill>
                  <a:effectLst/>
                  <a:latin typeface="+mn-lt"/>
                </a:defRPr>
              </a:lvl3pPr>
              <a:lvl4pPr marL="16002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–"/>
                <a:defRPr kumimoji="0" lang="en-US" altLang="en-US" sz="2000" b="0" i="0" u="none" baseline="0">
                  <a:solidFill>
                    <a:schemeClr val="tx1"/>
                  </a:solidFill>
                  <a:effectLst/>
                  <a:latin typeface="+mn-lt"/>
                </a:defRPr>
              </a:lvl4pPr>
              <a:lvl5pPr marL="20574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»"/>
                <a:defRPr kumimoji="0" lang="en-US" altLang="en-US" sz="2000" b="0" i="0" u="none" baseline="0">
                  <a:solidFill>
                    <a:schemeClr val="tx1"/>
                  </a:solidFill>
                  <a:effectLst/>
                  <a:latin typeface="+mn-lt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lang="en-US" altLang="en-US"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lang="en-US" altLang="en-US"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lang="en-US" altLang="en-US"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lang="en-US" altLang="en-US"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lvl="0" indent="0" eaLnBrk="1" hangingPunct="1">
                <a:lnSpc>
                  <a:spcPct val="130000"/>
                </a:lnSpc>
                <a:spcBef>
                  <a:spcPct val="0"/>
                </a:spcBef>
                <a:buNone/>
              </a:pPr>
              <a:r>
                <a:rPr lang="zh-CN" altLang="en-US" sz="2800" b="1">
                  <a:solidFill>
                    <a:srgbClr val="44546A"/>
                  </a:solidFill>
                  <a:latin typeface="微软雅黑" panose="020B0503020204020204" charset="-122"/>
                  <a:ea typeface="微软雅黑" panose="020B0503020204020204" charset="-122"/>
                </a:rPr>
                <a:t>    我们要关心社会发展。</a:t>
              </a:r>
              <a:endParaRPr lang="zh-CN" altLang="en-US" sz="2800" b="1">
                <a:solidFill>
                  <a:srgbClr val="44546A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44039" name="圆角矩形 10"/>
          <p:cNvSpPr/>
          <p:nvPr>
            <p:custDataLst>
              <p:tags r:id="rId18"/>
            </p:custDataLst>
          </p:nvPr>
        </p:nvSpPr>
        <p:spPr>
          <a:xfrm>
            <a:off x="304800" y="5133975"/>
            <a:ext cx="11582400" cy="158750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no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 hangingPunct="0">
              <a:lnSpc>
                <a:spcPct val="150000"/>
              </a:lnSpc>
            </a:pPr>
            <a:r>
              <a:rPr lang="en-US" altLang="zh-CN" sz="2400" b="1" spc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③</a:t>
            </a:r>
            <a:r>
              <a:rPr lang="zh-CN" altLang="en-US" sz="2400" b="1" spc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参与社会的过程，既是体验社会生活的过程，也是在实践中发展和成就自己的过程。我们只有主动关心社会，积极融入社会，倾力奉献社会，才能实现自己的人生价值。（重要性）</a:t>
            </a:r>
            <a:endParaRPr lang="zh-CN" altLang="en-US" sz="2400" b="1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: 圆角 13"/>
          <p:cNvSpPr/>
          <p:nvPr>
            <p:custDataLst>
              <p:tags r:id="rId1"/>
            </p:custDataLst>
          </p:nvPr>
        </p:nvSpPr>
        <p:spPr>
          <a:xfrm rot="2718769">
            <a:off x="250438" y="222042"/>
            <a:ext cx="246285" cy="239017"/>
          </a:xfrm>
          <a:prstGeom prst="roundRect">
            <a:avLst/>
          </a:prstGeom>
          <a:solidFill>
            <a:srgbClr val="B05A92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2910740" y="4514828"/>
            <a:ext cx="1945561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劳动体验</a:t>
            </a:r>
            <a:endParaRPr kumimoji="0" lang="zh-CN" altLang="en-US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5" name="文本框 24"/>
          <p:cNvSpPr txBox="1"/>
          <p:nvPr>
            <p:custDataLst>
              <p:tags r:id="rId3"/>
            </p:custDataLst>
          </p:nvPr>
        </p:nvSpPr>
        <p:spPr>
          <a:xfrm>
            <a:off x="7786554" y="4514827"/>
            <a:ext cx="1620016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研学旅行</a:t>
            </a:r>
            <a:endParaRPr kumimoji="0" lang="zh-CN" altLang="en-US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6" name="文本框 25"/>
          <p:cNvSpPr txBox="1"/>
          <p:nvPr>
            <p:custDataLst>
              <p:tags r:id="rId4"/>
            </p:custDataLst>
          </p:nvPr>
        </p:nvSpPr>
        <p:spPr>
          <a:xfrm>
            <a:off x="1276774" y="5575431"/>
            <a:ext cx="10511503" cy="1383665"/>
          </a:xfrm>
          <a:prstGeom prst="rect">
            <a:avLst/>
          </a:prstGeom>
          <a:noFill/>
        </p:spPr>
        <p:txBody>
          <a:bodyPr wrap="square" lIns="91439" tIns="45720" rIns="91439" bIns="45720" rtlCol="0" anchor="t">
            <a:spAutoFit/>
          </a:bodyPr>
          <a:lstStyle/>
          <a:p>
            <a:pPr lvl="0" indent="720090">
              <a:lnSpc>
                <a:spcPct val="150000"/>
              </a:lnSpc>
            </a:pPr>
            <a:r>
              <a:rPr lang="zh-CN" altLang="en-US" sz="2800" b="1" kern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结合图片和你参加的社会实践活动，谈谈如何养成亲社会行为。</a:t>
            </a:r>
            <a:endParaRPr kumimoji="0" lang="zh-CN" altLang="en-US" sz="2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144401" y="2041480"/>
            <a:ext cx="3177788" cy="222328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806368" y="2041480"/>
            <a:ext cx="3026207" cy="2223287"/>
          </a:xfrm>
          <a:prstGeom prst="rect">
            <a:avLst/>
          </a:prstGeom>
        </p:spPr>
      </p:pic>
      <p:pic>
        <p:nvPicPr>
          <p:cNvPr id="6" name="http://photo-static-api.fotomore.com/creative/vcg/400/version23/VCG41160492090.jpg?uid=386&amp;timestamp=1689737673&amp;sign=9ea81153a63b1431fbefe77d55de8547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09220" y="4751705"/>
            <a:ext cx="1887220" cy="2106295"/>
          </a:xfrm>
          <a:prstGeom prst="rect">
            <a:avLst/>
          </a:prstGeom>
        </p:spPr>
      </p:pic>
      <p:grpSp>
        <p:nvGrpSpPr>
          <p:cNvPr id="63" name="组合 62"/>
          <p:cNvGrpSpPr/>
          <p:nvPr>
            <p:custDataLst>
              <p:tags r:id="rId11"/>
            </p:custDataLst>
          </p:nvPr>
        </p:nvGrpSpPr>
        <p:grpSpPr>
          <a:xfrm>
            <a:off x="9574530" y="429260"/>
            <a:ext cx="2418080" cy="1395730"/>
            <a:chOff x="6444" y="4042"/>
            <a:chExt cx="6264" cy="2876"/>
          </a:xfrm>
        </p:grpSpPr>
        <p:sp>
          <p:nvSpPr>
            <p:cNvPr id="76" name="文本框 7"/>
            <p:cNvSpPr txBox="1"/>
            <p:nvPr>
              <p:custDataLst>
                <p:tags r:id="rId12"/>
              </p:custDataLst>
            </p:nvPr>
          </p:nvSpPr>
          <p:spPr>
            <a:xfrm>
              <a:off x="6747" y="4584"/>
              <a:ext cx="5621" cy="1519"/>
            </a:xfrm>
            <a:prstGeom prst="rect">
              <a:avLst/>
            </a:prstGeom>
            <a:noFill/>
          </p:spPr>
          <p:txBody>
            <a:bodyPr wrap="square" rtlCol="0" anchor="ctr" upright="1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zh-CN" altLang="en-US" sz="2800" b="1" kern="100" spc="100">
                  <a:solidFill>
                    <a:srgbClr val="000000"/>
                  </a:solidFill>
                  <a:uFillTx/>
                  <a:latin typeface="黑体" panose="02010609060101010101" charset="-122"/>
                  <a:ea typeface="黑体" panose="02010609060101010101" charset="-122"/>
                  <a:cs typeface="汉仪长宋简" panose="02010600000101010101" charset="-122"/>
                  <a:sym typeface="Times New Roman" panose="02020603050405020304"/>
                </a:rPr>
                <a:t>探究与分享</a:t>
              </a:r>
              <a:endParaRPr lang="zh-CN" altLang="en-US" sz="2800" b="1" kern="100" spc="100">
                <a:solidFill>
                  <a:srgbClr val="000000"/>
                </a:solidFill>
                <a:uFillTx/>
                <a:latin typeface="黑体" panose="02010609060101010101" charset="-122"/>
                <a:ea typeface="黑体" panose="02010609060101010101" charset="-122"/>
                <a:cs typeface="汉仪长宋简" panose="02010600000101010101" charset="-122"/>
                <a:sym typeface="Times New Roman" panose="02020603050405020304"/>
              </a:endParaRPr>
            </a:p>
          </p:txBody>
        </p:sp>
        <p:grpSp>
          <p:nvGrpSpPr>
            <p:cNvPr id="62" name="组合 61"/>
            <p:cNvGrpSpPr/>
            <p:nvPr>
              <p:custDataLst>
                <p:tags r:id="rId13"/>
              </p:custDataLst>
            </p:nvPr>
          </p:nvGrpSpPr>
          <p:grpSpPr>
            <a:xfrm>
              <a:off x="6444" y="4042"/>
              <a:ext cx="6264" cy="2876"/>
              <a:chOff x="6444" y="4042"/>
              <a:chExt cx="6264" cy="2876"/>
            </a:xfrm>
          </p:grpSpPr>
          <p:sp>
            <p:nvSpPr>
              <p:cNvPr id="41" name="弧形 40"/>
              <p:cNvSpPr/>
              <p:nvPr>
                <p:custDataLst>
                  <p:tags r:id="rId14"/>
                </p:custDataLst>
              </p:nvPr>
            </p:nvSpPr>
            <p:spPr>
              <a:xfrm>
                <a:off x="6444" y="4042"/>
                <a:ext cx="6265" cy="2876"/>
              </a:xfrm>
              <a:prstGeom prst="arc">
                <a:avLst>
                  <a:gd name="adj1" fmla="val 12629023"/>
                  <a:gd name="adj2" fmla="val 11386508"/>
                </a:avLst>
              </a:prstGeom>
              <a:ln w="38100">
                <a:solidFill>
                  <a:srgbClr val="59AFFF"/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dk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  <p:grpSp>
            <p:nvGrpSpPr>
              <p:cNvPr id="7" name="组合 6"/>
              <p:cNvGrpSpPr/>
              <p:nvPr>
                <p:custDataLst>
                  <p:tags r:id="rId15"/>
                </p:custDataLst>
              </p:nvPr>
            </p:nvGrpSpPr>
            <p:grpSpPr>
              <a:xfrm>
                <a:off x="10555" y="6167"/>
                <a:ext cx="1435" cy="688"/>
                <a:chOff x="12448" y="7023"/>
                <a:chExt cx="3421" cy="1674"/>
              </a:xfrm>
            </p:grpSpPr>
            <p:sp>
              <p:nvSpPr>
                <p:cNvPr id="8" name="任意多边形: 形状 14"/>
                <p:cNvSpPr/>
                <p:nvPr>
                  <p:custDataLst>
                    <p:tags r:id="rId16"/>
                  </p:custDataLst>
                </p:nvPr>
              </p:nvSpPr>
              <p:spPr>
                <a:xfrm>
                  <a:off x="15300" y="7392"/>
                  <a:ext cx="201" cy="159"/>
                </a:xfrm>
                <a:custGeom>
                  <a:avLst/>
                  <a:gdLst>
                    <a:gd name="connsiteX0" fmla="*/ 231228 w 273288"/>
                    <a:gd name="connsiteY0" fmla="*/ 179380 h 216615"/>
                    <a:gd name="connsiteX1" fmla="*/ -61 w 273288"/>
                    <a:gd name="connsiteY1" fmla="*/ 216555 h 216615"/>
                    <a:gd name="connsiteX2" fmla="*/ 120803 w 273288"/>
                    <a:gd name="connsiteY2" fmla="*/ 15879 h 216615"/>
                    <a:gd name="connsiteX3" fmla="*/ 257292 w 273288"/>
                    <a:gd name="connsiteY3" fmla="*/ 44865 h 216615"/>
                    <a:gd name="connsiteX4" fmla="*/ 231228 w 273288"/>
                    <a:gd name="connsiteY4" fmla="*/ 179380 h 216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288" h="216615">
                      <a:moveTo>
                        <a:pt x="231228" y="179380"/>
                      </a:moveTo>
                      <a:cubicBezTo>
                        <a:pt x="186080" y="209860"/>
                        <a:pt x="-61" y="216555"/>
                        <a:pt x="-61" y="216555"/>
                      </a:cubicBezTo>
                      <a:cubicBezTo>
                        <a:pt x="-61" y="216555"/>
                        <a:pt x="75655" y="46403"/>
                        <a:pt x="120803" y="15879"/>
                      </a:cubicBezTo>
                      <a:cubicBezTo>
                        <a:pt x="166498" y="-13807"/>
                        <a:pt x="227606" y="-830"/>
                        <a:pt x="257292" y="44865"/>
                      </a:cubicBezTo>
                      <a:cubicBezTo>
                        <a:pt x="286230" y="89409"/>
                        <a:pt x="274709" y="148868"/>
                        <a:pt x="231228" y="179380"/>
                      </a:cubicBezTo>
                      <a:close/>
                    </a:path>
                  </a:pathLst>
                </a:custGeom>
                <a:solidFill>
                  <a:srgbClr val="6C63FF"/>
                </a:solidFill>
                <a:ln w="4396" cap="flat">
                  <a:solidFill>
                    <a:srgbClr val="358FFA"/>
                  </a:solidFill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>
                    <a:solidFill>
                      <a:schemeClr val="dk1"/>
                    </a:solidFill>
                    <a:latin typeface="黑体" panose="02010609060101010101" charset="-122"/>
                    <a:ea typeface="黑体" panose="02010609060101010101" charset="-122"/>
                  </a:endParaRPr>
                </a:p>
              </p:txBody>
            </p:sp>
            <p:sp>
              <p:nvSpPr>
                <p:cNvPr id="18" name="任意多边形: 形状 17"/>
                <p:cNvSpPr/>
                <p:nvPr>
                  <p:custDataLst>
                    <p:tags r:id="rId17"/>
                  </p:custDataLst>
                </p:nvPr>
              </p:nvSpPr>
              <p:spPr>
                <a:xfrm>
                  <a:off x="15111" y="7488"/>
                  <a:ext cx="193" cy="170"/>
                </a:xfrm>
                <a:custGeom>
                  <a:avLst/>
                  <a:gdLst>
                    <a:gd name="connsiteX0" fmla="*/ 35086 w 262383"/>
                    <a:gd name="connsiteY0" fmla="*/ 174107 h 230986"/>
                    <a:gd name="connsiteX1" fmla="*/ 262323 w 262383"/>
                    <a:gd name="connsiteY1" fmla="*/ 230927 h 230986"/>
                    <a:gd name="connsiteX2" fmla="*/ 159078 w 262383"/>
                    <a:gd name="connsiteY2" fmla="*/ 20648 h 230986"/>
                    <a:gd name="connsiteX3" fmla="*/ 20646 w 262383"/>
                    <a:gd name="connsiteY3" fmla="*/ 38138 h 230986"/>
                    <a:gd name="connsiteX4" fmla="*/ 35087 w 262383"/>
                    <a:gd name="connsiteY4" fmla="*/ 174107 h 2309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2383" h="230986">
                      <a:moveTo>
                        <a:pt x="35086" y="174107"/>
                      </a:moveTo>
                      <a:cubicBezTo>
                        <a:pt x="77459" y="208331"/>
                        <a:pt x="262323" y="230927"/>
                        <a:pt x="262323" y="230927"/>
                      </a:cubicBezTo>
                      <a:cubicBezTo>
                        <a:pt x="262323" y="230927"/>
                        <a:pt x="201450" y="54740"/>
                        <a:pt x="159078" y="20648"/>
                      </a:cubicBezTo>
                      <a:cubicBezTo>
                        <a:pt x="116021" y="-12749"/>
                        <a:pt x="54043" y="-4919"/>
                        <a:pt x="20646" y="38138"/>
                      </a:cubicBezTo>
                      <a:cubicBezTo>
                        <a:pt x="-11817" y="79990"/>
                        <a:pt x="-5443" y="140007"/>
                        <a:pt x="35087" y="174107"/>
                      </a:cubicBezTo>
                      <a:close/>
                    </a:path>
                  </a:pathLst>
                </a:custGeom>
                <a:solidFill>
                  <a:srgbClr val="6C63FF"/>
                </a:solidFill>
                <a:ln w="4396" cap="flat">
                  <a:solidFill>
                    <a:srgbClr val="358FFA"/>
                  </a:solidFill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>
                    <a:solidFill>
                      <a:schemeClr val="dk1"/>
                    </a:solidFill>
                    <a:latin typeface="黑体" panose="02010609060101010101" charset="-122"/>
                    <a:ea typeface="黑体" panose="02010609060101010101" charset="-122"/>
                  </a:endParaRPr>
                </a:p>
              </p:txBody>
            </p:sp>
            <p:sp>
              <p:nvSpPr>
                <p:cNvPr id="9" name="任意多边形: 形状 21"/>
                <p:cNvSpPr/>
                <p:nvPr>
                  <p:custDataLst>
                    <p:tags r:id="rId18"/>
                  </p:custDataLst>
                </p:nvPr>
              </p:nvSpPr>
              <p:spPr>
                <a:xfrm>
                  <a:off x="15300" y="7392"/>
                  <a:ext cx="201" cy="159"/>
                </a:xfrm>
                <a:custGeom>
                  <a:avLst/>
                  <a:gdLst>
                    <a:gd name="connsiteX0" fmla="*/ 231228 w 273288"/>
                    <a:gd name="connsiteY0" fmla="*/ 179380 h 216615"/>
                    <a:gd name="connsiteX1" fmla="*/ -61 w 273288"/>
                    <a:gd name="connsiteY1" fmla="*/ 216555 h 216615"/>
                    <a:gd name="connsiteX2" fmla="*/ 120803 w 273288"/>
                    <a:gd name="connsiteY2" fmla="*/ 15879 h 216615"/>
                    <a:gd name="connsiteX3" fmla="*/ 257292 w 273288"/>
                    <a:gd name="connsiteY3" fmla="*/ 44865 h 216615"/>
                    <a:gd name="connsiteX4" fmla="*/ 231228 w 273288"/>
                    <a:gd name="connsiteY4" fmla="*/ 179380 h 216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288" h="216615">
                      <a:moveTo>
                        <a:pt x="231228" y="179380"/>
                      </a:moveTo>
                      <a:cubicBezTo>
                        <a:pt x="186080" y="209860"/>
                        <a:pt x="-61" y="216555"/>
                        <a:pt x="-61" y="216555"/>
                      </a:cubicBezTo>
                      <a:cubicBezTo>
                        <a:pt x="-61" y="216555"/>
                        <a:pt x="75655" y="46403"/>
                        <a:pt x="120803" y="15879"/>
                      </a:cubicBezTo>
                      <a:cubicBezTo>
                        <a:pt x="166498" y="-13807"/>
                        <a:pt x="227606" y="-830"/>
                        <a:pt x="257292" y="44865"/>
                      </a:cubicBezTo>
                      <a:cubicBezTo>
                        <a:pt x="286230" y="89409"/>
                        <a:pt x="274709" y="148868"/>
                        <a:pt x="231228" y="179380"/>
                      </a:cubicBezTo>
                      <a:close/>
                    </a:path>
                  </a:pathLst>
                </a:custGeom>
                <a:solidFill>
                  <a:srgbClr val="FC6681"/>
                </a:solidFill>
                <a:ln w="4396" cap="flat">
                  <a:solidFill>
                    <a:srgbClr val="358FFA"/>
                  </a:solidFill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>
                    <a:solidFill>
                      <a:schemeClr val="dk1"/>
                    </a:solidFill>
                    <a:latin typeface="黑体" panose="02010609060101010101" charset="-122"/>
                    <a:ea typeface="黑体" panose="02010609060101010101" charset="-122"/>
                  </a:endParaRPr>
                </a:p>
              </p:txBody>
            </p:sp>
            <p:sp>
              <p:nvSpPr>
                <p:cNvPr id="10" name="任意多边形: 形状 24"/>
                <p:cNvSpPr/>
                <p:nvPr>
                  <p:custDataLst>
                    <p:tags r:id="rId19"/>
                  </p:custDataLst>
                </p:nvPr>
              </p:nvSpPr>
              <p:spPr>
                <a:xfrm>
                  <a:off x="15111" y="7488"/>
                  <a:ext cx="193" cy="170"/>
                </a:xfrm>
                <a:custGeom>
                  <a:avLst/>
                  <a:gdLst>
                    <a:gd name="connsiteX0" fmla="*/ 35086 w 262383"/>
                    <a:gd name="connsiteY0" fmla="*/ 174107 h 230986"/>
                    <a:gd name="connsiteX1" fmla="*/ 262323 w 262383"/>
                    <a:gd name="connsiteY1" fmla="*/ 230927 h 230986"/>
                    <a:gd name="connsiteX2" fmla="*/ 159078 w 262383"/>
                    <a:gd name="connsiteY2" fmla="*/ 20648 h 230986"/>
                    <a:gd name="connsiteX3" fmla="*/ 20646 w 262383"/>
                    <a:gd name="connsiteY3" fmla="*/ 38138 h 230986"/>
                    <a:gd name="connsiteX4" fmla="*/ 35087 w 262383"/>
                    <a:gd name="connsiteY4" fmla="*/ 174107 h 2309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2383" h="230986">
                      <a:moveTo>
                        <a:pt x="35086" y="174107"/>
                      </a:moveTo>
                      <a:cubicBezTo>
                        <a:pt x="77459" y="208331"/>
                        <a:pt x="262323" y="230927"/>
                        <a:pt x="262323" y="230927"/>
                      </a:cubicBezTo>
                      <a:cubicBezTo>
                        <a:pt x="262323" y="230927"/>
                        <a:pt x="201450" y="54740"/>
                        <a:pt x="159078" y="20648"/>
                      </a:cubicBezTo>
                      <a:cubicBezTo>
                        <a:pt x="116021" y="-12749"/>
                        <a:pt x="54043" y="-4919"/>
                        <a:pt x="20646" y="38138"/>
                      </a:cubicBezTo>
                      <a:cubicBezTo>
                        <a:pt x="-11817" y="79990"/>
                        <a:pt x="-5443" y="140007"/>
                        <a:pt x="35087" y="174107"/>
                      </a:cubicBezTo>
                      <a:close/>
                    </a:path>
                  </a:pathLst>
                </a:custGeom>
                <a:solidFill>
                  <a:srgbClr val="FC6681"/>
                </a:solidFill>
                <a:ln w="4396" cap="flat">
                  <a:solidFill>
                    <a:srgbClr val="358FFA"/>
                  </a:solidFill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>
                    <a:solidFill>
                      <a:schemeClr val="dk1"/>
                    </a:solidFill>
                    <a:latin typeface="黑体" panose="02010609060101010101" charset="-122"/>
                    <a:ea typeface="黑体" panose="02010609060101010101" charset="-122"/>
                  </a:endParaRPr>
                </a:p>
              </p:txBody>
            </p:sp>
            <p:sp>
              <p:nvSpPr>
                <p:cNvPr id="46" name="任意多边形: 形状 45"/>
                <p:cNvSpPr/>
                <p:nvPr>
                  <p:custDataLst>
                    <p:tags r:id="rId20"/>
                  </p:custDataLst>
                </p:nvPr>
              </p:nvSpPr>
              <p:spPr>
                <a:xfrm>
                  <a:off x="12448" y="7413"/>
                  <a:ext cx="3421" cy="1253"/>
                </a:xfrm>
                <a:custGeom>
                  <a:avLst/>
                  <a:gdLst>
                    <a:gd name="connsiteX0" fmla="*/ 385743 w 4651318"/>
                    <a:gd name="connsiteY0" fmla="*/ 1878 h 1704286"/>
                    <a:gd name="connsiteX1" fmla="*/ -61 w 4651318"/>
                    <a:gd name="connsiteY1" fmla="*/ 1668336 h 1704286"/>
                    <a:gd name="connsiteX2" fmla="*/ 2294766 w 4651318"/>
                    <a:gd name="connsiteY2" fmla="*/ 1636535 h 1704286"/>
                    <a:gd name="connsiteX3" fmla="*/ 4651258 w 4651318"/>
                    <a:gd name="connsiteY3" fmla="*/ 1662390 h 1704286"/>
                    <a:gd name="connsiteX4" fmla="*/ 4273427 w 4651318"/>
                    <a:gd name="connsiteY4" fmla="*/ -60 h 1704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651318" h="1704286">
                      <a:moveTo>
                        <a:pt x="385743" y="1878"/>
                      </a:moveTo>
                      <a:lnTo>
                        <a:pt x="-61" y="1668336"/>
                      </a:lnTo>
                      <a:cubicBezTo>
                        <a:pt x="-61" y="1668336"/>
                        <a:pt x="2123733" y="1747885"/>
                        <a:pt x="2294766" y="1636535"/>
                      </a:cubicBezTo>
                      <a:cubicBezTo>
                        <a:pt x="2294766" y="1636535"/>
                        <a:pt x="3613213" y="1769776"/>
                        <a:pt x="4651258" y="1662390"/>
                      </a:cubicBezTo>
                      <a:lnTo>
                        <a:pt x="4273427" y="-60"/>
                      </a:lnTo>
                      <a:close/>
                    </a:path>
                  </a:pathLst>
                </a:custGeom>
                <a:solidFill>
                  <a:srgbClr val="3676D7"/>
                </a:solidFill>
                <a:ln w="4396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>
                    <a:solidFill>
                      <a:schemeClr val="dk1"/>
                    </a:solidFill>
                    <a:latin typeface="黑体" panose="02010609060101010101" charset="-122"/>
                    <a:ea typeface="黑体" panose="02010609060101010101" charset="-122"/>
                  </a:endParaRPr>
                </a:p>
              </p:txBody>
            </p:sp>
            <p:sp>
              <p:nvSpPr>
                <p:cNvPr id="47" name="任意多边形: 形状 46"/>
                <p:cNvSpPr/>
                <p:nvPr>
                  <p:custDataLst>
                    <p:tags r:id="rId21"/>
                  </p:custDataLst>
                </p:nvPr>
              </p:nvSpPr>
              <p:spPr>
                <a:xfrm>
                  <a:off x="12553" y="7455"/>
                  <a:ext cx="3189" cy="1169"/>
                </a:xfrm>
                <a:custGeom>
                  <a:avLst/>
                  <a:gdLst>
                    <a:gd name="connsiteX0" fmla="*/ 359624 w 4336517"/>
                    <a:gd name="connsiteY0" fmla="*/ 1790 h 1588962"/>
                    <a:gd name="connsiteX1" fmla="*/ -61 w 4336517"/>
                    <a:gd name="connsiteY1" fmla="*/ 1555445 h 1588962"/>
                    <a:gd name="connsiteX2" fmla="*/ 2139458 w 4336517"/>
                    <a:gd name="connsiteY2" fmla="*/ 1525802 h 1588962"/>
                    <a:gd name="connsiteX3" fmla="*/ 4336457 w 4336517"/>
                    <a:gd name="connsiteY3" fmla="*/ 1549895 h 1588962"/>
                    <a:gd name="connsiteX4" fmla="*/ 3984085 w 4336517"/>
                    <a:gd name="connsiteY4" fmla="*/ -60 h 15889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336517" h="1588962">
                      <a:moveTo>
                        <a:pt x="359624" y="1790"/>
                      </a:moveTo>
                      <a:lnTo>
                        <a:pt x="-61" y="1555445"/>
                      </a:lnTo>
                      <a:cubicBezTo>
                        <a:pt x="-61" y="1555445"/>
                        <a:pt x="1980009" y="1629619"/>
                        <a:pt x="2139458" y="1525802"/>
                      </a:cubicBezTo>
                      <a:cubicBezTo>
                        <a:pt x="2139458" y="1525802"/>
                        <a:pt x="3368666" y="1650013"/>
                        <a:pt x="4336457" y="1549895"/>
                      </a:cubicBezTo>
                      <a:lnTo>
                        <a:pt x="3984085" y="-60"/>
                      </a:lnTo>
                      <a:close/>
                    </a:path>
                  </a:pathLst>
                </a:custGeom>
                <a:solidFill>
                  <a:srgbClr val="000000">
                    <a:alpha val="10000"/>
                  </a:srgbClr>
                </a:solidFill>
                <a:ln w="4396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>
                    <a:solidFill>
                      <a:schemeClr val="dk1"/>
                    </a:solidFill>
                    <a:latin typeface="黑体" panose="02010609060101010101" charset="-122"/>
                    <a:ea typeface="黑体" panose="02010609060101010101" charset="-122"/>
                  </a:endParaRPr>
                </a:p>
              </p:txBody>
            </p:sp>
            <p:sp>
              <p:nvSpPr>
                <p:cNvPr id="48" name="任意多边形: 形状 47"/>
                <p:cNvSpPr/>
                <p:nvPr>
                  <p:custDataLst>
                    <p:tags r:id="rId22"/>
                  </p:custDataLst>
                </p:nvPr>
              </p:nvSpPr>
              <p:spPr>
                <a:xfrm>
                  <a:off x="12602" y="7023"/>
                  <a:ext cx="3112" cy="1532"/>
                </a:xfrm>
                <a:custGeom>
                  <a:avLst/>
                  <a:gdLst>
                    <a:gd name="connsiteX0" fmla="*/ 3913478 w 4231731"/>
                    <a:gd name="connsiteY0" fmla="*/ 347051 h 2082676"/>
                    <a:gd name="connsiteX1" fmla="*/ 2998719 w 4231731"/>
                    <a:gd name="connsiteY1" fmla="*/ 136244 h 2082676"/>
                    <a:gd name="connsiteX2" fmla="*/ 2115761 w 4231731"/>
                    <a:gd name="connsiteY2" fmla="*/ 164081 h 2082676"/>
                    <a:gd name="connsiteX3" fmla="*/ 1232847 w 4231731"/>
                    <a:gd name="connsiteY3" fmla="*/ 136244 h 2082676"/>
                    <a:gd name="connsiteX4" fmla="*/ 318088 w 4231731"/>
                    <a:gd name="connsiteY4" fmla="*/ 347051 h 2082676"/>
                    <a:gd name="connsiteX5" fmla="*/ -61 w 4231731"/>
                    <a:gd name="connsiteY5" fmla="*/ 2045311 h 2082676"/>
                    <a:gd name="connsiteX6" fmla="*/ 1292530 w 4231731"/>
                    <a:gd name="connsiteY6" fmla="*/ 1890223 h 2082676"/>
                    <a:gd name="connsiteX7" fmla="*/ 2115805 w 4231731"/>
                    <a:gd name="connsiteY7" fmla="*/ 1997608 h 2082676"/>
                    <a:gd name="connsiteX8" fmla="*/ 2939080 w 4231731"/>
                    <a:gd name="connsiteY8" fmla="*/ 1890223 h 2082676"/>
                    <a:gd name="connsiteX9" fmla="*/ 4231671 w 4231731"/>
                    <a:gd name="connsiteY9" fmla="*/ 2045311 h 2082676"/>
                    <a:gd name="connsiteX10" fmla="*/ 3913478 w 4231731"/>
                    <a:gd name="connsiteY10" fmla="*/ 347051 h 20826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231731" h="2082676">
                      <a:moveTo>
                        <a:pt x="3913478" y="347051"/>
                      </a:moveTo>
                      <a:cubicBezTo>
                        <a:pt x="3913478" y="347051"/>
                        <a:pt x="3404388" y="458401"/>
                        <a:pt x="2998719" y="136244"/>
                      </a:cubicBezTo>
                      <a:cubicBezTo>
                        <a:pt x="2593050" y="-185913"/>
                        <a:pt x="2115761" y="164081"/>
                        <a:pt x="2115761" y="164081"/>
                      </a:cubicBezTo>
                      <a:cubicBezTo>
                        <a:pt x="2115761" y="164081"/>
                        <a:pt x="1638516" y="-185913"/>
                        <a:pt x="1232847" y="136244"/>
                      </a:cubicBezTo>
                      <a:cubicBezTo>
                        <a:pt x="827178" y="458401"/>
                        <a:pt x="318088" y="347051"/>
                        <a:pt x="318088" y="347051"/>
                      </a:cubicBezTo>
                      <a:cubicBezTo>
                        <a:pt x="302055" y="995328"/>
                        <a:pt x="-61" y="2045311"/>
                        <a:pt x="-61" y="2045311"/>
                      </a:cubicBezTo>
                      <a:cubicBezTo>
                        <a:pt x="-61" y="2045311"/>
                        <a:pt x="556732" y="2196434"/>
                        <a:pt x="1292530" y="1890223"/>
                      </a:cubicBezTo>
                      <a:cubicBezTo>
                        <a:pt x="2028328" y="1584011"/>
                        <a:pt x="2115805" y="1997608"/>
                        <a:pt x="2115805" y="1997608"/>
                      </a:cubicBezTo>
                      <a:cubicBezTo>
                        <a:pt x="2115805" y="1997608"/>
                        <a:pt x="2203282" y="1583967"/>
                        <a:pt x="2939080" y="1890223"/>
                      </a:cubicBezTo>
                      <a:cubicBezTo>
                        <a:pt x="3674878" y="2196478"/>
                        <a:pt x="4231671" y="2045311"/>
                        <a:pt x="4231671" y="2045311"/>
                      </a:cubicBezTo>
                      <a:cubicBezTo>
                        <a:pt x="4231671" y="2045311"/>
                        <a:pt x="3929379" y="995328"/>
                        <a:pt x="3913478" y="347051"/>
                      </a:cubicBezTo>
                      <a:close/>
                    </a:path>
                  </a:pathLst>
                </a:custGeom>
                <a:solidFill>
                  <a:srgbClr val="E9F6FF"/>
                </a:solidFill>
                <a:ln w="4396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>
                    <a:solidFill>
                      <a:schemeClr val="dk1"/>
                    </a:solidFill>
                    <a:latin typeface="黑体" panose="02010609060101010101" charset="-122"/>
                    <a:ea typeface="黑体" panose="02010609060101010101" charset="-122"/>
                  </a:endParaRPr>
                </a:p>
              </p:txBody>
            </p:sp>
            <p:sp>
              <p:nvSpPr>
                <p:cNvPr id="50" name="任意多边形: 形状 49"/>
                <p:cNvSpPr/>
                <p:nvPr>
                  <p:custDataLst>
                    <p:tags r:id="rId23"/>
                  </p:custDataLst>
                </p:nvPr>
              </p:nvSpPr>
              <p:spPr>
                <a:xfrm>
                  <a:off x="14003" y="8562"/>
                  <a:ext cx="310" cy="135"/>
                </a:xfrm>
                <a:custGeom>
                  <a:avLst/>
                  <a:gdLst>
                    <a:gd name="connsiteX0" fmla="*/ 421614 w 421613"/>
                    <a:gd name="connsiteY0" fmla="*/ 91485 h 182969"/>
                    <a:gd name="connsiteX1" fmla="*/ 210807 w 421613"/>
                    <a:gd name="connsiteY1" fmla="*/ 182970 h 182969"/>
                    <a:gd name="connsiteX2" fmla="*/ 0 w 421613"/>
                    <a:gd name="connsiteY2" fmla="*/ 91485 h 182969"/>
                    <a:gd name="connsiteX3" fmla="*/ 210807 w 421613"/>
                    <a:gd name="connsiteY3" fmla="*/ 0 h 182969"/>
                    <a:gd name="connsiteX4" fmla="*/ 421614 w 421613"/>
                    <a:gd name="connsiteY4" fmla="*/ 91485 h 182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21613" h="182969">
                      <a:moveTo>
                        <a:pt x="421614" y="91485"/>
                      </a:moveTo>
                      <a:cubicBezTo>
                        <a:pt x="421614" y="142010"/>
                        <a:pt x="327232" y="182970"/>
                        <a:pt x="210807" y="182970"/>
                      </a:cubicBezTo>
                      <a:cubicBezTo>
                        <a:pt x="94381" y="182970"/>
                        <a:pt x="0" y="142010"/>
                        <a:pt x="0" y="91485"/>
                      </a:cubicBezTo>
                      <a:cubicBezTo>
                        <a:pt x="0" y="40959"/>
                        <a:pt x="94382" y="0"/>
                        <a:pt x="210807" y="0"/>
                      </a:cubicBezTo>
                      <a:cubicBezTo>
                        <a:pt x="327233" y="0"/>
                        <a:pt x="421614" y="40959"/>
                        <a:pt x="421614" y="91485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4396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>
                    <a:solidFill>
                      <a:schemeClr val="dk1"/>
                    </a:solidFill>
                    <a:latin typeface="黑体" panose="02010609060101010101" charset="-122"/>
                    <a:ea typeface="黑体" panose="02010609060101010101" charset="-122"/>
                  </a:endParaRPr>
                </a:p>
              </p:txBody>
            </p:sp>
            <p:sp>
              <p:nvSpPr>
                <p:cNvPr id="51" name="任意多边形: 形状 50"/>
                <p:cNvSpPr/>
                <p:nvPr>
                  <p:custDataLst>
                    <p:tags r:id="rId24"/>
                  </p:custDataLst>
                </p:nvPr>
              </p:nvSpPr>
              <p:spPr>
                <a:xfrm>
                  <a:off x="14156" y="7142"/>
                  <a:ext cx="50" cy="1360"/>
                </a:xfrm>
                <a:custGeom>
                  <a:avLst/>
                  <a:gdLst>
                    <a:gd name="connsiteX0" fmla="*/ -61 w 68356"/>
                    <a:gd name="connsiteY0" fmla="*/ -60 h 1849383"/>
                    <a:gd name="connsiteX1" fmla="*/ 3903 w 68356"/>
                    <a:gd name="connsiteY1" fmla="*/ 1849324 h 1849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8356" h="1849383">
                      <a:moveTo>
                        <a:pt x="-61" y="-60"/>
                      </a:moveTo>
                      <a:cubicBezTo>
                        <a:pt x="-61" y="-60"/>
                        <a:pt x="151063" y="767540"/>
                        <a:pt x="3903" y="1849324"/>
                      </a:cubicBezTo>
                    </a:path>
                  </a:pathLst>
                </a:custGeom>
                <a:solidFill>
                  <a:srgbClr val="88C4FF"/>
                </a:solidFill>
                <a:ln w="4396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>
                    <a:solidFill>
                      <a:schemeClr val="dk1"/>
                    </a:solidFill>
                    <a:latin typeface="黑体" panose="02010609060101010101" charset="-122"/>
                    <a:ea typeface="黑体" panose="02010609060101010101" charset="-122"/>
                  </a:endParaRPr>
                </a:p>
              </p:txBody>
            </p:sp>
          </p:grpSp>
          <p:sp>
            <p:nvSpPr>
              <p:cNvPr id="42" name="椭圆 41"/>
              <p:cNvSpPr/>
              <p:nvPr>
                <p:custDataLst>
                  <p:tags r:id="rId25"/>
                </p:custDataLst>
              </p:nvPr>
            </p:nvSpPr>
            <p:spPr>
              <a:xfrm>
                <a:off x="7312" y="4349"/>
                <a:ext cx="173" cy="169"/>
              </a:xfrm>
              <a:prstGeom prst="ellipse">
                <a:avLst/>
              </a:prstGeom>
              <a:solidFill>
                <a:srgbClr val="B3DE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  <p:sp>
            <p:nvSpPr>
              <p:cNvPr id="43" name="椭圆 42"/>
              <p:cNvSpPr/>
              <p:nvPr>
                <p:custDataLst>
                  <p:tags r:id="rId26"/>
                </p:custDataLst>
              </p:nvPr>
            </p:nvSpPr>
            <p:spPr>
              <a:xfrm>
                <a:off x="7013" y="4508"/>
                <a:ext cx="173" cy="169"/>
              </a:xfrm>
              <a:prstGeom prst="ellipse">
                <a:avLst/>
              </a:prstGeom>
              <a:solidFill>
                <a:srgbClr val="F9A7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  <p:sp>
            <p:nvSpPr>
              <p:cNvPr id="44" name="椭圆 43"/>
              <p:cNvSpPr/>
              <p:nvPr>
                <p:custDataLst>
                  <p:tags r:id="rId27"/>
                </p:custDataLst>
              </p:nvPr>
            </p:nvSpPr>
            <p:spPr>
              <a:xfrm>
                <a:off x="6747" y="4711"/>
                <a:ext cx="173" cy="169"/>
              </a:xfrm>
              <a:prstGeom prst="ellipse">
                <a:avLst/>
              </a:prstGeom>
              <a:solidFill>
                <a:srgbClr val="B3DE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  <p:sp>
            <p:nvSpPr>
              <p:cNvPr id="45" name="任意多边形 44"/>
              <p:cNvSpPr/>
              <p:nvPr>
                <p:custDataLst>
                  <p:tags r:id="rId28"/>
                </p:custDataLst>
              </p:nvPr>
            </p:nvSpPr>
            <p:spPr>
              <a:xfrm>
                <a:off x="10524" y="4243"/>
                <a:ext cx="2027" cy="1824"/>
              </a:xfrm>
              <a:custGeom>
                <a:avLst/>
                <a:gdLst>
                  <a:gd name="idx" fmla="cos wd2 2700000"/>
                  <a:gd name="idy" fmla="sin hd2 2700000"/>
                  <a:gd name="il" fmla="+- hc 0 wd2"/>
                  <a:gd name="ir" fmla="+- hc wd2 0"/>
                  <a:gd name="it" fmla="+- vc 0 wd2"/>
                  <a:gd name="ib" fmla="+- vc wd2 0"/>
                </a:gdLst>
                <a:ahLst/>
                <a:cxnLst>
                  <a:cxn ang="3">
                    <a:pos x="hc" y="t"/>
                  </a:cxn>
                  <a:cxn ang="3">
                    <a:pos x="hd2" y="hd2"/>
                  </a:cxn>
                  <a:cxn ang="cd2">
                    <a:pos x="l" y="vc"/>
                  </a:cxn>
                  <a:cxn ang="cd4">
                    <a:pos x="hd2" y="wd2"/>
                  </a:cxn>
                  <a:cxn ang="cd4">
                    <a:pos x="hc" y="b"/>
                  </a:cxn>
                  <a:cxn ang="cd4">
                    <a:pos x="wd2" y="wd2"/>
                  </a:cxn>
                  <a:cxn ang="0">
                    <a:pos x="r" y="vc"/>
                  </a:cxn>
                  <a:cxn ang="3">
                    <a:pos x="wd2" y="hd2"/>
                  </a:cxn>
                </a:cxnLst>
                <a:rect l="l" t="t" r="r" b="b"/>
                <a:pathLst>
                  <a:path w="1977" h="1853">
                    <a:moveTo>
                      <a:pt x="0" y="0"/>
                    </a:moveTo>
                    <a:lnTo>
                      <a:pt x="42" y="6"/>
                    </a:lnTo>
                    <a:cubicBezTo>
                      <a:pt x="1167" y="180"/>
                      <a:pt x="1977" y="665"/>
                      <a:pt x="1977" y="1237"/>
                    </a:cubicBezTo>
                    <a:cubicBezTo>
                      <a:pt x="1977" y="1450"/>
                      <a:pt x="1864" y="1651"/>
                      <a:pt x="1665" y="1828"/>
                    </a:cubicBezTo>
                    <a:lnTo>
                      <a:pt x="1635" y="1854"/>
                    </a:lnTo>
                    <a:lnTo>
                      <a:pt x="1638" y="1851"/>
                    </a:lnTo>
                    <a:cubicBezTo>
                      <a:pt x="1757" y="1692"/>
                      <a:pt x="1823" y="1520"/>
                      <a:pt x="1823" y="1340"/>
                    </a:cubicBezTo>
                    <a:cubicBezTo>
                      <a:pt x="1823" y="733"/>
                      <a:pt x="1075" y="214"/>
                      <a:pt x="19" y="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F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lt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</p:grpSp>
      <p:sp>
        <p:nvSpPr>
          <p:cNvPr id="14" name="文本框 13"/>
          <p:cNvSpPr txBox="1"/>
          <p:nvPr>
            <p:custDataLst>
              <p:tags r:id="rId29"/>
            </p:custDataLst>
          </p:nvPr>
        </p:nvSpPr>
        <p:spPr>
          <a:xfrm>
            <a:off x="948690" y="692150"/>
            <a:ext cx="60960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 b="1" smtClean="0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新知讲解</a:t>
            </a:r>
            <a:endParaRPr lang="zh-CN" altLang="en-US" sz="2000" b="1" smtClean="0">
              <a:solidFill>
                <a:schemeClr val="dk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</p:spTree>
    <p:custDataLst>
      <p:tags r:id="rId30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42340" y="1965325"/>
            <a:ext cx="10058400" cy="50279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-43180" y="1830070"/>
            <a:ext cx="12235180" cy="50279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1830070"/>
            <a:ext cx="12268835" cy="502793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738110" y="-1149985"/>
            <a:ext cx="6105525" cy="915860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8" b="86330"/>
          <a:stretch>
            <a:fillRect/>
          </a:stretch>
        </p:blipFill>
        <p:spPr>
          <a:xfrm>
            <a:off x="10537190" y="1830070"/>
            <a:ext cx="1731645" cy="85598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8" b="86330"/>
          <a:stretch>
            <a:fillRect/>
          </a:stretch>
        </p:blipFill>
        <p:spPr>
          <a:xfrm flipH="1">
            <a:off x="0" y="866775"/>
            <a:ext cx="1731645" cy="71945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-43180" y="124460"/>
            <a:ext cx="1236345" cy="1184275"/>
          </a:xfrm>
          <a:prstGeom prst="rect">
            <a:avLst/>
          </a:prstGeom>
        </p:spPr>
      </p:pic>
      <p:grpSp>
        <p:nvGrpSpPr>
          <p:cNvPr id="30" name="组合 29"/>
          <p:cNvGrpSpPr/>
          <p:nvPr>
            <p:custDataLst>
              <p:tags r:id="rId15"/>
            </p:custDataLst>
          </p:nvPr>
        </p:nvGrpSpPr>
        <p:grpSpPr>
          <a:xfrm>
            <a:off x="5744451" y="1585957"/>
            <a:ext cx="756018" cy="731954"/>
            <a:chOff x="4416031" y="2147932"/>
            <a:chExt cx="756018" cy="731954"/>
          </a:xfrm>
        </p:grpSpPr>
        <p:sp>
          <p:nvSpPr>
            <p:cNvPr id="31" name="椭圆 30"/>
            <p:cNvSpPr/>
            <p:nvPr>
              <p:custDataLst>
                <p:tags r:id="rId16"/>
              </p:custDataLst>
            </p:nvPr>
          </p:nvSpPr>
          <p:spPr>
            <a:xfrm>
              <a:off x="4416031" y="2147932"/>
              <a:ext cx="731954" cy="731954"/>
            </a:xfrm>
            <a:prstGeom prst="ellipse">
              <a:avLst/>
            </a:prstGeom>
            <a:solidFill>
              <a:srgbClr val="FB37DF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思源黑体 CN Normal" panose="020B0400000000000000" pitchFamily="34" charset="-122"/>
                <a:cs typeface="等线" panose="02010600030101010101" charset="-122"/>
              </a:endParaRPr>
            </a:p>
          </p:txBody>
        </p:sp>
        <p:sp>
          <p:nvSpPr>
            <p:cNvPr id="32" name="文本框 31"/>
            <p:cNvSpPr txBox="1"/>
            <p:nvPr>
              <p:custDataLst>
                <p:tags r:id="rId17"/>
              </p:custDataLst>
            </p:nvPr>
          </p:nvSpPr>
          <p:spPr>
            <a:xfrm>
              <a:off x="4440095" y="2242477"/>
              <a:ext cx="731954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>
                  <a:solidFill>
                    <a:srgbClr val="FDF4F7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等线" panose="02010600030101010101" charset="-122"/>
                </a:rPr>
                <a:t>01</a:t>
              </a:r>
              <a:endParaRPr lang="en-US" altLang="zh-CN" sz="3200" b="1">
                <a:solidFill>
                  <a:srgbClr val="FDF4F7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等线" panose="02010600030101010101" charset="-122"/>
              </a:endParaRPr>
            </a:p>
          </p:txBody>
        </p:sp>
      </p:grpSp>
      <p:pic>
        <p:nvPicPr>
          <p:cNvPr id="28" name="图片 27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546"/>
          <a:stretch>
            <a:fillRect/>
          </a:stretch>
        </p:blipFill>
        <p:spPr>
          <a:xfrm flipH="1">
            <a:off x="-43180" y="1416685"/>
            <a:ext cx="3064510" cy="1630045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650875" y="4128135"/>
            <a:ext cx="2850515" cy="2729865"/>
          </a:xfrm>
          <a:prstGeom prst="rect">
            <a:avLst/>
          </a:prstGeom>
        </p:spPr>
      </p:pic>
      <p:sp>
        <p:nvSpPr>
          <p:cNvPr id="2" name="矩形 1"/>
          <p:cNvSpPr/>
          <p:nvPr>
            <p:custDataLst>
              <p:tags r:id="rId22"/>
            </p:custDataLst>
          </p:nvPr>
        </p:nvSpPr>
        <p:spPr>
          <a:xfrm>
            <a:off x="2861350" y="2791474"/>
            <a:ext cx="695575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dist" defTabSz="508000" eaLnBrk="0">
              <a:spcBef>
                <a:spcPct val="0"/>
              </a:spcBef>
              <a:spcAft>
                <a:spcPct val="0"/>
              </a:spcAft>
            </a:pPr>
            <a:r>
              <a:rPr lang="zh-CN" altLang="en-US" sz="6600" b="1"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在社会课堂中成长</a:t>
            </a:r>
            <a:endParaRPr lang="zh-CN" altLang="en-US" sz="6600" b="1"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2360250" y="1076961"/>
            <a:ext cx="11277689" cy="6096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</a:bodyPr>
          <a:lstStyle/>
          <a:p>
            <a:pPr marL="0" indent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zh-CN" altLang="en-US" sz="3600" b="1">
                <a:solidFill>
                  <a:schemeClr val="accent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笔记</a:t>
            </a:r>
            <a:r>
              <a:rPr lang="zh-CN" altLang="en-US" sz="3600" b="1" spc="200">
                <a:solidFill>
                  <a:schemeClr val="accent1"/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HappyZcool-2016" panose="02010600030101010101" pitchFamily="2" charset="-122"/>
              </a:rPr>
              <a:t>：</a:t>
            </a:r>
            <a:r>
              <a:rPr lang="en-US" altLang="zh-CN" sz="3600" b="1" spc="200">
                <a:solidFill>
                  <a:schemeClr val="accent1"/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HappyZcool-2016" panose="02010600030101010101" pitchFamily="2" charset="-122"/>
              </a:rPr>
              <a:t>4.</a:t>
            </a:r>
            <a:r>
              <a:rPr lang="zh-CN" altLang="en-US" sz="3600" b="1" spc="200">
                <a:solidFill>
                  <a:schemeClr val="accent1"/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HappyZcool-2016" panose="02010600030101010101" pitchFamily="2" charset="-122"/>
              </a:rPr>
              <a:t>怎么样养成亲社会行为？</a:t>
            </a:r>
            <a:endParaRPr lang="zh-CN" altLang="en-US" sz="3600" b="1" spc="200">
              <a:solidFill>
                <a:schemeClr val="accent1"/>
              </a:solidFill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HappyZcool-2016" panose="02010600030101010101" pitchFamily="2" charset="-122"/>
            </a:endParaRPr>
          </a:p>
        </p:txBody>
      </p:sp>
      <p:sp>
        <p:nvSpPr>
          <p:cNvPr id="48" name="任意多边形 47"/>
          <p:cNvSpPr/>
          <p:nvPr>
            <p:custDataLst>
              <p:tags r:id="rId2"/>
            </p:custDataLst>
          </p:nvPr>
        </p:nvSpPr>
        <p:spPr>
          <a:xfrm flipH="1">
            <a:off x="993323" y="3647338"/>
            <a:ext cx="10550769" cy="1297638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2375" h="1522">
                <a:moveTo>
                  <a:pt x="1069" y="0"/>
                </a:moveTo>
                <a:lnTo>
                  <a:pt x="1623" y="0"/>
                </a:lnTo>
                <a:lnTo>
                  <a:pt x="5110" y="0"/>
                </a:lnTo>
                <a:lnTo>
                  <a:pt x="5344" y="0"/>
                </a:lnTo>
                <a:lnTo>
                  <a:pt x="7522" y="0"/>
                </a:lnTo>
                <a:lnTo>
                  <a:pt x="12375" y="0"/>
                </a:lnTo>
                <a:lnTo>
                  <a:pt x="12375" y="209"/>
                </a:lnTo>
                <a:lnTo>
                  <a:pt x="12372" y="209"/>
                </a:lnTo>
                <a:cubicBezTo>
                  <a:pt x="12067" y="209"/>
                  <a:pt x="11820" y="456"/>
                  <a:pt x="11820" y="761"/>
                </a:cubicBezTo>
                <a:cubicBezTo>
                  <a:pt x="11820" y="1066"/>
                  <a:pt x="12067" y="1313"/>
                  <a:pt x="12372" y="1313"/>
                </a:cubicBezTo>
                <a:lnTo>
                  <a:pt x="12375" y="1313"/>
                </a:lnTo>
                <a:lnTo>
                  <a:pt x="12375" y="1522"/>
                </a:lnTo>
                <a:lnTo>
                  <a:pt x="7522" y="1522"/>
                </a:lnTo>
                <a:lnTo>
                  <a:pt x="5344" y="1522"/>
                </a:lnTo>
                <a:lnTo>
                  <a:pt x="5110" y="1522"/>
                </a:lnTo>
                <a:lnTo>
                  <a:pt x="1623" y="1522"/>
                </a:lnTo>
                <a:lnTo>
                  <a:pt x="1069" y="1522"/>
                </a:lnTo>
                <a:lnTo>
                  <a:pt x="0" y="761"/>
                </a:lnTo>
                <a:lnTo>
                  <a:pt x="1069" y="0"/>
                </a:lnTo>
                <a:close/>
              </a:path>
            </a:pathLst>
          </a:custGeom>
          <a:gradFill>
            <a:gsLst>
              <a:gs pos="78000">
                <a:schemeClr val="accent3">
                  <a:lumMod val="75000"/>
                </a:schemeClr>
              </a:gs>
              <a:gs pos="21000">
                <a:schemeClr val="accent3"/>
              </a:gs>
              <a:gs pos="100000">
                <a:schemeClr val="accent3">
                  <a:lumMod val="75000"/>
                </a:schemeClr>
              </a:gs>
            </a:gsLst>
            <a:lin ang="10800000" scaled="0"/>
          </a:gradFill>
          <a:ln>
            <a:noFill/>
          </a:ln>
          <a:effectLst>
            <a:outerShdw blurRad="101600" dist="63500" dir="4200000" algn="tl" rotWithShape="0">
              <a:schemeClr val="lt2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49" name="任意多边形 48"/>
          <p:cNvSpPr/>
          <p:nvPr>
            <p:custDataLst>
              <p:tags r:id="rId3"/>
            </p:custDataLst>
          </p:nvPr>
        </p:nvSpPr>
        <p:spPr>
          <a:xfrm flipH="1">
            <a:off x="9974479" y="3647338"/>
            <a:ext cx="1231989" cy="1297638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445" h="1522">
                <a:moveTo>
                  <a:pt x="1069" y="0"/>
                </a:moveTo>
                <a:lnTo>
                  <a:pt x="1445" y="0"/>
                </a:lnTo>
                <a:lnTo>
                  <a:pt x="376" y="761"/>
                </a:lnTo>
                <a:lnTo>
                  <a:pt x="1445" y="1522"/>
                </a:lnTo>
                <a:lnTo>
                  <a:pt x="1069" y="1522"/>
                </a:lnTo>
                <a:lnTo>
                  <a:pt x="0" y="761"/>
                </a:lnTo>
                <a:lnTo>
                  <a:pt x="106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0" name="椭圆 49"/>
          <p:cNvSpPr/>
          <p:nvPr>
            <p:custDataLst>
              <p:tags r:id="rId4"/>
            </p:custDataLst>
          </p:nvPr>
        </p:nvSpPr>
        <p:spPr>
          <a:xfrm>
            <a:off x="570439" y="3892030"/>
            <a:ext cx="809105" cy="809105"/>
          </a:xfrm>
          <a:prstGeom prst="ellipse">
            <a:avLst/>
          </a:prstGeom>
          <a:gradFill>
            <a:gsLst>
              <a:gs pos="100000">
                <a:schemeClr val="accent3">
                  <a:lumMod val="75000"/>
                </a:schemeClr>
              </a:gs>
              <a:gs pos="0">
                <a:schemeClr val="accent3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55" name="任意多边形 54"/>
          <p:cNvSpPr/>
          <p:nvPr>
            <p:custDataLst>
              <p:tags r:id="rId5"/>
            </p:custDataLst>
          </p:nvPr>
        </p:nvSpPr>
        <p:spPr>
          <a:xfrm flipH="1">
            <a:off x="993323" y="5432528"/>
            <a:ext cx="10550769" cy="1297638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2375" h="1522">
                <a:moveTo>
                  <a:pt x="1069" y="0"/>
                </a:moveTo>
                <a:lnTo>
                  <a:pt x="1623" y="0"/>
                </a:lnTo>
                <a:lnTo>
                  <a:pt x="5110" y="0"/>
                </a:lnTo>
                <a:lnTo>
                  <a:pt x="5344" y="0"/>
                </a:lnTo>
                <a:lnTo>
                  <a:pt x="7522" y="0"/>
                </a:lnTo>
                <a:lnTo>
                  <a:pt x="12375" y="0"/>
                </a:lnTo>
                <a:lnTo>
                  <a:pt x="12375" y="209"/>
                </a:lnTo>
                <a:lnTo>
                  <a:pt x="12372" y="209"/>
                </a:lnTo>
                <a:cubicBezTo>
                  <a:pt x="12067" y="209"/>
                  <a:pt x="11820" y="456"/>
                  <a:pt x="11820" y="761"/>
                </a:cubicBezTo>
                <a:cubicBezTo>
                  <a:pt x="11820" y="1066"/>
                  <a:pt x="12067" y="1313"/>
                  <a:pt x="12372" y="1313"/>
                </a:cubicBezTo>
                <a:lnTo>
                  <a:pt x="12375" y="1313"/>
                </a:lnTo>
                <a:lnTo>
                  <a:pt x="12375" y="1522"/>
                </a:lnTo>
                <a:lnTo>
                  <a:pt x="7522" y="1522"/>
                </a:lnTo>
                <a:lnTo>
                  <a:pt x="5344" y="1522"/>
                </a:lnTo>
                <a:lnTo>
                  <a:pt x="5110" y="1522"/>
                </a:lnTo>
                <a:lnTo>
                  <a:pt x="1623" y="1522"/>
                </a:lnTo>
                <a:lnTo>
                  <a:pt x="1069" y="1522"/>
                </a:lnTo>
                <a:lnTo>
                  <a:pt x="0" y="761"/>
                </a:lnTo>
                <a:lnTo>
                  <a:pt x="1069" y="0"/>
                </a:lnTo>
                <a:close/>
              </a:path>
            </a:pathLst>
          </a:custGeom>
          <a:gradFill>
            <a:gsLst>
              <a:gs pos="78000">
                <a:schemeClr val="accent4">
                  <a:lumMod val="75000"/>
                </a:schemeClr>
              </a:gs>
              <a:gs pos="21000">
                <a:schemeClr val="accent4"/>
              </a:gs>
              <a:gs pos="100000">
                <a:schemeClr val="accent4">
                  <a:lumMod val="75000"/>
                </a:schemeClr>
              </a:gs>
            </a:gsLst>
            <a:lin ang="10800000" scaled="0"/>
          </a:gradFill>
          <a:ln>
            <a:noFill/>
          </a:ln>
          <a:effectLst>
            <a:outerShdw blurRad="101600" dist="63500" dir="4200000" algn="tl" rotWithShape="0">
              <a:schemeClr val="lt2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60" name="任意多边形 59"/>
          <p:cNvSpPr/>
          <p:nvPr>
            <p:custDataLst>
              <p:tags r:id="rId6"/>
            </p:custDataLst>
          </p:nvPr>
        </p:nvSpPr>
        <p:spPr>
          <a:xfrm flipH="1">
            <a:off x="9974479" y="5432528"/>
            <a:ext cx="1232841" cy="1297638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446" h="1522">
                <a:moveTo>
                  <a:pt x="1069" y="0"/>
                </a:moveTo>
                <a:lnTo>
                  <a:pt x="1446" y="0"/>
                </a:lnTo>
                <a:lnTo>
                  <a:pt x="377" y="761"/>
                </a:lnTo>
                <a:lnTo>
                  <a:pt x="1446" y="1522"/>
                </a:lnTo>
                <a:lnTo>
                  <a:pt x="1069" y="1522"/>
                </a:lnTo>
                <a:lnTo>
                  <a:pt x="0" y="761"/>
                </a:lnTo>
                <a:lnTo>
                  <a:pt x="106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3" name="椭圆 62"/>
          <p:cNvSpPr/>
          <p:nvPr>
            <p:custDataLst>
              <p:tags r:id="rId7"/>
            </p:custDataLst>
          </p:nvPr>
        </p:nvSpPr>
        <p:spPr>
          <a:xfrm>
            <a:off x="571292" y="5676368"/>
            <a:ext cx="809105" cy="809105"/>
          </a:xfrm>
          <a:prstGeom prst="ellipse">
            <a:avLst/>
          </a:prstGeom>
          <a:gradFill>
            <a:gsLst>
              <a:gs pos="100000">
                <a:schemeClr val="accent4">
                  <a:lumMod val="75000"/>
                </a:schemeClr>
              </a:gs>
              <a:gs pos="0">
                <a:schemeClr val="accent4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74" name="文本框 73"/>
          <p:cNvSpPr txBox="1"/>
          <p:nvPr>
            <p:custDataLst>
              <p:tags r:id="rId8"/>
            </p:custDataLst>
          </p:nvPr>
        </p:nvSpPr>
        <p:spPr>
          <a:xfrm>
            <a:off x="1595249" y="3723218"/>
            <a:ext cx="8379229" cy="114332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marL="0" lvl="0" indent="0" algn="l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  <a:buSzTx/>
            </a:pPr>
            <a:r>
              <a:rPr lang="en-US" altLang="zh-CN" sz="2600" b="1" spc="18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sym typeface="HappyZcool-2016" panose="02010600030101010101" pitchFamily="2" charset="-122"/>
              </a:rPr>
              <a:t>我们要主动了解社会，关注社会发展变化，积极投身于社会实践。</a:t>
            </a:r>
            <a:endParaRPr lang="en-US" altLang="zh-CN" sz="2600" b="1" spc="180">
              <a:solidFill>
                <a:schemeClr val="dk1">
                  <a:lumMod val="85000"/>
                  <a:lumOff val="15000"/>
                </a:schemeClr>
              </a:solidFill>
              <a:uFillTx/>
              <a:latin typeface="黑体" panose="02010609060101010101" charset="-122"/>
              <a:ea typeface="黑体" panose="02010609060101010101" charset="-122"/>
              <a:sym typeface="HappyZcool-2016" panose="02010600030101010101" pitchFamily="2" charset="-122"/>
            </a:endParaRPr>
          </a:p>
        </p:txBody>
      </p:sp>
      <p:sp>
        <p:nvSpPr>
          <p:cNvPr id="75" name="文本框 74"/>
          <p:cNvSpPr txBox="1"/>
          <p:nvPr>
            <p:custDataLst>
              <p:tags r:id="rId9"/>
            </p:custDataLst>
          </p:nvPr>
        </p:nvSpPr>
        <p:spPr>
          <a:xfrm>
            <a:off x="1702675" y="5502441"/>
            <a:ext cx="8379229" cy="114332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marL="0" lvl="0" indent="0" algn="l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  <a:buSzTx/>
            </a:pPr>
            <a:r>
              <a:rPr lang="en-US" altLang="zh-CN" sz="2600" b="1" spc="18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sym typeface="HappyZcool-2016" panose="02010600030101010101" pitchFamily="2" charset="-122"/>
              </a:rPr>
              <a:t>在社会生活中，我们要遵守社会规则和习俗，热心帮助他人，想他人之所想，急他人之所急。</a:t>
            </a:r>
            <a:endParaRPr lang="en-US" altLang="zh-CN" sz="2600" b="1" spc="180">
              <a:solidFill>
                <a:schemeClr val="dk1">
                  <a:lumMod val="85000"/>
                  <a:lumOff val="15000"/>
                </a:schemeClr>
              </a:solidFill>
              <a:uFillTx/>
              <a:latin typeface="黑体" panose="02010609060101010101" charset="-122"/>
              <a:ea typeface="黑体" panose="02010609060101010101" charset="-122"/>
              <a:sym typeface="HappyZcool-2016" panose="02010600030101010101" pitchFamily="2" charset="-122"/>
            </a:endParaRPr>
          </a:p>
        </p:txBody>
      </p:sp>
      <p:sp>
        <p:nvSpPr>
          <p:cNvPr id="78" name="任意多边形 77"/>
          <p:cNvSpPr/>
          <p:nvPr>
            <p:custDataLst>
              <p:tags r:id="rId10"/>
            </p:custDataLst>
          </p:nvPr>
        </p:nvSpPr>
        <p:spPr>
          <a:xfrm flipH="1">
            <a:off x="993323" y="1874084"/>
            <a:ext cx="10550769" cy="1297638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2375" h="1522">
                <a:moveTo>
                  <a:pt x="1069" y="0"/>
                </a:moveTo>
                <a:lnTo>
                  <a:pt x="1623" y="0"/>
                </a:lnTo>
                <a:lnTo>
                  <a:pt x="5110" y="0"/>
                </a:lnTo>
                <a:lnTo>
                  <a:pt x="5344" y="0"/>
                </a:lnTo>
                <a:lnTo>
                  <a:pt x="7522" y="0"/>
                </a:lnTo>
                <a:lnTo>
                  <a:pt x="12375" y="0"/>
                </a:lnTo>
                <a:lnTo>
                  <a:pt x="12375" y="209"/>
                </a:lnTo>
                <a:lnTo>
                  <a:pt x="12372" y="209"/>
                </a:lnTo>
                <a:cubicBezTo>
                  <a:pt x="12067" y="209"/>
                  <a:pt x="11820" y="456"/>
                  <a:pt x="11820" y="761"/>
                </a:cubicBezTo>
                <a:cubicBezTo>
                  <a:pt x="11820" y="1066"/>
                  <a:pt x="12067" y="1313"/>
                  <a:pt x="12372" y="1313"/>
                </a:cubicBezTo>
                <a:lnTo>
                  <a:pt x="12375" y="1313"/>
                </a:lnTo>
                <a:lnTo>
                  <a:pt x="12375" y="1522"/>
                </a:lnTo>
                <a:lnTo>
                  <a:pt x="7522" y="1522"/>
                </a:lnTo>
                <a:lnTo>
                  <a:pt x="5344" y="1522"/>
                </a:lnTo>
                <a:lnTo>
                  <a:pt x="5110" y="1522"/>
                </a:lnTo>
                <a:lnTo>
                  <a:pt x="1623" y="1522"/>
                </a:lnTo>
                <a:lnTo>
                  <a:pt x="1069" y="1522"/>
                </a:lnTo>
                <a:lnTo>
                  <a:pt x="0" y="761"/>
                </a:lnTo>
                <a:lnTo>
                  <a:pt x="1069" y="0"/>
                </a:lnTo>
                <a:close/>
              </a:path>
            </a:pathLst>
          </a:custGeom>
          <a:gradFill>
            <a:gsLst>
              <a:gs pos="78000">
                <a:schemeClr val="accent1">
                  <a:lumMod val="75000"/>
                </a:schemeClr>
              </a:gs>
              <a:gs pos="21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10800000" scaled="0"/>
          </a:gradFill>
          <a:ln>
            <a:noFill/>
          </a:ln>
          <a:effectLst>
            <a:outerShdw blurRad="101600" dist="63500" dir="4200000" algn="tl" rotWithShape="0">
              <a:schemeClr val="lt2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79" name="任意多边形 78"/>
          <p:cNvSpPr/>
          <p:nvPr>
            <p:custDataLst>
              <p:tags r:id="rId11"/>
            </p:custDataLst>
          </p:nvPr>
        </p:nvSpPr>
        <p:spPr>
          <a:xfrm flipH="1">
            <a:off x="9974479" y="1874084"/>
            <a:ext cx="1232841" cy="1297638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446" h="1522">
                <a:moveTo>
                  <a:pt x="1069" y="0"/>
                </a:moveTo>
                <a:lnTo>
                  <a:pt x="1446" y="0"/>
                </a:lnTo>
                <a:lnTo>
                  <a:pt x="377" y="761"/>
                </a:lnTo>
                <a:lnTo>
                  <a:pt x="1446" y="1522"/>
                </a:lnTo>
                <a:lnTo>
                  <a:pt x="1069" y="1522"/>
                </a:lnTo>
                <a:lnTo>
                  <a:pt x="0" y="761"/>
                </a:lnTo>
                <a:lnTo>
                  <a:pt x="106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80" name="椭圆 79"/>
          <p:cNvSpPr/>
          <p:nvPr>
            <p:custDataLst>
              <p:tags r:id="rId12"/>
            </p:custDataLst>
          </p:nvPr>
        </p:nvSpPr>
        <p:spPr>
          <a:xfrm>
            <a:off x="571292" y="2118776"/>
            <a:ext cx="809105" cy="809105"/>
          </a:xfrm>
          <a:prstGeom prst="ellipse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0">
                <a:schemeClr val="accent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82" name="文本框 81"/>
          <p:cNvSpPr txBox="1"/>
          <p:nvPr>
            <p:custDataLst>
              <p:tags r:id="rId13"/>
            </p:custDataLst>
          </p:nvPr>
        </p:nvSpPr>
        <p:spPr>
          <a:xfrm>
            <a:off x="1702675" y="1967868"/>
            <a:ext cx="8379229" cy="114332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marL="0" lvl="0" indent="0" algn="l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SzTx/>
            </a:pPr>
            <a:r>
              <a:rPr lang="en-US" altLang="zh-CN" sz="2600" b="1" spc="180">
                <a:solidFill>
                  <a:schemeClr val="lt1"/>
                </a:solidFill>
                <a:uFillTx/>
                <a:latin typeface="黑体" panose="02010609060101010101" charset="-122"/>
                <a:ea typeface="黑体" panose="02010609060101010101" charset="-122"/>
                <a:sym typeface="HappyZcool-2016" panose="02010600030101010101" pitchFamily="2" charset="-122"/>
              </a:rPr>
              <a:t>亲社会行为在人际交往和社会实践中养成。</a:t>
            </a:r>
            <a:endParaRPr lang="en-US" altLang="zh-CN" sz="2600" b="1" spc="180">
              <a:solidFill>
                <a:schemeClr val="lt1"/>
              </a:solidFill>
              <a:uFillTx/>
              <a:latin typeface="黑体" panose="02010609060101010101" charset="-122"/>
              <a:ea typeface="黑体" panose="02010609060101010101" charset="-122"/>
              <a:sym typeface="HappyZcool-2016" panose="02010600030101010101" pitchFamily="2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34989" y="2282473"/>
            <a:ext cx="480007" cy="480007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34989" y="5840918"/>
            <a:ext cx="480007" cy="480007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735841" y="4061695"/>
            <a:ext cx="480007" cy="48000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custDataLst>
              <p:tags r:id="rId23"/>
            </p:custDataLst>
          </p:nvPr>
        </p:nvSpPr>
        <p:spPr>
          <a:xfrm>
            <a:off x="830580" y="546735"/>
            <a:ext cx="2093595" cy="705485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2400" b="1" u="none" strike="noStrike" kern="1200" cap="none" spc="300" normalizeH="0" baseline="0">
                <a:solidFill>
                  <a:schemeClr val="bg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cs typeface="+mj-cs"/>
              </a:defRPr>
            </a:lvl1pPr>
          </a:lstStyle>
          <a:p>
            <a:r>
              <a:rPr lang="zh-CN" altLang="en-US" smtClean="0">
                <a:solidFill>
                  <a:schemeClr val="lt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新知讲解</a:t>
            </a:r>
            <a:endParaRPr lang="zh-CN" altLang="en-US" smtClean="0">
              <a:solidFill>
                <a:schemeClr val="lt1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</p:spTree>
    <p:custDataLst>
      <p:tags r:id="rId2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0" grpId="0" animBg="1"/>
      <p:bldP spid="55" grpId="0" animBg="1"/>
      <p:bldP spid="60" grpId="0" animBg="1"/>
      <p:bldP spid="63" grpId="0" animBg="1"/>
      <p:bldP spid="74" grpId="0"/>
      <p:bldP spid="75" grpId="0"/>
      <p:bldP spid="78" grpId="0" animBg="1"/>
      <p:bldP spid="79" grpId="0" animBg="1"/>
      <p:bldP spid="80" grpId="0" animBg="1"/>
      <p:bldP spid="8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ttp://photo-static-api.fotomore.com/creative/vcg/400/version23/VCG41165924824.jpg?uid=386&amp;timestamp=1689737023&amp;sign=e044895947de36562ddaed9b2a86fc8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866900" y="1415415"/>
            <a:ext cx="8204200" cy="5442585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3276600" y="1628140"/>
            <a:ext cx="563943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小组讨论：中学生可以参加的亲社会行为有哪些?</a:t>
            </a:r>
            <a:r>
              <a:rPr lang="zh-CN" altLang="en-US" sz="24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小组合作探究，并派代表进行展讲（独立思考2分+小组合作2分）</a:t>
            </a:r>
            <a:endParaRPr lang="zh-CN" altLang="en-US" sz="2400" b="1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endParaRPr lang="zh-CN" altLang="en-US" sz="2400" b="1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830580" y="546735"/>
            <a:ext cx="2093595" cy="705485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2400" b="1" u="none" strike="noStrike" kern="1200" cap="none" spc="300" normalizeH="0" baseline="0">
                <a:solidFill>
                  <a:schemeClr val="bg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cs typeface="+mj-cs"/>
              </a:defRPr>
            </a:lvl1pPr>
          </a:lstStyle>
          <a:p>
            <a:r>
              <a:rPr lang="zh-CN" altLang="en-US" smtClean="0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新知讲解</a:t>
            </a:r>
            <a:endParaRPr lang="zh-CN" altLang="en-US" smtClean="0">
              <a:solidFill>
                <a:schemeClr val="dk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/>
          <p:cNvSpPr txBox="1"/>
          <p:nvPr>
            <p:custDataLst>
              <p:tags r:id="rId1"/>
            </p:custDataLst>
          </p:nvPr>
        </p:nvSpPr>
        <p:spPr>
          <a:xfrm>
            <a:off x="571462" y="1730380"/>
            <a:ext cx="10972876" cy="1267447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 fontAlgn="auto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  <a:buSzTx/>
              <a:buNone/>
            </a:pPr>
            <a:r>
              <a:rPr lang="zh-CN" altLang="en-US" sz="2400" b="1" strike="noStrike" spc="100" baseline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例如：为灾区捐款捐物；义务植树；到敬老院献爱心；做交通小卫士；到社区打扫卫生；宣传环保、交通、法律知识。公交车上给孕妇、老人让座；扶助老弱病残..         </a:t>
            </a:r>
            <a:endParaRPr lang="zh-CN" altLang="en-US" sz="2400" b="1" strike="noStrike" spc="100" baseline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marL="0" lvl="0" indent="0" algn="l" fontAlgn="auto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  <a:buSzTx/>
              <a:buNone/>
            </a:pPr>
            <a:endParaRPr lang="zh-CN" altLang="en-US" sz="2400" b="1" strike="noStrike" spc="100" baseline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8" name="PA-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5556" r="5556"/>
          <a:stretch>
            <a:fillRect/>
          </a:stretch>
        </p:blipFill>
        <p:spPr>
          <a:xfrm>
            <a:off x="-100667" y="3476582"/>
            <a:ext cx="2902371" cy="2176778"/>
          </a:xfrm>
          <a:prstGeom prst="rect">
            <a:avLst/>
          </a:prstGeom>
          <a:effectLst>
            <a:outerShdw blurRad="127000" dist="38100" dir="16200000" rotWithShape="0">
              <a:prstClr val="black">
                <a:alpha val="20000"/>
              </a:prstClr>
            </a:outerShdw>
          </a:effectLst>
        </p:spPr>
      </p:pic>
      <p:pic>
        <p:nvPicPr>
          <p:cNvPr id="9" name="PA-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19852" r="19852"/>
          <a:stretch>
            <a:fillRect/>
          </a:stretch>
        </p:blipFill>
        <p:spPr>
          <a:xfrm>
            <a:off x="3082452" y="3476582"/>
            <a:ext cx="2902371" cy="2176778"/>
          </a:xfrm>
          <a:prstGeom prst="rect">
            <a:avLst/>
          </a:prstGeom>
          <a:effectLst>
            <a:outerShdw blurRad="127000" dist="38100" dir="16200000" rotWithShape="0">
              <a:prstClr val="black">
                <a:alpha val="20000"/>
              </a:prstClr>
            </a:outerShdw>
          </a:effectLst>
        </p:spPr>
      </p:pic>
      <p:pic>
        <p:nvPicPr>
          <p:cNvPr id="16" name="PA-图片 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l="5556" r="5556"/>
          <a:stretch>
            <a:fillRect/>
          </a:stretch>
        </p:blipFill>
        <p:spPr>
          <a:xfrm>
            <a:off x="6265573" y="3476582"/>
            <a:ext cx="2902371" cy="2176778"/>
          </a:xfrm>
          <a:prstGeom prst="rect">
            <a:avLst/>
          </a:prstGeom>
          <a:effectLst>
            <a:outerShdw blurRad="127000" dist="38100" dir="16200000" rotWithShape="0">
              <a:prstClr val="black">
                <a:alpha val="20000"/>
              </a:prstClr>
            </a:outerShdw>
          </a:effectLst>
        </p:spPr>
      </p:pic>
      <p:pic>
        <p:nvPicPr>
          <p:cNvPr id="17" name="PA-图片 6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rcRect l="11630" r="11630"/>
          <a:stretch>
            <a:fillRect/>
          </a:stretch>
        </p:blipFill>
        <p:spPr>
          <a:xfrm>
            <a:off x="9448692" y="3476582"/>
            <a:ext cx="2902394" cy="2176796"/>
          </a:xfrm>
          <a:prstGeom prst="rect">
            <a:avLst/>
          </a:prstGeom>
          <a:effectLst>
            <a:outerShdw blurRad="127000" dist="38100" dir="16200000" rotWithShape="0">
              <a:prstClr val="black">
                <a:alpha val="20000"/>
              </a:prstClr>
            </a:outerShdw>
          </a:effectLst>
        </p:spPr>
      </p:pic>
      <p:sp>
        <p:nvSpPr>
          <p:cNvPr id="20" name="PA-椭圆 15"/>
          <p:cNvSpPr/>
          <p:nvPr>
            <p:custDataLst>
              <p:tags r:id="rId10"/>
            </p:custDataLst>
          </p:nvPr>
        </p:nvSpPr>
        <p:spPr>
          <a:xfrm flipH="1">
            <a:off x="5991243" y="6226696"/>
            <a:ext cx="133956" cy="133956"/>
          </a:xfrm>
          <a:prstGeom prst="ellipse">
            <a:avLst/>
          </a:prstGeom>
          <a:solidFill>
            <a:schemeClr val="lt1">
              <a:lumMod val="85000"/>
            </a:schemeClr>
          </a:solidFill>
          <a:ln w="28575">
            <a:solidFill>
              <a:schemeClr val="l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1" name="PA-椭圆 19"/>
          <p:cNvSpPr/>
          <p:nvPr>
            <p:custDataLst>
              <p:tags r:id="rId11"/>
            </p:custDataLst>
          </p:nvPr>
        </p:nvSpPr>
        <p:spPr>
          <a:xfrm flipH="1">
            <a:off x="6289295" y="6226696"/>
            <a:ext cx="133956" cy="133956"/>
          </a:xfrm>
          <a:prstGeom prst="ellipse">
            <a:avLst/>
          </a:prstGeom>
          <a:solidFill>
            <a:schemeClr val="lt1">
              <a:lumMod val="85000"/>
            </a:schemeClr>
          </a:solidFill>
          <a:ln w="28575">
            <a:solidFill>
              <a:schemeClr val="l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2" name="PA-椭圆 20"/>
          <p:cNvSpPr/>
          <p:nvPr>
            <p:custDataLst>
              <p:tags r:id="rId12"/>
            </p:custDataLst>
          </p:nvPr>
        </p:nvSpPr>
        <p:spPr>
          <a:xfrm flipH="1">
            <a:off x="6587345" y="6227649"/>
            <a:ext cx="133956" cy="133956"/>
          </a:xfrm>
          <a:prstGeom prst="ellipse">
            <a:avLst/>
          </a:prstGeom>
          <a:solidFill>
            <a:schemeClr val="lt1">
              <a:lumMod val="85000"/>
            </a:schemeClr>
          </a:solidFill>
          <a:ln w="28575">
            <a:solidFill>
              <a:schemeClr val="l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3" name="PA-椭圆 15"/>
          <p:cNvSpPr/>
          <p:nvPr>
            <p:custDataLst>
              <p:tags r:id="rId13"/>
            </p:custDataLst>
          </p:nvPr>
        </p:nvSpPr>
        <p:spPr>
          <a:xfrm flipH="1">
            <a:off x="5693192" y="6226696"/>
            <a:ext cx="133956" cy="133956"/>
          </a:xfrm>
          <a:prstGeom prst="ellipse">
            <a:avLst/>
          </a:prstGeom>
          <a:solidFill>
            <a:schemeClr val="lt1">
              <a:lumMod val="85000"/>
            </a:schemeClr>
          </a:solidFill>
          <a:ln w="28575">
            <a:solidFill>
              <a:schemeClr val="l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标题 2"/>
          <p:cNvSpPr>
            <a:spLocks noGrp="1"/>
          </p:cNvSpPr>
          <p:nvPr>
            <p:custDataLst>
              <p:tags r:id="rId14"/>
            </p:custDataLst>
          </p:nvPr>
        </p:nvSpPr>
        <p:spPr>
          <a:xfrm>
            <a:off x="830580" y="546735"/>
            <a:ext cx="2093595" cy="705485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2400" b="1" u="none" strike="noStrike" kern="1200" cap="none" spc="300" normalizeH="0" baseline="0">
                <a:solidFill>
                  <a:schemeClr val="bg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cs typeface="+mj-cs"/>
              </a:defRPr>
            </a:lvl1pPr>
          </a:lstStyle>
          <a:p>
            <a:r>
              <a:rPr lang="zh-CN" altLang="en-US" smtClean="0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新知讲解</a:t>
            </a:r>
            <a:endParaRPr lang="zh-CN" altLang="en-US" smtClean="0">
              <a:solidFill>
                <a:schemeClr val="dk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</p:spTree>
    <p:custDataLst>
      <p:tags r:id="rId15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6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*1.3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7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1.3"/>
                                          </p:val>
                                        </p:tav>
                                      </p:tavLst>
                                    </p:anim>
                                    <p:animClr clrSpc="rgb" dir="cw">
                                      <p:cBhvr>
                                        <p:cTn id="8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rgb r="100000" g="0" b="0"/>
                                      </p:by>
                                    </p:animClr>
                                    <p:set>
                                      <p:cBhvr>
                                        <p:cTn id="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set>
                                      <p:cBhvr>
                                        <p:cTn id="1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6E6E6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6108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6108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6108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.29982e-0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1.89145e-0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2.6279e-06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40000">
                                          <p:val>
                                            <p:fltVal val="1.23806"/>
                                          </p:val>
                                        </p:tav>
                                        <p:tav tm="50000">
                                          <p:val>
                                            <p:fltVal val="1.23806"/>
                                          </p:val>
                                        </p:tav>
                                        <p:tav tm="55000">
                                          <p:val>
                                            <p:fltVal val="-0.23806"/>
                                          </p:val>
                                        </p:tav>
                                        <p:tav tm="60000">
                                          <p:val>
                                            <p:fltVal val="-0.23806"/>
                                          </p:val>
                                        </p:tav>
                                        <p:tav tm="100000">
                                          <p:val>
                                            <p:fltVal val="0.1083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40000">
                                          <p:val>
                                            <p:strVal val="ppt_y"/>
                                          </p:val>
                                        </p:tav>
                                        <p:tav tm="50000">
                                          <p:val>
                                            <p:fltVal val="1.63482"/>
                                          </p:val>
                                        </p:tav>
                                        <p:tav tm="55000">
                                          <p:val>
                                            <p:fltVal val="1.63482"/>
                                          </p:val>
                                        </p:tav>
                                        <p:tav tm="60000">
                                          <p:val>
                                            <p:fltVal val="0.52694"/>
                                          </p:val>
                                        </p:tav>
                                        <p:tav tm="100000">
                                          <p:val>
                                            <p:fltVal val="0.5269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-1.89145e-0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-2.6279e-06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34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1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5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1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Clr clrSpc="rgb" dir="cw">
                                      <p:cBhvr>
                                        <p:cTn id="36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D9D9"/>
                                      </p:to>
                                    </p:animClr>
                                    <p:set>
                                      <p:cBhvr>
                                        <p:cTn id="37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set>
                                      <p:cBhvr>
                                        <p:cTn id="3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4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*1.3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1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1.3"/>
                                          </p:val>
                                        </p:tav>
                                      </p:tavLst>
                                    </p:anim>
                                    <p:animClr clrSpc="rgb" dir="cw">
                                      <p:cBhvr>
                                        <p:cTn id="42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rgb r="100000" g="0" b="0"/>
                                      </p:by>
                                    </p:animClr>
                                    <p:set>
                                      <p:cBhvr>
                                        <p:cTn id="43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set>
                                      <p:cBhvr>
                                        <p:cTn id="44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6E6E6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52216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52216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.29982e-0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1.89145e-0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2.6279e-06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40000">
                                          <p:val>
                                            <p:fltVal val="1.23806"/>
                                          </p:val>
                                        </p:tav>
                                        <p:tav tm="50000">
                                          <p:val>
                                            <p:fltVal val="1.23806"/>
                                          </p:val>
                                        </p:tav>
                                        <p:tav tm="55000">
                                          <p:val>
                                            <p:fltVal val="-0.23806"/>
                                          </p:val>
                                        </p:tav>
                                        <p:tav tm="60000">
                                          <p:val>
                                            <p:fltVal val="-0.23806"/>
                                          </p:val>
                                        </p:tav>
                                        <p:tav tm="100000">
                                          <p:val>
                                            <p:fltVal val="0.1083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40000">
                                          <p:val>
                                            <p:strVal val="ppt_y"/>
                                          </p:val>
                                        </p:tav>
                                        <p:tav tm="50000">
                                          <p:val>
                                            <p:fltVal val="1.63482"/>
                                          </p:val>
                                        </p:tav>
                                        <p:tav tm="55000">
                                          <p:val>
                                            <p:fltVal val="1.63482"/>
                                          </p:val>
                                        </p:tav>
                                        <p:tav tm="60000">
                                          <p:val>
                                            <p:fltVal val="0.52694"/>
                                          </p:val>
                                        </p:tav>
                                        <p:tav tm="100000">
                                          <p:val>
                                            <p:fltVal val="0.5269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-0.52216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-1.31395e-0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-1.89145e-0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-2.6279e-06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68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1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69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1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Clr clrSpc="rgb" dir="cw">
                                      <p:cBhvr>
                                        <p:cTn id="7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D9D9"/>
                                      </p:to>
                                    </p:animClr>
                                    <p:set>
                                      <p:cBhvr>
                                        <p:cTn id="71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set>
                                      <p:cBhvr>
                                        <p:cTn id="72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74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*1.3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75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1.3"/>
                                          </p:val>
                                        </p:tav>
                                      </p:tavLst>
                                    </p:anim>
                                    <p:animClr clrSpc="rgb" dir="cw">
                                      <p:cBhvr>
                                        <p:cTn id="76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rgb r="100000" g="0" b="0"/>
                                      </p:by>
                                    </p:animClr>
                                    <p:set>
                                      <p:cBhvr>
                                        <p:cTn id="77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set>
                                      <p:cBhvr>
                                        <p:cTn id="7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6E6E6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78324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.29982e-0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1.89145e-0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2.6279e-06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40000">
                                          <p:val>
                                            <p:fltVal val="1.23806"/>
                                          </p:val>
                                        </p:tav>
                                        <p:tav tm="50000">
                                          <p:val>
                                            <p:fltVal val="1.23806"/>
                                          </p:val>
                                        </p:tav>
                                        <p:tav tm="55000">
                                          <p:val>
                                            <p:fltVal val="-0.23806"/>
                                          </p:val>
                                        </p:tav>
                                        <p:tav tm="60000">
                                          <p:val>
                                            <p:fltVal val="-0.23806"/>
                                          </p:val>
                                        </p:tav>
                                        <p:tav tm="100000">
                                          <p:val>
                                            <p:fltVal val="0.1083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40000">
                                          <p:val>
                                            <p:strVal val="ppt_y"/>
                                          </p:val>
                                        </p:tav>
                                        <p:tav tm="50000">
                                          <p:val>
                                            <p:fltVal val="1.63482"/>
                                          </p:val>
                                        </p:tav>
                                        <p:tav tm="55000">
                                          <p:val>
                                            <p:fltVal val="1.63482"/>
                                          </p:val>
                                        </p:tav>
                                        <p:tav tm="60000">
                                          <p:val>
                                            <p:fltVal val="0.52694"/>
                                          </p:val>
                                        </p:tav>
                                        <p:tav tm="100000">
                                          <p:val>
                                            <p:fltVal val="0.5269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-0.26108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-0.26108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-1.31395e-0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-1.89145e-0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-2.6279e-06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02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1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0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1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Clr clrSpc="rgb" dir="cw">
                                      <p:cBhvr>
                                        <p:cTn id="104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D9D9"/>
                                      </p:to>
                                    </p:animClr>
                                    <p:set>
                                      <p:cBhvr>
                                        <p:cTn id="105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set>
                                      <p:cBhvr>
                                        <p:cTn id="106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08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*1.3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09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1.3"/>
                                          </p:val>
                                        </p:tav>
                                      </p:tavLst>
                                    </p:anim>
                                    <p:animClr clrSpc="rgb" dir="cw">
                                      <p:cBhvr>
                                        <p:cTn id="1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rgb r="100000" g="0" b="0"/>
                                      </p:by>
                                    </p:animClr>
                                    <p:set>
                                      <p:cBhvr>
                                        <p:cTn id="111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set>
                                      <p:cBhvr>
                                        <p:cTn id="112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6E6E6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  <p:bldP spid="22" grpId="0" animBg="1"/>
      <p:bldP spid="23" grpId="0" animBg="1"/>
      <p:bldP spid="23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矩形 69639"/>
          <p:cNvSpPr/>
          <p:nvPr>
            <p:custDataLst>
              <p:tags r:id="rId1"/>
            </p:custDataLst>
          </p:nvPr>
        </p:nvSpPr>
        <p:spPr>
          <a:xfrm>
            <a:off x="143511" y="428570"/>
            <a:ext cx="10872738" cy="714356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algn="just">
              <a:spcAft>
                <a:spcPct val="0"/>
              </a:spcAft>
            </a:pPr>
            <a:r>
              <a:rPr lang="zh-CN" altLang="zh-CN" sz="4000" b="1" kern="100">
                <a:solidFill>
                  <a:srgbClr val="1BB3C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【知识梳理】——学会思维法，知识全概括</a:t>
            </a:r>
            <a:endParaRPr lang="zh-CN" altLang="zh-CN" sz="4000" b="1" kern="100">
              <a:solidFill>
                <a:srgbClr val="1BB3C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2226" name="矩形 3"/>
          <p:cNvSpPr/>
          <p:nvPr>
            <p:custDataLst>
              <p:tags r:id="rId2"/>
            </p:custDataLst>
          </p:nvPr>
        </p:nvSpPr>
        <p:spPr>
          <a:xfrm>
            <a:off x="982741" y="1128540"/>
            <a:ext cx="690880" cy="439991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endParaRPr lang="en-US" altLang="zh-CN" sz="4000" b="1">
              <a:solidFill>
                <a:srgbClr val="1BB3C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eaLnBrk="0" hangingPunct="0"/>
            <a:r>
              <a:rPr lang="zh-CN" altLang="en-US" sz="4000" b="1">
                <a:solidFill>
                  <a:srgbClr val="1BB3C1"/>
                </a:solidFill>
                <a:latin typeface="微软雅黑" panose="020B0503020204020204" charset="-122"/>
                <a:ea typeface="微软雅黑" panose="020B0503020204020204" charset="-122"/>
              </a:rPr>
              <a:t>在</a:t>
            </a:r>
            <a:endParaRPr lang="en-US" altLang="zh-CN" sz="4000" b="1">
              <a:solidFill>
                <a:srgbClr val="1BB3C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eaLnBrk="0" hangingPunct="0"/>
            <a:r>
              <a:rPr lang="zh-CN" altLang="en-US" sz="4000" b="1">
                <a:solidFill>
                  <a:srgbClr val="1BB3C1"/>
                </a:solidFill>
                <a:latin typeface="微软雅黑" panose="020B0503020204020204" charset="-122"/>
                <a:ea typeface="微软雅黑" panose="020B0503020204020204" charset="-122"/>
              </a:rPr>
              <a:t>社</a:t>
            </a:r>
            <a:endParaRPr lang="en-US" altLang="zh-CN" sz="4000" b="1">
              <a:solidFill>
                <a:srgbClr val="1BB3C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eaLnBrk="0" hangingPunct="0"/>
            <a:r>
              <a:rPr lang="zh-CN" altLang="en-US" sz="4000" b="1">
                <a:solidFill>
                  <a:srgbClr val="1BB3C1"/>
                </a:solidFill>
                <a:latin typeface="微软雅黑" panose="020B0503020204020204" charset="-122"/>
                <a:ea typeface="微软雅黑" panose="020B0503020204020204" charset="-122"/>
              </a:rPr>
              <a:t>会</a:t>
            </a:r>
            <a:endParaRPr lang="zh-CN" altLang="en-US" sz="4000" b="1">
              <a:solidFill>
                <a:srgbClr val="1BB3C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eaLnBrk="0" hangingPunct="0"/>
            <a:r>
              <a:rPr lang="zh-CN" altLang="en-US" sz="4000" b="1">
                <a:solidFill>
                  <a:srgbClr val="1BB3C1"/>
                </a:solidFill>
                <a:latin typeface="微软雅黑" panose="020B0503020204020204" charset="-122"/>
                <a:ea typeface="微软雅黑" panose="020B0503020204020204" charset="-122"/>
              </a:rPr>
              <a:t>中</a:t>
            </a:r>
            <a:endParaRPr lang="zh-CN" altLang="en-US" sz="4000" b="1">
              <a:solidFill>
                <a:srgbClr val="1BB3C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eaLnBrk="0" hangingPunct="0"/>
            <a:r>
              <a:rPr lang="zh-CN" altLang="en-US" sz="4000" b="1">
                <a:solidFill>
                  <a:srgbClr val="1BB3C1"/>
                </a:solidFill>
                <a:latin typeface="微软雅黑" panose="020B0503020204020204" charset="-122"/>
                <a:ea typeface="微软雅黑" panose="020B0503020204020204" charset="-122"/>
              </a:rPr>
              <a:t>成</a:t>
            </a:r>
            <a:endParaRPr lang="zh-CN" altLang="en-US" sz="4000" b="1">
              <a:solidFill>
                <a:srgbClr val="1BB3C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eaLnBrk="0" hangingPunct="0"/>
            <a:r>
              <a:rPr lang="zh-CN" altLang="en-US" sz="4000" b="1">
                <a:solidFill>
                  <a:srgbClr val="1BB3C1"/>
                </a:solidFill>
                <a:latin typeface="微软雅黑" panose="020B0503020204020204" charset="-122"/>
                <a:ea typeface="微软雅黑" panose="020B0503020204020204" charset="-122"/>
              </a:rPr>
              <a:t>长</a:t>
            </a:r>
            <a:endParaRPr lang="zh-CN" altLang="en-US" sz="4000" b="1">
              <a:solidFill>
                <a:srgbClr val="1BB3C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2228" name="矩形 5"/>
          <p:cNvSpPr/>
          <p:nvPr>
            <p:custDataLst>
              <p:tags r:id="rId3"/>
            </p:custDataLst>
          </p:nvPr>
        </p:nvSpPr>
        <p:spPr>
          <a:xfrm>
            <a:off x="2117090" y="4332605"/>
            <a:ext cx="281940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 eaLnBrk="0" hangingPunct="0"/>
            <a:r>
              <a:rPr lang="zh-CN" altLang="en-US" sz="2400" b="1">
                <a:solidFill>
                  <a:srgbClr val="1BB3C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二</a:t>
            </a:r>
            <a:r>
              <a:rPr lang="en-US" altLang="zh-CN" sz="2400" b="1">
                <a:solidFill>
                  <a:srgbClr val="1BB3C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</a:t>
            </a:r>
            <a:r>
              <a:rPr lang="zh-CN" altLang="en-US" sz="2400" b="1">
                <a:solidFill>
                  <a:srgbClr val="1BB3C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养成亲社会行为</a:t>
            </a:r>
            <a:endParaRPr lang="zh-CN" altLang="en-US" sz="2400" b="1">
              <a:solidFill>
                <a:srgbClr val="1BB3C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左大括号 1073742851"/>
          <p:cNvSpPr/>
          <p:nvPr>
            <p:custDataLst>
              <p:tags r:id="rId4"/>
            </p:custDataLst>
          </p:nvPr>
        </p:nvSpPr>
        <p:spPr bwMode="auto">
          <a:xfrm>
            <a:off x="1866056" y="2563693"/>
            <a:ext cx="272654" cy="2015729"/>
          </a:xfrm>
          <a:prstGeom prst="leftBrace">
            <a:avLst>
              <a:gd name="adj1" fmla="val 21894"/>
              <a:gd name="adj2" fmla="val 50000"/>
            </a:avLst>
          </a:prstGeom>
          <a:noFill/>
          <a:ln w="28575">
            <a:solidFill>
              <a:srgbClr val="1BB3C1"/>
            </a:solidFill>
            <a:rou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350">
              <a:solidFill>
                <a:srgbClr val="1BB3C1"/>
              </a:solidFill>
              <a:latin typeface="+mn-ea"/>
            </a:endParaRPr>
          </a:p>
        </p:txBody>
      </p:sp>
      <p:sp>
        <p:nvSpPr>
          <p:cNvPr id="4" name="矩形 4"/>
          <p:cNvSpPr/>
          <p:nvPr>
            <p:custDataLst>
              <p:tags r:id="rId5"/>
            </p:custDataLst>
          </p:nvPr>
        </p:nvSpPr>
        <p:spPr>
          <a:xfrm>
            <a:off x="2315210" y="2429510"/>
            <a:ext cx="2199640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2400" b="1">
                <a:solidFill>
                  <a:srgbClr val="1BB3C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一</a:t>
            </a:r>
            <a:r>
              <a:rPr lang="en-US" altLang="zh-CN" sz="2400" b="1">
                <a:solidFill>
                  <a:srgbClr val="1BB3C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</a:t>
            </a:r>
            <a:r>
              <a:rPr lang="zh-CN" altLang="en-US" sz="2400" b="1">
                <a:solidFill>
                  <a:srgbClr val="1BB3C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在社会课堂中成长</a:t>
            </a:r>
            <a:endParaRPr lang="zh-CN" altLang="en-US" sz="2400" b="1">
              <a:solidFill>
                <a:srgbClr val="1BB3C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5374005" y="2204720"/>
            <a:ext cx="2896235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200000"/>
              </a:lnSpc>
            </a:pPr>
            <a:r>
              <a:rPr lang="zh-CN" altLang="en-US" sz="2400" b="1">
                <a:solidFill>
                  <a:srgbClr val="1BB3C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1.怎么理解社会化？</a:t>
            </a:r>
            <a:endParaRPr lang="zh-CN" altLang="en-US" sz="2400" b="1">
              <a:solidFill>
                <a:srgbClr val="1BB3C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左大括号 1073742851"/>
          <p:cNvSpPr/>
          <p:nvPr>
            <p:custDataLst>
              <p:tags r:id="rId7"/>
            </p:custDataLst>
          </p:nvPr>
        </p:nvSpPr>
        <p:spPr bwMode="auto">
          <a:xfrm>
            <a:off x="8326810" y="2229225"/>
            <a:ext cx="604629" cy="1085850"/>
          </a:xfrm>
          <a:prstGeom prst="leftBrace">
            <a:avLst>
              <a:gd name="adj1" fmla="val 21894"/>
              <a:gd name="adj2" fmla="val 50000"/>
            </a:avLst>
          </a:prstGeom>
          <a:noFill/>
          <a:ln w="28575">
            <a:solidFill>
              <a:srgbClr val="1BB3C1"/>
            </a:solidFill>
            <a:rou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350">
              <a:solidFill>
                <a:srgbClr val="1BB3C1"/>
              </a:solidFill>
              <a:latin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8"/>
            </p:custDataLst>
          </p:nvPr>
        </p:nvSpPr>
        <p:spPr>
          <a:xfrm>
            <a:off x="5948045" y="4073525"/>
            <a:ext cx="3505835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200000"/>
              </a:lnSpc>
            </a:pPr>
            <a:r>
              <a:rPr lang="en-US" altLang="zh-CN" sz="2400" b="1">
                <a:solidFill>
                  <a:srgbClr val="1BB3C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zh-CN" altLang="en-US" sz="2400" b="1">
                <a:solidFill>
                  <a:srgbClr val="1BB3C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.怎么理解亲社会行为？</a:t>
            </a:r>
            <a:endParaRPr lang="zh-CN" altLang="en-US" sz="2400" b="1">
              <a:solidFill>
                <a:srgbClr val="1BB3C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" name="左大括号 1073742851"/>
          <p:cNvSpPr/>
          <p:nvPr>
            <p:custDataLst>
              <p:tags r:id="rId9"/>
            </p:custDataLst>
          </p:nvPr>
        </p:nvSpPr>
        <p:spPr bwMode="auto">
          <a:xfrm>
            <a:off x="9188450" y="4332605"/>
            <a:ext cx="604520" cy="1514475"/>
          </a:xfrm>
          <a:prstGeom prst="leftBrace">
            <a:avLst>
              <a:gd name="adj1" fmla="val 21894"/>
              <a:gd name="adj2" fmla="val 50000"/>
            </a:avLst>
          </a:prstGeom>
          <a:noFill/>
          <a:ln w="28575">
            <a:solidFill>
              <a:srgbClr val="1BB3C1"/>
            </a:solidFill>
            <a:rou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350">
              <a:solidFill>
                <a:srgbClr val="1BB3C1"/>
              </a:solidFill>
              <a:latin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10"/>
            </p:custDataLst>
          </p:nvPr>
        </p:nvSpPr>
        <p:spPr>
          <a:xfrm>
            <a:off x="9046845" y="1917065"/>
            <a:ext cx="792480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200000"/>
              </a:lnSpc>
            </a:pPr>
            <a:r>
              <a:rPr lang="zh-CN" altLang="en-US" sz="2400" b="1">
                <a:solidFill>
                  <a:srgbClr val="1BB3C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含义</a:t>
            </a:r>
            <a:endParaRPr lang="zh-CN" altLang="en-US" sz="2400" b="1">
              <a:solidFill>
                <a:srgbClr val="1BB3C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11"/>
            </p:custDataLst>
          </p:nvPr>
        </p:nvSpPr>
        <p:spPr>
          <a:xfrm>
            <a:off x="9046845" y="2637155"/>
            <a:ext cx="2621280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200000"/>
              </a:lnSpc>
            </a:pPr>
            <a:r>
              <a:rPr lang="zh-CN" altLang="en-US" sz="2400" b="1">
                <a:solidFill>
                  <a:srgbClr val="1BB3C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途径、表现、结果</a:t>
            </a:r>
            <a:endParaRPr lang="zh-CN" altLang="en-US" sz="2400" b="1">
              <a:solidFill>
                <a:srgbClr val="1BB3C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12"/>
            </p:custDataLst>
          </p:nvPr>
        </p:nvSpPr>
        <p:spPr>
          <a:xfrm>
            <a:off x="9792970" y="4004945"/>
            <a:ext cx="792480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200000"/>
              </a:lnSpc>
            </a:pPr>
            <a:r>
              <a:rPr lang="zh-CN" altLang="en-US" sz="2400" b="1">
                <a:solidFill>
                  <a:srgbClr val="1BB3C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含义</a:t>
            </a:r>
            <a:endParaRPr lang="zh-CN" altLang="en-US" sz="2400" b="1">
              <a:solidFill>
                <a:srgbClr val="1BB3C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13"/>
            </p:custDataLst>
          </p:nvPr>
        </p:nvSpPr>
        <p:spPr>
          <a:xfrm>
            <a:off x="9836785" y="5227955"/>
            <a:ext cx="792480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200000"/>
              </a:lnSpc>
            </a:pPr>
            <a:r>
              <a:rPr lang="zh-CN" altLang="en-US" sz="2400" b="1">
                <a:solidFill>
                  <a:srgbClr val="1BB3C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途径</a:t>
            </a:r>
            <a:endParaRPr lang="zh-CN" altLang="en-US" sz="2400" b="1">
              <a:solidFill>
                <a:srgbClr val="1BB3C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4" name="文本框 13"/>
          <p:cNvSpPr txBox="1"/>
          <p:nvPr>
            <p:custDataLst>
              <p:tags r:id="rId14"/>
            </p:custDataLst>
          </p:nvPr>
        </p:nvSpPr>
        <p:spPr>
          <a:xfrm>
            <a:off x="9836785" y="4511675"/>
            <a:ext cx="792480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200000"/>
              </a:lnSpc>
            </a:pPr>
            <a:r>
              <a:rPr lang="zh-CN" altLang="en-US" sz="2400" b="1">
                <a:solidFill>
                  <a:srgbClr val="1BB3C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意义</a:t>
            </a:r>
            <a:endParaRPr lang="zh-CN" altLang="en-US" sz="2400" b="1">
              <a:solidFill>
                <a:srgbClr val="1BB3C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5" name="右箭头 14"/>
          <p:cNvSpPr/>
          <p:nvPr>
            <p:custDataLst>
              <p:tags r:id="rId15"/>
            </p:custDataLst>
          </p:nvPr>
        </p:nvSpPr>
        <p:spPr>
          <a:xfrm>
            <a:off x="4502785" y="2564765"/>
            <a:ext cx="945515" cy="360045"/>
          </a:xfrm>
          <a:prstGeom prst="rightArrow">
            <a:avLst/>
          </a:prstGeom>
          <a:solidFill>
            <a:srgbClr val="1BB3C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右箭头 15"/>
          <p:cNvSpPr/>
          <p:nvPr>
            <p:custDataLst>
              <p:tags r:id="rId16"/>
            </p:custDataLst>
          </p:nvPr>
        </p:nvSpPr>
        <p:spPr>
          <a:xfrm>
            <a:off x="4799965" y="4432935"/>
            <a:ext cx="945515" cy="360045"/>
          </a:xfrm>
          <a:prstGeom prst="rightArrow">
            <a:avLst/>
          </a:prstGeom>
          <a:solidFill>
            <a:srgbClr val="1BB3C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矩形 69639"/>
          <p:cNvSpPr/>
          <p:nvPr>
            <p:custDataLst>
              <p:tags r:id="rId1"/>
            </p:custDataLst>
          </p:nvPr>
        </p:nvSpPr>
        <p:spPr>
          <a:xfrm>
            <a:off x="143511" y="428570"/>
            <a:ext cx="10872738" cy="714356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algn="just">
              <a:spcAft>
                <a:spcPct val="0"/>
              </a:spcAft>
            </a:pPr>
            <a:r>
              <a:rPr lang="zh-CN" altLang="zh-CN" sz="4000" b="1" kern="100">
                <a:solidFill>
                  <a:srgbClr val="1BB3C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【课堂训练】——掌握怎么样，我来试一试</a:t>
            </a:r>
            <a:endParaRPr lang="zh-CN" altLang="zh-CN" sz="4000" b="1" kern="100">
              <a:solidFill>
                <a:srgbClr val="1BB3C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1631315" y="1557020"/>
            <a:ext cx="8890000" cy="3415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1.只有通过社会化，我们才能逐步成长为一名合格的社会成员，因此我们要（　　）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A．对社会漠不关心，不需要了解社会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B．自我封闭，不与任何人来往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C．与人交往，关注自己的发展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D．关注社会、了解社会、服务社会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3575368" y="2204720"/>
            <a:ext cx="1077912" cy="58356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altLang="zh-CN" sz="3200" b="1">
                <a:solidFill>
                  <a:srgbClr val="1BB3C1"/>
                </a:solidFill>
                <a:latin typeface="微软雅黑" panose="020B0503020204020204" charset="-122"/>
                <a:ea typeface="微软雅黑" panose="020B0503020204020204" charset="-122"/>
              </a:rPr>
              <a:t>D</a:t>
            </a:r>
            <a:endParaRPr lang="en-US" altLang="zh-CN" sz="3200" b="1">
              <a:solidFill>
                <a:srgbClr val="1BB3C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矩形 69639"/>
          <p:cNvSpPr/>
          <p:nvPr>
            <p:custDataLst>
              <p:tags r:id="rId1"/>
            </p:custDataLst>
          </p:nvPr>
        </p:nvSpPr>
        <p:spPr>
          <a:xfrm>
            <a:off x="143511" y="428570"/>
            <a:ext cx="10872738" cy="714356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algn="just">
              <a:spcAft>
                <a:spcPct val="0"/>
              </a:spcAft>
            </a:pPr>
            <a:r>
              <a:rPr lang="zh-CN" altLang="zh-CN" sz="4000" b="1" kern="100">
                <a:solidFill>
                  <a:srgbClr val="1BB3C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【课堂训练】——掌握怎么样，我来试一试</a:t>
            </a:r>
            <a:endParaRPr lang="zh-CN" altLang="zh-CN" sz="4000" b="1" kern="100">
              <a:solidFill>
                <a:srgbClr val="1BB3C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1631315" y="1557020"/>
            <a:ext cx="8890000" cy="4523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．作为新时代的青少年，我们要学习做个积极的社会成员，树立回报社会的意识，养成亲社会行为。下列属于亲社会行为的是（　　）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①关注、了解社会问题，积极建言献策    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②同情和关心遭遇挫折不幸的人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③对处于困境和危难的人能伸出援助之手    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④增强忧患意识，优先考虑个人前途命运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A．①②③	B．①③④	C．②③④	D．①②④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2063750" y="2708910"/>
            <a:ext cx="108775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3200" b="1">
                <a:solidFill>
                  <a:srgbClr val="1BB3C1"/>
                </a:solidFill>
                <a:latin typeface="微软雅黑" panose="020B0503020204020204" charset="-122"/>
                <a:ea typeface="微软雅黑" panose="020B0503020204020204" charset="-122"/>
              </a:rPr>
              <a:t>A</a:t>
            </a:r>
            <a:endParaRPr lang="en-US" altLang="zh-CN" sz="3200" b="1">
              <a:solidFill>
                <a:srgbClr val="1BB3C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402"/>
          <p:cNvSpPr/>
          <p:nvPr>
            <p:custDataLst>
              <p:tags r:id="rId1"/>
            </p:custDataLst>
          </p:nvPr>
        </p:nvSpPr>
        <p:spPr>
          <a:xfrm>
            <a:off x="225425" y="372110"/>
            <a:ext cx="1470660" cy="520065"/>
          </a:xfrm>
          <a:prstGeom prst="roundRect">
            <a:avLst>
              <a:gd name="adj" fmla="val 9976"/>
            </a:avLst>
          </a:prstGeom>
          <a:solidFill>
            <a:schemeClr val="accent1"/>
          </a:solidFill>
          <a:ln w="19050" cap="flat" cmpd="sng" algn="ctr">
            <a:gradFill flip="none" rotWithShape="1">
              <a:gsLst>
                <a:gs pos="88000">
                  <a:srgbClr val="FFFFFF"/>
                </a:gs>
                <a:gs pos="0">
                  <a:srgbClr val="FFFFFF">
                    <a:lumMod val="75000"/>
                  </a:srgbClr>
                </a:gs>
                <a:gs pos="71000">
                  <a:srgbClr val="FFFFFF">
                    <a:lumMod val="85000"/>
                  </a:srgbClr>
                </a:gs>
                <a:gs pos="55000">
                  <a:srgbClr val="FFFFFF"/>
                </a:gs>
                <a:gs pos="37000">
                  <a:srgbClr val="FFFFFF">
                    <a:lumMod val="85000"/>
                  </a:srgbClr>
                </a:gs>
                <a:gs pos="22000">
                  <a:srgbClr val="FFFFFF"/>
                </a:gs>
                <a:gs pos="100000">
                  <a:srgbClr val="FFFFFF">
                    <a:lumMod val="75000"/>
                  </a:srgbClr>
                </a:gs>
              </a:gsLst>
              <a:lin ang="1200000" scaled="0"/>
            </a:gra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新课导入</a:t>
            </a:r>
            <a:endParaRPr kumimoji="0" lang="zh-CN" altLang="zh-CN" sz="20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3550285" y="372110"/>
            <a:ext cx="556768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304800"/>
            <a:r>
              <a:rPr lang="zh-CN" sz="2800" b="0">
                <a:solidFill>
                  <a:schemeClr val="tx1"/>
                </a:solidFill>
                <a:ea typeface="宋体" panose="02010600030101010101" pitchFamily="2" charset="-122"/>
              </a:rPr>
              <a:t>观看视频：真实的狼孩</a:t>
            </a:r>
            <a:endParaRPr lang="zh-CN" altLang="en-US" sz="2800" b="0">
              <a:solidFill>
                <a:schemeClr val="tx1"/>
              </a:solidFill>
              <a:ea typeface="宋体" panose="02010600030101010101" pitchFamily="2" charset="-122"/>
            </a:endParaRPr>
          </a:p>
        </p:txBody>
      </p:sp>
      <p:sp>
        <p:nvSpPr>
          <p:cNvPr id="12" name="TextBox 11"/>
          <p:cNvSpPr txBox="1"/>
          <p:nvPr>
            <p:custDataLst>
              <p:tags r:id="rId3"/>
            </p:custDataLst>
          </p:nvPr>
        </p:nvSpPr>
        <p:spPr>
          <a:xfrm>
            <a:off x="8978900" y="1341120"/>
            <a:ext cx="2899410" cy="909320"/>
          </a:xfrm>
          <a:prstGeom prst="rect">
            <a:avLst/>
          </a:prstGeom>
          <a:noFill/>
          <a:ln>
            <a:noFill/>
          </a:ln>
        </p:spPr>
        <p:style>
          <a:lnRef idx="1">
            <a:srgbClr val="ED7D31"/>
          </a:lnRef>
          <a:fillRef idx="2">
            <a:srgbClr val="ED7D31"/>
          </a:fillRef>
          <a:effectRef idx="1">
            <a:srgbClr val="ED7D31"/>
          </a:effectRef>
          <a:fontRef idx="minor">
            <a:sysClr val="windowText" lastClr="000000"/>
          </a:fontRef>
        </p:style>
        <p:txBody>
          <a:bodyPr wrap="square" rtlCol="0">
            <a:spAutoFit/>
          </a:bodyPr>
          <a:lstStyle/>
          <a:p>
            <a:r>
              <a:rPr lang="zh-CN" altLang="en-US" sz="2655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思考：这个故事</a:t>
            </a:r>
            <a:endParaRPr lang="zh-CN" altLang="en-US" sz="2655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655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说明了什么？</a:t>
            </a:r>
            <a:endParaRPr lang="zh-CN" altLang="en-US" sz="2655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矩形 8"/>
          <p:cNvSpPr/>
          <p:nvPr>
            <p:custDataLst>
              <p:tags r:id="rId4"/>
            </p:custDataLst>
          </p:nvPr>
        </p:nvSpPr>
        <p:spPr>
          <a:xfrm>
            <a:off x="8825230" y="2697480"/>
            <a:ext cx="3207385" cy="21367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655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提示：“狼孩”的事实，证明了人类</a:t>
            </a:r>
            <a:endParaRPr lang="zh-CN" altLang="en-US" sz="2655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/>
            <a:r>
              <a:rPr lang="zh-CN" altLang="en-US" sz="2655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是社会发展的产物。</a:t>
            </a:r>
            <a:endParaRPr lang="zh-CN" altLang="en-US" sz="2655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/>
            <a:r>
              <a:rPr lang="zh-CN" altLang="en-US" sz="2655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人不能脱离社会而生存和发展。</a:t>
            </a:r>
            <a:endParaRPr lang="zh-CN" altLang="en-US" sz="2655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media2.mp4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5425" y="1341120"/>
            <a:ext cx="7695499" cy="432871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335280" y="933027"/>
            <a:ext cx="7406640" cy="52470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720090" fontAlgn="auto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535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郎铮，</a:t>
            </a:r>
            <a:r>
              <a:rPr lang="zh-CN" altLang="en-US" sz="2535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2005年3月28日出生，汶川地震亲历者、北京大学国际关系学院学生。</a:t>
            </a:r>
            <a:endParaRPr lang="zh-CN" altLang="en-US" sz="2535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720090" fontAlgn="auto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535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2008年5月13日，在北川灾区一片四周仍在冒烟的废墟上，一个左臂受伤的幼童躺在一块小木板做的临时担架上，用稚嫩的右手向8位抬着他的解放军战士敬礼。这一幕，通过照片和影像迅速传遍全国，也成为百折不挠的民族精神的真实写照。</a:t>
            </a:r>
            <a:endParaRPr lang="zh-CN" altLang="en-US" sz="2535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720090" fontAlgn="auto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535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2023年6月23日晚上，郎铮高考成绩显示为总分637分。7月，郎铮被北京大学国际关系学院录取。</a:t>
            </a:r>
            <a:r>
              <a:rPr lang="zh-CN" altLang="en-US" sz="2535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未来可以的话，或许真的能代表国家，捍卫国家的利益，为国家发声。</a:t>
            </a:r>
            <a:endParaRPr lang="zh-CN" altLang="en-US" sz="2535" b="1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718820" y="165100"/>
            <a:ext cx="4491567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Wingdings" panose="05000000000000000000" charset="0"/>
              <a:buNone/>
            </a:pPr>
            <a:r>
              <a:rPr lang="zh-CN" sz="32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</a:rPr>
              <a:t>一、在社会课堂中成长</a:t>
            </a:r>
            <a:endParaRPr lang="zh-CN" sz="32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02" name="图片 101"/>
          <p:cNvPicPr/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728373" y="1028700"/>
            <a:ext cx="3856567" cy="523748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718820" y="1002031"/>
            <a:ext cx="11082020" cy="501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65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情景体验：跟随</a:t>
            </a:r>
            <a:r>
              <a:rPr lang="zh-CN" altLang="en-US" sz="2665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</a:rPr>
              <a:t>郎铮</a:t>
            </a:r>
            <a:r>
              <a:rPr lang="zh-CN" altLang="en-US" sz="2665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一起感受社会对我们的影响</a:t>
            </a:r>
            <a:endParaRPr lang="zh-CN" altLang="en-US" sz="2665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101" name="图片 100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639907" y="1893147"/>
            <a:ext cx="2242820" cy="288882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" name="图片 101"/>
          <p:cNvPicPr/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863927" y="1893147"/>
            <a:ext cx="1993053" cy="27889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右箭头 4"/>
          <p:cNvSpPr/>
          <p:nvPr>
            <p:custDataLst>
              <p:tags r:id="rId6"/>
            </p:custDataLst>
          </p:nvPr>
        </p:nvSpPr>
        <p:spPr>
          <a:xfrm>
            <a:off x="5113867" y="2853267"/>
            <a:ext cx="1561253" cy="1159933"/>
          </a:xfrm>
          <a:prstGeom prst="rightArrow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文本框 39"/>
          <p:cNvSpPr txBox="1"/>
          <p:nvPr>
            <p:custDataLst>
              <p:tags r:id="rId7"/>
            </p:custDataLst>
          </p:nvPr>
        </p:nvSpPr>
        <p:spPr>
          <a:xfrm>
            <a:off x="1787161" y="4935060"/>
            <a:ext cx="8214664" cy="12725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 fontAlgn="auto">
              <a:lnSpc>
                <a:spcPct val="120000"/>
              </a:lnSpc>
            </a:pPr>
            <a:r>
              <a:rPr lang="zh-CN" altLang="en-US" sz="32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思考：从孩童到准大学生，这中间经历过了什么？这是一个什么样的过程？</a:t>
            </a:r>
            <a:endParaRPr lang="zh-CN" altLang="en-US" sz="3200" b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8"/>
            </p:custDataLst>
          </p:nvPr>
        </p:nvSpPr>
        <p:spPr>
          <a:xfrm>
            <a:off x="718820" y="165100"/>
            <a:ext cx="4491567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Wingdings" panose="05000000000000000000" charset="0"/>
              <a:buNone/>
            </a:pPr>
            <a:r>
              <a:rPr lang="zh-CN" sz="32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</a:rPr>
              <a:t>一、在社会课堂中成长</a:t>
            </a:r>
            <a:endParaRPr lang="zh-CN" sz="32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9"/>
    </p:custData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图片 100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543387" y="2219113"/>
            <a:ext cx="2041313" cy="24096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" name="图片 101"/>
          <p:cNvPicPr/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203652" y="2219325"/>
            <a:ext cx="2060575" cy="24206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9"/>
          <p:cNvSpPr txBox="1"/>
          <p:nvPr>
            <p:custDataLst>
              <p:tags r:id="rId5"/>
            </p:custDataLst>
          </p:nvPr>
        </p:nvSpPr>
        <p:spPr>
          <a:xfrm>
            <a:off x="4847167" y="1605280"/>
            <a:ext cx="2140373" cy="1322070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square" rtlCol="0" anchor="t">
            <a:spAutoFit/>
          </a:bodyPr>
          <a:lstStyle/>
          <a:p>
            <a:r>
              <a:rPr lang="zh-CN" altLang="en-US" sz="20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通过</a:t>
            </a:r>
            <a:r>
              <a:rPr lang="zh-CN" altLang="en-US" sz="20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黑体" panose="02010609060101010101" charset="-122"/>
                <a:ea typeface="黑体" panose="02010609060101010101" charset="-122"/>
                <a:sym typeface="+mn-ea"/>
              </a:rPr>
              <a:t>父母</a:t>
            </a:r>
            <a:r>
              <a:rPr lang="zh-CN" altLang="en-US" sz="20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的</a:t>
            </a:r>
            <a:r>
              <a:rPr lang="zh-CN" altLang="en-US" sz="20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黑体" panose="02010609060101010101" charset="-122"/>
                <a:ea typeface="黑体" panose="02010609060101010101" charset="-122"/>
                <a:sym typeface="+mn-ea"/>
              </a:rPr>
              <a:t>抚育</a:t>
            </a:r>
            <a:endParaRPr lang="zh-CN" altLang="en-US" sz="2000" b="1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r>
              <a:rPr lang="zh-CN" altLang="en-US" sz="20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黑体" panose="02010609060101010101" charset="-122"/>
                <a:ea typeface="黑体" panose="02010609060101010101" charset="-122"/>
                <a:sym typeface="+mn-ea"/>
              </a:rPr>
              <a:t>同伴</a:t>
            </a:r>
            <a:r>
              <a:rPr lang="zh-CN" altLang="en-US" sz="20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的</a:t>
            </a:r>
            <a:r>
              <a:rPr lang="zh-CN" altLang="en-US" sz="20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黑体" panose="02010609060101010101" charset="-122"/>
                <a:ea typeface="黑体" panose="02010609060101010101" charset="-122"/>
                <a:sym typeface="+mn-ea"/>
              </a:rPr>
              <a:t>帮助</a:t>
            </a:r>
            <a:endParaRPr lang="zh-CN" altLang="en-US" sz="2000" b="1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r>
              <a:rPr lang="zh-CN" altLang="en-US" sz="20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黑体" panose="02010609060101010101" charset="-122"/>
                <a:ea typeface="黑体" panose="02010609060101010101" charset="-122"/>
                <a:sym typeface="+mn-ea"/>
              </a:rPr>
              <a:t>老师</a:t>
            </a:r>
            <a:r>
              <a:rPr lang="zh-CN" altLang="en-US" sz="20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的</a:t>
            </a:r>
            <a:r>
              <a:rPr lang="zh-CN" altLang="en-US" sz="20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黑体" panose="02010609060101010101" charset="-122"/>
                <a:ea typeface="黑体" panose="02010609060101010101" charset="-122"/>
                <a:sym typeface="+mn-ea"/>
              </a:rPr>
              <a:t>教诲</a:t>
            </a:r>
            <a:endParaRPr lang="zh-CN" altLang="en-US" sz="2000" b="1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r>
              <a:rPr lang="zh-CN" altLang="en-US" sz="20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黑体" panose="02010609060101010101" charset="-122"/>
                <a:ea typeface="黑体" panose="02010609060101010101" charset="-122"/>
                <a:sym typeface="+mn-ea"/>
              </a:rPr>
              <a:t>社会</a:t>
            </a:r>
            <a:r>
              <a:rPr lang="zh-CN" altLang="en-US" sz="20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的</a:t>
            </a:r>
            <a:r>
              <a:rPr lang="zh-CN" altLang="en-US" sz="20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黑体" panose="02010609060101010101" charset="-122"/>
                <a:ea typeface="黑体" panose="02010609060101010101" charset="-122"/>
                <a:sym typeface="+mn-ea"/>
              </a:rPr>
              <a:t>关爱</a:t>
            </a:r>
            <a:r>
              <a:rPr lang="zh-CN" altLang="en-US" sz="20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等</a:t>
            </a:r>
            <a:endParaRPr lang="zh-CN" altLang="en-US" sz="2000" b="1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6"/>
            </p:custDataLst>
          </p:nvPr>
        </p:nvSpPr>
        <p:spPr>
          <a:xfrm>
            <a:off x="4751281" y="4092787"/>
            <a:ext cx="2367280" cy="1322070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square" rtlCol="0" anchor="t">
            <a:spAutoFit/>
          </a:bodyPr>
          <a:lstStyle/>
          <a:p>
            <a:pPr algn="l">
              <a:buClrTx/>
              <a:buSzTx/>
              <a:buNone/>
            </a:pPr>
            <a:r>
              <a:rPr lang="zh-CN" altLang="en-US" sz="2000" b="1">
                <a:latin typeface="黑体" panose="02010609060101010101" charset="-122"/>
                <a:ea typeface="黑体" panose="02010609060101010101" charset="-122"/>
                <a:sym typeface="+mn-ea"/>
              </a:rPr>
              <a:t>知识不断丰富</a:t>
            </a:r>
            <a:endParaRPr lang="zh-CN" altLang="en-US" sz="2000" b="1"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algn="l">
              <a:buClrTx/>
              <a:buSzTx/>
              <a:buNone/>
            </a:pPr>
            <a:r>
              <a:rPr lang="zh-CN" altLang="en-US" sz="2000" b="1">
                <a:latin typeface="黑体" panose="02010609060101010101" charset="-122"/>
                <a:ea typeface="黑体" panose="02010609060101010101" charset="-122"/>
                <a:sym typeface="+mn-ea"/>
              </a:rPr>
              <a:t>能力不断提高</a:t>
            </a:r>
            <a:endParaRPr lang="zh-CN" altLang="en-US" sz="2000" b="1"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algn="l">
              <a:buClrTx/>
              <a:buSzTx/>
              <a:buNone/>
            </a:pPr>
            <a:r>
              <a:rPr lang="zh-CN" altLang="en-US" sz="2000" b="1">
                <a:latin typeface="黑体" panose="02010609060101010101" charset="-122"/>
                <a:ea typeface="黑体" panose="02010609060101010101" charset="-122"/>
                <a:sym typeface="+mn-ea"/>
              </a:rPr>
              <a:t>规则意识不断增强</a:t>
            </a:r>
            <a:endParaRPr lang="zh-CN" altLang="en-US" sz="2000" b="1"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algn="l">
              <a:buClrTx/>
              <a:buSzTx/>
              <a:buNone/>
            </a:pPr>
            <a:r>
              <a:rPr lang="zh-CN" altLang="en-US" sz="2000" b="1">
                <a:latin typeface="黑体" panose="02010609060101010101" charset="-122"/>
                <a:ea typeface="黑体" panose="02010609060101010101" charset="-122"/>
                <a:sym typeface="+mn-ea"/>
              </a:rPr>
              <a:t>价值观念日渐养成</a:t>
            </a:r>
            <a:endParaRPr lang="zh-CN" altLang="en-US" sz="2000" b="1"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12" name="右箭头 11"/>
          <p:cNvSpPr/>
          <p:nvPr>
            <p:custDataLst>
              <p:tags r:id="rId7"/>
            </p:custDataLst>
          </p:nvPr>
        </p:nvSpPr>
        <p:spPr>
          <a:xfrm>
            <a:off x="5039572" y="3237865"/>
            <a:ext cx="1687195" cy="535940"/>
          </a:xfrm>
          <a:prstGeom prst="rightArrow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右箭头 12"/>
          <p:cNvSpPr/>
          <p:nvPr>
            <p:custDataLst>
              <p:tags r:id="rId8"/>
            </p:custDataLst>
          </p:nvPr>
        </p:nvSpPr>
        <p:spPr>
          <a:xfrm rot="16200000">
            <a:off x="5681345" y="3680248"/>
            <a:ext cx="299720" cy="374651"/>
          </a:xfrm>
          <a:prstGeom prst="rightArrow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右箭头 13"/>
          <p:cNvSpPr/>
          <p:nvPr>
            <p:custDataLst>
              <p:tags r:id="rId9"/>
            </p:custDataLst>
          </p:nvPr>
        </p:nvSpPr>
        <p:spPr>
          <a:xfrm rot="5400000">
            <a:off x="5681345" y="2971800"/>
            <a:ext cx="299720" cy="374651"/>
          </a:xfrm>
          <a:prstGeom prst="rightArrow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>
            <p:custDataLst>
              <p:tags r:id="rId10"/>
            </p:custDataLst>
          </p:nvPr>
        </p:nvSpPr>
        <p:spPr>
          <a:xfrm>
            <a:off x="1584536" y="2869921"/>
            <a:ext cx="958851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</a:rPr>
              <a:t>孩童</a:t>
            </a:r>
            <a:endParaRPr lang="zh-CN" altLang="en-US" sz="32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文本框 15"/>
          <p:cNvSpPr txBox="1"/>
          <p:nvPr>
            <p:custDataLst>
              <p:tags r:id="rId11"/>
            </p:custDataLst>
          </p:nvPr>
        </p:nvSpPr>
        <p:spPr>
          <a:xfrm>
            <a:off x="9302639" y="2287064"/>
            <a:ext cx="1611631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</a:rPr>
              <a:t>逐渐成长为合格的社会成员</a:t>
            </a:r>
            <a:endParaRPr lang="zh-CN" altLang="en-US" sz="32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矩形 3"/>
          <p:cNvSpPr/>
          <p:nvPr>
            <p:custDataLst>
              <p:tags r:id="rId12"/>
            </p:custDataLst>
          </p:nvPr>
        </p:nvSpPr>
        <p:spPr>
          <a:xfrm>
            <a:off x="2573873" y="5541639"/>
            <a:ext cx="6529705" cy="58356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（</a:t>
            </a:r>
            <a:r>
              <a:rPr kumimoji="0" lang="en-US" altLang="zh-CN" sz="3200" b="1" i="0" u="none" strike="noStrike" kern="1200" cap="none" spc="0" normalizeH="0" baseline="0" noProof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1</a:t>
            </a:r>
            <a:r>
              <a:rPr kumimoji="0" lang="zh-CN" altLang="en-US" sz="3200" b="1" i="0" u="none" strike="noStrike" kern="1200" cap="none" spc="0" normalizeH="0" baseline="0" noProof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）人的成长是不断社会化的过程</a:t>
            </a:r>
            <a:endParaRPr kumimoji="0" lang="zh-CN" altLang="en-US" sz="3200" b="1" i="0" u="none" strike="noStrike" kern="1200" cap="none" spc="0" normalizeH="0" baseline="0" noProof="1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13"/>
            </p:custDataLst>
          </p:nvPr>
        </p:nvSpPr>
        <p:spPr>
          <a:xfrm>
            <a:off x="718820" y="1002031"/>
            <a:ext cx="11082020" cy="501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65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情景体验：跟随</a:t>
            </a:r>
            <a:r>
              <a:rPr lang="zh-CN" altLang="en-US" sz="2665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</a:rPr>
              <a:t>郎铮</a:t>
            </a:r>
            <a:r>
              <a:rPr lang="zh-CN" altLang="en-US" sz="2665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一起感受社会对我们的影响</a:t>
            </a:r>
            <a:endParaRPr lang="zh-CN" altLang="en-US" sz="2665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14"/>
            </p:custDataLst>
          </p:nvPr>
        </p:nvSpPr>
        <p:spPr>
          <a:xfrm>
            <a:off x="718820" y="165100"/>
            <a:ext cx="4491567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Wingdings" panose="05000000000000000000" charset="0"/>
              <a:buNone/>
            </a:pPr>
            <a:r>
              <a:rPr lang="zh-CN" sz="32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</a:rPr>
              <a:t>一、在社会课堂中成长</a:t>
            </a:r>
            <a:endParaRPr lang="zh-CN" sz="32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15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11575" y="342970"/>
            <a:ext cx="10969200" cy="705600"/>
          </a:xfrm>
        </p:spPr>
        <p:txBody>
          <a:bodyPr>
            <a:normAutofit/>
          </a:bodyPr>
          <a:lstStyle/>
          <a:p>
            <a:r>
              <a:rPr lang="en-US" altLang="zh-CN"/>
              <a:t>2.</a:t>
            </a:r>
            <a:r>
              <a:rPr lang="zh-CN" altLang="en-US"/>
              <a:t>为什么说人的成长是不断社会化的过程？</a:t>
            </a:r>
            <a:r>
              <a:rPr lang="en-US" altLang="zh-CN">
                <a:sym typeface="+mn-ea"/>
              </a:rPr>
              <a:t>P7</a:t>
            </a:r>
            <a:endParaRPr lang="zh-CN" altLang="en-US"/>
          </a:p>
        </p:txBody>
      </p:sp>
      <p:grpSp>
        <p:nvGrpSpPr>
          <p:cNvPr id="10" name="组合 9"/>
          <p:cNvGrpSpPr/>
          <p:nvPr>
            <p:custDataLst>
              <p:tags r:id="rId2"/>
            </p:custDataLst>
          </p:nvPr>
        </p:nvGrpSpPr>
        <p:grpSpPr>
          <a:xfrm>
            <a:off x="970915" y="1219835"/>
            <a:ext cx="10395585" cy="3018155"/>
            <a:chOff x="1514" y="2457"/>
            <a:chExt cx="16371" cy="4753"/>
          </a:xfrm>
        </p:grpSpPr>
        <p:pic>
          <p:nvPicPr>
            <p:cNvPr id="6" name="图片 5" descr="c6ed89f30c635b7cf769f49902acc9e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9941" y="2457"/>
              <a:ext cx="3484" cy="4752"/>
            </a:xfrm>
            <a:prstGeom prst="rect">
              <a:avLst/>
            </a:prstGeom>
          </p:spPr>
        </p:pic>
        <p:pic>
          <p:nvPicPr>
            <p:cNvPr id="7" name="图片 6" descr="a03c4d8512343f9bbdbf756cc6066b3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14267" y="2457"/>
              <a:ext cx="3618" cy="4753"/>
            </a:xfrm>
            <a:prstGeom prst="rect">
              <a:avLst/>
            </a:prstGeom>
          </p:spPr>
        </p:pic>
        <p:pic>
          <p:nvPicPr>
            <p:cNvPr id="8" name="图片 7" descr="2ac11ef6d3b95abfa5775e68ba76a32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1514" y="2458"/>
              <a:ext cx="3160" cy="4753"/>
            </a:xfrm>
            <a:prstGeom prst="rect">
              <a:avLst/>
            </a:prstGeom>
          </p:spPr>
        </p:pic>
        <p:pic>
          <p:nvPicPr>
            <p:cNvPr id="9" name="图片 8" descr="1645bd466d572e34df95a0e1f01f7b2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5740" y="2458"/>
              <a:ext cx="3618" cy="4752"/>
            </a:xfrm>
            <a:prstGeom prst="rect">
              <a:avLst/>
            </a:prstGeom>
          </p:spPr>
        </p:pic>
      </p:grpSp>
      <p:sp>
        <p:nvSpPr>
          <p:cNvPr id="13" name="左大括号 12"/>
          <p:cNvSpPr/>
          <p:nvPr>
            <p:custDataLst>
              <p:tags r:id="rId11"/>
            </p:custDataLst>
          </p:nvPr>
        </p:nvSpPr>
        <p:spPr>
          <a:xfrm rot="16200000">
            <a:off x="5901690" y="334010"/>
            <a:ext cx="546100" cy="8526780"/>
          </a:xfrm>
          <a:prstGeom prst="leftBrace">
            <a:avLst>
              <a:gd name="adj1" fmla="val 8333"/>
              <a:gd name="adj2" fmla="val 50335"/>
            </a:avLst>
          </a:prstGeom>
          <a:ln w="28575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12"/>
            </p:custDataLst>
          </p:nvPr>
        </p:nvSpPr>
        <p:spPr>
          <a:xfrm>
            <a:off x="1355090" y="5140960"/>
            <a:ext cx="1813560" cy="3683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/>
              <a:t>知识不断丰富</a:t>
            </a:r>
            <a:endParaRPr lang="zh-CN" altLang="en-US"/>
          </a:p>
        </p:txBody>
      </p:sp>
      <p:sp>
        <p:nvSpPr>
          <p:cNvPr id="15" name="文本框 14"/>
          <p:cNvSpPr txBox="1"/>
          <p:nvPr>
            <p:custDataLst>
              <p:tags r:id="rId13"/>
            </p:custDataLst>
          </p:nvPr>
        </p:nvSpPr>
        <p:spPr>
          <a:xfrm>
            <a:off x="3754120" y="5140960"/>
            <a:ext cx="1813560" cy="3683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/>
              <a:t>能力不断提高</a:t>
            </a:r>
            <a:endParaRPr lang="zh-CN" altLang="en-US"/>
          </a:p>
        </p:txBody>
      </p:sp>
      <p:sp>
        <p:nvSpPr>
          <p:cNvPr id="16" name="文本框 15"/>
          <p:cNvSpPr txBox="1"/>
          <p:nvPr>
            <p:custDataLst>
              <p:tags r:id="rId14"/>
            </p:custDataLst>
          </p:nvPr>
        </p:nvSpPr>
        <p:spPr>
          <a:xfrm>
            <a:off x="6153150" y="5140960"/>
            <a:ext cx="2152650" cy="3683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/>
              <a:t>规则意识不断增强</a:t>
            </a:r>
            <a:endParaRPr lang="zh-CN" altLang="en-US"/>
          </a:p>
        </p:txBody>
      </p:sp>
      <p:sp>
        <p:nvSpPr>
          <p:cNvPr id="17" name="文本框 16"/>
          <p:cNvSpPr txBox="1"/>
          <p:nvPr>
            <p:custDataLst>
              <p:tags r:id="rId15"/>
            </p:custDataLst>
          </p:nvPr>
        </p:nvSpPr>
        <p:spPr>
          <a:xfrm>
            <a:off x="8891270" y="5140960"/>
            <a:ext cx="2216150" cy="3683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/>
              <a:t>价值观念不断养成</a:t>
            </a:r>
            <a:endParaRPr lang="zh-CN" altLang="en-US"/>
          </a:p>
        </p:txBody>
      </p:sp>
    </p:spTree>
    <p:custDataLst>
      <p:tags r:id="rId16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50057" y="0"/>
            <a:ext cx="4691885" cy="993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ln w="3175">
                  <a:noFill/>
                </a:ln>
                <a:solidFill>
                  <a:schemeClr val="accent2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</a:lstStyle>
          <a:p>
            <a:r>
              <a:rPr lang="zh-CN" altLang="en-US" sz="5865" b="1"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笔记总结</a:t>
            </a:r>
            <a:endParaRPr lang="zh-CN" altLang="en-US" sz="5865" b="1">
              <a:latin typeface="华文新魏" panose="02010800040101010101" pitchFamily="2" charset="-122"/>
              <a:ea typeface="华文新魏" panose="02010800040101010101" pitchFamily="2" charset="-122"/>
              <a:cs typeface="+mn-ea"/>
              <a:sym typeface="+mn-lt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630059" y="163199"/>
            <a:ext cx="2594903" cy="75684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001581" y="199884"/>
            <a:ext cx="2407696" cy="683475"/>
          </a:xfrm>
          <a:prstGeom prst="rect">
            <a:avLst/>
          </a:prstGeom>
        </p:spPr>
      </p:pic>
      <p:sp>
        <p:nvSpPr>
          <p:cNvPr id="21" name="标题 5"/>
          <p:cNvSpPr>
            <a:spLocks noGrp="1"/>
          </p:cNvSpPr>
          <p:nvPr>
            <p:custDataLst>
              <p:tags r:id="rId6"/>
            </p:custDataLst>
          </p:nvPr>
        </p:nvSpPr>
        <p:spPr>
          <a:xfrm>
            <a:off x="251320" y="1189120"/>
            <a:ext cx="11940680" cy="5136973"/>
          </a:xfrm>
          <a:prstGeom prst="rect">
            <a:avLst/>
          </a:prstGeom>
          <a:noFill/>
          <a:ln w="28575">
            <a:noFill/>
          </a:ln>
        </p:spPr>
        <p:txBody>
          <a:bodyPr vert="horz" lIns="90000" tIns="46800" rIns="90000" bIns="46800" rtlCol="0" anchor="ctr" anchorCtr="0">
            <a:noAutofit/>
          </a:bodyPr>
          <a:lstStyle>
            <a:lvl1pPr marL="0" indent="0" algn="l" defTabSz="9144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4400" kern="1200">
                <a:solidFill>
                  <a:schemeClr val="tx1"/>
                </a:solidFill>
                <a:latin typeface="Calibri Light" panose="020F0302020204030204" pitchFamily="34" charset="0"/>
                <a:ea typeface="宋体" panose="02010600030101010101" pitchFamily="2" charset="-122"/>
                <a:cs typeface="+mj-cs"/>
              </a:defRPr>
            </a:lvl1pPr>
          </a:lstStyle>
          <a:p>
            <a:pPr defTabSz="685800">
              <a:lnSpc>
                <a:spcPct val="100000"/>
              </a:lnSpc>
            </a:pPr>
            <a:endParaRPr lang="zh-CN" altLang="en-US" sz="3465">
              <a:solidFill>
                <a:srgbClr val="C00000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Arial" panose="020B0604020202020204"/>
            </a:endParaRPr>
          </a:p>
        </p:txBody>
      </p: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408855" y="1275517"/>
            <a:ext cx="11148145" cy="437959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DEF0FA"/>
                </a:solidFill>
              </a14:hiddenFill>
            </a:ext>
          </a:extLst>
        </p:spPr>
        <p:txBody>
          <a:bodyPr wrap="square" anchor="t" anchorCtr="0">
            <a:spAutoFit/>
          </a:bodyPr>
          <a:lstStyle/>
          <a:p>
            <a:pPr defTabSz="685800"/>
            <a:r>
              <a:rPr lang="en-US" altLang="zh-CN" sz="3600">
                <a:solidFill>
                  <a:prstClr val="black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Arial" panose="020B0604020202020204"/>
                <a:sym typeface="+mn-ea"/>
              </a:rPr>
              <a:t>1.</a:t>
            </a:r>
            <a:r>
              <a:rPr lang="zh-CN" altLang="en-US" sz="3600">
                <a:solidFill>
                  <a:prstClr val="black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Arial" panose="020B0604020202020204"/>
                <a:sym typeface="+mn-ea"/>
              </a:rPr>
              <a:t>为什么个人的成长离不开社会？</a:t>
            </a:r>
            <a:r>
              <a:rPr lang="en-US" altLang="zh-CN" sz="3600">
                <a:solidFill>
                  <a:prstClr val="black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Arial" panose="020B0604020202020204"/>
                <a:sym typeface="+mn-ea"/>
              </a:rPr>
              <a:t>P7</a:t>
            </a:r>
            <a:endParaRPr lang="en-US" altLang="zh-CN" sz="3600">
              <a:solidFill>
                <a:prstClr val="black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Arial" panose="020B0604020202020204"/>
              <a:sym typeface="+mn-ea"/>
            </a:endParaRPr>
          </a:p>
          <a:p>
            <a:pPr defTabSz="685800"/>
            <a:r>
              <a:rPr lang="zh-CN" altLang="en-US" sz="3465">
                <a:solidFill>
                  <a:prstClr val="black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Arial" panose="020B0604020202020204"/>
                <a:sym typeface="微软雅黑" panose="020B0503020204020204" charset="-122"/>
              </a:rPr>
              <a:t>①</a:t>
            </a:r>
            <a:r>
              <a:rPr lang="zh-CN" altLang="en-US" sz="3465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Arial" panose="020B0604020202020204"/>
                <a:sym typeface="微软雅黑" panose="020B0503020204020204" charset="-122"/>
              </a:rPr>
              <a:t>个人的成长离不开社会，人的成长是不断社会化的过程。</a:t>
            </a:r>
            <a:r>
              <a:rPr lang="zh-CN" altLang="en-US" sz="3465">
                <a:solidFill>
                  <a:prstClr val="black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Arial" panose="020B0604020202020204"/>
                <a:sym typeface="微软雅黑" panose="020B0503020204020204" charset="-122"/>
              </a:rPr>
              <a:t>知识不断丰富，能力不断提高，规则意识不断增强，价值观日渐养成，</a:t>
            </a:r>
            <a:r>
              <a:rPr lang="zh-CN" altLang="en-US" sz="3465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Arial" panose="020B0604020202020204"/>
                <a:sym typeface="微软雅黑" panose="020B0503020204020204" charset="-122"/>
              </a:rPr>
              <a:t>逐步成长为一名合格的社会成员。</a:t>
            </a:r>
            <a:endParaRPr lang="zh-CN" altLang="en-US" sz="3465">
              <a:solidFill>
                <a:srgbClr val="C00000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Arial" panose="020B0604020202020204"/>
              <a:sym typeface="微软雅黑" panose="020B0503020204020204" charset="-122"/>
            </a:endParaRPr>
          </a:p>
          <a:p>
            <a:pPr defTabSz="685800"/>
            <a:r>
              <a:rPr lang="zh-CN" altLang="en-US" sz="3465">
                <a:solidFill>
                  <a:prstClr val="black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Arial" panose="020B0604020202020204"/>
                <a:sym typeface="微软雅黑" panose="020B0503020204020204" charset="-122"/>
              </a:rPr>
              <a:t>②我们的衣食住行、学习和娱乐等都</a:t>
            </a:r>
            <a:r>
              <a:rPr lang="zh-CN" altLang="en-US" sz="3465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Arial" panose="020B0604020202020204"/>
                <a:sym typeface="微软雅黑" panose="020B0503020204020204" charset="-122"/>
              </a:rPr>
              <a:t>与社会的方方面面发生着千丝万缕的联系。</a:t>
            </a:r>
            <a:endParaRPr lang="en-US" altLang="zh-CN" sz="3465">
              <a:solidFill>
                <a:srgbClr val="C00000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Arial" panose="020B0604020202020204"/>
              <a:sym typeface="微软雅黑" panose="020B0503020204020204" charset="-122"/>
            </a:endParaRPr>
          </a:p>
          <a:p>
            <a:pPr defTabSz="685800"/>
            <a:r>
              <a:rPr lang="zh-CN" altLang="zh-CN" sz="3465">
                <a:solidFill>
                  <a:prstClr val="black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Arial" panose="020B0604020202020204"/>
                <a:sym typeface="微软雅黑" panose="020B0503020204020204" charset="-122"/>
              </a:rPr>
              <a:t>③</a:t>
            </a:r>
            <a:r>
              <a:rPr lang="zh-CN" altLang="en-US" sz="3465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Arial" panose="020B0604020202020204"/>
                <a:sym typeface="微软雅黑" panose="020B0503020204020204" charset="-122"/>
              </a:rPr>
              <a:t>人的生存和发展也离不开社会，</a:t>
            </a:r>
            <a:r>
              <a:rPr lang="zh-CN" altLang="en-US" sz="3465">
                <a:solidFill>
                  <a:prstClr val="black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Arial" panose="020B0604020202020204"/>
                <a:sym typeface="微软雅黑" panose="020B0503020204020204" charset="-122"/>
              </a:rPr>
              <a:t>每个人都从社会中获得</a:t>
            </a:r>
            <a:r>
              <a:rPr lang="zh-CN" altLang="en-US" sz="3465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Arial" panose="020B0604020202020204"/>
                <a:sym typeface="微软雅黑" panose="020B0503020204020204" charset="-122"/>
              </a:rPr>
              <a:t>物质支持和精神滋养。</a:t>
            </a:r>
            <a:endParaRPr lang="zh-CN" altLang="en-US" sz="3465">
              <a:solidFill>
                <a:srgbClr val="C00000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Arial" panose="020B0604020202020204"/>
              <a:sym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 fill="hold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 fill="hold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 fill="hold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1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330" y="608330"/>
            <a:ext cx="10849610" cy="705485"/>
          </a:xfrm>
        </p:spPr>
        <p:txBody>
          <a:bodyPr>
            <a:normAutofit fontScale="90000"/>
          </a:bodyPr>
          <a:lstStyle/>
          <a:p>
            <a:r>
              <a:rPr lang="zh-CN" altLang="en-US"/>
              <a:t>以下哪些图片的内容符合我们对社会的态度？他们有什么共同点？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1691" t="1873" r="1265" b="4105"/>
          <a:stretch>
            <a:fillRect/>
          </a:stretch>
        </p:blipFill>
        <p:spPr>
          <a:xfrm>
            <a:off x="591185" y="1703070"/>
            <a:ext cx="11008995" cy="4423410"/>
          </a:xfrm>
          <a:prstGeom prst="roundRect">
            <a:avLst/>
          </a:prstGeom>
        </p:spPr>
      </p:pic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5552440" y="2756535"/>
            <a:ext cx="666750" cy="11988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altLang="zh-CN" sz="7200" b="1">
                <a:solidFill>
                  <a:schemeClr val="accent3"/>
                </a:solidFill>
                <a:effectLst/>
              </a:rPr>
              <a:t>√</a:t>
            </a:r>
            <a:endParaRPr lang="en-US" altLang="zh-CN" sz="7200" b="1">
              <a:solidFill>
                <a:schemeClr val="accent3"/>
              </a:solidFill>
              <a:effectLst/>
            </a:endParaRPr>
          </a:p>
        </p:txBody>
      </p:sp>
      <p:sp>
        <p:nvSpPr>
          <p:cNvPr id="6" name="矩形 5"/>
          <p:cNvSpPr/>
          <p:nvPr>
            <p:custDataLst>
              <p:tags r:id="rId5"/>
            </p:custDataLst>
          </p:nvPr>
        </p:nvSpPr>
        <p:spPr>
          <a:xfrm>
            <a:off x="10726420" y="2901950"/>
            <a:ext cx="666750" cy="11988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altLang="zh-CN" sz="7200" b="1">
                <a:solidFill>
                  <a:schemeClr val="accent3"/>
                </a:solidFill>
                <a:effectLst/>
              </a:rPr>
              <a:t>√</a:t>
            </a:r>
            <a:endParaRPr lang="en-US" altLang="zh-CN" sz="7200" b="1">
              <a:solidFill>
                <a:schemeClr val="accent3"/>
              </a:solidFill>
              <a:effectLst/>
            </a:endParaRPr>
          </a:p>
        </p:txBody>
      </p:sp>
      <p:sp>
        <p:nvSpPr>
          <p:cNvPr id="7" name="矩形 6"/>
          <p:cNvSpPr/>
          <p:nvPr>
            <p:custDataLst>
              <p:tags r:id="rId6"/>
            </p:custDataLst>
          </p:nvPr>
        </p:nvSpPr>
        <p:spPr>
          <a:xfrm>
            <a:off x="2775585" y="5073015"/>
            <a:ext cx="666750" cy="11988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altLang="zh-CN" sz="7200" b="1">
                <a:solidFill>
                  <a:schemeClr val="accent3"/>
                </a:solidFill>
                <a:effectLst/>
              </a:rPr>
              <a:t>√</a:t>
            </a:r>
            <a:endParaRPr lang="en-US" altLang="zh-CN" sz="7200" b="1">
              <a:solidFill>
                <a:schemeClr val="accent3"/>
              </a:solidFill>
              <a:effectLst/>
            </a:endParaRPr>
          </a:p>
        </p:txBody>
      </p:sp>
      <p:sp>
        <p:nvSpPr>
          <p:cNvPr id="8" name="矩形 7"/>
          <p:cNvSpPr/>
          <p:nvPr>
            <p:custDataLst>
              <p:tags r:id="rId7"/>
            </p:custDataLst>
          </p:nvPr>
        </p:nvSpPr>
        <p:spPr>
          <a:xfrm>
            <a:off x="10617200" y="4927600"/>
            <a:ext cx="666750" cy="11988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altLang="zh-CN" sz="7200" b="1">
                <a:solidFill>
                  <a:schemeClr val="accent3"/>
                </a:solidFill>
                <a:effectLst/>
              </a:rPr>
              <a:t>√</a:t>
            </a:r>
            <a:endParaRPr lang="en-US" altLang="zh-CN" sz="7200" b="1">
              <a:solidFill>
                <a:schemeClr val="accent3"/>
              </a:solidFill>
              <a:effectLst/>
            </a:endParaRPr>
          </a:p>
        </p:txBody>
      </p:sp>
    </p:spTree>
    <p:custDataLst>
      <p:tags r:id="rId8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tags/tag1.xml><?xml version="1.0" encoding="utf-8"?>
<p:tagLst xmlns:p="http://schemas.openxmlformats.org/presentationml/2006/main">
  <p:tag name="AS_UNIQUEID" val="1562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0.xml><?xml version="1.0" encoding="utf-8"?>
<p:tagLst xmlns:p="http://schemas.openxmlformats.org/presentationml/2006/main">
  <p:tag name="AS_UNIQUEID" val="1563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00.xml><?xml version="1.0" encoding="utf-8"?>
<p:tagLst xmlns:p="http://schemas.openxmlformats.org/presentationml/2006/main">
  <p:tag name="AS_UNIQUEID" val="14636"/>
</p:tagLst>
</file>

<file path=ppt/tags/tag101.xml><?xml version="1.0" encoding="utf-8"?>
<p:tagLst xmlns:p="http://schemas.openxmlformats.org/presentationml/2006/main">
  <p:tag name="AS_UNIQUEID" val="14637"/>
</p:tagLst>
</file>

<file path=ppt/tags/tag102.xml><?xml version="1.0" encoding="utf-8"?>
<p:tagLst xmlns:p="http://schemas.openxmlformats.org/presentationml/2006/main">
  <p:tag name="AS_UNIQUEID" val="14638"/>
</p:tagLst>
</file>

<file path=ppt/tags/tag103.xml><?xml version="1.0" encoding="utf-8"?>
<p:tagLst xmlns:p="http://schemas.openxmlformats.org/presentationml/2006/main">
  <p:tag name="AS_UNIQUEID" val="14639"/>
</p:tagLst>
</file>

<file path=ppt/tags/tag104.xml><?xml version="1.0" encoding="utf-8"?>
<p:tagLst xmlns:p="http://schemas.openxmlformats.org/presentationml/2006/main">
  <p:tag name="AS_UNIQUEID" val="14640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05.xml><?xml version="1.0" encoding="utf-8"?>
<p:tagLst xmlns:p="http://schemas.openxmlformats.org/presentationml/2006/main">
  <p:tag name="AS_UNIQUEID" val="1548"/>
  <p:tag name="KSO_WM_BEAUTIFY_FLAG" val=""/>
  <p:tag name="KSO_WM_UNIT_TEXT_FILL_FORE_SCHEMECOLOR_INDEX" val="13"/>
  <p:tag name="KSO_WM_UNIT_TEXT_FILL_FORE_SCHEMECOLOR_INDEX_BRIGHTNESS" val="0.25"/>
  <p:tag name="KSO_WM_UNIT_TEXT_FILL_TYPE" val="1"/>
</p:tagLst>
</file>

<file path=ppt/tags/tag106.xml><?xml version="1.0" encoding="utf-8"?>
<p:tagLst xmlns:p="http://schemas.openxmlformats.org/presentationml/2006/main">
  <p:tag name="KSO_WM_BEAUTIFY_FLAG" val="#wm#"/>
  <p:tag name="KSO_WM_SLIDE_ID" val="custom20205081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107.xml><?xml version="1.0" encoding="utf-8"?>
<p:tagLst xmlns:p="http://schemas.openxmlformats.org/presentationml/2006/main">
  <p:tag name="AS_UNIQUEID" val="14631"/>
</p:tagLst>
</file>

<file path=ppt/tags/tag108.xml><?xml version="1.0" encoding="utf-8"?>
<p:tagLst xmlns:p="http://schemas.openxmlformats.org/presentationml/2006/main">
  <p:tag name="AS_UNIQUEID" val="14632"/>
</p:tagLst>
</file>

<file path=ppt/tags/tag109.xml><?xml version="1.0" encoding="utf-8"?>
<p:tagLst xmlns:p="http://schemas.openxmlformats.org/presentationml/2006/main">
  <p:tag name="AS_UNIQUEID" val="14648"/>
</p:tagLst>
</file>

<file path=ppt/tags/tag11.xml><?xml version="1.0" encoding="utf-8"?>
<p:tagLst xmlns:p="http://schemas.openxmlformats.org/presentationml/2006/main">
  <p:tag name="AS_UNIQUEID" val="1564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10.xml><?xml version="1.0" encoding="utf-8"?>
<p:tagLst xmlns:p="http://schemas.openxmlformats.org/presentationml/2006/main">
  <p:tag name="AS_UNIQUEID" val="14649"/>
</p:tagLst>
</file>

<file path=ppt/tags/tag111.xml><?xml version="1.0" encoding="utf-8"?>
<p:tagLst xmlns:p="http://schemas.openxmlformats.org/presentationml/2006/main">
  <p:tag name="AS_UNIQUEID" val="14650"/>
</p:tagLst>
</file>

<file path=ppt/tags/tag112.xml><?xml version="1.0" encoding="utf-8"?>
<p:tagLst xmlns:p="http://schemas.openxmlformats.org/presentationml/2006/main">
  <p:tag name="AS_UNIQUEID" val="14651"/>
</p:tagLst>
</file>

<file path=ppt/tags/tag113.xml><?xml version="1.0" encoding="utf-8"?>
<p:tagLst xmlns:p="http://schemas.openxmlformats.org/presentationml/2006/main">
  <p:tag name="AS_UNIQUEID" val="14652"/>
</p:tagLst>
</file>

<file path=ppt/tags/tag114.xml><?xml version="1.0" encoding="utf-8"?>
<p:tagLst xmlns:p="http://schemas.openxmlformats.org/presentationml/2006/main">
  <p:tag name="AS_UNIQUEID" val="14653"/>
</p:tagLst>
</file>

<file path=ppt/tags/tag115.xml><?xml version="1.0" encoding="utf-8"?>
<p:tagLst xmlns:p="http://schemas.openxmlformats.org/presentationml/2006/main">
  <p:tag name="AS_UNIQUEID" val="14654"/>
</p:tagLst>
</file>

<file path=ppt/tags/tag116.xml><?xml version="1.0" encoding="utf-8"?>
<p:tagLst xmlns:p="http://schemas.openxmlformats.org/presentationml/2006/main">
  <p:tag name="AS_UNIQUEID" val="14655"/>
</p:tagLst>
</file>

<file path=ppt/tags/tag117.xml><?xml version="1.0" encoding="utf-8"?>
<p:tagLst xmlns:p="http://schemas.openxmlformats.org/presentationml/2006/main">
  <p:tag name="AS_UNIQUEID" val="14656"/>
</p:tagLst>
</file>

<file path=ppt/tags/tag118.xml><?xml version="1.0" encoding="utf-8"?>
<p:tagLst xmlns:p="http://schemas.openxmlformats.org/presentationml/2006/main">
  <p:tag name="AS_UNIQUEID" val="6104"/>
</p:tagLst>
</file>

<file path=ppt/tags/tag119.xml><?xml version="1.0" encoding="utf-8"?>
<p:tagLst xmlns:p="http://schemas.openxmlformats.org/presentationml/2006/main">
  <p:tag name="AS_UNIQUEID" val="14636"/>
</p:tagLst>
</file>

<file path=ppt/tags/tag12.xml><?xml version="1.0" encoding="utf-8"?>
<p:tagLst xmlns:p="http://schemas.openxmlformats.org/presentationml/2006/main">
  <p:tag name="AS_UNIQUEID" val="1564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20.xml><?xml version="1.0" encoding="utf-8"?>
<p:tagLst xmlns:p="http://schemas.openxmlformats.org/presentationml/2006/main">
  <p:tag name="AS_UNIQUEID" val="1548"/>
  <p:tag name="KSO_WM_BEAUTIFY_FLAG" val=""/>
  <p:tag name="KSO_WM_UNIT_TEXT_FILL_FORE_SCHEMECOLOR_INDEX" val="13"/>
  <p:tag name="KSO_WM_UNIT_TEXT_FILL_FORE_SCHEMECOLOR_INDEX_BRIGHTNESS" val="0.25"/>
  <p:tag name="KSO_WM_UNIT_TEXT_FILL_TYPE" val="1"/>
</p:tagLst>
</file>

<file path=ppt/tags/tag121.xml><?xml version="1.0" encoding="utf-8"?>
<p:tagLst xmlns:p="http://schemas.openxmlformats.org/presentationml/2006/main">
  <p:tag name="KSO_WM_BEAUTIFY_FLAG" val="#wm#"/>
  <p:tag name="KSO_WM_SLIDE_ID" val="custom20205081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122.xml><?xml version="1.0" encoding="utf-8"?>
<p:tagLst xmlns:p="http://schemas.openxmlformats.org/presentationml/2006/main">
  <p:tag name="AS_UNIQUEID" val="14642"/>
</p:tagLst>
</file>

<file path=ppt/tags/tag123.xml><?xml version="1.0" encoding="utf-8"?>
<p:tagLst xmlns:p="http://schemas.openxmlformats.org/presentationml/2006/main">
  <p:tag name="AS_UNIQUEID" val="14643"/>
</p:tagLst>
</file>

<file path=ppt/tags/tag124.xml><?xml version="1.0" encoding="utf-8"?>
<p:tagLst xmlns:p="http://schemas.openxmlformats.org/presentationml/2006/main">
  <p:tag name="AS_UNIQUEID" val="2453"/>
</p:tagLst>
</file>

<file path=ppt/tags/tag125.xml><?xml version="1.0" encoding="utf-8"?>
<p:tagLst xmlns:p="http://schemas.openxmlformats.org/presentationml/2006/main">
  <p:tag name="AS_UNIQUEID" val="2454"/>
</p:tagLst>
</file>

<file path=ppt/tags/tag126.xml><?xml version="1.0" encoding="utf-8"?>
<p:tagLst xmlns:p="http://schemas.openxmlformats.org/presentationml/2006/main">
  <p:tag name="AS_UNIQUEID" val="2455"/>
</p:tagLst>
</file>

<file path=ppt/tags/tag127.xml><?xml version="1.0" encoding="utf-8"?>
<p:tagLst xmlns:p="http://schemas.openxmlformats.org/presentationml/2006/main">
  <p:tag name="AS_UNIQUEID" val="2456"/>
</p:tagLst>
</file>

<file path=ppt/tags/tag128.xml><?xml version="1.0" encoding="utf-8"?>
<p:tagLst xmlns:p="http://schemas.openxmlformats.org/presentationml/2006/main">
  <p:tag name="AS_UNIQUEID" val="2457"/>
</p:tagLst>
</file>

<file path=ppt/tags/tag129.xml><?xml version="1.0" encoding="utf-8"?>
<p:tagLst xmlns:p="http://schemas.openxmlformats.org/presentationml/2006/main">
  <p:tag name="AS_UNIQUEID" val="2458"/>
</p:tagLst>
</file>

<file path=ppt/tags/tag13.xml><?xml version="1.0" encoding="utf-8"?>
<p:tagLst xmlns:p="http://schemas.openxmlformats.org/presentationml/2006/main">
  <p:tag name="AS_UNIQUEID" val="1564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30.xml><?xml version="1.0" encoding="utf-8"?>
<p:tagLst xmlns:p="http://schemas.openxmlformats.org/presentationml/2006/main">
  <p:tag name="AS_UNIQUEID" val="2459"/>
</p:tagLst>
</file>

<file path=ppt/tags/tag131.xml><?xml version="1.0" encoding="utf-8"?>
<p:tagLst xmlns:p="http://schemas.openxmlformats.org/presentationml/2006/main">
  <p:tag name="AS_UNIQUEID" val="2460"/>
</p:tagLst>
</file>

<file path=ppt/tags/tag132.xml><?xml version="1.0" encoding="utf-8"?>
<p:tagLst xmlns:p="http://schemas.openxmlformats.org/presentationml/2006/main">
  <p:tag name="AS_UNIQUEID" val="2461"/>
</p:tagLst>
</file>

<file path=ppt/tags/tag133.xml><?xml version="1.0" encoding="utf-8"?>
<p:tagLst xmlns:p="http://schemas.openxmlformats.org/presentationml/2006/main">
  <p:tag name="AS_UNIQUEID" val="2462"/>
</p:tagLst>
</file>

<file path=ppt/tags/tag134.xml><?xml version="1.0" encoding="utf-8"?>
<p:tagLst xmlns:p="http://schemas.openxmlformats.org/presentationml/2006/main">
  <p:tag name="AS_UNIQUEID" val="2463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36.xml><?xml version="1.0" encoding="utf-8"?>
<p:tagLst xmlns:p="http://schemas.openxmlformats.org/presentationml/2006/main">
  <p:tag name="AS_UNIQUEID" val="15116"/>
</p:tagLst>
</file>

<file path=ppt/tags/tag137.xml><?xml version="1.0" encoding="utf-8"?>
<p:tagLst xmlns:p="http://schemas.openxmlformats.org/presentationml/2006/main">
  <p:tag name="AS_UNIQUEID" val="15117"/>
</p:tagLst>
</file>

<file path=ppt/tags/tag138.xml><?xml version="1.0" encoding="utf-8"?>
<p:tagLst xmlns:p="http://schemas.openxmlformats.org/presentationml/2006/main">
  <p:tag name="AS_UNIQUEID" val="15118"/>
</p:tagLst>
</file>

<file path=ppt/tags/tag139.xml><?xml version="1.0" encoding="utf-8"?>
<p:tagLst xmlns:p="http://schemas.openxmlformats.org/presentationml/2006/main">
  <p:tag name="AS_UNIQUEID" val="7710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4.xml><?xml version="1.0" encoding="utf-8"?>
<p:tagLst xmlns:p="http://schemas.openxmlformats.org/presentationml/2006/main">
  <p:tag name="AS_UNIQUEID" val="1564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40.xml><?xml version="1.0" encoding="utf-8"?>
<p:tagLst xmlns:p="http://schemas.openxmlformats.org/presentationml/2006/main">
  <p:tag name="AS_UNIQUEID" val="4603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41.xml><?xml version="1.0" encoding="utf-8"?>
<p:tagLst xmlns:p="http://schemas.openxmlformats.org/presentationml/2006/main">
  <p:tag name="AS_UNIQUEID" val="15112"/>
</p:tagLst>
</file>

<file path=ppt/tags/tag142.xml><?xml version="1.0" encoding="utf-8"?>
<p:tagLst xmlns:p="http://schemas.openxmlformats.org/presentationml/2006/main">
  <p:tag name="AS_UNIQUEID" val="15113"/>
</p:tagLst>
</file>

<file path=ppt/tags/tag143.xml><?xml version="1.0" encoding="utf-8"?>
<p:tagLst xmlns:p="http://schemas.openxmlformats.org/presentationml/2006/main">
  <p:tag name="AS_UNIQUEID" val="15114"/>
</p:tagLst>
</file>

<file path=ppt/tags/tag144.xml><?xml version="1.0" encoding="utf-8"?>
<p:tagLst xmlns:p="http://schemas.openxmlformats.org/presentationml/2006/main">
  <p:tag name="AS_UNIQUEID" val="2475"/>
</p:tagLst>
</file>

<file path=ppt/tags/tag145.xml><?xml version="1.0" encoding="utf-8"?>
<p:tagLst xmlns:p="http://schemas.openxmlformats.org/presentationml/2006/main">
  <p:tag name="AS_UNIQUEID" val="2476"/>
</p:tagLst>
</file>

<file path=ppt/tags/tag146.xml><?xml version="1.0" encoding="utf-8"?>
<p:tagLst xmlns:p="http://schemas.openxmlformats.org/presentationml/2006/main">
  <p:tag name="AS_UNIQUEID" val="2477"/>
</p:tagLst>
</file>

<file path=ppt/tags/tag147.xml><?xml version="1.0" encoding="utf-8"?>
<p:tagLst xmlns:p="http://schemas.openxmlformats.org/presentationml/2006/main">
  <p:tag name="AS_UNIQUEID" val="2478"/>
</p:tagLst>
</file>

<file path=ppt/tags/tag148.xml><?xml version="1.0" encoding="utf-8"?>
<p:tagLst xmlns:p="http://schemas.openxmlformats.org/presentationml/2006/main">
  <p:tag name="AS_UNIQUEID" val="2479"/>
</p:tagLst>
</file>

<file path=ppt/tags/tag149.xml><?xml version="1.0" encoding="utf-8"?>
<p:tagLst xmlns:p="http://schemas.openxmlformats.org/presentationml/2006/main">
  <p:tag name="AS_UNIQUEID" val="2480"/>
</p:tagLst>
</file>

<file path=ppt/tags/tag15.xml><?xml version="1.0" encoding="utf-8"?>
<p:tagLst xmlns:p="http://schemas.openxmlformats.org/presentationml/2006/main">
  <p:tag name="AS_UNIQUEID" val="1564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51.xml><?xml version="1.0" encoding="utf-8"?>
<p:tagLst xmlns:p="http://schemas.openxmlformats.org/presentationml/2006/main">
  <p:tag name="AS_UNIQUEID" val="14338"/>
</p:tagLst>
</file>

<file path=ppt/tags/tag152.xml><?xml version="1.0" encoding="utf-8"?>
<p:tagLst xmlns:p="http://schemas.openxmlformats.org/presentationml/2006/main">
  <p:tag name="AS_UNIQUEID" val="14339"/>
</p:tagLst>
</file>

<file path=ppt/tags/tag153.xml><?xml version="1.0" encoding="utf-8"?>
<p:tagLst xmlns:p="http://schemas.openxmlformats.org/presentationml/2006/main">
  <p:tag name="AS_UNIQUEID" val="14340"/>
</p:tagLst>
</file>

<file path=ppt/tags/tag154.xml><?xml version="1.0" encoding="utf-8"?>
<p:tagLst xmlns:p="http://schemas.openxmlformats.org/presentationml/2006/main">
  <p:tag name="AS_UNIQUEID" val="14341"/>
</p:tagLst>
</file>

<file path=ppt/tags/tag155.xml><?xml version="1.0" encoding="utf-8"?>
<p:tagLst xmlns:p="http://schemas.openxmlformats.org/presentationml/2006/main">
  <p:tag name="AS_UNIQUEID" val="14342"/>
</p:tagLst>
</file>

<file path=ppt/tags/tag156.xml><?xml version="1.0" encoding="utf-8"?>
<p:tagLst xmlns:p="http://schemas.openxmlformats.org/presentationml/2006/main">
  <p:tag name="AS_UNIQUEID" val="14343"/>
</p:tagLst>
</file>

<file path=ppt/tags/tag157.xml><?xml version="1.0" encoding="utf-8"?>
<p:tagLst xmlns:p="http://schemas.openxmlformats.org/presentationml/2006/main">
  <p:tag name="AS_UNIQUEID" val="14344"/>
</p:tagLst>
</file>

<file path=ppt/tags/tag158.xml><?xml version="1.0" encoding="utf-8"?>
<p:tagLst xmlns:p="http://schemas.openxmlformats.org/presentationml/2006/main">
  <p:tag name="AS_UNIQUEID" val="14345"/>
</p:tagLst>
</file>

<file path=ppt/tags/tag159.xml><?xml version="1.0" encoding="utf-8"?>
<p:tagLst xmlns:p="http://schemas.openxmlformats.org/presentationml/2006/main">
  <p:tag name="AS_UNIQUEID" val="14346"/>
</p:tagLst>
</file>

<file path=ppt/tags/tag16.xml><?xml version="1.0" encoding="utf-8"?>
<p:tagLst xmlns:p="http://schemas.openxmlformats.org/presentationml/2006/main">
  <p:tag name="AS_UNIQUEID" val="1564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60.xml><?xml version="1.0" encoding="utf-8"?>
<p:tagLst xmlns:p="http://schemas.openxmlformats.org/presentationml/2006/main">
  <p:tag name="AS_UNIQUEID" val="14347"/>
</p:tagLst>
</file>

<file path=ppt/tags/tag161.xml><?xml version="1.0" encoding="utf-8"?>
<p:tagLst xmlns:p="http://schemas.openxmlformats.org/presentationml/2006/main">
  <p:tag name="AS_UNIQUEID" val="14348"/>
</p:tagLst>
</file>

<file path=ppt/tags/tag162.xml><?xml version="1.0" encoding="utf-8"?>
<p:tagLst xmlns:p="http://schemas.openxmlformats.org/presentationml/2006/main">
  <p:tag name="AS_UNIQUEID" val="14349"/>
</p:tagLst>
</file>

<file path=ppt/tags/tag163.xml><?xml version="1.0" encoding="utf-8"?>
<p:tagLst xmlns:p="http://schemas.openxmlformats.org/presentationml/2006/main">
  <p:tag name="AS_UNIQUEID" val="14350"/>
</p:tagLst>
</file>

<file path=ppt/tags/tag164.xml><?xml version="1.0" encoding="utf-8"?>
<p:tagLst xmlns:p="http://schemas.openxmlformats.org/presentationml/2006/main">
  <p:tag name="AS_UNIQUEID" val="15155"/>
</p:tagLst>
</file>

<file path=ppt/tags/tag165.xml><?xml version="1.0" encoding="utf-8"?>
<p:tagLst xmlns:p="http://schemas.openxmlformats.org/presentationml/2006/main">
  <p:tag name="AS_UNIQUEID" val="15156"/>
</p:tagLst>
</file>

<file path=ppt/tags/tag166.xml><?xml version="1.0" encoding="utf-8"?>
<p:tagLst xmlns:p="http://schemas.openxmlformats.org/presentationml/2006/main">
  <p:tag name="AS_UNIQUEID" val="15157"/>
</p:tagLst>
</file>

<file path=ppt/tags/tag167.xml><?xml version="1.0" encoding="utf-8"?>
<p:tagLst xmlns:p="http://schemas.openxmlformats.org/presentationml/2006/main">
  <p:tag name="AS_UNIQUEID" val="7710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68.xml><?xml version="1.0" encoding="utf-8"?>
<p:tagLst xmlns:p="http://schemas.openxmlformats.org/presentationml/2006/main">
  <p:tag name="AS_UNIQUEID" val="4603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69.xml><?xml version="1.0" encoding="utf-8"?>
<p:tagLst xmlns:p="http://schemas.openxmlformats.org/presentationml/2006/main">
  <p:tag name="AS_UNIQUEID" val="714"/>
</p:tagLst>
</file>

<file path=ppt/tags/tag17.xml><?xml version="1.0" encoding="utf-8"?>
<p:tagLst xmlns:p="http://schemas.openxmlformats.org/presentationml/2006/main">
  <p:tag name="AS_UNIQUEID" val="1564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70.xml><?xml version="1.0" encoding="utf-8"?>
<p:tagLst xmlns:p="http://schemas.openxmlformats.org/presentationml/2006/main">
  <p:tag name="AS_UNIQUEID" val="715"/>
</p:tagLst>
</file>

<file path=ppt/tags/tag171.xml><?xml version="1.0" encoding="utf-8"?>
<p:tagLst xmlns:p="http://schemas.openxmlformats.org/presentationml/2006/main">
  <p:tag name="AS_UNIQUEID" val="716"/>
</p:tagLst>
</file>

<file path=ppt/tags/tag172.xml><?xml version="1.0" encoding="utf-8"?>
<p:tagLst xmlns:p="http://schemas.openxmlformats.org/presentationml/2006/main">
  <p:tag name="AS_UNIQUEID" val="717"/>
</p:tagLst>
</file>

<file path=ppt/tags/tag173.xml><?xml version="1.0" encoding="utf-8"?>
<p:tagLst xmlns:p="http://schemas.openxmlformats.org/presentationml/2006/main">
  <p:tag name="AS_UNIQUEID" val="718"/>
</p:tagLst>
</file>

<file path=ppt/tags/tag174.xml><?xml version="1.0" encoding="utf-8"?>
<p:tagLst xmlns:p="http://schemas.openxmlformats.org/presentationml/2006/main">
  <p:tag name="AS_UNIQUEID" val="719"/>
</p:tagLst>
</file>

<file path=ppt/tags/tag175.xml><?xml version="1.0" encoding="utf-8"?>
<p:tagLst xmlns:p="http://schemas.openxmlformats.org/presentationml/2006/main">
  <p:tag name="AS_UNIQUEID" val="720"/>
</p:tagLst>
</file>

<file path=ppt/tags/tag176.xml><?xml version="1.0" encoding="utf-8"?>
<p:tagLst xmlns:p="http://schemas.openxmlformats.org/presentationml/2006/main">
  <p:tag name="AS_UNIQUEID" val="721"/>
</p:tagLst>
</file>

<file path=ppt/tags/tag177.xml><?xml version="1.0" encoding="utf-8"?>
<p:tagLst xmlns:p="http://schemas.openxmlformats.org/presentationml/2006/main">
  <p:tag name="AS_UNIQUEID" val="14856"/>
</p:tagLst>
</file>

<file path=ppt/tags/tag178.xml><?xml version="1.0" encoding="utf-8"?>
<p:tagLst xmlns:p="http://schemas.openxmlformats.org/presentationml/2006/main">
  <p:tag name="AS_UNIQUEID" val="14857"/>
</p:tagLst>
</file>

<file path=ppt/tags/tag179.xml><?xml version="1.0" encoding="utf-8"?>
<p:tagLst xmlns:p="http://schemas.openxmlformats.org/presentationml/2006/main">
  <p:tag name="AS_UNIQUEID" val="714"/>
</p:tagLst>
</file>

<file path=ppt/tags/tag18.xml><?xml version="1.0" encoding="utf-8"?>
<p:tagLst xmlns:p="http://schemas.openxmlformats.org/presentationml/2006/main">
  <p:tag name="AS_UNIQUEID" val="1564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80.xml><?xml version="1.0" encoding="utf-8"?>
<p:tagLst xmlns:p="http://schemas.openxmlformats.org/presentationml/2006/main">
  <p:tag name="AS_UNIQUEID" val="715"/>
</p:tagLst>
</file>

<file path=ppt/tags/tag181.xml><?xml version="1.0" encoding="utf-8"?>
<p:tagLst xmlns:p="http://schemas.openxmlformats.org/presentationml/2006/main">
  <p:tag name="AS_UNIQUEID" val="716"/>
</p:tagLst>
</file>

<file path=ppt/tags/tag182.xml><?xml version="1.0" encoding="utf-8"?>
<p:tagLst xmlns:p="http://schemas.openxmlformats.org/presentationml/2006/main">
  <p:tag name="AS_UNIQUEID" val="717"/>
</p:tagLst>
</file>

<file path=ppt/tags/tag183.xml><?xml version="1.0" encoding="utf-8"?>
<p:tagLst xmlns:p="http://schemas.openxmlformats.org/presentationml/2006/main">
  <p:tag name="AS_UNIQUEID" val="718"/>
</p:tagLst>
</file>

<file path=ppt/tags/tag184.xml><?xml version="1.0" encoding="utf-8"?>
<p:tagLst xmlns:p="http://schemas.openxmlformats.org/presentationml/2006/main">
  <p:tag name="AS_UNIQUEID" val="719"/>
</p:tagLst>
</file>

<file path=ppt/tags/tag185.xml><?xml version="1.0" encoding="utf-8"?>
<p:tagLst xmlns:p="http://schemas.openxmlformats.org/presentationml/2006/main">
  <p:tag name="AS_UNIQUEID" val="720"/>
</p:tagLst>
</file>

<file path=ppt/tags/tag186.xml><?xml version="1.0" encoding="utf-8"?>
<p:tagLst xmlns:p="http://schemas.openxmlformats.org/presentationml/2006/main">
  <p:tag name="AS_UNIQUEID" val="14858"/>
</p:tagLst>
</file>

<file path=ppt/tags/tag187.xml><?xml version="1.0" encoding="utf-8"?>
<p:tagLst xmlns:p="http://schemas.openxmlformats.org/presentationml/2006/main">
  <p:tag name="AS_UNIQUEID" val="15260"/>
</p:tagLst>
</file>

<file path=ppt/tags/tag188.xml><?xml version="1.0" encoding="utf-8"?>
<p:tagLst xmlns:p="http://schemas.openxmlformats.org/presentationml/2006/main">
  <p:tag name="AS_UNIQUEID" val="15151"/>
</p:tagLst>
</file>

<file path=ppt/tags/tag189.xml><?xml version="1.0" encoding="utf-8"?>
<p:tagLst xmlns:p="http://schemas.openxmlformats.org/presentationml/2006/main">
  <p:tag name="AS_UNIQUEID" val="15152"/>
</p:tagLst>
</file>

<file path=ppt/tags/tag19.xml><?xml version="1.0" encoding="utf-8"?>
<p:tagLst xmlns:p="http://schemas.openxmlformats.org/presentationml/2006/main">
  <p:tag name="AS_UNIQUEID" val="1565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90.xml><?xml version="1.0" encoding="utf-8"?>
<p:tagLst xmlns:p="http://schemas.openxmlformats.org/presentationml/2006/main">
  <p:tag name="AS_UNIQUEID" val="15153"/>
</p:tagLst>
</file>

<file path=ppt/tags/tag191.xml><?xml version="1.0" encoding="utf-8"?>
<p:tagLst xmlns:p="http://schemas.openxmlformats.org/presentationml/2006/main">
  <p:tag name="AS_UNIQUEID" val="3443"/>
</p:tagLst>
</file>

<file path=ppt/tags/tag192.xml><?xml version="1.0" encoding="utf-8"?>
<p:tagLst xmlns:p="http://schemas.openxmlformats.org/presentationml/2006/main">
  <p:tag name="AS_UNIQUEID" val="3444"/>
</p:tagLst>
</file>

<file path=ppt/tags/tag193.xml><?xml version="1.0" encoding="utf-8"?>
<p:tagLst xmlns:p="http://schemas.openxmlformats.org/presentationml/2006/main">
  <p:tag name="AS_UNIQUEID" val="3445"/>
</p:tagLst>
</file>

<file path=ppt/tags/tag194.xml><?xml version="1.0" encoding="utf-8"?>
<p:tagLst xmlns:p="http://schemas.openxmlformats.org/presentationml/2006/main">
  <p:tag name="AS_UNIQUEID" val="3446"/>
</p:tagLst>
</file>

<file path=ppt/tags/tag195.xml><?xml version="1.0" encoding="utf-8"?>
<p:tagLst xmlns:p="http://schemas.openxmlformats.org/presentationml/2006/main">
  <p:tag name="AS_UNIQUEID" val="3447"/>
</p:tagLst>
</file>

<file path=ppt/tags/tag196.xml><?xml version="1.0" encoding="utf-8"?>
<p:tagLst xmlns:p="http://schemas.openxmlformats.org/presentationml/2006/main">
  <p:tag name="AS_UNIQUEID" val="3448"/>
</p:tagLst>
</file>

<file path=ppt/tags/tag197.xml><?xml version="1.0" encoding="utf-8"?>
<p:tagLst xmlns:p="http://schemas.openxmlformats.org/presentationml/2006/main">
  <p:tag name="AS_UNIQUEID" val="3449"/>
</p:tagLst>
</file>

<file path=ppt/tags/tag198.xml><?xml version="1.0" encoding="utf-8"?>
<p:tagLst xmlns:p="http://schemas.openxmlformats.org/presentationml/2006/main">
  <p:tag name="AS_UNIQUEID" val="3450"/>
</p:tagLst>
</file>

<file path=ppt/tags/tag199.xml><?xml version="1.0" encoding="utf-8"?>
<p:tagLst xmlns:p="http://schemas.openxmlformats.org/presentationml/2006/main">
  <p:tag name="AS_UNIQUEID" val="3451"/>
</p:tagLst>
</file>

<file path=ppt/tags/tag2.xml><?xml version="1.0" encoding="utf-8"?>
<p:tagLst xmlns:p="http://schemas.openxmlformats.org/presentationml/2006/main">
  <p:tag name="AS_UNIQUEID" val="1563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20.xml><?xml version="1.0" encoding="utf-8"?>
<p:tagLst xmlns:p="http://schemas.openxmlformats.org/presentationml/2006/main">
  <p:tag name="AS_UNIQUEID" val="1565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00.xml><?xml version="1.0" encoding="utf-8"?>
<p:tagLst xmlns:p="http://schemas.openxmlformats.org/presentationml/2006/main">
  <p:tag name="AS_UNIQUEID" val="4061"/>
</p:tagLst>
</file>

<file path=ppt/tags/tag201.xml><?xml version="1.0" encoding="utf-8"?>
<p:tagLst xmlns:p="http://schemas.openxmlformats.org/presentationml/2006/main">
  <p:tag name="AS_UNIQUEID" val="4062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02.xml><?xml version="1.0" encoding="utf-8"?>
<p:tagLst xmlns:p="http://schemas.openxmlformats.org/presentationml/2006/main">
  <p:tag name="AS_UNIQUEID" val="4657"/>
</p:tagLst>
</file>

<file path=ppt/tags/tag203.xml><?xml version="1.0" encoding="utf-8"?>
<p:tagLst xmlns:p="http://schemas.openxmlformats.org/presentationml/2006/main">
  <p:tag name="AS_UNIQUEID" val="4658"/>
</p:tagLst>
</file>

<file path=ppt/tags/tag204.xml><?xml version="1.0" encoding="utf-8"?>
<p:tagLst xmlns:p="http://schemas.openxmlformats.org/presentationml/2006/main">
  <p:tag name="AS_UNIQUEID" val="4659"/>
  <p:tag name="MH" val="20170213100849"/>
  <p:tag name="MH_LIBRARY" val="GRAPHIC"/>
  <p:tag name="MH_ORDER" val="1"/>
  <p:tag name="MH_TYPE" val="SubTitle"/>
</p:tagLst>
</file>

<file path=ppt/tags/tag205.xml><?xml version="1.0" encoding="utf-8"?>
<p:tagLst xmlns:p="http://schemas.openxmlformats.org/presentationml/2006/main">
  <p:tag name="AS_UNIQUEID" val="4660"/>
</p:tagLst>
</file>

<file path=ppt/tags/tag206.xml><?xml version="1.0" encoding="utf-8"?>
<p:tagLst xmlns:p="http://schemas.openxmlformats.org/presentationml/2006/main">
  <p:tag name="AS_UNIQUEID" val="4661"/>
</p:tagLst>
</file>

<file path=ppt/tags/tag207.xml><?xml version="1.0" encoding="utf-8"?>
<p:tagLst xmlns:p="http://schemas.openxmlformats.org/presentationml/2006/main">
  <p:tag name="AS_UNIQUEID" val="4662"/>
  <p:tag name="MH" val="20170213100849"/>
  <p:tag name="MH_LIBRARY" val="GRAPHIC"/>
  <p:tag name="MH_ORDER" val="1"/>
  <p:tag name="MH_TYPE" val="SubTitle"/>
</p:tagLst>
</file>

<file path=ppt/tags/tag208.xml><?xml version="1.0" encoding="utf-8"?>
<p:tagLst xmlns:p="http://schemas.openxmlformats.org/presentationml/2006/main">
  <p:tag name="AS_UNIQUEID" val="4663"/>
</p:tagLst>
</file>

<file path=ppt/tags/tag209.xml><?xml version="1.0" encoding="utf-8"?>
<p:tagLst xmlns:p="http://schemas.openxmlformats.org/presentationml/2006/main">
  <p:tag name="AS_UNIQUEID" val="4665"/>
</p:tagLst>
</file>

<file path=ppt/tags/tag21.xml><?xml version="1.0" encoding="utf-8"?>
<p:tagLst xmlns:p="http://schemas.openxmlformats.org/presentationml/2006/main">
  <p:tag name="AS_UNIQUEID" val="1565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10.xml><?xml version="1.0" encoding="utf-8"?>
<p:tagLst xmlns:p="http://schemas.openxmlformats.org/presentationml/2006/main">
  <p:tag name="AS_UNIQUEID" val="4666"/>
</p:tagLst>
</file>

<file path=ppt/tags/tag211.xml><?xml version="1.0" encoding="utf-8"?>
<p:tagLst xmlns:p="http://schemas.openxmlformats.org/presentationml/2006/main">
  <p:tag name="AS_UNIQUEID" val="4667"/>
</p:tagLst>
</file>

<file path=ppt/tags/tag212.xml><?xml version="1.0" encoding="utf-8"?>
<p:tagLst xmlns:p="http://schemas.openxmlformats.org/presentationml/2006/main">
  <p:tag name="AS_UNIQUEID" val="4668"/>
</p:tagLst>
</file>

<file path=ppt/tags/tag213.xml><?xml version="1.0" encoding="utf-8"?>
<p:tagLst xmlns:p="http://schemas.openxmlformats.org/presentationml/2006/main">
  <p:tag name="AS_UNIQUEID" val="4669"/>
</p:tagLst>
</file>

<file path=ppt/tags/tag214.xml><?xml version="1.0" encoding="utf-8"?>
<p:tagLst xmlns:p="http://schemas.openxmlformats.org/presentationml/2006/main">
  <p:tag name="AS_UNIQUEID" val="4670"/>
</p:tagLst>
</file>

<file path=ppt/tags/tag215.xml><?xml version="1.0" encoding="utf-8"?>
<p:tagLst xmlns:p="http://schemas.openxmlformats.org/presentationml/2006/main">
  <p:tag name="AS_UNIQUEID" val="4671"/>
</p:tagLst>
</file>

<file path=ppt/tags/tag216.xml><?xml version="1.0" encoding="utf-8"?>
<p:tagLst xmlns:p="http://schemas.openxmlformats.org/presentationml/2006/main">
  <p:tag name="AS_UNIQUEID" val="1548"/>
  <p:tag name="KSO_WM_UNIT_TEXT_FILL_FORE_SCHEMECOLOR_INDEX" val="13"/>
  <p:tag name="KSO_WM_UNIT_TEXT_FILL_FORE_SCHEMECOLOR_INDEX_BRIGHTNESS" val="0.25"/>
  <p:tag name="KSO_WM_UNIT_TEXT_FILL_TYPE" val="1"/>
</p:tagLst>
</file>

<file path=ppt/tags/tag217.xml><?xml version="1.0" encoding="utf-8"?>
<p:tagLst xmlns:p="http://schemas.openxmlformats.org/presentationml/2006/main">
  <p:tag name="AS_UNIQUEID" val="5311"/>
</p:tagLst>
</file>

<file path=ppt/tags/tag218.xml><?xml version="1.0" encoding="utf-8"?>
<p:tagLst xmlns:p="http://schemas.openxmlformats.org/presentationml/2006/main">
  <p:tag name="AS_UNIQUEID" val="5312"/>
</p:tagLst>
</file>

<file path=ppt/tags/tag219.xml><?xml version="1.0" encoding="utf-8"?>
<p:tagLst xmlns:p="http://schemas.openxmlformats.org/presentationml/2006/main">
  <p:tag name="AS_UNIQUEID" val="5313"/>
</p:tagLst>
</file>

<file path=ppt/tags/tag22.xml><?xml version="1.0" encoding="utf-8"?>
<p:tagLst xmlns:p="http://schemas.openxmlformats.org/presentationml/2006/main">
  <p:tag name="AS_UNIQUEID" val="1565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20.xml><?xml version="1.0" encoding="utf-8"?>
<p:tagLst xmlns:p="http://schemas.openxmlformats.org/presentationml/2006/main">
  <p:tag name="AS_UNIQUEID" val="5314"/>
</p:tagLst>
</file>

<file path=ppt/tags/tag221.xml><?xml version="1.0" encoding="utf-8"?>
<p:tagLst xmlns:p="http://schemas.openxmlformats.org/presentationml/2006/main">
  <p:tag name="AS_UNIQUEID" val="5315"/>
</p:tagLst>
</file>

<file path=ppt/tags/tag222.xml><?xml version="1.0" encoding="utf-8"?>
<p:tagLst xmlns:p="http://schemas.openxmlformats.org/presentationml/2006/main">
  <p:tag name="AS_UNIQUEID" val="5316"/>
</p:tagLst>
</file>

<file path=ppt/tags/tag223.xml><?xml version="1.0" encoding="utf-8"?>
<p:tagLst xmlns:p="http://schemas.openxmlformats.org/presentationml/2006/main">
  <p:tag name="AS_UNIQUEID" val="973"/>
</p:tagLst>
</file>

<file path=ppt/tags/tag224.xml><?xml version="1.0" encoding="utf-8"?>
<p:tagLst xmlns:p="http://schemas.openxmlformats.org/presentationml/2006/main">
  <p:tag name="AS_UNIQUEID" val="166"/>
</p:tagLst>
</file>

<file path=ppt/tags/tag225.xml><?xml version="1.0" encoding="utf-8"?>
<p:tagLst xmlns:p="http://schemas.openxmlformats.org/presentationml/2006/main">
  <p:tag name="AS_UNIQUEID" val="1134"/>
</p:tagLst>
</file>

<file path=ppt/tags/tag226.xml><?xml version="1.0" encoding="utf-8"?>
<p:tagLst xmlns:p="http://schemas.openxmlformats.org/presentationml/2006/main">
  <p:tag name="AS_UNIQUEID" val="5956"/>
</p:tagLst>
</file>

<file path=ppt/tags/tag227.xml><?xml version="1.0" encoding="utf-8"?>
<p:tagLst xmlns:p="http://schemas.openxmlformats.org/presentationml/2006/main">
  <p:tag name="AS_UNIQUEID" val="13767"/>
</p:tagLst>
</file>

<file path=ppt/tags/tag228.xml><?xml version="1.0" encoding="utf-8"?>
<p:tagLst xmlns:p="http://schemas.openxmlformats.org/presentationml/2006/main">
  <p:tag name="AS_UNIQUEID" val="838"/>
</p:tagLst>
</file>

<file path=ppt/tags/tag229.xml><?xml version="1.0" encoding="utf-8"?>
<p:tagLst xmlns:p="http://schemas.openxmlformats.org/presentationml/2006/main">
  <p:tag name="AS_UNIQUEID" val="13768"/>
</p:tagLst>
</file>

<file path=ppt/tags/tag23.xml><?xml version="1.0" encoding="utf-8"?>
<p:tagLst xmlns:p="http://schemas.openxmlformats.org/presentationml/2006/main">
  <p:tag name="AS_UNIQUEID" val="1565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30.xml><?xml version="1.0" encoding="utf-8"?>
<p:tagLst xmlns:p="http://schemas.openxmlformats.org/presentationml/2006/main">
  <p:tag name="AS_UNIQUEID" val="13769"/>
</p:tagLst>
</file>

<file path=ppt/tags/tag231.xml><?xml version="1.0" encoding="utf-8"?>
<p:tagLst xmlns:p="http://schemas.openxmlformats.org/presentationml/2006/main">
  <p:tag name="AS_UNIQUEID" val="5816"/>
</p:tagLst>
</file>

<file path=ppt/tags/tag232.xml><?xml version="1.0" encoding="utf-8"?>
<p:tagLst xmlns:p="http://schemas.openxmlformats.org/presentationml/2006/main">
  <p:tag name="AS_UNIQUEID" val="13646"/>
</p:tagLst>
</file>

<file path=ppt/tags/tag233.xml><?xml version="1.0" encoding="utf-8"?>
<p:tagLst xmlns:p="http://schemas.openxmlformats.org/presentationml/2006/main">
  <p:tag name="AS_UNIQUEID" val="3708"/>
</p:tagLst>
</file>

<file path=ppt/tags/tag234.xml><?xml version="1.0" encoding="utf-8"?>
<p:tagLst xmlns:p="http://schemas.openxmlformats.org/presentationml/2006/main">
  <p:tag name="AS_UNIQUEID" val="3709"/>
</p:tagLst>
</file>

<file path=ppt/tags/tag235.xml><?xml version="1.0" encoding="utf-8"?>
<p:tagLst xmlns:p="http://schemas.openxmlformats.org/presentationml/2006/main">
  <p:tag name="AS_UNIQUEID" val="3710"/>
</p:tagLst>
</file>

<file path=ppt/tags/tag236.xml><?xml version="1.0" encoding="utf-8"?>
<p:tagLst xmlns:p="http://schemas.openxmlformats.org/presentationml/2006/main">
  <p:tag name="AS_UNIQUEID" val="3711"/>
</p:tagLst>
</file>

<file path=ppt/tags/tag237.xml><?xml version="1.0" encoding="utf-8"?>
<p:tagLst xmlns:p="http://schemas.openxmlformats.org/presentationml/2006/main">
  <p:tag name="AS_UNIQUEID" val="13646"/>
</p:tagLst>
</file>

<file path=ppt/tags/tag238.xml><?xml version="1.0" encoding="utf-8"?>
<p:tagLst xmlns:p="http://schemas.openxmlformats.org/presentationml/2006/main">
  <p:tag name="AS_UNIQUEID" val="15745"/>
</p:tagLst>
</file>

<file path=ppt/tags/tag239.xml><?xml version="1.0" encoding="utf-8"?>
<p:tagLst xmlns:p="http://schemas.openxmlformats.org/presentationml/2006/main">
  <p:tag name="AS_UNIQUEID" val="3714"/>
</p:tagLst>
</file>

<file path=ppt/tags/tag24.xml><?xml version="1.0" encoding="utf-8"?>
<p:tagLst xmlns:p="http://schemas.openxmlformats.org/presentationml/2006/main">
  <p:tag name="AS_UNIQUEID" val="1565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40.xml><?xml version="1.0" encoding="utf-8"?>
<p:tagLst xmlns:p="http://schemas.openxmlformats.org/presentationml/2006/main">
  <p:tag name="AS_UNIQUEID" val="3715"/>
</p:tagLst>
</file>

<file path=ppt/tags/tag241.xml><?xml version="1.0" encoding="utf-8"?>
<p:tagLst xmlns:p="http://schemas.openxmlformats.org/presentationml/2006/main">
  <p:tag name="AS_UNIQUEID" val="3716"/>
</p:tagLst>
</file>

<file path=ppt/tags/tag242.xml><?xml version="1.0" encoding="utf-8"?>
<p:tagLst xmlns:p="http://schemas.openxmlformats.org/presentationml/2006/main">
  <p:tag name="AS_UNIQUEID" val="3717"/>
</p:tagLst>
</file>

<file path=ppt/tags/tag243.xml><?xml version="1.0" encoding="utf-8"?>
<p:tagLst xmlns:p="http://schemas.openxmlformats.org/presentationml/2006/main">
  <p:tag name="AS_UNIQUEID" val="3718"/>
</p:tagLst>
</file>

<file path=ppt/tags/tag244.xml><?xml version="1.0" encoding="utf-8"?>
<p:tagLst xmlns:p="http://schemas.openxmlformats.org/presentationml/2006/main">
  <p:tag name="AS_UNIQUEID" val="3719"/>
</p:tagLst>
</file>

<file path=ppt/tags/tag245.xml><?xml version="1.0" encoding="utf-8"?>
<p:tagLst xmlns:p="http://schemas.openxmlformats.org/presentationml/2006/main">
  <p:tag name="AS_UNIQUEID" val="3720"/>
</p:tagLst>
</file>

<file path=ppt/tags/tag246.xml><?xml version="1.0" encoding="utf-8"?>
<p:tagLst xmlns:p="http://schemas.openxmlformats.org/presentationml/2006/main">
  <p:tag name="AS_UNIQUEID" val="3721"/>
</p:tagLst>
</file>

<file path=ppt/tags/tag247.xml><?xml version="1.0" encoding="utf-8"?>
<p:tagLst xmlns:p="http://schemas.openxmlformats.org/presentationml/2006/main">
  <p:tag name="AS_UNIQUEID" val="3722"/>
</p:tagLst>
</file>

<file path=ppt/tags/tag248.xml><?xml version="1.0" encoding="utf-8"?>
<p:tagLst xmlns:p="http://schemas.openxmlformats.org/presentationml/2006/main">
  <p:tag name="AS_UNIQUEID" val="3723"/>
</p:tagLst>
</file>

<file path=ppt/tags/tag249.xml><?xml version="1.0" encoding="utf-8"?>
<p:tagLst xmlns:p="http://schemas.openxmlformats.org/presentationml/2006/main">
  <p:tag name="AS_UNIQUEID" val="3724"/>
</p:tagLst>
</file>

<file path=ppt/tags/tag25.xml><?xml version="1.0" encoding="utf-8"?>
<p:tagLst xmlns:p="http://schemas.openxmlformats.org/presentationml/2006/main">
  <p:tag name="AS_UNIQUEID" val="1565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50.xml><?xml version="1.0" encoding="utf-8"?>
<p:tagLst xmlns:p="http://schemas.openxmlformats.org/presentationml/2006/main">
  <p:tag name="AS_UNIQUEID" val="3725"/>
</p:tagLst>
</file>

<file path=ppt/tags/tag251.xml><?xml version="1.0" encoding="utf-8"?>
<p:tagLst xmlns:p="http://schemas.openxmlformats.org/presentationml/2006/main">
  <p:tag name="AS_UNIQUEID" val="3726"/>
</p:tagLst>
</file>

<file path=ppt/tags/tag252.xml><?xml version="1.0" encoding="utf-8"?>
<p:tagLst xmlns:p="http://schemas.openxmlformats.org/presentationml/2006/main">
  <p:tag name="AS_UNIQUEID" val="3727"/>
</p:tagLst>
</file>

<file path=ppt/tags/tag253.xml><?xml version="1.0" encoding="utf-8"?>
<p:tagLst xmlns:p="http://schemas.openxmlformats.org/presentationml/2006/main">
  <p:tag name="AS_UNIQUEID" val="3728"/>
</p:tagLst>
</file>

<file path=ppt/tags/tag254.xml><?xml version="1.0" encoding="utf-8"?>
<p:tagLst xmlns:p="http://schemas.openxmlformats.org/presentationml/2006/main">
  <p:tag name="AS_UNIQUEID" val="13646"/>
</p:tagLst>
</file>

<file path=ppt/tags/tag255.xml><?xml version="1.0" encoding="utf-8"?>
<p:tagLst xmlns:p="http://schemas.openxmlformats.org/presentationml/2006/main">
  <p:tag name="AS_UNIQUEID" val="14002"/>
</p:tagLst>
</file>

<file path=ppt/tags/tag256.xml><?xml version="1.0" encoding="utf-8"?>
<p:tagLst xmlns:p="http://schemas.openxmlformats.org/presentationml/2006/main">
  <p:tag name="AS_UNIQUEID" val="14003"/>
</p:tagLst>
</file>

<file path=ppt/tags/tag257.xml><?xml version="1.0" encoding="utf-8"?>
<p:tagLst xmlns:p="http://schemas.openxmlformats.org/presentationml/2006/main">
  <p:tag name="AS_UNIQUEID" val="14004"/>
</p:tagLst>
</file>

<file path=ppt/tags/tag258.xml><?xml version="1.0" encoding="utf-8"?>
<p:tagLst xmlns:p="http://schemas.openxmlformats.org/presentationml/2006/main">
  <p:tag name="AS_UNIQUEID" val="14005"/>
</p:tagLst>
</file>

<file path=ppt/tags/tag259.xml><?xml version="1.0" encoding="utf-8"?>
<p:tagLst xmlns:p="http://schemas.openxmlformats.org/presentationml/2006/main">
  <p:tag name="AS_UNIQUEID" val="14006"/>
</p:tagLst>
</file>

<file path=ppt/tags/tag26.xml><?xml version="1.0" encoding="utf-8"?>
<p:tagLst xmlns:p="http://schemas.openxmlformats.org/presentationml/2006/main">
  <p:tag name="AS_UNIQUEID" val="1565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60.xml><?xml version="1.0" encoding="utf-8"?>
<p:tagLst xmlns:p="http://schemas.openxmlformats.org/presentationml/2006/main">
  <p:tag name="AS_UNIQUEID" val="14007"/>
</p:tagLst>
</file>

<file path=ppt/tags/tag261.xml><?xml version="1.0" encoding="utf-8"?>
<p:tagLst xmlns:p="http://schemas.openxmlformats.org/presentationml/2006/main">
  <p:tag name="AS_UNIQUEID" val="14008"/>
</p:tagLst>
</file>

<file path=ppt/tags/tag262.xml><?xml version="1.0" encoding="utf-8"?>
<p:tagLst xmlns:p="http://schemas.openxmlformats.org/presentationml/2006/main">
  <p:tag name="AS_UNIQUEID" val="14009"/>
</p:tagLst>
</file>

<file path=ppt/tags/tag263.xml><?xml version="1.0" encoding="utf-8"?>
<p:tagLst xmlns:p="http://schemas.openxmlformats.org/presentationml/2006/main">
  <p:tag name="AS_UNIQUEID" val="14010"/>
  <p:tag name="KSO_WM_BEAUTIFY_FLAG" val=""/>
</p:tagLst>
</file>

<file path=ppt/tags/tag264.xml><?xml version="1.0" encoding="utf-8"?>
<p:tagLst xmlns:p="http://schemas.openxmlformats.org/presentationml/2006/main">
  <p:tag name="AS_UNIQUEID" val="14011"/>
</p:tagLst>
</file>

<file path=ppt/tags/tag265.xml><?xml version="1.0" encoding="utf-8"?>
<p:tagLst xmlns:p="http://schemas.openxmlformats.org/presentationml/2006/main">
  <p:tag name="AS_UNIQUEID" val="14012"/>
  <p:tag name="KSO_WM_BEAUTIFY_FLAG" val=""/>
  <p:tag name="KSO_WM_UNIT_TEXT_FILL_FORE_SCHEMECOLOR_INDEX" val="13"/>
  <p:tag name="KSO_WM_UNIT_TEXT_FILL_FORE_SCHEMECOLOR_INDEX_BRIGHTNESS" val="0"/>
  <p:tag name="KSO_WM_UNIT_TEXT_FILL_TYPE" val="1"/>
</p:tagLst>
</file>

<file path=ppt/tags/tag266.xml><?xml version="1.0" encoding="utf-8"?>
<p:tagLst xmlns:p="http://schemas.openxmlformats.org/presentationml/2006/main">
  <p:tag name="AS_UNIQUEID" val="14013"/>
</p:tagLst>
</file>

<file path=ppt/tags/tag267.xml><?xml version="1.0" encoding="utf-8"?>
<p:tagLst xmlns:p="http://schemas.openxmlformats.org/presentationml/2006/main">
  <p:tag name="AS_UNIQUEID" val="14014"/>
  <p:tag name="KSO_WM_BEAUTIFY_FLAG" val=""/>
  <p:tag name="KSO_WM_UNIT_TEXT_FILL_FORE_SCHEMECOLOR_INDEX" val="13"/>
  <p:tag name="KSO_WM_UNIT_TEXT_FILL_FORE_SCHEMECOLOR_INDEX_BRIGHTNESS" val="0"/>
  <p:tag name="KSO_WM_UNIT_TEXT_FILL_TYPE" val="1"/>
</p:tagLst>
</file>

<file path=ppt/tags/tag268.xml><?xml version="1.0" encoding="utf-8"?>
<p:tagLst xmlns:p="http://schemas.openxmlformats.org/presentationml/2006/main">
  <p:tag name="AS_UNIQUEID" val="14015"/>
  <p:tag name="KSO_WM_BEAUTIFY_FLAG" val=""/>
  <p:tag name="KSO_WM_UNIT_TEXT_FILL_FORE_SCHEMECOLOR_INDEX" val="13"/>
  <p:tag name="KSO_WM_UNIT_TEXT_FILL_FORE_SCHEMECOLOR_INDEX_BRIGHTNESS" val="0"/>
  <p:tag name="KSO_WM_UNIT_TEXT_FILL_TYPE" val="1"/>
</p:tagLst>
</file>

<file path=ppt/tags/tag269.xml><?xml version="1.0" encoding="utf-8"?>
<p:tagLst xmlns:p="http://schemas.openxmlformats.org/presentationml/2006/main">
  <p:tag name="AS_UNIQUEID" val="14016"/>
  <p:tag name="KSO_WM_BEAUTIFY_FLAG" val=""/>
  <p:tag name="KSO_WM_UNIT_TEXT_FILL_FORE_SCHEMECOLOR_INDEX" val="13"/>
  <p:tag name="KSO_WM_UNIT_TEXT_FILL_FORE_SCHEMECOLOR_INDEX_BRIGHTNESS" val="0"/>
  <p:tag name="KSO_WM_UNIT_TEXT_FILL_TYPE" val="1"/>
</p:tagLst>
</file>

<file path=ppt/tags/tag27.xml><?xml version="1.0" encoding="utf-8"?>
<p:tagLst xmlns:p="http://schemas.openxmlformats.org/presentationml/2006/main">
  <p:tag name="AS_UNIQUEID" val="1565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70.xml><?xml version="1.0" encoding="utf-8"?>
<p:tagLst xmlns:p="http://schemas.openxmlformats.org/presentationml/2006/main">
  <p:tag name="AS_UNIQUEID" val="14017"/>
  <p:tag name="KSO_WM_BEAUTIFY_FLAG" val=""/>
  <p:tag name="KSO_WM_UNIT_TEXT_FILL_FORE_SCHEMECOLOR_INDEX" val="13"/>
  <p:tag name="KSO_WM_UNIT_TEXT_FILL_FORE_SCHEMECOLOR_INDEX_BRIGHTNESS" val="0"/>
  <p:tag name="KSO_WM_UNIT_TEXT_FILL_TYPE" val="1"/>
</p:tagLst>
</file>

<file path=ppt/tags/tag271.xml><?xml version="1.0" encoding="utf-8"?>
<p:tagLst xmlns:p="http://schemas.openxmlformats.org/presentationml/2006/main">
  <p:tag name="AS_UNIQUEID" val="14018"/>
  <p:tag name="KSO_WM_BEAUTIFY_FLAG" val=""/>
  <p:tag name="KSO_WM_UNIT_TEXT_FILL_FORE_SCHEMECOLOR_INDEX" val="13"/>
  <p:tag name="KSO_WM_UNIT_TEXT_FILL_FORE_SCHEMECOLOR_INDEX_BRIGHTNESS" val="0"/>
  <p:tag name="KSO_WM_UNIT_TEXT_FILL_TYPE" val="1"/>
</p:tagLst>
</file>

<file path=ppt/tags/tag272.xml><?xml version="1.0" encoding="utf-8"?>
<p:tagLst xmlns:p="http://schemas.openxmlformats.org/presentationml/2006/main">
  <p:tag name="AS_UNIQUEID" val="14019"/>
  <p:tag name="KSO_WM_BEAUTIFY_FLAG" val=""/>
  <p:tag name="KSO_WM_UNIT_TEXT_FILL_FORE_SCHEMECOLOR_INDEX" val="13"/>
  <p:tag name="KSO_WM_UNIT_TEXT_FILL_FORE_SCHEMECOLOR_INDEX_BRIGHTNESS" val="0"/>
  <p:tag name="KSO_WM_UNIT_TEXT_FILL_TYPE" val="1"/>
</p:tagLst>
</file>

<file path=ppt/tags/tag273.xml><?xml version="1.0" encoding="utf-8"?>
<p:tagLst xmlns:p="http://schemas.openxmlformats.org/presentationml/2006/main">
  <p:tag name="AS_UNIQUEID" val="14020"/>
  <p:tag name="KSO_WM_BEAUTIFY_FLAG" val=""/>
  <p:tag name="KSO_WM_UNIT_TEXT_FILL_FORE_SCHEMECOLOR_INDEX" val="13"/>
  <p:tag name="KSO_WM_UNIT_TEXT_FILL_FORE_SCHEMECOLOR_INDEX_BRIGHTNESS" val="0"/>
  <p:tag name="KSO_WM_UNIT_TEXT_FILL_TYPE" val="1"/>
</p:tagLst>
</file>

<file path=ppt/tags/tag274.xml><?xml version="1.0" encoding="utf-8"?>
<p:tagLst xmlns:p="http://schemas.openxmlformats.org/presentationml/2006/main">
  <p:tag name="AS_UNIQUEID" val="14021"/>
  <p:tag name="KSO_WM_BEAUTIFY_FLAG" val=""/>
  <p:tag name="KSO_WM_UNIT_FILL_FORE_SCHEMECOLOR_INDEX" val="9"/>
  <p:tag name="KSO_WM_UNIT_FILL_FORE_SCHEMECOLOR_INDEX_BRIGHTNESS" val="0"/>
  <p:tag name="KSO_WM_UNIT_FILL_TYPE" val="1"/>
  <p:tag name="KSO_WM_UNIT_TEXT_FILL_FORE_SCHEMECOLOR_INDEX" val="13"/>
  <p:tag name="KSO_WM_UNIT_TEXT_FILL_FORE_SCHEMECOLOR_INDEX_BRIGHTNESS" val="0"/>
  <p:tag name="KSO_WM_UNIT_TEXT_FILL_TYPE" val="1"/>
</p:tagLst>
</file>

<file path=ppt/tags/tag275.xml><?xml version="1.0" encoding="utf-8"?>
<p:tagLst xmlns:p="http://schemas.openxmlformats.org/presentationml/2006/main">
  <p:tag name="AS_UNIQUEID" val="14022"/>
  <p:tag name="KSO_WM_BEAUTIFY_FLAG" val=""/>
  <p:tag name="KSO_WM_UNIT_TEXT_FILL_FORE_SCHEMECOLOR_INDEX" val="13"/>
  <p:tag name="KSO_WM_UNIT_TEXT_FILL_FORE_SCHEMECOLOR_INDEX_BRIGHTNESS" val="0"/>
  <p:tag name="KSO_WM_UNIT_TEXT_FILL_TYPE" val="1"/>
</p:tagLst>
</file>

<file path=ppt/tags/tag276.xml><?xml version="1.0" encoding="utf-8"?>
<p:tagLst xmlns:p="http://schemas.openxmlformats.org/presentationml/2006/main">
  <p:tag name="AS_UNIQUEID" val="14023"/>
  <p:tag name="KSO_WM_BEAUTIFY_FLAG" val=""/>
  <p:tag name="KSO_WM_UNIT_TEXT_FILL_FORE_SCHEMECOLOR_INDEX" val="2"/>
  <p:tag name="KSO_WM_UNIT_TEXT_FILL_FORE_SCHEMECOLOR_INDEX_BRIGHTNESS" val="0"/>
  <p:tag name="KSO_WM_UNIT_TEXT_FILL_TYPE" val="1"/>
</p:tagLst>
</file>

<file path=ppt/tags/tag277.xml><?xml version="1.0" encoding="utf-8"?>
<p:tagLst xmlns:p="http://schemas.openxmlformats.org/presentationml/2006/main">
  <p:tag name="AS_UNIQUEID" val="14024"/>
  <p:tag name="KSO_WM_BEAUTIFY_FLAG" val=""/>
  <p:tag name="KSO_WM_UNIT_TEXT_FILL_FORE_SCHEMECOLOR_INDEX" val="2"/>
  <p:tag name="KSO_WM_UNIT_TEXT_FILL_FORE_SCHEMECOLOR_INDEX_BRIGHTNESS" val="0"/>
  <p:tag name="KSO_WM_UNIT_TEXT_FILL_TYPE" val="1"/>
</p:tagLst>
</file>

<file path=ppt/tags/tag278.xml><?xml version="1.0" encoding="utf-8"?>
<p:tagLst xmlns:p="http://schemas.openxmlformats.org/presentationml/2006/main">
  <p:tag name="AS_UNIQUEID" val="14025"/>
  <p:tag name="KSO_WM_BEAUTIFY_FLAG" val=""/>
  <p:tag name="KSO_WM_UNIT_TEXT_FILL_FORE_SCHEMECOLOR_INDEX" val="2"/>
  <p:tag name="KSO_WM_UNIT_TEXT_FILL_FORE_SCHEMECOLOR_INDEX_BRIGHTNESS" val="0"/>
  <p:tag name="KSO_WM_UNIT_TEXT_FILL_TYPE" val="1"/>
</p:tagLst>
</file>

<file path=ppt/tags/tag279.xml><?xml version="1.0" encoding="utf-8"?>
<p:tagLst xmlns:p="http://schemas.openxmlformats.org/presentationml/2006/main">
  <p:tag name="AS_UNIQUEID" val="14026"/>
  <p:tag name="KSO_WM_BEAUTIFY_FLAG" val=""/>
  <p:tag name="KSO_WM_UNIT_TEXT_FILL_FORE_SCHEMECOLOR_INDEX" val="2"/>
  <p:tag name="KSO_WM_UNIT_TEXT_FILL_FORE_SCHEMECOLOR_INDEX_BRIGHTNESS" val="0"/>
  <p:tag name="KSO_WM_UNIT_TEXT_FILL_TYPE" val="1"/>
</p:tagLst>
</file>

<file path=ppt/tags/tag28.xml><?xml version="1.0" encoding="utf-8"?>
<p:tagLst xmlns:p="http://schemas.openxmlformats.org/presentationml/2006/main">
  <p:tag name="AS_UNIQUEID" val="1566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80.xml><?xml version="1.0" encoding="utf-8"?>
<p:tagLst xmlns:p="http://schemas.openxmlformats.org/presentationml/2006/main">
  <p:tag name="AS_UNIQUEID" val="14027"/>
  <p:tag name="KSO_WM_UNIT_TEXT_FILL_FORE_SCHEMECOLOR_INDEX" val="14"/>
  <p:tag name="KSO_WM_UNIT_TEXT_FILL_FORE_SCHEMECOLOR_INDEX_BRIGHTNESS" val="0"/>
  <p:tag name="KSO_WM_UNIT_TEXT_FILL_TYPE" val="1"/>
</p:tagLst>
</file>

<file path=ppt/tags/tag281.xml><?xml version="1.0" encoding="utf-8"?>
<p:tagLst xmlns:p="http://schemas.openxmlformats.org/presentationml/2006/main">
  <p:tag name="KSO_WM_SLIDE_BACKGROUND_TYPE" val="general"/>
  <p:tag name="KSO_WM_SLIDE_BK_DARK_LIGHT" val="2"/>
</p:tagLst>
</file>

<file path=ppt/tags/tag282.xml><?xml version="1.0" encoding="utf-8"?>
<p:tagLst xmlns:p="http://schemas.openxmlformats.org/presentationml/2006/main">
  <p:tag name="AS_UNIQUEID" val="13998"/>
</p:tagLst>
</file>

<file path=ppt/tags/tag283.xml><?xml version="1.0" encoding="utf-8"?>
<p:tagLst xmlns:p="http://schemas.openxmlformats.org/presentationml/2006/main">
  <p:tag name="AS_UNIQUEID" val="13999"/>
</p:tagLst>
</file>

<file path=ppt/tags/tag284.xml><?xml version="1.0" encoding="utf-8"?>
<p:tagLst xmlns:p="http://schemas.openxmlformats.org/presentationml/2006/main">
  <p:tag name="AS_UNIQUEID" val="14000"/>
</p:tagLst>
</file>

<file path=ppt/tags/tag285.xml><?xml version="1.0" encoding="utf-8"?>
<p:tagLst xmlns:p="http://schemas.openxmlformats.org/presentationml/2006/main">
  <p:tag name="AS_UNIQUEID" val="14031"/>
  <p:tag name="KSO_WM_ASSEMBLE_CHIP_INDEX" val="c079c758c6944b0d8e73425810d9358b"/>
  <p:tag name="KSO_WM_BEAUTIFY_FLAG" val="#wm#"/>
  <p:tag name="KSO_WM_CHIP_FILLAREA_FILL_RULE" val="{&quot;fill_align&quot;:&quot;lm&quot;,&quot;fill_mode&quot;:&quot;full&quot;,&quot;sacle_strategy&quot;:&quot;smart&quot;}"/>
  <p:tag name="KSO_WM_CHIP_GROUPID" val="5e7881253197e252a37019b5"/>
  <p:tag name="KSO_WM_CHIP_XID" val="5e7881253197e252a37019b6"/>
  <p:tag name="KSO_WM_TAG_VERSION" val="1.0"/>
  <p:tag name="KSO_WM_TEMPLATE_ASSEMBLE_GROUPID" val="60656e6f4054ed1e2fb7f89f"/>
  <p:tag name="KSO_WM_TEMPLATE_ASSEMBLE_XID" val="60656e6f4054ed1e2fb7f89f"/>
  <p:tag name="KSO_WM_TEMPLATE_CATEGORY" val="diagram"/>
  <p:tag name="KSO_WM_TEMPLATE_INDEX" val="20207647"/>
  <p:tag name="KSO_WM_UNIT_BLOCK" val="0"/>
  <p:tag name="KSO_WM_UNIT_COMPATIBLE" val="0"/>
  <p:tag name="KSO_WM_UNIT_DEC_AREA_ID" val="84a7779063794c48a7012a39a45e86d4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DEFAULT_FONT" val="24;44;4"/>
  <p:tag name="KSO_WM_UNIT_DIAGRAM_ISNUMVISUAL" val="0"/>
  <p:tag name="KSO_WM_UNIT_DIAGRAM_ISREFERUNIT" val="0"/>
  <p:tag name="KSO_WM_UNIT_HIGHLIGHT" val="0"/>
  <p:tag name="KSO_WM_UNIT_ID" val="diagram20207647_1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单击此处添加大标题内容"/>
  <p:tag name="KSO_WM_UNIT_SHOW_EDIT_AREA_INDICATION" val="1"/>
  <p:tag name="KSO_WM_UNIT_SM_LIMIT_TYPE" val="2"/>
  <p:tag name="KSO_WM_UNIT_TEXT_FILL_FORE_SCHEMECOLOR_INDEX" val="13"/>
  <p:tag name="KSO_WM_UNIT_TEXT_FILL_FORE_SCHEMECOLOR_INDEX_BRIGHTNESS" val="0"/>
  <p:tag name="KSO_WM_UNIT_TEXT_FILL_TYPE" val="1"/>
  <p:tag name="KSO_WM_UNIT_TYPE" val="a"/>
  <p:tag name="KSO_WM_UNIT_VALUE" val="31"/>
</p:tagLst>
</file>

<file path=ppt/tags/tag286.xml><?xml version="1.0" encoding="utf-8"?>
<p:tagLst xmlns:p="http://schemas.openxmlformats.org/presentationml/2006/main">
  <p:tag name="AS_UNIQUEID" val="14032"/>
  <p:tag name="KSO_WM_DIAGRAM_GROUP_CODE" val="l1-1"/>
  <p:tag name="KSO_WM_TAG_VERSION" val="1.0"/>
  <p:tag name="KSO_WM_TEMPLATE_CATEGORY" val="diagram"/>
  <p:tag name="KSO_WM_TEMPLATE_INDEX" val="20228768"/>
  <p:tag name="KSO_WM_UNIT_COMPATIBLE" val="0"/>
  <p:tag name="KSO_WM_UNIT_DIAGRAM_ISNUMVISUAL" val="0"/>
  <p:tag name="KSO_WM_UNIT_DIAGRAM_ISREFERUNIT" val="0"/>
  <p:tag name="KSO_WM_UNIT_FILL_FORE_SCHEMECOLOR_INDEX_1" val="7"/>
  <p:tag name="KSO_WM_UNIT_FILL_FORE_SCHEMECOLOR_INDEX_1_BRIGHTNESS" val="0"/>
  <p:tag name="KSO_WM_UNIT_FILL_FORE_SCHEMECOLOR_INDEX_1_POS" val="0.21"/>
  <p:tag name="KSO_WM_UNIT_FILL_FORE_SCHEMECOLOR_INDEX_1_TRANS" val="0"/>
  <p:tag name="KSO_WM_UNIT_FILL_FORE_SCHEMECOLOR_INDEX_2" val="7"/>
  <p:tag name="KSO_WM_UNIT_FILL_FORE_SCHEMECOLOR_INDEX_2_BRIGHTNESS" val="-0.25"/>
  <p:tag name="KSO_WM_UNIT_FILL_FORE_SCHEMECOLOR_INDEX_2_POS" val="0.78"/>
  <p:tag name="KSO_WM_UNIT_FILL_FORE_SCHEMECOLOR_INDEX_2_TRANS" val="0"/>
  <p:tag name="KSO_WM_UNIT_FILL_FORE_SCHEMECOLOR_INDEX_3" val="7"/>
  <p:tag name="KSO_WM_UNIT_FILL_FORE_SCHEMECOLOR_INDEX_3_BRIGHTNESS" val="-0.25"/>
  <p:tag name="KSO_WM_UNIT_FILL_FORE_SCHEMECOLOR_INDEX_3_POS" val="1"/>
  <p:tag name="KSO_WM_UNIT_FILL_FORE_SCHEMECOLOR_INDEX_3_TRANS" val="0"/>
  <p:tag name="KSO_WM_UNIT_FILL_GRADIENT_ANGLE" val="180"/>
  <p:tag name="KSO_WM_UNIT_FILL_GRADIENT_DIRECTION" val="4"/>
  <p:tag name="KSO_WM_UNIT_FILL_GRADIENT_TYPE" val="0"/>
  <p:tag name="KSO_WM_UNIT_FILL_TYPE" val="3"/>
  <p:tag name="KSO_WM_UNIT_HIGHLIGHT" val="0"/>
  <p:tag name="KSO_WM_UNIT_ID" val="diagram20228768_2*l_h_i*1_2_1"/>
  <p:tag name="KSO_WM_UNIT_LAYERLEVEL" val="1_1_1"/>
  <p:tag name="KSO_WM_UNIT_SHADOW_SCHEMECOLOR_INDEX" val="16"/>
  <p:tag name="KSO_WM_UNIT_SHADOW_SCHEMECOLOR_INDEX_BRIGHTNESS" val="-0.5"/>
  <p:tag name="KSO_WM_UNIT_TEXT_FILL_FORE_SCHEMECOLOR_INDEX" val="2"/>
  <p:tag name="KSO_WM_UNIT_TEXT_FILL_FORE_SCHEMECOLOR_INDEX_BRIGHTNESS" val="0"/>
  <p:tag name="KSO_WM_UNIT_TEXT_FILL_TYPE" val="1"/>
  <p:tag name="KSO_WM_UNIT_USESOURCEFORMAT_APPLY" val="1"/>
</p:tagLst>
</file>

<file path=ppt/tags/tag287.xml><?xml version="1.0" encoding="utf-8"?>
<p:tagLst xmlns:p="http://schemas.openxmlformats.org/presentationml/2006/main">
  <p:tag name="AS_UNIQUEID" val="14033"/>
  <p:tag name="KSO_WM_DIAGRAM_GROUP_CODE" val="l1-1"/>
  <p:tag name="KSO_WM_TAG_VERSION" val="1.0"/>
  <p:tag name="KSO_WM_TEMPLATE_CATEGORY" val="diagram"/>
  <p:tag name="KSO_WM_TEMPLATE_INDEX" val="20228768"/>
  <p:tag name="KSO_WM_UNIT_COMPATIBLE" val="0"/>
  <p:tag name="KSO_WM_UNIT_DIAGRAM_ISNUMVISUAL" val="0"/>
  <p:tag name="KSO_WM_UNIT_DIAGRAM_ISREFERUNIT" val="0"/>
  <p:tag name="KSO_WM_UNIT_FILL_FORE_SCHEMECOLOR_INDEX" val="14"/>
  <p:tag name="KSO_WM_UNIT_FILL_FORE_SCHEMECOLOR_INDEX_BRIGHTNESS" val="0"/>
  <p:tag name="KSO_WM_UNIT_FILL_TYPE" val="1"/>
  <p:tag name="KSO_WM_UNIT_HIGHLIGHT" val="0"/>
  <p:tag name="KSO_WM_UNIT_ID" val="diagram20228768_2*l_h_i*1_2_2"/>
  <p:tag name="KSO_WM_UNIT_LAYERLEVEL" val="1_1_1"/>
  <p:tag name="KSO_WM_UNIT_TEXT_FILL_FORE_SCHEMECOLOR_INDEX" val="2"/>
  <p:tag name="KSO_WM_UNIT_TEXT_FILL_FORE_SCHEMECOLOR_INDEX_BRIGHTNESS" val="0"/>
  <p:tag name="KSO_WM_UNIT_TEXT_FILL_TYPE" val="1"/>
  <p:tag name="KSO_WM_UNIT_USESOURCEFORMAT_APPLY" val="1"/>
</p:tagLst>
</file>

<file path=ppt/tags/tag288.xml><?xml version="1.0" encoding="utf-8"?>
<p:tagLst xmlns:p="http://schemas.openxmlformats.org/presentationml/2006/main">
  <p:tag name="AS_UNIQUEID" val="14034"/>
  <p:tag name="KSO_WM_DIAGRAM_GROUP_CODE" val="l1-1"/>
  <p:tag name="KSO_WM_TAG_VERSION" val="1.0"/>
  <p:tag name="KSO_WM_TEMPLATE_CATEGORY" val="diagram"/>
  <p:tag name="KSO_WM_TEMPLATE_INDEX" val="20228768"/>
  <p:tag name="KSO_WM_UNIT_COMPATIBLE" val="0"/>
  <p:tag name="KSO_WM_UNIT_DIAGRAM_ISNUMVISUAL" val="0"/>
  <p:tag name="KSO_WM_UNIT_DIAGRAM_ISREFERUNIT" val="0"/>
  <p:tag name="KSO_WM_UNIT_FILL_FORE_SCHEMECOLOR_INDEX_1" val="7"/>
  <p:tag name="KSO_WM_UNIT_FILL_FORE_SCHEMECOLOR_INDEX_1_BRIGHTNESS" val="0"/>
  <p:tag name="KSO_WM_UNIT_FILL_FORE_SCHEMECOLOR_INDEX_1_POS" val="0"/>
  <p:tag name="KSO_WM_UNIT_FILL_FORE_SCHEMECOLOR_INDEX_1_TRANS" val="0"/>
  <p:tag name="KSO_WM_UNIT_FILL_FORE_SCHEMECOLOR_INDEX_2" val="7"/>
  <p:tag name="KSO_WM_UNIT_FILL_FORE_SCHEMECOLOR_INDEX_2_BRIGHTNESS" val="-0.25"/>
  <p:tag name="KSO_WM_UNIT_FILL_FORE_SCHEMECOLOR_INDEX_2_POS" val="1"/>
  <p:tag name="KSO_WM_UNIT_FILL_FORE_SCHEMECOLOR_INDEX_2_TRANS" val="0"/>
  <p:tag name="KSO_WM_UNIT_FILL_GRADIENT_ANGLE" val="180"/>
  <p:tag name="KSO_WM_UNIT_FILL_GRADIENT_DIRECTION" val="4"/>
  <p:tag name="KSO_WM_UNIT_FILL_GRADIENT_TYPE" val="0"/>
  <p:tag name="KSO_WM_UNIT_FILL_TYPE" val="3"/>
  <p:tag name="KSO_WM_UNIT_HIGHLIGHT" val="0"/>
  <p:tag name="KSO_WM_UNIT_ID" val="diagram20228768_2*l_h_i*1_2_3"/>
  <p:tag name="KSO_WM_UNIT_LAYERLEVEL" val="1_1_1"/>
  <p:tag name="KSO_WM_UNIT_TEXT_FILL_FORE_SCHEMECOLOR_INDEX" val="2"/>
  <p:tag name="KSO_WM_UNIT_TEXT_FILL_FORE_SCHEMECOLOR_INDEX_BRIGHTNESS" val="0"/>
  <p:tag name="KSO_WM_UNIT_TEXT_FILL_TYPE" val="1"/>
  <p:tag name="KSO_WM_UNIT_USESOURCEFORMAT_APPLY" val="1"/>
</p:tagLst>
</file>

<file path=ppt/tags/tag289.xml><?xml version="1.0" encoding="utf-8"?>
<p:tagLst xmlns:p="http://schemas.openxmlformats.org/presentationml/2006/main">
  <p:tag name="AS_UNIQUEID" val="14035"/>
  <p:tag name="KSO_WM_DIAGRAM_GROUP_CODE" val="l1-1"/>
  <p:tag name="KSO_WM_TAG_VERSION" val="1.0"/>
  <p:tag name="KSO_WM_TEMPLATE_CATEGORY" val="diagram"/>
  <p:tag name="KSO_WM_TEMPLATE_INDEX" val="20228768"/>
  <p:tag name="KSO_WM_UNIT_COMPATIBLE" val="0"/>
  <p:tag name="KSO_WM_UNIT_DIAGRAM_ISNUMVISUAL" val="0"/>
  <p:tag name="KSO_WM_UNIT_DIAGRAM_ISREFERUNIT" val="0"/>
  <p:tag name="KSO_WM_UNIT_FILL_FORE_SCHEMECOLOR_INDEX_1" val="8"/>
  <p:tag name="KSO_WM_UNIT_FILL_FORE_SCHEMECOLOR_INDEX_1_BRIGHTNESS" val="0"/>
  <p:tag name="KSO_WM_UNIT_FILL_FORE_SCHEMECOLOR_INDEX_1_POS" val="0.21"/>
  <p:tag name="KSO_WM_UNIT_FILL_FORE_SCHEMECOLOR_INDEX_1_TRANS" val="0"/>
  <p:tag name="KSO_WM_UNIT_FILL_FORE_SCHEMECOLOR_INDEX_2" val="8"/>
  <p:tag name="KSO_WM_UNIT_FILL_FORE_SCHEMECOLOR_INDEX_2_BRIGHTNESS" val="-0.25"/>
  <p:tag name="KSO_WM_UNIT_FILL_FORE_SCHEMECOLOR_INDEX_2_POS" val="0.78"/>
  <p:tag name="KSO_WM_UNIT_FILL_FORE_SCHEMECOLOR_INDEX_2_TRANS" val="0"/>
  <p:tag name="KSO_WM_UNIT_FILL_FORE_SCHEMECOLOR_INDEX_3" val="8"/>
  <p:tag name="KSO_WM_UNIT_FILL_FORE_SCHEMECOLOR_INDEX_3_BRIGHTNESS" val="-0.25"/>
  <p:tag name="KSO_WM_UNIT_FILL_FORE_SCHEMECOLOR_INDEX_3_POS" val="1"/>
  <p:tag name="KSO_WM_UNIT_FILL_FORE_SCHEMECOLOR_INDEX_3_TRANS" val="0"/>
  <p:tag name="KSO_WM_UNIT_FILL_GRADIENT_ANGLE" val="180"/>
  <p:tag name="KSO_WM_UNIT_FILL_GRADIENT_DIRECTION" val="4"/>
  <p:tag name="KSO_WM_UNIT_FILL_GRADIENT_TYPE" val="0"/>
  <p:tag name="KSO_WM_UNIT_FILL_TYPE" val="3"/>
  <p:tag name="KSO_WM_UNIT_HIGHLIGHT" val="0"/>
  <p:tag name="KSO_WM_UNIT_ID" val="diagram20228768_2*l_h_i*1_3_1"/>
  <p:tag name="KSO_WM_UNIT_LAYERLEVEL" val="1_1_1"/>
  <p:tag name="KSO_WM_UNIT_SHADOW_SCHEMECOLOR_INDEX" val="16"/>
  <p:tag name="KSO_WM_UNIT_SHADOW_SCHEMECOLOR_INDEX_BRIGHTNESS" val="-0.5"/>
  <p:tag name="KSO_WM_UNIT_TEXT_FILL_FORE_SCHEMECOLOR_INDEX" val="2"/>
  <p:tag name="KSO_WM_UNIT_TEXT_FILL_FORE_SCHEMECOLOR_INDEX_BRIGHTNESS" val="0"/>
  <p:tag name="KSO_WM_UNIT_TEXT_FILL_TYPE" val="1"/>
  <p:tag name="KSO_WM_UNIT_USESOURCEFORMAT_APPLY" val="1"/>
</p:tagLst>
</file>

<file path=ppt/tags/tag29.xml><?xml version="1.0" encoding="utf-8"?>
<p:tagLst xmlns:p="http://schemas.openxmlformats.org/presentationml/2006/main">
  <p:tag name="AS_UNIQUEID" val="1566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90.xml><?xml version="1.0" encoding="utf-8"?>
<p:tagLst xmlns:p="http://schemas.openxmlformats.org/presentationml/2006/main">
  <p:tag name="AS_UNIQUEID" val="14036"/>
  <p:tag name="KSO_WM_DIAGRAM_GROUP_CODE" val="l1-1"/>
  <p:tag name="KSO_WM_TAG_VERSION" val="1.0"/>
  <p:tag name="KSO_WM_TEMPLATE_CATEGORY" val="diagram"/>
  <p:tag name="KSO_WM_TEMPLATE_INDEX" val="20228768"/>
  <p:tag name="KSO_WM_UNIT_COMPATIBLE" val="0"/>
  <p:tag name="KSO_WM_UNIT_DIAGRAM_ISNUMVISUAL" val="0"/>
  <p:tag name="KSO_WM_UNIT_DIAGRAM_ISREFERUNIT" val="0"/>
  <p:tag name="KSO_WM_UNIT_FILL_FORE_SCHEMECOLOR_INDEX" val="14"/>
  <p:tag name="KSO_WM_UNIT_FILL_FORE_SCHEMECOLOR_INDEX_BRIGHTNESS" val="0"/>
  <p:tag name="KSO_WM_UNIT_FILL_TYPE" val="1"/>
  <p:tag name="KSO_WM_UNIT_HIGHLIGHT" val="0"/>
  <p:tag name="KSO_WM_UNIT_ID" val="diagram20228768_2*l_h_i*1_3_2"/>
  <p:tag name="KSO_WM_UNIT_LAYERLEVEL" val="1_1_1"/>
  <p:tag name="KSO_WM_UNIT_TEXT_FILL_FORE_SCHEMECOLOR_INDEX" val="2"/>
  <p:tag name="KSO_WM_UNIT_TEXT_FILL_FORE_SCHEMECOLOR_INDEX_BRIGHTNESS" val="0"/>
  <p:tag name="KSO_WM_UNIT_TEXT_FILL_TYPE" val="1"/>
  <p:tag name="KSO_WM_UNIT_USESOURCEFORMAT_APPLY" val="1"/>
</p:tagLst>
</file>

<file path=ppt/tags/tag291.xml><?xml version="1.0" encoding="utf-8"?>
<p:tagLst xmlns:p="http://schemas.openxmlformats.org/presentationml/2006/main">
  <p:tag name="AS_UNIQUEID" val="14037"/>
  <p:tag name="KSO_WM_DIAGRAM_GROUP_CODE" val="l1-1"/>
  <p:tag name="KSO_WM_TAG_VERSION" val="1.0"/>
  <p:tag name="KSO_WM_TEMPLATE_CATEGORY" val="diagram"/>
  <p:tag name="KSO_WM_TEMPLATE_INDEX" val="20228768"/>
  <p:tag name="KSO_WM_UNIT_COMPATIBLE" val="0"/>
  <p:tag name="KSO_WM_UNIT_DIAGRAM_ISNUMVISUAL" val="0"/>
  <p:tag name="KSO_WM_UNIT_DIAGRAM_ISREFERUNIT" val="0"/>
  <p:tag name="KSO_WM_UNIT_FILL_FORE_SCHEMECOLOR_INDEX_1" val="8"/>
  <p:tag name="KSO_WM_UNIT_FILL_FORE_SCHEMECOLOR_INDEX_1_BRIGHTNESS" val="0"/>
  <p:tag name="KSO_WM_UNIT_FILL_FORE_SCHEMECOLOR_INDEX_1_POS" val="0"/>
  <p:tag name="KSO_WM_UNIT_FILL_FORE_SCHEMECOLOR_INDEX_1_TRANS" val="0"/>
  <p:tag name="KSO_WM_UNIT_FILL_FORE_SCHEMECOLOR_INDEX_2" val="8"/>
  <p:tag name="KSO_WM_UNIT_FILL_FORE_SCHEMECOLOR_INDEX_2_BRIGHTNESS" val="-0.25"/>
  <p:tag name="KSO_WM_UNIT_FILL_FORE_SCHEMECOLOR_INDEX_2_POS" val="1"/>
  <p:tag name="KSO_WM_UNIT_FILL_FORE_SCHEMECOLOR_INDEX_2_TRANS" val="0"/>
  <p:tag name="KSO_WM_UNIT_FILL_GRADIENT_ANGLE" val="180"/>
  <p:tag name="KSO_WM_UNIT_FILL_GRADIENT_DIRECTION" val="4"/>
  <p:tag name="KSO_WM_UNIT_FILL_GRADIENT_TYPE" val="0"/>
  <p:tag name="KSO_WM_UNIT_FILL_TYPE" val="3"/>
  <p:tag name="KSO_WM_UNIT_HIGHLIGHT" val="0"/>
  <p:tag name="KSO_WM_UNIT_ID" val="diagram20228768_2*l_h_i*1_3_3"/>
  <p:tag name="KSO_WM_UNIT_LAYERLEVEL" val="1_1_1"/>
  <p:tag name="KSO_WM_UNIT_TEXT_FILL_FORE_SCHEMECOLOR_INDEX" val="2"/>
  <p:tag name="KSO_WM_UNIT_TEXT_FILL_FORE_SCHEMECOLOR_INDEX_BRIGHTNESS" val="0"/>
  <p:tag name="KSO_WM_UNIT_TEXT_FILL_TYPE" val="1"/>
  <p:tag name="KSO_WM_UNIT_USESOURCEFORMAT_APPLY" val="1"/>
</p:tagLst>
</file>

<file path=ppt/tags/tag292.xml><?xml version="1.0" encoding="utf-8"?>
<p:tagLst xmlns:p="http://schemas.openxmlformats.org/presentationml/2006/main">
  <p:tag name="AS_UNIQUEID" val="14038"/>
  <p:tag name="KSO_WM_DIAGRAM_GROUP_CODE" val="l1-1"/>
  <p:tag name="KSO_WM_TAG_VERSION" val="1.0"/>
  <p:tag name="KSO_WM_TEMPLATE_CATEGORY" val="diagram"/>
  <p:tag name="KSO_WM_TEMPLATE_INDEX" val="20228768"/>
  <p:tag name="KSO_WM_UNIT_COMPATIBLE" val="0"/>
  <p:tag name="KSO_WM_UNIT_DIAGRAM_ISNUMVISUAL" val="0"/>
  <p:tag name="KSO_WM_UNIT_DIAGRAM_ISREFERUNIT" val="0"/>
  <p:tag name="KSO_WM_UNIT_HIGHLIGHT" val="0"/>
  <p:tag name="KSO_WM_UNIT_ID" val="diagram20228768_2*l_h_f*1_2_1"/>
  <p:tag name="KSO_WM_UNIT_LAYERLEVEL" val="1_1_1"/>
  <p:tag name="KSO_WM_UNIT_NOCLEAR" val="0"/>
  <p:tag name="KSO_WM_UNIT_PRESET_TEXT" val="点击此处添加正文，文字是您思想的提炼，请言简意赅的阐述您的观点，请言简意赅的阐述您的观点。"/>
  <p:tag name="KSO_WM_UNIT_SUBTYPE" val="a"/>
  <p:tag name="KSO_WM_UNIT_TEXT_FILL_FORE_SCHEMECOLOR_INDEX" val="14"/>
  <p:tag name="KSO_WM_UNIT_TEXT_FILL_FORE_SCHEMECOLOR_INDEX_BRIGHTNESS" val="0"/>
  <p:tag name="KSO_WM_UNIT_TEXT_FILL_TYPE" val="1"/>
  <p:tag name="KSO_WM_UNIT_USESOURCEFORMAT_APPLY" val="1"/>
</p:tagLst>
</file>

<file path=ppt/tags/tag293.xml><?xml version="1.0" encoding="utf-8"?>
<p:tagLst xmlns:p="http://schemas.openxmlformats.org/presentationml/2006/main">
  <p:tag name="AS_UNIQUEID" val="14039"/>
  <p:tag name="KSO_WM_DIAGRAM_GROUP_CODE" val="l1-1"/>
  <p:tag name="KSO_WM_TAG_VERSION" val="1.0"/>
  <p:tag name="KSO_WM_TEMPLATE_CATEGORY" val="diagram"/>
  <p:tag name="KSO_WM_TEMPLATE_INDEX" val="20228768"/>
  <p:tag name="KSO_WM_UNIT_COMPATIBLE" val="0"/>
  <p:tag name="KSO_WM_UNIT_DIAGRAM_ISNUMVISUAL" val="0"/>
  <p:tag name="KSO_WM_UNIT_DIAGRAM_ISREFERUNIT" val="0"/>
  <p:tag name="KSO_WM_UNIT_HIGHLIGHT" val="0"/>
  <p:tag name="KSO_WM_UNIT_ID" val="diagram20228768_2*l_h_f*1_3_1"/>
  <p:tag name="KSO_WM_UNIT_LAYERLEVEL" val="1_1_1"/>
  <p:tag name="KSO_WM_UNIT_NOCLEAR" val="0"/>
  <p:tag name="KSO_WM_UNIT_PRESET_TEXT" val="点击此处添加正文，文字是您思想的提炼，请言简意赅的阐述您的观点，请言简意赅的阐述您的观点。"/>
  <p:tag name="KSO_WM_UNIT_SUBTYPE" val="a"/>
  <p:tag name="KSO_WM_UNIT_TEXT_FILL_FORE_SCHEMECOLOR_INDEX" val="14"/>
  <p:tag name="KSO_WM_UNIT_TEXT_FILL_FORE_SCHEMECOLOR_INDEX_BRIGHTNESS" val="0"/>
  <p:tag name="KSO_WM_UNIT_TEXT_FILL_TYPE" val="1"/>
  <p:tag name="KSO_WM_UNIT_USESOURCEFORMAT_APPLY" val="1"/>
</p:tagLst>
</file>

<file path=ppt/tags/tag294.xml><?xml version="1.0" encoding="utf-8"?>
<p:tagLst xmlns:p="http://schemas.openxmlformats.org/presentationml/2006/main">
  <p:tag name="AS_UNIQUEID" val="14040"/>
  <p:tag name="KSO_WM_DIAGRAM_GROUP_CODE" val="l1-1"/>
  <p:tag name="KSO_WM_TAG_VERSION" val="1.0"/>
  <p:tag name="KSO_WM_TEMPLATE_CATEGORY" val="diagram"/>
  <p:tag name="KSO_WM_TEMPLATE_INDEX" val="20228768"/>
  <p:tag name="KSO_WM_UNIT_COMPATIBLE" val="0"/>
  <p:tag name="KSO_WM_UNIT_DIAGRAM_ISNUMVISUAL" val="0"/>
  <p:tag name="KSO_WM_UNIT_DIAGRAM_ISREFERUNIT" val="0"/>
  <p:tag name="KSO_WM_UNIT_FILL_FORE_SCHEMECOLOR_INDEX_1" val="5"/>
  <p:tag name="KSO_WM_UNIT_FILL_FORE_SCHEMECOLOR_INDEX_1_BRIGHTNESS" val="0"/>
  <p:tag name="KSO_WM_UNIT_FILL_FORE_SCHEMECOLOR_INDEX_1_POS" val="0.21"/>
  <p:tag name="KSO_WM_UNIT_FILL_FORE_SCHEMECOLOR_INDEX_1_TRANS" val="0"/>
  <p:tag name="KSO_WM_UNIT_FILL_FORE_SCHEMECOLOR_INDEX_2" val="5"/>
  <p:tag name="KSO_WM_UNIT_FILL_FORE_SCHEMECOLOR_INDEX_2_BRIGHTNESS" val="-0.25"/>
  <p:tag name="KSO_WM_UNIT_FILL_FORE_SCHEMECOLOR_INDEX_2_POS" val="0.78"/>
  <p:tag name="KSO_WM_UNIT_FILL_FORE_SCHEMECOLOR_INDEX_2_TRANS" val="0"/>
  <p:tag name="KSO_WM_UNIT_FILL_FORE_SCHEMECOLOR_INDEX_3" val="5"/>
  <p:tag name="KSO_WM_UNIT_FILL_FORE_SCHEMECOLOR_INDEX_3_BRIGHTNESS" val="-0.25"/>
  <p:tag name="KSO_WM_UNIT_FILL_FORE_SCHEMECOLOR_INDEX_3_POS" val="1"/>
  <p:tag name="KSO_WM_UNIT_FILL_FORE_SCHEMECOLOR_INDEX_3_TRANS" val="0"/>
  <p:tag name="KSO_WM_UNIT_FILL_GRADIENT_ANGLE" val="180"/>
  <p:tag name="KSO_WM_UNIT_FILL_GRADIENT_DIRECTION" val="4"/>
  <p:tag name="KSO_WM_UNIT_FILL_GRADIENT_TYPE" val="0"/>
  <p:tag name="KSO_WM_UNIT_FILL_TYPE" val="3"/>
  <p:tag name="KSO_WM_UNIT_HIGHLIGHT" val="0"/>
  <p:tag name="KSO_WM_UNIT_ID" val="diagram20228768_2*l_h_i*1_1_1"/>
  <p:tag name="KSO_WM_UNIT_LAYERLEVEL" val="1_1_1"/>
  <p:tag name="KSO_WM_UNIT_SHADOW_SCHEMECOLOR_INDEX" val="16"/>
  <p:tag name="KSO_WM_UNIT_SHADOW_SCHEMECOLOR_INDEX_BRIGHTNESS" val="-0.5"/>
  <p:tag name="KSO_WM_UNIT_TEXT_FILL_FORE_SCHEMECOLOR_INDEX" val="2"/>
  <p:tag name="KSO_WM_UNIT_TEXT_FILL_FORE_SCHEMECOLOR_INDEX_BRIGHTNESS" val="0"/>
  <p:tag name="KSO_WM_UNIT_TEXT_FILL_TYPE" val="1"/>
  <p:tag name="KSO_WM_UNIT_USESOURCEFORMAT_APPLY" val="1"/>
</p:tagLst>
</file>

<file path=ppt/tags/tag295.xml><?xml version="1.0" encoding="utf-8"?>
<p:tagLst xmlns:p="http://schemas.openxmlformats.org/presentationml/2006/main">
  <p:tag name="AS_UNIQUEID" val="14041"/>
  <p:tag name="KSO_WM_DIAGRAM_GROUP_CODE" val="l1-1"/>
  <p:tag name="KSO_WM_TAG_VERSION" val="1.0"/>
  <p:tag name="KSO_WM_TEMPLATE_CATEGORY" val="diagram"/>
  <p:tag name="KSO_WM_TEMPLATE_INDEX" val="20228768"/>
  <p:tag name="KSO_WM_UNIT_COMPATIBLE" val="0"/>
  <p:tag name="KSO_WM_UNIT_DIAGRAM_ISNUMVISUAL" val="0"/>
  <p:tag name="KSO_WM_UNIT_DIAGRAM_ISREFERUNIT" val="0"/>
  <p:tag name="KSO_WM_UNIT_FILL_FORE_SCHEMECOLOR_INDEX" val="14"/>
  <p:tag name="KSO_WM_UNIT_FILL_FORE_SCHEMECOLOR_INDEX_BRIGHTNESS" val="0"/>
  <p:tag name="KSO_WM_UNIT_FILL_TYPE" val="1"/>
  <p:tag name="KSO_WM_UNIT_HIGHLIGHT" val="0"/>
  <p:tag name="KSO_WM_UNIT_ID" val="diagram20228768_2*l_h_i*1_1_2"/>
  <p:tag name="KSO_WM_UNIT_LAYERLEVEL" val="1_1_1"/>
  <p:tag name="KSO_WM_UNIT_TEXT_FILL_FORE_SCHEMECOLOR_INDEX" val="2"/>
  <p:tag name="KSO_WM_UNIT_TEXT_FILL_FORE_SCHEMECOLOR_INDEX_BRIGHTNESS" val="0"/>
  <p:tag name="KSO_WM_UNIT_TEXT_FILL_TYPE" val="1"/>
  <p:tag name="KSO_WM_UNIT_USESOURCEFORMAT_APPLY" val="1"/>
</p:tagLst>
</file>

<file path=ppt/tags/tag296.xml><?xml version="1.0" encoding="utf-8"?>
<p:tagLst xmlns:p="http://schemas.openxmlformats.org/presentationml/2006/main">
  <p:tag name="AS_UNIQUEID" val="14042"/>
  <p:tag name="KSO_WM_DIAGRAM_GROUP_CODE" val="l1-1"/>
  <p:tag name="KSO_WM_TAG_VERSION" val="1.0"/>
  <p:tag name="KSO_WM_TEMPLATE_CATEGORY" val="diagram"/>
  <p:tag name="KSO_WM_TEMPLATE_INDEX" val="20228768"/>
  <p:tag name="KSO_WM_UNIT_COMPATIBLE" val="0"/>
  <p:tag name="KSO_WM_UNIT_DIAGRAM_ISNUMVISUAL" val="0"/>
  <p:tag name="KSO_WM_UNIT_DIAGRAM_ISREFERUNIT" val="0"/>
  <p:tag name="KSO_WM_UNIT_FILL_FORE_SCHEMECOLOR_INDEX_1" val="5"/>
  <p:tag name="KSO_WM_UNIT_FILL_FORE_SCHEMECOLOR_INDEX_1_BRIGHTNESS" val="0"/>
  <p:tag name="KSO_WM_UNIT_FILL_FORE_SCHEMECOLOR_INDEX_1_POS" val="0"/>
  <p:tag name="KSO_WM_UNIT_FILL_FORE_SCHEMECOLOR_INDEX_1_TRANS" val="0"/>
  <p:tag name="KSO_WM_UNIT_FILL_FORE_SCHEMECOLOR_INDEX_2" val="5"/>
  <p:tag name="KSO_WM_UNIT_FILL_FORE_SCHEMECOLOR_INDEX_2_BRIGHTNESS" val="-0.25"/>
  <p:tag name="KSO_WM_UNIT_FILL_FORE_SCHEMECOLOR_INDEX_2_POS" val="1"/>
  <p:tag name="KSO_WM_UNIT_FILL_FORE_SCHEMECOLOR_INDEX_2_TRANS" val="0"/>
  <p:tag name="KSO_WM_UNIT_FILL_GRADIENT_ANGLE" val="180"/>
  <p:tag name="KSO_WM_UNIT_FILL_GRADIENT_DIRECTION" val="4"/>
  <p:tag name="KSO_WM_UNIT_FILL_GRADIENT_TYPE" val="0"/>
  <p:tag name="KSO_WM_UNIT_FILL_TYPE" val="3"/>
  <p:tag name="KSO_WM_UNIT_HIGHLIGHT" val="0"/>
  <p:tag name="KSO_WM_UNIT_ID" val="diagram20228768_2*l_h_i*1_1_3"/>
  <p:tag name="KSO_WM_UNIT_LAYERLEVEL" val="1_1_1"/>
  <p:tag name="KSO_WM_UNIT_TEXT_FILL_FORE_SCHEMECOLOR_INDEX" val="2"/>
  <p:tag name="KSO_WM_UNIT_TEXT_FILL_FORE_SCHEMECOLOR_INDEX_BRIGHTNESS" val="0"/>
  <p:tag name="KSO_WM_UNIT_TEXT_FILL_TYPE" val="1"/>
  <p:tag name="KSO_WM_UNIT_USESOURCEFORMAT_APPLY" val="1"/>
</p:tagLst>
</file>

<file path=ppt/tags/tag297.xml><?xml version="1.0" encoding="utf-8"?>
<p:tagLst xmlns:p="http://schemas.openxmlformats.org/presentationml/2006/main">
  <p:tag name="AS_UNIQUEID" val="14043"/>
  <p:tag name="KSO_WM_DIAGRAM_GROUP_CODE" val="l1-1"/>
  <p:tag name="KSO_WM_TAG_VERSION" val="1.0"/>
  <p:tag name="KSO_WM_TEMPLATE_CATEGORY" val="diagram"/>
  <p:tag name="KSO_WM_TEMPLATE_INDEX" val="20228768"/>
  <p:tag name="KSO_WM_UNIT_COMPATIBLE" val="0"/>
  <p:tag name="KSO_WM_UNIT_DIAGRAM_ISNUMVISUAL" val="0"/>
  <p:tag name="KSO_WM_UNIT_DIAGRAM_ISREFERUNIT" val="0"/>
  <p:tag name="KSO_WM_UNIT_HIGHLIGHT" val="0"/>
  <p:tag name="KSO_WM_UNIT_ID" val="diagram20228768_2*l_h_f*1_1_1"/>
  <p:tag name="KSO_WM_UNIT_LAYERLEVEL" val="1_1_1"/>
  <p:tag name="KSO_WM_UNIT_NOCLEAR" val="0"/>
  <p:tag name="KSO_WM_UNIT_PRESET_TEXT" val="点击此处添加正文，文字是您思想的提炼，请言简意赅的阐述您的观点，请言简意赅的阐述您的观点。"/>
  <p:tag name="KSO_WM_UNIT_SUBTYPE" val="a"/>
  <p:tag name="KSO_WM_UNIT_TEXT_FILL_FORE_SCHEMECOLOR_INDEX" val="14"/>
  <p:tag name="KSO_WM_UNIT_TEXT_FILL_FORE_SCHEMECOLOR_INDEX_BRIGHTNESS" val="0"/>
  <p:tag name="KSO_WM_UNIT_TEXT_FILL_TYPE" val="1"/>
  <p:tag name="KSO_WM_UNIT_USESOURCEFORMAT_APPLY" val="1"/>
</p:tagLst>
</file>

<file path=ppt/tags/tag298.xml><?xml version="1.0" encoding="utf-8"?>
<p:tagLst xmlns:p="http://schemas.openxmlformats.org/presentationml/2006/main">
  <p:tag name="AS_UNIQUEID" val="14044"/>
  <p:tag name="KSO_WM_DIAGRAM_GROUP_CODE" val="l1-1"/>
  <p:tag name="KSO_WM_TAG_VERSION" val="1.0"/>
  <p:tag name="KSO_WM_TEMPLATE_CATEGORY" val="diagram"/>
  <p:tag name="KSO_WM_TEMPLATE_INDEX" val="20228768"/>
  <p:tag name="KSO_WM_UNIT_COMPATIBLE" val="0"/>
  <p:tag name="KSO_WM_UNIT_DIAGRAM_ISNUMVISUAL" val="0"/>
  <p:tag name="KSO_WM_UNIT_DIAGRAM_ISREFERUNIT" val="0"/>
  <p:tag name="KSO_WM_UNIT_HIGHLIGHT" val="0"/>
  <p:tag name="KSO_WM_UNIT_ID" val="diagram20228768_2*l_h_i*1_1_4"/>
  <p:tag name="KSO_WM_UNIT_LAYERLEVEL" val="1_1_1"/>
  <p:tag name="KSO_WM_UNIT_USESOURCEFORMAT_APPLY" val="1"/>
</p:tagLst>
</file>

<file path=ppt/tags/tag299.xml><?xml version="1.0" encoding="utf-8"?>
<p:tagLst xmlns:p="http://schemas.openxmlformats.org/presentationml/2006/main">
  <p:tag name="AS_UNIQUEID" val="14045"/>
  <p:tag name="KSO_WM_DIAGRAM_GROUP_CODE" val="l1-1"/>
  <p:tag name="KSO_WM_TAG_VERSION" val="1.0"/>
  <p:tag name="KSO_WM_TEMPLATE_CATEGORY" val="diagram"/>
  <p:tag name="KSO_WM_TEMPLATE_INDEX" val="20228768"/>
  <p:tag name="KSO_WM_UNIT_COMPATIBLE" val="0"/>
  <p:tag name="KSO_WM_UNIT_DIAGRAM_ISNUMVISUAL" val="0"/>
  <p:tag name="KSO_WM_UNIT_DIAGRAM_ISREFERUNIT" val="0"/>
  <p:tag name="KSO_WM_UNIT_HIGHLIGHT" val="0"/>
  <p:tag name="KSO_WM_UNIT_ID" val="diagram20228768_2*l_h_i*1_3_4"/>
  <p:tag name="KSO_WM_UNIT_LAYERLEVEL" val="1_1_1"/>
  <p:tag name="KSO_WM_UNIT_USESOURCEFORMAT_APPLY" val="1"/>
</p:tagLst>
</file>

<file path=ppt/tags/tag3.xml><?xml version="1.0" encoding="utf-8"?>
<p:tagLst xmlns:p="http://schemas.openxmlformats.org/presentationml/2006/main">
  <p:tag name="AS_UNIQUEID" val="1563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30.xml><?xml version="1.0" encoding="utf-8"?>
<p:tagLst xmlns:p="http://schemas.openxmlformats.org/presentationml/2006/main">
  <p:tag name="AS_UNIQUEID" val="1566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00.xml><?xml version="1.0" encoding="utf-8"?>
<p:tagLst xmlns:p="http://schemas.openxmlformats.org/presentationml/2006/main">
  <p:tag name="AS_UNIQUEID" val="14046"/>
  <p:tag name="KSO_WM_DIAGRAM_GROUP_CODE" val="l1-1"/>
  <p:tag name="KSO_WM_TAG_VERSION" val="1.0"/>
  <p:tag name="KSO_WM_TEMPLATE_CATEGORY" val="diagram"/>
  <p:tag name="KSO_WM_TEMPLATE_INDEX" val="20228768"/>
  <p:tag name="KSO_WM_UNIT_COMPATIBLE" val="0"/>
  <p:tag name="KSO_WM_UNIT_DIAGRAM_ISNUMVISUAL" val="0"/>
  <p:tag name="KSO_WM_UNIT_DIAGRAM_ISREFERUNIT" val="0"/>
  <p:tag name="KSO_WM_UNIT_HIGHLIGHT" val="0"/>
  <p:tag name="KSO_WM_UNIT_ID" val="diagram20228768_2*l_h_i*1_2_4"/>
  <p:tag name="KSO_WM_UNIT_LAYERLEVEL" val="1_1_1"/>
  <p:tag name="KSO_WM_UNIT_USESOURCEFORMAT_APPLY" val="1"/>
</p:tagLst>
</file>

<file path=ppt/tags/tag301.xml><?xml version="1.0" encoding="utf-8"?>
<p:tagLst xmlns:p="http://schemas.openxmlformats.org/presentationml/2006/main">
  <p:tag name="AS_UNIQUEID" val="14047"/>
  <p:tag name="KSO_WM_UNIT_TEXT_FILL_FORE_SCHEMECOLOR_INDEX" val="14"/>
  <p:tag name="KSO_WM_UNIT_TEXT_FILL_FORE_SCHEMECOLOR_INDEX_BRIGHTNESS" val="0"/>
  <p:tag name="KSO_WM_UNIT_TEXT_FILL_TYPE" val="1"/>
</p:tagLst>
</file>

<file path=ppt/tags/tag302.xml><?xml version="1.0" encoding="utf-8"?>
<p:tagLst xmlns:p="http://schemas.openxmlformats.org/presentationml/2006/main">
  <p:tag name="KSO_WM_BEAUTIFY_FLAG" val="#wm#"/>
  <p:tag name="KSO_WM_CHIP_DECFILLPROP" val="[]"/>
  <p:tag name="KSO_WM_CHIP_FILLPROP" val="[[{&quot;text_align&quot;:&quot;lm&quot;,&quot;text_direction&quot;:&quot;horizontal&quot;,&quot;support_big_font&quot;:false,&quot;picture_toward&quot;:0,&quot;picture_dockside&quot;:[],&quot;fill_id&quot;:&quot;c934b58042b44607bfcc30469ccc57d1&quot;,&quot;fill_align&quot;:&quot;lm&quot;,&quot;chip_types&quot;:[&quot;header&quot;]},{&quot;text_align&quot;:&quot;lm&quot;,&quot;text_direction&quot;:&quot;horizontal&quot;,&quot;support_features&quot;:[&quot;collage&quot;,&quot;carousel&quot;],&quot;support_big_font&quot;:false,&quot;picture_toward&quot;:0,&quot;picture_dockside&quot;:[],&quot;fill_id&quot;:&quot;537f454074a24564a7dd15a2992bf40d&quot;,&quot;fill_align&quot;:&quot;cm&quot;,&quot;chip_types&quot;:[&quot;picture&quot;,&quot;diagram&quot;,&quot;pictext&quot;,&quot;table&quot;,&quot;chart&quot;,&quot;video&quot;,&quot;text&quot;]}]]"/>
  <p:tag name="KSO_WM_CHIP_GROUPID" val="5eeaeb09008addf29f4264c2"/>
  <p:tag name="KSO_WM_CHIP_INFOS" val="{&quot;type&quot;:0,&quot;layout_type&quot;:&quot;navigation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eeaeb09008addf29f4264c3"/>
  <p:tag name="KSO_WM_SLIDE_BACKGROUND" val="[&quot;navigation&quot;]"/>
  <p:tag name="KSO_WM_SLIDE_BACKGROUND_TYPE" val="navigation"/>
  <p:tag name="KSO_WM_SLIDE_BK_DARK_LIGHT" val="2"/>
  <p:tag name="KSO_WM_SLIDE_CAN_ADD_NAVIGATION" val="1"/>
  <p:tag name="KSO_WM_SLIDE_ID" val="diagram20207647_1"/>
  <p:tag name="KSO_WM_SLIDE_INDEX" val="1"/>
  <p:tag name="KSO_WM_SLIDE_ITEM_CNT" val="0"/>
  <p:tag name="KSO_WM_SLIDE_LAYOUT" val="a_d"/>
  <p:tag name="KSO_WM_SLIDE_LAYOUT_CNT" val="1_1"/>
  <p:tag name="KSO_WM_SLIDE_LAYOUT_INFO" val="{&quot;id&quot;:&quot;2021-04-01T14:58:35&quot;,&quot;maxSize&quot;:{&quot;size1&quot;:13.3},&quot;minSize&quot;:{&quot;size1&quot;:13.3},&quot;normalSize&quot;:{&quot;size1&quot;:13.3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1-04-01T14:58:35&quot;,&quot;margin&quot;:{&quot;bottom&quot;:0.4230000674724579,&quot;left&quot;:1.2699999809265137,&quot;right&quot;:1.2699999809265137,&quot;top&quot;:0.4230000674724579},&quot;type&quot;:0},{&quot;id&quot;:&quot;2021-04-01T14:58:35&quot;,&quot;margin&quot;:{&quot;bottom&quot;:1.6929999589920044,&quot;left&quot;:1.6929999589920044,&quot;right&quot;:1.6929999589920044,&quot;top&quot;:0.847000002861023},&quot;type&quot;:0}],&quot;type&quot;:0}"/>
  <p:tag name="KSO_WM_SLIDE_POSITION" val="0*0"/>
  <p:tag name="KSO_WM_SLIDE_RATIO" val="1.777778"/>
  <p:tag name="KSO_WM_SLIDE_SIZE" val="960*468"/>
  <p:tag name="KSO_WM_SLIDE_SUBTYPE" val="picTxt"/>
  <p:tag name="KSO_WM_SLIDE_SUPPORT_FEATURE_TYPE" val="3"/>
  <p:tag name="KSO_WM_SLIDE_TYPE" val="text"/>
  <p:tag name="KSO_WM_TAG_VERSION" val="1.0"/>
  <p:tag name="KSO_WM_TEMPLATE_ASSEMBLE_GROUPID" val="60656e6f4054ed1e2fb7f89f"/>
  <p:tag name="KSO_WM_TEMPLATE_ASSEMBLE_XID" val="60656e6f4054ed1e2fb7f89f"/>
  <p:tag name="KSO_WM_TEMPLATE_CATEGORY" val="diagram"/>
  <p:tag name="KSO_WM_TEMPLATE_COLOR_TYPE" val="1"/>
  <p:tag name="KSO_WM_TEMPLATE_INDEX" val="20207647"/>
  <p:tag name="KSO_WM_TEMPLATE_MASTER_TYPE" val="0"/>
  <p:tag name="KSO_WM_TEMPLATE_SUBCATEGORY" val="21"/>
</p:tagLst>
</file>

<file path=ppt/tags/tag303.xml><?xml version="1.0" encoding="utf-8"?>
<p:tagLst xmlns:p="http://schemas.openxmlformats.org/presentationml/2006/main">
  <p:tag name="AS_UNIQUEID" val="13271"/>
</p:tagLst>
</file>

<file path=ppt/tags/tag304.xml><?xml version="1.0" encoding="utf-8"?>
<p:tagLst xmlns:p="http://schemas.openxmlformats.org/presentationml/2006/main">
  <p:tag name="AS_UNIQUEID" val="13272"/>
</p:tagLst>
</file>

<file path=ppt/tags/tag305.xml><?xml version="1.0" encoding="utf-8"?>
<p:tagLst xmlns:p="http://schemas.openxmlformats.org/presentationml/2006/main">
  <p:tag name="AS_UNIQUEID" val="13273"/>
</p:tagLst>
</file>

<file path=ppt/tags/tag306.xml><?xml version="1.0" encoding="utf-8"?>
<p:tagLst xmlns:p="http://schemas.openxmlformats.org/presentationml/2006/main">
  <p:tag name="AS_UNIQUEID" val="14049"/>
</p:tagLst>
</file>

<file path=ppt/tags/tag307.xml><?xml version="1.0" encoding="utf-8"?>
<p:tagLst xmlns:p="http://schemas.openxmlformats.org/presentationml/2006/main">
  <p:tag name="AS_UNIQUEID" val="14050"/>
</p:tagLst>
</file>

<file path=ppt/tags/tag308.xml><?xml version="1.0" encoding="utf-8"?>
<p:tagLst xmlns:p="http://schemas.openxmlformats.org/presentationml/2006/main">
  <p:tag name="AS_UNIQUEID" val="14051"/>
  <p:tag name="KSO_WM_UNIT_TEXT_FILL_FORE_SCHEMECOLOR_INDEX" val="14"/>
  <p:tag name="KSO_WM_UNIT_TEXT_FILL_FORE_SCHEMECOLOR_INDEX_BRIGHTNESS" val="0"/>
  <p:tag name="KSO_WM_UNIT_TEXT_FILL_TYPE" val="1"/>
</p:tagLst>
</file>

<file path=ppt/tags/tag309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EMPLATE_CATEGORY" val="diagram"/>
  <p:tag name="KSO_WM_TEMPLATE_INDEX" val="20208726"/>
</p:tagLst>
</file>

<file path=ppt/tags/tag31.xml><?xml version="1.0" encoding="utf-8"?>
<p:tagLst xmlns:p="http://schemas.openxmlformats.org/presentationml/2006/main">
  <p:tag name="AS_UNIQUEID" val="1566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10.xml><?xml version="1.0" encoding="utf-8"?>
<p:tagLst xmlns:p="http://schemas.openxmlformats.org/presentationml/2006/main">
  <p:tag name="AS_UNIQUEID" val="14053"/>
  <p:tag name="KSO_WM_ASSEMBLE_CHIP_INDEX" val="357aa97e346848acbd3a60c5a2f77cda"/>
  <p:tag name="KSO_WM_BEAUTIFY_FLAG" val="#wm#"/>
  <p:tag name="KSO_WM_CHIP_FILLAREA_FILL_RULE" val="{&quot;fill_align&quot;:&quot;lm&quot;,&quot;fill_mode&quot;:&quot;full&quot;,&quot;sacle_strategy&quot;:&quot;smart&quot;}"/>
  <p:tag name="KSO_WM_CHIP_GROUPID" val="5e6b05596848fb12bee65ac8"/>
  <p:tag name="KSO_WM_CHIP_XID" val="5e6b05596848fb12bee65aca"/>
  <p:tag name="KSO_WM_TAG_VERSION" val="1.0"/>
  <p:tag name="KSO_WM_TEMPLATE_ASSEMBLE_GROUPID" val="639aeb060c9383becde692e2"/>
  <p:tag name="KSO_WM_TEMPLATE_ASSEMBLE_XID" val="639aeb060c9383becde692e2"/>
  <p:tag name="KSO_WM_TEMPLATE_CATEGORY" val="diagram"/>
  <p:tag name="KSO_WM_TEMPLATE_INDEX" val="20229654"/>
  <p:tag name="KSO_WM_UNIT_BLOCK" val="0"/>
  <p:tag name="KSO_WM_UNIT_COMPATIBLE" val="0"/>
  <p:tag name="KSO_WM_UNIT_DEC_AREA_ID" val="cf730f20f7754876aced9cda4b4dc2f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DEFAULT_FONT" val="14;20;2"/>
  <p:tag name="KSO_WM_UNIT_DIAGRAM_ISNUMVISUAL" val="0"/>
  <p:tag name="KSO_WM_UNIT_DIAGRAM_ISREFERUNIT" val="0"/>
  <p:tag name="KSO_WM_UNIT_HIGHLIGHT" val="0"/>
  <p:tag name="KSO_WM_UNIT_ID" val="diagram20229654_1*f*1"/>
  <p:tag name="KSO_WM_UNIT_INDEX" val="1"/>
  <p:tag name="KSO_WM_UNIT_LAYERLEVEL" val="1"/>
  <p:tag name="KSO_WM_UNIT_NOCLEAR" val="0"/>
  <p:tag name="KSO_WM_UNIT_PRESET_TEXT" val="单击此处添加正文。"/>
  <p:tag name="KSO_WM_UNIT_SHOW_EDIT_AREA_INDICATION" val="1"/>
  <p:tag name="KSO_WM_UNIT_SM_LIMIT_TYPE" val="2"/>
  <p:tag name="KSO_WM_UNIT_SUBTYPE" val="a"/>
  <p:tag name="KSO_WM_UNIT_TEXT_FILL_FORE_SCHEMECOLOR_INDEX" val="13"/>
  <p:tag name="KSO_WM_UNIT_TEXT_FILL_FORE_SCHEMECOLOR_INDEX_BRIGHTNESS" val="0.25"/>
  <p:tag name="KSO_WM_UNIT_TEXT_FILL_TYPE" val="1"/>
  <p:tag name="KSO_WM_UNIT_TEXT_SUBTYPE" val="a"/>
  <p:tag name="KSO_WM_UNIT_TYPE" val="f"/>
  <p:tag name="KSO_WM_UNIT_VALUE" val="96"/>
</p:tagLst>
</file>

<file path=ppt/tags/tag311.xml><?xml version="1.0" encoding="utf-8"?>
<p:tagLst xmlns:p="http://schemas.openxmlformats.org/presentationml/2006/main">
  <p:tag name="AS_UNIQUEID" val="14054"/>
  <p:tag name="KSO_WM_BEAUTIFY_FLAG" val="#wm#"/>
  <p:tag name="KSO_WM_DIAGRAM_GROUP_CODE" val="ζ1-1"/>
  <p:tag name="KSO_WM_TAG_VERSION" val="1.0"/>
  <p:tag name="KSO_WM_TEMPLATE_CATEGORY" val="mixed"/>
  <p:tag name="KSO_WM_TEMPLATE_INDEX" val="20199737"/>
  <p:tag name="KSO_WM_UNIT_COMPATIBLE" val="0"/>
  <p:tag name="KSO_WM_UNIT_DIAGRAM_ISNUMVISUAL" val="0"/>
  <p:tag name="KSO_WM_UNIT_DIAGRAM_ISREFERUNIT" val="0"/>
  <p:tag name="KSO_WM_UNIT_DIAGRAM_MODELTYPE" val="flashPicture"/>
  <p:tag name="KSO_WM_UNIT_FLASH_PICTURE_RATE" val="2"/>
  <p:tag name="KSO_WM_UNIT_HIGHLIGHT" val="0"/>
  <p:tag name="KSO_WM_UNIT_ID" val="mixed20199737_1*ζ_h_d*1_1_1"/>
  <p:tag name="KSO_WM_UNIT_INDEX" val="1_1_1"/>
  <p:tag name="KSO_WM_UNIT_LAYERLEVEL" val="1_1_1"/>
  <p:tag name="KSO_WM_UNIT_TYPE" val="ζ_h_d"/>
  <p:tag name="KSO_WM_UNIT_USESOURCEFORMAT_APPLY" val="1"/>
  <p:tag name="KSO_WM_UNIT_VALUE" val="687*917"/>
  <p:tag name="PA" val="v5.2.4"/>
  <p:tag name="RESOURCELIBID_ANIM" val="557083"/>
</p:tagLst>
</file>

<file path=ppt/tags/tag312.xml><?xml version="1.0" encoding="utf-8"?>
<p:tagLst xmlns:p="http://schemas.openxmlformats.org/presentationml/2006/main">
  <p:tag name="AS_UNIQUEID" val="14055"/>
  <p:tag name="KSO_WM_BEAUTIFY_FLAG" val="#wm#"/>
  <p:tag name="KSO_WM_DIAGRAM_GROUP_CODE" val="ζ1-1"/>
  <p:tag name="KSO_WM_TAG_VERSION" val="1.0"/>
  <p:tag name="KSO_WM_TEMPLATE_CATEGORY" val="mixed"/>
  <p:tag name="KSO_WM_TEMPLATE_INDEX" val="20199737"/>
  <p:tag name="KSO_WM_UNIT_COMPATIBLE" val="0"/>
  <p:tag name="KSO_WM_UNIT_DIAGRAM_ISNUMVISUAL" val="0"/>
  <p:tag name="KSO_WM_UNIT_DIAGRAM_ISREFERUNIT" val="0"/>
  <p:tag name="KSO_WM_UNIT_DIAGRAM_MODELTYPE" val="flashPicture"/>
  <p:tag name="KSO_WM_UNIT_FLASH_PICTURE_RATE" val="2"/>
  <p:tag name="KSO_WM_UNIT_HIGHLIGHT" val="0"/>
  <p:tag name="KSO_WM_UNIT_ID" val="mixed20199737_1*ζ_h_d*1_2_1"/>
  <p:tag name="KSO_WM_UNIT_INDEX" val="1_2_1"/>
  <p:tag name="KSO_WM_UNIT_LAYERLEVEL" val="1_1_1"/>
  <p:tag name="KSO_WM_UNIT_TYPE" val="ζ_h_d"/>
  <p:tag name="KSO_WM_UNIT_USESOURCEFORMAT_APPLY" val="1"/>
  <p:tag name="KSO_WM_UNIT_VALUE" val="687*917"/>
  <p:tag name="PA" val="v5.2.4"/>
  <p:tag name="RESOURCELIBID_ANIM" val="557083"/>
</p:tagLst>
</file>

<file path=ppt/tags/tag313.xml><?xml version="1.0" encoding="utf-8"?>
<p:tagLst xmlns:p="http://schemas.openxmlformats.org/presentationml/2006/main">
  <p:tag name="AS_UNIQUEID" val="14056"/>
  <p:tag name="KSO_WM_BEAUTIFY_FLAG" val="#wm#"/>
  <p:tag name="KSO_WM_DIAGRAM_GROUP_CODE" val="ζ1-1"/>
  <p:tag name="KSO_WM_TAG_VERSION" val="1.0"/>
  <p:tag name="KSO_WM_TEMPLATE_CATEGORY" val="mixed"/>
  <p:tag name="KSO_WM_TEMPLATE_INDEX" val="20199737"/>
  <p:tag name="KSO_WM_UNIT_COMPATIBLE" val="0"/>
  <p:tag name="KSO_WM_UNIT_DIAGRAM_ISNUMVISUAL" val="0"/>
  <p:tag name="KSO_WM_UNIT_DIAGRAM_ISREFERUNIT" val="0"/>
  <p:tag name="KSO_WM_UNIT_DIAGRAM_MODELTYPE" val="flashPicture"/>
  <p:tag name="KSO_WM_UNIT_FLASH_PICTURE_RATE" val="2"/>
  <p:tag name="KSO_WM_UNIT_HIGHLIGHT" val="0"/>
  <p:tag name="KSO_WM_UNIT_ID" val="mixed20199737_1*ζ_h_d*1_3_1"/>
  <p:tag name="KSO_WM_UNIT_INDEX" val="1_3_1"/>
  <p:tag name="KSO_WM_UNIT_LAYERLEVEL" val="1_1_1"/>
  <p:tag name="KSO_WM_UNIT_TYPE" val="ζ_h_d"/>
  <p:tag name="KSO_WM_UNIT_USESOURCEFORMAT_APPLY" val="1"/>
  <p:tag name="KSO_WM_UNIT_VALUE" val="687*917"/>
  <p:tag name="PA" val="v5.2.4"/>
  <p:tag name="RESOURCELIBID_ANIM" val="557083"/>
</p:tagLst>
</file>

<file path=ppt/tags/tag314.xml><?xml version="1.0" encoding="utf-8"?>
<p:tagLst xmlns:p="http://schemas.openxmlformats.org/presentationml/2006/main">
  <p:tag name="AS_UNIQUEID" val="14057"/>
  <p:tag name="KSO_WM_BEAUTIFY_FLAG" val="#wm#"/>
  <p:tag name="KSO_WM_DIAGRAM_GROUP_CODE" val="ζ1-1"/>
  <p:tag name="KSO_WM_TAG_VERSION" val="1.0"/>
  <p:tag name="KSO_WM_TEMPLATE_CATEGORY" val="mixed"/>
  <p:tag name="KSO_WM_TEMPLATE_INDEX" val="20199737"/>
  <p:tag name="KSO_WM_UNIT_COMPATIBLE" val="0"/>
  <p:tag name="KSO_WM_UNIT_DIAGRAM_ISNUMVISUAL" val="0"/>
  <p:tag name="KSO_WM_UNIT_DIAGRAM_ISREFERUNIT" val="0"/>
  <p:tag name="KSO_WM_UNIT_DIAGRAM_MODELTYPE" val="flashPicture"/>
  <p:tag name="KSO_WM_UNIT_FLASH_PICTURE_RATE" val="2"/>
  <p:tag name="KSO_WM_UNIT_HIGHLIGHT" val="0"/>
  <p:tag name="KSO_WM_UNIT_ID" val="mixed20199737_1*ζ_h_d*1_4_1"/>
  <p:tag name="KSO_WM_UNIT_INDEX" val="1_4_1"/>
  <p:tag name="KSO_WM_UNIT_LAYERLEVEL" val="1_1_1"/>
  <p:tag name="KSO_WM_UNIT_TYPE" val="ζ_h_d"/>
  <p:tag name="KSO_WM_UNIT_USESOURCEFORMAT_APPLY" val="1"/>
  <p:tag name="KSO_WM_UNIT_VALUE" val="687*917"/>
  <p:tag name="PA" val="v5.2.4"/>
  <p:tag name="RESOURCELIBID_ANIM" val="557083"/>
</p:tagLst>
</file>

<file path=ppt/tags/tag315.xml><?xml version="1.0" encoding="utf-8"?>
<p:tagLst xmlns:p="http://schemas.openxmlformats.org/presentationml/2006/main">
  <p:tag name="AS_UNIQUEID" val="14058"/>
  <p:tag name="KSO_WM_BEAUTIFY_FLAG" val="#wm#"/>
  <p:tag name="KSO_WM_DIAGRAM_GROUP_CODE" val="ζ1-1"/>
  <p:tag name="KSO_WM_TAG_VERSION" val="1.0"/>
  <p:tag name="KSO_WM_TEMPLATE_CATEGORY" val="mixed"/>
  <p:tag name="KSO_WM_TEMPLATE_INDEX" val="20199737"/>
  <p:tag name="KSO_WM_UNIT_COMPATIBLE" val="0"/>
  <p:tag name="KSO_WM_UNIT_DIAGRAM_ISNUMVISUAL" val="0"/>
  <p:tag name="KSO_WM_UNIT_DIAGRAM_ISREFERUNIT" val="0"/>
  <p:tag name="KSO_WM_UNIT_DIAGRAM_MODELTYPE" val="flashPicture"/>
  <p:tag name="KSO_WM_UNIT_FILL_FORE_SCHEMECOLOR_INDEX" val="14"/>
  <p:tag name="KSO_WM_UNIT_FILL_FORE_SCHEMECOLOR_INDEX_BRIGHTNESS" val="-0.15"/>
  <p:tag name="KSO_WM_UNIT_FILL_TYPE" val="1"/>
  <p:tag name="KSO_WM_UNIT_FLASH_PICTURE_RATE" val="2"/>
  <p:tag name="KSO_WM_UNIT_HIGHLIGHT" val="0"/>
  <p:tag name="KSO_WM_UNIT_ID" val="mixed20199737_1*ζ_h_i*1_2_1"/>
  <p:tag name="KSO_WM_UNIT_INDEX" val="1_2_1"/>
  <p:tag name="KSO_WM_UNIT_LAYERLEVEL" val="1_1_1"/>
  <p:tag name="KSO_WM_UNIT_LINE_FILL_TYPE" val="2"/>
  <p:tag name="KSO_WM_UNIT_LINE_FORE_SCHEMECOLOR_INDEX" val="14"/>
  <p:tag name="KSO_WM_UNIT_LINE_FORE_SCHEMECOLOR_INDEX_BRIGHTNESS" val="0"/>
  <p:tag name="KSO_WM_UNIT_TEXT_FILL_FORE_SCHEMECOLOR_INDEX" val="2"/>
  <p:tag name="KSO_WM_UNIT_TEXT_FILL_FORE_SCHEMECOLOR_INDEX_BRIGHTNESS" val="0"/>
  <p:tag name="KSO_WM_UNIT_TEXT_FILL_TYPE" val="1"/>
  <p:tag name="KSO_WM_UNIT_TYPE" val="ζ_h_i"/>
  <p:tag name="KSO_WM_UNIT_USESOURCEFORMAT_APPLY" val="1"/>
  <p:tag name="PA" val="v5.2.4"/>
  <p:tag name="RESOURCELIBID_ANIM" val="557346"/>
</p:tagLst>
</file>

<file path=ppt/tags/tag316.xml><?xml version="1.0" encoding="utf-8"?>
<p:tagLst xmlns:p="http://schemas.openxmlformats.org/presentationml/2006/main">
  <p:tag name="AS_UNIQUEID" val="14059"/>
  <p:tag name="KSO_WM_BEAUTIFY_FLAG" val="#wm#"/>
  <p:tag name="KSO_WM_DIAGRAM_GROUP_CODE" val="ζ1-1"/>
  <p:tag name="KSO_WM_TAG_VERSION" val="1.0"/>
  <p:tag name="KSO_WM_TEMPLATE_CATEGORY" val="mixed"/>
  <p:tag name="KSO_WM_TEMPLATE_INDEX" val="20199737"/>
  <p:tag name="KSO_WM_UNIT_COMPATIBLE" val="0"/>
  <p:tag name="KSO_WM_UNIT_DIAGRAM_ISNUMVISUAL" val="0"/>
  <p:tag name="KSO_WM_UNIT_DIAGRAM_ISREFERUNIT" val="0"/>
  <p:tag name="KSO_WM_UNIT_DIAGRAM_MODELTYPE" val="flashPicture"/>
  <p:tag name="KSO_WM_UNIT_FILL_FORE_SCHEMECOLOR_INDEX" val="14"/>
  <p:tag name="KSO_WM_UNIT_FILL_FORE_SCHEMECOLOR_INDEX_BRIGHTNESS" val="-0.15"/>
  <p:tag name="KSO_WM_UNIT_FILL_TYPE" val="1"/>
  <p:tag name="KSO_WM_UNIT_FLASH_PICTURE_RATE" val="2"/>
  <p:tag name="KSO_WM_UNIT_HIGHLIGHT" val="0"/>
  <p:tag name="KSO_WM_UNIT_ID" val="mixed20199737_1*ζ_h_i*1_3_1"/>
  <p:tag name="KSO_WM_UNIT_INDEX" val="1_3_1"/>
  <p:tag name="KSO_WM_UNIT_LAYERLEVEL" val="1_1_1"/>
  <p:tag name="KSO_WM_UNIT_LINE_FILL_TYPE" val="2"/>
  <p:tag name="KSO_WM_UNIT_LINE_FORE_SCHEMECOLOR_INDEX" val="14"/>
  <p:tag name="KSO_WM_UNIT_LINE_FORE_SCHEMECOLOR_INDEX_BRIGHTNESS" val="0"/>
  <p:tag name="KSO_WM_UNIT_TEXT_FILL_FORE_SCHEMECOLOR_INDEX" val="2"/>
  <p:tag name="KSO_WM_UNIT_TEXT_FILL_FORE_SCHEMECOLOR_INDEX_BRIGHTNESS" val="0"/>
  <p:tag name="KSO_WM_UNIT_TEXT_FILL_TYPE" val="1"/>
  <p:tag name="KSO_WM_UNIT_TYPE" val="ζ_h_i"/>
  <p:tag name="KSO_WM_UNIT_USESOURCEFORMAT_APPLY" val="1"/>
  <p:tag name="PA" val="v5.2.4"/>
  <p:tag name="RESOURCELIBID_ANIM" val="557346"/>
</p:tagLst>
</file>

<file path=ppt/tags/tag317.xml><?xml version="1.0" encoding="utf-8"?>
<p:tagLst xmlns:p="http://schemas.openxmlformats.org/presentationml/2006/main">
  <p:tag name="AS_UNIQUEID" val="14060"/>
  <p:tag name="KSO_WM_BEAUTIFY_FLAG" val="#wm#"/>
  <p:tag name="KSO_WM_DIAGRAM_GROUP_CODE" val="ζ1-1"/>
  <p:tag name="KSO_WM_TAG_VERSION" val="1.0"/>
  <p:tag name="KSO_WM_TEMPLATE_CATEGORY" val="mixed"/>
  <p:tag name="KSO_WM_TEMPLATE_INDEX" val="20199737"/>
  <p:tag name="KSO_WM_UNIT_COMPATIBLE" val="0"/>
  <p:tag name="KSO_WM_UNIT_DIAGRAM_ISNUMVISUAL" val="0"/>
  <p:tag name="KSO_WM_UNIT_DIAGRAM_ISREFERUNIT" val="0"/>
  <p:tag name="KSO_WM_UNIT_DIAGRAM_MODELTYPE" val="flashPicture"/>
  <p:tag name="KSO_WM_UNIT_FILL_FORE_SCHEMECOLOR_INDEX" val="14"/>
  <p:tag name="KSO_WM_UNIT_FILL_FORE_SCHEMECOLOR_INDEX_BRIGHTNESS" val="-0.15"/>
  <p:tag name="KSO_WM_UNIT_FILL_TYPE" val="1"/>
  <p:tag name="KSO_WM_UNIT_FLASH_PICTURE_RATE" val="2"/>
  <p:tag name="KSO_WM_UNIT_HIGHLIGHT" val="0"/>
  <p:tag name="KSO_WM_UNIT_ID" val="mixed20199737_1*ζ_h_i*1_4_1"/>
  <p:tag name="KSO_WM_UNIT_INDEX" val="1_4_1"/>
  <p:tag name="KSO_WM_UNIT_LAYERLEVEL" val="1_1_1"/>
  <p:tag name="KSO_WM_UNIT_LINE_FILL_TYPE" val="2"/>
  <p:tag name="KSO_WM_UNIT_LINE_FORE_SCHEMECOLOR_INDEX" val="14"/>
  <p:tag name="KSO_WM_UNIT_LINE_FORE_SCHEMECOLOR_INDEX_BRIGHTNESS" val="0"/>
  <p:tag name="KSO_WM_UNIT_TEXT_FILL_FORE_SCHEMECOLOR_INDEX" val="2"/>
  <p:tag name="KSO_WM_UNIT_TEXT_FILL_FORE_SCHEMECOLOR_INDEX_BRIGHTNESS" val="0"/>
  <p:tag name="KSO_WM_UNIT_TEXT_FILL_TYPE" val="1"/>
  <p:tag name="KSO_WM_UNIT_TYPE" val="ζ_h_i"/>
  <p:tag name="KSO_WM_UNIT_USESOURCEFORMAT_APPLY" val="1"/>
  <p:tag name="PA" val="v5.2.4"/>
  <p:tag name="RESOURCELIBID_ANIM" val="557346"/>
</p:tagLst>
</file>

<file path=ppt/tags/tag318.xml><?xml version="1.0" encoding="utf-8"?>
<p:tagLst xmlns:p="http://schemas.openxmlformats.org/presentationml/2006/main">
  <p:tag name="AS_UNIQUEID" val="14061"/>
  <p:tag name="KSO_WM_BEAUTIFY_FLAG" val="#wm#"/>
  <p:tag name="KSO_WM_DIAGRAM_GROUP_CODE" val="ζ1-1"/>
  <p:tag name="KSO_WM_TAG_VERSION" val="1.0"/>
  <p:tag name="KSO_WM_TEMPLATE_CATEGORY" val="mixed"/>
  <p:tag name="KSO_WM_TEMPLATE_INDEX" val="20199737"/>
  <p:tag name="KSO_WM_UNIT_COMPATIBLE" val="0"/>
  <p:tag name="KSO_WM_UNIT_DIAGRAM_ISNUMVISUAL" val="0"/>
  <p:tag name="KSO_WM_UNIT_DIAGRAM_ISREFERUNIT" val="0"/>
  <p:tag name="KSO_WM_UNIT_DIAGRAM_MODELTYPE" val="flashPicture"/>
  <p:tag name="KSO_WM_UNIT_FILL_FORE_SCHEMECOLOR_INDEX" val="14"/>
  <p:tag name="KSO_WM_UNIT_FILL_FORE_SCHEMECOLOR_INDEX_BRIGHTNESS" val="-0.15"/>
  <p:tag name="KSO_WM_UNIT_FILL_TYPE" val="1"/>
  <p:tag name="KSO_WM_UNIT_FLASH_PICTURE_RATE" val="2"/>
  <p:tag name="KSO_WM_UNIT_HIGHLIGHT" val="0"/>
  <p:tag name="KSO_WM_UNIT_ID" val="mixed20199737_1*ζ_h_i*1_1_1"/>
  <p:tag name="KSO_WM_UNIT_INDEX" val="1_1_1"/>
  <p:tag name="KSO_WM_UNIT_LAYERLEVEL" val="1_1_1"/>
  <p:tag name="KSO_WM_UNIT_LINE_FILL_TYPE" val="2"/>
  <p:tag name="KSO_WM_UNIT_LINE_FORE_SCHEMECOLOR_INDEX" val="14"/>
  <p:tag name="KSO_WM_UNIT_LINE_FORE_SCHEMECOLOR_INDEX_BRIGHTNESS" val="0"/>
  <p:tag name="KSO_WM_UNIT_TEXT_FILL_FORE_SCHEMECOLOR_INDEX" val="2"/>
  <p:tag name="KSO_WM_UNIT_TEXT_FILL_FORE_SCHEMECOLOR_INDEX_BRIGHTNESS" val="0"/>
  <p:tag name="KSO_WM_UNIT_TEXT_FILL_TYPE" val="1"/>
  <p:tag name="KSO_WM_UNIT_TYPE" val="ζ_h_i"/>
  <p:tag name="KSO_WM_UNIT_USESOURCEFORMAT_APPLY" val="1"/>
  <p:tag name="PA" val="v5.2.4"/>
  <p:tag name="RESOURCELIBID_ANIM" val="557346"/>
</p:tagLst>
</file>

<file path=ppt/tags/tag319.xml><?xml version="1.0" encoding="utf-8"?>
<p:tagLst xmlns:p="http://schemas.openxmlformats.org/presentationml/2006/main">
  <p:tag name="AS_UNIQUEID" val="14062"/>
  <p:tag name="KSO_WM_UNIT_TEXT_FILL_FORE_SCHEMECOLOR_INDEX" val="14"/>
  <p:tag name="KSO_WM_UNIT_TEXT_FILL_FORE_SCHEMECOLOR_INDEX_BRIGHTNESS" val="0"/>
  <p:tag name="KSO_WM_UNIT_TEXT_FILL_TYPE" val="1"/>
</p:tagLst>
</file>

<file path=ppt/tags/tag32.xml><?xml version="1.0" encoding="utf-8"?>
<p:tagLst xmlns:p="http://schemas.openxmlformats.org/presentationml/2006/main">
  <p:tag name="AS_UNIQUEID" val="1566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20.xml><?xml version="1.0" encoding="utf-8"?>
<p:tagLst xmlns:p="http://schemas.openxmlformats.org/presentationml/2006/main">
  <p:tag name="FIXED_XID_TMP" val="5f5ee1ca4d6848d78f644aec"/>
  <p:tag name="KSO_WM_BEAUTIFY_FLAG" val="#wm#"/>
  <p:tag name="KSO_WM_CHIP_DECFILLPROP" val="[]"/>
  <p:tag name="KSO_WM_CHIP_FILLPROP" val="[[{&quot;text_align&quot;:&quot;lt&quot;,&quot;text_direction&quot;:&quot;horizontal&quot;,&quot;support_big_font&quot;:false,&quot;picture_toward&quot;:0,&quot;picture_dockside&quot;:[],&quot;fill_id&quot;:&quot;fbc1d1c81b9c4bca8f09873cfc4ac6db&quot;,&quot;fill_align&quot;:&quot;lt&quot;,&quot;chip_types&quot;:[&quot;header&quot;]},{&quot;text_align&quot;:&quot;lt&quot;,&quot;text_direction&quot;:&quot;horizontal&quot;,&quot;support_big_font&quot;:false,&quot;picture_toward&quot;:0,&quot;picture_dockside&quot;:[],&quot;fill_id&quot;:&quot;736496b0653343f1bfd4c6dc9c47e1b4&quot;,&quot;fill_align&quot;:&quot;lt&quot;,&quot;chip_types&quot;:[&quot;text&quot;]}],[{&quot;text_align&quot;:&quot;lt&quot;,&quot;text_direction&quot;:&quot;horizontal&quot;,&quot;support_big_font&quot;:false,&quot;picture_toward&quot;:0,&quot;picture_dockside&quot;:[],&quot;fill_id&quot;:&quot;fbc1d1c81b9c4bca8f09873cfc4ac6db&quot;,&quot;fill_align&quot;:&quot;lt&quot;,&quot;chip_types&quot;:[&quot;header&quot;]},{&quot;text_align&quot;:&quot;lm&quot;,&quot;text_direction&quot;:&quot;horizontal&quot;,&quot;support_features&quot;:[&quot;collage&quot;,&quot;carousel&quot;],&quot;support_big_font&quot;:false,&quot;picture_toward&quot;:0,&quot;picture_dockside&quot;:[],&quot;fill_id&quot;:&quot;736496b0653343f1bfd4c6dc9c47e1b4&quot;,&quot;fill_align&quot;:&quot;cm&quot;,&quot;chip_types&quot;:[&quot;diagram&quot;,&quot;pictext&quot;,&quot;picture&quot;,&quot;chart&quot;,&quot;table&quot;,&quot;video&quot;]}],[{&quot;text_align&quot;:&quot;cm&quot;,&quot;text_direction&quot;:&quot;horizontal&quot;,&quot;support_big_font&quot;:false,&quot;picture_toward&quot;:0,&quot;picture_dockside&quot;:[],&quot;fill_id&quot;:&quot;fbc1d1c81b9c4bca8f09873cfc4ac6db&quot;,&quot;fill_align&quot;:&quot;cm&quot;,&quot;chip_types&quot;:[&quot;text&quot;,&quot;header&quot;]},{&quot;text_align&quot;:&quot;cm&quot;,&quot;text_direction&quot;:&quot;horizontal&quot;,&quot;support_features&quot;:[&quot;collage&quot;,&quot;carousel&quot;],&quot;support_big_font&quot;:false,&quot;picture_toward&quot;:0,&quot;picture_dockside&quot;:[],&quot;fill_id&quot;:&quot;736496b0653343f1bfd4c6dc9c47e1b4&quot;,&quot;fill_align&quot;:&quot;cm&quot;,&quot;chip_types&quot;:[&quot;picture&quot;]}],[{&quot;text_align&quot;:&quot;lm&quot;,&quot;text_direction&quot;:&quot;horizontal&quot;,&quot;support_big_font&quot;:false,&quot;picture_toward&quot;:0,&quot;picture_dockside&quot;:[],&quot;fill_id&quot;:&quot;fbc1d1c81b9c4bca8f09873cfc4ac6db&quot;,&quot;fill_align&quot;:&quot;lm&quot;,&quot;chip_types&quot;:[&quot;text&quot;]},{&quot;text_align&quot;:&quot;cm&quot;,&quot;text_direction&quot;:&quot;horizontal&quot;,&quot;support_features&quot;:[&quot;collage&quot;,&quot;carousel&quot;],&quot;support_big_font&quot;:false,&quot;picture_toward&quot;:0,&quot;picture_dockside&quot;:[],&quot;fill_id&quot;:&quot;736496b0653343f1bfd4c6dc9c47e1b4&quot;,&quot;fill_align&quot;:&quot;cm&quot;,&quot;chip_types&quot;:[&quot;picture&quot;]}],[{&quot;text_align&quot;:&quot;lm&quot;,&quot;text_direction&quot;:&quot;horizontal&quot;,&quot;support_big_font&quot;:false,&quot;picture_toward&quot;:0,&quot;picture_dockside&quot;:[],&quot;fill_id&quot;:&quot;fbc1d1c81b9c4bca8f09873cfc4ac6db&quot;,&quot;fill_align&quot;:&quot;lm&quot;,&quot;chip_types&quot;:[&quot;text&quot;,&quot;header&quot;]},{&quot;text_align&quot;:&quot;lm&quot;,&quot;text_direction&quot;:&quot;horizontal&quot;,&quot;support_features&quot;:[&quot;collage&quot;,&quot;carousel&quot;],&quot;support_big_font&quot;:false,&quot;picture_toward&quot;:0,&quot;picture_dockside&quot;:[],&quot;fill_id&quot;:&quot;736496b0653343f1bfd4c6dc9c47e1b4&quot;,&quot;fill_align&quot;:&quot;cm&quot;,&quot;chip_types&quot;:[&quot;diagram&quot;,&quot;text&quot;,&quot;picture&quot;,&quot;chart&quot;,&quot;table&quot;,&quot;video&quot;]}]]"/>
  <p:tag name="KSO_WM_CHIP_GROUPID" val="5f5ee1ca4d6848d78f644aec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696419553136823a5e6172"/>
  <p:tag name="KSO_WM_SLIDE_BACKGROUND" val="[&quot;general&quot;]"/>
  <p:tag name="KSO_WM_SLIDE_BACKGROUND_TYPE" val="general"/>
  <p:tag name="KSO_WM_SLIDE_BK_DARK_LIGHT" val="2"/>
  <p:tag name="KSO_WM_SLIDE_CAN_ADD_NAVIGATION" val="1"/>
  <p:tag name="KSO_WM_SLIDE_ID" val="diagram20229654_1"/>
  <p:tag name="KSO_WM_SLIDE_INDEX" val="1"/>
  <p:tag name="KSO_WM_SLIDE_ITEM_CNT" val="0"/>
  <p:tag name="KSO_WM_SLIDE_LAYOUT" val="d_f"/>
  <p:tag name="KSO_WM_SLIDE_LAYOUT_CNT" val="1_1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2-12-15T17:38:14&quot;,&quot;maxSize&quot;:{&quot;size1&quot;:31.1},&quot;minSize&quot;:{&quot;size1&quot;:17.8},&quot;normalSize&quot;:{&quot;size1&quot;:27.39240740740741},&quot;subLayout&quot;:[{&quot;id&quot;:&quot;2022-12-15T17:38:14&quot;,&quot;margin&quot;:{&quot;bottom&quot;:0,&quot;left&quot;:1.6929999589920044,&quot;right&quot;:1.6929999589920044,&quot;top&quot;:1.6929999589920044},&quot;type&quot;:0},{&quot;id&quot;:&quot;2022-12-15T17:38:14&quot;,&quot;margin&quot;:{&quot;bottom&quot;:0.847000002861023,&quot;left&quot;:0.847000002861023,&quot;right&quot;:0.847000002861023,&quot;top&quot;:0.847000002861023},&quot;type&quot;:0}],&quot;type&quot;:0}"/>
  <p:tag name="KSO_WM_SLIDE_POSITION" val="48*48"/>
  <p:tag name="KSO_WM_SLIDE_RATIO" val="1.777778"/>
  <p:tag name="KSO_WM_SLIDE_SIZE" val="864*396"/>
  <p:tag name="KSO_WM_SLIDE_SUBTYPE" val="picTxt"/>
  <p:tag name="KSO_WM_SLIDE_SUPPORT_FEATURE_TYPE" val="3"/>
  <p:tag name="KSO_WM_SLIDE_TYPE" val="text"/>
  <p:tag name="KSO_WM_SPECIAL_SOURCE" val="bdnull"/>
  <p:tag name="KSO_WM_TAG_VERSION" val="1.0"/>
  <p:tag name="KSO_WM_TEMPLATE_ASSEMBLE_GROUPID" val="639aeb060c9383becde692e2"/>
  <p:tag name="KSO_WM_TEMPLATE_ASSEMBLE_XID" val="639aeb060c9383becde692e2"/>
  <p:tag name="KSO_WM_TEMPLATE_CATEGORY" val="diagram"/>
  <p:tag name="KSO_WM_TEMPLATE_COLOR_TYPE" val="1"/>
  <p:tag name="KSO_WM_TEMPLATE_INDEX" val="20229654"/>
  <p:tag name="KSO_WM_TEMPLATE_MASTER_TYPE" val="0"/>
  <p:tag name="KSO_WM_TEMPLATE_SUBCATEGORY" val="21"/>
  <p:tag name="KSO_WM_UNIT_FLASH_PICTURE_TYPE" val="1"/>
</p:tagLst>
</file>

<file path=ppt/tags/tag321.xml><?xml version="1.0" encoding="utf-8"?>
<p:tagLst xmlns:p="http://schemas.openxmlformats.org/presentationml/2006/main">
  <p:tag name="AS_UNIQUEID" val="4949"/>
</p:tagLst>
</file>

<file path=ppt/tags/tag322.xml><?xml version="1.0" encoding="utf-8"?>
<p:tagLst xmlns:p="http://schemas.openxmlformats.org/presentationml/2006/main">
  <p:tag name="AS_UNIQUEID" val="1008"/>
</p:tagLst>
</file>

<file path=ppt/tags/tag323.xml><?xml version="1.0" encoding="utf-8"?>
<p:tagLst xmlns:p="http://schemas.openxmlformats.org/presentationml/2006/main">
  <p:tag name="AS_UNIQUEID" val="1010"/>
</p:tagLst>
</file>

<file path=ppt/tags/tag324.xml><?xml version="1.0" encoding="utf-8"?>
<p:tagLst xmlns:p="http://schemas.openxmlformats.org/presentationml/2006/main">
  <p:tag name="AS_UNIQUEID" val="1014"/>
</p:tagLst>
</file>

<file path=ppt/tags/tag325.xml><?xml version="1.0" encoding="utf-8"?>
<p:tagLst xmlns:p="http://schemas.openxmlformats.org/presentationml/2006/main">
  <p:tag name="AS_UNIQUEID" val="1009"/>
</p:tagLst>
</file>

<file path=ppt/tags/tag326.xml><?xml version="1.0" encoding="utf-8"?>
<p:tagLst xmlns:p="http://schemas.openxmlformats.org/presentationml/2006/main">
  <p:tag name="AS_UNIQUEID" val="1017"/>
</p:tagLst>
</file>

<file path=ppt/tags/tag327.xml><?xml version="1.0" encoding="utf-8"?>
<p:tagLst xmlns:p="http://schemas.openxmlformats.org/presentationml/2006/main">
  <p:tag name="AS_UNIQUEID" val="1016"/>
</p:tagLst>
</file>

<file path=ppt/tags/tag328.xml><?xml version="1.0" encoding="utf-8"?>
<p:tagLst xmlns:p="http://schemas.openxmlformats.org/presentationml/2006/main">
  <p:tag name="AS_UNIQUEID" val="1017"/>
</p:tagLst>
</file>

<file path=ppt/tags/tag329.xml><?xml version="1.0" encoding="utf-8"?>
<p:tagLst xmlns:p="http://schemas.openxmlformats.org/presentationml/2006/main">
  <p:tag name="AS_UNIQUEID" val="1016"/>
</p:tagLst>
</file>

<file path=ppt/tags/tag33.xml><?xml version="1.0" encoding="utf-8"?>
<p:tagLst xmlns:p="http://schemas.openxmlformats.org/presentationml/2006/main">
  <p:tag name="AS_UNIQUEID" val="1566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30.xml><?xml version="1.0" encoding="utf-8"?>
<p:tagLst xmlns:p="http://schemas.openxmlformats.org/presentationml/2006/main">
  <p:tag name="AS_UNIQUEID" val="1017"/>
</p:tagLst>
</file>

<file path=ppt/tags/tag331.xml><?xml version="1.0" encoding="utf-8"?>
<p:tagLst xmlns:p="http://schemas.openxmlformats.org/presentationml/2006/main">
  <p:tag name="AS_UNIQUEID" val="1017"/>
</p:tagLst>
</file>

<file path=ppt/tags/tag332.xml><?xml version="1.0" encoding="utf-8"?>
<p:tagLst xmlns:p="http://schemas.openxmlformats.org/presentationml/2006/main">
  <p:tag name="AS_UNIQUEID" val="1017"/>
</p:tagLst>
</file>

<file path=ppt/tags/tag333.xml><?xml version="1.0" encoding="utf-8"?>
<p:tagLst xmlns:p="http://schemas.openxmlformats.org/presentationml/2006/main">
  <p:tag name="AS_UNIQUEID" val="1017"/>
</p:tagLst>
</file>

<file path=ppt/tags/tag334.xml><?xml version="1.0" encoding="utf-8"?>
<p:tagLst xmlns:p="http://schemas.openxmlformats.org/presentationml/2006/main">
  <p:tag name="AS_UNIQUEID" val="1017"/>
</p:tagLst>
</file>

<file path=ppt/tags/tag335.xml><?xml version="1.0" encoding="utf-8"?>
<p:tagLst xmlns:p="http://schemas.openxmlformats.org/presentationml/2006/main">
  <p:tag name="AS_UNIQUEID" val="4950"/>
</p:tagLst>
</file>

<file path=ppt/tags/tag336.xml><?xml version="1.0" encoding="utf-8"?>
<p:tagLst xmlns:p="http://schemas.openxmlformats.org/presentationml/2006/main">
  <p:tag name="AS_UNIQUEID" val="4951"/>
</p:tagLst>
</file>

<file path=ppt/tags/tag337.xml><?xml version="1.0" encoding="utf-8"?>
<p:tagLst xmlns:p="http://schemas.openxmlformats.org/presentationml/2006/main">
  <p:tag name="AS_UNIQUEID" val="4953"/>
</p:tagLst>
</file>

<file path=ppt/tags/tag338.xml><?xml version="1.0" encoding="utf-8"?>
<p:tagLst xmlns:p="http://schemas.openxmlformats.org/presentationml/2006/main">
  <p:tag name="AS_UNIQUEID" val="4954"/>
</p:tagLst>
</file>

<file path=ppt/tags/tag339.xml><?xml version="1.0" encoding="utf-8"?>
<p:tagLst xmlns:p="http://schemas.openxmlformats.org/presentationml/2006/main">
  <p:tag name="AS_UNIQUEID" val="4955"/>
</p:tagLst>
</file>

<file path=ppt/tags/tag34.xml><?xml version="1.0" encoding="utf-8"?>
<p:tagLst xmlns:p="http://schemas.openxmlformats.org/presentationml/2006/main">
  <p:tag name="AS_UNIQUEID" val="1566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340.xml><?xml version="1.0" encoding="utf-8"?>
<p:tagLst xmlns:p="http://schemas.openxmlformats.org/presentationml/2006/main">
  <p:tag name="AS_UNIQUEID" val="4957"/>
</p:tagLst>
</file>

<file path=ppt/tags/tag341.xml><?xml version="1.0" encoding="utf-8"?>
<p:tagLst xmlns:p="http://schemas.openxmlformats.org/presentationml/2006/main">
  <p:tag name="AS_UNIQUEID" val="4958"/>
</p:tagLst>
</file>

<file path=ppt/tags/tag342.xml><?xml version="1.0" encoding="utf-8"?>
<p:tagLst xmlns:p="http://schemas.openxmlformats.org/presentationml/2006/main">
  <p:tag name="AS_UNIQUEID" val="4959"/>
</p:tagLst>
</file>

<file path=ppt/tags/tag343.xml><?xml version="1.0" encoding="utf-8"?>
<p:tagLst xmlns:p="http://schemas.openxmlformats.org/presentationml/2006/main">
  <p:tag name="AS_UNIQUEID" val="15704"/>
</p:tagLst>
</file>

<file path=ppt/tags/tag344.xml><?xml version="1.0" encoding="utf-8"?>
<p:tagLst xmlns:p="http://schemas.openxmlformats.org/presentationml/2006/main">
  <p:tag name="AS_UNIQUEID" val="15705"/>
</p:tagLst>
</file>

<file path=ppt/tags/tag345.xml><?xml version="1.0" encoding="utf-8"?>
<p:tagLst xmlns:p="http://schemas.openxmlformats.org/presentationml/2006/main">
  <p:tag name="AS_UNIQUEID" val="15706"/>
</p:tagLst>
</file>

<file path=ppt/tags/tag346.xml><?xml version="1.0" encoding="utf-8"?>
<p:tagLst xmlns:p="http://schemas.openxmlformats.org/presentationml/2006/main">
  <p:tag name="AS_UNIQUEID" val="15707"/>
</p:tagLst>
</file>

<file path=ppt/tags/tag347.xml><?xml version="1.0" encoding="utf-8"?>
<p:tagLst xmlns:p="http://schemas.openxmlformats.org/presentationml/2006/main">
  <p:tag name="AS_UNIQUEID" val="15708"/>
</p:tagLst>
</file>

<file path=ppt/tags/tag348.xml><?xml version="1.0" encoding="utf-8"?>
<p:tagLst xmlns:p="http://schemas.openxmlformats.org/presentationml/2006/main">
  <p:tag name="AS_UNIQUEID" val="15709"/>
</p:tagLst>
</file>

<file path=ppt/tags/tag349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Yzk0YzFkZDc4MGJmMDNkZTg5NTQ1NWVlMTllMzZhZTgifQ=="/>
  <p:tag name="commondata" val="eyJoZGlkIjoiMWMwYTVmZWIzNzIwY2RjOGRlMmNkYjk1OWQwZTU5ZGEifQ=="/>
</p:tagLst>
</file>

<file path=ppt/tags/tag35.xml><?xml version="1.0" encoding="utf-8"?>
<p:tagLst xmlns:p="http://schemas.openxmlformats.org/presentationml/2006/main">
  <p:tag name="AS_UNIQUEID" val="1566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36.xml><?xml version="1.0" encoding="utf-8"?>
<p:tagLst xmlns:p="http://schemas.openxmlformats.org/presentationml/2006/main">
  <p:tag name="AS_UNIQUEID" val="1567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37.xml><?xml version="1.0" encoding="utf-8"?>
<p:tagLst xmlns:p="http://schemas.openxmlformats.org/presentationml/2006/main">
  <p:tag name="AS_UNIQUEID" val="1567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38.xml><?xml version="1.0" encoding="utf-8"?>
<p:tagLst xmlns:p="http://schemas.openxmlformats.org/presentationml/2006/main">
  <p:tag name="AS_UNIQUEID" val="1567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39.xml><?xml version="1.0" encoding="utf-8"?>
<p:tagLst xmlns:p="http://schemas.openxmlformats.org/presentationml/2006/main">
  <p:tag name="AS_UNIQUEID" val="1567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.xml><?xml version="1.0" encoding="utf-8"?>
<p:tagLst xmlns:p="http://schemas.openxmlformats.org/presentationml/2006/main">
  <p:tag name="AS_UNIQUEID" val="1563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40.xml><?xml version="1.0" encoding="utf-8"?>
<p:tagLst xmlns:p="http://schemas.openxmlformats.org/presentationml/2006/main">
  <p:tag name="AS_UNIQUEID" val="1567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1.xml><?xml version="1.0" encoding="utf-8"?>
<p:tagLst xmlns:p="http://schemas.openxmlformats.org/presentationml/2006/main">
  <p:tag name="AS_UNIQUEID" val="1567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2.xml><?xml version="1.0" encoding="utf-8"?>
<p:tagLst xmlns:p="http://schemas.openxmlformats.org/presentationml/2006/main">
  <p:tag name="AS_UNIQUEID" val="1567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3.xml><?xml version="1.0" encoding="utf-8"?>
<p:tagLst xmlns:p="http://schemas.openxmlformats.org/presentationml/2006/main">
  <p:tag name="AS_UNIQUEID" val="1567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4.xml><?xml version="1.0" encoding="utf-8"?>
<p:tagLst xmlns:p="http://schemas.openxmlformats.org/presentationml/2006/main">
  <p:tag name="AS_UNIQUEID" val="1568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5.xml><?xml version="1.0" encoding="utf-8"?>
<p:tagLst xmlns:p="http://schemas.openxmlformats.org/presentationml/2006/main">
  <p:tag name="AS_UNIQUEID" val="1568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6.xml><?xml version="1.0" encoding="utf-8"?>
<p:tagLst xmlns:p="http://schemas.openxmlformats.org/presentationml/2006/main">
  <p:tag name="AS_UNIQUEID" val="1568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7.xml><?xml version="1.0" encoding="utf-8"?>
<p:tagLst xmlns:p="http://schemas.openxmlformats.org/presentationml/2006/main">
  <p:tag name="AS_UNIQUEID" val="1568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8.xml><?xml version="1.0" encoding="utf-8"?>
<p:tagLst xmlns:p="http://schemas.openxmlformats.org/presentationml/2006/main">
  <p:tag name="AS_UNIQUEID" val="1568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49.xml><?xml version="1.0" encoding="utf-8"?>
<p:tagLst xmlns:p="http://schemas.openxmlformats.org/presentationml/2006/main">
  <p:tag name="AS_UNIQUEID" val="1568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.xml><?xml version="1.0" encoding="utf-8"?>
<p:tagLst xmlns:p="http://schemas.openxmlformats.org/presentationml/2006/main">
  <p:tag name="AS_UNIQUEID" val="1563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50.xml><?xml version="1.0" encoding="utf-8"?>
<p:tagLst xmlns:p="http://schemas.openxmlformats.org/presentationml/2006/main">
  <p:tag name="AS_UNIQUEID" val="1568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1.xml><?xml version="1.0" encoding="utf-8"?>
<p:tagLst xmlns:p="http://schemas.openxmlformats.org/presentationml/2006/main">
  <p:tag name="AS_UNIQUEID" val="1568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2.xml><?xml version="1.0" encoding="utf-8"?>
<p:tagLst xmlns:p="http://schemas.openxmlformats.org/presentationml/2006/main">
  <p:tag name="AS_UNIQUEID" val="1569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3.xml><?xml version="1.0" encoding="utf-8"?>
<p:tagLst xmlns:p="http://schemas.openxmlformats.org/presentationml/2006/main">
  <p:tag name="AS_UNIQUEID" val="1569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4.xml><?xml version="1.0" encoding="utf-8"?>
<p:tagLst xmlns:p="http://schemas.openxmlformats.org/presentationml/2006/main">
  <p:tag name="AS_UNIQUEID" val="1569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5.xml><?xml version="1.0" encoding="utf-8"?>
<p:tagLst xmlns:p="http://schemas.openxmlformats.org/presentationml/2006/main">
  <p:tag name="AS_UNIQUEID" val="1569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6.xml><?xml version="1.0" encoding="utf-8"?>
<p:tagLst xmlns:p="http://schemas.openxmlformats.org/presentationml/2006/main">
  <p:tag name="AS_UNIQUEID" val="1569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7.xml><?xml version="1.0" encoding="utf-8"?>
<p:tagLst xmlns:p="http://schemas.openxmlformats.org/presentationml/2006/main">
  <p:tag name="AS_UNIQUEID" val="15697"/>
  <p:tag name="KSO_WM_BEAUTIFY_FLAG" val="#wm#"/>
  <p:tag name="KSO_WM_TAG_VERSION" val="1.0"/>
  <p:tag name="KSO_WM_TEMPLATE_CATEGORY" val="custom"/>
  <p:tag name="KSO_WM_TEMPLATE_INDEX" val="20205081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58.xml><?xml version="1.0" encoding="utf-8"?>
<p:tagLst xmlns:p="http://schemas.openxmlformats.org/presentationml/2006/main">
  <p:tag name="AS_UNIQUEID" val="15698"/>
  <p:tag name="KSO_WM_BEAUTIFY_FLAG" val="#wm#"/>
  <p:tag name="KSO_WM_TAG_VERSION" val="1.0"/>
  <p:tag name="KSO_WM_TEMPLATE_CATEGORY" val="custom"/>
  <p:tag name="KSO_WM_TEMPLATE_INDEX" val="20205081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59.xml><?xml version="1.0" encoding="utf-8"?>
<p:tagLst xmlns:p="http://schemas.openxmlformats.org/presentationml/2006/main">
  <p:tag name="AS_UNIQUEID" val="1569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6.xml><?xml version="1.0" encoding="utf-8"?>
<p:tagLst xmlns:p="http://schemas.openxmlformats.org/presentationml/2006/main">
  <p:tag name="AS_UNIQUEID" val="1563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60.xml><?xml version="1.0" encoding="utf-8"?>
<p:tagLst xmlns:p="http://schemas.openxmlformats.org/presentationml/2006/main">
  <p:tag name="AS_UNIQUEID" val="1570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61.xml><?xml version="1.0" encoding="utf-8"?>
<p:tagLst xmlns:p="http://schemas.openxmlformats.org/presentationml/2006/main">
  <p:tag name="AS_UNIQUEID" val="1570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62.xml><?xml version="1.0" encoding="utf-8"?>
<p:tagLst xmlns:p="http://schemas.openxmlformats.org/presentationml/2006/main">
  <p:tag name="AS_UNIQUEID" val="15702"/>
</p:tagLst>
</file>

<file path=ppt/tags/tag63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64.xml><?xml version="1.0" encoding="utf-8"?>
<p:tagLst xmlns:p="http://schemas.openxmlformats.org/presentationml/2006/main">
  <p:tag name="AS_UNIQUEID" val="14648"/>
</p:tagLst>
</file>

<file path=ppt/tags/tag65.xml><?xml version="1.0" encoding="utf-8"?>
<p:tagLst xmlns:p="http://schemas.openxmlformats.org/presentationml/2006/main">
  <p:tag name="AS_UNIQUEID" val="14649"/>
</p:tagLst>
</file>

<file path=ppt/tags/tag66.xml><?xml version="1.0" encoding="utf-8"?>
<p:tagLst xmlns:p="http://schemas.openxmlformats.org/presentationml/2006/main">
  <p:tag name="AS_UNIQUEID" val="14650"/>
</p:tagLst>
</file>

<file path=ppt/tags/tag67.xml><?xml version="1.0" encoding="utf-8"?>
<p:tagLst xmlns:p="http://schemas.openxmlformats.org/presentationml/2006/main">
  <p:tag name="AS_UNIQUEID" val="14651"/>
</p:tagLst>
</file>

<file path=ppt/tags/tag68.xml><?xml version="1.0" encoding="utf-8"?>
<p:tagLst xmlns:p="http://schemas.openxmlformats.org/presentationml/2006/main">
  <p:tag name="AS_UNIQUEID" val="14652"/>
</p:tagLst>
</file>

<file path=ppt/tags/tag69.xml><?xml version="1.0" encoding="utf-8"?>
<p:tagLst xmlns:p="http://schemas.openxmlformats.org/presentationml/2006/main">
  <p:tag name="AS_UNIQUEID" val="14653"/>
</p:tagLst>
</file>

<file path=ppt/tags/tag7.xml><?xml version="1.0" encoding="utf-8"?>
<p:tagLst xmlns:p="http://schemas.openxmlformats.org/presentationml/2006/main">
  <p:tag name="AS_UNIQUEID" val="1563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70.xml><?xml version="1.0" encoding="utf-8"?>
<p:tagLst xmlns:p="http://schemas.openxmlformats.org/presentationml/2006/main">
  <p:tag name="AS_UNIQUEID" val="14654"/>
</p:tagLst>
</file>

<file path=ppt/tags/tag71.xml><?xml version="1.0" encoding="utf-8"?>
<p:tagLst xmlns:p="http://schemas.openxmlformats.org/presentationml/2006/main">
  <p:tag name="AS_UNIQUEID" val="14655"/>
</p:tagLst>
</file>

<file path=ppt/tags/tag72.xml><?xml version="1.0" encoding="utf-8"?>
<p:tagLst xmlns:p="http://schemas.openxmlformats.org/presentationml/2006/main">
  <p:tag name="AS_UNIQUEID" val="14656"/>
</p:tagLst>
</file>

<file path=ppt/tags/tag73.xml><?xml version="1.0" encoding="utf-8"?>
<p:tagLst xmlns:p="http://schemas.openxmlformats.org/presentationml/2006/main">
  <p:tag name="AS_UNIQUEID" val="14657"/>
</p:tagLst>
</file>

<file path=ppt/tags/tag74.xml><?xml version="1.0" encoding="utf-8"?>
<p:tagLst xmlns:p="http://schemas.openxmlformats.org/presentationml/2006/main">
  <p:tag name="AS_UNIQUEID" val="14658"/>
  <p:tag name="KSO_WM_BEAUTIFY_FLAG" val=""/>
</p:tagLst>
</file>

<file path=ppt/tags/tag75.xml><?xml version="1.0" encoding="utf-8"?>
<p:tagLst xmlns:p="http://schemas.openxmlformats.org/presentationml/2006/main">
  <p:tag name="AS_UNIQUEID" val="14260"/>
</p:tagLst>
</file>

<file path=ppt/tags/tag76.xml><?xml version="1.0" encoding="utf-8"?>
<p:tagLst xmlns:p="http://schemas.openxmlformats.org/presentationml/2006/main">
  <p:tag name="AS_UNIQUEID" val="14261"/>
</p:tagLst>
</file>

<file path=ppt/tags/tag77.xml><?xml version="1.0" encoding="utf-8"?>
<p:tagLst xmlns:p="http://schemas.openxmlformats.org/presentationml/2006/main">
  <p:tag name="AS_UNIQUEID" val="14262"/>
</p:tagLst>
</file>

<file path=ppt/tags/tag78.xml><?xml version="1.0" encoding="utf-8"?>
<p:tagLst xmlns:p="http://schemas.openxmlformats.org/presentationml/2006/main">
  <p:tag name="AS_UNIQUEID" val="14263"/>
</p:tagLst>
</file>

<file path=ppt/tags/tag79.xml><?xml version="1.0" encoding="utf-8"?>
<p:tagLst xmlns:p="http://schemas.openxmlformats.org/presentationml/2006/main">
  <p:tag name="AS_UNIQUEID" val="14264"/>
</p:tagLst>
</file>

<file path=ppt/tags/tag8.xml><?xml version="1.0" encoding="utf-8"?>
<p:tagLst xmlns:p="http://schemas.openxmlformats.org/presentationml/2006/main">
  <p:tag name="AS_UNIQUEID" val="1563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80.xml><?xml version="1.0" encoding="utf-8"?>
<p:tagLst xmlns:p="http://schemas.openxmlformats.org/presentationml/2006/main">
  <p:tag name="AS_UNIQUEID" val="14265"/>
</p:tagLst>
</file>

<file path=ppt/tags/tag81.xml><?xml version="1.0" encoding="utf-8"?>
<p:tagLst xmlns:p="http://schemas.openxmlformats.org/presentationml/2006/main">
  <p:tag name="AS_UNIQUEID" val="14266"/>
</p:tagLst>
</file>

<file path=ppt/tags/tag82.xml><?xml version="1.0" encoding="utf-8"?>
<p:tagLst xmlns:p="http://schemas.openxmlformats.org/presentationml/2006/main">
  <p:tag name="AS_UNIQUEID" val="14267"/>
</p:tagLst>
</file>

<file path=ppt/tags/tag83.xml><?xml version="1.0" encoding="utf-8"?>
<p:tagLst xmlns:p="http://schemas.openxmlformats.org/presentationml/2006/main">
  <p:tag name="AS_UNIQUEID" val="14268"/>
</p:tagLst>
</file>

<file path=ppt/tags/tag84.xml><?xml version="1.0" encoding="utf-8"?>
<p:tagLst xmlns:p="http://schemas.openxmlformats.org/presentationml/2006/main">
  <p:tag name="AS_UNIQUEID" val="14269"/>
</p:tagLst>
</file>

<file path=ppt/tags/tag85.xml><?xml version="1.0" encoding="utf-8"?>
<p:tagLst xmlns:p="http://schemas.openxmlformats.org/presentationml/2006/main">
  <p:tag name="AS_UNIQUEID" val="14270"/>
</p:tagLst>
</file>

<file path=ppt/tags/tag86.xml><?xml version="1.0" encoding="utf-8"?>
<p:tagLst xmlns:p="http://schemas.openxmlformats.org/presentationml/2006/main">
  <p:tag name="AS_UNIQUEID" val="14271"/>
</p:tagLst>
</file>

<file path=ppt/tags/tag87.xml><?xml version="1.0" encoding="utf-8"?>
<p:tagLst xmlns:p="http://schemas.openxmlformats.org/presentationml/2006/main">
  <p:tag name="AS_UNIQUEID" val="14272"/>
</p:tagLst>
</file>

<file path=ppt/tags/tag88.xml><?xml version="1.0" encoding="utf-8"?>
<p:tagLst xmlns:p="http://schemas.openxmlformats.org/presentationml/2006/main">
  <p:tag name="AS_UNIQUEID" val="500"/>
  <p:tag name="KSO_WM_BEAUTIFY_FLAG" val=""/>
</p:tagLst>
</file>

<file path=ppt/tags/tag89.xml><?xml version="1.0" encoding="utf-8"?>
<p:tagLst xmlns:p="http://schemas.openxmlformats.org/presentationml/2006/main">
  <p:tag name="AS_UNIQUEID" val="14685"/>
  <p:tag name="KSO_WM_BEAUTIFY_FLAG" val=""/>
</p:tagLst>
</file>

<file path=ppt/tags/tag9.xml><?xml version="1.0" encoding="utf-8"?>
<p:tagLst xmlns:p="http://schemas.openxmlformats.org/presentationml/2006/main">
  <p:tag name="AS_UNIQUEID" val="1563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90.xml><?xml version="1.0" encoding="utf-8"?>
<p:tagLst xmlns:p="http://schemas.openxmlformats.org/presentationml/2006/main">
  <p:tag name="AS_UNIQUEID" val="1862"/>
  <p:tag name="KSO_WM_BEAUTIFY_FLAG" val=""/>
</p:tagLst>
</file>

<file path=ppt/tags/tag91.xml><?xml version="1.0" encoding="utf-8"?>
<p:tagLst xmlns:p="http://schemas.openxmlformats.org/presentationml/2006/main">
  <p:tag name="AS_UNIQUEID" val="1858"/>
  <p:tag name="KSO_WM_BEAUTIFY_FLAG" val=""/>
</p:tagLst>
</file>

<file path=ppt/tags/tag92.xml><?xml version="1.0" encoding="utf-8"?>
<p:tagLst xmlns:p="http://schemas.openxmlformats.org/presentationml/2006/main">
  <p:tag name="AS_UNIQUEID" val="370"/>
</p:tagLst>
</file>

<file path=ppt/tags/tag93.xml><?xml version="1.0" encoding="utf-8"?>
<p:tagLst xmlns:p="http://schemas.openxmlformats.org/presentationml/2006/main">
  <p:tag name="AS_UNIQUEID" val="371"/>
</p:tagLst>
</file>

<file path=ppt/tags/tag94.xml><?xml version="1.0" encoding="utf-8"?>
<p:tagLst xmlns:p="http://schemas.openxmlformats.org/presentationml/2006/main">
  <p:tag name="AS_UNIQUEID" val="372"/>
</p:tagLst>
</file>

<file path=ppt/tags/tag95.xml><?xml version="1.0" encoding="utf-8"?>
<p:tagLst xmlns:p="http://schemas.openxmlformats.org/presentationml/2006/main">
  <p:tag name="AS_UNIQUEID" val="14794"/>
</p:tagLst>
</file>

<file path=ppt/tags/tag96.xml><?xml version="1.0" encoding="utf-8"?>
<p:tagLst xmlns:p="http://schemas.openxmlformats.org/presentationml/2006/main">
  <p:tag name="AS_UNIQUEID" val="1548"/>
  <p:tag name="KSO_WM_BEAUTIFY_FLAG" val=""/>
  <p:tag name="KSO_WM_UNIT_TEXT_FILL_FORE_SCHEMECOLOR_INDEX" val="13"/>
  <p:tag name="KSO_WM_UNIT_TEXT_FILL_FORE_SCHEMECOLOR_INDEX_BRIGHTNESS" val="0.25"/>
  <p:tag name="KSO_WM_UNIT_TEXT_FILL_TYPE" val="1"/>
</p:tagLst>
</file>

<file path=ppt/tags/tag97.xml><?xml version="1.0" encoding="utf-8"?>
<p:tagLst xmlns:p="http://schemas.openxmlformats.org/presentationml/2006/main">
  <p:tag name="AS_UNIQUEID" val="14638"/>
</p:tagLst>
</file>

<file path=ppt/tags/tag98.xml><?xml version="1.0" encoding="utf-8"?>
<p:tagLst xmlns:p="http://schemas.openxmlformats.org/presentationml/2006/main">
  <p:tag name="AS_UNIQUEID" val="14791"/>
</p:tagLst>
</file>

<file path=ppt/tags/tag99.xml><?xml version="1.0" encoding="utf-8"?>
<p:tagLst xmlns:p="http://schemas.openxmlformats.org/presentationml/2006/main">
  <p:tag name="AS_UNIQUEID" val="14792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2308</Words>
  <Application>WPS 演示</Application>
  <PresentationFormat>自定义</PresentationFormat>
  <Paragraphs>254</Paragraphs>
  <Slides>25</Slides>
  <Notes>8</Notes>
  <HiddenSlides>0</HiddenSlides>
  <MMClips>1</MMClips>
  <ScaleCrop>false</ScaleCrop>
  <HeadingPairs>
    <vt:vector size="6" baseType="variant">
      <vt:variant>
        <vt:lpstr>已用的字体</vt:lpstr>
      </vt:variant>
      <vt:variant>
        <vt:i4>31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57" baseType="lpstr">
      <vt:lpstr>Arial</vt:lpstr>
      <vt:lpstr>宋体</vt:lpstr>
      <vt:lpstr>Wingdings</vt:lpstr>
      <vt:lpstr>Wingdings</vt:lpstr>
      <vt:lpstr>思源黑体 CN Normal</vt:lpstr>
      <vt:lpstr>黑体</vt:lpstr>
      <vt:lpstr>阿里巴巴普惠体 R</vt:lpstr>
      <vt:lpstr>思源黑体 CN Heavy</vt:lpstr>
      <vt:lpstr>字魂59号-创粗黑</vt:lpstr>
      <vt:lpstr>等线</vt:lpstr>
      <vt:lpstr>微软雅黑</vt:lpstr>
      <vt:lpstr>Arial</vt:lpstr>
      <vt:lpstr>方正少儿简体</vt:lpstr>
      <vt:lpstr>华文新魏</vt:lpstr>
      <vt:lpstr>Calibri Light</vt:lpstr>
      <vt:lpstr>汉仪超级战甲简</vt:lpstr>
      <vt:lpstr>Arial Unicode MS</vt:lpstr>
      <vt:lpstr>Calibri</vt:lpstr>
      <vt:lpstr>楷体</vt:lpstr>
      <vt:lpstr>Calibri</vt:lpstr>
      <vt:lpstr>方正粗倩简体</vt:lpstr>
      <vt:lpstr>思源黑体</vt:lpstr>
      <vt:lpstr>字魂95号-手刻宋</vt:lpstr>
      <vt:lpstr>阿里巴巴普惠体 M</vt:lpstr>
      <vt:lpstr>新宋体</vt:lpstr>
      <vt:lpstr>华文中宋</vt:lpstr>
      <vt:lpstr>汉仪长宋简</vt:lpstr>
      <vt:lpstr>Times New Roman</vt:lpstr>
      <vt:lpstr>HappyZcool-2016</vt:lpstr>
      <vt:lpstr>思源黑体 CN Bold</vt:lpstr>
      <vt:lpstr>Segoe UI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2.为什么说人的成长是不断社会化的过程？P7</vt:lpstr>
      <vt:lpstr>PowerPoint 演示文稿</vt:lpstr>
      <vt:lpstr>以下哪些图片的内容符合我们对社会的态度？他们有什么共同点？</vt:lpstr>
      <vt:lpstr>PowerPoint 演示文稿</vt:lpstr>
      <vt:lpstr>PowerPoint 演示文稿</vt:lpstr>
      <vt:lpstr>生活有哪些亲社会行为？你能举例说明吗？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二一教育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21cnjy.com</dc:creator>
  <cp:keywords>21</cp:keywords>
  <cp:lastModifiedBy>木木</cp:lastModifiedBy>
  <cp:revision>3</cp:revision>
  <cp:lastPrinted>2024-09-06T08:42:00Z</cp:lastPrinted>
  <dcterms:created xsi:type="dcterms:W3CDTF">2024-09-06T08:42:00Z</dcterms:created>
  <dcterms:modified xsi:type="dcterms:W3CDTF">2024-09-22T04:46:11Z</dcterms:modified>
  <cp:version>410306764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2052-12.1.0.18276</vt:lpwstr>
  </property>
  <property fmtid="{D5CDD505-2E9C-101B-9397-08002B2CF9AE}" pid="3" name="ICV">
    <vt:lpwstr>32C25FAAEDE340B89545384AE3001C8E_12</vt:lpwstr>
  </property>
</Properties>
</file>