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heme/theme4.xml" ContentType="application/vnd.openxmlformats-officedocument.them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1.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3.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4.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5.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6.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7.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8.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9.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10.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Lst>
  <p:notesMasterIdLst>
    <p:notesMasterId r:id="rId36"/>
  </p:notesMasterIdLst>
  <p:sldIdLst>
    <p:sldId id="736" r:id="rId4"/>
    <p:sldId id="443" r:id="rId5"/>
    <p:sldId id="441" r:id="rId6"/>
    <p:sldId id="444" r:id="rId7"/>
    <p:sldId id="738" r:id="rId8"/>
    <p:sldId id="450" r:id="rId9"/>
    <p:sldId id="451" r:id="rId10"/>
    <p:sldId id="740" r:id="rId11"/>
    <p:sldId id="481" r:id="rId12"/>
    <p:sldId id="482" r:id="rId13"/>
    <p:sldId id="742" r:id="rId14"/>
    <p:sldId id="483" r:id="rId15"/>
    <p:sldId id="741" r:id="rId16"/>
    <p:sldId id="712" r:id="rId17"/>
    <p:sldId id="715" r:id="rId18"/>
    <p:sldId id="728" r:id="rId19"/>
    <p:sldId id="261" r:id="rId20"/>
    <p:sldId id="457" r:id="rId21"/>
    <p:sldId id="454" r:id="rId22"/>
    <p:sldId id="737" r:id="rId23"/>
    <p:sldId id="368" r:id="rId24"/>
    <p:sldId id="305" r:id="rId25"/>
    <p:sldId id="719" r:id="rId26"/>
    <p:sldId id="717" r:id="rId27"/>
    <p:sldId id="460" r:id="rId28"/>
    <p:sldId id="744" r:id="rId29"/>
    <p:sldId id="462" r:id="rId30"/>
    <p:sldId id="722" r:id="rId31"/>
    <p:sldId id="463" r:id="rId32"/>
    <p:sldId id="464" r:id="rId33"/>
    <p:sldId id="465" r:id="rId34"/>
    <p:sldId id="743"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80" autoAdjust="0"/>
    <p:restoredTop sz="94660"/>
  </p:normalViewPr>
  <p:slideViewPr>
    <p:cSldViewPr snapToGrid="0">
      <p:cViewPr varScale="1">
        <p:scale>
          <a:sx n="107" d="100"/>
          <a:sy n="107" d="100"/>
        </p:scale>
        <p:origin x="306" y="1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E7DF85-D5D9-409F-BE61-CBCE4B375974}" type="datetimeFigureOut">
              <a:rPr lang="zh-CN" altLang="en-US" smtClean="0"/>
              <a:t>2022/10/12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C4C3A6-1DB5-475E-B0A6-61CB5EE2593D}" type="slidenum">
              <a:rPr lang="zh-CN" altLang="en-US" smtClean="0"/>
              <a:t>‹#›</a:t>
            </a:fld>
            <a:endParaRPr lang="zh-CN" altLang="en-US"/>
          </a:p>
        </p:txBody>
      </p:sp>
    </p:spTree>
    <p:extLst>
      <p:ext uri="{BB962C8B-B14F-4D97-AF65-F5344CB8AC3E}">
        <p14:creationId xmlns:p14="http://schemas.microsoft.com/office/powerpoint/2010/main" val="2105657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 Id="rId5" Type="http://schemas.openxmlformats.org/officeDocument/2006/relationships/slide" Target="../slides/slide2.xml"/><Relationship Id="rId4"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237.xml"/><Relationship Id="rId2" Type="http://schemas.openxmlformats.org/officeDocument/2006/relationships/tags" Target="../tags/tag236.xml"/><Relationship Id="rId1" Type="http://schemas.openxmlformats.org/officeDocument/2006/relationships/tags" Target="../tags/tag235.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5" Type="http://schemas.openxmlformats.org/officeDocument/2006/relationships/slide" Target="../slides/slide3.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5" Type="http://schemas.openxmlformats.org/officeDocument/2006/relationships/slide" Target="../slides/slide4.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 Id="rId5" Type="http://schemas.openxmlformats.org/officeDocument/2006/relationships/slide" Target="../slides/slide7.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90033CE-34D1-432D-A048-765D636737A3}" type="slidenum">
              <a:rPr kumimoji="0" lang="zh-CN" altLang="en-US" sz="1200" b="0" i="0" u="none" strike="noStrike" kern="1200" cap="none" spc="0" normalizeH="0" baseline="0" noProof="1" smtClean="0">
                <a:ln>
                  <a:noFill/>
                </a:ln>
                <a:solidFill>
                  <a:prstClr val="black"/>
                </a:solidFill>
                <a:effectLst/>
                <a:uLnTx/>
                <a:uFillTx/>
                <a:latin typeface="Arial" panose="020B0604020202020204" pitchFamily="34" charset="0"/>
                <a:ea typeface="宋体" panose="02010600030101010101" pitchFamily="2" charset="-122"/>
                <a:cs typeface="Arial"/>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1">
              <a:ln>
                <a:noFill/>
              </a:ln>
              <a:solidFill>
                <a:prstClr val="black"/>
              </a:solidFill>
              <a:effectLst/>
              <a:uLnTx/>
              <a:uFillTx/>
              <a:latin typeface="Arial" panose="020B0604020202020204" pitchFamily="34" charset="0"/>
              <a:ea typeface="宋体" panose="02010600030101010101" pitchFamily="2" charset="-122"/>
              <a:cs typeface="Arial"/>
            </a:endParaRPr>
          </a:p>
        </p:txBody>
      </p:sp>
    </p:spTree>
    <p:extLst>
      <p:ext uri="{BB962C8B-B14F-4D97-AF65-F5344CB8AC3E}">
        <p14:creationId xmlns:p14="http://schemas.microsoft.com/office/powerpoint/2010/main" val="3584856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2452D-73E2-4148-A711-94748506A8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1644736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7D60EB-CCF1-447E-8FB5-3F82D901C0F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772198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2452D-73E2-4148-A711-94748506A8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1800208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3E7328D-115A-3D32-1403-B78EB79A1C5E}"/>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20483" name="Rectangle 3">
            <a:extLst>
              <a:ext uri="{FF2B5EF4-FFF2-40B4-BE49-F238E27FC236}">
                <a16:creationId xmlns:a16="http://schemas.microsoft.com/office/drawing/2014/main" id="{09A0689A-84CE-16AC-F9EE-28DE6023B848}"/>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spcBef>
                <a:spcPct val="0"/>
              </a:spcBef>
            </a:pPr>
            <a:endParaRPr lang="zh-CN" altLang="en-US"/>
          </a:p>
        </p:txBody>
      </p:sp>
    </p:spTree>
    <p:extLst>
      <p:ext uri="{BB962C8B-B14F-4D97-AF65-F5344CB8AC3E}">
        <p14:creationId xmlns:p14="http://schemas.microsoft.com/office/powerpoint/2010/main" val="784893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1"/>
            </p:custDataLst>
          </p:nvPr>
        </p:nvSpPr>
        <p:spPr/>
      </p:sp>
      <p:sp>
        <p:nvSpPr>
          <p:cNvPr id="3" name="备注占位符 2"/>
          <p:cNvSpPr>
            <a:spLocks noGrp="1"/>
          </p:cNvSpPr>
          <p:nvPr>
            <p:ph type="body" idx="1"/>
            <p:custDataLst>
              <p:tags r:id="rId2"/>
            </p:custDataLst>
          </p:nvPr>
        </p:nvSpPr>
        <p:spPr/>
        <p:txBody>
          <a:bodyPr/>
          <a:lstStyle/>
          <a:p>
            <a:endParaRPr lang="zh-CN" altLang="en-US"/>
          </a:p>
        </p:txBody>
      </p:sp>
      <p:sp>
        <p:nvSpPr>
          <p:cNvPr id="4" name="灯片编号占位符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2452D-73E2-4148-A711-94748506A8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endParaRPr>
          </a:p>
        </p:txBody>
      </p:sp>
    </p:spTree>
    <p:extLst>
      <p:ext uri="{BB962C8B-B14F-4D97-AF65-F5344CB8AC3E}">
        <p14:creationId xmlns:p14="http://schemas.microsoft.com/office/powerpoint/2010/main" val="3868105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3E7328D-115A-3D32-1403-B78EB79A1C5E}"/>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20483" name="Rectangle 3">
            <a:extLst>
              <a:ext uri="{FF2B5EF4-FFF2-40B4-BE49-F238E27FC236}">
                <a16:creationId xmlns:a16="http://schemas.microsoft.com/office/drawing/2014/main" id="{09A0689A-84CE-16AC-F9EE-28DE6023B848}"/>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spcBef>
                <a:spcPct val="0"/>
              </a:spcBef>
            </a:pPr>
            <a:endParaRPr lang="zh-CN" altLang="en-US"/>
          </a:p>
        </p:txBody>
      </p:sp>
    </p:spTree>
    <p:extLst>
      <p:ext uri="{BB962C8B-B14F-4D97-AF65-F5344CB8AC3E}">
        <p14:creationId xmlns:p14="http://schemas.microsoft.com/office/powerpoint/2010/main" val="3489174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3E7328D-115A-3D32-1403-B78EB79A1C5E}"/>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20483" name="Rectangle 3">
            <a:extLst>
              <a:ext uri="{FF2B5EF4-FFF2-40B4-BE49-F238E27FC236}">
                <a16:creationId xmlns:a16="http://schemas.microsoft.com/office/drawing/2014/main" id="{09A0689A-84CE-16AC-F9EE-28DE6023B848}"/>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spcBef>
                <a:spcPct val="0"/>
              </a:spcBef>
            </a:pPr>
            <a:endParaRPr lang="zh-CN" altLang="en-US"/>
          </a:p>
        </p:txBody>
      </p:sp>
    </p:spTree>
    <p:extLst>
      <p:ext uri="{BB962C8B-B14F-4D97-AF65-F5344CB8AC3E}">
        <p14:creationId xmlns:p14="http://schemas.microsoft.com/office/powerpoint/2010/main" val="2975957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3E7328D-115A-3D32-1403-B78EB79A1C5E}"/>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20483" name="Rectangle 3">
            <a:extLst>
              <a:ext uri="{FF2B5EF4-FFF2-40B4-BE49-F238E27FC236}">
                <a16:creationId xmlns:a16="http://schemas.microsoft.com/office/drawing/2014/main" id="{09A0689A-84CE-16AC-F9EE-28DE6023B848}"/>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spcBef>
                <a:spcPct val="0"/>
              </a:spcBef>
            </a:pPr>
            <a:endParaRPr lang="zh-CN" altLang="en-US"/>
          </a:p>
        </p:txBody>
      </p:sp>
    </p:spTree>
    <p:extLst>
      <p:ext uri="{BB962C8B-B14F-4D97-AF65-F5344CB8AC3E}">
        <p14:creationId xmlns:p14="http://schemas.microsoft.com/office/powerpoint/2010/main" val="206524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16951AEF-787E-D0DC-92F7-72D0FA4832E0}"/>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21507" name="Rectangle 3">
            <a:extLst>
              <a:ext uri="{FF2B5EF4-FFF2-40B4-BE49-F238E27FC236}">
                <a16:creationId xmlns:a16="http://schemas.microsoft.com/office/drawing/2014/main" id="{C595244A-4393-C236-E7C8-B8C8BD7BB1A6}"/>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spcBef>
                <a:spcPct val="0"/>
              </a:spcBef>
            </a:pP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22.xml"/><Relationship Id="rId3" Type="http://schemas.openxmlformats.org/officeDocument/2006/relationships/tags" Target="../tags/tag17.xml"/><Relationship Id="rId7" Type="http://schemas.openxmlformats.org/officeDocument/2006/relationships/tags" Target="../tags/tag2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tags" Target="../tags/tag33.xml"/><Relationship Id="rId7" Type="http://schemas.openxmlformats.org/officeDocument/2006/relationships/tags" Target="../tags/tag3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9"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46.xml"/><Relationship Id="rId3" Type="http://schemas.openxmlformats.org/officeDocument/2006/relationships/tags" Target="../tags/tag41.xml"/><Relationship Id="rId7" Type="http://schemas.openxmlformats.org/officeDocument/2006/relationships/tags" Target="../tags/tag45.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Master" Target="../slideMasters/slideMaster2.xml"/><Relationship Id="rId5" Type="http://schemas.openxmlformats.org/officeDocument/2006/relationships/tags" Target="../tags/tag67.xml"/><Relationship Id="rId4" Type="http://schemas.openxmlformats.org/officeDocument/2006/relationships/tags" Target="../tags/tag66.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slideMaster" Target="../slideMasters/slideMaster2.xml"/><Relationship Id="rId4" Type="http://schemas.openxmlformats.org/officeDocument/2006/relationships/tags" Target="../tags/tag71.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slideMaster" Target="../slideMasters/slideMaster3.xml"/><Relationship Id="rId5" Type="http://schemas.openxmlformats.org/officeDocument/2006/relationships/tags" Target="../tags/tag83.xml"/><Relationship Id="rId4" Type="http://schemas.openxmlformats.org/officeDocument/2006/relationships/tags" Target="../tags/tag8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3.xml"/><Relationship Id="rId5" Type="http://schemas.openxmlformats.org/officeDocument/2006/relationships/tags" Target="../tags/tag88.xml"/><Relationship Id="rId4" Type="http://schemas.openxmlformats.org/officeDocument/2006/relationships/tags" Target="../tags/tag8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slideMaster" Target="../slideMasters/slideMaster3.xml"/><Relationship Id="rId5" Type="http://schemas.openxmlformats.org/officeDocument/2006/relationships/tags" Target="../tags/tag93.xml"/><Relationship Id="rId4" Type="http://schemas.openxmlformats.org/officeDocument/2006/relationships/tags" Target="../tags/tag9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slideMaster" Target="../slideMasters/slideMaster3.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107.xml"/><Relationship Id="rId3" Type="http://schemas.openxmlformats.org/officeDocument/2006/relationships/tags" Target="../tags/tag102.xml"/><Relationship Id="rId7" Type="http://schemas.openxmlformats.org/officeDocument/2006/relationships/tags" Target="../tags/tag106.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slideMaster" Target="../slideMasters/slideMaster3.xml"/><Relationship Id="rId4" Type="http://schemas.openxmlformats.org/officeDocument/2006/relationships/tags" Target="../tags/tag11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slideMaster" Target="../slideMasters/slideMaster3.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23.xml"/><Relationship Id="rId7" Type="http://schemas.openxmlformats.org/officeDocument/2006/relationships/slideMaster" Target="../slideMasters/slideMaster3.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slideMaster" Target="../slideMasters/slideMaster3.xml"/><Relationship Id="rId5" Type="http://schemas.openxmlformats.org/officeDocument/2006/relationships/tags" Target="../tags/tag131.xml"/><Relationship Id="rId4" Type="http://schemas.openxmlformats.org/officeDocument/2006/relationships/tags" Target="../tags/tag130.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Master" Target="../slideMasters/slideMaster3.xml"/><Relationship Id="rId5" Type="http://schemas.openxmlformats.org/officeDocument/2006/relationships/tags" Target="../tags/tag136.xml"/><Relationship Id="rId4" Type="http://schemas.openxmlformats.org/officeDocument/2006/relationships/tags" Target="../tags/tag135.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ags" Target="../tags/tag137.xml"/><Relationship Id="rId5" Type="http://schemas.openxmlformats.org/officeDocument/2006/relationships/slideMaster" Target="../slideMasters/slideMaster3.xml"/><Relationship Id="rId4" Type="http://schemas.openxmlformats.org/officeDocument/2006/relationships/tags" Target="../tags/tag140.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 Id="rId5" Type="http://schemas.openxmlformats.org/officeDocument/2006/relationships/slideMaster" Target="../slideMasters/slideMaster3.xml"/><Relationship Id="rId4" Type="http://schemas.openxmlformats.org/officeDocument/2006/relationships/tags" Target="../tags/tag14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DDF183-28F0-2017-9E77-C0B0B97F3D1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4857F2-B6F1-21AC-52C4-32198CC51F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FB4EA2E-B3E7-8DA6-AE6F-82ABFFAB487F}"/>
              </a:ext>
            </a:extLst>
          </p:cNvPr>
          <p:cNvSpPr>
            <a:spLocks noGrp="1"/>
          </p:cNvSpPr>
          <p:nvPr>
            <p:ph type="dt" sz="half" idx="10"/>
          </p:nvPr>
        </p:nvSpPr>
        <p:spPr/>
        <p:txBody>
          <a:bodyPr/>
          <a:lstStyle/>
          <a:p>
            <a:fld id="{5D7C688E-910D-4FD6-AF08-1CD6D1D3458E}" type="datetimeFigureOut">
              <a:rPr lang="zh-CN" altLang="en-US" smtClean="0"/>
              <a:t>2022/10/12</a:t>
            </a:fld>
            <a:endParaRPr lang="zh-CN" altLang="en-US"/>
          </a:p>
        </p:txBody>
      </p:sp>
      <p:sp>
        <p:nvSpPr>
          <p:cNvPr id="5" name="页脚占位符 4">
            <a:extLst>
              <a:ext uri="{FF2B5EF4-FFF2-40B4-BE49-F238E27FC236}">
                <a16:creationId xmlns:a16="http://schemas.microsoft.com/office/drawing/2014/main" id="{9880A942-1811-EBE2-1AE3-840DA78A0F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A335EC-F75B-71AA-CB0F-6F74E6595790}"/>
              </a:ext>
            </a:extLst>
          </p:cNvPr>
          <p:cNvSpPr>
            <a:spLocks noGrp="1"/>
          </p:cNvSpPr>
          <p:nvPr>
            <p:ph type="sldNum" sz="quarter" idx="12"/>
          </p:nvPr>
        </p:nvSpPr>
        <p:spPr/>
        <p:txBody>
          <a:bodyPr/>
          <a:lstStyle/>
          <a:p>
            <a:fld id="{E0B0DB55-DD6C-4FEF-BB22-722901EACBBA}" type="slidenum">
              <a:rPr lang="zh-CN" altLang="en-US" smtClean="0"/>
              <a:t>‹#›</a:t>
            </a:fld>
            <a:endParaRPr lang="zh-CN" altLang="en-US"/>
          </a:p>
        </p:txBody>
      </p:sp>
    </p:spTree>
    <p:extLst>
      <p:ext uri="{BB962C8B-B14F-4D97-AF65-F5344CB8AC3E}">
        <p14:creationId xmlns:p14="http://schemas.microsoft.com/office/powerpoint/2010/main" val="3307202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66AF8A-3EED-53CA-56EA-5FFEC62E039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D82F7B5-3F37-3924-5487-457978A8955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C3408F-463F-646D-9753-E2996D329727}"/>
              </a:ext>
            </a:extLst>
          </p:cNvPr>
          <p:cNvSpPr>
            <a:spLocks noGrp="1"/>
          </p:cNvSpPr>
          <p:nvPr>
            <p:ph type="dt" sz="half" idx="10"/>
          </p:nvPr>
        </p:nvSpPr>
        <p:spPr/>
        <p:txBody>
          <a:bodyPr/>
          <a:lstStyle/>
          <a:p>
            <a:fld id="{5D7C688E-910D-4FD6-AF08-1CD6D1D3458E}" type="datetimeFigureOut">
              <a:rPr lang="zh-CN" altLang="en-US" smtClean="0"/>
              <a:t>2022/10/12</a:t>
            </a:fld>
            <a:endParaRPr lang="zh-CN" altLang="en-US"/>
          </a:p>
        </p:txBody>
      </p:sp>
      <p:sp>
        <p:nvSpPr>
          <p:cNvPr id="5" name="页脚占位符 4">
            <a:extLst>
              <a:ext uri="{FF2B5EF4-FFF2-40B4-BE49-F238E27FC236}">
                <a16:creationId xmlns:a16="http://schemas.microsoft.com/office/drawing/2014/main" id="{28BE19E4-F370-826C-B9F8-CDDE738DA4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65BF921-EDAB-18E3-3BE1-D375A8D56120}"/>
              </a:ext>
            </a:extLst>
          </p:cNvPr>
          <p:cNvSpPr>
            <a:spLocks noGrp="1"/>
          </p:cNvSpPr>
          <p:nvPr>
            <p:ph type="sldNum" sz="quarter" idx="12"/>
          </p:nvPr>
        </p:nvSpPr>
        <p:spPr/>
        <p:txBody>
          <a:bodyPr/>
          <a:lstStyle/>
          <a:p>
            <a:fld id="{E0B0DB55-DD6C-4FEF-BB22-722901EACBBA}" type="slidenum">
              <a:rPr lang="zh-CN" altLang="en-US" smtClean="0"/>
              <a:t>‹#›</a:t>
            </a:fld>
            <a:endParaRPr lang="zh-CN" altLang="en-US"/>
          </a:p>
        </p:txBody>
      </p:sp>
    </p:spTree>
    <p:extLst>
      <p:ext uri="{BB962C8B-B14F-4D97-AF65-F5344CB8AC3E}">
        <p14:creationId xmlns:p14="http://schemas.microsoft.com/office/powerpoint/2010/main" val="88627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13C95C-C953-EC28-3FBC-DB48ABFD34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DE29AD7-BA8F-578E-B142-91FAFCA0122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5053E-06FF-6A5D-FBF9-296E831F7A3E}"/>
              </a:ext>
            </a:extLst>
          </p:cNvPr>
          <p:cNvSpPr>
            <a:spLocks noGrp="1"/>
          </p:cNvSpPr>
          <p:nvPr>
            <p:ph type="dt" sz="half" idx="10"/>
          </p:nvPr>
        </p:nvSpPr>
        <p:spPr/>
        <p:txBody>
          <a:bodyPr/>
          <a:lstStyle/>
          <a:p>
            <a:fld id="{5D7C688E-910D-4FD6-AF08-1CD6D1D3458E}" type="datetimeFigureOut">
              <a:rPr lang="zh-CN" altLang="en-US" smtClean="0"/>
              <a:t>2022/10/12</a:t>
            </a:fld>
            <a:endParaRPr lang="zh-CN" altLang="en-US"/>
          </a:p>
        </p:txBody>
      </p:sp>
      <p:sp>
        <p:nvSpPr>
          <p:cNvPr id="5" name="页脚占位符 4">
            <a:extLst>
              <a:ext uri="{FF2B5EF4-FFF2-40B4-BE49-F238E27FC236}">
                <a16:creationId xmlns:a16="http://schemas.microsoft.com/office/drawing/2014/main" id="{6F2D4263-BEF8-87B1-C7C3-4510F2230B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A2A4105-2387-0C5D-A7BF-CEDE3BAFF3FF}"/>
              </a:ext>
            </a:extLst>
          </p:cNvPr>
          <p:cNvSpPr>
            <a:spLocks noGrp="1"/>
          </p:cNvSpPr>
          <p:nvPr>
            <p:ph type="sldNum" sz="quarter" idx="12"/>
          </p:nvPr>
        </p:nvSpPr>
        <p:spPr/>
        <p:txBody>
          <a:bodyPr/>
          <a:lstStyle/>
          <a:p>
            <a:fld id="{E0B0DB55-DD6C-4FEF-BB22-722901EACBBA}" type="slidenum">
              <a:rPr lang="zh-CN" altLang="en-US" smtClean="0"/>
              <a:t>‹#›</a:t>
            </a:fld>
            <a:endParaRPr lang="zh-CN" altLang="en-US"/>
          </a:p>
        </p:txBody>
      </p:sp>
    </p:spTree>
    <p:extLst>
      <p:ext uri="{BB962C8B-B14F-4D97-AF65-F5344CB8AC3E}">
        <p14:creationId xmlns:p14="http://schemas.microsoft.com/office/powerpoint/2010/main" val="1836565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矩形 2"/>
          <p:cNvSpPr/>
          <p:nvPr userDrawn="1">
            <p:custDataLst>
              <p:tags r:id="rId1"/>
            </p:custDataLst>
          </p:nvPr>
        </p:nvSpPr>
        <p:spPr>
          <a:xfrm rot="10800000">
            <a:off x="6115290" y="0"/>
            <a:ext cx="6076710" cy="6858000"/>
          </a:xfrm>
          <a:prstGeom prst="rect">
            <a:avLst/>
          </a:prstGeom>
          <a:gradFill flip="none" rotWithShape="1">
            <a:gsLst>
              <a:gs pos="0">
                <a:srgbClr val="163048"/>
              </a:gs>
              <a:gs pos="100000">
                <a:srgbClr val="0A17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custDataLst>
              <p:tags r:id="rId2"/>
            </p:custDataLst>
          </p:nvPr>
        </p:nvSpPr>
        <p:spPr>
          <a:xfrm>
            <a:off x="-2" y="0"/>
            <a:ext cx="6115291" cy="6858000"/>
          </a:xfrm>
          <a:prstGeom prst="rect">
            <a:avLst/>
          </a:prstGeom>
          <a:gradFill flip="none" rotWithShape="1">
            <a:gsLst>
              <a:gs pos="0">
                <a:srgbClr val="163048"/>
              </a:gs>
              <a:gs pos="100000">
                <a:srgbClr val="0A17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7487824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矩形 2"/>
          <p:cNvSpPr/>
          <p:nvPr userDrawn="1">
            <p:custDataLst>
              <p:tags r:id="rId1"/>
            </p:custDataLst>
          </p:nvPr>
        </p:nvSpPr>
        <p:spPr>
          <a:xfrm rot="10800000">
            <a:off x="0" y="4457700"/>
            <a:ext cx="6076710" cy="2400300"/>
          </a:xfrm>
          <a:prstGeom prst="rect">
            <a:avLst/>
          </a:prstGeom>
          <a:gradFill flip="none" rotWithShape="1">
            <a:gsLst>
              <a:gs pos="0">
                <a:srgbClr val="163048"/>
              </a:gs>
              <a:gs pos="100000">
                <a:srgbClr val="0A17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custDataLst>
              <p:tags r:id="rId2"/>
            </p:custDataLst>
          </p:nvPr>
        </p:nvSpPr>
        <p:spPr>
          <a:xfrm>
            <a:off x="6076709" y="4457700"/>
            <a:ext cx="6115291" cy="2400300"/>
          </a:xfrm>
          <a:prstGeom prst="rect">
            <a:avLst/>
          </a:prstGeom>
          <a:gradFill flip="none" rotWithShape="1">
            <a:gsLst>
              <a:gs pos="0">
                <a:srgbClr val="163048"/>
              </a:gs>
              <a:gs pos="100000">
                <a:srgbClr val="0A17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2202339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4" name="矩形 3"/>
          <p:cNvSpPr/>
          <p:nvPr userDrawn="1">
            <p:custDataLst>
              <p:tags r:id="rId1"/>
            </p:custDataLst>
          </p:nvPr>
        </p:nvSpPr>
        <p:spPr>
          <a:xfrm>
            <a:off x="-2" y="0"/>
            <a:ext cx="6115291" cy="6858000"/>
          </a:xfrm>
          <a:prstGeom prst="rect">
            <a:avLst/>
          </a:prstGeom>
          <a:gradFill flip="none" rotWithShape="1">
            <a:gsLst>
              <a:gs pos="0">
                <a:srgbClr val="163048"/>
              </a:gs>
              <a:gs pos="100000">
                <a:srgbClr val="0A172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728441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绪论">
    <p:spTree>
      <p:nvGrpSpPr>
        <p:cNvPr id="1" name=""/>
        <p:cNvGrpSpPr/>
        <p:nvPr/>
      </p:nvGrpSpPr>
      <p:grpSpPr>
        <a:xfrm>
          <a:off x="0" y="0"/>
          <a:ext cx="0" cy="0"/>
          <a:chOff x="0" y="0"/>
          <a:chExt cx="0" cy="0"/>
        </a:xfrm>
      </p:grpSpPr>
      <p:sp>
        <p:nvSpPr>
          <p:cNvPr id="7" name="矩形 6"/>
          <p:cNvSpPr/>
          <p:nvPr userDrawn="1">
            <p:custDataLst>
              <p:tags r:id="rId1"/>
            </p:custDataLst>
          </p:nvPr>
        </p:nvSpPr>
        <p:spPr>
          <a:xfrm>
            <a:off x="0" y="0"/>
            <a:ext cx="16916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表格 7"/>
          <p:cNvGraphicFramePr>
            <a:graphicFrameLocks noGrp="1"/>
          </p:cNvGraphicFramePr>
          <p:nvPr userDrawn="1">
            <p:custDataLst>
              <p:tags r:id="rId2"/>
            </p:custDataLst>
          </p:nvPr>
        </p:nvGraphicFramePr>
        <p:xfrm>
          <a:off x="0" y="1268760"/>
          <a:ext cx="1691680" cy="4752000"/>
        </p:xfrm>
        <a:graphic>
          <a:graphicData uri="http://schemas.openxmlformats.org/drawingml/2006/table">
            <a:tbl>
              <a:tblPr>
                <a:tableStyleId>{2D5ABB26-0587-4C30-8999-92F81FD0307C}</a:tableStyleId>
              </a:tblPr>
              <a:tblGrid>
                <a:gridCol w="1691680">
                  <a:extLst>
                    <a:ext uri="{9D8B030D-6E8A-4147-A177-3AD203B41FA5}">
                      <a16:colId xmlns:a16="http://schemas.microsoft.com/office/drawing/2014/main" val="20000"/>
                    </a:ext>
                  </a:extLst>
                </a:gridCol>
              </a:tblGrid>
              <a:tr h="792000">
                <a:tc>
                  <a:txBody>
                    <a:bodyPr/>
                    <a:lstStyle/>
                    <a:p>
                      <a:pPr algn="ctr"/>
                      <a:endParaRPr lang="zh-CN" alt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网络丰富日常生活</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网络推动社会进步</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92000">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网络是把双刃剑</a:t>
                      </a:r>
                    </a:p>
                    <a:p>
                      <a:pPr algn="ct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课堂小结</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当堂检测</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pSp>
        <p:nvGrpSpPr>
          <p:cNvPr id="10" name="组合 9"/>
          <p:cNvGrpSpPr/>
          <p:nvPr userDrawn="1">
            <p:custDataLst>
              <p:tags r:id="rId3"/>
            </p:custDataLst>
          </p:nvPr>
        </p:nvGrpSpPr>
        <p:grpSpPr>
          <a:xfrm>
            <a:off x="0" y="1272662"/>
            <a:ext cx="1691680" cy="788186"/>
            <a:chOff x="0" y="1272662"/>
            <a:chExt cx="1691680" cy="788186"/>
          </a:xfrm>
        </p:grpSpPr>
        <p:sp>
          <p:nvSpPr>
            <p:cNvPr id="11" name="矩形 10"/>
            <p:cNvSpPr/>
            <p:nvPr userDrawn="1">
              <p:custDataLst>
                <p:tags r:id="rId7"/>
              </p:custDataLst>
            </p:nvPr>
          </p:nvSpPr>
          <p:spPr>
            <a:xfrm>
              <a:off x="0" y="1272662"/>
              <a:ext cx="1691680" cy="788186"/>
            </a:xfrm>
            <a:prstGeom prst="rect">
              <a:avLst/>
            </a:prstGeom>
            <a:solidFill>
              <a:srgbClr val="15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latin typeface="微软雅黑" panose="020B0503020204020204" pitchFamily="34" charset="-122"/>
                  <a:ea typeface="微软雅黑" panose="020B0503020204020204" pitchFamily="34" charset="-122"/>
                </a:rPr>
                <a:t>导入</a:t>
              </a:r>
            </a:p>
          </p:txBody>
        </p:sp>
        <p:sp>
          <p:nvSpPr>
            <p:cNvPr id="12" name="等腰三角形 11"/>
            <p:cNvSpPr/>
            <p:nvPr userDrawn="1">
              <p:custDataLst>
                <p:tags r:id="rId8"/>
              </p:custDataLst>
            </p:nvPr>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3" name="直接连接符 12"/>
          <p:cNvCxnSpPr/>
          <p:nvPr userDrawn="1">
            <p:custDataLst>
              <p:tags r:id="rId4"/>
            </p:custDataLst>
          </p:nvPr>
        </p:nvCxnSpPr>
        <p:spPr>
          <a:xfrm>
            <a:off x="2788985"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直角三角形 17"/>
          <p:cNvSpPr/>
          <p:nvPr userDrawn="1">
            <p:custDataLst>
              <p:tags r:id="rId5"/>
            </p:custDataLst>
          </p:nvPr>
        </p:nvSpPr>
        <p:spPr>
          <a:xfrm flipH="1">
            <a:off x="11277600" y="6019801"/>
            <a:ext cx="950294" cy="853427"/>
          </a:xfrm>
          <a:prstGeom prst="rtTriangle">
            <a:avLst/>
          </a:prstGeom>
          <a:solidFill>
            <a:srgbClr val="15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9" name="五边形 18"/>
          <p:cNvSpPr/>
          <p:nvPr userDrawn="1">
            <p:custDataLst>
              <p:tags r:id="rId6"/>
            </p:custDataLst>
          </p:nvPr>
        </p:nvSpPr>
        <p:spPr>
          <a:xfrm flipH="1">
            <a:off x="11382166" y="6369172"/>
            <a:ext cx="986607" cy="504056"/>
          </a:xfrm>
          <a:prstGeom prst="homePlate">
            <a:avLst/>
          </a:prstGeom>
          <a:no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endParaRPr lang="zh-CN" altLang="en-US" kern="0">
              <a:solidFill>
                <a:sysClr val="window" lastClr="FFFFFF"/>
              </a:solidFill>
              <a:latin typeface="Calibri"/>
              <a:ea typeface="宋体" panose="02010600030101010101" pitchFamily="2" charset="-122"/>
            </a:endParaRPr>
          </a:p>
        </p:txBody>
      </p:sp>
    </p:spTree>
    <p:extLst>
      <p:ext uri="{BB962C8B-B14F-4D97-AF65-F5344CB8AC3E}">
        <p14:creationId xmlns:p14="http://schemas.microsoft.com/office/powerpoint/2010/main" val="207129681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研究方法">
    <p:spTree>
      <p:nvGrpSpPr>
        <p:cNvPr id="1" name=""/>
        <p:cNvGrpSpPr/>
        <p:nvPr/>
      </p:nvGrpSpPr>
      <p:grpSpPr>
        <a:xfrm>
          <a:off x="0" y="0"/>
          <a:ext cx="0" cy="0"/>
          <a:chOff x="0" y="0"/>
          <a:chExt cx="0" cy="0"/>
        </a:xfrm>
      </p:grpSpPr>
      <p:sp>
        <p:nvSpPr>
          <p:cNvPr id="7" name="矩形 6"/>
          <p:cNvSpPr/>
          <p:nvPr userDrawn="1">
            <p:custDataLst>
              <p:tags r:id="rId1"/>
            </p:custDataLst>
          </p:nvPr>
        </p:nvSpPr>
        <p:spPr>
          <a:xfrm>
            <a:off x="0" y="0"/>
            <a:ext cx="16916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表格 7"/>
          <p:cNvGraphicFramePr>
            <a:graphicFrameLocks noGrp="1"/>
          </p:cNvGraphicFramePr>
          <p:nvPr userDrawn="1">
            <p:custDataLst>
              <p:tags r:id="rId2"/>
            </p:custDataLst>
          </p:nvPr>
        </p:nvGraphicFramePr>
        <p:xfrm>
          <a:off x="0" y="1268760"/>
          <a:ext cx="1691680" cy="4752000"/>
        </p:xfrm>
        <a:graphic>
          <a:graphicData uri="http://schemas.openxmlformats.org/drawingml/2006/table">
            <a:tbl>
              <a:tblPr>
                <a:tableStyleId>{2D5ABB26-0587-4C30-8999-92F81FD0307C}</a:tableStyleId>
              </a:tblPr>
              <a:tblGrid>
                <a:gridCol w="1691680">
                  <a:extLst>
                    <a:ext uri="{9D8B030D-6E8A-4147-A177-3AD203B41FA5}">
                      <a16:colId xmlns:a16="http://schemas.microsoft.com/office/drawing/2014/main" val="20000"/>
                    </a:ext>
                  </a:extLst>
                </a:gridCol>
              </a:tblGrid>
              <a:tr h="792000">
                <a:tc>
                  <a:txBody>
                    <a:bodyPr/>
                    <a:lstStyle/>
                    <a:p>
                      <a:pPr algn="ctr"/>
                      <a:r>
                        <a:rPr lang="zh-CN" altLang="en-US" sz="1800">
                          <a:latin typeface="微软雅黑" panose="020B0503020204020204" pitchFamily="34" charset="-122"/>
                          <a:ea typeface="微软雅黑" panose="020B0503020204020204" pitchFamily="34" charset="-122"/>
                        </a:rPr>
                        <a:t>导入</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研究方法与思路</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网络推动社会进步</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92000">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网络是把双刃剑</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课堂小结</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当堂检测</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13" name="直接连接符 12"/>
          <p:cNvCxnSpPr/>
          <p:nvPr userDrawn="1">
            <p:custDataLst>
              <p:tags r:id="rId3"/>
            </p:custDataLst>
          </p:nvPr>
        </p:nvCxnSpPr>
        <p:spPr>
          <a:xfrm>
            <a:off x="2788985"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userDrawn="1">
            <p:custDataLst>
              <p:tags r:id="rId4"/>
            </p:custDataLst>
          </p:nvPr>
        </p:nvGrpSpPr>
        <p:grpSpPr>
          <a:xfrm>
            <a:off x="0" y="2060848"/>
            <a:ext cx="1691680" cy="788186"/>
            <a:chOff x="0" y="1272662"/>
            <a:chExt cx="1691680" cy="788186"/>
          </a:xfrm>
        </p:grpSpPr>
        <p:sp>
          <p:nvSpPr>
            <p:cNvPr id="15" name="矩形 14"/>
            <p:cNvSpPr/>
            <p:nvPr userDrawn="1">
              <p:custDataLst>
                <p:tags r:id="rId7"/>
              </p:custDataLst>
            </p:nvPr>
          </p:nvSpPr>
          <p:spPr>
            <a:xfrm>
              <a:off x="0" y="1272662"/>
              <a:ext cx="1691680" cy="788186"/>
            </a:xfrm>
            <a:prstGeom prst="rect">
              <a:avLst/>
            </a:prstGeom>
            <a:solidFill>
              <a:srgbClr val="15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微软雅黑" panose="020B0503020204020204" pitchFamily="34" charset="-122"/>
                  <a:ea typeface="微软雅黑" panose="020B0503020204020204" pitchFamily="34" charset="-122"/>
                </a:rPr>
                <a:t>网络丰富日常生活</a:t>
              </a:r>
            </a:p>
          </p:txBody>
        </p:sp>
        <p:sp>
          <p:nvSpPr>
            <p:cNvPr id="17" name="等腰三角形 16"/>
            <p:cNvSpPr/>
            <p:nvPr userDrawn="1">
              <p:custDataLst>
                <p:tags r:id="rId8"/>
              </p:custDataLst>
            </p:nvPr>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直角三角形 11"/>
          <p:cNvSpPr/>
          <p:nvPr userDrawn="1">
            <p:custDataLst>
              <p:tags r:id="rId5"/>
            </p:custDataLst>
          </p:nvPr>
        </p:nvSpPr>
        <p:spPr>
          <a:xfrm flipH="1">
            <a:off x="11277600" y="6019801"/>
            <a:ext cx="950294" cy="853427"/>
          </a:xfrm>
          <a:prstGeom prst="rtTriangle">
            <a:avLst/>
          </a:prstGeom>
          <a:solidFill>
            <a:srgbClr val="15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8" name="五边形 17"/>
          <p:cNvSpPr/>
          <p:nvPr userDrawn="1">
            <p:custDataLst>
              <p:tags r:id="rId6"/>
            </p:custDataLst>
          </p:nvPr>
        </p:nvSpPr>
        <p:spPr>
          <a:xfrm flipH="1">
            <a:off x="11382166" y="6369172"/>
            <a:ext cx="986607" cy="504056"/>
          </a:xfrm>
          <a:prstGeom prst="homePlate">
            <a:avLst/>
          </a:prstGeom>
          <a:no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endParaRPr lang="zh-CN" altLang="en-US" kern="0">
              <a:solidFill>
                <a:sysClr val="window" lastClr="FFFFFF"/>
              </a:solidFill>
              <a:latin typeface="Calibri"/>
              <a:ea typeface="宋体" panose="02010600030101010101" pitchFamily="2" charset="-122"/>
            </a:endParaRPr>
          </a:p>
        </p:txBody>
      </p:sp>
    </p:spTree>
    <p:extLst>
      <p:ext uri="{BB962C8B-B14F-4D97-AF65-F5344CB8AC3E}">
        <p14:creationId xmlns:p14="http://schemas.microsoft.com/office/powerpoint/2010/main" val="319425986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关键技术">
    <p:spTree>
      <p:nvGrpSpPr>
        <p:cNvPr id="1" name=""/>
        <p:cNvGrpSpPr/>
        <p:nvPr/>
      </p:nvGrpSpPr>
      <p:grpSpPr>
        <a:xfrm>
          <a:off x="0" y="0"/>
          <a:ext cx="0" cy="0"/>
          <a:chOff x="0" y="0"/>
          <a:chExt cx="0" cy="0"/>
        </a:xfrm>
      </p:grpSpPr>
      <p:sp>
        <p:nvSpPr>
          <p:cNvPr id="7" name="矩形 6"/>
          <p:cNvSpPr/>
          <p:nvPr userDrawn="1">
            <p:custDataLst>
              <p:tags r:id="rId1"/>
            </p:custDataLst>
          </p:nvPr>
        </p:nvSpPr>
        <p:spPr>
          <a:xfrm>
            <a:off x="0" y="0"/>
            <a:ext cx="16916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表格 7"/>
          <p:cNvGraphicFramePr>
            <a:graphicFrameLocks noGrp="1"/>
          </p:cNvGraphicFramePr>
          <p:nvPr userDrawn="1">
            <p:custDataLst>
              <p:tags r:id="rId2"/>
            </p:custDataLst>
          </p:nvPr>
        </p:nvGraphicFramePr>
        <p:xfrm>
          <a:off x="0" y="1268760"/>
          <a:ext cx="1691680" cy="4752000"/>
        </p:xfrm>
        <a:graphic>
          <a:graphicData uri="http://schemas.openxmlformats.org/drawingml/2006/table">
            <a:tbl>
              <a:tblPr>
                <a:tableStyleId>{2D5ABB26-0587-4C30-8999-92F81FD0307C}</a:tableStyleId>
              </a:tblPr>
              <a:tblGrid>
                <a:gridCol w="1691680">
                  <a:extLst>
                    <a:ext uri="{9D8B030D-6E8A-4147-A177-3AD203B41FA5}">
                      <a16:colId xmlns:a16="http://schemas.microsoft.com/office/drawing/2014/main" val="20000"/>
                    </a:ext>
                  </a:extLst>
                </a:gridCol>
              </a:tblGrid>
              <a:tr h="792000">
                <a:tc>
                  <a:txBody>
                    <a:bodyPr/>
                    <a:lstStyle/>
                    <a:p>
                      <a:pPr algn="ctr"/>
                      <a:r>
                        <a:rPr lang="zh-CN" altLang="en-US" sz="1800">
                          <a:latin typeface="微软雅黑" panose="020B0503020204020204" pitchFamily="34" charset="-122"/>
                          <a:ea typeface="微软雅黑" panose="020B0503020204020204" pitchFamily="34" charset="-122"/>
                        </a:rPr>
                        <a:t>导入</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网络丰富日常生活</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关键技术与难点</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92000">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网络是把双刃剑</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课堂小结</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当堂检测</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13" name="直接连接符 12"/>
          <p:cNvCxnSpPr/>
          <p:nvPr userDrawn="1">
            <p:custDataLst>
              <p:tags r:id="rId3"/>
            </p:custDataLst>
          </p:nvPr>
        </p:nvCxnSpPr>
        <p:spPr>
          <a:xfrm>
            <a:off x="2788985"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userDrawn="1">
            <p:custDataLst>
              <p:tags r:id="rId4"/>
            </p:custDataLst>
          </p:nvPr>
        </p:nvGrpSpPr>
        <p:grpSpPr>
          <a:xfrm>
            <a:off x="0" y="2854273"/>
            <a:ext cx="1691680" cy="788186"/>
            <a:chOff x="0" y="1272662"/>
            <a:chExt cx="1691680" cy="788186"/>
          </a:xfrm>
        </p:grpSpPr>
        <p:sp>
          <p:nvSpPr>
            <p:cNvPr id="15" name="矩形 14"/>
            <p:cNvSpPr/>
            <p:nvPr userDrawn="1">
              <p:custDataLst>
                <p:tags r:id="rId7"/>
              </p:custDataLst>
            </p:nvPr>
          </p:nvSpPr>
          <p:spPr>
            <a:xfrm>
              <a:off x="0" y="1272662"/>
              <a:ext cx="1691680" cy="788186"/>
            </a:xfrm>
            <a:prstGeom prst="rect">
              <a:avLst/>
            </a:prstGeom>
            <a:solidFill>
              <a:srgbClr val="15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微软雅黑" panose="020B0503020204020204" pitchFamily="34" charset="-122"/>
                  <a:ea typeface="微软雅黑" panose="020B0503020204020204" pitchFamily="34" charset="-122"/>
                </a:rPr>
                <a:t>网络推动社会进步</a:t>
              </a:r>
            </a:p>
          </p:txBody>
        </p:sp>
        <p:sp>
          <p:nvSpPr>
            <p:cNvPr id="17" name="等腰三角形 16"/>
            <p:cNvSpPr/>
            <p:nvPr userDrawn="1">
              <p:custDataLst>
                <p:tags r:id="rId8"/>
              </p:custDataLst>
            </p:nvPr>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直角三角形 9"/>
          <p:cNvSpPr/>
          <p:nvPr userDrawn="1">
            <p:custDataLst>
              <p:tags r:id="rId5"/>
            </p:custDataLst>
          </p:nvPr>
        </p:nvSpPr>
        <p:spPr>
          <a:xfrm flipH="1">
            <a:off x="11277600" y="6019801"/>
            <a:ext cx="950294" cy="853427"/>
          </a:xfrm>
          <a:prstGeom prst="rtTriangle">
            <a:avLst/>
          </a:prstGeom>
          <a:solidFill>
            <a:srgbClr val="15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1" name="五边形 10"/>
          <p:cNvSpPr/>
          <p:nvPr userDrawn="1">
            <p:custDataLst>
              <p:tags r:id="rId6"/>
            </p:custDataLst>
          </p:nvPr>
        </p:nvSpPr>
        <p:spPr>
          <a:xfrm flipH="1">
            <a:off x="11382166" y="6369172"/>
            <a:ext cx="986607" cy="504056"/>
          </a:xfrm>
          <a:prstGeom prst="homePlate">
            <a:avLst/>
          </a:prstGeom>
          <a:no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endParaRPr lang="zh-CN" altLang="en-US" kern="0">
              <a:solidFill>
                <a:sysClr val="window" lastClr="FFFFFF"/>
              </a:solidFill>
              <a:latin typeface="Calibri"/>
              <a:ea typeface="宋体" panose="02010600030101010101" pitchFamily="2" charset="-122"/>
            </a:endParaRPr>
          </a:p>
        </p:txBody>
      </p:sp>
    </p:spTree>
    <p:extLst>
      <p:ext uri="{BB962C8B-B14F-4D97-AF65-F5344CB8AC3E}">
        <p14:creationId xmlns:p14="http://schemas.microsoft.com/office/powerpoint/2010/main" val="321906912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成果与应用">
    <p:spTree>
      <p:nvGrpSpPr>
        <p:cNvPr id="1" name=""/>
        <p:cNvGrpSpPr/>
        <p:nvPr/>
      </p:nvGrpSpPr>
      <p:grpSpPr>
        <a:xfrm>
          <a:off x="0" y="0"/>
          <a:ext cx="0" cy="0"/>
          <a:chOff x="0" y="0"/>
          <a:chExt cx="0" cy="0"/>
        </a:xfrm>
      </p:grpSpPr>
      <p:sp>
        <p:nvSpPr>
          <p:cNvPr id="7" name="矩形 6"/>
          <p:cNvSpPr/>
          <p:nvPr userDrawn="1">
            <p:custDataLst>
              <p:tags r:id="rId1"/>
            </p:custDataLst>
          </p:nvPr>
        </p:nvSpPr>
        <p:spPr>
          <a:xfrm>
            <a:off x="0" y="0"/>
            <a:ext cx="16916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表格 7"/>
          <p:cNvGraphicFramePr>
            <a:graphicFrameLocks noGrp="1"/>
          </p:cNvGraphicFramePr>
          <p:nvPr userDrawn="1">
            <p:custDataLst>
              <p:tags r:id="rId2"/>
            </p:custDataLst>
          </p:nvPr>
        </p:nvGraphicFramePr>
        <p:xfrm>
          <a:off x="0" y="1268760"/>
          <a:ext cx="1691680" cy="4752000"/>
        </p:xfrm>
        <a:graphic>
          <a:graphicData uri="http://schemas.openxmlformats.org/drawingml/2006/table">
            <a:tbl>
              <a:tblPr>
                <a:tableStyleId>{2D5ABB26-0587-4C30-8999-92F81FD0307C}</a:tableStyleId>
              </a:tblPr>
              <a:tblGrid>
                <a:gridCol w="1691680">
                  <a:extLst>
                    <a:ext uri="{9D8B030D-6E8A-4147-A177-3AD203B41FA5}">
                      <a16:colId xmlns:a16="http://schemas.microsoft.com/office/drawing/2014/main" val="20000"/>
                    </a:ext>
                  </a:extLst>
                </a:gridCol>
              </a:tblGrid>
              <a:tr h="792000">
                <a:tc>
                  <a:txBody>
                    <a:bodyPr/>
                    <a:lstStyle/>
                    <a:p>
                      <a:pPr algn="ctr"/>
                      <a:r>
                        <a:rPr lang="zh-CN" altLang="en-US" sz="1800">
                          <a:latin typeface="微软雅黑" panose="020B0503020204020204" pitchFamily="34" charset="-122"/>
                          <a:ea typeface="微软雅黑" panose="020B0503020204020204" pitchFamily="34" charset="-122"/>
                        </a:rPr>
                        <a:t>导入</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网络丰富日常生活</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网络推动社会进步</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成果与应用</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课堂小结</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当堂检测</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13" name="直接连接符 12"/>
          <p:cNvCxnSpPr/>
          <p:nvPr userDrawn="1">
            <p:custDataLst>
              <p:tags r:id="rId3"/>
            </p:custDataLst>
          </p:nvPr>
        </p:nvCxnSpPr>
        <p:spPr>
          <a:xfrm>
            <a:off x="2788985"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userDrawn="1">
            <p:custDataLst>
              <p:tags r:id="rId4"/>
            </p:custDataLst>
          </p:nvPr>
        </p:nvGrpSpPr>
        <p:grpSpPr>
          <a:xfrm>
            <a:off x="0" y="3648260"/>
            <a:ext cx="1691680" cy="788186"/>
            <a:chOff x="0" y="1272662"/>
            <a:chExt cx="1691680" cy="788186"/>
          </a:xfrm>
        </p:grpSpPr>
        <p:sp>
          <p:nvSpPr>
            <p:cNvPr id="11" name="矩形 10"/>
            <p:cNvSpPr/>
            <p:nvPr userDrawn="1">
              <p:custDataLst>
                <p:tags r:id="rId7"/>
              </p:custDataLst>
            </p:nvPr>
          </p:nvSpPr>
          <p:spPr>
            <a:xfrm>
              <a:off x="0" y="1272662"/>
              <a:ext cx="1691680" cy="788186"/>
            </a:xfrm>
            <a:prstGeom prst="rect">
              <a:avLst/>
            </a:prstGeom>
            <a:solidFill>
              <a:srgbClr val="15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1600">
                  <a:solidFill>
                    <a:schemeClr val="bg1"/>
                  </a:solidFill>
                  <a:latin typeface="微软雅黑" panose="020B0503020204020204" pitchFamily="34" charset="-122"/>
                  <a:ea typeface="微软雅黑" panose="020B0503020204020204" pitchFamily="34" charset="-122"/>
                </a:rPr>
                <a:t>网络是把双刃剑</a:t>
              </a:r>
            </a:p>
          </p:txBody>
        </p:sp>
        <p:sp>
          <p:nvSpPr>
            <p:cNvPr id="12" name="等腰三角形 11"/>
            <p:cNvSpPr/>
            <p:nvPr userDrawn="1">
              <p:custDataLst>
                <p:tags r:id="rId8"/>
              </p:custDataLst>
            </p:nvPr>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直角三角形 13"/>
          <p:cNvSpPr/>
          <p:nvPr userDrawn="1">
            <p:custDataLst>
              <p:tags r:id="rId5"/>
            </p:custDataLst>
          </p:nvPr>
        </p:nvSpPr>
        <p:spPr>
          <a:xfrm flipH="1">
            <a:off x="11277600" y="6019801"/>
            <a:ext cx="950294" cy="853427"/>
          </a:xfrm>
          <a:prstGeom prst="rtTriangle">
            <a:avLst/>
          </a:prstGeom>
          <a:solidFill>
            <a:srgbClr val="15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5" name="五边形 14"/>
          <p:cNvSpPr/>
          <p:nvPr userDrawn="1">
            <p:custDataLst>
              <p:tags r:id="rId6"/>
            </p:custDataLst>
          </p:nvPr>
        </p:nvSpPr>
        <p:spPr>
          <a:xfrm flipH="1">
            <a:off x="11382166" y="6369172"/>
            <a:ext cx="986607" cy="504056"/>
          </a:xfrm>
          <a:prstGeom prst="homePlate">
            <a:avLst/>
          </a:prstGeom>
          <a:no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endParaRPr lang="zh-CN" altLang="en-US" kern="0">
              <a:solidFill>
                <a:sysClr val="window" lastClr="FFFFFF"/>
              </a:solidFill>
              <a:latin typeface="Calibri"/>
              <a:ea typeface="宋体" panose="02010600030101010101" pitchFamily="2" charset="-122"/>
            </a:endParaRPr>
          </a:p>
        </p:txBody>
      </p:sp>
    </p:spTree>
    <p:extLst>
      <p:ext uri="{BB962C8B-B14F-4D97-AF65-F5344CB8AC3E}">
        <p14:creationId xmlns:p14="http://schemas.microsoft.com/office/powerpoint/2010/main" val="33197248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相关建议">
    <p:spTree>
      <p:nvGrpSpPr>
        <p:cNvPr id="1" name=""/>
        <p:cNvGrpSpPr/>
        <p:nvPr/>
      </p:nvGrpSpPr>
      <p:grpSpPr>
        <a:xfrm>
          <a:off x="0" y="0"/>
          <a:ext cx="0" cy="0"/>
          <a:chOff x="0" y="0"/>
          <a:chExt cx="0" cy="0"/>
        </a:xfrm>
      </p:grpSpPr>
      <p:sp>
        <p:nvSpPr>
          <p:cNvPr id="7" name="矩形 6"/>
          <p:cNvSpPr/>
          <p:nvPr userDrawn="1">
            <p:custDataLst>
              <p:tags r:id="rId1"/>
            </p:custDataLst>
          </p:nvPr>
        </p:nvSpPr>
        <p:spPr>
          <a:xfrm>
            <a:off x="0" y="0"/>
            <a:ext cx="16916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表格 7"/>
          <p:cNvGraphicFramePr>
            <a:graphicFrameLocks noGrp="1"/>
          </p:cNvGraphicFramePr>
          <p:nvPr userDrawn="1">
            <p:custDataLst>
              <p:tags r:id="rId2"/>
            </p:custDataLst>
          </p:nvPr>
        </p:nvGraphicFramePr>
        <p:xfrm>
          <a:off x="0" y="1268760"/>
          <a:ext cx="1691680" cy="4752000"/>
        </p:xfrm>
        <a:graphic>
          <a:graphicData uri="http://schemas.openxmlformats.org/drawingml/2006/table">
            <a:tbl>
              <a:tblPr>
                <a:tableStyleId>{2D5ABB26-0587-4C30-8999-92F81FD0307C}</a:tableStyleId>
              </a:tblPr>
              <a:tblGrid>
                <a:gridCol w="1691680">
                  <a:extLst>
                    <a:ext uri="{9D8B030D-6E8A-4147-A177-3AD203B41FA5}">
                      <a16:colId xmlns:a16="http://schemas.microsoft.com/office/drawing/2014/main" val="20000"/>
                    </a:ext>
                  </a:extLst>
                </a:gridCol>
              </a:tblGrid>
              <a:tr h="792000">
                <a:tc>
                  <a:txBody>
                    <a:bodyPr/>
                    <a:lstStyle/>
                    <a:p>
                      <a:pPr algn="ctr"/>
                      <a:r>
                        <a:rPr lang="zh-CN" altLang="en-US" sz="1800">
                          <a:latin typeface="微软雅黑" panose="020B0503020204020204" pitchFamily="34" charset="-122"/>
                          <a:ea typeface="微软雅黑" panose="020B0503020204020204" pitchFamily="34" charset="-122"/>
                        </a:rPr>
                        <a:t>导入</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网络丰富日常生活</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网络推动社会进步</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92000">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网络是把双刃剑</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相关建议</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当堂检测</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13" name="直接连接符 12"/>
          <p:cNvCxnSpPr/>
          <p:nvPr userDrawn="1">
            <p:custDataLst>
              <p:tags r:id="rId3"/>
            </p:custDataLst>
          </p:nvPr>
        </p:nvCxnSpPr>
        <p:spPr>
          <a:xfrm>
            <a:off x="2788985"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userDrawn="1">
            <p:custDataLst>
              <p:tags r:id="rId4"/>
            </p:custDataLst>
          </p:nvPr>
        </p:nvGrpSpPr>
        <p:grpSpPr>
          <a:xfrm>
            <a:off x="0" y="4439981"/>
            <a:ext cx="1691680" cy="788186"/>
            <a:chOff x="0" y="1272662"/>
            <a:chExt cx="1691680" cy="788186"/>
          </a:xfrm>
        </p:grpSpPr>
        <p:sp>
          <p:nvSpPr>
            <p:cNvPr id="15" name="矩形 14"/>
            <p:cNvSpPr/>
            <p:nvPr userDrawn="1">
              <p:custDataLst>
                <p:tags r:id="rId7"/>
              </p:custDataLst>
            </p:nvPr>
          </p:nvSpPr>
          <p:spPr>
            <a:xfrm>
              <a:off x="0" y="1272662"/>
              <a:ext cx="1691680" cy="788186"/>
            </a:xfrm>
            <a:prstGeom prst="rect">
              <a:avLst/>
            </a:prstGeom>
            <a:solidFill>
              <a:srgbClr val="15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微软雅黑" panose="020B0503020204020204" pitchFamily="34" charset="-122"/>
                  <a:ea typeface="微软雅黑" panose="020B0503020204020204" pitchFamily="34" charset="-122"/>
                </a:rPr>
                <a:t>课堂小结</a:t>
              </a:r>
            </a:p>
          </p:txBody>
        </p:sp>
        <p:sp>
          <p:nvSpPr>
            <p:cNvPr id="17" name="等腰三角形 16"/>
            <p:cNvSpPr/>
            <p:nvPr userDrawn="1">
              <p:custDataLst>
                <p:tags r:id="rId8"/>
              </p:custDataLst>
            </p:nvPr>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直角三角形 9"/>
          <p:cNvSpPr/>
          <p:nvPr userDrawn="1">
            <p:custDataLst>
              <p:tags r:id="rId5"/>
            </p:custDataLst>
          </p:nvPr>
        </p:nvSpPr>
        <p:spPr>
          <a:xfrm flipH="1">
            <a:off x="11277600" y="6019801"/>
            <a:ext cx="950294" cy="853427"/>
          </a:xfrm>
          <a:prstGeom prst="rtTriangle">
            <a:avLst/>
          </a:prstGeom>
          <a:solidFill>
            <a:srgbClr val="15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1" name="五边形 10"/>
          <p:cNvSpPr/>
          <p:nvPr userDrawn="1">
            <p:custDataLst>
              <p:tags r:id="rId6"/>
            </p:custDataLst>
          </p:nvPr>
        </p:nvSpPr>
        <p:spPr>
          <a:xfrm flipH="1">
            <a:off x="11382166" y="6369172"/>
            <a:ext cx="986607" cy="504056"/>
          </a:xfrm>
          <a:prstGeom prst="homePlate">
            <a:avLst/>
          </a:prstGeom>
          <a:no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endParaRPr lang="zh-CN" altLang="en-US" kern="0">
              <a:solidFill>
                <a:sysClr val="window" lastClr="FFFFFF"/>
              </a:solidFill>
              <a:latin typeface="Calibri"/>
              <a:ea typeface="宋体" panose="02010600030101010101" pitchFamily="2" charset="-122"/>
            </a:endParaRPr>
          </a:p>
        </p:txBody>
      </p:sp>
    </p:spTree>
    <p:extLst>
      <p:ext uri="{BB962C8B-B14F-4D97-AF65-F5344CB8AC3E}">
        <p14:creationId xmlns:p14="http://schemas.microsoft.com/office/powerpoint/2010/main" val="39249872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4D75DD-2738-DB4A-708C-ACD86C3A9D9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1C572A8-467B-5AF0-FDBA-FC579D45A85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90FB7FC-CB05-CE55-3D5E-1290B1DD6193}"/>
              </a:ext>
            </a:extLst>
          </p:cNvPr>
          <p:cNvSpPr>
            <a:spLocks noGrp="1"/>
          </p:cNvSpPr>
          <p:nvPr>
            <p:ph type="dt" sz="half" idx="10"/>
          </p:nvPr>
        </p:nvSpPr>
        <p:spPr/>
        <p:txBody>
          <a:bodyPr/>
          <a:lstStyle/>
          <a:p>
            <a:fld id="{5D7C688E-910D-4FD6-AF08-1CD6D1D3458E}" type="datetimeFigureOut">
              <a:rPr lang="zh-CN" altLang="en-US" smtClean="0"/>
              <a:t>2022/10/12</a:t>
            </a:fld>
            <a:endParaRPr lang="zh-CN" altLang="en-US"/>
          </a:p>
        </p:txBody>
      </p:sp>
      <p:sp>
        <p:nvSpPr>
          <p:cNvPr id="5" name="页脚占位符 4">
            <a:extLst>
              <a:ext uri="{FF2B5EF4-FFF2-40B4-BE49-F238E27FC236}">
                <a16:creationId xmlns:a16="http://schemas.microsoft.com/office/drawing/2014/main" id="{501EFB9D-9C51-E5D4-3531-DDBEBABDC6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1EFE39-B832-393C-B772-7BF33A7C2398}"/>
              </a:ext>
            </a:extLst>
          </p:cNvPr>
          <p:cNvSpPr>
            <a:spLocks noGrp="1"/>
          </p:cNvSpPr>
          <p:nvPr>
            <p:ph type="sldNum" sz="quarter" idx="12"/>
          </p:nvPr>
        </p:nvSpPr>
        <p:spPr/>
        <p:txBody>
          <a:bodyPr/>
          <a:lstStyle/>
          <a:p>
            <a:fld id="{E0B0DB55-DD6C-4FEF-BB22-722901EACBBA}" type="slidenum">
              <a:rPr lang="zh-CN" altLang="en-US" smtClean="0"/>
              <a:t>‹#›</a:t>
            </a:fld>
            <a:endParaRPr lang="zh-CN" altLang="en-US"/>
          </a:p>
        </p:txBody>
      </p:sp>
    </p:spTree>
    <p:extLst>
      <p:ext uri="{BB962C8B-B14F-4D97-AF65-F5344CB8AC3E}">
        <p14:creationId xmlns:p14="http://schemas.microsoft.com/office/powerpoint/2010/main" val="622316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论文总结">
    <p:spTree>
      <p:nvGrpSpPr>
        <p:cNvPr id="1" name=""/>
        <p:cNvGrpSpPr/>
        <p:nvPr/>
      </p:nvGrpSpPr>
      <p:grpSpPr>
        <a:xfrm>
          <a:off x="0" y="0"/>
          <a:ext cx="0" cy="0"/>
          <a:chOff x="0" y="0"/>
          <a:chExt cx="0" cy="0"/>
        </a:xfrm>
      </p:grpSpPr>
      <p:sp>
        <p:nvSpPr>
          <p:cNvPr id="7" name="矩形 6"/>
          <p:cNvSpPr/>
          <p:nvPr userDrawn="1">
            <p:custDataLst>
              <p:tags r:id="rId1"/>
            </p:custDataLst>
          </p:nvPr>
        </p:nvSpPr>
        <p:spPr>
          <a:xfrm>
            <a:off x="0" y="0"/>
            <a:ext cx="16916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表格 7"/>
          <p:cNvGraphicFramePr>
            <a:graphicFrameLocks noGrp="1"/>
          </p:cNvGraphicFramePr>
          <p:nvPr userDrawn="1">
            <p:custDataLst>
              <p:tags r:id="rId2"/>
            </p:custDataLst>
          </p:nvPr>
        </p:nvGraphicFramePr>
        <p:xfrm>
          <a:off x="0" y="1268760"/>
          <a:ext cx="1691680" cy="4752000"/>
        </p:xfrm>
        <a:graphic>
          <a:graphicData uri="http://schemas.openxmlformats.org/drawingml/2006/table">
            <a:tbl>
              <a:tblPr>
                <a:tableStyleId>{2D5ABB26-0587-4C30-8999-92F81FD0307C}</a:tableStyleId>
              </a:tblPr>
              <a:tblGrid>
                <a:gridCol w="1691680">
                  <a:extLst>
                    <a:ext uri="{9D8B030D-6E8A-4147-A177-3AD203B41FA5}">
                      <a16:colId xmlns:a16="http://schemas.microsoft.com/office/drawing/2014/main" val="20000"/>
                    </a:ext>
                  </a:extLst>
                </a:gridCol>
              </a:tblGrid>
              <a:tr h="792000">
                <a:tc>
                  <a:txBody>
                    <a:bodyPr/>
                    <a:lstStyle/>
                    <a:p>
                      <a:pPr algn="ctr"/>
                      <a:r>
                        <a:rPr lang="zh-CN" altLang="en-US" sz="1800">
                          <a:latin typeface="微软雅黑" panose="020B0503020204020204" pitchFamily="34" charset="-122"/>
                          <a:ea typeface="微软雅黑" panose="020B0503020204020204" pitchFamily="34" charset="-122"/>
                        </a:rPr>
                        <a:t>导入</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网络丰富日常生活</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网络推动社会进步</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研究成果与应用</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课堂小结</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792000">
                <a:tc>
                  <a:txBody>
                    <a:bodyPr/>
                    <a:lstStyle/>
                    <a:p>
                      <a:pPr algn="ctr"/>
                      <a:r>
                        <a:rPr lang="zh-CN" altLang="en-US" sz="1600">
                          <a:solidFill>
                            <a:schemeClr val="tx1">
                              <a:lumMod val="65000"/>
                              <a:lumOff val="35000"/>
                            </a:schemeClr>
                          </a:solidFill>
                          <a:latin typeface="微软雅黑" panose="020B0503020204020204" pitchFamily="34" charset="-122"/>
                          <a:ea typeface="微软雅黑" panose="020B0503020204020204" pitchFamily="34" charset="-122"/>
                        </a:rPr>
                        <a:t>论文总结</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13" name="直接连接符 12"/>
          <p:cNvCxnSpPr/>
          <p:nvPr userDrawn="1">
            <p:custDataLst>
              <p:tags r:id="rId3"/>
            </p:custDataLst>
          </p:nvPr>
        </p:nvCxnSpPr>
        <p:spPr>
          <a:xfrm>
            <a:off x="2788985"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userDrawn="1">
            <p:custDataLst>
              <p:tags r:id="rId4"/>
            </p:custDataLst>
          </p:nvPr>
        </p:nvGrpSpPr>
        <p:grpSpPr>
          <a:xfrm>
            <a:off x="0" y="5231615"/>
            <a:ext cx="1691680" cy="788186"/>
            <a:chOff x="0" y="1272662"/>
            <a:chExt cx="1691680" cy="788186"/>
          </a:xfrm>
        </p:grpSpPr>
        <p:sp>
          <p:nvSpPr>
            <p:cNvPr id="15" name="矩形 14"/>
            <p:cNvSpPr/>
            <p:nvPr userDrawn="1">
              <p:custDataLst>
                <p:tags r:id="rId7"/>
              </p:custDataLst>
            </p:nvPr>
          </p:nvSpPr>
          <p:spPr>
            <a:xfrm>
              <a:off x="0" y="1272662"/>
              <a:ext cx="1691680" cy="788186"/>
            </a:xfrm>
            <a:prstGeom prst="rect">
              <a:avLst/>
            </a:prstGeom>
            <a:solidFill>
              <a:srgbClr val="15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bg1"/>
                  </a:solidFill>
                  <a:latin typeface="微软雅黑" panose="020B0503020204020204" pitchFamily="34" charset="-122"/>
                  <a:ea typeface="微软雅黑" panose="020B0503020204020204" pitchFamily="34" charset="-122"/>
                </a:rPr>
                <a:t>当堂检测</a:t>
              </a:r>
            </a:p>
          </p:txBody>
        </p:sp>
        <p:sp>
          <p:nvSpPr>
            <p:cNvPr id="17" name="等腰三角形 16"/>
            <p:cNvSpPr/>
            <p:nvPr userDrawn="1">
              <p:custDataLst>
                <p:tags r:id="rId8"/>
              </p:custDataLst>
            </p:nvPr>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直角三角形 9"/>
          <p:cNvSpPr/>
          <p:nvPr userDrawn="1">
            <p:custDataLst>
              <p:tags r:id="rId5"/>
            </p:custDataLst>
          </p:nvPr>
        </p:nvSpPr>
        <p:spPr>
          <a:xfrm flipH="1">
            <a:off x="11277600" y="6019801"/>
            <a:ext cx="950294" cy="853427"/>
          </a:xfrm>
          <a:prstGeom prst="rtTriangle">
            <a:avLst/>
          </a:prstGeom>
          <a:solidFill>
            <a:srgbClr val="152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1" name="五边形 10"/>
          <p:cNvSpPr/>
          <p:nvPr userDrawn="1">
            <p:custDataLst>
              <p:tags r:id="rId6"/>
            </p:custDataLst>
          </p:nvPr>
        </p:nvSpPr>
        <p:spPr>
          <a:xfrm flipH="1">
            <a:off x="11382166" y="6369172"/>
            <a:ext cx="986607" cy="504056"/>
          </a:xfrm>
          <a:prstGeom prst="homePlate">
            <a:avLst/>
          </a:prstGeom>
          <a:no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a:t>
            </a:fld>
            <a:endParaRPr lang="zh-CN" altLang="en-US" kern="0">
              <a:solidFill>
                <a:sysClr val="window" lastClr="FFFFFF"/>
              </a:solidFill>
              <a:latin typeface="Calibri"/>
              <a:ea typeface="宋体" panose="02010600030101010101" pitchFamily="2" charset="-122"/>
            </a:endParaRPr>
          </a:p>
        </p:txBody>
      </p:sp>
    </p:spTree>
    <p:extLst>
      <p:ext uri="{BB962C8B-B14F-4D97-AF65-F5344CB8AC3E}">
        <p14:creationId xmlns:p14="http://schemas.microsoft.com/office/powerpoint/2010/main" val="70272763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59856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79742" y="6349833"/>
            <a:ext cx="2700000" cy="316800"/>
          </a:xfrm>
        </p:spPr>
        <p:txBody>
          <a:bodyPr/>
          <a:lstStyle/>
          <a:p>
            <a:fld id="{760FBDFE-C587-4B4C-A407-44438C67B59E}" type="datetimeFigureOut">
              <a:rPr lang="zh-CN" altLang="en-US" smtClean="0"/>
              <a:t>2022/10/12</a:t>
            </a:fld>
            <a:endParaRPr lang="zh-CN" altLang="en-US"/>
          </a:p>
        </p:txBody>
      </p:sp>
      <p:sp>
        <p:nvSpPr>
          <p:cNvPr id="3" name="页脚占位符 2"/>
          <p:cNvSpPr>
            <a:spLocks noGrp="1"/>
          </p:cNvSpPr>
          <p:nvPr>
            <p:ph type="ftr" sz="quarter" idx="11"/>
            <p:custDataLst>
              <p:tags r:id="rId2"/>
            </p:custDataLst>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610600" y="6349833"/>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9722397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custDataLst>
              <p:tags r:id="rId2"/>
            </p:custDataLst>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custDataLst>
              <p:tags r:id="rId3"/>
            </p:custDataLst>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a:ea typeface="宋体" panose="02010600030101010101" pitchFamily="2" charset="-122"/>
              <a:cs typeface="+mn-cs"/>
            </a:endParaRPr>
          </a:p>
        </p:txBody>
      </p:sp>
      <p:sp>
        <p:nvSpPr>
          <p:cNvPr id="5" name="Rectangle 5"/>
          <p:cNvSpPr>
            <a:spLocks noGrp="1" noChangeArrowheads="1"/>
          </p:cNvSpPr>
          <p:nvPr>
            <p:ph type="ftr" sz="quarter" idx="11"/>
            <p:custDataLst>
              <p:tags r:id="rId4"/>
            </p:custDataLst>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a:ea typeface="宋体" panose="02010600030101010101" pitchFamily="2" charset="-122"/>
              <a:cs typeface="+mn-cs"/>
            </a:endParaRPr>
          </a:p>
        </p:txBody>
      </p:sp>
      <p:sp>
        <p:nvSpPr>
          <p:cNvPr id="6" name="Rectangle 6"/>
          <p:cNvSpPr>
            <a:spLocks noGrp="1" noChangeArrowheads="1"/>
          </p:cNvSpPr>
          <p:nvPr>
            <p:ph type="sldNum" sz="quarter" idx="12"/>
            <p:custDataLst>
              <p:tags r:id="rId5"/>
            </p:custDataLst>
          </p:nvPr>
        </p:nvSpPr>
        <p:spPr bwMode="auto">
          <a:xfrm>
            <a:off x="8737600" y="6245225"/>
            <a:ext cx="2844800" cy="476250"/>
          </a:xfrm>
          <a:prstGeom prst="rect">
            <a:avLst/>
          </a:prstGeom>
          <a:noFill/>
          <a:ln w="9525">
            <a:noFill/>
            <a:miter lim="800000"/>
          </a:ln>
          <a:effectLst/>
        </p:spPr>
        <p:txBody>
          <a:bodyPr numCol="1" compatLnSpc="1">
            <a:noAutofit/>
          </a:bodyPr>
          <a:lstStyle>
            <a:defPPr>
              <a:defRPr lang="en-US"/>
            </a:defPPr>
            <a:lvl1pPr marL="0" indent="0" algn="r" defTabSz="914400" rtl="0" eaLnBrk="1" fontAlgn="base" hangingPunct="1">
              <a:lnSpc>
                <a:spcPct val="100000"/>
              </a:lnSpc>
              <a:spcBef>
                <a:spcPct val="0"/>
              </a:spcBef>
              <a:spcAft>
                <a:spcPct val="0"/>
              </a:spcAft>
              <a:buClrTx/>
              <a:buSzTx/>
              <a:buFontTx/>
              <a:buNone/>
              <a:defRPr kumimoji="0" lang="en-US" altLang="en-US" sz="14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r" eaLnBrk="1" hangingPunct="1"/>
            <a:fld id="{D861AC94-F2E8-4818-8A23-855AB7261495}" type="slidenum">
              <a:rPr lang="en-US" altLang="zh-CN" sz="1400"/>
              <a:t>‹#›</a:t>
            </a:fld>
            <a:endParaRPr lang="en-US" altLang="zh-CN" sz="1400"/>
          </a:p>
        </p:txBody>
      </p:sp>
    </p:spTree>
    <p:extLst>
      <p:ext uri="{BB962C8B-B14F-4D97-AF65-F5344CB8AC3E}">
        <p14:creationId xmlns:p14="http://schemas.microsoft.com/office/powerpoint/2010/main" val="285637603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9600" y="274638"/>
            <a:ext cx="10972800" cy="1143000"/>
          </a:xfrm>
        </p:spPr>
        <p:txBody>
          <a:bodyPr/>
          <a:lstStyle/>
          <a:p>
            <a:r>
              <a:rPr lang="zh-CN" altLang="en-US"/>
              <a:t>单击此处编辑母版标题样式</a:t>
            </a:r>
          </a:p>
        </p:txBody>
      </p:sp>
      <p:sp>
        <p:nvSpPr>
          <p:cNvPr id="3" name="内容占位符 2"/>
          <p:cNvSpPr>
            <a:spLocks noGrp="1"/>
          </p:cNvSpPr>
          <p:nvPr>
            <p:ph idx="1"/>
            <p:custDataLst>
              <p:tags r:id="rId2"/>
            </p:custDataLst>
          </p:nvPr>
        </p:nvSpPr>
        <p:spPr>
          <a:xfrm>
            <a:off x="609600" y="1600200"/>
            <a:ext cx="10972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custDataLst>
              <p:tags r:id="rId3"/>
            </p:custDataLst>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a:ea typeface="宋体" panose="02010600030101010101" pitchFamily="2" charset="-122"/>
              <a:cs typeface="+mn-cs"/>
            </a:endParaRPr>
          </a:p>
        </p:txBody>
      </p:sp>
      <p:sp>
        <p:nvSpPr>
          <p:cNvPr id="5" name="Rectangle 5"/>
          <p:cNvSpPr>
            <a:spLocks noGrp="1" noChangeArrowheads="1"/>
          </p:cNvSpPr>
          <p:nvPr>
            <p:ph type="ftr" sz="quarter" idx="11"/>
            <p:custDataLst>
              <p:tags r:id="rId4"/>
            </p:custDataLst>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a:ea typeface="宋体" panose="02010600030101010101" pitchFamily="2" charset="-122"/>
              <a:cs typeface="+mn-cs"/>
            </a:endParaRPr>
          </a:p>
        </p:txBody>
      </p:sp>
      <p:sp>
        <p:nvSpPr>
          <p:cNvPr id="6" name="Rectangle 6"/>
          <p:cNvSpPr>
            <a:spLocks noGrp="1" noChangeArrowheads="1"/>
          </p:cNvSpPr>
          <p:nvPr>
            <p:ph type="sldNum" sz="quarter" idx="12"/>
            <p:custDataLst>
              <p:tags r:id="rId5"/>
            </p:custDataLst>
          </p:nvPr>
        </p:nvSpPr>
        <p:spPr bwMode="auto">
          <a:xfrm>
            <a:off x="8737600" y="6245225"/>
            <a:ext cx="2844800" cy="476250"/>
          </a:xfrm>
          <a:prstGeom prst="rect">
            <a:avLst/>
          </a:prstGeom>
          <a:noFill/>
          <a:ln w="9525">
            <a:noFill/>
            <a:miter lim="800000"/>
          </a:ln>
          <a:effectLst/>
        </p:spPr>
        <p:txBody>
          <a:bodyPr numCol="1" compatLnSpc="1">
            <a:noAutofit/>
          </a:bodyPr>
          <a:lstStyle>
            <a:defPPr>
              <a:defRPr lang="en-US"/>
            </a:defPPr>
            <a:lvl1pPr marL="0" indent="0" algn="r" defTabSz="914400" rtl="0" eaLnBrk="1" fontAlgn="base" hangingPunct="1">
              <a:lnSpc>
                <a:spcPct val="100000"/>
              </a:lnSpc>
              <a:spcBef>
                <a:spcPct val="0"/>
              </a:spcBef>
              <a:spcAft>
                <a:spcPct val="0"/>
              </a:spcAft>
              <a:buClrTx/>
              <a:buSzTx/>
              <a:buFontTx/>
              <a:buNone/>
              <a:defRPr kumimoji="0" lang="en-US" altLang="en-US" sz="14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r" eaLnBrk="1" hangingPunct="1"/>
            <a:fld id="{D861AC94-F2E8-4818-8A23-855AB7261495}" type="slidenum">
              <a:rPr lang="en-US" altLang="zh-CN" sz="1400"/>
              <a:t>‹#›</a:t>
            </a:fld>
            <a:endParaRPr lang="en-US" altLang="zh-CN" sz="1400"/>
          </a:p>
        </p:txBody>
      </p:sp>
    </p:spTree>
    <p:extLst>
      <p:ext uri="{BB962C8B-B14F-4D97-AF65-F5344CB8AC3E}">
        <p14:creationId xmlns:p14="http://schemas.microsoft.com/office/powerpoint/2010/main" val="218730872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9600" y="274638"/>
            <a:ext cx="10972800" cy="1143000"/>
          </a:xfrm>
        </p:spPr>
        <p:txBody>
          <a:bodyPr/>
          <a:lstStyle/>
          <a:p>
            <a:r>
              <a:rPr lang="zh-CN" altLang="en-US"/>
              <a:t>单击此处编辑母版标题样式</a:t>
            </a:r>
          </a:p>
        </p:txBody>
      </p:sp>
      <p:sp>
        <p:nvSpPr>
          <p:cNvPr id="3" name="Rectangle 4"/>
          <p:cNvSpPr>
            <a:spLocks noGrp="1" noChangeArrowheads="1"/>
          </p:cNvSpPr>
          <p:nvPr>
            <p:ph type="dt" sz="half" idx="10"/>
            <p:custDataLst>
              <p:tags r:id="rId2"/>
            </p:custDataLst>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a:ea typeface="宋体" panose="02010600030101010101" pitchFamily="2"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a:ea typeface="宋体" panose="02010600030101010101" pitchFamily="2" charset="-122"/>
              <a:cs typeface="+mn-cs"/>
            </a:endParaRPr>
          </a:p>
        </p:txBody>
      </p:sp>
      <p:sp>
        <p:nvSpPr>
          <p:cNvPr id="4" name="Rectangle 5"/>
          <p:cNvSpPr>
            <a:spLocks noGrp="1" noChangeArrowheads="1"/>
          </p:cNvSpPr>
          <p:nvPr>
            <p:ph type="ftr" sz="quarter" idx="11"/>
            <p:custDataLst>
              <p:tags r:id="rId3"/>
            </p:custDataLst>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a:ea typeface="宋体" panose="02010600030101010101" pitchFamily="2"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a:ea typeface="宋体" panose="02010600030101010101" pitchFamily="2" charset="-122"/>
              <a:cs typeface="+mn-cs"/>
            </a:endParaRPr>
          </a:p>
        </p:txBody>
      </p:sp>
      <p:sp>
        <p:nvSpPr>
          <p:cNvPr id="5" name="Rectangle 6"/>
          <p:cNvSpPr>
            <a:spLocks noGrp="1" noChangeArrowheads="1"/>
          </p:cNvSpPr>
          <p:nvPr>
            <p:ph type="sldNum" sz="quarter" idx="12"/>
            <p:custDataLst>
              <p:tags r:id="rId4"/>
            </p:custDataLst>
          </p:nvPr>
        </p:nvSpPr>
        <p:spPr bwMode="auto">
          <a:xfrm>
            <a:off x="8737600" y="6245225"/>
            <a:ext cx="2844800" cy="476250"/>
          </a:xfrm>
          <a:prstGeom prst="rect">
            <a:avLst/>
          </a:prstGeom>
          <a:noFill/>
          <a:ln w="9525">
            <a:noFill/>
            <a:miter lim="800000"/>
          </a:ln>
          <a:effectLst/>
        </p:spPr>
        <p:txBody>
          <a:bodyPr numCol="1" compatLnSpc="1">
            <a:noAutofit/>
          </a:bodyPr>
          <a:lstStyle>
            <a:defPPr>
              <a:defRPr lang="en-US"/>
            </a:defPPr>
            <a:lvl1pPr marL="0" indent="0" algn="r" defTabSz="914400" rtl="0" eaLnBrk="1" fontAlgn="base" hangingPunct="1">
              <a:lnSpc>
                <a:spcPct val="100000"/>
              </a:lnSpc>
              <a:spcBef>
                <a:spcPct val="0"/>
              </a:spcBef>
              <a:spcAft>
                <a:spcPct val="0"/>
              </a:spcAft>
              <a:buClrTx/>
              <a:buSzTx/>
              <a:buFontTx/>
              <a:buNone/>
              <a:defRPr kumimoji="0" lang="en-US" altLang="en-US" sz="14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r" eaLnBrk="1" hangingPunct="1"/>
            <a:fld id="{D861AC94-F2E8-4818-8A23-855AB7261495}" type="slidenum">
              <a:rPr lang="en-US" altLang="zh-CN" sz="1400"/>
              <a:t>‹#›</a:t>
            </a:fld>
            <a:endParaRPr lang="en-US" altLang="zh-CN" sz="1400"/>
          </a:p>
        </p:txBody>
      </p:sp>
    </p:spTree>
    <p:extLst>
      <p:ext uri="{BB962C8B-B14F-4D97-AF65-F5344CB8AC3E}">
        <p14:creationId xmlns:p14="http://schemas.microsoft.com/office/powerpoint/2010/main" val="326707631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2022/10/12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53876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idx="1"/>
            <p:custDataLst>
              <p:tags r:id="rId2"/>
            </p:custDataLst>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2022/10/12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226395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2022/10/12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7205134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内容占位符 2"/>
          <p:cNvSpPr>
            <a:spLocks noGrp="1"/>
          </p:cNvSpPr>
          <p:nvPr>
            <p:ph sz="half" idx="1"/>
            <p:custDataLst>
              <p:tags r:id="rId2"/>
            </p:custDataLst>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custDataLst>
              <p:tags r:id="rId4"/>
            </p:custDataLst>
          </p:nvPr>
        </p:nvSpPr>
        <p:spPr/>
        <p:txBody>
          <a:bodyPr/>
          <a:lstStyle/>
          <a:p>
            <a:fld id="{D997B5FA-0921-464F-AAE1-844C04324D75}" type="datetimeFigureOut">
              <a:rPr lang="zh-CN" altLang="en-US" smtClean="0"/>
              <a:t>2022/10/12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6947527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0DB762-567D-FB3F-2251-001EE0C211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A6F6C3E-2390-7A8E-F30A-62AE33B7FD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DF647BE-947D-FF10-05A2-DFB1E6444038}"/>
              </a:ext>
            </a:extLst>
          </p:cNvPr>
          <p:cNvSpPr>
            <a:spLocks noGrp="1"/>
          </p:cNvSpPr>
          <p:nvPr>
            <p:ph type="dt" sz="half" idx="10"/>
          </p:nvPr>
        </p:nvSpPr>
        <p:spPr/>
        <p:txBody>
          <a:bodyPr/>
          <a:lstStyle/>
          <a:p>
            <a:fld id="{5D7C688E-910D-4FD6-AF08-1CD6D1D3458E}" type="datetimeFigureOut">
              <a:rPr lang="zh-CN" altLang="en-US" smtClean="0"/>
              <a:t>2022/10/12</a:t>
            </a:fld>
            <a:endParaRPr lang="zh-CN" altLang="en-US"/>
          </a:p>
        </p:txBody>
      </p:sp>
      <p:sp>
        <p:nvSpPr>
          <p:cNvPr id="5" name="页脚占位符 4">
            <a:extLst>
              <a:ext uri="{FF2B5EF4-FFF2-40B4-BE49-F238E27FC236}">
                <a16:creationId xmlns:a16="http://schemas.microsoft.com/office/drawing/2014/main" id="{01EAD556-F300-34C6-FEC8-B9312C14F9F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BED203-1DB5-8DE7-4780-A8C9F2124246}"/>
              </a:ext>
            </a:extLst>
          </p:cNvPr>
          <p:cNvSpPr>
            <a:spLocks noGrp="1"/>
          </p:cNvSpPr>
          <p:nvPr>
            <p:ph type="sldNum" sz="quarter" idx="12"/>
          </p:nvPr>
        </p:nvSpPr>
        <p:spPr/>
        <p:txBody>
          <a:bodyPr/>
          <a:lstStyle/>
          <a:p>
            <a:fld id="{E0B0DB55-DD6C-4FEF-BB22-722901EACBBA}" type="slidenum">
              <a:rPr lang="zh-CN" altLang="en-US" smtClean="0"/>
              <a:t>‹#›</a:t>
            </a:fld>
            <a:endParaRPr lang="zh-CN" altLang="en-US"/>
          </a:p>
        </p:txBody>
      </p:sp>
    </p:spTree>
    <p:extLst>
      <p:ext uri="{BB962C8B-B14F-4D97-AF65-F5344CB8AC3E}">
        <p14:creationId xmlns:p14="http://schemas.microsoft.com/office/powerpoint/2010/main" val="30789605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custDataLst>
              <p:tags r:id="rId3"/>
            </p:custDataLst>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custDataLst>
              <p:tags r:id="rId5"/>
            </p:custDataLst>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D997B5FA-0921-464F-AAE1-844C04324D75}" type="datetimeFigureOut">
              <a:rPr lang="zh-CN" altLang="en-US" smtClean="0"/>
              <a:t>2022/10/12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7099365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D997B5FA-0921-464F-AAE1-844C04324D75}" type="datetimeFigureOut">
              <a:rPr lang="zh-CN" altLang="en-US" smtClean="0"/>
              <a:t>2022/10/12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161244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D997B5FA-0921-464F-AAE1-844C04324D75}" type="datetimeFigureOut">
              <a:rPr lang="zh-CN" altLang="en-US" smtClean="0"/>
              <a:t>2022/10/12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550698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D997B5FA-0921-464F-AAE1-844C04324D75}" type="datetimeFigureOut">
              <a:rPr lang="zh-CN" altLang="en-US" smtClean="0"/>
              <a:t>2022/10/12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5088196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custDataLst>
              <p:tags r:id="rId2"/>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custDataLst>
              <p:tags r:id="rId4"/>
            </p:custDataLst>
          </p:nvPr>
        </p:nvSpPr>
        <p:spPr/>
        <p:txBody>
          <a:bodyPr/>
          <a:lstStyle/>
          <a:p>
            <a:fld id="{D997B5FA-0921-464F-AAE1-844C04324D75}" type="datetimeFigureOut">
              <a:rPr lang="zh-CN" altLang="en-US" smtClean="0"/>
              <a:t>2022/10/12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508448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2022/10/12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2039085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1"/>
            </p:custDataLs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custDataLst>
              <p:tags r:id="rId2"/>
            </p:custDataLst>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D997B5FA-0921-464F-AAE1-844C04324D75}" type="datetimeFigureOut">
              <a:rPr lang="zh-CN" altLang="en-US" smtClean="0"/>
              <a:t>2022/10/12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310451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25" y="442913"/>
            <a:ext cx="10852150" cy="442912"/>
          </a:xfrm>
        </p:spPr>
        <p:txBody>
          <a:bodyPr/>
          <a:lstStyle/>
          <a:p>
            <a:r>
              <a:rPr kumimoji="0" lang="zh-CN" altLang="en-US" sz="2400" b="1" i="0" u="none" strike="noStrike" kern="1200" cap="none" spc="200" normalizeH="0" baseline="0" noProof="1">
                <a:uLnTx/>
                <a:uFillTx/>
              </a:rPr>
              <a:t>单击此处编辑母版标题样式</a:t>
            </a:r>
          </a:p>
        </p:txBody>
      </p:sp>
      <p:sp>
        <p:nvSpPr>
          <p:cNvPr id="27651" name="灯片编号占位符 5"/>
          <p:cNvSpPr>
            <a:spLocks noGrp="1"/>
          </p:cNvSpPr>
          <p:nvPr>
            <p:ph type="sldNum" sz="quarter" idx="4"/>
            <p:custDataLst>
              <p:tags r:id="rId2"/>
            </p:custDataLst>
          </p:nvPr>
        </p:nvSpPr>
        <p:spPr>
          <a:xfrm>
            <a:off x="8610600" y="6350000"/>
            <a:ext cx="2700338" cy="315913"/>
          </a:xfrm>
          <a:prstGeom prst="rect">
            <a:avLst/>
          </a:prstGeom>
          <a:noFill/>
          <a:ln w="9525">
            <a:noFill/>
          </a:ln>
        </p:spPr>
        <p:txBody>
          <a:bodyPr anchor="ctr" anchorCtr="0"/>
          <a:lstStyle/>
          <a:p>
            <a:pPr algn="r"/>
            <a:fld id="{9A0DB2DC-4C9A-4742-B13C-FB6460FD3503}" type="slidenum">
              <a:rPr lang="zh-CN" altLang="en-US">
                <a:ea typeface="微软雅黑" panose="020B0503020204020204" charset="-122"/>
              </a:rPr>
              <a:t>‹#›</a:t>
            </a:fld>
            <a:endParaRPr lang="zh-CN" altLang="en-US">
              <a:ea typeface="微软雅黑" panose="020B0503020204020204" charset="-122"/>
            </a:endParaRPr>
          </a:p>
        </p:txBody>
      </p:sp>
      <p:sp>
        <p:nvSpPr>
          <p:cNvPr id="27654" name="日期占位符 3"/>
          <p:cNvSpPr>
            <a:spLocks noGrp="1"/>
          </p:cNvSpPr>
          <p:nvPr>
            <p:ph type="dt" sz="half" idx="2"/>
            <p:custDataLst>
              <p:tags r:id="rId3"/>
            </p:custDataLst>
          </p:nvPr>
        </p:nvSpPr>
        <p:spPr>
          <a:xfrm>
            <a:off x="879475" y="6350000"/>
            <a:ext cx="2700338" cy="315913"/>
          </a:xfrm>
          <a:prstGeom prst="rect">
            <a:avLst/>
          </a:prstGeom>
          <a:noFill/>
          <a:ln w="9525">
            <a:noFill/>
          </a:ln>
        </p:spPr>
        <p:txBody>
          <a:bodyPr anchor="ctr" anchorCtr="0"/>
          <a:lstStyle/>
          <a:p>
            <a:pPr algn="ctr"/>
            <a:fld id="{BB962C8B-B14F-4D97-AF65-F5344CB8AC3E}" type="datetime1">
              <a:rPr lang="zh-CN" altLang="en-US">
                <a:latin typeface="黑体" panose="02010609060101010101" charset="-122"/>
                <a:ea typeface="黑体" panose="02010609060101010101" charset="-122"/>
              </a:rPr>
              <a:t>2022/10/12</a:t>
            </a:fld>
            <a:endParaRPr lang="zh-CN" altLang="en-US">
              <a:latin typeface="黑体" panose="02010609060101010101" charset="-122"/>
              <a:ea typeface="黑体" panose="02010609060101010101" charset="-122"/>
            </a:endParaRPr>
          </a:p>
        </p:txBody>
      </p:sp>
      <p:sp>
        <p:nvSpPr>
          <p:cNvPr id="27655" name="页脚占位符 4"/>
          <p:cNvSpPr>
            <a:spLocks noGrp="1"/>
          </p:cNvSpPr>
          <p:nvPr>
            <p:ph type="ftr" sz="quarter" idx="3"/>
            <p:custDataLst>
              <p:tags r:id="rId4"/>
            </p:custDataLst>
          </p:nvPr>
        </p:nvSpPr>
        <p:spPr>
          <a:xfrm>
            <a:off x="4116388" y="6350000"/>
            <a:ext cx="3959225" cy="315913"/>
          </a:xfrm>
          <a:prstGeom prst="rect">
            <a:avLst/>
          </a:prstGeom>
          <a:noFill/>
          <a:ln w="9525">
            <a:noFill/>
          </a:ln>
        </p:spPr>
        <p:txBody>
          <a:bodyPr anchor="ctr" anchorCtr="0"/>
          <a:lstStyle/>
          <a:p>
            <a:pPr algn="ctr"/>
            <a:endParaRPr lang="zh-CN" altLang="en-US">
              <a:latin typeface="黑体" panose="02010609060101010101" charset="-122"/>
              <a:ea typeface="黑体" panose="02010609060101010101" charset="-122"/>
            </a:endParaRPr>
          </a:p>
        </p:txBody>
      </p:sp>
    </p:spTree>
    <p:extLst>
      <p:ext uri="{BB962C8B-B14F-4D97-AF65-F5344CB8AC3E}">
        <p14:creationId xmlns:p14="http://schemas.microsoft.com/office/powerpoint/2010/main" val="312262220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自定义版式">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69925" y="442913"/>
            <a:ext cx="10852150" cy="442912"/>
          </a:xfrm>
        </p:spPr>
        <p:txBody>
          <a:bodyPr/>
          <a:lstStyle/>
          <a:p>
            <a:r>
              <a:rPr kumimoji="0" lang="zh-CN" altLang="en-US" sz="2400" b="1" i="0" u="none" strike="noStrike" kern="1200" cap="none" spc="200" normalizeH="0" baseline="0" noProof="1">
                <a:uLnTx/>
                <a:uFillTx/>
              </a:rPr>
              <a:t>单击此处编辑母版标题样式</a:t>
            </a:r>
          </a:p>
        </p:txBody>
      </p:sp>
      <p:sp>
        <p:nvSpPr>
          <p:cNvPr id="28675" name="灯片编号占位符 5"/>
          <p:cNvSpPr>
            <a:spLocks noGrp="1"/>
          </p:cNvSpPr>
          <p:nvPr>
            <p:ph type="sldNum" sz="quarter" idx="4"/>
            <p:custDataLst>
              <p:tags r:id="rId2"/>
            </p:custDataLst>
          </p:nvPr>
        </p:nvSpPr>
        <p:spPr>
          <a:xfrm>
            <a:off x="8610600" y="6350000"/>
            <a:ext cx="2700338" cy="315913"/>
          </a:xfrm>
          <a:prstGeom prst="rect">
            <a:avLst/>
          </a:prstGeom>
          <a:noFill/>
          <a:ln w="9525">
            <a:noFill/>
          </a:ln>
        </p:spPr>
        <p:txBody>
          <a:bodyPr anchor="ctr" anchorCtr="0"/>
          <a:lstStyle/>
          <a:p>
            <a:pPr algn="r"/>
            <a:fld id="{9A0DB2DC-4C9A-4742-B13C-FB6460FD3503}" type="slidenum">
              <a:rPr lang="zh-CN" altLang="en-US">
                <a:ea typeface="微软雅黑" panose="020B0503020204020204" charset="-122"/>
              </a:rPr>
              <a:t>‹#›</a:t>
            </a:fld>
            <a:endParaRPr lang="zh-CN" altLang="en-US">
              <a:ea typeface="微软雅黑" panose="020B0503020204020204" charset="-122"/>
            </a:endParaRPr>
          </a:p>
        </p:txBody>
      </p:sp>
      <p:sp>
        <p:nvSpPr>
          <p:cNvPr id="28678" name="日期占位符 3"/>
          <p:cNvSpPr>
            <a:spLocks noGrp="1"/>
          </p:cNvSpPr>
          <p:nvPr>
            <p:ph type="dt" sz="half" idx="2"/>
            <p:custDataLst>
              <p:tags r:id="rId3"/>
            </p:custDataLst>
          </p:nvPr>
        </p:nvSpPr>
        <p:spPr>
          <a:xfrm>
            <a:off x="879475" y="6350000"/>
            <a:ext cx="2700338" cy="315913"/>
          </a:xfrm>
          <a:prstGeom prst="rect">
            <a:avLst/>
          </a:prstGeom>
          <a:noFill/>
          <a:ln w="9525">
            <a:noFill/>
          </a:ln>
        </p:spPr>
        <p:txBody>
          <a:bodyPr anchor="ctr" anchorCtr="0"/>
          <a:lstStyle/>
          <a:p>
            <a:pPr algn="ctr"/>
            <a:fld id="{BB962C8B-B14F-4D97-AF65-F5344CB8AC3E}" type="datetime1">
              <a:rPr lang="zh-CN" altLang="en-US">
                <a:latin typeface="黑体" panose="02010609060101010101" charset="-122"/>
                <a:ea typeface="黑体" panose="02010609060101010101" charset="-122"/>
              </a:rPr>
              <a:t>2022/10/12</a:t>
            </a:fld>
            <a:endParaRPr lang="zh-CN" altLang="en-US">
              <a:latin typeface="黑体" panose="02010609060101010101" charset="-122"/>
              <a:ea typeface="黑体" panose="02010609060101010101" charset="-122"/>
            </a:endParaRPr>
          </a:p>
        </p:txBody>
      </p:sp>
      <p:sp>
        <p:nvSpPr>
          <p:cNvPr id="28679" name="页脚占位符 4"/>
          <p:cNvSpPr>
            <a:spLocks noGrp="1"/>
          </p:cNvSpPr>
          <p:nvPr>
            <p:ph type="ftr" sz="quarter" idx="3"/>
            <p:custDataLst>
              <p:tags r:id="rId4"/>
            </p:custDataLst>
          </p:nvPr>
        </p:nvSpPr>
        <p:spPr>
          <a:xfrm>
            <a:off x="4116388" y="6350000"/>
            <a:ext cx="3959225" cy="315913"/>
          </a:xfrm>
          <a:prstGeom prst="rect">
            <a:avLst/>
          </a:prstGeom>
          <a:noFill/>
          <a:ln w="9525">
            <a:noFill/>
          </a:ln>
        </p:spPr>
        <p:txBody>
          <a:bodyPr anchor="ctr" anchorCtr="0"/>
          <a:lstStyle/>
          <a:p>
            <a:pPr algn="ctr"/>
            <a:endParaRPr lang="zh-CN" altLang="en-US">
              <a:latin typeface="黑体" panose="02010609060101010101" charset="-122"/>
              <a:ea typeface="黑体" panose="02010609060101010101" charset="-122"/>
            </a:endParaRPr>
          </a:p>
        </p:txBody>
      </p:sp>
    </p:spTree>
    <p:extLst>
      <p:ext uri="{BB962C8B-B14F-4D97-AF65-F5344CB8AC3E}">
        <p14:creationId xmlns:p14="http://schemas.microsoft.com/office/powerpoint/2010/main" val="191093306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1_仅标题">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07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170BCF-6F9F-D0CA-DEA8-63588AC4ED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64FE30C-C417-7961-185F-75989024DB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7C76775-D246-38DB-DFC2-6948EB7A251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D806C6D-E318-8816-2152-B23C5B3F97B0}"/>
              </a:ext>
            </a:extLst>
          </p:cNvPr>
          <p:cNvSpPr>
            <a:spLocks noGrp="1"/>
          </p:cNvSpPr>
          <p:nvPr>
            <p:ph type="dt" sz="half" idx="10"/>
          </p:nvPr>
        </p:nvSpPr>
        <p:spPr/>
        <p:txBody>
          <a:bodyPr/>
          <a:lstStyle/>
          <a:p>
            <a:fld id="{5D7C688E-910D-4FD6-AF08-1CD6D1D3458E}" type="datetimeFigureOut">
              <a:rPr lang="zh-CN" altLang="en-US" smtClean="0"/>
              <a:t>2022/10/12</a:t>
            </a:fld>
            <a:endParaRPr lang="zh-CN" altLang="en-US"/>
          </a:p>
        </p:txBody>
      </p:sp>
      <p:sp>
        <p:nvSpPr>
          <p:cNvPr id="6" name="页脚占位符 5">
            <a:extLst>
              <a:ext uri="{FF2B5EF4-FFF2-40B4-BE49-F238E27FC236}">
                <a16:creationId xmlns:a16="http://schemas.microsoft.com/office/drawing/2014/main" id="{4A43C751-F799-BE11-D04B-446224BCEB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382FCB2-4C8D-09F8-FF3A-5C9B6FCE0111}"/>
              </a:ext>
            </a:extLst>
          </p:cNvPr>
          <p:cNvSpPr>
            <a:spLocks noGrp="1"/>
          </p:cNvSpPr>
          <p:nvPr>
            <p:ph type="sldNum" sz="quarter" idx="12"/>
          </p:nvPr>
        </p:nvSpPr>
        <p:spPr/>
        <p:txBody>
          <a:bodyPr/>
          <a:lstStyle/>
          <a:p>
            <a:fld id="{E0B0DB55-DD6C-4FEF-BB22-722901EACBBA}" type="slidenum">
              <a:rPr lang="zh-CN" altLang="en-US" smtClean="0"/>
              <a:t>‹#›</a:t>
            </a:fld>
            <a:endParaRPr lang="zh-CN" altLang="en-US"/>
          </a:p>
        </p:txBody>
      </p:sp>
    </p:spTree>
    <p:extLst>
      <p:ext uri="{BB962C8B-B14F-4D97-AF65-F5344CB8AC3E}">
        <p14:creationId xmlns:p14="http://schemas.microsoft.com/office/powerpoint/2010/main" val="648502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CC3F30-E371-3DC9-9238-3AEB0AA0EE9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BAD1495-5AE8-F978-0BAE-4075DC3014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983F345-4A9F-871E-CBC4-83FB3AB3D42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22F7998-E43E-A6CB-BAA4-D5918C47C8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6E1A976-D4D9-1F76-E19F-A6A933455A0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CFA138E-E24D-9B5E-9DE7-4E18364CFFEC}"/>
              </a:ext>
            </a:extLst>
          </p:cNvPr>
          <p:cNvSpPr>
            <a:spLocks noGrp="1"/>
          </p:cNvSpPr>
          <p:nvPr>
            <p:ph type="dt" sz="half" idx="10"/>
          </p:nvPr>
        </p:nvSpPr>
        <p:spPr/>
        <p:txBody>
          <a:bodyPr/>
          <a:lstStyle/>
          <a:p>
            <a:fld id="{5D7C688E-910D-4FD6-AF08-1CD6D1D3458E}" type="datetimeFigureOut">
              <a:rPr lang="zh-CN" altLang="en-US" smtClean="0"/>
              <a:t>2022/10/12</a:t>
            </a:fld>
            <a:endParaRPr lang="zh-CN" altLang="en-US"/>
          </a:p>
        </p:txBody>
      </p:sp>
      <p:sp>
        <p:nvSpPr>
          <p:cNvPr id="8" name="页脚占位符 7">
            <a:extLst>
              <a:ext uri="{FF2B5EF4-FFF2-40B4-BE49-F238E27FC236}">
                <a16:creationId xmlns:a16="http://schemas.microsoft.com/office/drawing/2014/main" id="{0D858FB5-ED41-E312-7EF6-18CFF9360C4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6E3920D-4B82-0348-5067-D5C8784A37AE}"/>
              </a:ext>
            </a:extLst>
          </p:cNvPr>
          <p:cNvSpPr>
            <a:spLocks noGrp="1"/>
          </p:cNvSpPr>
          <p:nvPr>
            <p:ph type="sldNum" sz="quarter" idx="12"/>
          </p:nvPr>
        </p:nvSpPr>
        <p:spPr/>
        <p:txBody>
          <a:bodyPr/>
          <a:lstStyle/>
          <a:p>
            <a:fld id="{E0B0DB55-DD6C-4FEF-BB22-722901EACBBA}" type="slidenum">
              <a:rPr lang="zh-CN" altLang="en-US" smtClean="0"/>
              <a:t>‹#›</a:t>
            </a:fld>
            <a:endParaRPr lang="zh-CN" altLang="en-US"/>
          </a:p>
        </p:txBody>
      </p:sp>
    </p:spTree>
    <p:extLst>
      <p:ext uri="{BB962C8B-B14F-4D97-AF65-F5344CB8AC3E}">
        <p14:creationId xmlns:p14="http://schemas.microsoft.com/office/powerpoint/2010/main" val="3990714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C52184-A27F-2E93-8A2F-461833ED94C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B79256-D0C7-EEA4-1BD0-64F4BD911F55}"/>
              </a:ext>
            </a:extLst>
          </p:cNvPr>
          <p:cNvSpPr>
            <a:spLocks noGrp="1"/>
          </p:cNvSpPr>
          <p:nvPr>
            <p:ph type="dt" sz="half" idx="10"/>
          </p:nvPr>
        </p:nvSpPr>
        <p:spPr/>
        <p:txBody>
          <a:bodyPr/>
          <a:lstStyle/>
          <a:p>
            <a:fld id="{5D7C688E-910D-4FD6-AF08-1CD6D1D3458E}" type="datetimeFigureOut">
              <a:rPr lang="zh-CN" altLang="en-US" smtClean="0"/>
              <a:t>2022/10/12</a:t>
            </a:fld>
            <a:endParaRPr lang="zh-CN" altLang="en-US"/>
          </a:p>
        </p:txBody>
      </p:sp>
      <p:sp>
        <p:nvSpPr>
          <p:cNvPr id="4" name="页脚占位符 3">
            <a:extLst>
              <a:ext uri="{FF2B5EF4-FFF2-40B4-BE49-F238E27FC236}">
                <a16:creationId xmlns:a16="http://schemas.microsoft.com/office/drawing/2014/main" id="{34E24E0D-AA3A-805C-9091-59125A6A7DB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7A4F2A5-4CC7-50E9-3E8D-4CBF8DAB0A06}"/>
              </a:ext>
            </a:extLst>
          </p:cNvPr>
          <p:cNvSpPr>
            <a:spLocks noGrp="1"/>
          </p:cNvSpPr>
          <p:nvPr>
            <p:ph type="sldNum" sz="quarter" idx="12"/>
          </p:nvPr>
        </p:nvSpPr>
        <p:spPr/>
        <p:txBody>
          <a:bodyPr/>
          <a:lstStyle/>
          <a:p>
            <a:fld id="{E0B0DB55-DD6C-4FEF-BB22-722901EACBBA}" type="slidenum">
              <a:rPr lang="zh-CN" altLang="en-US" smtClean="0"/>
              <a:t>‹#›</a:t>
            </a:fld>
            <a:endParaRPr lang="zh-CN" altLang="en-US"/>
          </a:p>
        </p:txBody>
      </p:sp>
    </p:spTree>
    <p:extLst>
      <p:ext uri="{BB962C8B-B14F-4D97-AF65-F5344CB8AC3E}">
        <p14:creationId xmlns:p14="http://schemas.microsoft.com/office/powerpoint/2010/main" val="369022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730C0B1-1ED4-D349-EF51-DB8C9DE687FF}"/>
              </a:ext>
            </a:extLst>
          </p:cNvPr>
          <p:cNvSpPr>
            <a:spLocks noGrp="1"/>
          </p:cNvSpPr>
          <p:nvPr>
            <p:ph type="dt" sz="half" idx="10"/>
          </p:nvPr>
        </p:nvSpPr>
        <p:spPr/>
        <p:txBody>
          <a:bodyPr/>
          <a:lstStyle/>
          <a:p>
            <a:fld id="{5D7C688E-910D-4FD6-AF08-1CD6D1D3458E}" type="datetimeFigureOut">
              <a:rPr lang="zh-CN" altLang="en-US" smtClean="0"/>
              <a:t>2022/10/12</a:t>
            </a:fld>
            <a:endParaRPr lang="zh-CN" altLang="en-US"/>
          </a:p>
        </p:txBody>
      </p:sp>
      <p:sp>
        <p:nvSpPr>
          <p:cNvPr id="3" name="页脚占位符 2">
            <a:extLst>
              <a:ext uri="{FF2B5EF4-FFF2-40B4-BE49-F238E27FC236}">
                <a16:creationId xmlns:a16="http://schemas.microsoft.com/office/drawing/2014/main" id="{BDB86C9D-D1A4-3A62-EA68-2C75E12D477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76D40A9-626E-77F0-838C-1A9994D16790}"/>
              </a:ext>
            </a:extLst>
          </p:cNvPr>
          <p:cNvSpPr>
            <a:spLocks noGrp="1"/>
          </p:cNvSpPr>
          <p:nvPr>
            <p:ph type="sldNum" sz="quarter" idx="12"/>
          </p:nvPr>
        </p:nvSpPr>
        <p:spPr/>
        <p:txBody>
          <a:bodyPr/>
          <a:lstStyle/>
          <a:p>
            <a:fld id="{E0B0DB55-DD6C-4FEF-BB22-722901EACBBA}" type="slidenum">
              <a:rPr lang="zh-CN" altLang="en-US" smtClean="0"/>
              <a:t>‹#›</a:t>
            </a:fld>
            <a:endParaRPr lang="zh-CN" altLang="en-US"/>
          </a:p>
        </p:txBody>
      </p:sp>
    </p:spTree>
    <p:extLst>
      <p:ext uri="{BB962C8B-B14F-4D97-AF65-F5344CB8AC3E}">
        <p14:creationId xmlns:p14="http://schemas.microsoft.com/office/powerpoint/2010/main" val="94857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698E40-CD39-388B-9FC4-D542AE1FF2C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095121-3BBF-458F-C76B-955B7A2E41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7F2DC9F-F35A-884E-057D-E0EAA339E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A7B2DC4-AF93-7F32-AEF0-87FE5CB93D18}"/>
              </a:ext>
            </a:extLst>
          </p:cNvPr>
          <p:cNvSpPr>
            <a:spLocks noGrp="1"/>
          </p:cNvSpPr>
          <p:nvPr>
            <p:ph type="dt" sz="half" idx="10"/>
          </p:nvPr>
        </p:nvSpPr>
        <p:spPr/>
        <p:txBody>
          <a:bodyPr/>
          <a:lstStyle/>
          <a:p>
            <a:fld id="{5D7C688E-910D-4FD6-AF08-1CD6D1D3458E}" type="datetimeFigureOut">
              <a:rPr lang="zh-CN" altLang="en-US" smtClean="0"/>
              <a:t>2022/10/12</a:t>
            </a:fld>
            <a:endParaRPr lang="zh-CN" altLang="en-US"/>
          </a:p>
        </p:txBody>
      </p:sp>
      <p:sp>
        <p:nvSpPr>
          <p:cNvPr id="6" name="页脚占位符 5">
            <a:extLst>
              <a:ext uri="{FF2B5EF4-FFF2-40B4-BE49-F238E27FC236}">
                <a16:creationId xmlns:a16="http://schemas.microsoft.com/office/drawing/2014/main" id="{B789D1D0-DC91-146C-70E2-6673C9C93AB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283F435-EFB4-3DC7-A695-C6CA08D016EB}"/>
              </a:ext>
            </a:extLst>
          </p:cNvPr>
          <p:cNvSpPr>
            <a:spLocks noGrp="1"/>
          </p:cNvSpPr>
          <p:nvPr>
            <p:ph type="sldNum" sz="quarter" idx="12"/>
          </p:nvPr>
        </p:nvSpPr>
        <p:spPr/>
        <p:txBody>
          <a:bodyPr/>
          <a:lstStyle/>
          <a:p>
            <a:fld id="{E0B0DB55-DD6C-4FEF-BB22-722901EACBBA}" type="slidenum">
              <a:rPr lang="zh-CN" altLang="en-US" smtClean="0"/>
              <a:t>‹#›</a:t>
            </a:fld>
            <a:endParaRPr lang="zh-CN" altLang="en-US"/>
          </a:p>
        </p:txBody>
      </p:sp>
    </p:spTree>
    <p:extLst>
      <p:ext uri="{BB962C8B-B14F-4D97-AF65-F5344CB8AC3E}">
        <p14:creationId xmlns:p14="http://schemas.microsoft.com/office/powerpoint/2010/main" val="187273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3E9195-6389-3ADE-5EA6-948928EE456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51D5A58-C332-6E58-A56F-CD1F51F4A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866F779-D678-4187-BA1C-493E7FCC80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BBAE57E-4E99-2BE1-CA8C-6524BE1030D8}"/>
              </a:ext>
            </a:extLst>
          </p:cNvPr>
          <p:cNvSpPr>
            <a:spLocks noGrp="1"/>
          </p:cNvSpPr>
          <p:nvPr>
            <p:ph type="dt" sz="half" idx="10"/>
          </p:nvPr>
        </p:nvSpPr>
        <p:spPr/>
        <p:txBody>
          <a:bodyPr/>
          <a:lstStyle/>
          <a:p>
            <a:fld id="{5D7C688E-910D-4FD6-AF08-1CD6D1D3458E}" type="datetimeFigureOut">
              <a:rPr lang="zh-CN" altLang="en-US" smtClean="0"/>
              <a:t>2022/10/12</a:t>
            </a:fld>
            <a:endParaRPr lang="zh-CN" altLang="en-US"/>
          </a:p>
        </p:txBody>
      </p:sp>
      <p:sp>
        <p:nvSpPr>
          <p:cNvPr id="6" name="页脚占位符 5">
            <a:extLst>
              <a:ext uri="{FF2B5EF4-FFF2-40B4-BE49-F238E27FC236}">
                <a16:creationId xmlns:a16="http://schemas.microsoft.com/office/drawing/2014/main" id="{1754C8B1-6418-BBE1-E4F5-6341B8AC03E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985CB88-9A49-B98F-965F-31737804DCA1}"/>
              </a:ext>
            </a:extLst>
          </p:cNvPr>
          <p:cNvSpPr>
            <a:spLocks noGrp="1"/>
          </p:cNvSpPr>
          <p:nvPr>
            <p:ph type="sldNum" sz="quarter" idx="12"/>
          </p:nvPr>
        </p:nvSpPr>
        <p:spPr/>
        <p:txBody>
          <a:bodyPr/>
          <a:lstStyle/>
          <a:p>
            <a:fld id="{E0B0DB55-DD6C-4FEF-BB22-722901EACBBA}" type="slidenum">
              <a:rPr lang="zh-CN" altLang="en-US" smtClean="0"/>
              <a:t>‹#›</a:t>
            </a:fld>
            <a:endParaRPr lang="zh-CN" altLang="en-US"/>
          </a:p>
        </p:txBody>
      </p:sp>
    </p:spTree>
    <p:extLst>
      <p:ext uri="{BB962C8B-B14F-4D97-AF65-F5344CB8AC3E}">
        <p14:creationId xmlns:p14="http://schemas.microsoft.com/office/powerpoint/2010/main" val="1421379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file:///D:\qq&#25991;&#20214;\712321467\Image\C2C\Image2\%7b75232B38-A165-1FB7-499C-2E1C792CACB5%7d.png"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ags" Target="../tags/tag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ags" Target="../tags/tag74.xml"/><Relationship Id="rId3" Type="http://schemas.openxmlformats.org/officeDocument/2006/relationships/slideLayout" Target="../slideLayouts/slideLayout28.xml"/><Relationship Id="rId21" Type="http://schemas.openxmlformats.org/officeDocument/2006/relationships/tags" Target="../tags/tag77.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ags" Target="../tags/tag73.xml"/><Relationship Id="rId25"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27.xml"/><Relationship Id="rId16" Type="http://schemas.openxmlformats.org/officeDocument/2006/relationships/tags" Target="../tags/tag72.xml"/><Relationship Id="rId20" Type="http://schemas.openxmlformats.org/officeDocument/2006/relationships/tags" Target="../tags/tag76.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1.png"/><Relationship Id="rId5" Type="http://schemas.openxmlformats.org/officeDocument/2006/relationships/slideLayout" Target="../slideLayouts/slideLayout30.xml"/><Relationship Id="rId15" Type="http://schemas.openxmlformats.org/officeDocument/2006/relationships/theme" Target="../theme/theme3.xml"/><Relationship Id="rId23" Type="http://schemas.openxmlformats.org/officeDocument/2006/relationships/image" Target="../media/image2.png"/><Relationship Id="rId10" Type="http://schemas.openxmlformats.org/officeDocument/2006/relationships/slideLayout" Target="../slideLayouts/slideLayout35.xml"/><Relationship Id="rId19" Type="http://schemas.openxmlformats.org/officeDocument/2006/relationships/tags" Target="../tags/tag7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tags" Target="../tags/tag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1B76C2A-96C6-16D8-1D80-5AE76E2DBA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EEA6F0A-EFAB-F0BA-3EFE-8B41EF110D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9298240-99D8-88C3-E135-AEFDBAAD68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7C688E-910D-4FD6-AF08-1CD6D1D3458E}" type="datetimeFigureOut">
              <a:rPr lang="zh-CN" altLang="en-US" smtClean="0"/>
              <a:t>2022/10/12</a:t>
            </a:fld>
            <a:endParaRPr lang="zh-CN" altLang="en-US"/>
          </a:p>
        </p:txBody>
      </p:sp>
      <p:sp>
        <p:nvSpPr>
          <p:cNvPr id="5" name="页脚占位符 4">
            <a:extLst>
              <a:ext uri="{FF2B5EF4-FFF2-40B4-BE49-F238E27FC236}">
                <a16:creationId xmlns:a16="http://schemas.microsoft.com/office/drawing/2014/main" id="{E937DEB8-AE07-14D0-3E92-0B5C0E8DED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DE4C2A8-CEA0-5A32-CE7C-FCED299BFF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B0DB55-DD6C-4FEF-BB22-722901EACBBA}" type="slidenum">
              <a:rPr lang="zh-CN" altLang="en-US" smtClean="0"/>
              <a:t>‹#›</a:t>
            </a:fld>
            <a:endParaRPr lang="zh-CN" altLang="en-US"/>
          </a:p>
        </p:txBody>
      </p:sp>
    </p:spTree>
    <p:extLst>
      <p:ext uri="{BB962C8B-B14F-4D97-AF65-F5344CB8AC3E}">
        <p14:creationId xmlns:p14="http://schemas.microsoft.com/office/powerpoint/2010/main" val="3482581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pattFill prst="ltUpDiag">
          <a:fgClr>
            <a:schemeClr val="bg1"/>
          </a:fgClr>
          <a:bgClr>
            <a:schemeClr val="bg1">
              <a:lumMod val="95000"/>
            </a:schemeClr>
          </a:bgClr>
        </a:patt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16"/>
            </p:custDataLst>
          </p:nvPr>
        </p:nvPicPr>
        <p:blipFill>
          <a:blip r:embed="rId17" r:link="rId18"/>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2155612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7"/>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custDataLst>
              <p:tags r:id="rId18"/>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2022/10/12</a:t>
            </a:fld>
            <a:endParaRPr lang="zh-CN" altLang="en-US"/>
          </a:p>
        </p:txBody>
      </p:sp>
      <p:sp>
        <p:nvSpPr>
          <p:cNvPr id="5" name="页脚占位符 4"/>
          <p:cNvSpPr>
            <a:spLocks noGrp="1"/>
          </p:cNvSpPr>
          <p:nvPr>
            <p:ph type="ftr" sz="quarter" idx="3"/>
            <p:custDataLst>
              <p:tags r:id="rId19"/>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0"/>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图片 6"/>
          <p:cNvPicPr>
            <a:picLocks noChangeAspect="1"/>
          </p:cNvPicPr>
          <p:nvPr userDrawn="1">
            <p:custDataLst>
              <p:tags r:id="rId21"/>
            </p:custDataLst>
          </p:nvPr>
        </p:nvPicPr>
        <p:blipFill>
          <a:blip r:embed="rId23">
            <a:extLst>
              <a:ext uri="{28A0092B-C50C-407E-A947-70E740481C1C}">
                <a14:useLocalDpi xmlns:a14="http://schemas.microsoft.com/office/drawing/2010/main" val="0"/>
              </a:ext>
            </a:extLst>
          </a:blip>
          <a:stretch>
            <a:fillRect/>
          </a:stretch>
        </p:blipFill>
        <p:spPr>
          <a:xfrm>
            <a:off x="-17417" y="0"/>
            <a:ext cx="12226834" cy="6858000"/>
          </a:xfrm>
          <a:prstGeom prst="rect">
            <a:avLst/>
          </a:prstGeom>
        </p:spPr>
      </p:pic>
      <p:pic>
        <p:nvPicPr>
          <p:cNvPr id="8" name="图片 1073743875" descr="学科网 zxxk.com"/>
          <p:cNvPicPr>
            <a:picLocks noChangeAspect="1"/>
          </p:cNvPicPr>
          <p:nvPr>
            <p:custDataLst>
              <p:tags r:id="rId22"/>
            </p:custDataLst>
          </p:nvPr>
        </p:nvPicPr>
        <p:blipFill>
          <a:blip r:embed="rId24" r:link="rId25"/>
          <a:stretch>
            <a:fillRect/>
          </a:stretch>
        </p:blipFill>
        <p:spPr>
          <a:xfrm>
            <a:off x="838200" y="365125"/>
            <a:ext cx="9525" cy="9525"/>
          </a:xfrm>
          <a:prstGeom prst="rect">
            <a:avLst/>
          </a:prstGeom>
          <a:noFill/>
          <a:ln>
            <a:noFill/>
            <a:miter lim="800000"/>
          </a:ln>
        </p:spPr>
      </p:pic>
    </p:spTree>
    <p:extLst>
      <p:ext uri="{BB962C8B-B14F-4D97-AF65-F5344CB8AC3E}">
        <p14:creationId xmlns:p14="http://schemas.microsoft.com/office/powerpoint/2010/main" val="32990902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tags" Target="../tags/tag201.xml"/><Relationship Id="rId13" Type="http://schemas.openxmlformats.org/officeDocument/2006/relationships/image" Target="../media/image6.png"/><Relationship Id="rId3" Type="http://schemas.openxmlformats.org/officeDocument/2006/relationships/tags" Target="../tags/tag196.xml"/><Relationship Id="rId7" Type="http://schemas.openxmlformats.org/officeDocument/2006/relationships/tags" Target="../tags/tag200.xml"/><Relationship Id="rId12" Type="http://schemas.openxmlformats.org/officeDocument/2006/relationships/slideLayout" Target="../slideLayouts/slideLayout25.xml"/><Relationship Id="rId2" Type="http://schemas.openxmlformats.org/officeDocument/2006/relationships/tags" Target="../tags/tag195.xml"/><Relationship Id="rId16" Type="http://schemas.openxmlformats.org/officeDocument/2006/relationships/image" Target="../media/image11.jpeg"/><Relationship Id="rId1" Type="http://schemas.openxmlformats.org/officeDocument/2006/relationships/tags" Target="../tags/tag194.xml"/><Relationship Id="rId6" Type="http://schemas.openxmlformats.org/officeDocument/2006/relationships/tags" Target="../tags/tag199.xml"/><Relationship Id="rId11" Type="http://schemas.openxmlformats.org/officeDocument/2006/relationships/tags" Target="../tags/tag204.xml"/><Relationship Id="rId5" Type="http://schemas.openxmlformats.org/officeDocument/2006/relationships/tags" Target="../tags/tag198.xml"/><Relationship Id="rId15" Type="http://schemas.openxmlformats.org/officeDocument/2006/relationships/image" Target="../media/image10.png"/><Relationship Id="rId10" Type="http://schemas.openxmlformats.org/officeDocument/2006/relationships/tags" Target="../tags/tag203.xml"/><Relationship Id="rId4" Type="http://schemas.openxmlformats.org/officeDocument/2006/relationships/tags" Target="../tags/tag197.xml"/><Relationship Id="rId9" Type="http://schemas.openxmlformats.org/officeDocument/2006/relationships/tags" Target="../tags/tag202.xml"/><Relationship Id="rId1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06.xml"/><Relationship Id="rId1" Type="http://schemas.openxmlformats.org/officeDocument/2006/relationships/tags" Target="../tags/tag205.xml"/><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209.xml"/><Relationship Id="rId7" Type="http://schemas.openxmlformats.org/officeDocument/2006/relationships/image" Target="../media/image6.png"/><Relationship Id="rId12" Type="http://schemas.openxmlformats.org/officeDocument/2006/relationships/image" Target="../media/image16.png"/><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25.xml"/><Relationship Id="rId11" Type="http://schemas.openxmlformats.org/officeDocument/2006/relationships/image" Target="../media/image15.png"/><Relationship Id="rId5" Type="http://schemas.openxmlformats.org/officeDocument/2006/relationships/tags" Target="../tags/tag211.xml"/><Relationship Id="rId10" Type="http://schemas.openxmlformats.org/officeDocument/2006/relationships/image" Target="../media/image14.png"/><Relationship Id="rId4" Type="http://schemas.openxmlformats.org/officeDocument/2006/relationships/tags" Target="../tags/tag210.xml"/><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13.xml"/><Relationship Id="rId1" Type="http://schemas.openxmlformats.org/officeDocument/2006/relationships/tags" Target="../tags/tag212.xml"/><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9.png"/><Relationship Id="rId3" Type="http://schemas.openxmlformats.org/officeDocument/2006/relationships/tags" Target="../tags/tag216.xml"/><Relationship Id="rId7" Type="http://schemas.openxmlformats.org/officeDocument/2006/relationships/video" Target="../media/media1.mp4"/><Relationship Id="rId12" Type="http://schemas.openxmlformats.org/officeDocument/2006/relationships/image" Target="../media/image18.png"/><Relationship Id="rId2" Type="http://schemas.openxmlformats.org/officeDocument/2006/relationships/tags" Target="../tags/tag215.xml"/><Relationship Id="rId1" Type="http://schemas.openxmlformats.org/officeDocument/2006/relationships/tags" Target="../tags/tag214.xml"/><Relationship Id="rId6" Type="http://schemas.microsoft.com/office/2007/relationships/media" Target="../media/media1.mp4"/><Relationship Id="rId11" Type="http://schemas.openxmlformats.org/officeDocument/2006/relationships/image" Target="../media/image17.png"/><Relationship Id="rId5" Type="http://schemas.openxmlformats.org/officeDocument/2006/relationships/tags" Target="../tags/tag218.xml"/><Relationship Id="rId10" Type="http://schemas.openxmlformats.org/officeDocument/2006/relationships/image" Target="../media/image7.png"/><Relationship Id="rId4" Type="http://schemas.openxmlformats.org/officeDocument/2006/relationships/tags" Target="../tags/tag217.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221.xml"/><Relationship Id="rId7" Type="http://schemas.openxmlformats.org/officeDocument/2006/relationships/image" Target="../media/image6.png"/><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slideLayout" Target="../slideLayouts/slideLayout25.xml"/><Relationship Id="rId5" Type="http://schemas.openxmlformats.org/officeDocument/2006/relationships/tags" Target="../tags/tag223.xml"/><Relationship Id="rId10" Type="http://schemas.openxmlformats.org/officeDocument/2006/relationships/image" Target="../media/image21.gif"/><Relationship Id="rId4" Type="http://schemas.openxmlformats.org/officeDocument/2006/relationships/tags" Target="../tags/tag222.xml"/><Relationship Id="rId9" Type="http://schemas.openxmlformats.org/officeDocument/2006/relationships/image" Target="../media/image20.gif"/></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tags" Target="../tags/tag226.xml"/><Relationship Id="rId7" Type="http://schemas.openxmlformats.org/officeDocument/2006/relationships/tags" Target="../tags/tag230.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10" Type="http://schemas.openxmlformats.org/officeDocument/2006/relationships/image" Target="../media/image7.png"/><Relationship Id="rId4" Type="http://schemas.openxmlformats.org/officeDocument/2006/relationships/tags" Target="../tags/tag227.xml"/><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2.xml"/><Relationship Id="rId1" Type="http://schemas.openxmlformats.org/officeDocument/2006/relationships/tags" Target="../tags/tag231.xml"/></Relationships>
</file>

<file path=ppt/slides/_rels/slide18.xml.rels><?xml version="1.0" encoding="UTF-8" standalone="yes"?>
<Relationships xmlns="http://schemas.openxmlformats.org/package/2006/relationships"><Relationship Id="rId3" Type="http://schemas.openxmlformats.org/officeDocument/2006/relationships/tags" Target="../tags/tag234.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image" Target="../media/image22.png"/><Relationship Id="rId5" Type="http://schemas.openxmlformats.org/officeDocument/2006/relationships/notesSlide" Target="../notesSlides/notesSlide10.xml"/><Relationship Id="rId4"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239.xml"/><Relationship Id="rId1" Type="http://schemas.openxmlformats.org/officeDocument/2006/relationships/tags" Target="../tags/tag238.xml"/><Relationship Id="rId5" Type="http://schemas.openxmlformats.org/officeDocument/2006/relationships/image" Target="../media/image24.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tags" Target="../tags/tag147.xml"/><Relationship Id="rId7" Type="http://schemas.openxmlformats.org/officeDocument/2006/relationships/tags" Target="../tags/tag151.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50.xml"/><Relationship Id="rId5" Type="http://schemas.openxmlformats.org/officeDocument/2006/relationships/tags" Target="../tags/tag149.xml"/><Relationship Id="rId10" Type="http://schemas.openxmlformats.org/officeDocument/2006/relationships/image" Target="../media/image4.png"/><Relationship Id="rId4" Type="http://schemas.openxmlformats.org/officeDocument/2006/relationships/tags" Target="../tags/tag148.xml"/><Relationship Id="rId9"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image" Target="../media/image25.png"/><Relationship Id="rId5" Type="http://schemas.openxmlformats.org/officeDocument/2006/relationships/slideLayout" Target="../slideLayouts/slideLayout22.xml"/><Relationship Id="rId4" Type="http://schemas.openxmlformats.org/officeDocument/2006/relationships/tags" Target="../tags/tag24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tags" Target="../tags/tag246.xml"/><Relationship Id="rId7" Type="http://schemas.openxmlformats.org/officeDocument/2006/relationships/tags" Target="../tags/tag250.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tags" Target="../tags/tag249.xml"/><Relationship Id="rId11" Type="http://schemas.openxmlformats.org/officeDocument/2006/relationships/image" Target="../media/image28.jpeg"/><Relationship Id="rId5" Type="http://schemas.openxmlformats.org/officeDocument/2006/relationships/tags" Target="../tags/tag248.xml"/><Relationship Id="rId10" Type="http://schemas.openxmlformats.org/officeDocument/2006/relationships/image" Target="../media/image27.png"/><Relationship Id="rId4" Type="http://schemas.openxmlformats.org/officeDocument/2006/relationships/tags" Target="../tags/tag247.xml"/><Relationship Id="rId9" Type="http://schemas.openxmlformats.org/officeDocument/2006/relationships/image" Target="../media/image26.jpeg"/></Relationships>
</file>

<file path=ppt/slides/_rels/slide22.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tags" Target="../tags/tag263.xml"/><Relationship Id="rId18" Type="http://schemas.openxmlformats.org/officeDocument/2006/relationships/tags" Target="../tags/tag268.xml"/><Relationship Id="rId26" Type="http://schemas.openxmlformats.org/officeDocument/2006/relationships/tags" Target="../tags/tag276.xml"/><Relationship Id="rId3" Type="http://schemas.openxmlformats.org/officeDocument/2006/relationships/tags" Target="../tags/tag253.xml"/><Relationship Id="rId21" Type="http://schemas.openxmlformats.org/officeDocument/2006/relationships/tags" Target="../tags/tag271.xml"/><Relationship Id="rId7" Type="http://schemas.openxmlformats.org/officeDocument/2006/relationships/tags" Target="../tags/tag257.xml"/><Relationship Id="rId12" Type="http://schemas.openxmlformats.org/officeDocument/2006/relationships/tags" Target="../tags/tag262.xml"/><Relationship Id="rId17" Type="http://schemas.openxmlformats.org/officeDocument/2006/relationships/tags" Target="../tags/tag267.xml"/><Relationship Id="rId25" Type="http://schemas.openxmlformats.org/officeDocument/2006/relationships/tags" Target="../tags/tag275.xml"/><Relationship Id="rId2" Type="http://schemas.openxmlformats.org/officeDocument/2006/relationships/tags" Target="../tags/tag252.xml"/><Relationship Id="rId16" Type="http://schemas.openxmlformats.org/officeDocument/2006/relationships/tags" Target="../tags/tag266.xml"/><Relationship Id="rId20" Type="http://schemas.openxmlformats.org/officeDocument/2006/relationships/tags" Target="../tags/tag270.xml"/><Relationship Id="rId29" Type="http://schemas.openxmlformats.org/officeDocument/2006/relationships/image" Target="../media/image29.png"/><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tags" Target="../tags/tag261.xml"/><Relationship Id="rId24" Type="http://schemas.openxmlformats.org/officeDocument/2006/relationships/tags" Target="../tags/tag274.xml"/><Relationship Id="rId5" Type="http://schemas.openxmlformats.org/officeDocument/2006/relationships/tags" Target="../tags/tag255.xml"/><Relationship Id="rId15" Type="http://schemas.openxmlformats.org/officeDocument/2006/relationships/tags" Target="../tags/tag265.xml"/><Relationship Id="rId23" Type="http://schemas.openxmlformats.org/officeDocument/2006/relationships/tags" Target="../tags/tag273.xml"/><Relationship Id="rId28" Type="http://schemas.openxmlformats.org/officeDocument/2006/relationships/slideLayout" Target="../slideLayouts/slideLayout39.xml"/><Relationship Id="rId10" Type="http://schemas.openxmlformats.org/officeDocument/2006/relationships/tags" Target="../tags/tag260.xml"/><Relationship Id="rId19" Type="http://schemas.openxmlformats.org/officeDocument/2006/relationships/tags" Target="../tags/tag269.xml"/><Relationship Id="rId4" Type="http://schemas.openxmlformats.org/officeDocument/2006/relationships/tags" Target="../tags/tag254.xml"/><Relationship Id="rId9" Type="http://schemas.openxmlformats.org/officeDocument/2006/relationships/tags" Target="../tags/tag259.xml"/><Relationship Id="rId14" Type="http://schemas.openxmlformats.org/officeDocument/2006/relationships/tags" Target="../tags/tag264.xml"/><Relationship Id="rId22" Type="http://schemas.openxmlformats.org/officeDocument/2006/relationships/tags" Target="../tags/tag272.xml"/><Relationship Id="rId27" Type="http://schemas.openxmlformats.org/officeDocument/2006/relationships/tags" Target="../tags/tag277.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280.xml"/><Relationship Id="rId7" Type="http://schemas.openxmlformats.org/officeDocument/2006/relationships/slideLayout" Target="../slideLayouts/slideLayout22.xml"/><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tags" Target="../tags/tag283.xml"/><Relationship Id="rId5" Type="http://schemas.openxmlformats.org/officeDocument/2006/relationships/tags" Target="../tags/tag282.xml"/><Relationship Id="rId10" Type="http://schemas.openxmlformats.org/officeDocument/2006/relationships/image" Target="../media/image32.png"/><Relationship Id="rId4" Type="http://schemas.openxmlformats.org/officeDocument/2006/relationships/tags" Target="../tags/tag281.xml"/><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tags" Target="../tags/tag286.xml"/><Relationship Id="rId2" Type="http://schemas.openxmlformats.org/officeDocument/2006/relationships/tags" Target="../tags/tag285.xml"/><Relationship Id="rId1" Type="http://schemas.openxmlformats.org/officeDocument/2006/relationships/tags" Target="../tags/tag284.xml"/><Relationship Id="rId5" Type="http://schemas.openxmlformats.org/officeDocument/2006/relationships/image" Target="../media/image33.png"/><Relationship Id="rId4"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8" Type="http://schemas.openxmlformats.org/officeDocument/2006/relationships/tags" Target="../tags/tag294.xml"/><Relationship Id="rId3" Type="http://schemas.openxmlformats.org/officeDocument/2006/relationships/tags" Target="../tags/tag289.xml"/><Relationship Id="rId7" Type="http://schemas.openxmlformats.org/officeDocument/2006/relationships/tags" Target="../tags/tag293.xml"/><Relationship Id="rId2" Type="http://schemas.openxmlformats.org/officeDocument/2006/relationships/tags" Target="../tags/tag288.xml"/><Relationship Id="rId1" Type="http://schemas.openxmlformats.org/officeDocument/2006/relationships/tags" Target="../tags/tag287.xml"/><Relationship Id="rId6" Type="http://schemas.openxmlformats.org/officeDocument/2006/relationships/tags" Target="../tags/tag292.xml"/><Relationship Id="rId11" Type="http://schemas.openxmlformats.org/officeDocument/2006/relationships/image" Target="../media/image7.png"/><Relationship Id="rId5" Type="http://schemas.openxmlformats.org/officeDocument/2006/relationships/tags" Target="../tags/tag291.xml"/><Relationship Id="rId10" Type="http://schemas.openxmlformats.org/officeDocument/2006/relationships/image" Target="../media/image6.png"/><Relationship Id="rId4" Type="http://schemas.openxmlformats.org/officeDocument/2006/relationships/tags" Target="../tags/tag290.xml"/><Relationship Id="rId9"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295.xml"/></Relationships>
</file>

<file path=ppt/slides/_rels/slide27.xml.rels><?xml version="1.0" encoding="UTF-8" standalone="yes"?>
<Relationships xmlns="http://schemas.openxmlformats.org/package/2006/relationships"><Relationship Id="rId8" Type="http://schemas.openxmlformats.org/officeDocument/2006/relationships/tags" Target="../tags/tag303.xml"/><Relationship Id="rId13" Type="http://schemas.openxmlformats.org/officeDocument/2006/relationships/tags" Target="../tags/tag308.xml"/><Relationship Id="rId18" Type="http://schemas.openxmlformats.org/officeDocument/2006/relationships/tags" Target="../tags/tag313.xml"/><Relationship Id="rId3" Type="http://schemas.openxmlformats.org/officeDocument/2006/relationships/tags" Target="../tags/tag298.xml"/><Relationship Id="rId21" Type="http://schemas.openxmlformats.org/officeDocument/2006/relationships/tags" Target="../tags/tag316.xml"/><Relationship Id="rId7" Type="http://schemas.openxmlformats.org/officeDocument/2006/relationships/tags" Target="../tags/tag302.xml"/><Relationship Id="rId12" Type="http://schemas.openxmlformats.org/officeDocument/2006/relationships/tags" Target="../tags/tag307.xml"/><Relationship Id="rId17" Type="http://schemas.openxmlformats.org/officeDocument/2006/relationships/tags" Target="../tags/tag312.xml"/><Relationship Id="rId25" Type="http://schemas.openxmlformats.org/officeDocument/2006/relationships/image" Target="../media/image35.png"/><Relationship Id="rId2" Type="http://schemas.openxmlformats.org/officeDocument/2006/relationships/tags" Target="../tags/tag297.xml"/><Relationship Id="rId16" Type="http://schemas.openxmlformats.org/officeDocument/2006/relationships/tags" Target="../tags/tag311.xml"/><Relationship Id="rId20" Type="http://schemas.openxmlformats.org/officeDocument/2006/relationships/tags" Target="../tags/tag315.xml"/><Relationship Id="rId1" Type="http://schemas.openxmlformats.org/officeDocument/2006/relationships/tags" Target="../tags/tag296.xml"/><Relationship Id="rId6" Type="http://schemas.openxmlformats.org/officeDocument/2006/relationships/tags" Target="../tags/tag301.xml"/><Relationship Id="rId11" Type="http://schemas.openxmlformats.org/officeDocument/2006/relationships/tags" Target="../tags/tag306.xml"/><Relationship Id="rId24" Type="http://schemas.openxmlformats.org/officeDocument/2006/relationships/image" Target="../media/image34.png"/><Relationship Id="rId5" Type="http://schemas.openxmlformats.org/officeDocument/2006/relationships/tags" Target="../tags/tag300.xml"/><Relationship Id="rId15" Type="http://schemas.openxmlformats.org/officeDocument/2006/relationships/tags" Target="../tags/tag310.xml"/><Relationship Id="rId23" Type="http://schemas.openxmlformats.org/officeDocument/2006/relationships/slideLayout" Target="../slideLayouts/slideLayout23.xml"/><Relationship Id="rId10" Type="http://schemas.openxmlformats.org/officeDocument/2006/relationships/tags" Target="../tags/tag305.xml"/><Relationship Id="rId19" Type="http://schemas.openxmlformats.org/officeDocument/2006/relationships/tags" Target="../tags/tag314.xml"/><Relationship Id="rId4" Type="http://schemas.openxmlformats.org/officeDocument/2006/relationships/tags" Target="../tags/tag299.xml"/><Relationship Id="rId9" Type="http://schemas.openxmlformats.org/officeDocument/2006/relationships/tags" Target="../tags/tag304.xml"/><Relationship Id="rId14" Type="http://schemas.openxmlformats.org/officeDocument/2006/relationships/tags" Target="../tags/tag309.xml"/><Relationship Id="rId22" Type="http://schemas.openxmlformats.org/officeDocument/2006/relationships/tags" Target="../tags/tag31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19.xml"/><Relationship Id="rId1" Type="http://schemas.openxmlformats.org/officeDocument/2006/relationships/tags" Target="../tags/tag318.xml"/><Relationship Id="rId5" Type="http://schemas.openxmlformats.org/officeDocument/2006/relationships/image" Target="../media/image14.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tags" Target="../tags/tag322.xml"/><Relationship Id="rId2" Type="http://schemas.openxmlformats.org/officeDocument/2006/relationships/tags" Target="../tags/tag321.xml"/><Relationship Id="rId1" Type="http://schemas.openxmlformats.org/officeDocument/2006/relationships/tags" Target="../tags/tag320.xml"/><Relationship Id="rId5" Type="http://schemas.openxmlformats.org/officeDocument/2006/relationships/slideLayout" Target="../slideLayouts/slideLayout23.xml"/><Relationship Id="rId4" Type="http://schemas.openxmlformats.org/officeDocument/2006/relationships/tags" Target="../tags/tag323.xml"/></Relationships>
</file>

<file path=ppt/slides/_rels/slide3.xml.rels><?xml version="1.0" encoding="UTF-8" standalone="yes"?>
<Relationships xmlns="http://schemas.openxmlformats.org/package/2006/relationships"><Relationship Id="rId8" Type="http://schemas.openxmlformats.org/officeDocument/2006/relationships/tags" Target="../tags/tag162.xml"/><Relationship Id="rId3" Type="http://schemas.openxmlformats.org/officeDocument/2006/relationships/tags" Target="../tags/tag157.xml"/><Relationship Id="rId7" Type="http://schemas.openxmlformats.org/officeDocument/2006/relationships/tags" Target="../tags/tag161.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5" Type="http://schemas.openxmlformats.org/officeDocument/2006/relationships/tags" Target="../tags/tag159.xml"/><Relationship Id="rId10" Type="http://schemas.openxmlformats.org/officeDocument/2006/relationships/notesSlide" Target="../notesSlides/notesSlide2.xml"/><Relationship Id="rId4" Type="http://schemas.openxmlformats.org/officeDocument/2006/relationships/tags" Target="../tags/tag158.xml"/><Relationship Id="rId9"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tags" Target="../tags/tag326.xml"/><Relationship Id="rId2" Type="http://schemas.openxmlformats.org/officeDocument/2006/relationships/tags" Target="../tags/tag325.xml"/><Relationship Id="rId1" Type="http://schemas.openxmlformats.org/officeDocument/2006/relationships/tags" Target="../tags/tag324.xml"/><Relationship Id="rId5" Type="http://schemas.openxmlformats.org/officeDocument/2006/relationships/slideLayout" Target="../slideLayouts/slideLayout23.xml"/><Relationship Id="rId4" Type="http://schemas.openxmlformats.org/officeDocument/2006/relationships/tags" Target="../tags/tag327.xml"/></Relationships>
</file>

<file path=ppt/slides/_rels/slide31.xml.rels><?xml version="1.0" encoding="UTF-8" standalone="yes"?>
<Relationships xmlns="http://schemas.openxmlformats.org/package/2006/relationships"><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 Id="rId5" Type="http://schemas.openxmlformats.org/officeDocument/2006/relationships/slideLayout" Target="../slideLayouts/slideLayout23.xml"/><Relationship Id="rId4" Type="http://schemas.openxmlformats.org/officeDocument/2006/relationships/tags" Target="../tags/tag3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332.xml"/></Relationships>
</file>

<file path=ppt/slides/_rels/slide4.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73.xml"/><Relationship Id="rId1" Type="http://schemas.openxmlformats.org/officeDocument/2006/relationships/tags" Target="../tags/tag172.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tags" Target="../tags/tag176.xml"/><Relationship Id="rId7" Type="http://schemas.openxmlformats.org/officeDocument/2006/relationships/tags" Target="../tags/tag180.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5" Type="http://schemas.openxmlformats.org/officeDocument/2006/relationships/tags" Target="../tags/tag178.xml"/><Relationship Id="rId10" Type="http://schemas.openxmlformats.org/officeDocument/2006/relationships/image" Target="../media/image7.png"/><Relationship Id="rId4" Type="http://schemas.openxmlformats.org/officeDocument/2006/relationships/tags" Target="../tags/tag177.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image" Target="../media/image8.png"/><Relationship Id="rId5" Type="http://schemas.openxmlformats.org/officeDocument/2006/relationships/notesSlide" Target="../notesSlides/notesSlide5.xml"/><Relationship Id="rId4"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tags" Target="../tags/tag188.xml"/><Relationship Id="rId1" Type="http://schemas.openxmlformats.org/officeDocument/2006/relationships/tags" Target="../tags/tag187.xml"/><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91.xml"/><Relationship Id="rId7" Type="http://schemas.openxmlformats.org/officeDocument/2006/relationships/image" Target="../media/image6.png"/><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slideLayout" Target="../slideLayouts/slideLayout25.xml"/><Relationship Id="rId5" Type="http://schemas.openxmlformats.org/officeDocument/2006/relationships/tags" Target="../tags/tag193.xml"/><Relationship Id="rId4" Type="http://schemas.openxmlformats.org/officeDocument/2006/relationships/tags" Target="../tags/tag192.xml"/><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93742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6" name="New picture"/>
          <p:cNvPicPr/>
          <p:nvPr>
            <p:custDataLst>
              <p:tags r:id="rId2"/>
            </p:custDataLst>
          </p:nvPr>
        </p:nvPicPr>
        <p:blipFill>
          <a:blip r:embed="rId13"/>
          <a:stretch>
            <a:fillRect/>
          </a:stretch>
        </p:blipFill>
        <p:spPr>
          <a:xfrm>
            <a:off x="10337800" y="11341100"/>
            <a:ext cx="355600" cy="254000"/>
          </a:xfrm>
          <a:prstGeom prst="cube">
            <a:avLst/>
          </a:prstGeom>
        </p:spPr>
      </p:pic>
      <p:pic>
        <p:nvPicPr>
          <p:cNvPr id="58377" name="New picture"/>
          <p:cNvPicPr/>
          <p:nvPr>
            <p:custDataLst>
              <p:tags r:id="rId3"/>
            </p:custDataLst>
          </p:nvPr>
        </p:nvPicPr>
        <p:blipFill>
          <a:blip r:embed="rId14"/>
          <a:stretch>
            <a:fillRect/>
          </a:stretch>
        </p:blipFill>
        <p:spPr>
          <a:xfrm>
            <a:off x="10337800" y="12331700"/>
            <a:ext cx="355600" cy="254000"/>
          </a:xfrm>
          <a:prstGeom prst="cube">
            <a:avLst/>
          </a:prstGeom>
        </p:spPr>
      </p:pic>
      <p:sp>
        <p:nvSpPr>
          <p:cNvPr id="8" name="流程图: 可选过程 7"/>
          <p:cNvSpPr/>
          <p:nvPr>
            <p:custDataLst>
              <p:tags r:id="rId4"/>
            </p:custDataLst>
          </p:nvPr>
        </p:nvSpPr>
        <p:spPr>
          <a:xfrm>
            <a:off x="0" y="-317"/>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3600" b="1" noProof="1">
                <a:solidFill>
                  <a:prstClr val="white"/>
                </a:solidFill>
                <a:latin typeface="Calibri"/>
                <a:ea typeface="宋体" panose="02010600030101010101" pitchFamily="2" charset="-122"/>
                <a:cs typeface="Arial"/>
                <a:sym typeface="+mn-ea"/>
              </a:rPr>
              <a:t>拓展</a:t>
            </a:r>
            <a:endPar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endParaRPr>
          </a:p>
        </p:txBody>
      </p:sp>
      <p:sp>
        <p:nvSpPr>
          <p:cNvPr id="22531" name="文本框 2"/>
          <p:cNvSpPr txBox="1"/>
          <p:nvPr>
            <p:custDataLst>
              <p:tags r:id="rId5"/>
            </p:custDataLst>
          </p:nvPr>
        </p:nvSpPr>
        <p:spPr>
          <a:xfrm>
            <a:off x="0" y="609283"/>
            <a:ext cx="12030075" cy="119062"/>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sp>
        <p:nvSpPr>
          <p:cNvPr id="6" name="矩形 5">
            <a:extLst>
              <a:ext uri="{FF2B5EF4-FFF2-40B4-BE49-F238E27FC236}">
                <a16:creationId xmlns:a16="http://schemas.microsoft.com/office/drawing/2014/main" id="{0D7A4C50-28D9-44EA-C07A-0906F3E89892}"/>
              </a:ext>
            </a:extLst>
          </p:cNvPr>
          <p:cNvSpPr/>
          <p:nvPr>
            <p:custDataLst>
              <p:tags r:id="rId6"/>
            </p:custDataLst>
          </p:nvPr>
        </p:nvSpPr>
        <p:spPr>
          <a:xfrm>
            <a:off x="-222092" y="1748989"/>
            <a:ext cx="7498715" cy="829945"/>
          </a:xfrm>
          <a:prstGeom prst="rect">
            <a:avLst/>
          </a:prstGeom>
        </p:spPr>
        <p:txBody>
          <a:bodyPr wrap="square">
            <a:spAutoFit/>
          </a:bodyPr>
          <a:lstStyle/>
          <a:p>
            <a:pPr>
              <a:lnSpc>
                <a:spcPct val="150000"/>
              </a:lnSpc>
            </a:pPr>
            <a:r>
              <a:rPr lang="en-US" altLang="zh-CN" sz="3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互联网</a:t>
            </a:r>
            <a:r>
              <a:rPr lang="en-US" altLang="zh-CN" sz="3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是</a:t>
            </a:r>
            <a:r>
              <a:rPr lang="zh-CN" altLang="en-US" sz="3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“互联网</a:t>
            </a:r>
            <a:r>
              <a:rPr lang="en-US" altLang="zh-CN" sz="3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各个传统行业</a:t>
            </a:r>
            <a:r>
              <a:rPr lang="en-US" altLang="zh-CN" sz="3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14">
            <a:extLst>
              <a:ext uri="{FF2B5EF4-FFF2-40B4-BE49-F238E27FC236}">
                <a16:creationId xmlns:a16="http://schemas.microsoft.com/office/drawing/2014/main" id="{7F015EB1-E7F0-3975-8CDB-F0154F66CE14}"/>
              </a:ext>
            </a:extLst>
          </p:cNvPr>
          <p:cNvSpPr txBox="1">
            <a:spLocks noChangeArrowheads="1"/>
          </p:cNvSpPr>
          <p:nvPr>
            <p:custDataLst>
              <p:tags r:id="rId7"/>
            </p:custDataLst>
          </p:nvPr>
        </p:nvSpPr>
        <p:spPr bwMode="auto">
          <a:xfrm>
            <a:off x="642461" y="1137484"/>
            <a:ext cx="516191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3600" b="1" dirty="0">
                <a:solidFill>
                  <a:srgbClr val="7030A0"/>
                </a:solidFill>
                <a:latin typeface="微软雅黑" panose="020B0503020204020204" pitchFamily="34" charset="-122"/>
                <a:ea typeface="微软雅黑" panose="020B0503020204020204" pitchFamily="34" charset="-122"/>
              </a:rPr>
              <a:t>热词“互联网+”时代</a:t>
            </a:r>
          </a:p>
        </p:txBody>
      </p:sp>
      <p:sp>
        <p:nvSpPr>
          <p:cNvPr id="10" name="矩形 9">
            <a:extLst>
              <a:ext uri="{FF2B5EF4-FFF2-40B4-BE49-F238E27FC236}">
                <a16:creationId xmlns:a16="http://schemas.microsoft.com/office/drawing/2014/main" id="{6E51663A-FFC3-6733-7E39-4FFEE56CFEE7}"/>
              </a:ext>
            </a:extLst>
          </p:cNvPr>
          <p:cNvSpPr/>
          <p:nvPr>
            <p:custDataLst>
              <p:tags r:id="rId8"/>
            </p:custDataLst>
          </p:nvPr>
        </p:nvSpPr>
        <p:spPr>
          <a:xfrm>
            <a:off x="5704681" y="2434789"/>
            <a:ext cx="6547485" cy="4437305"/>
          </a:xfrm>
          <a:prstGeom prst="rect">
            <a:avLst/>
          </a:prstGeom>
        </p:spPr>
        <p:txBody>
          <a:bodyPr wrap="square">
            <a:spAutoFit/>
          </a:bodyPr>
          <a:lstStyle/>
          <a:p>
            <a:pPr>
              <a:lnSpc>
                <a:spcPct val="150000"/>
              </a:lnSpc>
            </a:pPr>
            <a:r>
              <a:rPr lang="zh-CN" altLang="en-US"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互联网+集市=</a:t>
            </a:r>
            <a:r>
              <a:rPr lang="zh-CN" altLang="en-US"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淘宝、京东</a:t>
            </a:r>
          </a:p>
          <a:p>
            <a:pPr>
              <a:lnSpc>
                <a:spcPct val="150000"/>
              </a:lnSpc>
            </a:pPr>
            <a:r>
              <a:rPr lang="zh-CN" altLang="en-US"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互联网</a:t>
            </a:r>
            <a:r>
              <a:rPr lang="en-US" altLang="zh-CN"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餐饮</a:t>
            </a:r>
            <a:r>
              <a:rPr lang="en-US" altLang="zh-CN"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美团、饿了么</a:t>
            </a:r>
          </a:p>
          <a:p>
            <a:pPr>
              <a:lnSpc>
                <a:spcPct val="150000"/>
              </a:lnSpc>
            </a:pPr>
            <a:r>
              <a:rPr lang="zh-CN" altLang="en-US"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互联网</a:t>
            </a:r>
            <a:r>
              <a:rPr lang="en-US" altLang="zh-CN"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教育</a:t>
            </a:r>
            <a:r>
              <a:rPr lang="en-US" altLang="zh-CN"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作业帮</a:t>
            </a:r>
          </a:p>
          <a:p>
            <a:pPr>
              <a:lnSpc>
                <a:spcPct val="150000"/>
              </a:lnSpc>
            </a:pPr>
            <a:r>
              <a:rPr lang="zh-CN" altLang="en-US"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互联网+银行=</a:t>
            </a:r>
            <a:r>
              <a:rPr lang="zh-CN" altLang="en-US"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支付宝、微信钱包</a:t>
            </a:r>
          </a:p>
          <a:p>
            <a:pPr>
              <a:lnSpc>
                <a:spcPct val="150000"/>
              </a:lnSpc>
            </a:pPr>
            <a:r>
              <a:rPr lang="zh-CN" altLang="en-US"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互联网</a:t>
            </a:r>
            <a:r>
              <a:rPr lang="en-US" altLang="zh-CN"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交通</a:t>
            </a:r>
            <a:r>
              <a:rPr lang="en-US" altLang="zh-CN"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3200" dirty="0" err="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滴滴打车、哈罗单车</a:t>
            </a:r>
            <a:endParaRPr lang="en-US" altLang="zh-CN"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3200"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p>
        </p:txBody>
      </p:sp>
      <p:pic>
        <p:nvPicPr>
          <p:cNvPr id="11" name="图片 10">
            <a:extLst>
              <a:ext uri="{FF2B5EF4-FFF2-40B4-BE49-F238E27FC236}">
                <a16:creationId xmlns:a16="http://schemas.microsoft.com/office/drawing/2014/main" id="{43D78F28-4137-FF45-47B3-DA31A9D87493}"/>
              </a:ext>
            </a:extLst>
          </p:cNvPr>
          <p:cNvPicPr>
            <a:picLocks noChangeAspect="1"/>
          </p:cNvPicPr>
          <p:nvPr>
            <p:custDataLst>
              <p:tags r:id="rId9"/>
            </p:custDataLst>
          </p:nvPr>
        </p:nvPicPr>
        <p:blipFill>
          <a:blip r:embed="rId15"/>
          <a:stretch>
            <a:fillRect/>
          </a:stretch>
        </p:blipFill>
        <p:spPr>
          <a:xfrm>
            <a:off x="418306" y="2578934"/>
            <a:ext cx="4197985" cy="1416685"/>
          </a:xfrm>
          <a:prstGeom prst="rect">
            <a:avLst/>
          </a:prstGeom>
        </p:spPr>
      </p:pic>
      <p:pic>
        <p:nvPicPr>
          <p:cNvPr id="12" name="图片 3" descr="a17f8637394781c332d3d4013949d8cd">
            <a:extLst>
              <a:ext uri="{FF2B5EF4-FFF2-40B4-BE49-F238E27FC236}">
                <a16:creationId xmlns:a16="http://schemas.microsoft.com/office/drawing/2014/main" id="{2202726B-4403-9C4E-9CD8-5F4255D7229F}"/>
              </a:ext>
            </a:extLst>
          </p:cNvPr>
          <p:cNvPicPr>
            <a:picLocks noChangeAspect="1"/>
          </p:cNvPicPr>
          <p:nvPr>
            <p:custDataLst>
              <p:tags r:id="rId10"/>
            </p:custDataLst>
          </p:nvPr>
        </p:nvPicPr>
        <p:blipFill>
          <a:blip r:embed="rId16"/>
          <a:stretch>
            <a:fillRect/>
          </a:stretch>
        </p:blipFill>
        <p:spPr>
          <a:xfrm>
            <a:off x="418623" y="4058484"/>
            <a:ext cx="3973830" cy="2153920"/>
          </a:xfrm>
          <a:prstGeom prst="rect">
            <a:avLst/>
          </a:prstGeom>
          <a:noFill/>
          <a:ln w="9525">
            <a:noFill/>
          </a:ln>
        </p:spPr>
      </p:pic>
      <p:sp>
        <p:nvSpPr>
          <p:cNvPr id="13" name="文本框 12">
            <a:extLst>
              <a:ext uri="{FF2B5EF4-FFF2-40B4-BE49-F238E27FC236}">
                <a16:creationId xmlns:a16="http://schemas.microsoft.com/office/drawing/2014/main" id="{EA46515C-33C4-F70C-3D25-476FF44E061E}"/>
              </a:ext>
            </a:extLst>
          </p:cNvPr>
          <p:cNvSpPr txBox="1"/>
          <p:nvPr>
            <p:custDataLst>
              <p:tags r:id="rId11"/>
            </p:custDataLst>
          </p:nvPr>
        </p:nvSpPr>
        <p:spPr>
          <a:xfrm>
            <a:off x="7220890" y="859899"/>
            <a:ext cx="4971110" cy="1200329"/>
          </a:xfrm>
          <a:prstGeom prst="rect">
            <a:avLst/>
          </a:prstGeom>
          <a:noFill/>
        </p:spPr>
        <p:txBody>
          <a:bodyPr wrap="square" rtlCol="0" anchor="t">
            <a:spAutoFit/>
          </a:bodyPr>
          <a:lstStyle/>
          <a:p>
            <a:r>
              <a:rPr lang="zh-CN" altLang="en-US" sz="2400" b="1" dirty="0">
                <a:solidFill>
                  <a:srgbClr val="000000"/>
                </a:solidFill>
                <a:latin typeface="微软雅黑" panose="020B0503020204020204" pitchFamily="34" charset="-122"/>
                <a:ea typeface="微软雅黑" panose="020B0503020204020204" pitchFamily="34" charset="-122"/>
                <a:sym typeface="+mn-ea"/>
              </a:rPr>
              <a:t>互联网和传统行业的融合，推动了传统行业</a:t>
            </a:r>
            <a:r>
              <a:rPr lang="zh-CN" altLang="en-US" sz="2400" b="1" dirty="0">
                <a:solidFill>
                  <a:srgbClr val="FF0000"/>
                </a:solidFill>
                <a:latin typeface="微软雅黑" panose="020B0503020204020204" pitchFamily="34" charset="-122"/>
                <a:ea typeface="微软雅黑" panose="020B0503020204020204" pitchFamily="34" charset="-122"/>
                <a:sym typeface="+mn-ea"/>
              </a:rPr>
              <a:t>转型升级</a:t>
            </a:r>
            <a:r>
              <a:rPr lang="zh-CN" altLang="en-US" sz="2400" b="1" dirty="0">
                <a:solidFill>
                  <a:srgbClr val="000000"/>
                </a:solidFill>
                <a:latin typeface="微软雅黑" panose="020B0503020204020204" pitchFamily="34" charset="-122"/>
                <a:ea typeface="微软雅黑" panose="020B0503020204020204" pitchFamily="34" charset="-122"/>
                <a:sym typeface="+mn-ea"/>
              </a:rPr>
              <a:t>，</a:t>
            </a:r>
            <a:r>
              <a:rPr lang="zh-CN" altLang="en-US" sz="2400" b="1" dirty="0">
                <a:latin typeface="微软雅黑" panose="020B0503020204020204" pitchFamily="34" charset="-122"/>
                <a:ea typeface="微软雅黑" panose="020B0503020204020204" pitchFamily="34" charset="-122"/>
                <a:sym typeface="+mn-ea"/>
              </a:rPr>
              <a:t>创造了新业态，</a:t>
            </a:r>
            <a:r>
              <a:rPr lang="zh-CN" altLang="en-US" sz="2400" b="1" dirty="0">
                <a:solidFill>
                  <a:srgbClr val="FF0000"/>
                </a:solidFill>
                <a:latin typeface="微软雅黑" panose="020B0503020204020204" pitchFamily="34" charset="-122"/>
                <a:ea typeface="微软雅黑" panose="020B0503020204020204" pitchFamily="34" charset="-122"/>
                <a:sym typeface="+mn-ea"/>
              </a:rPr>
              <a:t>提升了经济发展水平。</a:t>
            </a:r>
            <a:endParaRPr lang="zh-CN" altLang="en-US" sz="3200" dirty="0">
              <a:solidFill>
                <a:srgbClr val="FF0000"/>
              </a:solidFill>
              <a:latin typeface="Arial"/>
              <a:ea typeface="微软雅黑"/>
            </a:endParaRPr>
          </a:p>
        </p:txBody>
      </p:sp>
      <p:sp>
        <p:nvSpPr>
          <p:cNvPr id="2" name="文本框 1">
            <a:extLst>
              <a:ext uri="{FF2B5EF4-FFF2-40B4-BE49-F238E27FC236}">
                <a16:creationId xmlns:a16="http://schemas.microsoft.com/office/drawing/2014/main" id="{AE1990C4-BB5C-48C5-B866-5A80C53940F1}"/>
              </a:ext>
            </a:extLst>
          </p:cNvPr>
          <p:cNvSpPr txBox="1"/>
          <p:nvPr/>
        </p:nvSpPr>
        <p:spPr>
          <a:xfrm>
            <a:off x="3026775" y="20110"/>
            <a:ext cx="80968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a:rPr>
              <a:t>网络为经济发展注入新的活力</a:t>
            </a:r>
          </a:p>
        </p:txBody>
      </p:sp>
    </p:spTree>
    <p:custDataLst>
      <p:tags r:id="rId1"/>
    </p:custDataLst>
    <p:extLst>
      <p:ext uri="{BB962C8B-B14F-4D97-AF65-F5344CB8AC3E}">
        <p14:creationId xmlns:p14="http://schemas.microsoft.com/office/powerpoint/2010/main" val="3501202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a:extLst>
              <a:ext uri="{FF2B5EF4-FFF2-40B4-BE49-F238E27FC236}">
                <a16:creationId xmlns:a16="http://schemas.microsoft.com/office/drawing/2014/main" id="{40FF63CB-8C5B-71CC-D0C3-4992085C2BBA}"/>
              </a:ext>
            </a:extLst>
          </p:cNvPr>
          <p:cNvGrpSpPr/>
          <p:nvPr/>
        </p:nvGrpSpPr>
        <p:grpSpPr>
          <a:xfrm>
            <a:off x="-1295" y="3428999"/>
            <a:ext cx="10399975" cy="535503"/>
            <a:chOff x="534438" y="3368953"/>
            <a:chExt cx="10944224" cy="438144"/>
          </a:xfrm>
          <a:solidFill>
            <a:schemeClr val="accent1">
              <a:lumMod val="75000"/>
            </a:schemeClr>
          </a:solidFill>
        </p:grpSpPr>
        <p:sp>
          <p:nvSpPr>
            <p:cNvPr id="13" name="矩形 12">
              <a:extLst>
                <a:ext uri="{FF2B5EF4-FFF2-40B4-BE49-F238E27FC236}">
                  <a16:creationId xmlns:a16="http://schemas.microsoft.com/office/drawing/2014/main" id="{05E9AC34-D107-5BE4-41AE-668DF394CD72}"/>
                </a:ext>
              </a:extLst>
            </p:cNvPr>
            <p:cNvSpPr/>
            <p:nvPr/>
          </p:nvSpPr>
          <p:spPr>
            <a:xfrm>
              <a:off x="11049789" y="3503489"/>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grpSp>
          <p:nvGrpSpPr>
            <p:cNvPr id="4" name="组合 13">
              <a:extLst>
                <a:ext uri="{FF2B5EF4-FFF2-40B4-BE49-F238E27FC236}">
                  <a16:creationId xmlns:a16="http://schemas.microsoft.com/office/drawing/2014/main" id="{CB9055B6-48AA-4898-4024-334562653E96}"/>
                </a:ext>
              </a:extLst>
            </p:cNvPr>
            <p:cNvGrpSpPr/>
            <p:nvPr/>
          </p:nvGrpSpPr>
          <p:grpSpPr>
            <a:xfrm>
              <a:off x="534438" y="3368953"/>
              <a:ext cx="10944224" cy="438144"/>
              <a:chOff x="623889" y="3209929"/>
              <a:chExt cx="10944224" cy="438144"/>
            </a:xfrm>
            <a:grpFill/>
          </p:grpSpPr>
          <p:sp>
            <p:nvSpPr>
              <p:cNvPr id="19" name="矩形 18">
                <a:extLst>
                  <a:ext uri="{FF2B5EF4-FFF2-40B4-BE49-F238E27FC236}">
                    <a16:creationId xmlns:a16="http://schemas.microsoft.com/office/drawing/2014/main" id="{9FCAFE64-BC95-08D6-8503-69466AE33033}"/>
                  </a:ext>
                </a:extLst>
              </p:cNvPr>
              <p:cNvSpPr/>
              <p:nvPr/>
            </p:nvSpPr>
            <p:spPr>
              <a:xfrm>
                <a:off x="623889" y="3344465"/>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20" name="矩形 19">
                <a:extLst>
                  <a:ext uri="{FF2B5EF4-FFF2-40B4-BE49-F238E27FC236}">
                    <a16:creationId xmlns:a16="http://schemas.microsoft.com/office/drawing/2014/main" id="{0F2439DB-8493-CEF1-0DB7-97ADCED2FD6F}"/>
                  </a:ext>
                </a:extLst>
              </p:cNvPr>
              <p:cNvSpPr/>
              <p:nvPr/>
            </p:nvSpPr>
            <p:spPr>
              <a:xfrm>
                <a:off x="717047" y="3344465"/>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21" name="矩形 20">
                <a:extLst>
                  <a:ext uri="{FF2B5EF4-FFF2-40B4-BE49-F238E27FC236}">
                    <a16:creationId xmlns:a16="http://schemas.microsoft.com/office/drawing/2014/main" id="{5F6AD21C-47C2-B7FE-24BB-D03DF0FC8213}"/>
                  </a:ext>
                </a:extLst>
              </p:cNvPr>
              <p:cNvSpPr/>
              <p:nvPr/>
            </p:nvSpPr>
            <p:spPr>
              <a:xfrm>
                <a:off x="866901"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22" name="矩形 21">
                <a:extLst>
                  <a:ext uri="{FF2B5EF4-FFF2-40B4-BE49-F238E27FC236}">
                    <a16:creationId xmlns:a16="http://schemas.microsoft.com/office/drawing/2014/main" id="{79D903A4-0B02-75B6-2069-D79E46066ED8}"/>
                  </a:ext>
                </a:extLst>
              </p:cNvPr>
              <p:cNvSpPr/>
              <p:nvPr/>
            </p:nvSpPr>
            <p:spPr>
              <a:xfrm>
                <a:off x="1108099" y="3344465"/>
                <a:ext cx="9613876"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p>
            </p:txBody>
          </p:sp>
          <p:sp>
            <p:nvSpPr>
              <p:cNvPr id="28" name="矩形 27">
                <a:extLst>
                  <a:ext uri="{FF2B5EF4-FFF2-40B4-BE49-F238E27FC236}">
                    <a16:creationId xmlns:a16="http://schemas.microsoft.com/office/drawing/2014/main" id="{1FA4129D-2039-9DD5-E340-E74CC9FD8AFD}"/>
                  </a:ext>
                </a:extLst>
              </p:cNvPr>
              <p:cNvSpPr/>
              <p:nvPr/>
            </p:nvSpPr>
            <p:spPr>
              <a:xfrm>
                <a:off x="10994902" y="3344466"/>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30" name="矩形 29">
                <a:extLst>
                  <a:ext uri="{FF2B5EF4-FFF2-40B4-BE49-F238E27FC236}">
                    <a16:creationId xmlns:a16="http://schemas.microsoft.com/office/drawing/2014/main" id="{3F8F3CA0-8FCF-FB3C-81E5-0535A78F0095}"/>
                  </a:ext>
                </a:extLst>
              </p:cNvPr>
              <p:cNvSpPr/>
              <p:nvPr/>
            </p:nvSpPr>
            <p:spPr>
              <a:xfrm>
                <a:off x="10759220"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31" name="等腰三角形 30">
                <a:extLst>
                  <a:ext uri="{FF2B5EF4-FFF2-40B4-BE49-F238E27FC236}">
                    <a16:creationId xmlns:a16="http://schemas.microsoft.com/office/drawing/2014/main" id="{65B5BF21-E2D8-AED9-FE24-8C04AFA392ED}"/>
                  </a:ext>
                </a:extLst>
              </p:cNvPr>
              <p:cNvSpPr/>
              <p:nvPr/>
            </p:nvSpPr>
            <p:spPr>
              <a:xfrm rot="5400000">
                <a:off x="11159803" y="3239763"/>
                <a:ext cx="438144" cy="37847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grpSp>
      </p:grpSp>
      <p:cxnSp>
        <p:nvCxnSpPr>
          <p:cNvPr id="32" name="肘形连接符 31">
            <a:extLst>
              <a:ext uri="{FF2B5EF4-FFF2-40B4-BE49-F238E27FC236}">
                <a16:creationId xmlns:a16="http://schemas.microsoft.com/office/drawing/2014/main" id="{4897E8EF-D527-05BA-BE42-CEACAAD83FB8}"/>
              </a:ext>
            </a:extLst>
          </p:cNvPr>
          <p:cNvCxnSpPr>
            <a:cxnSpLocks/>
            <a:stCxn id="34" idx="3"/>
            <a:endCxn id="38" idx="2"/>
          </p:cNvCxnSpPr>
          <p:nvPr/>
        </p:nvCxnSpPr>
        <p:spPr>
          <a:xfrm rot="5400000" flipH="1" flipV="1">
            <a:off x="740361" y="2792535"/>
            <a:ext cx="644561" cy="435089"/>
          </a:xfrm>
          <a:prstGeom prst="bentConnector3">
            <a:avLst>
              <a:gd name="adj1" fmla="val 50000"/>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5" name="组合 32">
            <a:extLst>
              <a:ext uri="{FF2B5EF4-FFF2-40B4-BE49-F238E27FC236}">
                <a16:creationId xmlns:a16="http://schemas.microsoft.com/office/drawing/2014/main" id="{2B4E047C-2868-7B88-58E5-19F741CE8CCB}"/>
              </a:ext>
            </a:extLst>
          </p:cNvPr>
          <p:cNvGrpSpPr/>
          <p:nvPr/>
        </p:nvGrpSpPr>
        <p:grpSpPr>
          <a:xfrm>
            <a:off x="488118" y="3332358"/>
            <a:ext cx="701127" cy="676080"/>
            <a:chOff x="1018940" y="3090803"/>
            <a:chExt cx="750984" cy="676392"/>
          </a:xfrm>
          <a:solidFill>
            <a:srgbClr val="414455"/>
          </a:solidFill>
        </p:grpSpPr>
        <p:sp>
          <p:nvSpPr>
            <p:cNvPr id="34" name="六边形 33">
              <a:extLst>
                <a:ext uri="{FF2B5EF4-FFF2-40B4-BE49-F238E27FC236}">
                  <a16:creationId xmlns:a16="http://schemas.microsoft.com/office/drawing/2014/main" id="{FBED4408-F9F6-6C2C-E95B-97B909C4DC6B}"/>
                </a:ext>
              </a:extLst>
            </p:cNvPr>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35" name="文本框 64">
              <a:extLst>
                <a:ext uri="{FF2B5EF4-FFF2-40B4-BE49-F238E27FC236}">
                  <a16:creationId xmlns:a16="http://schemas.microsoft.com/office/drawing/2014/main" id="{E4B5C247-52B0-E4D1-97DF-CC1B6DFFF995}"/>
                </a:ext>
              </a:extLst>
            </p:cNvPr>
            <p:cNvSpPr txBox="1"/>
            <p:nvPr/>
          </p:nvSpPr>
          <p:spPr>
            <a:xfrm>
              <a:off x="1018940" y="3218919"/>
              <a:ext cx="750984"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8</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38" name="文本框 66">
            <a:extLst>
              <a:ext uri="{FF2B5EF4-FFF2-40B4-BE49-F238E27FC236}">
                <a16:creationId xmlns:a16="http://schemas.microsoft.com/office/drawing/2014/main" id="{8778902A-B82C-A244-F518-49C40E103203}"/>
              </a:ext>
            </a:extLst>
          </p:cNvPr>
          <p:cNvSpPr txBox="1"/>
          <p:nvPr/>
        </p:nvSpPr>
        <p:spPr>
          <a:xfrm>
            <a:off x="137279" y="871916"/>
            <a:ext cx="2285814" cy="1815882"/>
          </a:xfrm>
          <a:prstGeom prst="rect">
            <a:avLst/>
          </a:prstGeom>
          <a:solidFill>
            <a:schemeClr val="bg1">
              <a:lumMod val="85000"/>
            </a:schemeClr>
          </a:solidFill>
        </p:spPr>
        <p:txBody>
          <a:bodyPr wrap="square">
            <a:spAutoFit/>
          </a:bodyPr>
          <a:lstStyle/>
          <a:p>
            <a:pPr algn="just">
              <a:defRPr/>
            </a:pPr>
            <a:r>
              <a:rPr lang="zh-CN" altLang="en-US" sz="2800" dirty="0">
                <a:solidFill>
                  <a:schemeClr val="bg1">
                    <a:lumMod val="75000"/>
                  </a:schemeClr>
                </a:solidFill>
                <a:latin typeface="微软雅黑" panose="020B0503020204020204" pitchFamily="34" charset="-122"/>
                <a:ea typeface="微软雅黑" panose="020B0503020204020204" pitchFamily="34" charset="-122"/>
              </a:rPr>
              <a:t>在微信看到班委在班级群里发布国庆家作清单</a:t>
            </a:r>
          </a:p>
        </p:txBody>
      </p:sp>
      <p:cxnSp>
        <p:nvCxnSpPr>
          <p:cNvPr id="39" name="肘形连接符 38">
            <a:extLst>
              <a:ext uri="{FF2B5EF4-FFF2-40B4-BE49-F238E27FC236}">
                <a16:creationId xmlns:a16="http://schemas.microsoft.com/office/drawing/2014/main" id="{646049D6-D4E4-7656-4B79-34256806CFF5}"/>
              </a:ext>
            </a:extLst>
          </p:cNvPr>
          <p:cNvCxnSpPr>
            <a:cxnSpLocks/>
            <a:stCxn id="41" idx="3"/>
          </p:cNvCxnSpPr>
          <p:nvPr/>
        </p:nvCxnSpPr>
        <p:spPr>
          <a:xfrm rot="5400000" flipH="1" flipV="1">
            <a:off x="2195758" y="2459989"/>
            <a:ext cx="1208298" cy="565001"/>
          </a:xfrm>
          <a:prstGeom prst="bentConnector3">
            <a:avLst>
              <a:gd name="adj1" fmla="val 50000"/>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7" name="组合 39">
            <a:extLst>
              <a:ext uri="{FF2B5EF4-FFF2-40B4-BE49-F238E27FC236}">
                <a16:creationId xmlns:a16="http://schemas.microsoft.com/office/drawing/2014/main" id="{A84B0B78-90EA-A55C-465E-CA77CA666739}"/>
              </a:ext>
            </a:extLst>
          </p:cNvPr>
          <p:cNvGrpSpPr/>
          <p:nvPr/>
        </p:nvGrpSpPr>
        <p:grpSpPr>
          <a:xfrm>
            <a:off x="2093277" y="3346637"/>
            <a:ext cx="849513" cy="676079"/>
            <a:chOff x="949901" y="3076941"/>
            <a:chExt cx="904140" cy="676392"/>
          </a:xfrm>
          <a:solidFill>
            <a:srgbClr val="414455"/>
          </a:solidFill>
        </p:grpSpPr>
        <p:sp>
          <p:nvSpPr>
            <p:cNvPr id="41" name="六边形 40">
              <a:extLst>
                <a:ext uri="{FF2B5EF4-FFF2-40B4-BE49-F238E27FC236}">
                  <a16:creationId xmlns:a16="http://schemas.microsoft.com/office/drawing/2014/main" id="{ECF70973-A505-4316-1A75-1EFA8386422A}"/>
                </a:ext>
              </a:extLst>
            </p:cNvPr>
            <p:cNvSpPr/>
            <p:nvPr/>
          </p:nvSpPr>
          <p:spPr>
            <a:xfrm rot="5400000">
              <a:off x="1063108" y="3123589"/>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42" name="文本框 72">
              <a:extLst>
                <a:ext uri="{FF2B5EF4-FFF2-40B4-BE49-F238E27FC236}">
                  <a16:creationId xmlns:a16="http://schemas.microsoft.com/office/drawing/2014/main" id="{A6A5FF91-0CB8-4E5A-2783-74C7B2D990FC}"/>
                </a:ext>
              </a:extLst>
            </p:cNvPr>
            <p:cNvSpPr txBox="1"/>
            <p:nvPr/>
          </p:nvSpPr>
          <p:spPr>
            <a:xfrm>
              <a:off x="949901" y="3218922"/>
              <a:ext cx="904140"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11</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45" name="文本框 75">
            <a:extLst>
              <a:ext uri="{FF2B5EF4-FFF2-40B4-BE49-F238E27FC236}">
                <a16:creationId xmlns:a16="http://schemas.microsoft.com/office/drawing/2014/main" id="{6A00DEBC-82E6-8807-1742-8346ABDE0BD9}"/>
              </a:ext>
            </a:extLst>
          </p:cNvPr>
          <p:cNvSpPr txBox="1"/>
          <p:nvPr/>
        </p:nvSpPr>
        <p:spPr>
          <a:xfrm>
            <a:off x="2654343" y="868480"/>
            <a:ext cx="1940767" cy="2246769"/>
          </a:xfrm>
          <a:prstGeom prst="rect">
            <a:avLst/>
          </a:prstGeom>
          <a:solidFill>
            <a:schemeClr val="bg1">
              <a:lumMod val="85000"/>
            </a:schemeClr>
          </a:solidFill>
        </p:spPr>
        <p:txBody>
          <a:bodyPr wrap="square">
            <a:spAutoFit/>
          </a:bodyPr>
          <a:lstStyle>
            <a:defPPr>
              <a:defRPr lang="zh-CN"/>
            </a:defPPr>
            <a:lvl1pPr algn="just">
              <a:defRPr sz="1200">
                <a:solidFill>
                  <a:schemeClr val="bg1"/>
                </a:solidFill>
                <a:latin typeface="微软雅黑" panose="020B0503020204020204" pitchFamily="34" charset="-122"/>
                <a:ea typeface="微软雅黑" panose="020B0503020204020204" pitchFamily="34" charset="-122"/>
              </a:defRPr>
            </a:lvl1pPr>
          </a:lstStyle>
          <a:p>
            <a:pPr>
              <a:defRPr/>
            </a:pPr>
            <a:r>
              <a:rPr lang="zh-CN" altLang="en-US" sz="2800" dirty="0">
                <a:solidFill>
                  <a:schemeClr val="bg1">
                    <a:lumMod val="75000"/>
                  </a:schemeClr>
                </a:solidFill>
              </a:rPr>
              <a:t>利用“饿了么”软件，点了一份喜欢的饭菜</a:t>
            </a:r>
          </a:p>
        </p:txBody>
      </p:sp>
      <p:cxnSp>
        <p:nvCxnSpPr>
          <p:cNvPr id="46" name="肘形连接符 45">
            <a:extLst>
              <a:ext uri="{FF2B5EF4-FFF2-40B4-BE49-F238E27FC236}">
                <a16:creationId xmlns:a16="http://schemas.microsoft.com/office/drawing/2014/main" id="{00727456-9F34-4AFD-74DE-8F27AAA31659}"/>
              </a:ext>
            </a:extLst>
          </p:cNvPr>
          <p:cNvCxnSpPr>
            <a:cxnSpLocks/>
          </p:cNvCxnSpPr>
          <p:nvPr/>
        </p:nvCxnSpPr>
        <p:spPr>
          <a:xfrm rot="5400000" flipH="1" flipV="1">
            <a:off x="4983128" y="2015027"/>
            <a:ext cx="1243051" cy="1872855"/>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9" name="组合 46">
            <a:extLst>
              <a:ext uri="{FF2B5EF4-FFF2-40B4-BE49-F238E27FC236}">
                <a16:creationId xmlns:a16="http://schemas.microsoft.com/office/drawing/2014/main" id="{D621F053-5150-B81E-B2C1-34ACA42EEA23}"/>
              </a:ext>
            </a:extLst>
          </p:cNvPr>
          <p:cNvGrpSpPr/>
          <p:nvPr/>
        </p:nvGrpSpPr>
        <p:grpSpPr>
          <a:xfrm>
            <a:off x="4151790" y="3357392"/>
            <a:ext cx="936104" cy="676079"/>
            <a:chOff x="846461" y="3114927"/>
            <a:chExt cx="931956" cy="676392"/>
          </a:xfrm>
          <a:solidFill>
            <a:srgbClr val="414455"/>
          </a:solidFill>
        </p:grpSpPr>
        <p:sp>
          <p:nvSpPr>
            <p:cNvPr id="48" name="六边形 47">
              <a:extLst>
                <a:ext uri="{FF2B5EF4-FFF2-40B4-BE49-F238E27FC236}">
                  <a16:creationId xmlns:a16="http://schemas.microsoft.com/office/drawing/2014/main" id="{134DD11B-1770-80C6-58B9-CD4B5D70C1AA}"/>
                </a:ext>
              </a:extLst>
            </p:cNvPr>
            <p:cNvSpPr/>
            <p:nvPr/>
          </p:nvSpPr>
          <p:spPr>
            <a:xfrm rot="5400000">
              <a:off x="1014880" y="3161575"/>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49" name="文本框 79">
              <a:extLst>
                <a:ext uri="{FF2B5EF4-FFF2-40B4-BE49-F238E27FC236}">
                  <a16:creationId xmlns:a16="http://schemas.microsoft.com/office/drawing/2014/main" id="{DC88F16B-B6F5-1F59-D183-2AEA6160C6D0}"/>
                </a:ext>
              </a:extLst>
            </p:cNvPr>
            <p:cNvSpPr txBox="1"/>
            <p:nvPr/>
          </p:nvSpPr>
          <p:spPr>
            <a:xfrm>
              <a:off x="846461" y="3259010"/>
              <a:ext cx="931956"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15</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52" name="文本框 82">
            <a:extLst>
              <a:ext uri="{FF2B5EF4-FFF2-40B4-BE49-F238E27FC236}">
                <a16:creationId xmlns:a16="http://schemas.microsoft.com/office/drawing/2014/main" id="{7414DB3C-53B0-3C34-0C45-BB566B7B6D8E}"/>
              </a:ext>
            </a:extLst>
          </p:cNvPr>
          <p:cNvSpPr txBox="1"/>
          <p:nvPr/>
        </p:nvSpPr>
        <p:spPr>
          <a:xfrm>
            <a:off x="4894242" y="877476"/>
            <a:ext cx="2589049" cy="2308324"/>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400" dirty="0">
                <a:solidFill>
                  <a:schemeClr val="tx1"/>
                </a:solidFill>
              </a:rPr>
              <a:t>浏览中国政府网上“</a:t>
            </a:r>
            <a:r>
              <a:rPr lang="zh-CN" altLang="en-US" sz="2400" dirty="0">
                <a:solidFill>
                  <a:srgbClr val="FF0000"/>
                </a:solidFill>
              </a:rPr>
              <a:t>我向总理说句话</a:t>
            </a:r>
            <a:r>
              <a:rPr lang="zh-CN" altLang="en-US" sz="2400" dirty="0">
                <a:solidFill>
                  <a:schemeClr val="tx1"/>
                </a:solidFill>
              </a:rPr>
              <a:t>”栏目，提出了一些保护中国传统文化的建议</a:t>
            </a:r>
          </a:p>
        </p:txBody>
      </p:sp>
      <p:cxnSp>
        <p:nvCxnSpPr>
          <p:cNvPr id="60" name="肘形连接符 59">
            <a:extLst>
              <a:ext uri="{FF2B5EF4-FFF2-40B4-BE49-F238E27FC236}">
                <a16:creationId xmlns:a16="http://schemas.microsoft.com/office/drawing/2014/main" id="{0A14CCA9-FD51-6AF3-8690-26EDC7C0796D}"/>
              </a:ext>
            </a:extLst>
          </p:cNvPr>
          <p:cNvCxnSpPr>
            <a:cxnSpLocks/>
          </p:cNvCxnSpPr>
          <p:nvPr/>
        </p:nvCxnSpPr>
        <p:spPr>
          <a:xfrm rot="5400000">
            <a:off x="974949" y="4521496"/>
            <a:ext cx="1373126" cy="347011"/>
          </a:xfrm>
          <a:prstGeom prst="bentConnector4">
            <a:avLst>
              <a:gd name="adj1" fmla="val 17631"/>
              <a:gd name="adj2" fmla="val 165877"/>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1" name="组合 60">
            <a:extLst>
              <a:ext uri="{FF2B5EF4-FFF2-40B4-BE49-F238E27FC236}">
                <a16:creationId xmlns:a16="http://schemas.microsoft.com/office/drawing/2014/main" id="{A0685799-E597-9F47-5C87-42FBAB421E2B}"/>
              </a:ext>
            </a:extLst>
          </p:cNvPr>
          <p:cNvGrpSpPr/>
          <p:nvPr/>
        </p:nvGrpSpPr>
        <p:grpSpPr>
          <a:xfrm>
            <a:off x="1442704" y="3356993"/>
            <a:ext cx="754597" cy="676079"/>
            <a:chOff x="982366" y="3090803"/>
            <a:chExt cx="796054" cy="676392"/>
          </a:xfrm>
          <a:solidFill>
            <a:srgbClr val="414455"/>
          </a:solidFill>
        </p:grpSpPr>
        <p:sp>
          <p:nvSpPr>
            <p:cNvPr id="62" name="六边形 61">
              <a:extLst>
                <a:ext uri="{FF2B5EF4-FFF2-40B4-BE49-F238E27FC236}">
                  <a16:creationId xmlns:a16="http://schemas.microsoft.com/office/drawing/2014/main" id="{7D90B13C-3CBF-AC62-7EA2-EA8C9AD8CDD3}"/>
                </a:ext>
              </a:extLst>
            </p:cNvPr>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63" name="文本框 93">
              <a:extLst>
                <a:ext uri="{FF2B5EF4-FFF2-40B4-BE49-F238E27FC236}">
                  <a16:creationId xmlns:a16="http://schemas.microsoft.com/office/drawing/2014/main" id="{995B7E33-17B9-EFFE-0798-F1BEF96CE7E1}"/>
                </a:ext>
              </a:extLst>
            </p:cNvPr>
            <p:cNvSpPr txBox="1"/>
            <p:nvPr/>
          </p:nvSpPr>
          <p:spPr>
            <a:xfrm>
              <a:off x="982366" y="3218922"/>
              <a:ext cx="796054"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10</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66" name="文本框 96">
            <a:extLst>
              <a:ext uri="{FF2B5EF4-FFF2-40B4-BE49-F238E27FC236}">
                <a16:creationId xmlns:a16="http://schemas.microsoft.com/office/drawing/2014/main" id="{B8E6B2DB-0208-4A95-EDA5-7989449D3CCA}"/>
              </a:ext>
            </a:extLst>
          </p:cNvPr>
          <p:cNvSpPr txBox="1"/>
          <p:nvPr/>
        </p:nvSpPr>
        <p:spPr>
          <a:xfrm>
            <a:off x="165580" y="4678592"/>
            <a:ext cx="2060160" cy="1815882"/>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800" dirty="0">
                <a:solidFill>
                  <a:schemeClr val="bg1">
                    <a:lumMod val="75000"/>
                  </a:schemeClr>
                </a:solidFill>
              </a:rPr>
              <a:t>通过</a:t>
            </a:r>
            <a:r>
              <a:rPr lang="en-US" altLang="zh-CN" sz="2800" dirty="0" err="1">
                <a:solidFill>
                  <a:schemeClr val="bg1">
                    <a:lumMod val="75000"/>
                  </a:schemeClr>
                </a:solidFill>
              </a:rPr>
              <a:t>qq</a:t>
            </a:r>
            <a:r>
              <a:rPr lang="zh-CN" altLang="en-US" sz="2800" dirty="0">
                <a:solidFill>
                  <a:schemeClr val="bg1">
                    <a:lumMod val="75000"/>
                  </a:schemeClr>
                </a:solidFill>
              </a:rPr>
              <a:t>和远在荷兰留学的好朋友视频畅聊</a:t>
            </a:r>
          </a:p>
        </p:txBody>
      </p:sp>
      <p:cxnSp>
        <p:nvCxnSpPr>
          <p:cNvPr id="67" name="肘形连接符 66">
            <a:extLst>
              <a:ext uri="{FF2B5EF4-FFF2-40B4-BE49-F238E27FC236}">
                <a16:creationId xmlns:a16="http://schemas.microsoft.com/office/drawing/2014/main" id="{4253F068-BCA8-7F0E-7EC5-A8D66CC63E65}"/>
              </a:ext>
            </a:extLst>
          </p:cNvPr>
          <p:cNvCxnSpPr>
            <a:cxnSpLocks/>
            <a:stCxn id="69" idx="0"/>
          </p:cNvCxnSpPr>
          <p:nvPr/>
        </p:nvCxnSpPr>
        <p:spPr>
          <a:xfrm rot="5400000">
            <a:off x="2922043" y="4108600"/>
            <a:ext cx="746837" cy="628439"/>
          </a:xfrm>
          <a:prstGeom prst="bentConnector3">
            <a:avLst>
              <a:gd name="adj1" fmla="val 50000"/>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4" name="组合 67">
            <a:extLst>
              <a:ext uri="{FF2B5EF4-FFF2-40B4-BE49-F238E27FC236}">
                <a16:creationId xmlns:a16="http://schemas.microsoft.com/office/drawing/2014/main" id="{04616886-CCDC-C563-546A-5DA3393C3C9C}"/>
              </a:ext>
            </a:extLst>
          </p:cNvPr>
          <p:cNvGrpSpPr/>
          <p:nvPr/>
        </p:nvGrpSpPr>
        <p:grpSpPr>
          <a:xfrm>
            <a:off x="3212352" y="3373321"/>
            <a:ext cx="788384" cy="676079"/>
            <a:chOff x="980641" y="3090803"/>
            <a:chExt cx="834687" cy="676392"/>
          </a:xfrm>
          <a:solidFill>
            <a:srgbClr val="414455"/>
          </a:solidFill>
        </p:grpSpPr>
        <p:sp>
          <p:nvSpPr>
            <p:cNvPr id="69" name="六边形 68">
              <a:extLst>
                <a:ext uri="{FF2B5EF4-FFF2-40B4-BE49-F238E27FC236}">
                  <a16:creationId xmlns:a16="http://schemas.microsoft.com/office/drawing/2014/main" id="{DCEE61D5-9C81-DBCE-AD8F-BE2E7C7FBABD}"/>
                </a:ext>
              </a:extLst>
            </p:cNvPr>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70" name="文本框 101">
              <a:extLst>
                <a:ext uri="{FF2B5EF4-FFF2-40B4-BE49-F238E27FC236}">
                  <a16:creationId xmlns:a16="http://schemas.microsoft.com/office/drawing/2014/main" id="{21C502FF-9095-ACF2-2A48-9A6F4210CE4D}"/>
                </a:ext>
              </a:extLst>
            </p:cNvPr>
            <p:cNvSpPr txBox="1"/>
            <p:nvPr/>
          </p:nvSpPr>
          <p:spPr>
            <a:xfrm>
              <a:off x="980641" y="3214691"/>
              <a:ext cx="834687"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13</a:t>
              </a:r>
              <a:r>
                <a:rPr lang="zh-CN" altLang="en-US" sz="2000" b="1" dirty="0">
                  <a:solidFill>
                    <a:schemeClr val="bg1"/>
                  </a:solidFill>
                  <a:latin typeface="微软雅黑" panose="020B0503020204020204" pitchFamily="34" charset="-122"/>
                  <a:ea typeface="微软雅黑" panose="020B0503020204020204" pitchFamily="34" charset="-122"/>
                </a:rPr>
                <a:t>点</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grpSp>
      <p:sp>
        <p:nvSpPr>
          <p:cNvPr id="73" name="文本框 104">
            <a:extLst>
              <a:ext uri="{FF2B5EF4-FFF2-40B4-BE49-F238E27FC236}">
                <a16:creationId xmlns:a16="http://schemas.microsoft.com/office/drawing/2014/main" id="{A406B97E-AC53-E486-1E94-4C837635C753}"/>
              </a:ext>
            </a:extLst>
          </p:cNvPr>
          <p:cNvSpPr txBox="1"/>
          <p:nvPr/>
        </p:nvSpPr>
        <p:spPr>
          <a:xfrm>
            <a:off x="2342672" y="4172265"/>
            <a:ext cx="2495008" cy="2677656"/>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800" dirty="0">
                <a:solidFill>
                  <a:schemeClr val="bg1">
                    <a:lumMod val="75000"/>
                  </a:schemeClr>
                </a:solidFill>
              </a:rPr>
              <a:t>在抖音直播间下单了一些办公用品，享受这种新兴产业给生活带来的改变</a:t>
            </a:r>
          </a:p>
        </p:txBody>
      </p:sp>
      <p:cxnSp>
        <p:nvCxnSpPr>
          <p:cNvPr id="74" name="肘形连接符 73">
            <a:extLst>
              <a:ext uri="{FF2B5EF4-FFF2-40B4-BE49-F238E27FC236}">
                <a16:creationId xmlns:a16="http://schemas.microsoft.com/office/drawing/2014/main" id="{FCF05C27-6A8F-1EA9-4340-3E768D846DEE}"/>
              </a:ext>
            </a:extLst>
          </p:cNvPr>
          <p:cNvCxnSpPr>
            <a:cxnSpLocks/>
            <a:stCxn id="76" idx="0"/>
          </p:cNvCxnSpPr>
          <p:nvPr/>
        </p:nvCxnSpPr>
        <p:spPr>
          <a:xfrm rot="5400000">
            <a:off x="5005600" y="4565495"/>
            <a:ext cx="1296251" cy="231406"/>
          </a:xfrm>
          <a:prstGeom prst="bentConnector4">
            <a:avLst>
              <a:gd name="adj1" fmla="val 25247"/>
              <a:gd name="adj2" fmla="val -200438"/>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6" name="组合 74">
            <a:extLst>
              <a:ext uri="{FF2B5EF4-FFF2-40B4-BE49-F238E27FC236}">
                <a16:creationId xmlns:a16="http://schemas.microsoft.com/office/drawing/2014/main" id="{FF5369EE-2D44-4A42-E60F-CD8EAA3CBFD6}"/>
              </a:ext>
            </a:extLst>
          </p:cNvPr>
          <p:cNvGrpSpPr/>
          <p:nvPr/>
        </p:nvGrpSpPr>
        <p:grpSpPr>
          <a:xfrm>
            <a:off x="5294026" y="3356993"/>
            <a:ext cx="864096" cy="676079"/>
            <a:chOff x="992781" y="3114928"/>
            <a:chExt cx="810496" cy="676392"/>
          </a:xfrm>
          <a:solidFill>
            <a:srgbClr val="414455"/>
          </a:solidFill>
        </p:grpSpPr>
        <p:sp>
          <p:nvSpPr>
            <p:cNvPr id="76" name="六边形 75">
              <a:extLst>
                <a:ext uri="{FF2B5EF4-FFF2-40B4-BE49-F238E27FC236}">
                  <a16:creationId xmlns:a16="http://schemas.microsoft.com/office/drawing/2014/main" id="{0DA0F6D4-A58A-7D9A-D65C-F418C67C52BE}"/>
                </a:ext>
              </a:extLst>
            </p:cNvPr>
            <p:cNvSpPr/>
            <p:nvPr/>
          </p:nvSpPr>
          <p:spPr>
            <a:xfrm rot="5400000">
              <a:off x="1100497" y="3161576"/>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77" name="文本框 108">
              <a:extLst>
                <a:ext uri="{FF2B5EF4-FFF2-40B4-BE49-F238E27FC236}">
                  <a16:creationId xmlns:a16="http://schemas.microsoft.com/office/drawing/2014/main" id="{7F2D0A68-9D6D-56DC-07C5-86B85A6C4686}"/>
                </a:ext>
              </a:extLst>
            </p:cNvPr>
            <p:cNvSpPr txBox="1"/>
            <p:nvPr/>
          </p:nvSpPr>
          <p:spPr>
            <a:xfrm>
              <a:off x="992781" y="3259010"/>
              <a:ext cx="810496"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17</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80" name="文本框 111">
            <a:extLst>
              <a:ext uri="{FF2B5EF4-FFF2-40B4-BE49-F238E27FC236}">
                <a16:creationId xmlns:a16="http://schemas.microsoft.com/office/drawing/2014/main" id="{5B895660-B9C9-15F7-2602-C11C0A44E531}"/>
              </a:ext>
            </a:extLst>
          </p:cNvPr>
          <p:cNvSpPr txBox="1"/>
          <p:nvPr/>
        </p:nvSpPr>
        <p:spPr>
          <a:xfrm>
            <a:off x="4950297" y="4187130"/>
            <a:ext cx="2691888" cy="2677656"/>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800" dirty="0">
                <a:solidFill>
                  <a:schemeClr val="bg1">
                    <a:lumMod val="75000"/>
                  </a:schemeClr>
                </a:solidFill>
              </a:rPr>
              <a:t>打开爱奇艺观看檀健次的新剧</a:t>
            </a:r>
            <a:r>
              <a:rPr lang="en-US" altLang="zh-CN" sz="2800" dirty="0">
                <a:solidFill>
                  <a:schemeClr val="bg1">
                    <a:lumMod val="75000"/>
                  </a:schemeClr>
                </a:solidFill>
              </a:rPr>
              <a:t>《</a:t>
            </a:r>
            <a:r>
              <a:rPr lang="zh-CN" altLang="en-US" sz="2800" dirty="0">
                <a:solidFill>
                  <a:schemeClr val="bg1">
                    <a:lumMod val="75000"/>
                  </a:schemeClr>
                </a:solidFill>
              </a:rPr>
              <a:t>你安全吗？</a:t>
            </a:r>
            <a:r>
              <a:rPr lang="en-US" altLang="zh-CN" sz="2800" dirty="0">
                <a:solidFill>
                  <a:schemeClr val="bg1">
                    <a:lumMod val="75000"/>
                  </a:schemeClr>
                </a:solidFill>
              </a:rPr>
              <a:t>》</a:t>
            </a:r>
            <a:r>
              <a:rPr lang="zh-CN" altLang="en-US" sz="2800" dirty="0">
                <a:solidFill>
                  <a:schemeClr val="bg1">
                    <a:lumMod val="75000"/>
                  </a:schemeClr>
                </a:solidFill>
              </a:rPr>
              <a:t>，不仅有趣还学习到了很多网络安全知识</a:t>
            </a:r>
          </a:p>
        </p:txBody>
      </p:sp>
      <p:sp>
        <p:nvSpPr>
          <p:cNvPr id="2" name="文本框 1">
            <a:extLst>
              <a:ext uri="{FF2B5EF4-FFF2-40B4-BE49-F238E27FC236}">
                <a16:creationId xmlns:a16="http://schemas.microsoft.com/office/drawing/2014/main" id="{5CC870DF-DED8-DD0B-C44E-808D13E76FBB}"/>
              </a:ext>
            </a:extLst>
          </p:cNvPr>
          <p:cNvSpPr txBox="1">
            <a:spLocks noChangeArrowheads="1"/>
          </p:cNvSpPr>
          <p:nvPr/>
        </p:nvSpPr>
        <p:spPr bwMode="auto">
          <a:xfrm>
            <a:off x="10433452" y="860724"/>
            <a:ext cx="1723549" cy="33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dirty="0">
                <a:solidFill>
                  <a:srgbClr val="FF0000"/>
                </a:solidFill>
                <a:latin typeface="微软雅黑" panose="020B0503020204020204" pitchFamily="34" charset="-122"/>
                <a:ea typeface="微软雅黑" panose="020B0503020204020204" pitchFamily="34" charset="-122"/>
              </a:rPr>
              <a:t>网络对推动</a:t>
            </a:r>
            <a:r>
              <a:rPr lang="zh-CN" altLang="en-US" sz="3200" dirty="0">
                <a:latin typeface="微软雅黑" panose="020B0503020204020204" pitchFamily="34" charset="-122"/>
                <a:ea typeface="微软雅黑" panose="020B0503020204020204" pitchFamily="34" charset="-122"/>
              </a:rPr>
              <a:t>社会进步</a:t>
            </a:r>
            <a:r>
              <a:rPr lang="zh-CN" altLang="en-US" sz="3200" dirty="0">
                <a:solidFill>
                  <a:srgbClr val="FF0000"/>
                </a:solidFill>
                <a:latin typeface="微软雅黑" panose="020B0503020204020204" pitchFamily="34" charset="-122"/>
                <a:ea typeface="微软雅黑" panose="020B0503020204020204" pitchFamily="34" charset="-122"/>
              </a:rPr>
              <a:t>有哪些积极影响 </a:t>
            </a:r>
            <a:r>
              <a:rPr lang="zh-CN" altLang="en-US" sz="3600" dirty="0">
                <a:solidFill>
                  <a:srgbClr val="FF0000"/>
                </a:solidFill>
                <a:latin typeface="微软雅黑" panose="020B0503020204020204" pitchFamily="34" charset="-122"/>
                <a:ea typeface="微软雅黑" panose="020B0503020204020204" pitchFamily="34" charset="-122"/>
              </a:rPr>
              <a:t>？</a:t>
            </a:r>
            <a:endParaRPr lang="en-US" altLang="zh-CN" sz="3600" dirty="0">
              <a:solidFill>
                <a:srgbClr val="FF0000"/>
              </a:solidFill>
              <a:latin typeface="微软雅黑" panose="020B0503020204020204" pitchFamily="34" charset="-122"/>
              <a:ea typeface="微软雅黑" panose="020B0503020204020204" pitchFamily="34" charset="-122"/>
            </a:endParaRPr>
          </a:p>
        </p:txBody>
      </p:sp>
      <p:sp>
        <p:nvSpPr>
          <p:cNvPr id="23" name="文本框 2">
            <a:extLst>
              <a:ext uri="{FF2B5EF4-FFF2-40B4-BE49-F238E27FC236}">
                <a16:creationId xmlns:a16="http://schemas.microsoft.com/office/drawing/2014/main" id="{976552F2-7841-7F1F-5384-8D6D447958B7}"/>
              </a:ext>
            </a:extLst>
          </p:cNvPr>
          <p:cNvSpPr txBox="1"/>
          <p:nvPr>
            <p:custDataLst>
              <p:tags r:id="rId1"/>
            </p:custDataLst>
          </p:nvPr>
        </p:nvSpPr>
        <p:spPr>
          <a:xfrm>
            <a:off x="0" y="713257"/>
            <a:ext cx="12192000" cy="106268"/>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grpSp>
        <p:nvGrpSpPr>
          <p:cNvPr id="53" name="组合 74">
            <a:extLst>
              <a:ext uri="{FF2B5EF4-FFF2-40B4-BE49-F238E27FC236}">
                <a16:creationId xmlns:a16="http://schemas.microsoft.com/office/drawing/2014/main" id="{7D9FE7C5-1356-3AA2-BABE-116A4FE97E9F}"/>
              </a:ext>
            </a:extLst>
          </p:cNvPr>
          <p:cNvGrpSpPr/>
          <p:nvPr/>
        </p:nvGrpSpPr>
        <p:grpSpPr>
          <a:xfrm>
            <a:off x="6377248" y="3362789"/>
            <a:ext cx="864096" cy="676079"/>
            <a:chOff x="992781" y="3114928"/>
            <a:chExt cx="810496" cy="676392"/>
          </a:xfrm>
          <a:solidFill>
            <a:srgbClr val="414455"/>
          </a:solidFill>
        </p:grpSpPr>
        <p:sp>
          <p:nvSpPr>
            <p:cNvPr id="54" name="六边形 53">
              <a:extLst>
                <a:ext uri="{FF2B5EF4-FFF2-40B4-BE49-F238E27FC236}">
                  <a16:creationId xmlns:a16="http://schemas.microsoft.com/office/drawing/2014/main" id="{5FA8C832-1E08-42A1-C41F-BC88235BDBBA}"/>
                </a:ext>
              </a:extLst>
            </p:cNvPr>
            <p:cNvSpPr/>
            <p:nvPr/>
          </p:nvSpPr>
          <p:spPr>
            <a:xfrm rot="5400000">
              <a:off x="1100497" y="3161576"/>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55" name="文本框 108">
              <a:extLst>
                <a:ext uri="{FF2B5EF4-FFF2-40B4-BE49-F238E27FC236}">
                  <a16:creationId xmlns:a16="http://schemas.microsoft.com/office/drawing/2014/main" id="{A8863E92-20BF-8E89-6092-E3788588097D}"/>
                </a:ext>
              </a:extLst>
            </p:cNvPr>
            <p:cNvSpPr txBox="1"/>
            <p:nvPr/>
          </p:nvSpPr>
          <p:spPr>
            <a:xfrm>
              <a:off x="992781" y="3259010"/>
              <a:ext cx="810496"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19</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cxnSp>
        <p:nvCxnSpPr>
          <p:cNvPr id="56" name="肘形连接符 45">
            <a:extLst>
              <a:ext uri="{FF2B5EF4-FFF2-40B4-BE49-F238E27FC236}">
                <a16:creationId xmlns:a16="http://schemas.microsoft.com/office/drawing/2014/main" id="{1DC201C8-A8D7-E7FD-DE4C-87B8745CF311}"/>
              </a:ext>
            </a:extLst>
          </p:cNvPr>
          <p:cNvCxnSpPr>
            <a:cxnSpLocks/>
          </p:cNvCxnSpPr>
          <p:nvPr/>
        </p:nvCxnSpPr>
        <p:spPr>
          <a:xfrm rot="5400000" flipH="1" flipV="1">
            <a:off x="6751387" y="2550715"/>
            <a:ext cx="1130161" cy="927634"/>
          </a:xfrm>
          <a:prstGeom prst="bentConnector3">
            <a:avLst>
              <a:gd name="adj1" fmla="val 50000"/>
            </a:avLst>
          </a:prstGeom>
          <a:ln>
            <a:solidFill>
              <a:srgbClr val="414455"/>
            </a:solidFill>
          </a:ln>
        </p:spPr>
        <p:style>
          <a:lnRef idx="1">
            <a:schemeClr val="accent1"/>
          </a:lnRef>
          <a:fillRef idx="0">
            <a:schemeClr val="accent1"/>
          </a:fillRef>
          <a:effectRef idx="0">
            <a:schemeClr val="accent1"/>
          </a:effectRef>
          <a:fontRef idx="minor">
            <a:schemeClr val="tx1"/>
          </a:fontRef>
        </p:style>
      </p:cxnSp>
      <p:sp>
        <p:nvSpPr>
          <p:cNvPr id="57" name="文本框 82">
            <a:extLst>
              <a:ext uri="{FF2B5EF4-FFF2-40B4-BE49-F238E27FC236}">
                <a16:creationId xmlns:a16="http://schemas.microsoft.com/office/drawing/2014/main" id="{64B52A16-90B1-B24E-4163-5A6E246991C1}"/>
              </a:ext>
            </a:extLst>
          </p:cNvPr>
          <p:cNvSpPr txBox="1"/>
          <p:nvPr/>
        </p:nvSpPr>
        <p:spPr>
          <a:xfrm>
            <a:off x="7642185" y="1411817"/>
            <a:ext cx="2820172" cy="1384995"/>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800" dirty="0">
                <a:solidFill>
                  <a:schemeClr val="bg1">
                    <a:lumMod val="75000"/>
                  </a:schemeClr>
                </a:solidFill>
              </a:rPr>
              <a:t>打开浙里办查看学生健康申报情况</a:t>
            </a:r>
          </a:p>
        </p:txBody>
      </p:sp>
      <p:grpSp>
        <p:nvGrpSpPr>
          <p:cNvPr id="58" name="组合 74">
            <a:extLst>
              <a:ext uri="{FF2B5EF4-FFF2-40B4-BE49-F238E27FC236}">
                <a16:creationId xmlns:a16="http://schemas.microsoft.com/office/drawing/2014/main" id="{0557FF41-2398-D61C-1BDA-916DCA4EB280}"/>
              </a:ext>
            </a:extLst>
          </p:cNvPr>
          <p:cNvGrpSpPr/>
          <p:nvPr/>
        </p:nvGrpSpPr>
        <p:grpSpPr>
          <a:xfrm>
            <a:off x="7136095" y="3363023"/>
            <a:ext cx="864096" cy="676079"/>
            <a:chOff x="992781" y="3114928"/>
            <a:chExt cx="810496" cy="676392"/>
          </a:xfrm>
          <a:solidFill>
            <a:srgbClr val="414455"/>
          </a:solidFill>
        </p:grpSpPr>
        <p:sp>
          <p:nvSpPr>
            <p:cNvPr id="59" name="六边形 58">
              <a:extLst>
                <a:ext uri="{FF2B5EF4-FFF2-40B4-BE49-F238E27FC236}">
                  <a16:creationId xmlns:a16="http://schemas.microsoft.com/office/drawing/2014/main" id="{BBECA26A-2179-7F04-6832-4649A2842668}"/>
                </a:ext>
              </a:extLst>
            </p:cNvPr>
            <p:cNvSpPr/>
            <p:nvPr/>
          </p:nvSpPr>
          <p:spPr>
            <a:xfrm rot="5400000">
              <a:off x="1100497" y="3161576"/>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61" name="文本框 108">
              <a:extLst>
                <a:ext uri="{FF2B5EF4-FFF2-40B4-BE49-F238E27FC236}">
                  <a16:creationId xmlns:a16="http://schemas.microsoft.com/office/drawing/2014/main" id="{3571F4D0-26F8-F254-E0E9-6B65033EACA7}"/>
                </a:ext>
              </a:extLst>
            </p:cNvPr>
            <p:cNvSpPr txBox="1"/>
            <p:nvPr/>
          </p:nvSpPr>
          <p:spPr>
            <a:xfrm>
              <a:off x="992781" y="3259010"/>
              <a:ext cx="810496"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20</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cxnSp>
        <p:nvCxnSpPr>
          <p:cNvPr id="64" name="肘形连接符 45">
            <a:extLst>
              <a:ext uri="{FF2B5EF4-FFF2-40B4-BE49-F238E27FC236}">
                <a16:creationId xmlns:a16="http://schemas.microsoft.com/office/drawing/2014/main" id="{D5E49804-458E-5440-8D52-423EF1B2714B}"/>
              </a:ext>
            </a:extLst>
          </p:cNvPr>
          <p:cNvCxnSpPr>
            <a:cxnSpLocks/>
            <a:stCxn id="59" idx="0"/>
          </p:cNvCxnSpPr>
          <p:nvPr/>
        </p:nvCxnSpPr>
        <p:spPr>
          <a:xfrm rot="16200000" flipH="1">
            <a:off x="7400411" y="4250189"/>
            <a:ext cx="1526978" cy="1104806"/>
          </a:xfrm>
          <a:prstGeom prst="bentConnector3">
            <a:avLst>
              <a:gd name="adj1" fmla="val 8020"/>
            </a:avLst>
          </a:prstGeom>
          <a:ln>
            <a:solidFill>
              <a:srgbClr val="414455"/>
            </a:solidFill>
          </a:ln>
        </p:spPr>
        <p:style>
          <a:lnRef idx="1">
            <a:schemeClr val="accent1"/>
          </a:lnRef>
          <a:fillRef idx="0">
            <a:schemeClr val="accent1"/>
          </a:fillRef>
          <a:effectRef idx="0">
            <a:schemeClr val="accent1"/>
          </a:effectRef>
          <a:fontRef idx="minor">
            <a:schemeClr val="tx1"/>
          </a:fontRef>
        </p:style>
      </p:cxnSp>
      <p:sp>
        <p:nvSpPr>
          <p:cNvPr id="75" name="文本框 82">
            <a:extLst>
              <a:ext uri="{FF2B5EF4-FFF2-40B4-BE49-F238E27FC236}">
                <a16:creationId xmlns:a16="http://schemas.microsoft.com/office/drawing/2014/main" id="{0B331F03-DD0C-C47F-A40B-B09F585CBE62}"/>
              </a:ext>
            </a:extLst>
          </p:cNvPr>
          <p:cNvSpPr txBox="1"/>
          <p:nvPr/>
        </p:nvSpPr>
        <p:spPr>
          <a:xfrm>
            <a:off x="7700707" y="4657760"/>
            <a:ext cx="2349654" cy="1938992"/>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400" dirty="0">
                <a:solidFill>
                  <a:schemeClr val="bg1">
                    <a:lumMod val="75000"/>
                  </a:schemeClr>
                </a:solidFill>
              </a:rPr>
              <a:t>浏览微博时，收看了上热搜的河南卫视中秋奇妙游节目</a:t>
            </a:r>
            <a:r>
              <a:rPr lang="en-US" altLang="zh-CN" sz="2400" dirty="0">
                <a:solidFill>
                  <a:schemeClr val="bg1">
                    <a:lumMod val="75000"/>
                  </a:schemeClr>
                </a:solidFill>
              </a:rPr>
              <a:t>《</a:t>
            </a:r>
            <a:r>
              <a:rPr lang="zh-CN" altLang="en-US" sz="2400" dirty="0">
                <a:solidFill>
                  <a:schemeClr val="bg1">
                    <a:lumMod val="75000"/>
                  </a:schemeClr>
                </a:solidFill>
              </a:rPr>
              <a:t>千里共婵娟</a:t>
            </a:r>
            <a:r>
              <a:rPr lang="en-US" altLang="zh-CN" sz="2400" dirty="0">
                <a:solidFill>
                  <a:schemeClr val="bg1">
                    <a:lumMod val="75000"/>
                  </a:schemeClr>
                </a:solidFill>
              </a:rPr>
              <a:t>》</a:t>
            </a:r>
          </a:p>
        </p:txBody>
      </p:sp>
      <p:grpSp>
        <p:nvGrpSpPr>
          <p:cNvPr id="26" name="组合 25">
            <a:extLst>
              <a:ext uri="{FF2B5EF4-FFF2-40B4-BE49-F238E27FC236}">
                <a16:creationId xmlns:a16="http://schemas.microsoft.com/office/drawing/2014/main" id="{FE43AA64-146F-37FC-26A5-CA42F16EBEA1}"/>
              </a:ext>
            </a:extLst>
          </p:cNvPr>
          <p:cNvGrpSpPr/>
          <p:nvPr/>
        </p:nvGrpSpPr>
        <p:grpSpPr>
          <a:xfrm>
            <a:off x="7958793" y="3369347"/>
            <a:ext cx="851624" cy="648608"/>
            <a:chOff x="8873200" y="3576735"/>
            <a:chExt cx="864096" cy="676079"/>
          </a:xfrm>
        </p:grpSpPr>
        <p:sp>
          <p:nvSpPr>
            <p:cNvPr id="10" name="六边形 9">
              <a:extLst>
                <a:ext uri="{FF2B5EF4-FFF2-40B4-BE49-F238E27FC236}">
                  <a16:creationId xmlns:a16="http://schemas.microsoft.com/office/drawing/2014/main" id="{6C322963-6E4C-3809-3F0E-27632CD4EC1F}"/>
                </a:ext>
              </a:extLst>
            </p:cNvPr>
            <p:cNvSpPr/>
            <p:nvPr/>
          </p:nvSpPr>
          <p:spPr>
            <a:xfrm rot="5400000">
              <a:off x="8952726" y="3603946"/>
              <a:ext cx="676079" cy="621658"/>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12" name="文本框 108">
              <a:extLst>
                <a:ext uri="{FF2B5EF4-FFF2-40B4-BE49-F238E27FC236}">
                  <a16:creationId xmlns:a16="http://schemas.microsoft.com/office/drawing/2014/main" id="{4B1BB6C4-687E-E49E-EA5D-95BEF5A00B70}"/>
                </a:ext>
              </a:extLst>
            </p:cNvPr>
            <p:cNvSpPr txBox="1"/>
            <p:nvPr/>
          </p:nvSpPr>
          <p:spPr>
            <a:xfrm>
              <a:off x="8873200" y="3709602"/>
              <a:ext cx="864096" cy="400110"/>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21</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cxnSp>
        <p:nvCxnSpPr>
          <p:cNvPr id="15" name="肘形连接符 45">
            <a:extLst>
              <a:ext uri="{FF2B5EF4-FFF2-40B4-BE49-F238E27FC236}">
                <a16:creationId xmlns:a16="http://schemas.microsoft.com/office/drawing/2014/main" id="{A3682045-448A-A97A-9B0F-4D5EAF1FE68F}"/>
              </a:ext>
            </a:extLst>
          </p:cNvPr>
          <p:cNvCxnSpPr>
            <a:cxnSpLocks/>
            <a:endCxn id="25" idx="0"/>
          </p:cNvCxnSpPr>
          <p:nvPr/>
        </p:nvCxnSpPr>
        <p:spPr>
          <a:xfrm>
            <a:off x="8434045" y="3458754"/>
            <a:ext cx="2730747" cy="738314"/>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sp>
        <p:nvSpPr>
          <p:cNvPr id="25" name="文本框 82">
            <a:extLst>
              <a:ext uri="{FF2B5EF4-FFF2-40B4-BE49-F238E27FC236}">
                <a16:creationId xmlns:a16="http://schemas.microsoft.com/office/drawing/2014/main" id="{966FD1BF-5823-C9FE-8A84-872A0B7C2C05}"/>
              </a:ext>
            </a:extLst>
          </p:cNvPr>
          <p:cNvSpPr txBox="1"/>
          <p:nvPr/>
        </p:nvSpPr>
        <p:spPr>
          <a:xfrm>
            <a:off x="10137584" y="4197068"/>
            <a:ext cx="2054416" cy="2677656"/>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400" dirty="0">
                <a:solidFill>
                  <a:schemeClr val="bg1">
                    <a:lumMod val="75000"/>
                  </a:schemeClr>
                </a:solidFill>
              </a:rPr>
              <a:t>准备休息，这时越牛新闻推送了崇仁高速服务区发现一例新冠肺炎阳性感染者的消息</a:t>
            </a:r>
          </a:p>
        </p:txBody>
      </p:sp>
      <p:sp>
        <p:nvSpPr>
          <p:cNvPr id="6" name="流程图: 可选过程 5">
            <a:extLst>
              <a:ext uri="{FF2B5EF4-FFF2-40B4-BE49-F238E27FC236}">
                <a16:creationId xmlns:a16="http://schemas.microsoft.com/office/drawing/2014/main" id="{5834BA62-32CE-F1F9-C4B4-34045FAB3E97}"/>
              </a:ext>
            </a:extLst>
          </p:cNvPr>
          <p:cNvSpPr/>
          <p:nvPr>
            <p:custDataLst>
              <p:tags r:id="rId2"/>
            </p:custDataLst>
          </p:nvPr>
        </p:nvSpPr>
        <p:spPr>
          <a:xfrm>
            <a:off x="-1294" y="-11848"/>
            <a:ext cx="2244767" cy="70791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b="1" noProof="1">
                <a:solidFill>
                  <a:prstClr val="white"/>
                </a:solidFill>
                <a:latin typeface="Calibri"/>
                <a:ea typeface="宋体" panose="02010600030101010101" pitchFamily="2" charset="-122"/>
                <a:cs typeface="Arial"/>
                <a:sym typeface="+mn-ea"/>
              </a:rPr>
              <a:t>案例探究</a:t>
            </a:r>
            <a:endParaRPr kumimoji="0" lang="zh-CN" altLang="en-US" sz="28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endParaRPr>
          </a:p>
        </p:txBody>
      </p:sp>
      <p:sp>
        <p:nvSpPr>
          <p:cNvPr id="8" name="TextBox 28">
            <a:extLst>
              <a:ext uri="{FF2B5EF4-FFF2-40B4-BE49-F238E27FC236}">
                <a16:creationId xmlns:a16="http://schemas.microsoft.com/office/drawing/2014/main" id="{7C7AC7B2-CD99-200F-441C-0A9ECCF9BC25}"/>
              </a:ext>
            </a:extLst>
          </p:cNvPr>
          <p:cNvSpPr txBox="1">
            <a:spLocks noChangeArrowheads="1"/>
          </p:cNvSpPr>
          <p:nvPr/>
        </p:nvSpPr>
        <p:spPr bwMode="auto">
          <a:xfrm>
            <a:off x="2423093" y="35327"/>
            <a:ext cx="72167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0070C0"/>
                </a:solidFill>
                <a:latin typeface="微软雅黑" panose="020B0503020204020204" pitchFamily="34" charset="-122"/>
                <a:ea typeface="微软雅黑" panose="020B0503020204020204" pitchFamily="34" charset="-122"/>
              </a:rPr>
              <a:t>袁老师国庆假期的一天</a:t>
            </a:r>
          </a:p>
        </p:txBody>
      </p:sp>
      <p:pic>
        <p:nvPicPr>
          <p:cNvPr id="18" name="图片 17">
            <a:extLst>
              <a:ext uri="{FF2B5EF4-FFF2-40B4-BE49-F238E27FC236}">
                <a16:creationId xmlns:a16="http://schemas.microsoft.com/office/drawing/2014/main" id="{E6116F3F-DAF0-115F-72B5-04D2A52D2FC4}"/>
              </a:ext>
            </a:extLst>
          </p:cNvPr>
          <p:cNvPicPr>
            <a:picLocks noChangeAspect="1"/>
          </p:cNvPicPr>
          <p:nvPr/>
        </p:nvPicPr>
        <p:blipFill rotWithShape="1">
          <a:blip r:embed="rId5">
            <a:extLst>
              <a:ext uri="{28A0092B-C50C-407E-A947-70E740481C1C}">
                <a14:useLocalDpi xmlns:a14="http://schemas.microsoft.com/office/drawing/2010/main" val="0"/>
              </a:ext>
            </a:extLst>
          </a:blip>
          <a:srcRect t="11201"/>
          <a:stretch/>
        </p:blipFill>
        <p:spPr>
          <a:xfrm>
            <a:off x="18115" y="758896"/>
            <a:ext cx="3168981" cy="6089871"/>
          </a:xfrm>
          <a:prstGeom prst="rect">
            <a:avLst/>
          </a:prstGeom>
        </p:spPr>
      </p:pic>
    </p:spTree>
    <p:extLst>
      <p:ext uri="{BB962C8B-B14F-4D97-AF65-F5344CB8AC3E}">
        <p14:creationId xmlns:p14="http://schemas.microsoft.com/office/powerpoint/2010/main" val="19482760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6" name="New picture"/>
          <p:cNvPicPr/>
          <p:nvPr>
            <p:custDataLst>
              <p:tags r:id="rId2"/>
            </p:custDataLst>
          </p:nvPr>
        </p:nvPicPr>
        <p:blipFill>
          <a:blip r:embed="rId7"/>
          <a:stretch>
            <a:fillRect/>
          </a:stretch>
        </p:blipFill>
        <p:spPr>
          <a:xfrm>
            <a:off x="10337800" y="11341100"/>
            <a:ext cx="355600" cy="254000"/>
          </a:xfrm>
          <a:prstGeom prst="cube">
            <a:avLst/>
          </a:prstGeom>
        </p:spPr>
      </p:pic>
      <p:pic>
        <p:nvPicPr>
          <p:cNvPr id="58377" name="New picture"/>
          <p:cNvPicPr/>
          <p:nvPr>
            <p:custDataLst>
              <p:tags r:id="rId3"/>
            </p:custDataLst>
          </p:nvPr>
        </p:nvPicPr>
        <p:blipFill>
          <a:blip r:embed="rId8"/>
          <a:stretch>
            <a:fillRect/>
          </a:stretch>
        </p:blipFill>
        <p:spPr>
          <a:xfrm>
            <a:off x="10337800" y="12331700"/>
            <a:ext cx="355600" cy="254000"/>
          </a:xfrm>
          <a:prstGeom prst="cube">
            <a:avLst/>
          </a:prstGeom>
        </p:spPr>
      </p:pic>
      <p:sp>
        <p:nvSpPr>
          <p:cNvPr id="8" name="流程图: 可选过程 7"/>
          <p:cNvSpPr/>
          <p:nvPr>
            <p:custDataLst>
              <p:tags r:id="rId4"/>
            </p:custDataLst>
          </p:nvPr>
        </p:nvSpPr>
        <p:spPr>
          <a:xfrm>
            <a:off x="0" y="-317"/>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3600" b="1" noProof="1">
                <a:solidFill>
                  <a:prstClr val="white"/>
                </a:solidFill>
                <a:latin typeface="Calibri"/>
                <a:ea typeface="宋体" panose="02010600030101010101" pitchFamily="2" charset="-122"/>
                <a:cs typeface="Arial"/>
                <a:sym typeface="+mn-ea"/>
              </a:rPr>
              <a:t>案例探究</a:t>
            </a:r>
            <a:endPar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endParaRPr>
          </a:p>
        </p:txBody>
      </p:sp>
      <p:sp>
        <p:nvSpPr>
          <p:cNvPr id="22531" name="文本框 2"/>
          <p:cNvSpPr txBox="1"/>
          <p:nvPr>
            <p:custDataLst>
              <p:tags r:id="rId5"/>
            </p:custDataLst>
          </p:nvPr>
        </p:nvSpPr>
        <p:spPr>
          <a:xfrm>
            <a:off x="0" y="609283"/>
            <a:ext cx="12030075" cy="119062"/>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sp>
        <p:nvSpPr>
          <p:cNvPr id="2" name="文本框 1">
            <a:extLst>
              <a:ext uri="{FF2B5EF4-FFF2-40B4-BE49-F238E27FC236}">
                <a16:creationId xmlns:a16="http://schemas.microsoft.com/office/drawing/2014/main" id="{CA6877BC-A5A2-1648-B685-04176C09A150}"/>
              </a:ext>
            </a:extLst>
          </p:cNvPr>
          <p:cNvSpPr txBox="1"/>
          <p:nvPr/>
        </p:nvSpPr>
        <p:spPr>
          <a:xfrm>
            <a:off x="3026775" y="14"/>
            <a:ext cx="80968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a:rPr>
              <a:t>网络对推进社会进步有哪些积极影响</a:t>
            </a:r>
          </a:p>
        </p:txBody>
      </p:sp>
      <p:grpSp>
        <p:nvGrpSpPr>
          <p:cNvPr id="10" name="组合 9">
            <a:extLst>
              <a:ext uri="{FF2B5EF4-FFF2-40B4-BE49-F238E27FC236}">
                <a16:creationId xmlns:a16="http://schemas.microsoft.com/office/drawing/2014/main" id="{2B08F95E-2495-AA91-10F3-D274B97DADFF}"/>
              </a:ext>
            </a:extLst>
          </p:cNvPr>
          <p:cNvGrpSpPr/>
          <p:nvPr/>
        </p:nvGrpSpPr>
        <p:grpSpPr>
          <a:xfrm>
            <a:off x="257854" y="727237"/>
            <a:ext cx="2988550" cy="4524435"/>
            <a:chOff x="-251202" y="727237"/>
            <a:chExt cx="3285811" cy="4827538"/>
          </a:xfrm>
        </p:grpSpPr>
        <p:pic>
          <p:nvPicPr>
            <p:cNvPr id="22" name="图片 21">
              <a:extLst>
                <a:ext uri="{FF2B5EF4-FFF2-40B4-BE49-F238E27FC236}">
                  <a16:creationId xmlns:a16="http://schemas.microsoft.com/office/drawing/2014/main" id="{DC642096-6B28-BB03-F3AC-2DDB14EF42EA}"/>
                </a:ext>
              </a:extLst>
            </p:cNvPr>
            <p:cNvPicPr>
              <a:picLocks noChangeAspect="1"/>
            </p:cNvPicPr>
            <p:nvPr/>
          </p:nvPicPr>
          <p:blipFill rotWithShape="1">
            <a:blip r:embed="rId9">
              <a:extLst>
                <a:ext uri="{28A0092B-C50C-407E-A947-70E740481C1C}">
                  <a14:useLocalDpi xmlns:a14="http://schemas.microsoft.com/office/drawing/2010/main" val="0"/>
                </a:ext>
              </a:extLst>
            </a:blip>
            <a:srcRect t="5421" b="12967"/>
            <a:stretch/>
          </p:blipFill>
          <p:spPr>
            <a:xfrm>
              <a:off x="16354" y="727237"/>
              <a:ext cx="2455682" cy="4337132"/>
            </a:xfrm>
            <a:prstGeom prst="rect">
              <a:avLst/>
            </a:prstGeom>
          </p:spPr>
        </p:pic>
        <p:sp>
          <p:nvSpPr>
            <p:cNvPr id="3" name="文本框 2">
              <a:extLst>
                <a:ext uri="{FF2B5EF4-FFF2-40B4-BE49-F238E27FC236}">
                  <a16:creationId xmlns:a16="http://schemas.microsoft.com/office/drawing/2014/main" id="{7D2659DC-2811-F239-C00A-5B66023703CA}"/>
                </a:ext>
              </a:extLst>
            </p:cNvPr>
            <p:cNvSpPr txBox="1"/>
            <p:nvPr/>
          </p:nvSpPr>
          <p:spPr>
            <a:xfrm>
              <a:off x="-251202" y="5154665"/>
              <a:ext cx="328581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prstClr val="black"/>
                  </a:solidFill>
                  <a:effectLst/>
                  <a:uLnTx/>
                  <a:uFillTx/>
                </a:rPr>
                <a:t>中国政府网互动交流栏目</a:t>
              </a:r>
            </a:p>
          </p:txBody>
        </p:sp>
      </p:grpSp>
      <p:grpSp>
        <p:nvGrpSpPr>
          <p:cNvPr id="15" name="组合 14">
            <a:extLst>
              <a:ext uri="{FF2B5EF4-FFF2-40B4-BE49-F238E27FC236}">
                <a16:creationId xmlns:a16="http://schemas.microsoft.com/office/drawing/2014/main" id="{DEF4B3A3-5E7B-DC08-76F4-0B79E356D066}"/>
              </a:ext>
            </a:extLst>
          </p:cNvPr>
          <p:cNvGrpSpPr/>
          <p:nvPr/>
        </p:nvGrpSpPr>
        <p:grpSpPr>
          <a:xfrm>
            <a:off x="6800005" y="733487"/>
            <a:ext cx="5309201" cy="4873550"/>
            <a:chOff x="3592386" y="667323"/>
            <a:chExt cx="5309201" cy="4873550"/>
          </a:xfrm>
        </p:grpSpPr>
        <p:grpSp>
          <p:nvGrpSpPr>
            <p:cNvPr id="11" name="组合 10">
              <a:extLst>
                <a:ext uri="{FF2B5EF4-FFF2-40B4-BE49-F238E27FC236}">
                  <a16:creationId xmlns:a16="http://schemas.microsoft.com/office/drawing/2014/main" id="{51498893-C529-D316-6C48-4C1E3E83F1AE}"/>
                </a:ext>
              </a:extLst>
            </p:cNvPr>
            <p:cNvGrpSpPr/>
            <p:nvPr/>
          </p:nvGrpSpPr>
          <p:grpSpPr>
            <a:xfrm>
              <a:off x="3592386" y="667323"/>
              <a:ext cx="5309201" cy="4873550"/>
              <a:chOff x="3026775" y="667323"/>
              <a:chExt cx="5309201" cy="4873550"/>
            </a:xfrm>
          </p:grpSpPr>
          <p:pic>
            <p:nvPicPr>
              <p:cNvPr id="18" name="图片 17">
                <a:extLst>
                  <a:ext uri="{FF2B5EF4-FFF2-40B4-BE49-F238E27FC236}">
                    <a16:creationId xmlns:a16="http://schemas.microsoft.com/office/drawing/2014/main" id="{00855F11-E268-7484-D05E-588AB787718A}"/>
                  </a:ext>
                </a:extLst>
              </p:cNvPr>
              <p:cNvPicPr>
                <a:picLocks noChangeAspect="1"/>
              </p:cNvPicPr>
              <p:nvPr/>
            </p:nvPicPr>
            <p:blipFill rotWithShape="1">
              <a:blip r:embed="rId10">
                <a:extLst>
                  <a:ext uri="{28A0092B-C50C-407E-A947-70E740481C1C}">
                    <a14:useLocalDpi xmlns:a14="http://schemas.microsoft.com/office/drawing/2010/main" val="0"/>
                  </a:ext>
                </a:extLst>
              </a:blip>
              <a:srcRect t="5258" b="15787"/>
              <a:stretch/>
            </p:blipFill>
            <p:spPr>
              <a:xfrm>
                <a:off x="3026775" y="741322"/>
                <a:ext cx="2500680" cy="4272807"/>
              </a:xfrm>
              <a:prstGeom prst="rect">
                <a:avLst/>
              </a:prstGeom>
            </p:spPr>
          </p:pic>
          <p:pic>
            <p:nvPicPr>
              <p:cNvPr id="20" name="图片 19">
                <a:extLst>
                  <a:ext uri="{FF2B5EF4-FFF2-40B4-BE49-F238E27FC236}">
                    <a16:creationId xmlns:a16="http://schemas.microsoft.com/office/drawing/2014/main" id="{1B7C586B-0C97-4825-59E1-530A10A3378B}"/>
                  </a:ext>
                </a:extLst>
              </p:cNvPr>
              <p:cNvPicPr>
                <a:picLocks noChangeAspect="1"/>
              </p:cNvPicPr>
              <p:nvPr/>
            </p:nvPicPr>
            <p:blipFill rotWithShape="1">
              <a:blip r:embed="rId11">
                <a:extLst>
                  <a:ext uri="{28A0092B-C50C-407E-A947-70E740481C1C}">
                    <a14:useLocalDpi xmlns:a14="http://schemas.microsoft.com/office/drawing/2010/main" val="0"/>
                  </a:ext>
                </a:extLst>
              </a:blip>
              <a:srcRect t="5963" b="16483"/>
              <a:stretch/>
            </p:blipFill>
            <p:spPr>
              <a:xfrm>
                <a:off x="5751790" y="667323"/>
                <a:ext cx="2584186" cy="4337132"/>
              </a:xfrm>
              <a:prstGeom prst="rect">
                <a:avLst/>
              </a:prstGeom>
            </p:spPr>
          </p:pic>
          <p:sp>
            <p:nvSpPr>
              <p:cNvPr id="5" name="文本框 4">
                <a:extLst>
                  <a:ext uri="{FF2B5EF4-FFF2-40B4-BE49-F238E27FC236}">
                    <a16:creationId xmlns:a16="http://schemas.microsoft.com/office/drawing/2014/main" id="{EB250D1D-E84F-7322-ADC3-B4277ABE51ED}"/>
                  </a:ext>
                </a:extLst>
              </p:cNvPr>
              <p:cNvSpPr txBox="1"/>
              <p:nvPr/>
            </p:nvSpPr>
            <p:spPr>
              <a:xfrm>
                <a:off x="4453094" y="5140763"/>
                <a:ext cx="328581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a:ln>
                      <a:noFill/>
                    </a:ln>
                    <a:solidFill>
                      <a:prstClr val="black"/>
                    </a:solidFill>
                    <a:effectLst/>
                    <a:uLnTx/>
                    <a:uFillTx/>
                  </a:rPr>
                  <a:t>嵊州市人民政府网</a:t>
                </a:r>
              </a:p>
            </p:txBody>
          </p:sp>
        </p:grpSp>
        <p:sp>
          <p:nvSpPr>
            <p:cNvPr id="7" name="矩形 6">
              <a:extLst>
                <a:ext uri="{FF2B5EF4-FFF2-40B4-BE49-F238E27FC236}">
                  <a16:creationId xmlns:a16="http://schemas.microsoft.com/office/drawing/2014/main" id="{754F8463-0089-E226-F792-8A3E77DD4C63}"/>
                </a:ext>
              </a:extLst>
            </p:cNvPr>
            <p:cNvSpPr/>
            <p:nvPr/>
          </p:nvSpPr>
          <p:spPr>
            <a:xfrm>
              <a:off x="3638746" y="2479250"/>
              <a:ext cx="2426039" cy="13291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9" name="组合 18">
            <a:extLst>
              <a:ext uri="{FF2B5EF4-FFF2-40B4-BE49-F238E27FC236}">
                <a16:creationId xmlns:a16="http://schemas.microsoft.com/office/drawing/2014/main" id="{05DDE880-5F98-10FB-5C3E-30F4113B60B8}"/>
              </a:ext>
            </a:extLst>
          </p:cNvPr>
          <p:cNvGrpSpPr/>
          <p:nvPr/>
        </p:nvGrpSpPr>
        <p:grpSpPr>
          <a:xfrm>
            <a:off x="3457411" y="759014"/>
            <a:ext cx="2792641" cy="4719708"/>
            <a:chOff x="3907120" y="609631"/>
            <a:chExt cx="3184175" cy="5229375"/>
          </a:xfrm>
        </p:grpSpPr>
        <p:pic>
          <p:nvPicPr>
            <p:cNvPr id="16" name="图片 15">
              <a:extLst>
                <a:ext uri="{FF2B5EF4-FFF2-40B4-BE49-F238E27FC236}">
                  <a16:creationId xmlns:a16="http://schemas.microsoft.com/office/drawing/2014/main" id="{CDF27BB8-3781-3EA6-572F-71ECCCA539B7}"/>
                </a:ext>
              </a:extLst>
            </p:cNvPr>
            <p:cNvPicPr>
              <a:picLocks noChangeAspect="1"/>
            </p:cNvPicPr>
            <p:nvPr/>
          </p:nvPicPr>
          <p:blipFill rotWithShape="1">
            <a:blip r:embed="rId12">
              <a:extLst>
                <a:ext uri="{28A0092B-C50C-407E-A947-70E740481C1C}">
                  <a14:useLocalDpi xmlns:a14="http://schemas.microsoft.com/office/drawing/2010/main" val="0"/>
                </a:ext>
              </a:extLst>
            </a:blip>
            <a:srcRect l="985" t="8200" r="-985" b="15548"/>
            <a:stretch/>
          </p:blipFill>
          <p:spPr>
            <a:xfrm>
              <a:off x="3922314" y="609631"/>
              <a:ext cx="3168981" cy="5229375"/>
            </a:xfrm>
            <a:prstGeom prst="rect">
              <a:avLst/>
            </a:prstGeom>
          </p:spPr>
        </p:pic>
        <p:sp>
          <p:nvSpPr>
            <p:cNvPr id="17" name="文本框 16">
              <a:extLst>
                <a:ext uri="{FF2B5EF4-FFF2-40B4-BE49-F238E27FC236}">
                  <a16:creationId xmlns:a16="http://schemas.microsoft.com/office/drawing/2014/main" id="{B7FA82B4-FD3E-5F30-952A-C477C345E04D}"/>
                </a:ext>
              </a:extLst>
            </p:cNvPr>
            <p:cNvSpPr txBox="1"/>
            <p:nvPr/>
          </p:nvSpPr>
          <p:spPr>
            <a:xfrm>
              <a:off x="3907120" y="4811040"/>
              <a:ext cx="3164882" cy="920734"/>
            </a:xfrm>
            <a:prstGeom prst="rect">
              <a:avLst/>
            </a:prstGeom>
            <a:solidFill>
              <a:srgbClr val="FFC000"/>
            </a:solidFill>
          </p:spPr>
          <p:txBody>
            <a:bodyPr wrap="square" rtlCol="0">
              <a:spAutoFit/>
            </a:bodyPr>
            <a:lstStyle/>
            <a:p>
              <a:r>
                <a:rPr lang="en-US" altLang="zh-CN" sz="1600" dirty="0"/>
                <a:t>2019</a:t>
              </a:r>
              <a:r>
                <a:rPr lang="zh-CN" altLang="en-US" sz="1600" dirty="0"/>
                <a:t>年快递小哥受邀参加李克强总理在中南海主持的座谈会</a:t>
              </a:r>
            </a:p>
          </p:txBody>
        </p:sp>
      </p:grpSp>
      <p:sp>
        <p:nvSpPr>
          <p:cNvPr id="21" name="文本框 20">
            <a:extLst>
              <a:ext uri="{FF2B5EF4-FFF2-40B4-BE49-F238E27FC236}">
                <a16:creationId xmlns:a16="http://schemas.microsoft.com/office/drawing/2014/main" id="{CCC8C02A-CC1F-0E0A-0B23-915BC58B1AB9}"/>
              </a:ext>
            </a:extLst>
          </p:cNvPr>
          <p:cNvSpPr txBox="1"/>
          <p:nvPr/>
        </p:nvSpPr>
        <p:spPr>
          <a:xfrm>
            <a:off x="116449" y="5261099"/>
            <a:ext cx="12030075" cy="1569660"/>
          </a:xfrm>
          <a:prstGeom prst="rect">
            <a:avLst/>
          </a:prstGeom>
          <a:solidFill>
            <a:srgbClr val="0066FF"/>
          </a:solidFill>
        </p:spPr>
        <p:txBody>
          <a:bodyPr wrap="square">
            <a:spAutoFit/>
          </a:bodyPr>
          <a:lstStyle/>
          <a:p>
            <a:r>
              <a:rPr lang="zh-CN" altLang="en-US" sz="3200" dirty="0">
                <a:solidFill>
                  <a:schemeClr val="bg1"/>
                </a:solidFill>
              </a:rPr>
              <a:t>以前如果没有网络渠道，老百姓会如何反映民意？</a:t>
            </a:r>
          </a:p>
          <a:p>
            <a:r>
              <a:rPr lang="zh-CN" altLang="en-US" sz="3200" dirty="0">
                <a:solidFill>
                  <a:schemeClr val="bg1"/>
                </a:solidFill>
              </a:rPr>
              <a:t>目标思考题</a:t>
            </a:r>
            <a:endParaRPr lang="en-US" altLang="zh-CN" sz="3200" dirty="0">
              <a:solidFill>
                <a:schemeClr val="bg1"/>
              </a:solidFill>
            </a:endParaRPr>
          </a:p>
          <a:p>
            <a:r>
              <a:rPr lang="en-US" altLang="zh-CN" sz="3200" dirty="0">
                <a:solidFill>
                  <a:schemeClr val="bg1"/>
                </a:solidFill>
              </a:rPr>
              <a:t>3. </a:t>
            </a:r>
            <a:r>
              <a:rPr lang="zh-CN" altLang="en-US" sz="3200" dirty="0">
                <a:solidFill>
                  <a:schemeClr val="bg1"/>
                </a:solidFill>
              </a:rPr>
              <a:t>政府开通这样的网络渠道有何作用？（网络问政的意义）</a:t>
            </a:r>
            <a:endParaRPr lang="en-US" altLang="zh-CN" sz="3200" dirty="0">
              <a:solidFill>
                <a:schemeClr val="bg1"/>
              </a:solidFill>
            </a:endParaRPr>
          </a:p>
        </p:txBody>
      </p:sp>
      <p:sp>
        <p:nvSpPr>
          <p:cNvPr id="23" name="文本框 22">
            <a:extLst>
              <a:ext uri="{FF2B5EF4-FFF2-40B4-BE49-F238E27FC236}">
                <a16:creationId xmlns:a16="http://schemas.microsoft.com/office/drawing/2014/main" id="{DC2E164D-2043-7675-143D-11243AAE89FA}"/>
              </a:ext>
            </a:extLst>
          </p:cNvPr>
          <p:cNvSpPr txBox="1"/>
          <p:nvPr/>
        </p:nvSpPr>
        <p:spPr>
          <a:xfrm>
            <a:off x="2187749" y="3235403"/>
            <a:ext cx="7797647" cy="1815882"/>
          </a:xfrm>
          <a:prstGeom prst="rect">
            <a:avLst/>
          </a:prstGeom>
          <a:solidFill>
            <a:srgbClr val="FFC000"/>
          </a:solidFill>
        </p:spPr>
        <p:txBody>
          <a:bodyPr wrap="square">
            <a:spAutoFit/>
          </a:bodyPr>
          <a:lstStyle/>
          <a:p>
            <a:r>
              <a:rPr kumimoji="0" lang="zh-CN" altLang="en-US" sz="2800" b="0" i="0" u="none" strike="noStrike" kern="1200" cap="none" spc="0" normalizeH="0" baseline="0" noProof="0" dirty="0">
                <a:ln>
                  <a:noFill/>
                </a:ln>
                <a:effectLst/>
                <a:uLnTx/>
                <a:uFillTx/>
                <a:latin typeface="方正中倩简体" panose="03000509000000000000" charset="-122"/>
                <a:ea typeface="方正中倩简体" panose="03000509000000000000" charset="-122"/>
                <a:cs typeface="+mn-cs"/>
              </a:rPr>
              <a:t>②网络促进民主政治的进步。</a:t>
            </a:r>
            <a:r>
              <a:rPr kumimoji="0" lang="zh-CN" altLang="en-US" sz="2800" b="0" i="0" u="sng" strike="noStrike" kern="1200" cap="none" spc="0" normalizeH="0" baseline="0" noProof="0" dirty="0">
                <a:ln>
                  <a:noFill/>
                </a:ln>
                <a:effectLst/>
                <a:uLnTx/>
                <a:uFillTx/>
                <a:latin typeface="方正中倩简体" panose="03000509000000000000" charset="-122"/>
                <a:ea typeface="方正中倩简体" panose="03000509000000000000" charset="-122"/>
                <a:cs typeface="+mn-cs"/>
              </a:rPr>
              <a:t>丰富了民主形式，拓宽了民主渠道</a:t>
            </a:r>
            <a:r>
              <a:rPr kumimoji="0" lang="zh-CN" altLang="en-US" sz="2800" b="0" i="0" u="none" strike="noStrike" kern="1200" cap="none" spc="0" normalizeH="0" baseline="0" noProof="0" dirty="0">
                <a:ln>
                  <a:noFill/>
                </a:ln>
                <a:effectLst/>
                <a:uLnTx/>
                <a:uFillTx/>
                <a:latin typeface="方正中倩简体" panose="03000509000000000000" charset="-122"/>
                <a:ea typeface="方正中倩简体" panose="03000509000000000000" charset="-122"/>
                <a:cs typeface="+mn-cs"/>
              </a:rPr>
              <a:t>，使人们更加</a:t>
            </a:r>
            <a:r>
              <a:rPr kumimoji="0" lang="zh-CN" altLang="en-US" sz="2800" b="0" i="0" u="sng" strike="noStrike" kern="1200" cap="none" spc="0" normalizeH="0" baseline="0" noProof="0" dirty="0">
                <a:ln>
                  <a:noFill/>
                </a:ln>
                <a:effectLst/>
                <a:uLnTx/>
                <a:uFillTx/>
                <a:latin typeface="方正中倩简体" panose="03000509000000000000" charset="-122"/>
                <a:ea typeface="方正中倩简体" panose="03000509000000000000" charset="-122"/>
                <a:cs typeface="+mn-cs"/>
              </a:rPr>
              <a:t>便利、有序</a:t>
            </a:r>
            <a:r>
              <a:rPr kumimoji="0" lang="zh-CN" altLang="en-US" sz="2800" b="0" i="0" u="none" strike="noStrike" kern="1200" cap="none" spc="0" normalizeH="0" baseline="0" noProof="0" dirty="0">
                <a:ln>
                  <a:noFill/>
                </a:ln>
                <a:effectLst/>
                <a:uLnTx/>
                <a:uFillTx/>
                <a:latin typeface="方正中倩简体" panose="03000509000000000000" charset="-122"/>
                <a:ea typeface="方正中倩简体" panose="03000509000000000000" charset="-122"/>
                <a:cs typeface="+mn-cs"/>
              </a:rPr>
              <a:t>地参与社会生活和政治生活，对保障公民的</a:t>
            </a:r>
            <a:r>
              <a:rPr kumimoji="0" lang="zh-CN" altLang="en-US" sz="2800" b="0" i="0" u="none" strike="noStrike" kern="1200" cap="none" spc="0" normalizeH="0" baseline="0" noProof="0" dirty="0">
                <a:ln>
                  <a:noFill/>
                </a:ln>
                <a:solidFill>
                  <a:srgbClr val="FF0000"/>
                </a:solidFill>
                <a:effectLst/>
                <a:uLnTx/>
                <a:uFillTx/>
                <a:latin typeface="方正中倩简体" panose="03000509000000000000" charset="-122"/>
                <a:ea typeface="方正中倩简体" panose="03000509000000000000" charset="-122"/>
                <a:cs typeface="+mn-cs"/>
              </a:rPr>
              <a:t>知情权、参与权、表达权、监督权</a:t>
            </a:r>
            <a:r>
              <a:rPr kumimoji="0" lang="zh-CN" altLang="en-US" sz="2800" b="0" i="0" u="none" strike="noStrike" kern="1200" cap="none" spc="0" normalizeH="0" baseline="0" noProof="0" dirty="0">
                <a:ln>
                  <a:noFill/>
                </a:ln>
                <a:effectLst/>
                <a:uLnTx/>
                <a:uFillTx/>
                <a:latin typeface="方正中倩简体" panose="03000509000000000000" charset="-122"/>
                <a:ea typeface="方正中倩简体" panose="03000509000000000000" charset="-122"/>
                <a:cs typeface="+mn-cs"/>
              </a:rPr>
              <a:t>发挥着重要作用。（</a:t>
            </a:r>
            <a:r>
              <a:rPr kumimoji="0" lang="en-US" altLang="zh-CN" sz="2800" b="0" i="0" u="none" strike="noStrike" kern="1200" cap="none" spc="0" normalizeH="0" baseline="0" noProof="0" dirty="0">
                <a:ln>
                  <a:noFill/>
                </a:ln>
                <a:effectLst/>
                <a:uLnTx/>
                <a:uFillTx/>
                <a:latin typeface="方正中倩简体" panose="03000509000000000000" charset="-122"/>
                <a:ea typeface="方正中倩简体" panose="03000509000000000000" charset="-122"/>
                <a:cs typeface="+mn-cs"/>
              </a:rPr>
              <a:t>p13</a:t>
            </a:r>
            <a:r>
              <a:rPr kumimoji="0" lang="zh-CN" altLang="en-US" sz="2800" b="0" i="0" u="none" strike="noStrike" kern="1200" cap="none" spc="0" normalizeH="0" baseline="0" noProof="0" dirty="0">
                <a:ln>
                  <a:noFill/>
                </a:ln>
                <a:effectLst/>
                <a:uLnTx/>
                <a:uFillTx/>
                <a:latin typeface="方正中倩简体" panose="03000509000000000000" charset="-122"/>
                <a:ea typeface="方正中倩简体" panose="03000509000000000000" charset="-122"/>
                <a:cs typeface="+mn-cs"/>
              </a:rPr>
              <a:t>）</a:t>
            </a:r>
            <a:endParaRPr lang="zh-CN" altLang="en-US" sz="2000" dirty="0"/>
          </a:p>
        </p:txBody>
      </p:sp>
    </p:spTree>
    <p:custDataLst>
      <p:tags r:id="rId1"/>
    </p:custDataLst>
    <p:extLst>
      <p:ext uri="{BB962C8B-B14F-4D97-AF65-F5344CB8AC3E}">
        <p14:creationId xmlns:p14="http://schemas.microsoft.com/office/powerpoint/2010/main" val="1258428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a:extLst>
              <a:ext uri="{FF2B5EF4-FFF2-40B4-BE49-F238E27FC236}">
                <a16:creationId xmlns:a16="http://schemas.microsoft.com/office/drawing/2014/main" id="{40FF63CB-8C5B-71CC-D0C3-4992085C2BBA}"/>
              </a:ext>
            </a:extLst>
          </p:cNvPr>
          <p:cNvGrpSpPr/>
          <p:nvPr/>
        </p:nvGrpSpPr>
        <p:grpSpPr>
          <a:xfrm>
            <a:off x="-1295" y="3428999"/>
            <a:ext cx="10399975" cy="535503"/>
            <a:chOff x="534438" y="3368953"/>
            <a:chExt cx="10944224" cy="438144"/>
          </a:xfrm>
          <a:solidFill>
            <a:schemeClr val="accent1">
              <a:lumMod val="75000"/>
            </a:schemeClr>
          </a:solidFill>
        </p:grpSpPr>
        <p:sp>
          <p:nvSpPr>
            <p:cNvPr id="13" name="矩形 12">
              <a:extLst>
                <a:ext uri="{FF2B5EF4-FFF2-40B4-BE49-F238E27FC236}">
                  <a16:creationId xmlns:a16="http://schemas.microsoft.com/office/drawing/2014/main" id="{05E9AC34-D107-5BE4-41AE-668DF394CD72}"/>
                </a:ext>
              </a:extLst>
            </p:cNvPr>
            <p:cNvSpPr/>
            <p:nvPr/>
          </p:nvSpPr>
          <p:spPr>
            <a:xfrm>
              <a:off x="11049789" y="3503489"/>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grpSp>
          <p:nvGrpSpPr>
            <p:cNvPr id="4" name="组合 13">
              <a:extLst>
                <a:ext uri="{FF2B5EF4-FFF2-40B4-BE49-F238E27FC236}">
                  <a16:creationId xmlns:a16="http://schemas.microsoft.com/office/drawing/2014/main" id="{CB9055B6-48AA-4898-4024-334562653E96}"/>
                </a:ext>
              </a:extLst>
            </p:cNvPr>
            <p:cNvGrpSpPr/>
            <p:nvPr/>
          </p:nvGrpSpPr>
          <p:grpSpPr>
            <a:xfrm>
              <a:off x="534438" y="3368953"/>
              <a:ext cx="10944224" cy="438144"/>
              <a:chOff x="623889" y="3209929"/>
              <a:chExt cx="10944224" cy="438144"/>
            </a:xfrm>
            <a:grpFill/>
          </p:grpSpPr>
          <p:sp>
            <p:nvSpPr>
              <p:cNvPr id="19" name="矩形 18">
                <a:extLst>
                  <a:ext uri="{FF2B5EF4-FFF2-40B4-BE49-F238E27FC236}">
                    <a16:creationId xmlns:a16="http://schemas.microsoft.com/office/drawing/2014/main" id="{9FCAFE64-BC95-08D6-8503-69466AE33033}"/>
                  </a:ext>
                </a:extLst>
              </p:cNvPr>
              <p:cNvSpPr/>
              <p:nvPr/>
            </p:nvSpPr>
            <p:spPr>
              <a:xfrm>
                <a:off x="623889" y="3344465"/>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20" name="矩形 19">
                <a:extLst>
                  <a:ext uri="{FF2B5EF4-FFF2-40B4-BE49-F238E27FC236}">
                    <a16:creationId xmlns:a16="http://schemas.microsoft.com/office/drawing/2014/main" id="{0F2439DB-8493-CEF1-0DB7-97ADCED2FD6F}"/>
                  </a:ext>
                </a:extLst>
              </p:cNvPr>
              <p:cNvSpPr/>
              <p:nvPr/>
            </p:nvSpPr>
            <p:spPr>
              <a:xfrm>
                <a:off x="717047" y="3344465"/>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21" name="矩形 20">
                <a:extLst>
                  <a:ext uri="{FF2B5EF4-FFF2-40B4-BE49-F238E27FC236}">
                    <a16:creationId xmlns:a16="http://schemas.microsoft.com/office/drawing/2014/main" id="{5F6AD21C-47C2-B7FE-24BB-D03DF0FC8213}"/>
                  </a:ext>
                </a:extLst>
              </p:cNvPr>
              <p:cNvSpPr/>
              <p:nvPr/>
            </p:nvSpPr>
            <p:spPr>
              <a:xfrm>
                <a:off x="866901"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22" name="矩形 21">
                <a:extLst>
                  <a:ext uri="{FF2B5EF4-FFF2-40B4-BE49-F238E27FC236}">
                    <a16:creationId xmlns:a16="http://schemas.microsoft.com/office/drawing/2014/main" id="{79D903A4-0B02-75B6-2069-D79E46066ED8}"/>
                  </a:ext>
                </a:extLst>
              </p:cNvPr>
              <p:cNvSpPr/>
              <p:nvPr/>
            </p:nvSpPr>
            <p:spPr>
              <a:xfrm>
                <a:off x="1108099" y="3344465"/>
                <a:ext cx="9613876"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p>
            </p:txBody>
          </p:sp>
          <p:sp>
            <p:nvSpPr>
              <p:cNvPr id="28" name="矩形 27">
                <a:extLst>
                  <a:ext uri="{FF2B5EF4-FFF2-40B4-BE49-F238E27FC236}">
                    <a16:creationId xmlns:a16="http://schemas.microsoft.com/office/drawing/2014/main" id="{1FA4129D-2039-9DD5-E340-E74CC9FD8AFD}"/>
                  </a:ext>
                </a:extLst>
              </p:cNvPr>
              <p:cNvSpPr/>
              <p:nvPr/>
            </p:nvSpPr>
            <p:spPr>
              <a:xfrm>
                <a:off x="10994902" y="3344466"/>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30" name="矩形 29">
                <a:extLst>
                  <a:ext uri="{FF2B5EF4-FFF2-40B4-BE49-F238E27FC236}">
                    <a16:creationId xmlns:a16="http://schemas.microsoft.com/office/drawing/2014/main" id="{3F8F3CA0-8FCF-FB3C-81E5-0535A78F0095}"/>
                  </a:ext>
                </a:extLst>
              </p:cNvPr>
              <p:cNvSpPr/>
              <p:nvPr/>
            </p:nvSpPr>
            <p:spPr>
              <a:xfrm>
                <a:off x="10759220"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31" name="等腰三角形 30">
                <a:extLst>
                  <a:ext uri="{FF2B5EF4-FFF2-40B4-BE49-F238E27FC236}">
                    <a16:creationId xmlns:a16="http://schemas.microsoft.com/office/drawing/2014/main" id="{65B5BF21-E2D8-AED9-FE24-8C04AFA392ED}"/>
                  </a:ext>
                </a:extLst>
              </p:cNvPr>
              <p:cNvSpPr/>
              <p:nvPr/>
            </p:nvSpPr>
            <p:spPr>
              <a:xfrm rot="5400000">
                <a:off x="11159803" y="3239763"/>
                <a:ext cx="438144" cy="37847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grpSp>
      </p:grpSp>
      <p:cxnSp>
        <p:nvCxnSpPr>
          <p:cNvPr id="32" name="肘形连接符 31">
            <a:extLst>
              <a:ext uri="{FF2B5EF4-FFF2-40B4-BE49-F238E27FC236}">
                <a16:creationId xmlns:a16="http://schemas.microsoft.com/office/drawing/2014/main" id="{4897E8EF-D527-05BA-BE42-CEACAAD83FB8}"/>
              </a:ext>
            </a:extLst>
          </p:cNvPr>
          <p:cNvCxnSpPr>
            <a:cxnSpLocks/>
            <a:stCxn id="34" idx="3"/>
            <a:endCxn id="38" idx="2"/>
          </p:cNvCxnSpPr>
          <p:nvPr/>
        </p:nvCxnSpPr>
        <p:spPr>
          <a:xfrm rot="5400000" flipH="1" flipV="1">
            <a:off x="740361" y="2792535"/>
            <a:ext cx="644561" cy="435089"/>
          </a:xfrm>
          <a:prstGeom prst="bentConnector3">
            <a:avLst>
              <a:gd name="adj1" fmla="val 50000"/>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5" name="组合 32">
            <a:extLst>
              <a:ext uri="{FF2B5EF4-FFF2-40B4-BE49-F238E27FC236}">
                <a16:creationId xmlns:a16="http://schemas.microsoft.com/office/drawing/2014/main" id="{2B4E047C-2868-7B88-58E5-19F741CE8CCB}"/>
              </a:ext>
            </a:extLst>
          </p:cNvPr>
          <p:cNvGrpSpPr/>
          <p:nvPr/>
        </p:nvGrpSpPr>
        <p:grpSpPr>
          <a:xfrm>
            <a:off x="488118" y="3332358"/>
            <a:ext cx="701127" cy="676080"/>
            <a:chOff x="1018940" y="3090803"/>
            <a:chExt cx="750984" cy="676392"/>
          </a:xfrm>
          <a:solidFill>
            <a:srgbClr val="414455"/>
          </a:solidFill>
        </p:grpSpPr>
        <p:sp>
          <p:nvSpPr>
            <p:cNvPr id="34" name="六边形 33">
              <a:extLst>
                <a:ext uri="{FF2B5EF4-FFF2-40B4-BE49-F238E27FC236}">
                  <a16:creationId xmlns:a16="http://schemas.microsoft.com/office/drawing/2014/main" id="{FBED4408-F9F6-6C2C-E95B-97B909C4DC6B}"/>
                </a:ext>
              </a:extLst>
            </p:cNvPr>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35" name="文本框 64">
              <a:extLst>
                <a:ext uri="{FF2B5EF4-FFF2-40B4-BE49-F238E27FC236}">
                  <a16:creationId xmlns:a16="http://schemas.microsoft.com/office/drawing/2014/main" id="{E4B5C247-52B0-E4D1-97DF-CC1B6DFFF995}"/>
                </a:ext>
              </a:extLst>
            </p:cNvPr>
            <p:cNvSpPr txBox="1"/>
            <p:nvPr/>
          </p:nvSpPr>
          <p:spPr>
            <a:xfrm>
              <a:off x="1018940" y="3218919"/>
              <a:ext cx="750984"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8</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38" name="文本框 66">
            <a:extLst>
              <a:ext uri="{FF2B5EF4-FFF2-40B4-BE49-F238E27FC236}">
                <a16:creationId xmlns:a16="http://schemas.microsoft.com/office/drawing/2014/main" id="{8778902A-B82C-A244-F518-49C40E103203}"/>
              </a:ext>
            </a:extLst>
          </p:cNvPr>
          <p:cNvSpPr txBox="1"/>
          <p:nvPr/>
        </p:nvSpPr>
        <p:spPr>
          <a:xfrm>
            <a:off x="137279" y="871916"/>
            <a:ext cx="2285814" cy="1815882"/>
          </a:xfrm>
          <a:prstGeom prst="rect">
            <a:avLst/>
          </a:prstGeom>
          <a:solidFill>
            <a:schemeClr val="bg1">
              <a:lumMod val="85000"/>
            </a:schemeClr>
          </a:solidFill>
        </p:spPr>
        <p:txBody>
          <a:bodyPr wrap="square">
            <a:spAutoFit/>
          </a:bodyPr>
          <a:lstStyle/>
          <a:p>
            <a:pPr algn="just">
              <a:defRPr/>
            </a:pPr>
            <a:r>
              <a:rPr lang="zh-CN" altLang="en-US" sz="2800" dirty="0">
                <a:solidFill>
                  <a:schemeClr val="bg1">
                    <a:lumMod val="75000"/>
                  </a:schemeClr>
                </a:solidFill>
                <a:latin typeface="微软雅黑" panose="020B0503020204020204" pitchFamily="34" charset="-122"/>
                <a:ea typeface="微软雅黑" panose="020B0503020204020204" pitchFamily="34" charset="-122"/>
              </a:rPr>
              <a:t>在微信看到班委在班级群里发布国庆家作清单</a:t>
            </a:r>
          </a:p>
        </p:txBody>
      </p:sp>
      <p:cxnSp>
        <p:nvCxnSpPr>
          <p:cNvPr id="39" name="肘形连接符 38">
            <a:extLst>
              <a:ext uri="{FF2B5EF4-FFF2-40B4-BE49-F238E27FC236}">
                <a16:creationId xmlns:a16="http://schemas.microsoft.com/office/drawing/2014/main" id="{646049D6-D4E4-7656-4B79-34256806CFF5}"/>
              </a:ext>
            </a:extLst>
          </p:cNvPr>
          <p:cNvCxnSpPr>
            <a:cxnSpLocks/>
            <a:stCxn id="41" idx="3"/>
          </p:cNvCxnSpPr>
          <p:nvPr/>
        </p:nvCxnSpPr>
        <p:spPr>
          <a:xfrm rot="5400000" flipH="1" flipV="1">
            <a:off x="2195758" y="2459989"/>
            <a:ext cx="1208298" cy="565001"/>
          </a:xfrm>
          <a:prstGeom prst="bentConnector3">
            <a:avLst>
              <a:gd name="adj1" fmla="val 50000"/>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7" name="组合 39">
            <a:extLst>
              <a:ext uri="{FF2B5EF4-FFF2-40B4-BE49-F238E27FC236}">
                <a16:creationId xmlns:a16="http://schemas.microsoft.com/office/drawing/2014/main" id="{A84B0B78-90EA-A55C-465E-CA77CA666739}"/>
              </a:ext>
            </a:extLst>
          </p:cNvPr>
          <p:cNvGrpSpPr/>
          <p:nvPr/>
        </p:nvGrpSpPr>
        <p:grpSpPr>
          <a:xfrm>
            <a:off x="2093277" y="3346637"/>
            <a:ext cx="849513" cy="676079"/>
            <a:chOff x="949901" y="3076941"/>
            <a:chExt cx="904140" cy="676392"/>
          </a:xfrm>
          <a:solidFill>
            <a:srgbClr val="414455"/>
          </a:solidFill>
        </p:grpSpPr>
        <p:sp>
          <p:nvSpPr>
            <p:cNvPr id="41" name="六边形 40">
              <a:extLst>
                <a:ext uri="{FF2B5EF4-FFF2-40B4-BE49-F238E27FC236}">
                  <a16:creationId xmlns:a16="http://schemas.microsoft.com/office/drawing/2014/main" id="{ECF70973-A505-4316-1A75-1EFA8386422A}"/>
                </a:ext>
              </a:extLst>
            </p:cNvPr>
            <p:cNvSpPr/>
            <p:nvPr/>
          </p:nvSpPr>
          <p:spPr>
            <a:xfrm rot="5400000">
              <a:off x="1063108" y="3123589"/>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42" name="文本框 72">
              <a:extLst>
                <a:ext uri="{FF2B5EF4-FFF2-40B4-BE49-F238E27FC236}">
                  <a16:creationId xmlns:a16="http://schemas.microsoft.com/office/drawing/2014/main" id="{A6A5FF91-0CB8-4E5A-2783-74C7B2D990FC}"/>
                </a:ext>
              </a:extLst>
            </p:cNvPr>
            <p:cNvSpPr txBox="1"/>
            <p:nvPr/>
          </p:nvSpPr>
          <p:spPr>
            <a:xfrm>
              <a:off x="949901" y="3218922"/>
              <a:ext cx="904140"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11</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45" name="文本框 75">
            <a:extLst>
              <a:ext uri="{FF2B5EF4-FFF2-40B4-BE49-F238E27FC236}">
                <a16:creationId xmlns:a16="http://schemas.microsoft.com/office/drawing/2014/main" id="{6A00DEBC-82E6-8807-1742-8346ABDE0BD9}"/>
              </a:ext>
            </a:extLst>
          </p:cNvPr>
          <p:cNvSpPr txBox="1"/>
          <p:nvPr/>
        </p:nvSpPr>
        <p:spPr>
          <a:xfrm>
            <a:off x="2654343" y="868480"/>
            <a:ext cx="1940767" cy="2246769"/>
          </a:xfrm>
          <a:prstGeom prst="rect">
            <a:avLst/>
          </a:prstGeom>
          <a:solidFill>
            <a:schemeClr val="bg1">
              <a:lumMod val="85000"/>
            </a:schemeClr>
          </a:solidFill>
        </p:spPr>
        <p:txBody>
          <a:bodyPr wrap="square">
            <a:spAutoFit/>
          </a:bodyPr>
          <a:lstStyle>
            <a:defPPr>
              <a:defRPr lang="zh-CN"/>
            </a:defPPr>
            <a:lvl1pPr algn="just">
              <a:defRPr sz="1200">
                <a:solidFill>
                  <a:schemeClr val="bg1"/>
                </a:solidFill>
                <a:latin typeface="微软雅黑" panose="020B0503020204020204" pitchFamily="34" charset="-122"/>
                <a:ea typeface="微软雅黑" panose="020B0503020204020204" pitchFamily="34" charset="-122"/>
              </a:defRPr>
            </a:lvl1pPr>
          </a:lstStyle>
          <a:p>
            <a:pPr>
              <a:defRPr/>
            </a:pPr>
            <a:r>
              <a:rPr lang="zh-CN" altLang="en-US" sz="2800" dirty="0">
                <a:solidFill>
                  <a:schemeClr val="bg1">
                    <a:lumMod val="75000"/>
                  </a:schemeClr>
                </a:solidFill>
              </a:rPr>
              <a:t>利用“饿了么”软件，点了一份喜欢的饭菜</a:t>
            </a:r>
          </a:p>
        </p:txBody>
      </p:sp>
      <p:cxnSp>
        <p:nvCxnSpPr>
          <p:cNvPr id="46" name="肘形连接符 45">
            <a:extLst>
              <a:ext uri="{FF2B5EF4-FFF2-40B4-BE49-F238E27FC236}">
                <a16:creationId xmlns:a16="http://schemas.microsoft.com/office/drawing/2014/main" id="{00727456-9F34-4AFD-74DE-8F27AAA31659}"/>
              </a:ext>
            </a:extLst>
          </p:cNvPr>
          <p:cNvCxnSpPr>
            <a:cxnSpLocks/>
          </p:cNvCxnSpPr>
          <p:nvPr/>
        </p:nvCxnSpPr>
        <p:spPr>
          <a:xfrm rot="5400000" flipH="1" flipV="1">
            <a:off x="4983128" y="2015027"/>
            <a:ext cx="1243051" cy="1872855"/>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9" name="组合 46">
            <a:extLst>
              <a:ext uri="{FF2B5EF4-FFF2-40B4-BE49-F238E27FC236}">
                <a16:creationId xmlns:a16="http://schemas.microsoft.com/office/drawing/2014/main" id="{D621F053-5150-B81E-B2C1-34ACA42EEA23}"/>
              </a:ext>
            </a:extLst>
          </p:cNvPr>
          <p:cNvGrpSpPr/>
          <p:nvPr/>
        </p:nvGrpSpPr>
        <p:grpSpPr>
          <a:xfrm>
            <a:off x="4151790" y="3357392"/>
            <a:ext cx="936104" cy="676079"/>
            <a:chOff x="846461" y="3114927"/>
            <a:chExt cx="931956" cy="676392"/>
          </a:xfrm>
          <a:solidFill>
            <a:srgbClr val="414455"/>
          </a:solidFill>
        </p:grpSpPr>
        <p:sp>
          <p:nvSpPr>
            <p:cNvPr id="48" name="六边形 47">
              <a:extLst>
                <a:ext uri="{FF2B5EF4-FFF2-40B4-BE49-F238E27FC236}">
                  <a16:creationId xmlns:a16="http://schemas.microsoft.com/office/drawing/2014/main" id="{134DD11B-1770-80C6-58B9-CD4B5D70C1AA}"/>
                </a:ext>
              </a:extLst>
            </p:cNvPr>
            <p:cNvSpPr/>
            <p:nvPr/>
          </p:nvSpPr>
          <p:spPr>
            <a:xfrm rot="5400000">
              <a:off x="1014880" y="3161575"/>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49" name="文本框 79">
              <a:extLst>
                <a:ext uri="{FF2B5EF4-FFF2-40B4-BE49-F238E27FC236}">
                  <a16:creationId xmlns:a16="http://schemas.microsoft.com/office/drawing/2014/main" id="{DC88F16B-B6F5-1F59-D183-2AEA6160C6D0}"/>
                </a:ext>
              </a:extLst>
            </p:cNvPr>
            <p:cNvSpPr txBox="1"/>
            <p:nvPr/>
          </p:nvSpPr>
          <p:spPr>
            <a:xfrm>
              <a:off x="846461" y="3259010"/>
              <a:ext cx="931956"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15</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52" name="文本框 82">
            <a:extLst>
              <a:ext uri="{FF2B5EF4-FFF2-40B4-BE49-F238E27FC236}">
                <a16:creationId xmlns:a16="http://schemas.microsoft.com/office/drawing/2014/main" id="{7414DB3C-53B0-3C34-0C45-BB566B7B6D8E}"/>
              </a:ext>
            </a:extLst>
          </p:cNvPr>
          <p:cNvSpPr txBox="1"/>
          <p:nvPr/>
        </p:nvSpPr>
        <p:spPr>
          <a:xfrm>
            <a:off x="4894242" y="877476"/>
            <a:ext cx="2589049" cy="2308324"/>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400" dirty="0">
                <a:solidFill>
                  <a:schemeClr val="bg1">
                    <a:lumMod val="75000"/>
                  </a:schemeClr>
                </a:solidFill>
              </a:rPr>
              <a:t>浏览中国政府网上“我向总理说句话”栏目，提出了一些保护中国传统文化的建议</a:t>
            </a:r>
          </a:p>
        </p:txBody>
      </p:sp>
      <p:cxnSp>
        <p:nvCxnSpPr>
          <p:cNvPr id="60" name="肘形连接符 59">
            <a:extLst>
              <a:ext uri="{FF2B5EF4-FFF2-40B4-BE49-F238E27FC236}">
                <a16:creationId xmlns:a16="http://schemas.microsoft.com/office/drawing/2014/main" id="{0A14CCA9-FD51-6AF3-8690-26EDC7C0796D}"/>
              </a:ext>
            </a:extLst>
          </p:cNvPr>
          <p:cNvCxnSpPr>
            <a:cxnSpLocks/>
          </p:cNvCxnSpPr>
          <p:nvPr/>
        </p:nvCxnSpPr>
        <p:spPr>
          <a:xfrm rot="5400000">
            <a:off x="974949" y="4521496"/>
            <a:ext cx="1373126" cy="347011"/>
          </a:xfrm>
          <a:prstGeom prst="bentConnector4">
            <a:avLst>
              <a:gd name="adj1" fmla="val 17631"/>
              <a:gd name="adj2" fmla="val 165877"/>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1" name="组合 60">
            <a:extLst>
              <a:ext uri="{FF2B5EF4-FFF2-40B4-BE49-F238E27FC236}">
                <a16:creationId xmlns:a16="http://schemas.microsoft.com/office/drawing/2014/main" id="{A0685799-E597-9F47-5C87-42FBAB421E2B}"/>
              </a:ext>
            </a:extLst>
          </p:cNvPr>
          <p:cNvGrpSpPr/>
          <p:nvPr/>
        </p:nvGrpSpPr>
        <p:grpSpPr>
          <a:xfrm>
            <a:off x="1442704" y="3356993"/>
            <a:ext cx="754597" cy="676079"/>
            <a:chOff x="982366" y="3090803"/>
            <a:chExt cx="796054" cy="676392"/>
          </a:xfrm>
          <a:solidFill>
            <a:srgbClr val="414455"/>
          </a:solidFill>
        </p:grpSpPr>
        <p:sp>
          <p:nvSpPr>
            <p:cNvPr id="62" name="六边形 61">
              <a:extLst>
                <a:ext uri="{FF2B5EF4-FFF2-40B4-BE49-F238E27FC236}">
                  <a16:creationId xmlns:a16="http://schemas.microsoft.com/office/drawing/2014/main" id="{7D90B13C-3CBF-AC62-7EA2-EA8C9AD8CDD3}"/>
                </a:ext>
              </a:extLst>
            </p:cNvPr>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63" name="文本框 93">
              <a:extLst>
                <a:ext uri="{FF2B5EF4-FFF2-40B4-BE49-F238E27FC236}">
                  <a16:creationId xmlns:a16="http://schemas.microsoft.com/office/drawing/2014/main" id="{995B7E33-17B9-EFFE-0798-F1BEF96CE7E1}"/>
                </a:ext>
              </a:extLst>
            </p:cNvPr>
            <p:cNvSpPr txBox="1"/>
            <p:nvPr/>
          </p:nvSpPr>
          <p:spPr>
            <a:xfrm>
              <a:off x="982366" y="3218922"/>
              <a:ext cx="796054"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10</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66" name="文本框 96">
            <a:extLst>
              <a:ext uri="{FF2B5EF4-FFF2-40B4-BE49-F238E27FC236}">
                <a16:creationId xmlns:a16="http://schemas.microsoft.com/office/drawing/2014/main" id="{B8E6B2DB-0208-4A95-EDA5-7989449D3CCA}"/>
              </a:ext>
            </a:extLst>
          </p:cNvPr>
          <p:cNvSpPr txBox="1"/>
          <p:nvPr/>
        </p:nvSpPr>
        <p:spPr>
          <a:xfrm>
            <a:off x="165580" y="4678592"/>
            <a:ext cx="2060160" cy="1815882"/>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800" dirty="0">
                <a:solidFill>
                  <a:schemeClr val="bg1">
                    <a:lumMod val="75000"/>
                  </a:schemeClr>
                </a:solidFill>
              </a:rPr>
              <a:t>通过</a:t>
            </a:r>
            <a:r>
              <a:rPr lang="en-US" altLang="zh-CN" sz="2800" dirty="0" err="1">
                <a:solidFill>
                  <a:schemeClr val="bg1">
                    <a:lumMod val="75000"/>
                  </a:schemeClr>
                </a:solidFill>
              </a:rPr>
              <a:t>qq</a:t>
            </a:r>
            <a:r>
              <a:rPr lang="zh-CN" altLang="en-US" sz="2800" dirty="0">
                <a:solidFill>
                  <a:schemeClr val="bg1">
                    <a:lumMod val="75000"/>
                  </a:schemeClr>
                </a:solidFill>
              </a:rPr>
              <a:t>和远在荷兰留学的好朋友视频畅聊</a:t>
            </a:r>
          </a:p>
        </p:txBody>
      </p:sp>
      <p:cxnSp>
        <p:nvCxnSpPr>
          <p:cNvPr id="67" name="肘形连接符 66">
            <a:extLst>
              <a:ext uri="{FF2B5EF4-FFF2-40B4-BE49-F238E27FC236}">
                <a16:creationId xmlns:a16="http://schemas.microsoft.com/office/drawing/2014/main" id="{4253F068-BCA8-7F0E-7EC5-A8D66CC63E65}"/>
              </a:ext>
            </a:extLst>
          </p:cNvPr>
          <p:cNvCxnSpPr>
            <a:cxnSpLocks/>
            <a:stCxn id="69" idx="0"/>
          </p:cNvCxnSpPr>
          <p:nvPr/>
        </p:nvCxnSpPr>
        <p:spPr>
          <a:xfrm rot="5400000">
            <a:off x="2922043" y="4108600"/>
            <a:ext cx="746837" cy="628439"/>
          </a:xfrm>
          <a:prstGeom prst="bentConnector3">
            <a:avLst>
              <a:gd name="adj1" fmla="val 50000"/>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4" name="组合 67">
            <a:extLst>
              <a:ext uri="{FF2B5EF4-FFF2-40B4-BE49-F238E27FC236}">
                <a16:creationId xmlns:a16="http://schemas.microsoft.com/office/drawing/2014/main" id="{04616886-CCDC-C563-546A-5DA3393C3C9C}"/>
              </a:ext>
            </a:extLst>
          </p:cNvPr>
          <p:cNvGrpSpPr/>
          <p:nvPr/>
        </p:nvGrpSpPr>
        <p:grpSpPr>
          <a:xfrm>
            <a:off x="3212352" y="3373321"/>
            <a:ext cx="788384" cy="676079"/>
            <a:chOff x="980641" y="3090803"/>
            <a:chExt cx="834687" cy="676392"/>
          </a:xfrm>
          <a:solidFill>
            <a:srgbClr val="414455"/>
          </a:solidFill>
        </p:grpSpPr>
        <p:sp>
          <p:nvSpPr>
            <p:cNvPr id="69" name="六边形 68">
              <a:extLst>
                <a:ext uri="{FF2B5EF4-FFF2-40B4-BE49-F238E27FC236}">
                  <a16:creationId xmlns:a16="http://schemas.microsoft.com/office/drawing/2014/main" id="{DCEE61D5-9C81-DBCE-AD8F-BE2E7C7FBABD}"/>
                </a:ext>
              </a:extLst>
            </p:cNvPr>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70" name="文本框 101">
              <a:extLst>
                <a:ext uri="{FF2B5EF4-FFF2-40B4-BE49-F238E27FC236}">
                  <a16:creationId xmlns:a16="http://schemas.microsoft.com/office/drawing/2014/main" id="{21C502FF-9095-ACF2-2A48-9A6F4210CE4D}"/>
                </a:ext>
              </a:extLst>
            </p:cNvPr>
            <p:cNvSpPr txBox="1"/>
            <p:nvPr/>
          </p:nvSpPr>
          <p:spPr>
            <a:xfrm>
              <a:off x="980641" y="3214691"/>
              <a:ext cx="834687"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13</a:t>
              </a:r>
              <a:r>
                <a:rPr lang="zh-CN" altLang="en-US" sz="2000" b="1" dirty="0">
                  <a:solidFill>
                    <a:schemeClr val="bg1"/>
                  </a:solidFill>
                  <a:latin typeface="微软雅黑" panose="020B0503020204020204" pitchFamily="34" charset="-122"/>
                  <a:ea typeface="微软雅黑" panose="020B0503020204020204" pitchFamily="34" charset="-122"/>
                </a:rPr>
                <a:t>点</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grpSp>
      <p:sp>
        <p:nvSpPr>
          <p:cNvPr id="73" name="文本框 104">
            <a:extLst>
              <a:ext uri="{FF2B5EF4-FFF2-40B4-BE49-F238E27FC236}">
                <a16:creationId xmlns:a16="http://schemas.microsoft.com/office/drawing/2014/main" id="{A406B97E-AC53-E486-1E94-4C837635C753}"/>
              </a:ext>
            </a:extLst>
          </p:cNvPr>
          <p:cNvSpPr txBox="1"/>
          <p:nvPr/>
        </p:nvSpPr>
        <p:spPr>
          <a:xfrm>
            <a:off x="2342672" y="4172265"/>
            <a:ext cx="2495008" cy="2677656"/>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800" dirty="0">
                <a:solidFill>
                  <a:schemeClr val="bg1">
                    <a:lumMod val="75000"/>
                  </a:schemeClr>
                </a:solidFill>
              </a:rPr>
              <a:t>在抖音直播间下单了一些办公用品，享受这种新兴产业给生活带来的改变</a:t>
            </a:r>
          </a:p>
        </p:txBody>
      </p:sp>
      <p:cxnSp>
        <p:nvCxnSpPr>
          <p:cNvPr id="74" name="肘形连接符 73">
            <a:extLst>
              <a:ext uri="{FF2B5EF4-FFF2-40B4-BE49-F238E27FC236}">
                <a16:creationId xmlns:a16="http://schemas.microsoft.com/office/drawing/2014/main" id="{FCF05C27-6A8F-1EA9-4340-3E768D846DEE}"/>
              </a:ext>
            </a:extLst>
          </p:cNvPr>
          <p:cNvCxnSpPr>
            <a:cxnSpLocks/>
            <a:stCxn id="76" idx="0"/>
          </p:cNvCxnSpPr>
          <p:nvPr/>
        </p:nvCxnSpPr>
        <p:spPr>
          <a:xfrm rot="5400000">
            <a:off x="5005600" y="4565495"/>
            <a:ext cx="1296251" cy="231406"/>
          </a:xfrm>
          <a:prstGeom prst="bentConnector4">
            <a:avLst>
              <a:gd name="adj1" fmla="val 25247"/>
              <a:gd name="adj2" fmla="val -200438"/>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6" name="组合 74">
            <a:extLst>
              <a:ext uri="{FF2B5EF4-FFF2-40B4-BE49-F238E27FC236}">
                <a16:creationId xmlns:a16="http://schemas.microsoft.com/office/drawing/2014/main" id="{FF5369EE-2D44-4A42-E60F-CD8EAA3CBFD6}"/>
              </a:ext>
            </a:extLst>
          </p:cNvPr>
          <p:cNvGrpSpPr/>
          <p:nvPr/>
        </p:nvGrpSpPr>
        <p:grpSpPr>
          <a:xfrm>
            <a:off x="5294026" y="3356993"/>
            <a:ext cx="864096" cy="676079"/>
            <a:chOff x="992781" y="3114928"/>
            <a:chExt cx="810496" cy="676392"/>
          </a:xfrm>
          <a:solidFill>
            <a:srgbClr val="414455"/>
          </a:solidFill>
        </p:grpSpPr>
        <p:sp>
          <p:nvSpPr>
            <p:cNvPr id="76" name="六边形 75">
              <a:extLst>
                <a:ext uri="{FF2B5EF4-FFF2-40B4-BE49-F238E27FC236}">
                  <a16:creationId xmlns:a16="http://schemas.microsoft.com/office/drawing/2014/main" id="{0DA0F6D4-A58A-7D9A-D65C-F418C67C52BE}"/>
                </a:ext>
              </a:extLst>
            </p:cNvPr>
            <p:cNvSpPr/>
            <p:nvPr/>
          </p:nvSpPr>
          <p:spPr>
            <a:xfrm rot="5400000">
              <a:off x="1100497" y="3161576"/>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77" name="文本框 108">
              <a:extLst>
                <a:ext uri="{FF2B5EF4-FFF2-40B4-BE49-F238E27FC236}">
                  <a16:creationId xmlns:a16="http://schemas.microsoft.com/office/drawing/2014/main" id="{7F2D0A68-9D6D-56DC-07C5-86B85A6C4686}"/>
                </a:ext>
              </a:extLst>
            </p:cNvPr>
            <p:cNvSpPr txBox="1"/>
            <p:nvPr/>
          </p:nvSpPr>
          <p:spPr>
            <a:xfrm>
              <a:off x="992781" y="3259010"/>
              <a:ext cx="810496"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17</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80" name="文本框 111">
            <a:extLst>
              <a:ext uri="{FF2B5EF4-FFF2-40B4-BE49-F238E27FC236}">
                <a16:creationId xmlns:a16="http://schemas.microsoft.com/office/drawing/2014/main" id="{5B895660-B9C9-15F7-2602-C11C0A44E531}"/>
              </a:ext>
            </a:extLst>
          </p:cNvPr>
          <p:cNvSpPr txBox="1"/>
          <p:nvPr/>
        </p:nvSpPr>
        <p:spPr>
          <a:xfrm>
            <a:off x="4950297" y="4187130"/>
            <a:ext cx="2691888" cy="2677656"/>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800" dirty="0">
                <a:solidFill>
                  <a:schemeClr val="bg1">
                    <a:lumMod val="75000"/>
                  </a:schemeClr>
                </a:solidFill>
              </a:rPr>
              <a:t>打开爱奇艺观看檀健次的新剧</a:t>
            </a:r>
            <a:r>
              <a:rPr lang="en-US" altLang="zh-CN" sz="2800" dirty="0">
                <a:solidFill>
                  <a:schemeClr val="bg1">
                    <a:lumMod val="75000"/>
                  </a:schemeClr>
                </a:solidFill>
              </a:rPr>
              <a:t>《</a:t>
            </a:r>
            <a:r>
              <a:rPr lang="zh-CN" altLang="en-US" sz="2800" dirty="0">
                <a:solidFill>
                  <a:schemeClr val="bg1">
                    <a:lumMod val="75000"/>
                  </a:schemeClr>
                </a:solidFill>
              </a:rPr>
              <a:t>你安全吗？</a:t>
            </a:r>
            <a:r>
              <a:rPr lang="en-US" altLang="zh-CN" sz="2800" dirty="0">
                <a:solidFill>
                  <a:schemeClr val="bg1">
                    <a:lumMod val="75000"/>
                  </a:schemeClr>
                </a:solidFill>
              </a:rPr>
              <a:t>》</a:t>
            </a:r>
            <a:r>
              <a:rPr lang="zh-CN" altLang="en-US" sz="2800" dirty="0">
                <a:solidFill>
                  <a:schemeClr val="bg1">
                    <a:lumMod val="75000"/>
                  </a:schemeClr>
                </a:solidFill>
              </a:rPr>
              <a:t>，不仅有趣还学习到了很多网络安全知识</a:t>
            </a:r>
          </a:p>
        </p:txBody>
      </p:sp>
      <p:sp>
        <p:nvSpPr>
          <p:cNvPr id="2" name="文本框 1">
            <a:extLst>
              <a:ext uri="{FF2B5EF4-FFF2-40B4-BE49-F238E27FC236}">
                <a16:creationId xmlns:a16="http://schemas.microsoft.com/office/drawing/2014/main" id="{5CC870DF-DED8-DD0B-C44E-808D13E76FBB}"/>
              </a:ext>
            </a:extLst>
          </p:cNvPr>
          <p:cNvSpPr txBox="1">
            <a:spLocks noChangeArrowheads="1"/>
          </p:cNvSpPr>
          <p:nvPr/>
        </p:nvSpPr>
        <p:spPr bwMode="auto">
          <a:xfrm>
            <a:off x="10433452" y="860724"/>
            <a:ext cx="1723549" cy="33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dirty="0">
                <a:solidFill>
                  <a:srgbClr val="FF0000"/>
                </a:solidFill>
                <a:latin typeface="微软雅黑" panose="020B0503020204020204" pitchFamily="34" charset="-122"/>
                <a:ea typeface="微软雅黑" panose="020B0503020204020204" pitchFamily="34" charset="-122"/>
              </a:rPr>
              <a:t>网络对推动</a:t>
            </a:r>
            <a:r>
              <a:rPr lang="zh-CN" altLang="en-US" sz="3200" dirty="0">
                <a:latin typeface="微软雅黑" panose="020B0503020204020204" pitchFamily="34" charset="-122"/>
                <a:ea typeface="微软雅黑" panose="020B0503020204020204" pitchFamily="34" charset="-122"/>
              </a:rPr>
              <a:t>社会进步</a:t>
            </a:r>
            <a:r>
              <a:rPr lang="zh-CN" altLang="en-US" sz="3200" dirty="0">
                <a:solidFill>
                  <a:srgbClr val="FF0000"/>
                </a:solidFill>
                <a:latin typeface="微软雅黑" panose="020B0503020204020204" pitchFamily="34" charset="-122"/>
                <a:ea typeface="微软雅黑" panose="020B0503020204020204" pitchFamily="34" charset="-122"/>
              </a:rPr>
              <a:t>有哪些积极影响 </a:t>
            </a:r>
            <a:r>
              <a:rPr lang="zh-CN" altLang="en-US" sz="3600" dirty="0">
                <a:solidFill>
                  <a:srgbClr val="FF0000"/>
                </a:solidFill>
                <a:latin typeface="微软雅黑" panose="020B0503020204020204" pitchFamily="34" charset="-122"/>
                <a:ea typeface="微软雅黑" panose="020B0503020204020204" pitchFamily="34" charset="-122"/>
              </a:rPr>
              <a:t>？</a:t>
            </a:r>
            <a:endParaRPr lang="en-US" altLang="zh-CN" sz="3600" dirty="0">
              <a:solidFill>
                <a:srgbClr val="FF0000"/>
              </a:solidFill>
              <a:latin typeface="微软雅黑" panose="020B0503020204020204" pitchFamily="34" charset="-122"/>
              <a:ea typeface="微软雅黑" panose="020B0503020204020204" pitchFamily="34" charset="-122"/>
            </a:endParaRPr>
          </a:p>
        </p:txBody>
      </p:sp>
      <p:sp>
        <p:nvSpPr>
          <p:cNvPr id="23" name="文本框 2">
            <a:extLst>
              <a:ext uri="{FF2B5EF4-FFF2-40B4-BE49-F238E27FC236}">
                <a16:creationId xmlns:a16="http://schemas.microsoft.com/office/drawing/2014/main" id="{976552F2-7841-7F1F-5384-8D6D447958B7}"/>
              </a:ext>
            </a:extLst>
          </p:cNvPr>
          <p:cNvSpPr txBox="1"/>
          <p:nvPr>
            <p:custDataLst>
              <p:tags r:id="rId1"/>
            </p:custDataLst>
          </p:nvPr>
        </p:nvSpPr>
        <p:spPr>
          <a:xfrm>
            <a:off x="0" y="713257"/>
            <a:ext cx="12192000" cy="106268"/>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grpSp>
        <p:nvGrpSpPr>
          <p:cNvPr id="53" name="组合 74">
            <a:extLst>
              <a:ext uri="{FF2B5EF4-FFF2-40B4-BE49-F238E27FC236}">
                <a16:creationId xmlns:a16="http://schemas.microsoft.com/office/drawing/2014/main" id="{7D9FE7C5-1356-3AA2-BABE-116A4FE97E9F}"/>
              </a:ext>
            </a:extLst>
          </p:cNvPr>
          <p:cNvGrpSpPr/>
          <p:nvPr/>
        </p:nvGrpSpPr>
        <p:grpSpPr>
          <a:xfrm>
            <a:off x="6377248" y="3362789"/>
            <a:ext cx="864096" cy="676079"/>
            <a:chOff x="992781" y="3114928"/>
            <a:chExt cx="810496" cy="676392"/>
          </a:xfrm>
          <a:solidFill>
            <a:srgbClr val="414455"/>
          </a:solidFill>
        </p:grpSpPr>
        <p:sp>
          <p:nvSpPr>
            <p:cNvPr id="54" name="六边形 53">
              <a:extLst>
                <a:ext uri="{FF2B5EF4-FFF2-40B4-BE49-F238E27FC236}">
                  <a16:creationId xmlns:a16="http://schemas.microsoft.com/office/drawing/2014/main" id="{5FA8C832-1E08-42A1-C41F-BC88235BDBBA}"/>
                </a:ext>
              </a:extLst>
            </p:cNvPr>
            <p:cNvSpPr/>
            <p:nvPr/>
          </p:nvSpPr>
          <p:spPr>
            <a:xfrm rot="5400000">
              <a:off x="1100497" y="3161576"/>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55" name="文本框 108">
              <a:extLst>
                <a:ext uri="{FF2B5EF4-FFF2-40B4-BE49-F238E27FC236}">
                  <a16:creationId xmlns:a16="http://schemas.microsoft.com/office/drawing/2014/main" id="{A8863E92-20BF-8E89-6092-E3788588097D}"/>
                </a:ext>
              </a:extLst>
            </p:cNvPr>
            <p:cNvSpPr txBox="1"/>
            <p:nvPr/>
          </p:nvSpPr>
          <p:spPr>
            <a:xfrm>
              <a:off x="992781" y="3259010"/>
              <a:ext cx="810496"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19</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cxnSp>
        <p:nvCxnSpPr>
          <p:cNvPr id="56" name="肘形连接符 45">
            <a:extLst>
              <a:ext uri="{FF2B5EF4-FFF2-40B4-BE49-F238E27FC236}">
                <a16:creationId xmlns:a16="http://schemas.microsoft.com/office/drawing/2014/main" id="{1DC201C8-A8D7-E7FD-DE4C-87B8745CF311}"/>
              </a:ext>
            </a:extLst>
          </p:cNvPr>
          <p:cNvCxnSpPr>
            <a:cxnSpLocks/>
          </p:cNvCxnSpPr>
          <p:nvPr/>
        </p:nvCxnSpPr>
        <p:spPr>
          <a:xfrm rot="5400000" flipH="1" flipV="1">
            <a:off x="6751387" y="2550715"/>
            <a:ext cx="1130161" cy="927634"/>
          </a:xfrm>
          <a:prstGeom prst="bentConnector3">
            <a:avLst>
              <a:gd name="adj1" fmla="val 50000"/>
            </a:avLst>
          </a:prstGeom>
          <a:ln>
            <a:solidFill>
              <a:srgbClr val="414455"/>
            </a:solidFill>
          </a:ln>
        </p:spPr>
        <p:style>
          <a:lnRef idx="1">
            <a:schemeClr val="accent1"/>
          </a:lnRef>
          <a:fillRef idx="0">
            <a:schemeClr val="accent1"/>
          </a:fillRef>
          <a:effectRef idx="0">
            <a:schemeClr val="accent1"/>
          </a:effectRef>
          <a:fontRef idx="minor">
            <a:schemeClr val="tx1"/>
          </a:fontRef>
        </p:style>
      </p:cxnSp>
      <p:sp>
        <p:nvSpPr>
          <p:cNvPr id="57" name="文本框 82">
            <a:extLst>
              <a:ext uri="{FF2B5EF4-FFF2-40B4-BE49-F238E27FC236}">
                <a16:creationId xmlns:a16="http://schemas.microsoft.com/office/drawing/2014/main" id="{64B52A16-90B1-B24E-4163-5A6E246991C1}"/>
              </a:ext>
            </a:extLst>
          </p:cNvPr>
          <p:cNvSpPr txBox="1"/>
          <p:nvPr/>
        </p:nvSpPr>
        <p:spPr>
          <a:xfrm>
            <a:off x="7642185" y="1411817"/>
            <a:ext cx="2820172" cy="1384995"/>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800" dirty="0">
                <a:solidFill>
                  <a:schemeClr val="bg1">
                    <a:lumMod val="75000"/>
                  </a:schemeClr>
                </a:solidFill>
              </a:rPr>
              <a:t>打开浙里办查看学生健康申报情况</a:t>
            </a:r>
          </a:p>
        </p:txBody>
      </p:sp>
      <p:grpSp>
        <p:nvGrpSpPr>
          <p:cNvPr id="58" name="组合 74">
            <a:extLst>
              <a:ext uri="{FF2B5EF4-FFF2-40B4-BE49-F238E27FC236}">
                <a16:creationId xmlns:a16="http://schemas.microsoft.com/office/drawing/2014/main" id="{0557FF41-2398-D61C-1BDA-916DCA4EB280}"/>
              </a:ext>
            </a:extLst>
          </p:cNvPr>
          <p:cNvGrpSpPr/>
          <p:nvPr/>
        </p:nvGrpSpPr>
        <p:grpSpPr>
          <a:xfrm>
            <a:off x="7136095" y="3363023"/>
            <a:ext cx="864096" cy="676079"/>
            <a:chOff x="992781" y="3114928"/>
            <a:chExt cx="810496" cy="676392"/>
          </a:xfrm>
          <a:solidFill>
            <a:srgbClr val="414455"/>
          </a:solidFill>
        </p:grpSpPr>
        <p:sp>
          <p:nvSpPr>
            <p:cNvPr id="59" name="六边形 58">
              <a:extLst>
                <a:ext uri="{FF2B5EF4-FFF2-40B4-BE49-F238E27FC236}">
                  <a16:creationId xmlns:a16="http://schemas.microsoft.com/office/drawing/2014/main" id="{BBECA26A-2179-7F04-6832-4649A2842668}"/>
                </a:ext>
              </a:extLst>
            </p:cNvPr>
            <p:cNvSpPr/>
            <p:nvPr/>
          </p:nvSpPr>
          <p:spPr>
            <a:xfrm rot="5400000">
              <a:off x="1100497" y="3161576"/>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61" name="文本框 108">
              <a:extLst>
                <a:ext uri="{FF2B5EF4-FFF2-40B4-BE49-F238E27FC236}">
                  <a16:creationId xmlns:a16="http://schemas.microsoft.com/office/drawing/2014/main" id="{3571F4D0-26F8-F254-E0E9-6B65033EACA7}"/>
                </a:ext>
              </a:extLst>
            </p:cNvPr>
            <p:cNvSpPr txBox="1"/>
            <p:nvPr/>
          </p:nvSpPr>
          <p:spPr>
            <a:xfrm>
              <a:off x="992781" y="3259010"/>
              <a:ext cx="810496"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20</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cxnSp>
        <p:nvCxnSpPr>
          <p:cNvPr id="64" name="肘形连接符 45">
            <a:extLst>
              <a:ext uri="{FF2B5EF4-FFF2-40B4-BE49-F238E27FC236}">
                <a16:creationId xmlns:a16="http://schemas.microsoft.com/office/drawing/2014/main" id="{D5E49804-458E-5440-8D52-423EF1B2714B}"/>
              </a:ext>
            </a:extLst>
          </p:cNvPr>
          <p:cNvCxnSpPr>
            <a:cxnSpLocks/>
            <a:stCxn id="59" idx="0"/>
          </p:cNvCxnSpPr>
          <p:nvPr/>
        </p:nvCxnSpPr>
        <p:spPr>
          <a:xfrm rot="16200000" flipH="1">
            <a:off x="7400411" y="4250189"/>
            <a:ext cx="1526978" cy="1104806"/>
          </a:xfrm>
          <a:prstGeom prst="bentConnector3">
            <a:avLst>
              <a:gd name="adj1" fmla="val 8020"/>
            </a:avLst>
          </a:prstGeom>
          <a:ln>
            <a:solidFill>
              <a:srgbClr val="414455"/>
            </a:solidFill>
          </a:ln>
        </p:spPr>
        <p:style>
          <a:lnRef idx="1">
            <a:schemeClr val="accent1"/>
          </a:lnRef>
          <a:fillRef idx="0">
            <a:schemeClr val="accent1"/>
          </a:fillRef>
          <a:effectRef idx="0">
            <a:schemeClr val="accent1"/>
          </a:effectRef>
          <a:fontRef idx="minor">
            <a:schemeClr val="tx1"/>
          </a:fontRef>
        </p:style>
      </p:cxnSp>
      <p:sp>
        <p:nvSpPr>
          <p:cNvPr id="75" name="文本框 82">
            <a:extLst>
              <a:ext uri="{FF2B5EF4-FFF2-40B4-BE49-F238E27FC236}">
                <a16:creationId xmlns:a16="http://schemas.microsoft.com/office/drawing/2014/main" id="{0B331F03-DD0C-C47F-A40B-B09F585CBE62}"/>
              </a:ext>
            </a:extLst>
          </p:cNvPr>
          <p:cNvSpPr txBox="1"/>
          <p:nvPr/>
        </p:nvSpPr>
        <p:spPr>
          <a:xfrm>
            <a:off x="7700707" y="4657760"/>
            <a:ext cx="2349654" cy="1938992"/>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400" dirty="0">
                <a:solidFill>
                  <a:schemeClr val="tx1"/>
                </a:solidFill>
              </a:rPr>
              <a:t>浏览</a:t>
            </a:r>
            <a:r>
              <a:rPr lang="zh-CN" altLang="en-US" sz="2400" dirty="0">
                <a:solidFill>
                  <a:srgbClr val="FF0000"/>
                </a:solidFill>
              </a:rPr>
              <a:t>微博</a:t>
            </a:r>
            <a:r>
              <a:rPr lang="zh-CN" altLang="en-US" sz="2400" dirty="0">
                <a:solidFill>
                  <a:schemeClr val="tx1"/>
                </a:solidFill>
              </a:rPr>
              <a:t>时，收看了上热搜的河南卫视中秋奇妙游节目</a:t>
            </a:r>
            <a:r>
              <a:rPr lang="en-US" altLang="zh-CN" sz="2400" dirty="0">
                <a:solidFill>
                  <a:schemeClr val="tx1"/>
                </a:solidFill>
              </a:rPr>
              <a:t>《</a:t>
            </a:r>
            <a:r>
              <a:rPr lang="zh-CN" altLang="en-US" sz="2400" dirty="0">
                <a:solidFill>
                  <a:schemeClr val="tx1"/>
                </a:solidFill>
              </a:rPr>
              <a:t>千里共婵娟</a:t>
            </a:r>
            <a:r>
              <a:rPr lang="en-US" altLang="zh-CN" sz="2400" dirty="0">
                <a:solidFill>
                  <a:schemeClr val="tx1"/>
                </a:solidFill>
              </a:rPr>
              <a:t>》</a:t>
            </a:r>
          </a:p>
        </p:txBody>
      </p:sp>
      <p:grpSp>
        <p:nvGrpSpPr>
          <p:cNvPr id="26" name="组合 25">
            <a:extLst>
              <a:ext uri="{FF2B5EF4-FFF2-40B4-BE49-F238E27FC236}">
                <a16:creationId xmlns:a16="http://schemas.microsoft.com/office/drawing/2014/main" id="{FE43AA64-146F-37FC-26A5-CA42F16EBEA1}"/>
              </a:ext>
            </a:extLst>
          </p:cNvPr>
          <p:cNvGrpSpPr/>
          <p:nvPr/>
        </p:nvGrpSpPr>
        <p:grpSpPr>
          <a:xfrm>
            <a:off x="7958793" y="3369347"/>
            <a:ext cx="851624" cy="648608"/>
            <a:chOff x="8873200" y="3576735"/>
            <a:chExt cx="864096" cy="676079"/>
          </a:xfrm>
        </p:grpSpPr>
        <p:sp>
          <p:nvSpPr>
            <p:cNvPr id="10" name="六边形 9">
              <a:extLst>
                <a:ext uri="{FF2B5EF4-FFF2-40B4-BE49-F238E27FC236}">
                  <a16:creationId xmlns:a16="http://schemas.microsoft.com/office/drawing/2014/main" id="{6C322963-6E4C-3809-3F0E-27632CD4EC1F}"/>
                </a:ext>
              </a:extLst>
            </p:cNvPr>
            <p:cNvSpPr/>
            <p:nvPr/>
          </p:nvSpPr>
          <p:spPr>
            <a:xfrm rot="5400000">
              <a:off x="8952726" y="3603946"/>
              <a:ext cx="676079" cy="621658"/>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12" name="文本框 108">
              <a:extLst>
                <a:ext uri="{FF2B5EF4-FFF2-40B4-BE49-F238E27FC236}">
                  <a16:creationId xmlns:a16="http://schemas.microsoft.com/office/drawing/2014/main" id="{4B1BB6C4-687E-E49E-EA5D-95BEF5A00B70}"/>
                </a:ext>
              </a:extLst>
            </p:cNvPr>
            <p:cNvSpPr txBox="1"/>
            <p:nvPr/>
          </p:nvSpPr>
          <p:spPr>
            <a:xfrm>
              <a:off x="8873200" y="3709602"/>
              <a:ext cx="864096" cy="400110"/>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21</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cxnSp>
        <p:nvCxnSpPr>
          <p:cNvPr id="15" name="肘形连接符 45">
            <a:extLst>
              <a:ext uri="{FF2B5EF4-FFF2-40B4-BE49-F238E27FC236}">
                <a16:creationId xmlns:a16="http://schemas.microsoft.com/office/drawing/2014/main" id="{A3682045-448A-A97A-9B0F-4D5EAF1FE68F}"/>
              </a:ext>
            </a:extLst>
          </p:cNvPr>
          <p:cNvCxnSpPr>
            <a:cxnSpLocks/>
            <a:endCxn id="25" idx="0"/>
          </p:cNvCxnSpPr>
          <p:nvPr/>
        </p:nvCxnSpPr>
        <p:spPr>
          <a:xfrm>
            <a:off x="8434045" y="3458754"/>
            <a:ext cx="2730747" cy="738314"/>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sp>
        <p:nvSpPr>
          <p:cNvPr id="25" name="文本框 82">
            <a:extLst>
              <a:ext uri="{FF2B5EF4-FFF2-40B4-BE49-F238E27FC236}">
                <a16:creationId xmlns:a16="http://schemas.microsoft.com/office/drawing/2014/main" id="{966FD1BF-5823-C9FE-8A84-872A0B7C2C05}"/>
              </a:ext>
            </a:extLst>
          </p:cNvPr>
          <p:cNvSpPr txBox="1"/>
          <p:nvPr/>
        </p:nvSpPr>
        <p:spPr>
          <a:xfrm>
            <a:off x="10137584" y="4197068"/>
            <a:ext cx="2054416" cy="2677656"/>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400" dirty="0">
                <a:solidFill>
                  <a:schemeClr val="bg1">
                    <a:lumMod val="75000"/>
                  </a:schemeClr>
                </a:solidFill>
              </a:rPr>
              <a:t>准备休息，这时越牛新闻推送了崇仁高速服务区发现一例新冠肺炎阳性感染者的消息</a:t>
            </a:r>
          </a:p>
        </p:txBody>
      </p:sp>
      <p:sp>
        <p:nvSpPr>
          <p:cNvPr id="6" name="流程图: 可选过程 5">
            <a:extLst>
              <a:ext uri="{FF2B5EF4-FFF2-40B4-BE49-F238E27FC236}">
                <a16:creationId xmlns:a16="http://schemas.microsoft.com/office/drawing/2014/main" id="{5834BA62-32CE-F1F9-C4B4-34045FAB3E97}"/>
              </a:ext>
            </a:extLst>
          </p:cNvPr>
          <p:cNvSpPr/>
          <p:nvPr>
            <p:custDataLst>
              <p:tags r:id="rId2"/>
            </p:custDataLst>
          </p:nvPr>
        </p:nvSpPr>
        <p:spPr>
          <a:xfrm>
            <a:off x="-1294" y="-11848"/>
            <a:ext cx="2244767" cy="70791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b="1" noProof="1">
                <a:solidFill>
                  <a:prstClr val="white"/>
                </a:solidFill>
                <a:latin typeface="Calibri"/>
                <a:ea typeface="宋体" panose="02010600030101010101" pitchFamily="2" charset="-122"/>
                <a:cs typeface="Arial"/>
                <a:sym typeface="+mn-ea"/>
              </a:rPr>
              <a:t>案例探究</a:t>
            </a:r>
            <a:endParaRPr kumimoji="0" lang="zh-CN" altLang="en-US" sz="28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endParaRPr>
          </a:p>
        </p:txBody>
      </p:sp>
      <p:sp>
        <p:nvSpPr>
          <p:cNvPr id="8" name="TextBox 28">
            <a:extLst>
              <a:ext uri="{FF2B5EF4-FFF2-40B4-BE49-F238E27FC236}">
                <a16:creationId xmlns:a16="http://schemas.microsoft.com/office/drawing/2014/main" id="{7C7AC7B2-CD99-200F-441C-0A9ECCF9BC25}"/>
              </a:ext>
            </a:extLst>
          </p:cNvPr>
          <p:cNvSpPr txBox="1">
            <a:spLocks noChangeArrowheads="1"/>
          </p:cNvSpPr>
          <p:nvPr/>
        </p:nvSpPr>
        <p:spPr bwMode="auto">
          <a:xfrm>
            <a:off x="2423093" y="35327"/>
            <a:ext cx="72167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0070C0"/>
                </a:solidFill>
                <a:latin typeface="微软雅黑" panose="020B0503020204020204" pitchFamily="34" charset="-122"/>
                <a:ea typeface="微软雅黑" panose="020B0503020204020204" pitchFamily="34" charset="-122"/>
              </a:rPr>
              <a:t>袁老师国庆假期的一天</a:t>
            </a:r>
          </a:p>
        </p:txBody>
      </p:sp>
    </p:spTree>
    <p:extLst>
      <p:ext uri="{BB962C8B-B14F-4D97-AF65-F5344CB8AC3E}">
        <p14:creationId xmlns:p14="http://schemas.microsoft.com/office/powerpoint/2010/main" val="21944071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6" name="New picture"/>
          <p:cNvPicPr/>
          <p:nvPr>
            <p:custDataLst>
              <p:tags r:id="rId2"/>
            </p:custDataLst>
          </p:nvPr>
        </p:nvPicPr>
        <p:blipFill>
          <a:blip r:embed="rId9"/>
          <a:stretch>
            <a:fillRect/>
          </a:stretch>
        </p:blipFill>
        <p:spPr>
          <a:xfrm>
            <a:off x="10337800" y="11341100"/>
            <a:ext cx="355600" cy="254000"/>
          </a:xfrm>
          <a:prstGeom prst="cube">
            <a:avLst/>
          </a:prstGeom>
        </p:spPr>
      </p:pic>
      <p:pic>
        <p:nvPicPr>
          <p:cNvPr id="58377" name="New picture"/>
          <p:cNvPicPr/>
          <p:nvPr>
            <p:custDataLst>
              <p:tags r:id="rId3"/>
            </p:custDataLst>
          </p:nvPr>
        </p:nvPicPr>
        <p:blipFill>
          <a:blip r:embed="rId10"/>
          <a:stretch>
            <a:fillRect/>
          </a:stretch>
        </p:blipFill>
        <p:spPr>
          <a:xfrm>
            <a:off x="10337800" y="12331700"/>
            <a:ext cx="355600" cy="254000"/>
          </a:xfrm>
          <a:prstGeom prst="cube">
            <a:avLst/>
          </a:prstGeom>
        </p:spPr>
      </p:pic>
      <p:sp>
        <p:nvSpPr>
          <p:cNvPr id="8" name="流程图: 可选过程 7"/>
          <p:cNvSpPr/>
          <p:nvPr>
            <p:custDataLst>
              <p:tags r:id="rId4"/>
            </p:custDataLst>
          </p:nvPr>
        </p:nvSpPr>
        <p:spPr>
          <a:xfrm>
            <a:off x="0" y="-317"/>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rPr>
              <a:t>案例探究</a:t>
            </a:r>
          </a:p>
        </p:txBody>
      </p:sp>
      <p:sp>
        <p:nvSpPr>
          <p:cNvPr id="22531" name="文本框 2"/>
          <p:cNvSpPr txBox="1"/>
          <p:nvPr>
            <p:custDataLst>
              <p:tags r:id="rId5"/>
            </p:custDataLst>
          </p:nvPr>
        </p:nvSpPr>
        <p:spPr>
          <a:xfrm>
            <a:off x="0" y="609283"/>
            <a:ext cx="12030075" cy="119062"/>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pic>
        <p:nvPicPr>
          <p:cNvPr id="15" name="图片 14">
            <a:extLst>
              <a:ext uri="{FF2B5EF4-FFF2-40B4-BE49-F238E27FC236}">
                <a16:creationId xmlns:a16="http://schemas.microsoft.com/office/drawing/2014/main" id="{5E730F61-50DB-2E9B-DF2B-4453EFFE2E55}"/>
              </a:ext>
            </a:extLst>
          </p:cNvPr>
          <p:cNvPicPr>
            <a:picLocks noChangeAspect="1"/>
          </p:cNvPicPr>
          <p:nvPr/>
        </p:nvPicPr>
        <p:blipFill>
          <a:blip r:embed="rId11"/>
          <a:stretch>
            <a:fillRect/>
          </a:stretch>
        </p:blipFill>
        <p:spPr>
          <a:xfrm>
            <a:off x="7988247" y="1498321"/>
            <a:ext cx="1553661" cy="1553661"/>
          </a:xfrm>
          <a:prstGeom prst="rect">
            <a:avLst/>
          </a:prstGeom>
        </p:spPr>
      </p:pic>
      <p:pic>
        <p:nvPicPr>
          <p:cNvPr id="16" name="图片 15">
            <a:extLst>
              <a:ext uri="{FF2B5EF4-FFF2-40B4-BE49-F238E27FC236}">
                <a16:creationId xmlns:a16="http://schemas.microsoft.com/office/drawing/2014/main" id="{2642577C-3248-44E3-1D3A-314994E87510}"/>
              </a:ext>
            </a:extLst>
          </p:cNvPr>
          <p:cNvPicPr>
            <a:picLocks noChangeAspect="1"/>
          </p:cNvPicPr>
          <p:nvPr/>
        </p:nvPicPr>
        <p:blipFill rotWithShape="1">
          <a:blip r:embed="rId12">
            <a:extLst>
              <a:ext uri="{28A0092B-C50C-407E-A947-70E740481C1C}">
                <a14:useLocalDpi xmlns:a14="http://schemas.microsoft.com/office/drawing/2010/main" val="0"/>
              </a:ext>
            </a:extLst>
          </a:blip>
          <a:srcRect r="39867" b="17271"/>
          <a:stretch/>
        </p:blipFill>
        <p:spPr>
          <a:xfrm>
            <a:off x="1373584" y="806258"/>
            <a:ext cx="3742001" cy="4666108"/>
          </a:xfrm>
          <a:prstGeom prst="rect">
            <a:avLst/>
          </a:prstGeom>
        </p:spPr>
      </p:pic>
      <p:sp>
        <p:nvSpPr>
          <p:cNvPr id="5" name="文本框 4">
            <a:extLst>
              <a:ext uri="{FF2B5EF4-FFF2-40B4-BE49-F238E27FC236}">
                <a16:creationId xmlns:a16="http://schemas.microsoft.com/office/drawing/2014/main" id="{B9151015-83E2-5761-9A37-A2D6B2D11ED8}"/>
              </a:ext>
            </a:extLst>
          </p:cNvPr>
          <p:cNvSpPr txBox="1"/>
          <p:nvPr/>
        </p:nvSpPr>
        <p:spPr>
          <a:xfrm>
            <a:off x="2970213" y="37837"/>
            <a:ext cx="73253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a:rPr>
              <a:t>网络对推进社会进步有哪些积极影响</a:t>
            </a:r>
          </a:p>
        </p:txBody>
      </p:sp>
      <p:sp>
        <p:nvSpPr>
          <p:cNvPr id="7" name="文本框 6">
            <a:extLst>
              <a:ext uri="{FF2B5EF4-FFF2-40B4-BE49-F238E27FC236}">
                <a16:creationId xmlns:a16="http://schemas.microsoft.com/office/drawing/2014/main" id="{0337EAE7-6FEC-169E-70FD-AD62EEB84DFF}"/>
              </a:ext>
            </a:extLst>
          </p:cNvPr>
          <p:cNvSpPr txBox="1"/>
          <p:nvPr/>
        </p:nvSpPr>
        <p:spPr>
          <a:xfrm>
            <a:off x="7988247" y="5873749"/>
            <a:ext cx="4203753" cy="954107"/>
          </a:xfrm>
          <a:prstGeom prst="rect">
            <a:avLst/>
          </a:prstGeom>
          <a:solidFill>
            <a:srgbClr val="FFC0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a:rPr>
              <a:t>③网络为文化传播搭建新平台</a:t>
            </a:r>
          </a:p>
        </p:txBody>
      </p:sp>
      <p:sp>
        <p:nvSpPr>
          <p:cNvPr id="17" name="文本框 16">
            <a:extLst>
              <a:ext uri="{FF2B5EF4-FFF2-40B4-BE49-F238E27FC236}">
                <a16:creationId xmlns:a16="http://schemas.microsoft.com/office/drawing/2014/main" id="{0D7B9356-3186-FDD3-99BF-684FD511D18B}"/>
              </a:ext>
            </a:extLst>
          </p:cNvPr>
          <p:cNvSpPr txBox="1"/>
          <p:nvPr/>
        </p:nvSpPr>
        <p:spPr>
          <a:xfrm>
            <a:off x="-3215" y="6358498"/>
            <a:ext cx="7880808" cy="461665"/>
          </a:xfrm>
          <a:prstGeom prst="rect">
            <a:avLst/>
          </a:prstGeom>
          <a:solidFill>
            <a:schemeClr val="bg2">
              <a:lumMod val="50000"/>
            </a:schemeClr>
          </a:solidFill>
        </p:spPr>
        <p:txBody>
          <a:bodyPr wrap="square" rtlCol="0">
            <a:spAutoFit/>
          </a:bodyPr>
          <a:lstStyle/>
          <a:p>
            <a:r>
              <a:rPr lang="zh-CN" altLang="en-US" sz="2400" dirty="0"/>
              <a:t>思考：视频介绍了什么内容？投放这个视频有何作用？</a:t>
            </a:r>
          </a:p>
        </p:txBody>
      </p:sp>
      <p:pic>
        <p:nvPicPr>
          <p:cNvPr id="2" name="【2022中秋奇妙游】同唱一首歌，共赏一轮月，《千里共婵娟》">
            <a:hlinkClick r:id="" action="ppaction://media"/>
            <a:extLst>
              <a:ext uri="{FF2B5EF4-FFF2-40B4-BE49-F238E27FC236}">
                <a16:creationId xmlns:a16="http://schemas.microsoft.com/office/drawing/2014/main" id="{AE19DD54-FDD8-4668-72F1-7FE48DB93256}"/>
              </a:ext>
            </a:extLst>
          </p:cNvPr>
          <p:cNvPicPr>
            <a:picLocks noChangeAspect="1"/>
          </p:cNvPicPr>
          <p:nvPr>
            <a:videoFile r:link="rId7"/>
            <p:extLst>
              <p:ext uri="{DAA4B4D4-6D71-4841-9C94-3DE7FCFB9230}">
                <p14:media xmlns:p14="http://schemas.microsoft.com/office/powerpoint/2010/main" r:embed="rId6"/>
              </p:ext>
            </p:extLst>
          </p:nvPr>
        </p:nvPicPr>
        <p:blipFill>
          <a:blip r:embed="rId13"/>
          <a:stretch>
            <a:fillRect/>
          </a:stretch>
        </p:blipFill>
        <p:spPr>
          <a:xfrm>
            <a:off x="1001611" y="12214"/>
            <a:ext cx="10188222" cy="5730875"/>
          </a:xfrm>
          <a:prstGeom prst="rect">
            <a:avLst/>
          </a:prstGeom>
        </p:spPr>
      </p:pic>
    </p:spTree>
    <p:custDataLst>
      <p:tags r:id="rId1"/>
    </p:custDataLst>
    <p:extLst>
      <p:ext uri="{BB962C8B-B14F-4D97-AF65-F5344CB8AC3E}">
        <p14:creationId xmlns:p14="http://schemas.microsoft.com/office/powerpoint/2010/main" val="1490194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bldLst>
      <p:bldP spid="7"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6" name="New picture"/>
          <p:cNvPicPr/>
          <p:nvPr>
            <p:custDataLst>
              <p:tags r:id="rId2"/>
            </p:custDataLst>
          </p:nvPr>
        </p:nvPicPr>
        <p:blipFill>
          <a:blip r:embed="rId7"/>
          <a:stretch>
            <a:fillRect/>
          </a:stretch>
        </p:blipFill>
        <p:spPr>
          <a:xfrm>
            <a:off x="10337800" y="11341100"/>
            <a:ext cx="355600" cy="254000"/>
          </a:xfrm>
          <a:prstGeom prst="cube">
            <a:avLst/>
          </a:prstGeom>
        </p:spPr>
      </p:pic>
      <p:pic>
        <p:nvPicPr>
          <p:cNvPr id="58377" name="New picture"/>
          <p:cNvPicPr/>
          <p:nvPr>
            <p:custDataLst>
              <p:tags r:id="rId3"/>
            </p:custDataLst>
          </p:nvPr>
        </p:nvPicPr>
        <p:blipFill>
          <a:blip r:embed="rId8"/>
          <a:stretch>
            <a:fillRect/>
          </a:stretch>
        </p:blipFill>
        <p:spPr>
          <a:xfrm>
            <a:off x="10337800" y="12331700"/>
            <a:ext cx="355600" cy="254000"/>
          </a:xfrm>
          <a:prstGeom prst="cube">
            <a:avLst/>
          </a:prstGeom>
        </p:spPr>
      </p:pic>
      <p:sp>
        <p:nvSpPr>
          <p:cNvPr id="8" name="流程图: 可选过程 7"/>
          <p:cNvSpPr/>
          <p:nvPr>
            <p:custDataLst>
              <p:tags r:id="rId4"/>
            </p:custDataLst>
          </p:nvPr>
        </p:nvSpPr>
        <p:spPr>
          <a:xfrm>
            <a:off x="0" y="-317"/>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rPr>
              <a:t>案例探究</a:t>
            </a:r>
          </a:p>
        </p:txBody>
      </p:sp>
      <p:sp>
        <p:nvSpPr>
          <p:cNvPr id="22531" name="文本框 2"/>
          <p:cNvSpPr txBox="1"/>
          <p:nvPr>
            <p:custDataLst>
              <p:tags r:id="rId5"/>
            </p:custDataLst>
          </p:nvPr>
        </p:nvSpPr>
        <p:spPr>
          <a:xfrm>
            <a:off x="0" y="609283"/>
            <a:ext cx="12030075" cy="119062"/>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sp>
        <p:nvSpPr>
          <p:cNvPr id="2" name="文本框 1">
            <a:extLst>
              <a:ext uri="{FF2B5EF4-FFF2-40B4-BE49-F238E27FC236}">
                <a16:creationId xmlns:a16="http://schemas.microsoft.com/office/drawing/2014/main" id="{AE1990C4-BB5C-48C5-B866-5A80C53940F1}"/>
              </a:ext>
            </a:extLst>
          </p:cNvPr>
          <p:cNvSpPr txBox="1"/>
          <p:nvPr/>
        </p:nvSpPr>
        <p:spPr>
          <a:xfrm>
            <a:off x="104439" y="6058534"/>
            <a:ext cx="4889592" cy="523220"/>
          </a:xfrm>
          <a:prstGeom prst="rect">
            <a:avLst/>
          </a:prstGeom>
          <a:solidFill>
            <a:srgbClr val="FFC000"/>
          </a:solidFill>
        </p:spPr>
        <p:txBody>
          <a:bodyPr wrap="square">
            <a:spAutoFit/>
          </a:bodyPr>
          <a:lstStyle/>
          <a:p>
            <a:pPr>
              <a:defRPr/>
            </a:pPr>
            <a:r>
              <a:rPr lang="zh-CN" altLang="en-US" sz="2800" b="1" dirty="0">
                <a:latin typeface="微软雅黑" panose="020B0503020204020204" pitchFamily="34" charset="-122"/>
                <a:ea typeface="微软雅黑" panose="020B0503020204020204" pitchFamily="34" charset="-122"/>
                <a:cs typeface="Arial"/>
              </a:rPr>
              <a:t>③网络为科技创新提供新平台</a:t>
            </a:r>
          </a:p>
        </p:txBody>
      </p:sp>
      <p:sp>
        <p:nvSpPr>
          <p:cNvPr id="4" name="文本框 3">
            <a:extLst>
              <a:ext uri="{FF2B5EF4-FFF2-40B4-BE49-F238E27FC236}">
                <a16:creationId xmlns:a16="http://schemas.microsoft.com/office/drawing/2014/main" id="{BDDEF255-0692-C4C5-DF6B-4D2C34315882}"/>
              </a:ext>
            </a:extLst>
          </p:cNvPr>
          <p:cNvSpPr txBox="1"/>
          <p:nvPr/>
        </p:nvSpPr>
        <p:spPr>
          <a:xfrm>
            <a:off x="68345" y="815270"/>
            <a:ext cx="6094428" cy="4031873"/>
          </a:xfrm>
          <a:prstGeom prst="rect">
            <a:avLst/>
          </a:prstGeom>
          <a:noFill/>
        </p:spPr>
        <p:txBody>
          <a:bodyPr wrap="square">
            <a:spAutoFit/>
          </a:bodyPr>
          <a:lstStyle/>
          <a:p>
            <a:r>
              <a:rPr lang="zh-CN" altLang="en-US" sz="3200" b="1" dirty="0">
                <a:latin typeface="微软雅黑" panose="020B0503020204020204" pitchFamily="34" charset="-122"/>
                <a:ea typeface="微软雅黑" panose="020B0503020204020204" pitchFamily="34" charset="-122"/>
                <a:sym typeface="宋体" panose="02010600030101010101" pitchFamily="2" charset="-122"/>
              </a:rPr>
              <a:t>材料：河南卫视出圈的秘密</a:t>
            </a:r>
            <a:endParaRPr lang="en-US" altLang="zh-CN" sz="3200" b="1" dirty="0">
              <a:latin typeface="微软雅黑" panose="020B0503020204020204" pitchFamily="34" charset="-122"/>
              <a:ea typeface="微软雅黑" panose="020B0503020204020204" pitchFamily="34" charset="-122"/>
              <a:sym typeface="宋体" panose="02010600030101010101" pitchFamily="2" charset="-122"/>
            </a:endParaRPr>
          </a:p>
          <a:p>
            <a:r>
              <a:rPr lang="zh-CN" altLang="en-US" sz="2800" dirty="0">
                <a:latin typeface="微软雅黑" panose="020B0503020204020204" pitchFamily="34" charset="-122"/>
                <a:ea typeface="微软雅黑" panose="020B0503020204020204" pitchFamily="34" charset="-122"/>
                <a:sym typeface="宋体" panose="02010600030101010101" pitchFamily="2" charset="-122"/>
              </a:rPr>
              <a:t>       天时，</a:t>
            </a:r>
            <a:r>
              <a:rPr lang="zh-CN" altLang="en-US" sz="2800"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赶上了短视频最火的时代</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，依靠一段段5分钟以内的短视频出圈；地利，依托于地方文化资源优势，格外重视传统文化的传播。比如网上很火的节目</a:t>
            </a:r>
            <a:r>
              <a:rPr lang="en-US" altLang="zh-CN" sz="2800" dirty="0">
                <a:latin typeface="微软雅黑" panose="020B0503020204020204" pitchFamily="34" charset="-122"/>
                <a:ea typeface="微软雅黑" panose="020B0503020204020204" pitchFamily="34" charset="-122"/>
                <a:sym typeface="宋体" panose="02010600030101010101" pitchFamily="2" charset="-122"/>
              </a:rPr>
              <a:t>《</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唐宫夜宴</a:t>
            </a:r>
            <a:r>
              <a:rPr lang="en-US" altLang="zh-CN" sz="2800" dirty="0">
                <a:latin typeface="微软雅黑" panose="020B0503020204020204" pitchFamily="34" charset="-122"/>
                <a:ea typeface="微软雅黑" panose="020B0503020204020204" pitchFamily="34" charset="-122"/>
                <a:sym typeface="宋体" panose="02010600030101010101" pitchFamily="2" charset="-122"/>
              </a:rPr>
              <a:t>》</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a:t>
            </a:r>
            <a:r>
              <a:rPr lang="en-US" altLang="zh-CN" sz="2800" dirty="0">
                <a:latin typeface="微软雅黑" panose="020B0503020204020204" pitchFamily="34" charset="-122"/>
                <a:ea typeface="微软雅黑" panose="020B0503020204020204" pitchFamily="34" charset="-122"/>
                <a:sym typeface="宋体" panose="02010600030101010101" pitchFamily="2" charset="-122"/>
              </a:rPr>
              <a:t>《</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祈</a:t>
            </a:r>
            <a:r>
              <a:rPr lang="en-US" altLang="zh-CN" sz="2800" dirty="0">
                <a:latin typeface="微软雅黑" panose="020B0503020204020204" pitchFamily="34" charset="-122"/>
                <a:ea typeface="微软雅黑" panose="020B0503020204020204" pitchFamily="34" charset="-122"/>
                <a:sym typeface="宋体" panose="02010600030101010101" pitchFamily="2" charset="-122"/>
              </a:rPr>
              <a:t>》</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，虽然只有短短</a:t>
            </a:r>
            <a:r>
              <a:rPr lang="en-US" altLang="zh-CN" sz="2800" dirty="0">
                <a:latin typeface="微软雅黑" panose="020B0503020204020204" pitchFamily="34" charset="-122"/>
                <a:ea typeface="微软雅黑" panose="020B0503020204020204" pitchFamily="34" charset="-122"/>
                <a:sym typeface="宋体" panose="02010600030101010101" pitchFamily="2" charset="-122"/>
              </a:rPr>
              <a:t>5</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分钟，却用了</a:t>
            </a:r>
            <a:r>
              <a:rPr lang="zh-CN" altLang="en-US" sz="2800"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抠像、</a:t>
            </a:r>
            <a:r>
              <a:rPr lang="en-US" altLang="zh-CN" sz="2800"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3D</a:t>
            </a:r>
            <a:r>
              <a:rPr lang="zh-CN" altLang="en-US" sz="2800"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a:t>
            </a:r>
            <a:r>
              <a:rPr lang="en-US" altLang="zh-CN" sz="2800"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5G</a:t>
            </a:r>
            <a:r>
              <a:rPr lang="zh-CN" altLang="en-US" sz="2800"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和</a:t>
            </a:r>
            <a:r>
              <a:rPr lang="en-US" altLang="zh-CN" sz="2800"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VR</a:t>
            </a:r>
            <a:r>
              <a:rPr lang="zh-CN" altLang="en-US" sz="2800"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a:t>
            </a:r>
            <a:r>
              <a:rPr lang="en-US" altLang="zh-CN" sz="2800"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AR</a:t>
            </a:r>
            <a:r>
              <a:rPr lang="zh-CN" altLang="en-US" sz="2800" dirty="0">
                <a:solidFill>
                  <a:srgbClr val="FF0000"/>
                </a:solidFill>
                <a:latin typeface="微软雅黑" panose="020B0503020204020204" pitchFamily="34" charset="-122"/>
                <a:ea typeface="微软雅黑" panose="020B0503020204020204" pitchFamily="34" charset="-122"/>
                <a:sym typeface="宋体" panose="02010600030101010101" pitchFamily="2" charset="-122"/>
              </a:rPr>
              <a:t>等技术</a:t>
            </a:r>
            <a:r>
              <a:rPr lang="zh-CN" altLang="en-US" sz="2800" dirty="0">
                <a:latin typeface="微软雅黑" panose="020B0503020204020204" pitchFamily="34" charset="-122"/>
                <a:ea typeface="微软雅黑" panose="020B0503020204020204" pitchFamily="34" charset="-122"/>
                <a:sym typeface="宋体" panose="02010600030101010101" pitchFamily="2" charset="-122"/>
              </a:rPr>
              <a:t>，才制造出了一出视觉奇观。</a:t>
            </a:r>
            <a:endParaRPr lang="zh-CN" altLang="en-US" sz="2800" dirty="0">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8CA7E8DE-6827-2600-BCDD-BEE693ED12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3975" y="769970"/>
            <a:ext cx="5796100" cy="2931489"/>
          </a:xfrm>
          <a:prstGeom prst="rect">
            <a:avLst/>
          </a:prstGeom>
        </p:spPr>
      </p:pic>
      <p:pic>
        <p:nvPicPr>
          <p:cNvPr id="13" name="图片 12">
            <a:extLst>
              <a:ext uri="{FF2B5EF4-FFF2-40B4-BE49-F238E27FC236}">
                <a16:creationId xmlns:a16="http://schemas.microsoft.com/office/drawing/2014/main" id="{2FE177ED-6CFE-A2FE-3DBC-E9941278A1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3975" y="3788384"/>
            <a:ext cx="5796100" cy="3002484"/>
          </a:xfrm>
          <a:prstGeom prst="rect">
            <a:avLst/>
          </a:prstGeom>
        </p:spPr>
      </p:pic>
      <p:sp>
        <p:nvSpPr>
          <p:cNvPr id="17" name="文本框 16">
            <a:extLst>
              <a:ext uri="{FF2B5EF4-FFF2-40B4-BE49-F238E27FC236}">
                <a16:creationId xmlns:a16="http://schemas.microsoft.com/office/drawing/2014/main" id="{4B81EF25-79B2-BDA5-EDE9-5FEFDD6D91B4}"/>
              </a:ext>
            </a:extLst>
          </p:cNvPr>
          <p:cNvSpPr txBox="1"/>
          <p:nvPr/>
        </p:nvSpPr>
        <p:spPr>
          <a:xfrm>
            <a:off x="88441" y="4843636"/>
            <a:ext cx="6094428" cy="1200329"/>
          </a:xfrm>
          <a:prstGeom prst="rect">
            <a:avLst/>
          </a:prstGeom>
          <a:noFill/>
        </p:spPr>
        <p:txBody>
          <a:bodyPr wrap="square">
            <a:spAutoFit/>
          </a:bodyPr>
          <a:lstStyle/>
          <a:p>
            <a:pPr marL="342900" indent="-342900">
              <a:buFont typeface="Arial" panose="020B0604020202020204" pitchFamily="34" charset="0"/>
              <a:buChar char="•"/>
            </a:pPr>
            <a:r>
              <a:rPr lang="en-US" altLang="en-US" sz="2400" b="1" dirty="0">
                <a:solidFill>
                  <a:srgbClr val="262626"/>
                </a:solidFill>
                <a:latin typeface="微软雅黑" panose="020B0503020204020204" charset="-122"/>
                <a:ea typeface="微软雅黑" panose="020B0503020204020204" charset="-122"/>
              </a:rPr>
              <a:t>请阅读材料，结合本节课所学，思考河南卫视火出圈的秘密</a:t>
            </a:r>
            <a:r>
              <a:rPr lang="zh-CN" altLang="en-US" sz="2400" b="1" dirty="0">
                <a:solidFill>
                  <a:srgbClr val="262626"/>
                </a:solidFill>
                <a:latin typeface="微软雅黑" panose="020B0503020204020204" charset="-122"/>
                <a:ea typeface="微软雅黑" panose="020B0503020204020204" charset="-122"/>
              </a:rPr>
              <a:t>除了使传统文化搭上网络的快车，还有什么原因呢</a:t>
            </a:r>
            <a:r>
              <a:rPr lang="en-US" altLang="en-US" sz="2400" b="1" dirty="0">
                <a:solidFill>
                  <a:srgbClr val="262626"/>
                </a:solidFill>
                <a:latin typeface="微软雅黑" panose="020B0503020204020204" charset="-122"/>
                <a:ea typeface="微软雅黑" panose="020B0503020204020204" charset="-122"/>
              </a:rPr>
              <a:t>？</a:t>
            </a:r>
          </a:p>
        </p:txBody>
      </p:sp>
      <p:sp>
        <p:nvSpPr>
          <p:cNvPr id="3" name="文本框 2">
            <a:extLst>
              <a:ext uri="{FF2B5EF4-FFF2-40B4-BE49-F238E27FC236}">
                <a16:creationId xmlns:a16="http://schemas.microsoft.com/office/drawing/2014/main" id="{87BEA41E-EA4E-424D-A98A-05762101DD07}"/>
              </a:ext>
            </a:extLst>
          </p:cNvPr>
          <p:cNvSpPr txBox="1"/>
          <p:nvPr/>
        </p:nvSpPr>
        <p:spPr>
          <a:xfrm>
            <a:off x="2970213" y="37837"/>
            <a:ext cx="732532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a:rPr>
              <a:t>网络对推进社会进步有哪些积极影响</a:t>
            </a:r>
          </a:p>
        </p:txBody>
      </p:sp>
    </p:spTree>
    <p:custDataLst>
      <p:tags r:id="rId1"/>
    </p:custDataLst>
    <p:extLst>
      <p:ext uri="{BB962C8B-B14F-4D97-AF65-F5344CB8AC3E}">
        <p14:creationId xmlns:p14="http://schemas.microsoft.com/office/powerpoint/2010/main" val="1672878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标题 5"/>
          <p:cNvSpPr>
            <a:spLocks noGrp="1"/>
          </p:cNvSpPr>
          <p:nvPr>
            <p:ph type="title"/>
            <p:custDataLst>
              <p:tags r:id="rId2"/>
            </p:custDataLst>
          </p:nvPr>
        </p:nvSpPr>
        <p:spPr>
          <a:xfrm>
            <a:off x="251460" y="2320925"/>
            <a:ext cx="11260455" cy="3387725"/>
          </a:xfrm>
          <a:prstGeom prst="rect">
            <a:avLst/>
          </a:prstGeom>
          <a:ln w="28575">
            <a:solidFill>
              <a:srgbClr val="00B050"/>
            </a:solidFill>
          </a:ln>
        </p:spPr>
        <p:txBody>
          <a:bodyPr anchor="ctr" anchorCtr="0">
            <a:noAutofit/>
          </a:bodyPr>
          <a:lstStyle>
            <a:lvl1pPr marL="0" indent="0" algn="l" defTabSz="914400" rtl="0" eaLnBrk="0" fontAlgn="base" hangingPunct="0">
              <a:lnSpc>
                <a:spcPct val="90000"/>
              </a:lnSpc>
              <a:spcBef>
                <a:spcPct val="0"/>
              </a:spcBef>
              <a:spcAft>
                <a:spcPct val="0"/>
              </a:spcAft>
              <a:buClrTx/>
              <a:buSzTx/>
              <a:buFontTx/>
              <a:buNone/>
              <a:defRPr lang="zh-CN" altLang="en-US" sz="4400" kern="1200">
                <a:solidFill>
                  <a:schemeClr val="tx1"/>
                </a:solidFill>
                <a:latin typeface="Calibri Light"/>
                <a:ea typeface="宋体" panose="02010600030101010101" pitchFamily="2" charset="-122"/>
                <a:cs typeface="+mj-cs"/>
              </a:defRPr>
            </a:lvl1pPr>
          </a:lstStyle>
          <a:p>
            <a:pPr lvl="0">
              <a:lnSpc>
                <a:spcPct val="130000"/>
              </a:lnSpc>
            </a:pPr>
            <a:br>
              <a:rPr sz="2800" b="1" dirty="0">
                <a:latin typeface="微软雅黑" panose="020B0503020204020204" pitchFamily="34" charset="-122"/>
                <a:ea typeface="微软雅黑" panose="020B0503020204020204" pitchFamily="34" charset="-122"/>
                <a:cs typeface="微软雅黑" panose="020B0503020204020204" pitchFamily="34" charset="-122"/>
                <a:sym typeface="+mn-ea"/>
              </a:rPr>
            </a:br>
            <a:br>
              <a:rPr sz="2800" b="1" dirty="0">
                <a:latin typeface="微软雅黑" panose="020B0503020204020204" pitchFamily="34" charset="-122"/>
                <a:ea typeface="微软雅黑" panose="020B0503020204020204" pitchFamily="34" charset="-122"/>
                <a:cs typeface="微软雅黑" panose="020B0503020204020204" pitchFamily="34" charset="-122"/>
                <a:sym typeface="+mn-ea"/>
              </a:rPr>
            </a:br>
            <a:r>
              <a:rPr sz="2800" b="1" dirty="0">
                <a:latin typeface="微软雅黑" panose="020B0503020204020204" pitchFamily="34" charset="-122"/>
                <a:ea typeface="微软雅黑" panose="020B0503020204020204" pitchFamily="34" charset="-122"/>
                <a:cs typeface="微软雅黑" panose="020B0503020204020204" pitchFamily="34" charset="-122"/>
              </a:rPr>
              <a:t>①</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网络为</a:t>
            </a: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经济</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发展注入新的活力。（</a:t>
            </a:r>
            <a:r>
              <a:rPr lang="en-US" altLang="zh-CN" sz="2800" b="1" dirty="0">
                <a:latin typeface="微软雅黑" panose="020B0503020204020204" pitchFamily="34" charset="-122"/>
                <a:ea typeface="微软雅黑" panose="020B0503020204020204" pitchFamily="34" charset="-122"/>
                <a:cs typeface="微软雅黑" panose="020B0503020204020204" pitchFamily="34" charset="-122"/>
              </a:rPr>
              <a:t>p12</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a:t>
            </a:r>
            <a:b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br>
            <a:br>
              <a:rPr sz="2800" b="1" dirty="0">
                <a:latin typeface="微软雅黑" panose="020B0503020204020204" pitchFamily="34" charset="-122"/>
                <a:ea typeface="微软雅黑" panose="020B0503020204020204" pitchFamily="34" charset="-122"/>
                <a:cs typeface="微软雅黑" panose="020B0503020204020204" pitchFamily="34" charset="-122"/>
              </a:rPr>
            </a:br>
            <a:r>
              <a:rPr sz="2800" b="1" dirty="0">
                <a:latin typeface="微软雅黑" panose="020B0503020204020204" pitchFamily="34" charset="-122"/>
                <a:ea typeface="微软雅黑" panose="020B0503020204020204" pitchFamily="34" charset="-122"/>
                <a:cs typeface="微软雅黑" panose="020B0503020204020204" pitchFamily="34" charset="-122"/>
              </a:rPr>
              <a:t>②</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网络促进民主</a:t>
            </a: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政治</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的进步</a:t>
            </a:r>
            <a:r>
              <a:rPr sz="2800" b="1" dirty="0">
                <a:latin typeface="微软雅黑" panose="020B0503020204020204" pitchFamily="34" charset="-122"/>
                <a:ea typeface="微软雅黑" panose="020B0503020204020204" pitchFamily="34" charset="-122"/>
                <a:cs typeface="微软雅黑" panose="020B0503020204020204" pitchFamily="34" charset="-122"/>
              </a:rPr>
              <a:t>。</a:t>
            </a:r>
            <a:r>
              <a:rPr lang="en-US" sz="2800" b="1" dirty="0">
                <a:latin typeface="微软雅黑" panose="020B0503020204020204" pitchFamily="34" charset="-122"/>
                <a:ea typeface="微软雅黑" panose="020B0503020204020204" pitchFamily="34" charset="-122"/>
                <a:cs typeface="微软雅黑" panose="020B0503020204020204" pitchFamily="34" charset="-122"/>
              </a:rPr>
              <a:t>（p13)</a:t>
            </a:r>
            <a:br>
              <a:rPr sz="2800" b="1" dirty="0">
                <a:latin typeface="微软雅黑" panose="020B0503020204020204" pitchFamily="34" charset="-122"/>
                <a:ea typeface="微软雅黑" panose="020B0503020204020204" pitchFamily="34" charset="-122"/>
                <a:cs typeface="微软雅黑" panose="020B0503020204020204" pitchFamily="34" charset="-122"/>
              </a:rPr>
            </a:br>
            <a:br>
              <a:rPr sz="2800" b="1" dirty="0">
                <a:latin typeface="微软雅黑" panose="020B0503020204020204" pitchFamily="34" charset="-122"/>
                <a:ea typeface="微软雅黑" panose="020B0503020204020204" pitchFamily="34" charset="-122"/>
                <a:cs typeface="微软雅黑" panose="020B0503020204020204" pitchFamily="34" charset="-122"/>
              </a:rPr>
            </a:br>
            <a:r>
              <a:rPr sz="2800" b="1" dirty="0">
                <a:latin typeface="微软雅黑" panose="020B0503020204020204" pitchFamily="34" charset="-122"/>
                <a:ea typeface="微软雅黑" panose="020B0503020204020204" pitchFamily="34" charset="-122"/>
                <a:cs typeface="微软雅黑" panose="020B0503020204020204" pitchFamily="34" charset="-122"/>
              </a:rPr>
              <a:t>③</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网络为</a:t>
            </a: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文化</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传播和</a:t>
            </a: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科技</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创新搭建新平台。</a:t>
            </a:r>
            <a:r>
              <a:rPr lang="en-US" sz="2800" b="1" dirty="0">
                <a:latin typeface="微软雅黑" panose="020B0503020204020204" pitchFamily="34" charset="-122"/>
                <a:ea typeface="微软雅黑" panose="020B0503020204020204" pitchFamily="34" charset="-122"/>
                <a:cs typeface="微软雅黑" panose="020B0503020204020204" pitchFamily="34" charset="-122"/>
              </a:rPr>
              <a:t>（p13）</a:t>
            </a:r>
            <a:br>
              <a:rPr sz="2800" b="1" dirty="0">
                <a:latin typeface="微软雅黑" panose="020B0503020204020204" pitchFamily="34" charset="-122"/>
                <a:ea typeface="微软雅黑" panose="020B0503020204020204" pitchFamily="34" charset="-122"/>
                <a:cs typeface="微软雅黑" panose="020B0503020204020204" pitchFamily="34" charset="-122"/>
                <a:sym typeface="+mn-ea"/>
              </a:rPr>
            </a:br>
            <a:br>
              <a:rPr sz="2800" b="1" dirty="0">
                <a:latin typeface="微软雅黑" panose="020B0503020204020204" pitchFamily="34" charset="-122"/>
                <a:ea typeface="微软雅黑" panose="020B0503020204020204" pitchFamily="34" charset="-122"/>
                <a:cs typeface="微软雅黑" panose="020B0503020204020204" pitchFamily="34" charset="-122"/>
                <a:sym typeface="+mn-ea"/>
              </a:rPr>
            </a:br>
            <a:endParaRPr sz="28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8376" name="New picture"/>
          <p:cNvPicPr/>
          <p:nvPr>
            <p:custDataLst>
              <p:tags r:id="rId3"/>
            </p:custDataLst>
          </p:nvPr>
        </p:nvPicPr>
        <p:blipFill>
          <a:blip r:embed="rId9"/>
          <a:stretch>
            <a:fillRect/>
          </a:stretch>
        </p:blipFill>
        <p:spPr>
          <a:xfrm>
            <a:off x="10337800" y="11341100"/>
            <a:ext cx="355600" cy="254000"/>
          </a:xfrm>
          <a:prstGeom prst="cube">
            <a:avLst/>
          </a:prstGeom>
        </p:spPr>
      </p:pic>
      <p:pic>
        <p:nvPicPr>
          <p:cNvPr id="58377" name="New picture"/>
          <p:cNvPicPr/>
          <p:nvPr>
            <p:custDataLst>
              <p:tags r:id="rId4"/>
            </p:custDataLst>
          </p:nvPr>
        </p:nvPicPr>
        <p:blipFill>
          <a:blip r:embed="rId10"/>
          <a:stretch>
            <a:fillRect/>
          </a:stretch>
        </p:blipFill>
        <p:spPr>
          <a:xfrm>
            <a:off x="10337800" y="12331700"/>
            <a:ext cx="355600" cy="254000"/>
          </a:xfrm>
          <a:prstGeom prst="cube">
            <a:avLst/>
          </a:prstGeom>
        </p:spPr>
      </p:pic>
      <p:sp>
        <p:nvSpPr>
          <p:cNvPr id="8" name="流程图: 可选过程 7"/>
          <p:cNvSpPr/>
          <p:nvPr>
            <p:custDataLst>
              <p:tags r:id="rId5"/>
            </p:custDataLst>
          </p:nvPr>
        </p:nvSpPr>
        <p:spPr>
          <a:xfrm>
            <a:off x="0" y="-317"/>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rPr>
              <a:t>新知总结</a:t>
            </a:r>
          </a:p>
        </p:txBody>
      </p:sp>
      <p:sp>
        <p:nvSpPr>
          <p:cNvPr id="22531" name="文本框 2"/>
          <p:cNvSpPr txBox="1"/>
          <p:nvPr>
            <p:custDataLst>
              <p:tags r:id="rId6"/>
            </p:custDataLst>
          </p:nvPr>
        </p:nvSpPr>
        <p:spPr>
          <a:xfrm>
            <a:off x="0" y="609283"/>
            <a:ext cx="12030075" cy="119062"/>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sp>
        <p:nvSpPr>
          <p:cNvPr id="4" name="爆炸形 1 3"/>
          <p:cNvSpPr/>
          <p:nvPr>
            <p:custDataLst>
              <p:tags r:id="rId7"/>
            </p:custDataLst>
          </p:nvPr>
        </p:nvSpPr>
        <p:spPr>
          <a:xfrm>
            <a:off x="9912350" y="836295"/>
            <a:ext cx="2336800" cy="1158875"/>
          </a:xfrm>
          <a:prstGeom prst="irregularSeal1">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1">
                <a:ln>
                  <a:noFill/>
                </a:ln>
                <a:solidFill>
                  <a:srgbClr val="FF0000"/>
                </a:solidFill>
                <a:effectLst/>
                <a:uLnTx/>
                <a:uFillTx/>
                <a:latin typeface="华文琥珀" panose="02010800040101010101" pitchFamily="2" charset="-122"/>
                <a:ea typeface="华文琥珀" panose="02010800040101010101" pitchFamily="2" charset="-122"/>
                <a:cs typeface="Arial"/>
              </a:rPr>
              <a:t>笔记</a:t>
            </a:r>
          </a:p>
        </p:txBody>
      </p:sp>
      <p:sp>
        <p:nvSpPr>
          <p:cNvPr id="3" name="文本框 2">
            <a:extLst>
              <a:ext uri="{FF2B5EF4-FFF2-40B4-BE49-F238E27FC236}">
                <a16:creationId xmlns:a16="http://schemas.microsoft.com/office/drawing/2014/main" id="{7BEE8878-448E-A67C-E839-CE1A509E8E31}"/>
              </a:ext>
            </a:extLst>
          </p:cNvPr>
          <p:cNvSpPr txBox="1"/>
          <p:nvPr/>
        </p:nvSpPr>
        <p:spPr>
          <a:xfrm>
            <a:off x="3025219" y="36538"/>
            <a:ext cx="8486696" cy="523220"/>
          </a:xfrm>
          <a:prstGeom prst="rect">
            <a:avLst/>
          </a:prstGeom>
          <a:noFill/>
        </p:spPr>
        <p:txBody>
          <a:bodyPr wrap="square">
            <a:spAutoFit/>
          </a:bodyPr>
          <a:lstStyle/>
          <a:p>
            <a:r>
              <a:rPr lang="zh-CN" altLang="en-US" sz="2800" b="1" dirty="0">
                <a:solidFill>
                  <a:srgbClr val="0070C0"/>
                </a:solidFill>
                <a:latin typeface="微软雅黑" panose="020B0503020204020204" pitchFamily="34" charset="-122"/>
                <a:ea typeface="微软雅黑" panose="020B0503020204020204" pitchFamily="34" charset="-122"/>
                <a:sym typeface="+mn-ea"/>
              </a:rPr>
              <a:t>目标思考题</a:t>
            </a:r>
            <a:r>
              <a:rPr lang="en-US" altLang="zh-CN" sz="2800" b="1" dirty="0">
                <a:solidFill>
                  <a:srgbClr val="0070C0"/>
                </a:solidFill>
                <a:latin typeface="微软雅黑" panose="020B0503020204020204" pitchFamily="34" charset="-122"/>
                <a:ea typeface="微软雅黑" panose="020B0503020204020204" pitchFamily="34" charset="-122"/>
                <a:sym typeface="+mn-ea"/>
              </a:rPr>
              <a:t>2. </a:t>
            </a:r>
            <a:r>
              <a:rPr lang="zh-CN" altLang="en-US" sz="2800" b="1" dirty="0">
                <a:solidFill>
                  <a:srgbClr val="0070C0"/>
                </a:solidFill>
                <a:latin typeface="微软雅黑" panose="020B0503020204020204" pitchFamily="34" charset="-122"/>
                <a:ea typeface="微软雅黑" panose="020B0503020204020204" pitchFamily="34" charset="-122"/>
                <a:sym typeface="+mn-ea"/>
              </a:rPr>
              <a:t>网络对社会进步有哪些积极影响？</a:t>
            </a:r>
            <a:endParaRPr lang="zh-CN" altLang="en-US" sz="2800" b="1" dirty="0">
              <a:solidFill>
                <a:srgbClr val="0070C0"/>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64511986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C9680E33-8957-F8E7-A2B1-84841213D200}"/>
              </a:ext>
            </a:extLst>
          </p:cNvPr>
          <p:cNvSpPr txBox="1">
            <a:spLocks noChangeArrowheads="1"/>
          </p:cNvSpPr>
          <p:nvPr/>
        </p:nvSpPr>
        <p:spPr bwMode="auto">
          <a:xfrm>
            <a:off x="3352801" y="6421"/>
            <a:ext cx="39687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000" b="1" dirty="0">
                <a:solidFill>
                  <a:srgbClr val="0070C0"/>
                </a:solidFill>
                <a:latin typeface="微软雅黑" panose="020B0503020204020204" pitchFamily="34" charset="-122"/>
                <a:ea typeface="微软雅黑" panose="020B0503020204020204" pitchFamily="34" charset="-122"/>
              </a:rPr>
              <a:t>网络的积极影响</a:t>
            </a:r>
          </a:p>
        </p:txBody>
      </p:sp>
      <p:sp>
        <p:nvSpPr>
          <p:cNvPr id="69" name="Freeform 19">
            <a:extLst>
              <a:ext uri="{FF2B5EF4-FFF2-40B4-BE49-F238E27FC236}">
                <a16:creationId xmlns:a16="http://schemas.microsoft.com/office/drawing/2014/main" id="{3BB23336-0795-534D-BDB8-A861B1DDEF62}"/>
              </a:ext>
            </a:extLst>
          </p:cNvPr>
          <p:cNvSpPr/>
          <p:nvPr/>
        </p:nvSpPr>
        <p:spPr bwMode="auto">
          <a:xfrm>
            <a:off x="4295775" y="4930776"/>
            <a:ext cx="1924050" cy="1941513"/>
          </a:xfrm>
          <a:custGeom>
            <a:avLst/>
            <a:gdLst>
              <a:gd name="T0" fmla="*/ 476 w 542"/>
              <a:gd name="T1" fmla="*/ 410 h 410"/>
              <a:gd name="T2" fmla="*/ 476 w 542"/>
              <a:gd name="T3" fmla="*/ 121 h 410"/>
              <a:gd name="T4" fmla="*/ 422 w 542"/>
              <a:gd name="T5" fmla="*/ 67 h 410"/>
              <a:gd name="T6" fmla="*/ 0 w 542"/>
              <a:gd name="T7" fmla="*/ 67 h 410"/>
              <a:gd name="T8" fmla="*/ 0 w 542"/>
              <a:gd name="T9" fmla="*/ 0 h 410"/>
              <a:gd name="T10" fmla="*/ 422 w 542"/>
              <a:gd name="T11" fmla="*/ 0 h 410"/>
              <a:gd name="T12" fmla="*/ 542 w 542"/>
              <a:gd name="T13" fmla="*/ 121 h 410"/>
              <a:gd name="T14" fmla="*/ 542 w 542"/>
              <a:gd name="T15" fmla="*/ 41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2" h="410">
                <a:moveTo>
                  <a:pt x="476" y="410"/>
                </a:moveTo>
                <a:cubicBezTo>
                  <a:pt x="476" y="121"/>
                  <a:pt x="476" y="121"/>
                  <a:pt x="476" y="121"/>
                </a:cubicBezTo>
                <a:cubicBezTo>
                  <a:pt x="476" y="91"/>
                  <a:pt x="451" y="67"/>
                  <a:pt x="422" y="67"/>
                </a:cubicBezTo>
                <a:cubicBezTo>
                  <a:pt x="0" y="67"/>
                  <a:pt x="0" y="67"/>
                  <a:pt x="0" y="67"/>
                </a:cubicBezTo>
                <a:cubicBezTo>
                  <a:pt x="0" y="0"/>
                  <a:pt x="0" y="0"/>
                  <a:pt x="0" y="0"/>
                </a:cubicBezTo>
                <a:cubicBezTo>
                  <a:pt x="422" y="0"/>
                  <a:pt x="422" y="0"/>
                  <a:pt x="422" y="0"/>
                </a:cubicBezTo>
                <a:cubicBezTo>
                  <a:pt x="488" y="0"/>
                  <a:pt x="542" y="54"/>
                  <a:pt x="542" y="121"/>
                </a:cubicBezTo>
                <a:cubicBezTo>
                  <a:pt x="542" y="410"/>
                  <a:pt x="542" y="410"/>
                  <a:pt x="542" y="410"/>
                </a:cubicBezTo>
              </a:path>
            </a:pathLst>
          </a:custGeom>
          <a:solidFill>
            <a:schemeClr val="tx1">
              <a:lumMod val="75000"/>
              <a:lumOff val="25000"/>
            </a:schemeClr>
          </a:solidFill>
          <a:ln>
            <a:noFill/>
          </a:ln>
        </p:spPr>
        <p:txBody>
          <a:bodyPr lIns="91419" tIns="45709" rIns="91419" bIns="45709"/>
          <a:lstStyle/>
          <a:p>
            <a:pPr>
              <a:defRPr/>
            </a:pPr>
            <a:endParaRPr lang="zh-CN" altLang="en-US">
              <a:solidFill>
                <a:schemeClr val="tx1">
                  <a:lumMod val="75000"/>
                  <a:lumOff val="25000"/>
                </a:schemeClr>
              </a:solidFill>
            </a:endParaRPr>
          </a:p>
        </p:txBody>
      </p:sp>
      <p:sp>
        <p:nvSpPr>
          <p:cNvPr id="71" name="Freeform 20">
            <a:extLst>
              <a:ext uri="{FF2B5EF4-FFF2-40B4-BE49-F238E27FC236}">
                <a16:creationId xmlns:a16="http://schemas.microsoft.com/office/drawing/2014/main" id="{275B6865-86B7-34A7-571C-730E9A8D7EA0}"/>
              </a:ext>
            </a:extLst>
          </p:cNvPr>
          <p:cNvSpPr/>
          <p:nvPr/>
        </p:nvSpPr>
        <p:spPr bwMode="auto">
          <a:xfrm>
            <a:off x="6102350" y="4992689"/>
            <a:ext cx="1398588" cy="733425"/>
          </a:xfrm>
          <a:custGeom>
            <a:avLst/>
            <a:gdLst>
              <a:gd name="T0" fmla="*/ 275 w 394"/>
              <a:gd name="T1" fmla="*/ 155 h 155"/>
              <a:gd name="T2" fmla="*/ 0 w 394"/>
              <a:gd name="T3" fmla="*/ 155 h 155"/>
              <a:gd name="T4" fmla="*/ 0 w 394"/>
              <a:gd name="T5" fmla="*/ 94 h 155"/>
              <a:gd name="T6" fmla="*/ 275 w 394"/>
              <a:gd name="T7" fmla="*/ 94 h 155"/>
              <a:gd name="T8" fmla="*/ 332 w 394"/>
              <a:gd name="T9" fmla="*/ 37 h 155"/>
              <a:gd name="T10" fmla="*/ 332 w 394"/>
              <a:gd name="T11" fmla="*/ 0 h 155"/>
              <a:gd name="T12" fmla="*/ 394 w 394"/>
              <a:gd name="T13" fmla="*/ 0 h 155"/>
              <a:gd name="T14" fmla="*/ 394 w 394"/>
              <a:gd name="T15" fmla="*/ 37 h 155"/>
              <a:gd name="T16" fmla="*/ 275 w 394"/>
              <a:gd name="T1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4" h="155">
                <a:moveTo>
                  <a:pt x="275" y="155"/>
                </a:moveTo>
                <a:cubicBezTo>
                  <a:pt x="0" y="155"/>
                  <a:pt x="0" y="155"/>
                  <a:pt x="0" y="155"/>
                </a:cubicBezTo>
                <a:cubicBezTo>
                  <a:pt x="0" y="94"/>
                  <a:pt x="0" y="94"/>
                  <a:pt x="0" y="94"/>
                </a:cubicBezTo>
                <a:cubicBezTo>
                  <a:pt x="275" y="94"/>
                  <a:pt x="275" y="94"/>
                  <a:pt x="275" y="94"/>
                </a:cubicBezTo>
                <a:cubicBezTo>
                  <a:pt x="307" y="94"/>
                  <a:pt x="332" y="68"/>
                  <a:pt x="332" y="37"/>
                </a:cubicBezTo>
                <a:cubicBezTo>
                  <a:pt x="332" y="0"/>
                  <a:pt x="332" y="0"/>
                  <a:pt x="332" y="0"/>
                </a:cubicBezTo>
                <a:cubicBezTo>
                  <a:pt x="394" y="0"/>
                  <a:pt x="394" y="0"/>
                  <a:pt x="394" y="0"/>
                </a:cubicBezTo>
                <a:cubicBezTo>
                  <a:pt x="394" y="37"/>
                  <a:pt x="394" y="37"/>
                  <a:pt x="394" y="37"/>
                </a:cubicBezTo>
                <a:cubicBezTo>
                  <a:pt x="394" y="102"/>
                  <a:pt x="341" y="155"/>
                  <a:pt x="275" y="155"/>
                </a:cubicBezTo>
                <a:close/>
              </a:path>
            </a:pathLst>
          </a:custGeom>
          <a:solidFill>
            <a:schemeClr val="tx1">
              <a:lumMod val="75000"/>
              <a:lumOff val="25000"/>
            </a:schemeClr>
          </a:solidFill>
          <a:ln>
            <a:noFill/>
          </a:ln>
        </p:spPr>
        <p:txBody>
          <a:bodyPr lIns="91419" tIns="45709" rIns="91419" bIns="45709"/>
          <a:lstStyle/>
          <a:p>
            <a:pPr>
              <a:defRPr/>
            </a:pPr>
            <a:endParaRPr lang="zh-CN" altLang="en-US">
              <a:solidFill>
                <a:schemeClr val="tx1">
                  <a:lumMod val="75000"/>
                  <a:lumOff val="25000"/>
                </a:schemeClr>
              </a:solidFill>
            </a:endParaRPr>
          </a:p>
        </p:txBody>
      </p:sp>
      <p:sp>
        <p:nvSpPr>
          <p:cNvPr id="72" name="Freeform 21">
            <a:extLst>
              <a:ext uri="{FF2B5EF4-FFF2-40B4-BE49-F238E27FC236}">
                <a16:creationId xmlns:a16="http://schemas.microsoft.com/office/drawing/2014/main" id="{59E1DDCE-2985-E192-33F1-971D3DBCDD3C}"/>
              </a:ext>
            </a:extLst>
          </p:cNvPr>
          <p:cNvSpPr/>
          <p:nvPr/>
        </p:nvSpPr>
        <p:spPr bwMode="auto">
          <a:xfrm>
            <a:off x="6284913" y="2535239"/>
            <a:ext cx="1276350" cy="695325"/>
          </a:xfrm>
          <a:custGeom>
            <a:avLst/>
            <a:gdLst>
              <a:gd name="T0" fmla="*/ 250 w 360"/>
              <a:gd name="T1" fmla="*/ 147 h 147"/>
              <a:gd name="T2" fmla="*/ 0 w 360"/>
              <a:gd name="T3" fmla="*/ 147 h 147"/>
              <a:gd name="T4" fmla="*/ 0 w 360"/>
              <a:gd name="T5" fmla="*/ 102 h 147"/>
              <a:gd name="T6" fmla="*/ 250 w 360"/>
              <a:gd name="T7" fmla="*/ 102 h 147"/>
              <a:gd name="T8" fmla="*/ 315 w 360"/>
              <a:gd name="T9" fmla="*/ 37 h 147"/>
              <a:gd name="T10" fmla="*/ 315 w 360"/>
              <a:gd name="T11" fmla="*/ 0 h 147"/>
              <a:gd name="T12" fmla="*/ 360 w 360"/>
              <a:gd name="T13" fmla="*/ 0 h 147"/>
              <a:gd name="T14" fmla="*/ 360 w 360"/>
              <a:gd name="T15" fmla="*/ 37 h 147"/>
              <a:gd name="T16" fmla="*/ 250 w 360"/>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147">
                <a:moveTo>
                  <a:pt x="250" y="147"/>
                </a:moveTo>
                <a:cubicBezTo>
                  <a:pt x="0" y="147"/>
                  <a:pt x="0" y="147"/>
                  <a:pt x="0" y="147"/>
                </a:cubicBezTo>
                <a:cubicBezTo>
                  <a:pt x="0" y="102"/>
                  <a:pt x="0" y="102"/>
                  <a:pt x="0" y="102"/>
                </a:cubicBezTo>
                <a:cubicBezTo>
                  <a:pt x="250" y="102"/>
                  <a:pt x="250" y="102"/>
                  <a:pt x="250" y="102"/>
                </a:cubicBezTo>
                <a:cubicBezTo>
                  <a:pt x="286" y="102"/>
                  <a:pt x="315" y="73"/>
                  <a:pt x="315" y="37"/>
                </a:cubicBezTo>
                <a:cubicBezTo>
                  <a:pt x="315" y="0"/>
                  <a:pt x="315" y="0"/>
                  <a:pt x="315" y="0"/>
                </a:cubicBezTo>
                <a:cubicBezTo>
                  <a:pt x="360" y="0"/>
                  <a:pt x="360" y="0"/>
                  <a:pt x="360" y="0"/>
                </a:cubicBezTo>
                <a:cubicBezTo>
                  <a:pt x="360" y="37"/>
                  <a:pt x="360" y="37"/>
                  <a:pt x="360" y="37"/>
                </a:cubicBezTo>
                <a:cubicBezTo>
                  <a:pt x="360" y="98"/>
                  <a:pt x="311" y="147"/>
                  <a:pt x="250" y="147"/>
                </a:cubicBezTo>
                <a:close/>
              </a:path>
            </a:pathLst>
          </a:custGeom>
          <a:solidFill>
            <a:schemeClr val="tx1">
              <a:lumMod val="75000"/>
              <a:lumOff val="25000"/>
            </a:schemeClr>
          </a:solidFill>
          <a:ln>
            <a:noFill/>
          </a:ln>
        </p:spPr>
        <p:txBody>
          <a:bodyPr lIns="91419" tIns="45709" rIns="91419" bIns="45709"/>
          <a:lstStyle/>
          <a:p>
            <a:pPr>
              <a:defRPr/>
            </a:pPr>
            <a:endParaRPr lang="zh-CN" altLang="en-US">
              <a:solidFill>
                <a:schemeClr val="tx1">
                  <a:lumMod val="75000"/>
                  <a:lumOff val="25000"/>
                </a:schemeClr>
              </a:solidFill>
            </a:endParaRPr>
          </a:p>
        </p:txBody>
      </p:sp>
      <p:sp>
        <p:nvSpPr>
          <p:cNvPr id="73" name="Freeform 22">
            <a:extLst>
              <a:ext uri="{FF2B5EF4-FFF2-40B4-BE49-F238E27FC236}">
                <a16:creationId xmlns:a16="http://schemas.microsoft.com/office/drawing/2014/main" id="{85BEA3C7-BDF1-3D22-0257-4B51DE6F14E6}"/>
              </a:ext>
            </a:extLst>
          </p:cNvPr>
          <p:cNvSpPr/>
          <p:nvPr/>
        </p:nvSpPr>
        <p:spPr bwMode="auto">
          <a:xfrm>
            <a:off x="5367339" y="3386139"/>
            <a:ext cx="555625" cy="1709737"/>
          </a:xfrm>
          <a:custGeom>
            <a:avLst/>
            <a:gdLst>
              <a:gd name="T0" fmla="*/ 156 w 156"/>
              <a:gd name="T1" fmla="*/ 361 h 361"/>
              <a:gd name="T2" fmla="*/ 95 w 156"/>
              <a:gd name="T3" fmla="*/ 361 h 361"/>
              <a:gd name="T4" fmla="*/ 95 w 156"/>
              <a:gd name="T5" fmla="*/ 118 h 361"/>
              <a:gd name="T6" fmla="*/ 38 w 156"/>
              <a:gd name="T7" fmla="*/ 61 h 361"/>
              <a:gd name="T8" fmla="*/ 0 w 156"/>
              <a:gd name="T9" fmla="*/ 61 h 361"/>
              <a:gd name="T10" fmla="*/ 0 w 156"/>
              <a:gd name="T11" fmla="*/ 0 h 361"/>
              <a:gd name="T12" fmla="*/ 38 w 156"/>
              <a:gd name="T13" fmla="*/ 0 h 361"/>
              <a:gd name="T14" fmla="*/ 156 w 156"/>
              <a:gd name="T15" fmla="*/ 118 h 361"/>
              <a:gd name="T16" fmla="*/ 156 w 156"/>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61">
                <a:moveTo>
                  <a:pt x="156" y="361"/>
                </a:moveTo>
                <a:cubicBezTo>
                  <a:pt x="95" y="361"/>
                  <a:pt x="95" y="361"/>
                  <a:pt x="95" y="361"/>
                </a:cubicBezTo>
                <a:cubicBezTo>
                  <a:pt x="95" y="118"/>
                  <a:pt x="95" y="118"/>
                  <a:pt x="95" y="118"/>
                </a:cubicBezTo>
                <a:cubicBezTo>
                  <a:pt x="95" y="87"/>
                  <a:pt x="69" y="61"/>
                  <a:pt x="38" y="61"/>
                </a:cubicBezTo>
                <a:cubicBezTo>
                  <a:pt x="0" y="61"/>
                  <a:pt x="0" y="61"/>
                  <a:pt x="0" y="61"/>
                </a:cubicBezTo>
                <a:cubicBezTo>
                  <a:pt x="0" y="0"/>
                  <a:pt x="0" y="0"/>
                  <a:pt x="0" y="0"/>
                </a:cubicBezTo>
                <a:cubicBezTo>
                  <a:pt x="38" y="0"/>
                  <a:pt x="38" y="0"/>
                  <a:pt x="38" y="0"/>
                </a:cubicBezTo>
                <a:cubicBezTo>
                  <a:pt x="103" y="0"/>
                  <a:pt x="156" y="53"/>
                  <a:pt x="156" y="118"/>
                </a:cubicBezTo>
                <a:lnTo>
                  <a:pt x="156" y="361"/>
                </a:lnTo>
                <a:close/>
              </a:path>
            </a:pathLst>
          </a:custGeom>
          <a:solidFill>
            <a:schemeClr val="tx1">
              <a:lumMod val="75000"/>
              <a:lumOff val="25000"/>
            </a:schemeClr>
          </a:solidFill>
          <a:ln>
            <a:noFill/>
          </a:ln>
        </p:spPr>
        <p:txBody>
          <a:bodyPr lIns="91419" tIns="45709" rIns="91419" bIns="45709"/>
          <a:lstStyle/>
          <a:p>
            <a:pPr>
              <a:defRPr/>
            </a:pPr>
            <a:endParaRPr lang="zh-CN" altLang="en-US">
              <a:solidFill>
                <a:schemeClr val="tx1">
                  <a:lumMod val="75000"/>
                  <a:lumOff val="25000"/>
                </a:schemeClr>
              </a:solidFill>
            </a:endParaRPr>
          </a:p>
        </p:txBody>
      </p:sp>
      <p:sp>
        <p:nvSpPr>
          <p:cNvPr id="74" name="Freeform 23">
            <a:extLst>
              <a:ext uri="{FF2B5EF4-FFF2-40B4-BE49-F238E27FC236}">
                <a16:creationId xmlns:a16="http://schemas.microsoft.com/office/drawing/2014/main" id="{7887028F-FBD7-4EB7-60BD-6BFBBA0FF80B}"/>
              </a:ext>
            </a:extLst>
          </p:cNvPr>
          <p:cNvSpPr/>
          <p:nvPr/>
        </p:nvSpPr>
        <p:spPr bwMode="auto">
          <a:xfrm>
            <a:off x="6537325" y="3973514"/>
            <a:ext cx="1181100" cy="1658937"/>
          </a:xfrm>
          <a:custGeom>
            <a:avLst/>
            <a:gdLst>
              <a:gd name="T0" fmla="*/ 54 w 438"/>
              <a:gd name="T1" fmla="*/ 350 h 350"/>
              <a:gd name="T2" fmla="*/ 0 w 438"/>
              <a:gd name="T3" fmla="*/ 350 h 350"/>
              <a:gd name="T4" fmla="*/ 0 w 438"/>
              <a:gd name="T5" fmla="*/ 114 h 350"/>
              <a:gd name="T6" fmla="*/ 115 w 438"/>
              <a:gd name="T7" fmla="*/ 0 h 350"/>
              <a:gd name="T8" fmla="*/ 438 w 438"/>
              <a:gd name="T9" fmla="*/ 0 h 350"/>
              <a:gd name="T10" fmla="*/ 438 w 438"/>
              <a:gd name="T11" fmla="*/ 53 h 350"/>
              <a:gd name="T12" fmla="*/ 115 w 438"/>
              <a:gd name="T13" fmla="*/ 53 h 350"/>
              <a:gd name="T14" fmla="*/ 54 w 438"/>
              <a:gd name="T15" fmla="*/ 114 h 350"/>
              <a:gd name="T16" fmla="*/ 54 w 438"/>
              <a:gd name="T17"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8" h="350">
                <a:moveTo>
                  <a:pt x="54" y="350"/>
                </a:moveTo>
                <a:cubicBezTo>
                  <a:pt x="0" y="350"/>
                  <a:pt x="0" y="350"/>
                  <a:pt x="0" y="350"/>
                </a:cubicBezTo>
                <a:cubicBezTo>
                  <a:pt x="0" y="114"/>
                  <a:pt x="0" y="114"/>
                  <a:pt x="0" y="114"/>
                </a:cubicBezTo>
                <a:cubicBezTo>
                  <a:pt x="0" y="51"/>
                  <a:pt x="52" y="0"/>
                  <a:pt x="115" y="0"/>
                </a:cubicBezTo>
                <a:cubicBezTo>
                  <a:pt x="438" y="0"/>
                  <a:pt x="438" y="0"/>
                  <a:pt x="438" y="0"/>
                </a:cubicBezTo>
                <a:cubicBezTo>
                  <a:pt x="438" y="53"/>
                  <a:pt x="438" y="53"/>
                  <a:pt x="438" y="53"/>
                </a:cubicBezTo>
                <a:cubicBezTo>
                  <a:pt x="115" y="53"/>
                  <a:pt x="115" y="53"/>
                  <a:pt x="115" y="53"/>
                </a:cubicBezTo>
                <a:cubicBezTo>
                  <a:pt x="81" y="53"/>
                  <a:pt x="54" y="80"/>
                  <a:pt x="54" y="114"/>
                </a:cubicBezTo>
                <a:lnTo>
                  <a:pt x="54" y="350"/>
                </a:lnTo>
                <a:close/>
              </a:path>
            </a:pathLst>
          </a:custGeom>
          <a:solidFill>
            <a:schemeClr val="tx1">
              <a:lumMod val="75000"/>
              <a:lumOff val="25000"/>
            </a:schemeClr>
          </a:solidFill>
          <a:ln>
            <a:noFill/>
          </a:ln>
        </p:spPr>
        <p:txBody>
          <a:bodyPr lIns="91419" tIns="45709" rIns="91419" bIns="45709"/>
          <a:lstStyle/>
          <a:p>
            <a:pPr>
              <a:defRPr/>
            </a:pPr>
            <a:endParaRPr lang="zh-CN" altLang="en-US">
              <a:solidFill>
                <a:schemeClr val="tx1">
                  <a:lumMod val="75000"/>
                  <a:lumOff val="25000"/>
                </a:schemeClr>
              </a:solidFill>
            </a:endParaRPr>
          </a:p>
        </p:txBody>
      </p:sp>
      <p:sp>
        <p:nvSpPr>
          <p:cNvPr id="75" name="Freeform 24">
            <a:extLst>
              <a:ext uri="{FF2B5EF4-FFF2-40B4-BE49-F238E27FC236}">
                <a16:creationId xmlns:a16="http://schemas.microsoft.com/office/drawing/2014/main" id="{906AA69C-B3E9-DAFF-8F2F-0FC6B836CC4F}"/>
              </a:ext>
            </a:extLst>
          </p:cNvPr>
          <p:cNvSpPr/>
          <p:nvPr/>
        </p:nvSpPr>
        <p:spPr bwMode="auto">
          <a:xfrm>
            <a:off x="4875213" y="1971676"/>
            <a:ext cx="1344612" cy="695325"/>
          </a:xfrm>
          <a:custGeom>
            <a:avLst/>
            <a:gdLst>
              <a:gd name="T0" fmla="*/ 379 w 379"/>
              <a:gd name="T1" fmla="*/ 147 h 147"/>
              <a:gd name="T2" fmla="*/ 110 w 379"/>
              <a:gd name="T3" fmla="*/ 147 h 147"/>
              <a:gd name="T4" fmla="*/ 0 w 379"/>
              <a:gd name="T5" fmla="*/ 37 h 147"/>
              <a:gd name="T6" fmla="*/ 0 w 379"/>
              <a:gd name="T7" fmla="*/ 0 h 147"/>
              <a:gd name="T8" fmla="*/ 45 w 379"/>
              <a:gd name="T9" fmla="*/ 0 h 147"/>
              <a:gd name="T10" fmla="*/ 45 w 379"/>
              <a:gd name="T11" fmla="*/ 37 h 147"/>
              <a:gd name="T12" fmla="*/ 110 w 379"/>
              <a:gd name="T13" fmla="*/ 102 h 147"/>
              <a:gd name="T14" fmla="*/ 379 w 379"/>
              <a:gd name="T15" fmla="*/ 102 h 147"/>
              <a:gd name="T16" fmla="*/ 379 w 379"/>
              <a:gd name="T17"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9" h="147">
                <a:moveTo>
                  <a:pt x="379" y="147"/>
                </a:moveTo>
                <a:cubicBezTo>
                  <a:pt x="110" y="147"/>
                  <a:pt x="110" y="147"/>
                  <a:pt x="110" y="147"/>
                </a:cubicBezTo>
                <a:cubicBezTo>
                  <a:pt x="49" y="147"/>
                  <a:pt x="0" y="98"/>
                  <a:pt x="0" y="37"/>
                </a:cubicBezTo>
                <a:cubicBezTo>
                  <a:pt x="0" y="0"/>
                  <a:pt x="0" y="0"/>
                  <a:pt x="0" y="0"/>
                </a:cubicBezTo>
                <a:cubicBezTo>
                  <a:pt x="45" y="0"/>
                  <a:pt x="45" y="0"/>
                  <a:pt x="45" y="0"/>
                </a:cubicBezTo>
                <a:cubicBezTo>
                  <a:pt x="45" y="37"/>
                  <a:pt x="45" y="37"/>
                  <a:pt x="45" y="37"/>
                </a:cubicBezTo>
                <a:cubicBezTo>
                  <a:pt x="45" y="73"/>
                  <a:pt x="74" y="102"/>
                  <a:pt x="110" y="102"/>
                </a:cubicBezTo>
                <a:cubicBezTo>
                  <a:pt x="379" y="102"/>
                  <a:pt x="379" y="102"/>
                  <a:pt x="379" y="102"/>
                </a:cubicBezTo>
                <a:lnTo>
                  <a:pt x="379" y="147"/>
                </a:lnTo>
                <a:close/>
              </a:path>
            </a:pathLst>
          </a:custGeom>
          <a:solidFill>
            <a:schemeClr val="tx1">
              <a:lumMod val="75000"/>
              <a:lumOff val="25000"/>
            </a:schemeClr>
          </a:solidFill>
          <a:ln>
            <a:noFill/>
          </a:ln>
        </p:spPr>
        <p:txBody>
          <a:bodyPr lIns="91419" tIns="45709" rIns="91419" bIns="45709"/>
          <a:lstStyle/>
          <a:p>
            <a:pPr>
              <a:defRPr/>
            </a:pPr>
            <a:endParaRPr lang="zh-CN" altLang="en-US">
              <a:solidFill>
                <a:schemeClr val="tx1">
                  <a:lumMod val="75000"/>
                  <a:lumOff val="25000"/>
                </a:schemeClr>
              </a:solidFill>
            </a:endParaRPr>
          </a:p>
        </p:txBody>
      </p:sp>
      <p:sp>
        <p:nvSpPr>
          <p:cNvPr id="76" name="Freeform 25">
            <a:extLst>
              <a:ext uri="{FF2B5EF4-FFF2-40B4-BE49-F238E27FC236}">
                <a16:creationId xmlns:a16="http://schemas.microsoft.com/office/drawing/2014/main" id="{6AFFF018-FBF6-387E-0B16-ADB28D6F4D08}"/>
              </a:ext>
            </a:extLst>
          </p:cNvPr>
          <p:cNvSpPr/>
          <p:nvPr/>
        </p:nvSpPr>
        <p:spPr bwMode="auto">
          <a:xfrm>
            <a:off x="4754563" y="3765551"/>
            <a:ext cx="1054100" cy="715963"/>
          </a:xfrm>
          <a:custGeom>
            <a:avLst/>
            <a:gdLst>
              <a:gd name="T0" fmla="*/ 297 w 297"/>
              <a:gd name="T1" fmla="*/ 151 h 151"/>
              <a:gd name="T2" fmla="*/ 114 w 297"/>
              <a:gd name="T3" fmla="*/ 151 h 151"/>
              <a:gd name="T4" fmla="*/ 0 w 297"/>
              <a:gd name="T5" fmla="*/ 37 h 151"/>
              <a:gd name="T6" fmla="*/ 0 w 297"/>
              <a:gd name="T7" fmla="*/ 0 h 151"/>
              <a:gd name="T8" fmla="*/ 53 w 297"/>
              <a:gd name="T9" fmla="*/ 0 h 151"/>
              <a:gd name="T10" fmla="*/ 53 w 297"/>
              <a:gd name="T11" fmla="*/ 37 h 151"/>
              <a:gd name="T12" fmla="*/ 114 w 297"/>
              <a:gd name="T13" fmla="*/ 98 h 151"/>
              <a:gd name="T14" fmla="*/ 297 w 297"/>
              <a:gd name="T15" fmla="*/ 98 h 151"/>
              <a:gd name="T16" fmla="*/ 297 w 297"/>
              <a:gd name="T1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151">
                <a:moveTo>
                  <a:pt x="297" y="151"/>
                </a:moveTo>
                <a:cubicBezTo>
                  <a:pt x="114" y="151"/>
                  <a:pt x="114" y="151"/>
                  <a:pt x="114" y="151"/>
                </a:cubicBezTo>
                <a:cubicBezTo>
                  <a:pt x="51" y="151"/>
                  <a:pt x="0" y="100"/>
                  <a:pt x="0" y="37"/>
                </a:cubicBezTo>
                <a:cubicBezTo>
                  <a:pt x="0" y="0"/>
                  <a:pt x="0" y="0"/>
                  <a:pt x="0" y="0"/>
                </a:cubicBezTo>
                <a:cubicBezTo>
                  <a:pt x="53" y="0"/>
                  <a:pt x="53" y="0"/>
                  <a:pt x="53" y="0"/>
                </a:cubicBezTo>
                <a:cubicBezTo>
                  <a:pt x="53" y="37"/>
                  <a:pt x="53" y="37"/>
                  <a:pt x="53" y="37"/>
                </a:cubicBezTo>
                <a:cubicBezTo>
                  <a:pt x="53" y="71"/>
                  <a:pt x="81" y="98"/>
                  <a:pt x="114" y="98"/>
                </a:cubicBezTo>
                <a:cubicBezTo>
                  <a:pt x="297" y="98"/>
                  <a:pt x="297" y="98"/>
                  <a:pt x="297" y="98"/>
                </a:cubicBezTo>
                <a:lnTo>
                  <a:pt x="297" y="151"/>
                </a:lnTo>
                <a:close/>
              </a:path>
            </a:pathLst>
          </a:custGeom>
          <a:solidFill>
            <a:schemeClr val="tx1">
              <a:lumMod val="75000"/>
              <a:lumOff val="25000"/>
            </a:schemeClr>
          </a:solidFill>
          <a:ln>
            <a:noFill/>
          </a:ln>
        </p:spPr>
        <p:txBody>
          <a:bodyPr lIns="91419" tIns="45709" rIns="91419" bIns="45709"/>
          <a:lstStyle/>
          <a:p>
            <a:pPr>
              <a:defRPr/>
            </a:pPr>
            <a:endParaRPr lang="zh-CN" altLang="en-US">
              <a:solidFill>
                <a:schemeClr val="tx1">
                  <a:lumMod val="75000"/>
                  <a:lumOff val="25000"/>
                </a:schemeClr>
              </a:solidFill>
            </a:endParaRPr>
          </a:p>
        </p:txBody>
      </p:sp>
      <p:sp>
        <p:nvSpPr>
          <p:cNvPr id="77" name="Freeform 26">
            <a:extLst>
              <a:ext uri="{FF2B5EF4-FFF2-40B4-BE49-F238E27FC236}">
                <a16:creationId xmlns:a16="http://schemas.microsoft.com/office/drawing/2014/main" id="{9704ED7C-F8A3-6560-98EA-351F43BC7DA6}"/>
              </a:ext>
            </a:extLst>
          </p:cNvPr>
          <p:cNvSpPr/>
          <p:nvPr/>
        </p:nvSpPr>
        <p:spPr bwMode="auto">
          <a:xfrm>
            <a:off x="5808664" y="2701925"/>
            <a:ext cx="536575" cy="1404938"/>
          </a:xfrm>
          <a:custGeom>
            <a:avLst/>
            <a:gdLst>
              <a:gd name="T0" fmla="*/ 37 w 151"/>
              <a:gd name="T1" fmla="*/ 297 h 297"/>
              <a:gd name="T2" fmla="*/ 0 w 151"/>
              <a:gd name="T3" fmla="*/ 297 h 297"/>
              <a:gd name="T4" fmla="*/ 0 w 151"/>
              <a:gd name="T5" fmla="*/ 244 h 297"/>
              <a:gd name="T6" fmla="*/ 37 w 151"/>
              <a:gd name="T7" fmla="*/ 244 h 297"/>
              <a:gd name="T8" fmla="*/ 98 w 151"/>
              <a:gd name="T9" fmla="*/ 183 h 297"/>
              <a:gd name="T10" fmla="*/ 98 w 151"/>
              <a:gd name="T11" fmla="*/ 0 h 297"/>
              <a:gd name="T12" fmla="*/ 151 w 151"/>
              <a:gd name="T13" fmla="*/ 0 h 297"/>
              <a:gd name="T14" fmla="*/ 151 w 151"/>
              <a:gd name="T15" fmla="*/ 183 h 297"/>
              <a:gd name="T16" fmla="*/ 37 w 151"/>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297">
                <a:moveTo>
                  <a:pt x="37" y="297"/>
                </a:moveTo>
                <a:cubicBezTo>
                  <a:pt x="0" y="297"/>
                  <a:pt x="0" y="297"/>
                  <a:pt x="0" y="297"/>
                </a:cubicBezTo>
                <a:cubicBezTo>
                  <a:pt x="0" y="244"/>
                  <a:pt x="0" y="244"/>
                  <a:pt x="0" y="244"/>
                </a:cubicBezTo>
                <a:cubicBezTo>
                  <a:pt x="37" y="244"/>
                  <a:pt x="37" y="244"/>
                  <a:pt x="37" y="244"/>
                </a:cubicBezTo>
                <a:cubicBezTo>
                  <a:pt x="71" y="244"/>
                  <a:pt x="98" y="216"/>
                  <a:pt x="98" y="183"/>
                </a:cubicBezTo>
                <a:cubicBezTo>
                  <a:pt x="98" y="0"/>
                  <a:pt x="98" y="0"/>
                  <a:pt x="98" y="0"/>
                </a:cubicBezTo>
                <a:cubicBezTo>
                  <a:pt x="151" y="0"/>
                  <a:pt x="151" y="0"/>
                  <a:pt x="151" y="0"/>
                </a:cubicBezTo>
                <a:cubicBezTo>
                  <a:pt x="151" y="183"/>
                  <a:pt x="151" y="183"/>
                  <a:pt x="151" y="183"/>
                </a:cubicBezTo>
                <a:cubicBezTo>
                  <a:pt x="151" y="246"/>
                  <a:pt x="100" y="297"/>
                  <a:pt x="37" y="297"/>
                </a:cubicBezTo>
                <a:close/>
              </a:path>
            </a:pathLst>
          </a:custGeom>
          <a:solidFill>
            <a:schemeClr val="tx1">
              <a:lumMod val="75000"/>
              <a:lumOff val="25000"/>
            </a:schemeClr>
          </a:solidFill>
          <a:ln>
            <a:noFill/>
          </a:ln>
        </p:spPr>
        <p:txBody>
          <a:bodyPr lIns="91419" tIns="45709" rIns="91419" bIns="45709"/>
          <a:lstStyle/>
          <a:p>
            <a:pPr>
              <a:defRPr/>
            </a:pPr>
            <a:endParaRPr lang="zh-CN" altLang="en-US">
              <a:solidFill>
                <a:schemeClr val="tx1">
                  <a:lumMod val="75000"/>
                  <a:lumOff val="25000"/>
                </a:schemeClr>
              </a:solidFill>
            </a:endParaRPr>
          </a:p>
        </p:txBody>
      </p:sp>
      <p:sp>
        <p:nvSpPr>
          <p:cNvPr id="78" name="Freeform 27">
            <a:extLst>
              <a:ext uri="{FF2B5EF4-FFF2-40B4-BE49-F238E27FC236}">
                <a16:creationId xmlns:a16="http://schemas.microsoft.com/office/drawing/2014/main" id="{E9A7E231-004E-77D4-0756-90A11F8BE271}"/>
              </a:ext>
            </a:extLst>
          </p:cNvPr>
          <p:cNvSpPr/>
          <p:nvPr/>
        </p:nvSpPr>
        <p:spPr bwMode="auto">
          <a:xfrm>
            <a:off x="6156325" y="1355726"/>
            <a:ext cx="539750" cy="1406525"/>
          </a:xfrm>
          <a:custGeom>
            <a:avLst/>
            <a:gdLst>
              <a:gd name="T0" fmla="*/ 53 w 152"/>
              <a:gd name="T1" fmla="*/ 297 h 297"/>
              <a:gd name="T2" fmla="*/ 0 w 152"/>
              <a:gd name="T3" fmla="*/ 297 h 297"/>
              <a:gd name="T4" fmla="*/ 0 w 152"/>
              <a:gd name="T5" fmla="*/ 114 h 297"/>
              <a:gd name="T6" fmla="*/ 114 w 152"/>
              <a:gd name="T7" fmla="*/ 0 h 297"/>
              <a:gd name="T8" fmla="*/ 152 w 152"/>
              <a:gd name="T9" fmla="*/ 0 h 297"/>
              <a:gd name="T10" fmla="*/ 152 w 152"/>
              <a:gd name="T11" fmla="*/ 53 h 297"/>
              <a:gd name="T12" fmla="*/ 114 w 152"/>
              <a:gd name="T13" fmla="*/ 53 h 297"/>
              <a:gd name="T14" fmla="*/ 53 w 152"/>
              <a:gd name="T15" fmla="*/ 114 h 297"/>
              <a:gd name="T16" fmla="*/ 53 w 152"/>
              <a:gd name="T17" fmla="*/ 29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297">
                <a:moveTo>
                  <a:pt x="53" y="297"/>
                </a:moveTo>
                <a:cubicBezTo>
                  <a:pt x="0" y="297"/>
                  <a:pt x="0" y="297"/>
                  <a:pt x="0" y="297"/>
                </a:cubicBezTo>
                <a:cubicBezTo>
                  <a:pt x="0" y="114"/>
                  <a:pt x="0" y="114"/>
                  <a:pt x="0" y="114"/>
                </a:cubicBezTo>
                <a:cubicBezTo>
                  <a:pt x="0" y="51"/>
                  <a:pt x="51" y="0"/>
                  <a:pt x="114" y="0"/>
                </a:cubicBezTo>
                <a:cubicBezTo>
                  <a:pt x="152" y="0"/>
                  <a:pt x="152" y="0"/>
                  <a:pt x="152" y="0"/>
                </a:cubicBezTo>
                <a:cubicBezTo>
                  <a:pt x="152" y="53"/>
                  <a:pt x="152" y="53"/>
                  <a:pt x="152" y="53"/>
                </a:cubicBezTo>
                <a:cubicBezTo>
                  <a:pt x="114" y="53"/>
                  <a:pt x="114" y="53"/>
                  <a:pt x="114" y="53"/>
                </a:cubicBezTo>
                <a:cubicBezTo>
                  <a:pt x="81" y="53"/>
                  <a:pt x="53" y="80"/>
                  <a:pt x="53" y="114"/>
                </a:cubicBezTo>
                <a:lnTo>
                  <a:pt x="53" y="297"/>
                </a:lnTo>
                <a:close/>
              </a:path>
            </a:pathLst>
          </a:custGeom>
          <a:solidFill>
            <a:schemeClr val="tx1">
              <a:lumMod val="75000"/>
              <a:lumOff val="25000"/>
            </a:schemeClr>
          </a:solidFill>
          <a:ln>
            <a:noFill/>
          </a:ln>
        </p:spPr>
        <p:txBody>
          <a:bodyPr lIns="91419" tIns="45709" rIns="91419" bIns="45709"/>
          <a:lstStyle/>
          <a:p>
            <a:pPr>
              <a:defRPr/>
            </a:pPr>
            <a:endParaRPr lang="zh-CN" altLang="en-US">
              <a:solidFill>
                <a:schemeClr val="tx1">
                  <a:lumMod val="75000"/>
                  <a:lumOff val="25000"/>
                </a:schemeClr>
              </a:solidFill>
            </a:endParaRPr>
          </a:p>
        </p:txBody>
      </p:sp>
      <p:sp>
        <p:nvSpPr>
          <p:cNvPr id="79" name="椭圆 78">
            <a:extLst>
              <a:ext uri="{FF2B5EF4-FFF2-40B4-BE49-F238E27FC236}">
                <a16:creationId xmlns:a16="http://schemas.microsoft.com/office/drawing/2014/main" id="{9263812C-62CF-1EE4-B170-E8FB888A182E}"/>
              </a:ext>
            </a:extLst>
          </p:cNvPr>
          <p:cNvSpPr/>
          <p:nvPr/>
        </p:nvSpPr>
        <p:spPr>
          <a:xfrm>
            <a:off x="4144964" y="4881563"/>
            <a:ext cx="320675" cy="430212"/>
          </a:xfrm>
          <a:prstGeom prst="ellipse">
            <a:avLst/>
          </a:prstGeom>
          <a:solidFill>
            <a:schemeClr val="accent1">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endParaRPr>
          </a:p>
        </p:txBody>
      </p:sp>
      <p:sp>
        <p:nvSpPr>
          <p:cNvPr id="80" name="椭圆 79">
            <a:extLst>
              <a:ext uri="{FF2B5EF4-FFF2-40B4-BE49-F238E27FC236}">
                <a16:creationId xmlns:a16="http://schemas.microsoft.com/office/drawing/2014/main" id="{4281E98E-4A0D-9060-8E80-64C39364A465}"/>
              </a:ext>
            </a:extLst>
          </p:cNvPr>
          <p:cNvSpPr/>
          <p:nvPr/>
        </p:nvSpPr>
        <p:spPr>
          <a:xfrm>
            <a:off x="4686301" y="3448051"/>
            <a:ext cx="320675" cy="428625"/>
          </a:xfrm>
          <a:prstGeom prst="ellipse">
            <a:avLst/>
          </a:prstGeom>
          <a:solidFill>
            <a:schemeClr val="accent1">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endParaRPr>
          </a:p>
        </p:txBody>
      </p:sp>
      <p:sp>
        <p:nvSpPr>
          <p:cNvPr id="81" name="椭圆 80">
            <a:extLst>
              <a:ext uri="{FF2B5EF4-FFF2-40B4-BE49-F238E27FC236}">
                <a16:creationId xmlns:a16="http://schemas.microsoft.com/office/drawing/2014/main" id="{C5AB9C2D-0CDB-6B61-2CFE-067318A5BD14}"/>
              </a:ext>
            </a:extLst>
          </p:cNvPr>
          <p:cNvSpPr/>
          <p:nvPr/>
        </p:nvSpPr>
        <p:spPr>
          <a:xfrm>
            <a:off x="7672388" y="3876676"/>
            <a:ext cx="322262" cy="428625"/>
          </a:xfrm>
          <a:prstGeom prst="ellipse">
            <a:avLst/>
          </a:prstGeom>
          <a:solidFill>
            <a:schemeClr val="accent1">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endParaRPr>
          </a:p>
        </p:txBody>
      </p:sp>
      <p:sp>
        <p:nvSpPr>
          <p:cNvPr id="82" name="椭圆 81">
            <a:extLst>
              <a:ext uri="{FF2B5EF4-FFF2-40B4-BE49-F238E27FC236}">
                <a16:creationId xmlns:a16="http://schemas.microsoft.com/office/drawing/2014/main" id="{B1E6AF98-3D10-11BF-17AD-EDA77E787176}"/>
              </a:ext>
            </a:extLst>
          </p:cNvPr>
          <p:cNvSpPr/>
          <p:nvPr/>
        </p:nvSpPr>
        <p:spPr>
          <a:xfrm>
            <a:off x="7321551" y="2249489"/>
            <a:ext cx="322263" cy="428625"/>
          </a:xfrm>
          <a:prstGeom prst="ellipse">
            <a:avLst/>
          </a:prstGeom>
          <a:solidFill>
            <a:schemeClr val="accent1">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endParaRPr>
          </a:p>
        </p:txBody>
      </p:sp>
      <p:sp>
        <p:nvSpPr>
          <p:cNvPr id="83" name="椭圆 82">
            <a:extLst>
              <a:ext uri="{FF2B5EF4-FFF2-40B4-BE49-F238E27FC236}">
                <a16:creationId xmlns:a16="http://schemas.microsoft.com/office/drawing/2014/main" id="{8D0067D6-E2D7-211D-33D9-B8838A207098}"/>
              </a:ext>
            </a:extLst>
          </p:cNvPr>
          <p:cNvSpPr/>
          <p:nvPr/>
        </p:nvSpPr>
        <p:spPr>
          <a:xfrm>
            <a:off x="4791076" y="1639889"/>
            <a:ext cx="320675" cy="428625"/>
          </a:xfrm>
          <a:prstGeom prst="ellipse">
            <a:avLst/>
          </a:prstGeom>
          <a:solidFill>
            <a:schemeClr val="accent1">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endParaRPr>
          </a:p>
        </p:txBody>
      </p:sp>
      <p:sp>
        <p:nvSpPr>
          <p:cNvPr id="84" name="TextBox 22">
            <a:extLst>
              <a:ext uri="{FF2B5EF4-FFF2-40B4-BE49-F238E27FC236}">
                <a16:creationId xmlns:a16="http://schemas.microsoft.com/office/drawing/2014/main" id="{B67589D7-B7FD-CA40-8A0C-4D07A627185B}"/>
              </a:ext>
            </a:extLst>
          </p:cNvPr>
          <p:cNvSpPr txBox="1">
            <a:spLocks noChangeArrowheads="1"/>
          </p:cNvSpPr>
          <p:nvPr/>
        </p:nvSpPr>
        <p:spPr bwMode="auto">
          <a:xfrm>
            <a:off x="1631950" y="981076"/>
            <a:ext cx="3024188" cy="1420813"/>
          </a:xfrm>
          <a:prstGeom prst="rect">
            <a:avLst/>
          </a:prstGeom>
          <a:noFill/>
          <a:ln w="444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Aft>
                <a:spcPct val="40000"/>
              </a:spcAft>
              <a:buClr>
                <a:srgbClr val="292929"/>
              </a:buClr>
            </a:pPr>
            <a:r>
              <a:rPr lang="zh-CN" altLang="en-US" sz="2400" dirty="0">
                <a:solidFill>
                  <a:srgbClr val="333333"/>
                </a:solidFill>
                <a:latin typeface="微软雅黑" panose="020B0503020204020204" pitchFamily="34" charset="-122"/>
                <a:ea typeface="微软雅黑" panose="020B0503020204020204" pitchFamily="34" charset="-122"/>
              </a:rPr>
              <a:t>①网络让日常生活中的</a:t>
            </a:r>
            <a:r>
              <a:rPr lang="zh-CN" altLang="en-US" sz="2400" dirty="0">
                <a:solidFill>
                  <a:srgbClr val="FF0000"/>
                </a:solidFill>
                <a:latin typeface="微软雅黑" panose="020B0503020204020204" pitchFamily="34" charset="-122"/>
                <a:ea typeface="微软雅黑" panose="020B0503020204020204" pitchFamily="34" charset="-122"/>
              </a:rPr>
              <a:t>信息传递</a:t>
            </a:r>
            <a:r>
              <a:rPr lang="zh-CN" altLang="en-US" sz="2400" dirty="0">
                <a:solidFill>
                  <a:srgbClr val="333333"/>
                </a:solidFill>
                <a:latin typeface="微软雅黑" panose="020B0503020204020204" pitchFamily="34" charset="-122"/>
                <a:ea typeface="微软雅黑" panose="020B0503020204020204" pitchFamily="34" charset="-122"/>
              </a:rPr>
              <a:t>和</a:t>
            </a:r>
            <a:r>
              <a:rPr lang="zh-CN" altLang="en-US" sz="2400" dirty="0">
                <a:solidFill>
                  <a:srgbClr val="FF0000"/>
                </a:solidFill>
                <a:latin typeface="微软雅黑" panose="020B0503020204020204" pitchFamily="34" charset="-122"/>
                <a:ea typeface="微软雅黑" panose="020B0503020204020204" pitchFamily="34" charset="-122"/>
              </a:rPr>
              <a:t>交流</a:t>
            </a:r>
            <a:r>
              <a:rPr lang="zh-CN" altLang="en-US" sz="2400" dirty="0">
                <a:solidFill>
                  <a:srgbClr val="333333"/>
                </a:solidFill>
                <a:latin typeface="微软雅黑" panose="020B0503020204020204" pitchFamily="34" charset="-122"/>
                <a:ea typeface="微软雅黑" panose="020B0503020204020204" pitchFamily="34" charset="-122"/>
              </a:rPr>
              <a:t>变得</a:t>
            </a:r>
            <a:r>
              <a:rPr lang="zh-CN" altLang="en-US" sz="2400" dirty="0">
                <a:solidFill>
                  <a:srgbClr val="FF0000"/>
                </a:solidFill>
                <a:latin typeface="微软雅黑" panose="020B0503020204020204" pitchFamily="34" charset="-122"/>
                <a:ea typeface="微软雅黑" panose="020B0503020204020204" pitchFamily="34" charset="-122"/>
              </a:rPr>
              <a:t>方便迅捷</a:t>
            </a:r>
            <a:r>
              <a:rPr lang="zh-CN" altLang="en-US" sz="2400" dirty="0">
                <a:solidFill>
                  <a:srgbClr val="333333"/>
                </a:solidFill>
                <a:latin typeface="微软雅黑" panose="020B0503020204020204" pitchFamily="34" charset="-122"/>
                <a:ea typeface="微软雅黑" panose="020B0503020204020204" pitchFamily="34" charset="-122"/>
              </a:rPr>
              <a:t>。</a:t>
            </a:r>
            <a:r>
              <a:rPr lang="en-US" altLang="zh-CN" sz="2400" dirty="0">
                <a:solidFill>
                  <a:srgbClr val="8EB4E3"/>
                </a:solidFill>
                <a:latin typeface="微软雅黑" panose="020B0503020204020204" pitchFamily="34" charset="-122"/>
                <a:ea typeface="微软雅黑" panose="020B0503020204020204" pitchFamily="34" charset="-122"/>
              </a:rPr>
              <a:t>P10</a:t>
            </a:r>
          </a:p>
        </p:txBody>
      </p:sp>
      <p:sp>
        <p:nvSpPr>
          <p:cNvPr id="85" name="TextBox 22">
            <a:extLst>
              <a:ext uri="{FF2B5EF4-FFF2-40B4-BE49-F238E27FC236}">
                <a16:creationId xmlns:a16="http://schemas.microsoft.com/office/drawing/2014/main" id="{5849EAAF-CA8A-C7C8-38AA-041EFED4BDFA}"/>
              </a:ext>
            </a:extLst>
          </p:cNvPr>
          <p:cNvSpPr txBox="1">
            <a:spLocks noChangeArrowheads="1"/>
          </p:cNvSpPr>
          <p:nvPr/>
        </p:nvSpPr>
        <p:spPr bwMode="auto">
          <a:xfrm>
            <a:off x="1703389" y="2636838"/>
            <a:ext cx="2916237" cy="1865312"/>
          </a:xfrm>
          <a:prstGeom prst="rect">
            <a:avLst/>
          </a:prstGeom>
          <a:noFill/>
          <a:ln w="444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Aft>
                <a:spcPct val="40000"/>
              </a:spcAft>
              <a:buClr>
                <a:srgbClr val="292929"/>
              </a:buClr>
            </a:pPr>
            <a:r>
              <a:rPr lang="zh-CN" altLang="en-US" sz="2400" dirty="0">
                <a:solidFill>
                  <a:srgbClr val="333333"/>
                </a:solidFill>
                <a:latin typeface="微软雅黑" panose="020B0503020204020204" pitchFamily="34" charset="-122"/>
                <a:ea typeface="微软雅黑" panose="020B0503020204020204" pitchFamily="34" charset="-122"/>
              </a:rPr>
              <a:t>②互联网打破了传统人际交往的时空限制，</a:t>
            </a:r>
            <a:r>
              <a:rPr lang="zh-CN" altLang="en-US" sz="2400" dirty="0">
                <a:solidFill>
                  <a:srgbClr val="FF0000"/>
                </a:solidFill>
                <a:latin typeface="微软雅黑" panose="020B0503020204020204" pitchFamily="34" charset="-122"/>
                <a:ea typeface="微软雅黑" panose="020B0503020204020204" pitchFamily="34" charset="-122"/>
              </a:rPr>
              <a:t>促进了人际交往</a:t>
            </a:r>
            <a:r>
              <a:rPr lang="zh-CN" altLang="en-US" sz="2400" dirty="0">
                <a:latin typeface="微软雅黑" panose="020B0503020204020204" pitchFamily="34" charset="-122"/>
                <a:ea typeface="微软雅黑" panose="020B0503020204020204" pitchFamily="34" charset="-122"/>
              </a:rPr>
              <a:t>。</a:t>
            </a:r>
            <a:r>
              <a:rPr lang="en-US" altLang="zh-CN" sz="2400" dirty="0">
                <a:solidFill>
                  <a:srgbClr val="8EB4E3"/>
                </a:solidFill>
                <a:latin typeface="微软雅黑" panose="020B0503020204020204" pitchFamily="34" charset="-122"/>
                <a:ea typeface="微软雅黑" panose="020B0503020204020204" pitchFamily="34" charset="-122"/>
              </a:rPr>
              <a:t>P11</a:t>
            </a:r>
          </a:p>
        </p:txBody>
      </p:sp>
      <p:sp>
        <p:nvSpPr>
          <p:cNvPr id="86" name="TextBox 22">
            <a:extLst>
              <a:ext uri="{FF2B5EF4-FFF2-40B4-BE49-F238E27FC236}">
                <a16:creationId xmlns:a16="http://schemas.microsoft.com/office/drawing/2014/main" id="{FADA457A-0FD2-F865-9D70-1F8670D2EA50}"/>
              </a:ext>
            </a:extLst>
          </p:cNvPr>
          <p:cNvSpPr txBox="1"/>
          <p:nvPr/>
        </p:nvSpPr>
        <p:spPr>
          <a:xfrm>
            <a:off x="8040688" y="3933826"/>
            <a:ext cx="2159000" cy="1863725"/>
          </a:xfrm>
          <a:prstGeom prst="rect">
            <a:avLst/>
          </a:prstGeom>
          <a:noFill/>
          <a:ln w="44450">
            <a:solidFill>
              <a:schemeClr val="accent6"/>
            </a:solidFill>
          </a:ln>
        </p:spPr>
        <p:txBody>
          <a:bodyPr>
            <a:spAutoFit/>
          </a:bodyPr>
          <a:lstStyle>
            <a:defPPr>
              <a:defRPr lang="zh-CN"/>
            </a:defPPr>
            <a:lvl1pPr lvl="0">
              <a:lnSpc>
                <a:spcPct val="120000"/>
              </a:lnSpc>
              <a:spcAft>
                <a:spcPct val="40000"/>
              </a:spcAft>
              <a:buClr>
                <a:srgbClr val="292929"/>
              </a:buClr>
              <a:defRPr sz="2800">
                <a:solidFill>
                  <a:srgbClr val="333333"/>
                </a:solidFill>
                <a:latin typeface="微软雅黑" panose="020B0503020204020204" pitchFamily="34" charset="-122"/>
                <a:ea typeface="微软雅黑" panose="020B0503020204020204" pitchFamily="34" charset="-122"/>
              </a:defRPr>
            </a:lvl1pPr>
          </a:lstStyle>
          <a:p>
            <a:pPr>
              <a:defRPr/>
            </a:pPr>
            <a:r>
              <a:rPr lang="zh-CN" altLang="en-US" sz="2400" dirty="0"/>
              <a:t>⑥网络为</a:t>
            </a:r>
            <a:r>
              <a:rPr lang="zh-CN" altLang="en-US" sz="2400" dirty="0">
                <a:solidFill>
                  <a:srgbClr val="FF0000"/>
                </a:solidFill>
              </a:rPr>
              <a:t>文化</a:t>
            </a:r>
            <a:r>
              <a:rPr lang="zh-CN" altLang="en-US" sz="2400" dirty="0">
                <a:solidFill>
                  <a:schemeClr val="tx1"/>
                </a:solidFill>
              </a:rPr>
              <a:t>传播和</a:t>
            </a:r>
            <a:r>
              <a:rPr lang="zh-CN" altLang="en-US" sz="2400" dirty="0">
                <a:solidFill>
                  <a:srgbClr val="FF0000"/>
                </a:solidFill>
              </a:rPr>
              <a:t>科技</a:t>
            </a:r>
            <a:r>
              <a:rPr lang="zh-CN" altLang="en-US" sz="2400" dirty="0">
                <a:solidFill>
                  <a:schemeClr val="tx1"/>
                </a:solidFill>
              </a:rPr>
              <a:t>创新</a:t>
            </a:r>
            <a:r>
              <a:rPr lang="zh-CN" altLang="en-US" sz="2400" dirty="0"/>
              <a:t>创建新的平台</a:t>
            </a:r>
            <a:r>
              <a:rPr lang="en-US" altLang="zh-CN" sz="2400" dirty="0">
                <a:solidFill>
                  <a:schemeClr val="tx2">
                    <a:lumMod val="40000"/>
                    <a:lumOff val="60000"/>
                  </a:schemeClr>
                </a:solidFill>
              </a:rPr>
              <a:t>.P13</a:t>
            </a:r>
          </a:p>
        </p:txBody>
      </p:sp>
      <p:sp>
        <p:nvSpPr>
          <p:cNvPr id="87" name="TextBox 22">
            <a:extLst>
              <a:ext uri="{FF2B5EF4-FFF2-40B4-BE49-F238E27FC236}">
                <a16:creationId xmlns:a16="http://schemas.microsoft.com/office/drawing/2014/main" id="{A11FDA7F-72A5-D87C-9913-9DE35EEF27A6}"/>
              </a:ext>
            </a:extLst>
          </p:cNvPr>
          <p:cNvSpPr txBox="1"/>
          <p:nvPr/>
        </p:nvSpPr>
        <p:spPr>
          <a:xfrm>
            <a:off x="7896226" y="2060575"/>
            <a:ext cx="2316163" cy="1384300"/>
          </a:xfrm>
          <a:prstGeom prst="rect">
            <a:avLst/>
          </a:prstGeom>
          <a:noFill/>
          <a:ln w="44450">
            <a:solidFill>
              <a:schemeClr val="accent6"/>
            </a:solidFill>
          </a:ln>
        </p:spPr>
        <p:txBody>
          <a:bodyPr>
            <a:spAutoFit/>
          </a:bodyPr>
          <a:lstStyle>
            <a:defPPr>
              <a:defRPr lang="zh-CN"/>
            </a:defPPr>
            <a:lvl1pPr lvl="0">
              <a:lnSpc>
                <a:spcPct val="120000"/>
              </a:lnSpc>
              <a:spcAft>
                <a:spcPct val="40000"/>
              </a:spcAft>
              <a:buClr>
                <a:srgbClr val="292929"/>
              </a:buClr>
              <a:defRPr sz="2800">
                <a:solidFill>
                  <a:srgbClr val="333333"/>
                </a:solidFill>
                <a:latin typeface="微软雅黑" panose="020B0503020204020204" pitchFamily="34" charset="-122"/>
                <a:ea typeface="微软雅黑" panose="020B0503020204020204" pitchFamily="34" charset="-122"/>
              </a:defRPr>
            </a:lvl1pPr>
          </a:lstStyle>
          <a:p>
            <a:pPr>
              <a:defRPr/>
            </a:pPr>
            <a:r>
              <a:rPr lang="zh-CN" altLang="en-US" sz="2400" dirty="0"/>
              <a:t>⑤网络促进</a:t>
            </a:r>
            <a:r>
              <a:rPr lang="zh-CN" altLang="en-US" sz="2400" dirty="0">
                <a:solidFill>
                  <a:schemeClr val="tx1"/>
                </a:solidFill>
              </a:rPr>
              <a:t>民主</a:t>
            </a:r>
            <a:r>
              <a:rPr lang="zh-CN" altLang="en-US" sz="2400" dirty="0">
                <a:solidFill>
                  <a:srgbClr val="FF0000"/>
                </a:solidFill>
              </a:rPr>
              <a:t>政治</a:t>
            </a:r>
            <a:r>
              <a:rPr lang="zh-CN" altLang="en-US" sz="2400" dirty="0"/>
              <a:t>的</a:t>
            </a:r>
            <a:r>
              <a:rPr lang="zh-CN" altLang="en-US" sz="2400" dirty="0">
                <a:solidFill>
                  <a:schemeClr val="tx1"/>
                </a:solidFill>
              </a:rPr>
              <a:t>进步</a:t>
            </a:r>
            <a:r>
              <a:rPr lang="en-US" altLang="zh-CN" sz="2400" dirty="0">
                <a:solidFill>
                  <a:schemeClr val="tx1"/>
                </a:solidFill>
              </a:rPr>
              <a:t>.</a:t>
            </a:r>
            <a:r>
              <a:rPr lang="en-US" altLang="zh-CN" sz="2400" dirty="0">
                <a:solidFill>
                  <a:schemeClr val="tx2">
                    <a:lumMod val="40000"/>
                    <a:lumOff val="60000"/>
                  </a:schemeClr>
                </a:solidFill>
              </a:rPr>
              <a:t>P13</a:t>
            </a:r>
          </a:p>
        </p:txBody>
      </p:sp>
      <p:sp>
        <p:nvSpPr>
          <p:cNvPr id="88" name="TextBox 22">
            <a:extLst>
              <a:ext uri="{FF2B5EF4-FFF2-40B4-BE49-F238E27FC236}">
                <a16:creationId xmlns:a16="http://schemas.microsoft.com/office/drawing/2014/main" id="{7B5A39D0-A19E-6AE4-14B2-57A163EB42E6}"/>
              </a:ext>
            </a:extLst>
          </p:cNvPr>
          <p:cNvSpPr txBox="1">
            <a:spLocks noChangeArrowheads="1"/>
          </p:cNvSpPr>
          <p:nvPr/>
        </p:nvSpPr>
        <p:spPr bwMode="auto">
          <a:xfrm>
            <a:off x="2135188" y="4797425"/>
            <a:ext cx="1873250" cy="1569660"/>
          </a:xfrm>
          <a:prstGeom prst="rect">
            <a:avLst/>
          </a:prstGeom>
          <a:noFill/>
          <a:ln w="444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Aft>
                <a:spcPct val="40000"/>
              </a:spcAft>
              <a:buClr>
                <a:srgbClr val="292929"/>
              </a:buClr>
            </a:pPr>
            <a:r>
              <a:rPr lang="zh-CN" altLang="en-US" sz="2400" dirty="0">
                <a:solidFill>
                  <a:srgbClr val="333333"/>
                </a:solidFill>
                <a:latin typeface="微软雅黑" panose="020B0503020204020204" pitchFamily="34" charset="-122"/>
                <a:ea typeface="微软雅黑" panose="020B0503020204020204" pitchFamily="34" charset="-122"/>
              </a:rPr>
              <a:t>③网络让生活变得更加</a:t>
            </a:r>
            <a:r>
              <a:rPr lang="zh-CN" altLang="en-US" sz="2400" dirty="0">
                <a:solidFill>
                  <a:srgbClr val="FF0000"/>
                </a:solidFill>
                <a:latin typeface="微软雅黑" panose="020B0503020204020204" pitchFamily="34" charset="-122"/>
                <a:ea typeface="微软雅黑" panose="020B0503020204020204" pitchFamily="34" charset="-122"/>
              </a:rPr>
              <a:t>便利和丰富多彩</a:t>
            </a:r>
            <a:r>
              <a:rPr lang="zh-CN" altLang="en-US" sz="2400" dirty="0">
                <a:solidFill>
                  <a:srgbClr val="333333"/>
                </a:solidFill>
                <a:latin typeface="微软雅黑" panose="020B0503020204020204" pitchFamily="34" charset="-122"/>
                <a:ea typeface="微软雅黑" panose="020B0503020204020204" pitchFamily="34" charset="-122"/>
              </a:rPr>
              <a:t>。</a:t>
            </a:r>
            <a:r>
              <a:rPr lang="en-US" altLang="zh-CN" sz="2400" dirty="0">
                <a:solidFill>
                  <a:srgbClr val="8EB4E3"/>
                </a:solidFill>
                <a:latin typeface="微软雅黑" panose="020B0503020204020204" pitchFamily="34" charset="-122"/>
                <a:ea typeface="微软雅黑" panose="020B0503020204020204" pitchFamily="34" charset="-122"/>
              </a:rPr>
              <a:t>P12</a:t>
            </a:r>
          </a:p>
        </p:txBody>
      </p:sp>
      <p:sp>
        <p:nvSpPr>
          <p:cNvPr id="89" name="椭圆 88">
            <a:extLst>
              <a:ext uri="{FF2B5EF4-FFF2-40B4-BE49-F238E27FC236}">
                <a16:creationId xmlns:a16="http://schemas.microsoft.com/office/drawing/2014/main" id="{D283A754-0D1E-40D8-0A03-3F7CA04C6ECC}"/>
              </a:ext>
            </a:extLst>
          </p:cNvPr>
          <p:cNvSpPr/>
          <p:nvPr/>
        </p:nvSpPr>
        <p:spPr>
          <a:xfrm>
            <a:off x="6519863" y="1241426"/>
            <a:ext cx="322262" cy="428625"/>
          </a:xfrm>
          <a:prstGeom prst="ellipse">
            <a:avLst/>
          </a:prstGeom>
          <a:solidFill>
            <a:schemeClr val="accent1">
              <a:lumMod val="75000"/>
            </a:scheme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75000"/>
                  <a:lumOff val="25000"/>
                </a:schemeClr>
              </a:solidFill>
            </a:endParaRPr>
          </a:p>
        </p:txBody>
      </p:sp>
      <p:sp>
        <p:nvSpPr>
          <p:cNvPr id="23" name="TextBox 22">
            <a:extLst>
              <a:ext uri="{FF2B5EF4-FFF2-40B4-BE49-F238E27FC236}">
                <a16:creationId xmlns:a16="http://schemas.microsoft.com/office/drawing/2014/main" id="{B313A027-9F2E-399C-A738-BFB351F9FCA8}"/>
              </a:ext>
            </a:extLst>
          </p:cNvPr>
          <p:cNvSpPr txBox="1"/>
          <p:nvPr/>
        </p:nvSpPr>
        <p:spPr>
          <a:xfrm>
            <a:off x="6888163" y="765175"/>
            <a:ext cx="3270250" cy="941388"/>
          </a:xfrm>
          <a:prstGeom prst="rect">
            <a:avLst/>
          </a:prstGeom>
          <a:noFill/>
          <a:ln w="44450">
            <a:solidFill>
              <a:schemeClr val="accent6"/>
            </a:solidFill>
          </a:ln>
        </p:spPr>
        <p:txBody>
          <a:bodyPr>
            <a:spAutoFit/>
          </a:bodyPr>
          <a:lstStyle>
            <a:defPPr>
              <a:defRPr lang="zh-CN"/>
            </a:defPPr>
            <a:lvl1pPr lvl="0">
              <a:lnSpc>
                <a:spcPct val="120000"/>
              </a:lnSpc>
              <a:spcAft>
                <a:spcPct val="40000"/>
              </a:spcAft>
              <a:buClr>
                <a:srgbClr val="292929"/>
              </a:buClr>
              <a:defRPr sz="2800">
                <a:solidFill>
                  <a:srgbClr val="333333"/>
                </a:solidFill>
                <a:latin typeface="微软雅黑" panose="020B0503020204020204" pitchFamily="34" charset="-122"/>
                <a:ea typeface="微软雅黑" panose="020B0503020204020204" pitchFamily="34" charset="-122"/>
              </a:defRPr>
            </a:lvl1pPr>
          </a:lstStyle>
          <a:p>
            <a:pPr>
              <a:defRPr/>
            </a:pPr>
            <a:r>
              <a:rPr lang="zh-CN" altLang="en-US" sz="2400" dirty="0"/>
              <a:t>④网络为</a:t>
            </a:r>
            <a:r>
              <a:rPr lang="zh-CN" altLang="en-US" sz="2400" dirty="0">
                <a:solidFill>
                  <a:srgbClr val="FF0000"/>
                </a:solidFill>
              </a:rPr>
              <a:t>经济</a:t>
            </a:r>
            <a:r>
              <a:rPr lang="zh-CN" altLang="en-US" sz="2400" dirty="0">
                <a:solidFill>
                  <a:schemeClr val="tx1"/>
                </a:solidFill>
              </a:rPr>
              <a:t>发展</a:t>
            </a:r>
            <a:r>
              <a:rPr lang="zh-CN" altLang="en-US" sz="2400" dirty="0"/>
              <a:t>注入新的活力</a:t>
            </a:r>
            <a:r>
              <a:rPr lang="en-US" altLang="zh-CN" sz="2400" dirty="0">
                <a:solidFill>
                  <a:schemeClr val="tx1"/>
                </a:solidFill>
              </a:rPr>
              <a:t>.</a:t>
            </a:r>
            <a:r>
              <a:rPr lang="en-US" altLang="zh-CN" sz="2400" dirty="0">
                <a:solidFill>
                  <a:schemeClr val="tx2">
                    <a:lumMod val="40000"/>
                    <a:lumOff val="60000"/>
                  </a:schemeClr>
                </a:solidFill>
              </a:rPr>
              <a:t>P12</a:t>
            </a:r>
          </a:p>
        </p:txBody>
      </p:sp>
      <p:sp>
        <p:nvSpPr>
          <p:cNvPr id="2" name="流程图: 可选过程 1">
            <a:extLst>
              <a:ext uri="{FF2B5EF4-FFF2-40B4-BE49-F238E27FC236}">
                <a16:creationId xmlns:a16="http://schemas.microsoft.com/office/drawing/2014/main" id="{F26C9DD0-E1BC-BEF3-8FCA-59AEE74174FF}"/>
              </a:ext>
            </a:extLst>
          </p:cNvPr>
          <p:cNvSpPr/>
          <p:nvPr>
            <p:custDataLst>
              <p:tags r:id="rId1"/>
            </p:custDataLst>
          </p:nvPr>
        </p:nvSpPr>
        <p:spPr>
          <a:xfrm>
            <a:off x="0" y="-317"/>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rPr>
              <a:t>新知总结</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par>
                                <p:cTn id="8" presetID="22" presetClass="entr" presetSubtype="2" fill="hold" nodeType="withEffect">
                                  <p:stCondLst>
                                    <p:cond delay="800"/>
                                  </p:stCondLst>
                                  <p:childTnLst>
                                    <p:set>
                                      <p:cBhvr>
                                        <p:cTn id="9" dur="1" fill="hold">
                                          <p:stCondLst>
                                            <p:cond delay="0"/>
                                          </p:stCondLst>
                                        </p:cTn>
                                        <p:tgtEl>
                                          <p:spTgt spid="69"/>
                                        </p:tgtEl>
                                        <p:attrNameLst>
                                          <p:attrName>style.visibility</p:attrName>
                                        </p:attrNameLst>
                                      </p:cBhvr>
                                      <p:to>
                                        <p:strVal val="visible"/>
                                      </p:to>
                                    </p:set>
                                    <p:animEffect transition="in" filter="wipe(right)">
                                      <p:cBhvr>
                                        <p:cTn id="10" dur="500"/>
                                        <p:tgtEl>
                                          <p:spTgt spid="69"/>
                                        </p:tgtEl>
                                      </p:cBhvr>
                                    </p:animEffect>
                                  </p:childTnLst>
                                </p:cTn>
                              </p:par>
                              <p:par>
                                <p:cTn id="11" presetID="22" presetClass="entr" presetSubtype="8" fill="hold" nodeType="withEffect">
                                  <p:stCondLst>
                                    <p:cond delay="900"/>
                                  </p:stCondLst>
                                  <p:childTnLst>
                                    <p:set>
                                      <p:cBhvr>
                                        <p:cTn id="12" dur="1" fill="hold">
                                          <p:stCondLst>
                                            <p:cond delay="0"/>
                                          </p:stCondLst>
                                        </p:cTn>
                                        <p:tgtEl>
                                          <p:spTgt spid="71"/>
                                        </p:tgtEl>
                                        <p:attrNameLst>
                                          <p:attrName>style.visibility</p:attrName>
                                        </p:attrNameLst>
                                      </p:cBhvr>
                                      <p:to>
                                        <p:strVal val="visible"/>
                                      </p:to>
                                    </p:set>
                                    <p:animEffect transition="in" filter="wipe(left)">
                                      <p:cBhvr>
                                        <p:cTn id="13" dur="500"/>
                                        <p:tgtEl>
                                          <p:spTgt spid="71"/>
                                        </p:tgtEl>
                                      </p:cBhvr>
                                    </p:animEffect>
                                  </p:childTnLst>
                                </p:cTn>
                              </p:par>
                              <p:par>
                                <p:cTn id="14" presetID="22" presetClass="entr" presetSubtype="8" fill="hold" nodeType="withEffect">
                                  <p:stCondLst>
                                    <p:cond delay="1300"/>
                                  </p:stCondLst>
                                  <p:childTnLst>
                                    <p:set>
                                      <p:cBhvr>
                                        <p:cTn id="15" dur="1" fill="hold">
                                          <p:stCondLst>
                                            <p:cond delay="0"/>
                                          </p:stCondLst>
                                        </p:cTn>
                                        <p:tgtEl>
                                          <p:spTgt spid="74"/>
                                        </p:tgtEl>
                                        <p:attrNameLst>
                                          <p:attrName>style.visibility</p:attrName>
                                        </p:attrNameLst>
                                      </p:cBhvr>
                                      <p:to>
                                        <p:strVal val="visible"/>
                                      </p:to>
                                    </p:set>
                                    <p:animEffect transition="in" filter="wipe(left)">
                                      <p:cBhvr>
                                        <p:cTn id="16" dur="500"/>
                                        <p:tgtEl>
                                          <p:spTgt spid="74"/>
                                        </p:tgtEl>
                                      </p:cBhvr>
                                    </p:animEffect>
                                  </p:childTnLst>
                                </p:cTn>
                              </p:par>
                              <p:par>
                                <p:cTn id="17" presetID="22" presetClass="entr" presetSubtype="4" fill="hold" nodeType="withEffect">
                                  <p:stCondLst>
                                    <p:cond delay="1000"/>
                                  </p:stCondLst>
                                  <p:childTnLst>
                                    <p:set>
                                      <p:cBhvr>
                                        <p:cTn id="18" dur="1" fill="hold">
                                          <p:stCondLst>
                                            <p:cond delay="0"/>
                                          </p:stCondLst>
                                        </p:cTn>
                                        <p:tgtEl>
                                          <p:spTgt spid="73"/>
                                        </p:tgtEl>
                                        <p:attrNameLst>
                                          <p:attrName>style.visibility</p:attrName>
                                        </p:attrNameLst>
                                      </p:cBhvr>
                                      <p:to>
                                        <p:strVal val="visible"/>
                                      </p:to>
                                    </p:set>
                                    <p:animEffect transition="in" filter="wipe(down)">
                                      <p:cBhvr>
                                        <p:cTn id="19" dur="500"/>
                                        <p:tgtEl>
                                          <p:spTgt spid="73"/>
                                        </p:tgtEl>
                                      </p:cBhvr>
                                    </p:animEffect>
                                  </p:childTnLst>
                                </p:cTn>
                              </p:par>
                              <p:par>
                                <p:cTn id="20" presetID="22" presetClass="entr" presetSubtype="2" fill="hold" nodeType="withEffect">
                                  <p:stCondLst>
                                    <p:cond delay="1200"/>
                                  </p:stCondLst>
                                  <p:childTnLst>
                                    <p:set>
                                      <p:cBhvr>
                                        <p:cTn id="21" dur="1" fill="hold">
                                          <p:stCondLst>
                                            <p:cond delay="0"/>
                                          </p:stCondLst>
                                        </p:cTn>
                                        <p:tgtEl>
                                          <p:spTgt spid="76"/>
                                        </p:tgtEl>
                                        <p:attrNameLst>
                                          <p:attrName>style.visibility</p:attrName>
                                        </p:attrNameLst>
                                      </p:cBhvr>
                                      <p:to>
                                        <p:strVal val="visible"/>
                                      </p:to>
                                    </p:set>
                                    <p:animEffect transition="in" filter="wipe(right)">
                                      <p:cBhvr>
                                        <p:cTn id="22" dur="500"/>
                                        <p:tgtEl>
                                          <p:spTgt spid="76"/>
                                        </p:tgtEl>
                                      </p:cBhvr>
                                    </p:animEffect>
                                  </p:childTnLst>
                                </p:cTn>
                              </p:par>
                              <p:par>
                                <p:cTn id="23" presetID="22" presetClass="entr" presetSubtype="4" fill="hold" nodeType="withEffect">
                                  <p:stCondLst>
                                    <p:cond delay="1400"/>
                                  </p:stCondLst>
                                  <p:childTnLst>
                                    <p:set>
                                      <p:cBhvr>
                                        <p:cTn id="24" dur="1" fill="hold">
                                          <p:stCondLst>
                                            <p:cond delay="0"/>
                                          </p:stCondLst>
                                        </p:cTn>
                                        <p:tgtEl>
                                          <p:spTgt spid="77"/>
                                        </p:tgtEl>
                                        <p:attrNameLst>
                                          <p:attrName>style.visibility</p:attrName>
                                        </p:attrNameLst>
                                      </p:cBhvr>
                                      <p:to>
                                        <p:strVal val="visible"/>
                                      </p:to>
                                    </p:set>
                                    <p:animEffect transition="in" filter="wipe(down)">
                                      <p:cBhvr>
                                        <p:cTn id="25" dur="500"/>
                                        <p:tgtEl>
                                          <p:spTgt spid="77"/>
                                        </p:tgtEl>
                                      </p:cBhvr>
                                    </p:animEffect>
                                  </p:childTnLst>
                                </p:cTn>
                              </p:par>
                              <p:par>
                                <p:cTn id="26" presetID="22" presetClass="entr" presetSubtype="8" fill="hold" nodeType="withEffect">
                                  <p:stCondLst>
                                    <p:cond delay="1700"/>
                                  </p:stCondLst>
                                  <p:childTnLst>
                                    <p:set>
                                      <p:cBhvr>
                                        <p:cTn id="27" dur="1" fill="hold">
                                          <p:stCondLst>
                                            <p:cond delay="0"/>
                                          </p:stCondLst>
                                        </p:cTn>
                                        <p:tgtEl>
                                          <p:spTgt spid="72"/>
                                        </p:tgtEl>
                                        <p:attrNameLst>
                                          <p:attrName>style.visibility</p:attrName>
                                        </p:attrNameLst>
                                      </p:cBhvr>
                                      <p:to>
                                        <p:strVal val="visible"/>
                                      </p:to>
                                    </p:set>
                                    <p:animEffect transition="in" filter="wipe(left)">
                                      <p:cBhvr>
                                        <p:cTn id="28" dur="500"/>
                                        <p:tgtEl>
                                          <p:spTgt spid="72"/>
                                        </p:tgtEl>
                                      </p:cBhvr>
                                    </p:animEffect>
                                  </p:childTnLst>
                                </p:cTn>
                              </p:par>
                              <p:par>
                                <p:cTn id="29" presetID="22" presetClass="entr" presetSubtype="4" fill="hold" nodeType="withEffect">
                                  <p:stCondLst>
                                    <p:cond delay="1800"/>
                                  </p:stCondLst>
                                  <p:childTnLst>
                                    <p:set>
                                      <p:cBhvr>
                                        <p:cTn id="30" dur="1" fill="hold">
                                          <p:stCondLst>
                                            <p:cond delay="0"/>
                                          </p:stCondLst>
                                        </p:cTn>
                                        <p:tgtEl>
                                          <p:spTgt spid="78"/>
                                        </p:tgtEl>
                                        <p:attrNameLst>
                                          <p:attrName>style.visibility</p:attrName>
                                        </p:attrNameLst>
                                      </p:cBhvr>
                                      <p:to>
                                        <p:strVal val="visible"/>
                                      </p:to>
                                    </p:set>
                                    <p:animEffect transition="in" filter="wipe(down)">
                                      <p:cBhvr>
                                        <p:cTn id="31" dur="500"/>
                                        <p:tgtEl>
                                          <p:spTgt spid="78"/>
                                        </p:tgtEl>
                                      </p:cBhvr>
                                    </p:animEffect>
                                  </p:childTnLst>
                                </p:cTn>
                              </p:par>
                              <p:par>
                                <p:cTn id="32" presetID="22" presetClass="entr" presetSubtype="2" fill="hold" nodeType="withEffect">
                                  <p:stCondLst>
                                    <p:cond delay="2000"/>
                                  </p:stCondLst>
                                  <p:childTnLst>
                                    <p:set>
                                      <p:cBhvr>
                                        <p:cTn id="33" dur="1" fill="hold">
                                          <p:stCondLst>
                                            <p:cond delay="0"/>
                                          </p:stCondLst>
                                        </p:cTn>
                                        <p:tgtEl>
                                          <p:spTgt spid="75"/>
                                        </p:tgtEl>
                                        <p:attrNameLst>
                                          <p:attrName>style.visibility</p:attrName>
                                        </p:attrNameLst>
                                      </p:cBhvr>
                                      <p:to>
                                        <p:strVal val="visible"/>
                                      </p:to>
                                    </p:set>
                                    <p:animEffect transition="in" filter="wipe(right)">
                                      <p:cBhvr>
                                        <p:cTn id="34" dur="500"/>
                                        <p:tgtEl>
                                          <p:spTgt spid="75"/>
                                        </p:tgtEl>
                                      </p:cBhvr>
                                    </p:animEffect>
                                  </p:childTnLst>
                                </p:cTn>
                              </p:par>
                              <p:par>
                                <p:cTn id="35" presetID="53" presetClass="entr" presetSubtype="16" fill="hold" grpId="0" nodeType="withEffect">
                                  <p:stCondLst>
                                    <p:cond delay="1000"/>
                                  </p:stCondLst>
                                  <p:childTnLst>
                                    <p:set>
                                      <p:cBhvr>
                                        <p:cTn id="36" dur="1" fill="hold">
                                          <p:stCondLst>
                                            <p:cond delay="0"/>
                                          </p:stCondLst>
                                        </p:cTn>
                                        <p:tgtEl>
                                          <p:spTgt spid="79"/>
                                        </p:tgtEl>
                                        <p:attrNameLst>
                                          <p:attrName>style.visibility</p:attrName>
                                        </p:attrNameLst>
                                      </p:cBhvr>
                                      <p:to>
                                        <p:strVal val="visible"/>
                                      </p:to>
                                    </p:set>
                                    <p:anim calcmode="lin" valueType="num">
                                      <p:cBhvr>
                                        <p:cTn id="37" dur="500" fill="hold"/>
                                        <p:tgtEl>
                                          <p:spTgt spid="79"/>
                                        </p:tgtEl>
                                        <p:attrNameLst>
                                          <p:attrName>ppt_w</p:attrName>
                                        </p:attrNameLst>
                                      </p:cBhvr>
                                      <p:tavLst>
                                        <p:tav tm="0">
                                          <p:val>
                                            <p:fltVal val="0"/>
                                          </p:val>
                                        </p:tav>
                                        <p:tav tm="100000">
                                          <p:val>
                                            <p:strVal val="#ppt_w"/>
                                          </p:val>
                                        </p:tav>
                                      </p:tavLst>
                                    </p:anim>
                                    <p:anim calcmode="lin" valueType="num">
                                      <p:cBhvr>
                                        <p:cTn id="38" dur="500" fill="hold"/>
                                        <p:tgtEl>
                                          <p:spTgt spid="79"/>
                                        </p:tgtEl>
                                        <p:attrNameLst>
                                          <p:attrName>ppt_h</p:attrName>
                                        </p:attrNameLst>
                                      </p:cBhvr>
                                      <p:tavLst>
                                        <p:tav tm="0">
                                          <p:val>
                                            <p:fltVal val="0"/>
                                          </p:val>
                                        </p:tav>
                                        <p:tav tm="100000">
                                          <p:val>
                                            <p:strVal val="#ppt_h"/>
                                          </p:val>
                                        </p:tav>
                                      </p:tavLst>
                                    </p:anim>
                                    <p:animEffect transition="in" filter="fade">
                                      <p:cBhvr>
                                        <p:cTn id="39" dur="500"/>
                                        <p:tgtEl>
                                          <p:spTgt spid="79"/>
                                        </p:tgtEl>
                                      </p:cBhvr>
                                    </p:animEffect>
                                  </p:childTnLst>
                                </p:cTn>
                              </p:par>
                              <p:par>
                                <p:cTn id="40" presetID="53" presetClass="entr" presetSubtype="16" fill="hold" grpId="0" nodeType="withEffect">
                                  <p:stCondLst>
                                    <p:cond delay="1500"/>
                                  </p:stCondLst>
                                  <p:childTnLst>
                                    <p:set>
                                      <p:cBhvr>
                                        <p:cTn id="41" dur="1" fill="hold">
                                          <p:stCondLst>
                                            <p:cond delay="0"/>
                                          </p:stCondLst>
                                        </p:cTn>
                                        <p:tgtEl>
                                          <p:spTgt spid="81"/>
                                        </p:tgtEl>
                                        <p:attrNameLst>
                                          <p:attrName>style.visibility</p:attrName>
                                        </p:attrNameLst>
                                      </p:cBhvr>
                                      <p:to>
                                        <p:strVal val="visible"/>
                                      </p:to>
                                    </p:set>
                                    <p:anim calcmode="lin" valueType="num">
                                      <p:cBhvr>
                                        <p:cTn id="42" dur="500" fill="hold"/>
                                        <p:tgtEl>
                                          <p:spTgt spid="81"/>
                                        </p:tgtEl>
                                        <p:attrNameLst>
                                          <p:attrName>ppt_w</p:attrName>
                                        </p:attrNameLst>
                                      </p:cBhvr>
                                      <p:tavLst>
                                        <p:tav tm="0">
                                          <p:val>
                                            <p:fltVal val="0"/>
                                          </p:val>
                                        </p:tav>
                                        <p:tav tm="100000">
                                          <p:val>
                                            <p:strVal val="#ppt_w"/>
                                          </p:val>
                                        </p:tav>
                                      </p:tavLst>
                                    </p:anim>
                                    <p:anim calcmode="lin" valueType="num">
                                      <p:cBhvr>
                                        <p:cTn id="43" dur="500" fill="hold"/>
                                        <p:tgtEl>
                                          <p:spTgt spid="81"/>
                                        </p:tgtEl>
                                        <p:attrNameLst>
                                          <p:attrName>ppt_h</p:attrName>
                                        </p:attrNameLst>
                                      </p:cBhvr>
                                      <p:tavLst>
                                        <p:tav tm="0">
                                          <p:val>
                                            <p:fltVal val="0"/>
                                          </p:val>
                                        </p:tav>
                                        <p:tav tm="100000">
                                          <p:val>
                                            <p:strVal val="#ppt_h"/>
                                          </p:val>
                                        </p:tav>
                                      </p:tavLst>
                                    </p:anim>
                                    <p:animEffect transition="in" filter="fade">
                                      <p:cBhvr>
                                        <p:cTn id="44" dur="500"/>
                                        <p:tgtEl>
                                          <p:spTgt spid="81"/>
                                        </p:tgtEl>
                                      </p:cBhvr>
                                    </p:animEffect>
                                  </p:childTnLst>
                                </p:cTn>
                              </p:par>
                              <p:par>
                                <p:cTn id="45" presetID="53" presetClass="entr" presetSubtype="16" fill="hold" grpId="0" nodeType="withEffect">
                                  <p:stCondLst>
                                    <p:cond delay="1900"/>
                                  </p:stCondLst>
                                  <p:childTnLst>
                                    <p:set>
                                      <p:cBhvr>
                                        <p:cTn id="46" dur="1" fill="hold">
                                          <p:stCondLst>
                                            <p:cond delay="0"/>
                                          </p:stCondLst>
                                        </p:cTn>
                                        <p:tgtEl>
                                          <p:spTgt spid="82"/>
                                        </p:tgtEl>
                                        <p:attrNameLst>
                                          <p:attrName>style.visibility</p:attrName>
                                        </p:attrNameLst>
                                      </p:cBhvr>
                                      <p:to>
                                        <p:strVal val="visible"/>
                                      </p:to>
                                    </p:set>
                                    <p:anim calcmode="lin" valueType="num">
                                      <p:cBhvr>
                                        <p:cTn id="47" dur="500" fill="hold"/>
                                        <p:tgtEl>
                                          <p:spTgt spid="82"/>
                                        </p:tgtEl>
                                        <p:attrNameLst>
                                          <p:attrName>ppt_w</p:attrName>
                                        </p:attrNameLst>
                                      </p:cBhvr>
                                      <p:tavLst>
                                        <p:tav tm="0">
                                          <p:val>
                                            <p:fltVal val="0"/>
                                          </p:val>
                                        </p:tav>
                                        <p:tav tm="100000">
                                          <p:val>
                                            <p:strVal val="#ppt_w"/>
                                          </p:val>
                                        </p:tav>
                                      </p:tavLst>
                                    </p:anim>
                                    <p:anim calcmode="lin" valueType="num">
                                      <p:cBhvr>
                                        <p:cTn id="48" dur="500" fill="hold"/>
                                        <p:tgtEl>
                                          <p:spTgt spid="82"/>
                                        </p:tgtEl>
                                        <p:attrNameLst>
                                          <p:attrName>ppt_h</p:attrName>
                                        </p:attrNameLst>
                                      </p:cBhvr>
                                      <p:tavLst>
                                        <p:tav tm="0">
                                          <p:val>
                                            <p:fltVal val="0"/>
                                          </p:val>
                                        </p:tav>
                                        <p:tav tm="100000">
                                          <p:val>
                                            <p:strVal val="#ppt_h"/>
                                          </p:val>
                                        </p:tav>
                                      </p:tavLst>
                                    </p:anim>
                                    <p:animEffect transition="in" filter="fade">
                                      <p:cBhvr>
                                        <p:cTn id="49" dur="500"/>
                                        <p:tgtEl>
                                          <p:spTgt spid="82"/>
                                        </p:tgtEl>
                                      </p:cBhvr>
                                    </p:animEffect>
                                  </p:childTnLst>
                                </p:cTn>
                              </p:par>
                              <p:par>
                                <p:cTn id="50" presetID="53" presetClass="entr" presetSubtype="16" fill="hold" grpId="0" nodeType="withEffect">
                                  <p:stCondLst>
                                    <p:cond delay="1400"/>
                                  </p:stCondLst>
                                  <p:childTnLst>
                                    <p:set>
                                      <p:cBhvr>
                                        <p:cTn id="51" dur="1" fill="hold">
                                          <p:stCondLst>
                                            <p:cond delay="0"/>
                                          </p:stCondLst>
                                        </p:cTn>
                                        <p:tgtEl>
                                          <p:spTgt spid="80"/>
                                        </p:tgtEl>
                                        <p:attrNameLst>
                                          <p:attrName>style.visibility</p:attrName>
                                        </p:attrNameLst>
                                      </p:cBhvr>
                                      <p:to>
                                        <p:strVal val="visible"/>
                                      </p:to>
                                    </p:set>
                                    <p:anim calcmode="lin" valueType="num">
                                      <p:cBhvr>
                                        <p:cTn id="52" dur="500" fill="hold"/>
                                        <p:tgtEl>
                                          <p:spTgt spid="80"/>
                                        </p:tgtEl>
                                        <p:attrNameLst>
                                          <p:attrName>ppt_w</p:attrName>
                                        </p:attrNameLst>
                                      </p:cBhvr>
                                      <p:tavLst>
                                        <p:tav tm="0">
                                          <p:val>
                                            <p:fltVal val="0"/>
                                          </p:val>
                                        </p:tav>
                                        <p:tav tm="100000">
                                          <p:val>
                                            <p:strVal val="#ppt_w"/>
                                          </p:val>
                                        </p:tav>
                                      </p:tavLst>
                                    </p:anim>
                                    <p:anim calcmode="lin" valueType="num">
                                      <p:cBhvr>
                                        <p:cTn id="53" dur="500" fill="hold"/>
                                        <p:tgtEl>
                                          <p:spTgt spid="80"/>
                                        </p:tgtEl>
                                        <p:attrNameLst>
                                          <p:attrName>ppt_h</p:attrName>
                                        </p:attrNameLst>
                                      </p:cBhvr>
                                      <p:tavLst>
                                        <p:tav tm="0">
                                          <p:val>
                                            <p:fltVal val="0"/>
                                          </p:val>
                                        </p:tav>
                                        <p:tav tm="100000">
                                          <p:val>
                                            <p:strVal val="#ppt_h"/>
                                          </p:val>
                                        </p:tav>
                                      </p:tavLst>
                                    </p:anim>
                                    <p:animEffect transition="in" filter="fade">
                                      <p:cBhvr>
                                        <p:cTn id="54" dur="500"/>
                                        <p:tgtEl>
                                          <p:spTgt spid="80"/>
                                        </p:tgtEl>
                                      </p:cBhvr>
                                    </p:animEffect>
                                  </p:childTnLst>
                                </p:cTn>
                              </p:par>
                              <p:par>
                                <p:cTn id="55" presetID="53" presetClass="entr" presetSubtype="16" fill="hold" grpId="0" nodeType="withEffect">
                                  <p:stCondLst>
                                    <p:cond delay="2200"/>
                                  </p:stCondLst>
                                  <p:childTnLst>
                                    <p:set>
                                      <p:cBhvr>
                                        <p:cTn id="56" dur="1" fill="hold">
                                          <p:stCondLst>
                                            <p:cond delay="0"/>
                                          </p:stCondLst>
                                        </p:cTn>
                                        <p:tgtEl>
                                          <p:spTgt spid="83"/>
                                        </p:tgtEl>
                                        <p:attrNameLst>
                                          <p:attrName>style.visibility</p:attrName>
                                        </p:attrNameLst>
                                      </p:cBhvr>
                                      <p:to>
                                        <p:strVal val="visible"/>
                                      </p:to>
                                    </p:set>
                                    <p:anim calcmode="lin" valueType="num">
                                      <p:cBhvr>
                                        <p:cTn id="57" dur="500" fill="hold"/>
                                        <p:tgtEl>
                                          <p:spTgt spid="83"/>
                                        </p:tgtEl>
                                        <p:attrNameLst>
                                          <p:attrName>ppt_w</p:attrName>
                                        </p:attrNameLst>
                                      </p:cBhvr>
                                      <p:tavLst>
                                        <p:tav tm="0">
                                          <p:val>
                                            <p:fltVal val="0"/>
                                          </p:val>
                                        </p:tav>
                                        <p:tav tm="100000">
                                          <p:val>
                                            <p:strVal val="#ppt_w"/>
                                          </p:val>
                                        </p:tav>
                                      </p:tavLst>
                                    </p:anim>
                                    <p:anim calcmode="lin" valueType="num">
                                      <p:cBhvr>
                                        <p:cTn id="58" dur="500" fill="hold"/>
                                        <p:tgtEl>
                                          <p:spTgt spid="83"/>
                                        </p:tgtEl>
                                        <p:attrNameLst>
                                          <p:attrName>ppt_h</p:attrName>
                                        </p:attrNameLst>
                                      </p:cBhvr>
                                      <p:tavLst>
                                        <p:tav tm="0">
                                          <p:val>
                                            <p:fltVal val="0"/>
                                          </p:val>
                                        </p:tav>
                                        <p:tav tm="100000">
                                          <p:val>
                                            <p:strVal val="#ppt_h"/>
                                          </p:val>
                                        </p:tav>
                                      </p:tavLst>
                                    </p:anim>
                                    <p:animEffect transition="in" filter="fade">
                                      <p:cBhvr>
                                        <p:cTn id="59" dur="500"/>
                                        <p:tgtEl>
                                          <p:spTgt spid="83"/>
                                        </p:tgtEl>
                                      </p:cBhvr>
                                    </p:animEffect>
                                  </p:childTnLst>
                                </p:cTn>
                              </p:par>
                              <p:par>
                                <p:cTn id="60" presetID="53" presetClass="entr" presetSubtype="16" fill="hold" grpId="0" nodeType="withEffect">
                                  <p:stCondLst>
                                    <p:cond delay="2200"/>
                                  </p:stCondLst>
                                  <p:childTnLst>
                                    <p:set>
                                      <p:cBhvr>
                                        <p:cTn id="61" dur="1" fill="hold">
                                          <p:stCondLst>
                                            <p:cond delay="0"/>
                                          </p:stCondLst>
                                        </p:cTn>
                                        <p:tgtEl>
                                          <p:spTgt spid="89"/>
                                        </p:tgtEl>
                                        <p:attrNameLst>
                                          <p:attrName>style.visibility</p:attrName>
                                        </p:attrNameLst>
                                      </p:cBhvr>
                                      <p:to>
                                        <p:strVal val="visible"/>
                                      </p:to>
                                    </p:set>
                                    <p:anim calcmode="lin" valueType="num">
                                      <p:cBhvr>
                                        <p:cTn id="62" dur="500" fill="hold"/>
                                        <p:tgtEl>
                                          <p:spTgt spid="89"/>
                                        </p:tgtEl>
                                        <p:attrNameLst>
                                          <p:attrName>ppt_w</p:attrName>
                                        </p:attrNameLst>
                                      </p:cBhvr>
                                      <p:tavLst>
                                        <p:tav tm="0">
                                          <p:val>
                                            <p:fltVal val="0"/>
                                          </p:val>
                                        </p:tav>
                                        <p:tav tm="100000">
                                          <p:val>
                                            <p:strVal val="#ppt_w"/>
                                          </p:val>
                                        </p:tav>
                                      </p:tavLst>
                                    </p:anim>
                                    <p:anim calcmode="lin" valueType="num">
                                      <p:cBhvr>
                                        <p:cTn id="63" dur="500" fill="hold"/>
                                        <p:tgtEl>
                                          <p:spTgt spid="89"/>
                                        </p:tgtEl>
                                        <p:attrNameLst>
                                          <p:attrName>ppt_h</p:attrName>
                                        </p:attrNameLst>
                                      </p:cBhvr>
                                      <p:tavLst>
                                        <p:tav tm="0">
                                          <p:val>
                                            <p:fltVal val="0"/>
                                          </p:val>
                                        </p:tav>
                                        <p:tav tm="100000">
                                          <p:val>
                                            <p:strVal val="#ppt_h"/>
                                          </p:val>
                                        </p:tav>
                                      </p:tavLst>
                                    </p:anim>
                                    <p:animEffect transition="in" filter="fade">
                                      <p:cBhvr>
                                        <p:cTn id="64" dur="500"/>
                                        <p:tgtEl>
                                          <p:spTgt spid="89"/>
                                        </p:tgtEl>
                                      </p:cBhvr>
                                    </p:animEffect>
                                  </p:childTnLst>
                                </p:cTn>
                              </p:par>
                            </p:childTnLst>
                          </p:cTn>
                        </p:par>
                        <p:par>
                          <p:cTn id="65" fill="hold" nodeType="afterGroup">
                            <p:stCondLst>
                              <p:cond delay="2700"/>
                            </p:stCondLst>
                            <p:childTnLst>
                              <p:par>
                                <p:cTn id="66" presetID="2" presetClass="entr" presetSubtype="8" decel="100000" fill="hold" grpId="0" nodeType="afterEffect">
                                  <p:stCondLst>
                                    <p:cond delay="0"/>
                                  </p:stCondLst>
                                  <p:childTnLst>
                                    <p:set>
                                      <p:cBhvr>
                                        <p:cTn id="67" dur="1" fill="hold">
                                          <p:stCondLst>
                                            <p:cond delay="0"/>
                                          </p:stCondLst>
                                        </p:cTn>
                                        <p:tgtEl>
                                          <p:spTgt spid="84"/>
                                        </p:tgtEl>
                                        <p:attrNameLst>
                                          <p:attrName>style.visibility</p:attrName>
                                        </p:attrNameLst>
                                      </p:cBhvr>
                                      <p:to>
                                        <p:strVal val="visible"/>
                                      </p:to>
                                    </p:set>
                                    <p:anim calcmode="lin" valueType="num">
                                      <p:cBhvr additive="base">
                                        <p:cTn id="68" dur="500" fill="hold"/>
                                        <p:tgtEl>
                                          <p:spTgt spid="84"/>
                                        </p:tgtEl>
                                        <p:attrNameLst>
                                          <p:attrName>ppt_x</p:attrName>
                                        </p:attrNameLst>
                                      </p:cBhvr>
                                      <p:tavLst>
                                        <p:tav tm="0">
                                          <p:val>
                                            <p:strVal val="0-#ppt_w/2"/>
                                          </p:val>
                                        </p:tav>
                                        <p:tav tm="100000">
                                          <p:val>
                                            <p:strVal val="#ppt_x"/>
                                          </p:val>
                                        </p:tav>
                                      </p:tavLst>
                                    </p:anim>
                                    <p:anim calcmode="lin" valueType="num">
                                      <p:cBhvr additive="base">
                                        <p:cTn id="69" dur="500" fill="hold"/>
                                        <p:tgtEl>
                                          <p:spTgt spid="84"/>
                                        </p:tgtEl>
                                        <p:attrNameLst>
                                          <p:attrName>ppt_y</p:attrName>
                                        </p:attrNameLst>
                                      </p:cBhvr>
                                      <p:tavLst>
                                        <p:tav tm="0">
                                          <p:val>
                                            <p:strVal val="#ppt_y"/>
                                          </p:val>
                                        </p:tav>
                                        <p:tav tm="100000">
                                          <p:val>
                                            <p:strVal val="#ppt_y"/>
                                          </p:val>
                                        </p:tav>
                                      </p:tavLst>
                                    </p:anim>
                                  </p:childTnLst>
                                </p:cTn>
                              </p:par>
                              <p:par>
                                <p:cTn id="70" presetID="2" presetClass="entr" presetSubtype="8" decel="100000" fill="hold" grpId="0" nodeType="withEffect">
                                  <p:stCondLst>
                                    <p:cond delay="100"/>
                                  </p:stCondLst>
                                  <p:childTnLst>
                                    <p:set>
                                      <p:cBhvr>
                                        <p:cTn id="71" dur="1" fill="hold">
                                          <p:stCondLst>
                                            <p:cond delay="0"/>
                                          </p:stCondLst>
                                        </p:cTn>
                                        <p:tgtEl>
                                          <p:spTgt spid="85"/>
                                        </p:tgtEl>
                                        <p:attrNameLst>
                                          <p:attrName>style.visibility</p:attrName>
                                        </p:attrNameLst>
                                      </p:cBhvr>
                                      <p:to>
                                        <p:strVal val="visible"/>
                                      </p:to>
                                    </p:set>
                                    <p:anim calcmode="lin" valueType="num">
                                      <p:cBhvr additive="base">
                                        <p:cTn id="72" dur="500" fill="hold"/>
                                        <p:tgtEl>
                                          <p:spTgt spid="85"/>
                                        </p:tgtEl>
                                        <p:attrNameLst>
                                          <p:attrName>ppt_x</p:attrName>
                                        </p:attrNameLst>
                                      </p:cBhvr>
                                      <p:tavLst>
                                        <p:tav tm="0">
                                          <p:val>
                                            <p:strVal val="0-#ppt_w/2"/>
                                          </p:val>
                                        </p:tav>
                                        <p:tav tm="100000">
                                          <p:val>
                                            <p:strVal val="#ppt_x"/>
                                          </p:val>
                                        </p:tav>
                                      </p:tavLst>
                                    </p:anim>
                                    <p:anim calcmode="lin" valueType="num">
                                      <p:cBhvr additive="base">
                                        <p:cTn id="73" dur="500" fill="hold"/>
                                        <p:tgtEl>
                                          <p:spTgt spid="85"/>
                                        </p:tgtEl>
                                        <p:attrNameLst>
                                          <p:attrName>ppt_y</p:attrName>
                                        </p:attrNameLst>
                                      </p:cBhvr>
                                      <p:tavLst>
                                        <p:tav tm="0">
                                          <p:val>
                                            <p:strVal val="#ppt_y"/>
                                          </p:val>
                                        </p:tav>
                                        <p:tav tm="100000">
                                          <p:val>
                                            <p:strVal val="#ppt_y"/>
                                          </p:val>
                                        </p:tav>
                                      </p:tavLst>
                                    </p:anim>
                                  </p:childTnLst>
                                </p:cTn>
                              </p:par>
                              <p:par>
                                <p:cTn id="74" presetID="2" presetClass="entr" presetSubtype="8" decel="100000" fill="hold" grpId="0" nodeType="withEffect">
                                  <p:stCondLst>
                                    <p:cond delay="100"/>
                                  </p:stCondLst>
                                  <p:childTnLst>
                                    <p:set>
                                      <p:cBhvr>
                                        <p:cTn id="75" dur="1" fill="hold">
                                          <p:stCondLst>
                                            <p:cond delay="0"/>
                                          </p:stCondLst>
                                        </p:cTn>
                                        <p:tgtEl>
                                          <p:spTgt spid="88"/>
                                        </p:tgtEl>
                                        <p:attrNameLst>
                                          <p:attrName>style.visibility</p:attrName>
                                        </p:attrNameLst>
                                      </p:cBhvr>
                                      <p:to>
                                        <p:strVal val="visible"/>
                                      </p:to>
                                    </p:set>
                                    <p:anim calcmode="lin" valueType="num">
                                      <p:cBhvr additive="base">
                                        <p:cTn id="76" dur="500" fill="hold"/>
                                        <p:tgtEl>
                                          <p:spTgt spid="88"/>
                                        </p:tgtEl>
                                        <p:attrNameLst>
                                          <p:attrName>ppt_x</p:attrName>
                                        </p:attrNameLst>
                                      </p:cBhvr>
                                      <p:tavLst>
                                        <p:tav tm="0">
                                          <p:val>
                                            <p:strVal val="0-#ppt_w/2"/>
                                          </p:val>
                                        </p:tav>
                                        <p:tav tm="100000">
                                          <p:val>
                                            <p:strVal val="#ppt_x"/>
                                          </p:val>
                                        </p:tav>
                                      </p:tavLst>
                                    </p:anim>
                                    <p:anim calcmode="lin" valueType="num">
                                      <p:cBhvr additive="base">
                                        <p:cTn id="77" dur="500" fill="hold"/>
                                        <p:tgtEl>
                                          <p:spTgt spid="88"/>
                                        </p:tgtEl>
                                        <p:attrNameLst>
                                          <p:attrName>ppt_y</p:attrName>
                                        </p:attrNameLst>
                                      </p:cBhvr>
                                      <p:tavLst>
                                        <p:tav tm="0">
                                          <p:val>
                                            <p:strVal val="#ppt_y"/>
                                          </p:val>
                                        </p:tav>
                                        <p:tav tm="100000">
                                          <p:val>
                                            <p:strVal val="#ppt_y"/>
                                          </p:val>
                                        </p:tav>
                                      </p:tavLst>
                                    </p:anim>
                                  </p:childTnLst>
                                </p:cTn>
                              </p:par>
                              <p:par>
                                <p:cTn id="78" presetID="2" presetClass="entr" presetSubtype="8" decel="100000" fill="hold" grpId="0" nodeType="withEffect">
                                  <p:stCondLst>
                                    <p:cond delay="10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0-#ppt_w/2"/>
                                          </p:val>
                                        </p:tav>
                                        <p:tav tm="100000">
                                          <p:val>
                                            <p:strVal val="#ppt_x"/>
                                          </p:val>
                                        </p:tav>
                                      </p:tavLst>
                                    </p:anim>
                                    <p:anim calcmode="lin" valueType="num">
                                      <p:cBhvr additive="base">
                                        <p:cTn id="81" dur="500" fill="hold"/>
                                        <p:tgtEl>
                                          <p:spTgt spid="23"/>
                                        </p:tgtEl>
                                        <p:attrNameLst>
                                          <p:attrName>ppt_y</p:attrName>
                                        </p:attrNameLst>
                                      </p:cBhvr>
                                      <p:tavLst>
                                        <p:tav tm="0">
                                          <p:val>
                                            <p:strVal val="#ppt_y"/>
                                          </p:val>
                                        </p:tav>
                                        <p:tav tm="100000">
                                          <p:val>
                                            <p:strVal val="#ppt_y"/>
                                          </p:val>
                                        </p:tav>
                                      </p:tavLst>
                                    </p:anim>
                                  </p:childTnLst>
                                </p:cTn>
                              </p:par>
                              <p:par>
                                <p:cTn id="82" presetID="2" presetClass="entr" presetSubtype="2" decel="100000" fill="hold" grpId="0" nodeType="withEffect">
                                  <p:stCondLst>
                                    <p:cond delay="200"/>
                                  </p:stCondLst>
                                  <p:childTnLst>
                                    <p:set>
                                      <p:cBhvr>
                                        <p:cTn id="83" dur="1" fill="hold">
                                          <p:stCondLst>
                                            <p:cond delay="0"/>
                                          </p:stCondLst>
                                        </p:cTn>
                                        <p:tgtEl>
                                          <p:spTgt spid="86"/>
                                        </p:tgtEl>
                                        <p:attrNameLst>
                                          <p:attrName>style.visibility</p:attrName>
                                        </p:attrNameLst>
                                      </p:cBhvr>
                                      <p:to>
                                        <p:strVal val="visible"/>
                                      </p:to>
                                    </p:set>
                                    <p:anim calcmode="lin" valueType="num">
                                      <p:cBhvr additive="base">
                                        <p:cTn id="84" dur="500" fill="hold"/>
                                        <p:tgtEl>
                                          <p:spTgt spid="86"/>
                                        </p:tgtEl>
                                        <p:attrNameLst>
                                          <p:attrName>ppt_x</p:attrName>
                                        </p:attrNameLst>
                                      </p:cBhvr>
                                      <p:tavLst>
                                        <p:tav tm="0">
                                          <p:val>
                                            <p:strVal val="1+#ppt_w/2"/>
                                          </p:val>
                                        </p:tav>
                                        <p:tav tm="100000">
                                          <p:val>
                                            <p:strVal val="#ppt_x"/>
                                          </p:val>
                                        </p:tav>
                                      </p:tavLst>
                                    </p:anim>
                                    <p:anim calcmode="lin" valueType="num">
                                      <p:cBhvr additive="base">
                                        <p:cTn id="85" dur="500" fill="hold"/>
                                        <p:tgtEl>
                                          <p:spTgt spid="86"/>
                                        </p:tgtEl>
                                        <p:attrNameLst>
                                          <p:attrName>ppt_y</p:attrName>
                                        </p:attrNameLst>
                                      </p:cBhvr>
                                      <p:tavLst>
                                        <p:tav tm="0">
                                          <p:val>
                                            <p:strVal val="#ppt_y"/>
                                          </p:val>
                                        </p:tav>
                                        <p:tav tm="100000">
                                          <p:val>
                                            <p:strVal val="#ppt_y"/>
                                          </p:val>
                                        </p:tav>
                                      </p:tavLst>
                                    </p:anim>
                                  </p:childTnLst>
                                </p:cTn>
                              </p:par>
                              <p:par>
                                <p:cTn id="86" presetID="2" presetClass="entr" presetSubtype="2" decel="100000" fill="hold" grpId="0" nodeType="withEffect">
                                  <p:stCondLst>
                                    <p:cond delay="300"/>
                                  </p:stCondLst>
                                  <p:childTnLst>
                                    <p:set>
                                      <p:cBhvr>
                                        <p:cTn id="87" dur="1" fill="hold">
                                          <p:stCondLst>
                                            <p:cond delay="0"/>
                                          </p:stCondLst>
                                        </p:cTn>
                                        <p:tgtEl>
                                          <p:spTgt spid="87"/>
                                        </p:tgtEl>
                                        <p:attrNameLst>
                                          <p:attrName>style.visibility</p:attrName>
                                        </p:attrNameLst>
                                      </p:cBhvr>
                                      <p:to>
                                        <p:strVal val="visible"/>
                                      </p:to>
                                    </p:set>
                                    <p:anim calcmode="lin" valueType="num">
                                      <p:cBhvr additive="base">
                                        <p:cTn id="88" dur="500" fill="hold"/>
                                        <p:tgtEl>
                                          <p:spTgt spid="87"/>
                                        </p:tgtEl>
                                        <p:attrNameLst>
                                          <p:attrName>ppt_x</p:attrName>
                                        </p:attrNameLst>
                                      </p:cBhvr>
                                      <p:tavLst>
                                        <p:tav tm="0">
                                          <p:val>
                                            <p:strVal val="1+#ppt_w/2"/>
                                          </p:val>
                                        </p:tav>
                                        <p:tav tm="100000">
                                          <p:val>
                                            <p:strVal val="#ppt_x"/>
                                          </p:val>
                                        </p:tav>
                                      </p:tavLst>
                                    </p:anim>
                                    <p:anim calcmode="lin" valueType="num">
                                      <p:cBhvr additive="base">
                                        <p:cTn id="89"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9" grpId="0" animBg="1"/>
      <p:bldP spid="80" grpId="0" animBg="1"/>
      <p:bldP spid="81" grpId="0" animBg="1"/>
      <p:bldP spid="82" grpId="0" animBg="1"/>
      <p:bldP spid="83" grpId="0" animBg="1"/>
      <p:bldP spid="84" grpId="0" bldLvl="0" animBg="1"/>
      <p:bldP spid="85" grpId="0" bldLvl="0" animBg="1"/>
      <p:bldP spid="86" grpId="0" bldLvl="0" animBg="1"/>
      <p:bldP spid="87" grpId="0" bldLvl="0" animBg="1"/>
      <p:bldP spid="88" grpId="0" bldLvl="0" animBg="1"/>
      <p:bldP spid="89" grpId="0" animBg="1"/>
      <p:bldP spid="2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4692651" y="3703567"/>
            <a:ext cx="6583680" cy="1198880"/>
          </a:xfrm>
          <a:prstGeom prst="rect">
            <a:avLst/>
          </a:prstGeom>
          <a:noFill/>
        </p:spPr>
        <p:txBody>
          <a:bodyPr vert="horz"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srgbClr val="0066FF"/>
                </a:solidFill>
                <a:effectLst/>
                <a:uLnTx/>
                <a:uFillTx/>
                <a:latin typeface="华文琥珀" panose="02010800040101010101" pitchFamily="2" charset="-122"/>
                <a:ea typeface="华文琥珀" panose="02010800040101010101" pitchFamily="2" charset="-122"/>
                <a:cs typeface="Arial"/>
                <a:sym typeface="+mn-ea"/>
              </a:rPr>
              <a:t>网络是把双刃剑</a:t>
            </a:r>
          </a:p>
        </p:txBody>
      </p:sp>
      <p:sp>
        <p:nvSpPr>
          <p:cNvPr id="3" name="文本框 2"/>
          <p:cNvSpPr txBox="1"/>
          <p:nvPr>
            <p:custDataLst>
              <p:tags r:id="rId2"/>
            </p:custDataLst>
          </p:nvPr>
        </p:nvSpPr>
        <p:spPr>
          <a:xfrm>
            <a:off x="5912485" y="1684020"/>
            <a:ext cx="3789045" cy="119888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srgbClr val="0066FF"/>
                </a:solidFill>
                <a:effectLst/>
                <a:uLnTx/>
                <a:uFillTx/>
                <a:latin typeface="华文琥珀" panose="02010800040101010101" pitchFamily="2" charset="-122"/>
                <a:ea typeface="华文琥珀" panose="02010800040101010101" pitchFamily="2" charset="-122"/>
                <a:cs typeface="Arial"/>
                <a:sym typeface="+mn-ea"/>
              </a:rPr>
              <a:t>第三目</a:t>
            </a:r>
            <a:endParaRPr kumimoji="0" lang="zh-CN" altLang="en-US" sz="8800" b="0" i="0" u="none" strike="noStrike" kern="1200" cap="none" spc="0" normalizeH="0" baseline="0" noProof="0" dirty="0">
              <a:ln>
                <a:noFill/>
              </a:ln>
              <a:solidFill>
                <a:srgbClr val="0066FF"/>
              </a:solidFill>
              <a:effectLst/>
              <a:uLnTx/>
              <a:uFillTx/>
              <a:latin typeface="华文琥珀" panose="02010800040101010101" pitchFamily="2" charset="-122"/>
              <a:ea typeface="华文琥珀" panose="02010800040101010101" pitchFamily="2" charset="-122"/>
              <a:cs typeface="Arial"/>
              <a:sym typeface="+mn-ea"/>
            </a:endParaRPr>
          </a:p>
        </p:txBody>
      </p:sp>
      <p:pic>
        <p:nvPicPr>
          <p:cNvPr id="2" name="图片 1"/>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455295" y="614583"/>
            <a:ext cx="3787140" cy="535514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流程图: 可选过程 10"/>
          <p:cNvSpPr/>
          <p:nvPr>
            <p:custDataLst>
              <p:tags r:id="rId1"/>
            </p:custDataLst>
          </p:nvPr>
        </p:nvSpPr>
        <p:spPr>
          <a:xfrm>
            <a:off x="0" y="-7937"/>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rPr>
              <a:t>脑洞大开</a:t>
            </a:r>
          </a:p>
        </p:txBody>
      </p:sp>
      <p:sp>
        <p:nvSpPr>
          <p:cNvPr id="6147" name="文本框 2"/>
          <p:cNvSpPr txBox="1"/>
          <p:nvPr>
            <p:custDataLst>
              <p:tags r:id="rId2"/>
            </p:custDataLst>
          </p:nvPr>
        </p:nvSpPr>
        <p:spPr>
          <a:xfrm>
            <a:off x="0" y="608013"/>
            <a:ext cx="12030075" cy="118745"/>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sp>
        <p:nvSpPr>
          <p:cNvPr id="3" name="文本框 2">
            <a:extLst>
              <a:ext uri="{FF2B5EF4-FFF2-40B4-BE49-F238E27FC236}">
                <a16:creationId xmlns:a16="http://schemas.microsoft.com/office/drawing/2014/main" id="{5CC9940A-DB75-A6FF-986D-3029EED46540}"/>
              </a:ext>
            </a:extLst>
          </p:cNvPr>
          <p:cNvSpPr txBox="1"/>
          <p:nvPr/>
        </p:nvSpPr>
        <p:spPr>
          <a:xfrm>
            <a:off x="77899" y="1400189"/>
            <a:ext cx="6820757" cy="6278642"/>
          </a:xfrm>
          <a:prstGeom prst="rect">
            <a:avLst/>
          </a:prstGeom>
          <a:noFill/>
        </p:spPr>
        <p:txBody>
          <a:bodyPr wrap="square" rtlCol="0">
            <a:spAutoFit/>
          </a:bodyPr>
          <a:lstStyle/>
          <a:p>
            <a:r>
              <a:rPr lang="zh-CN" altLang="en-US" sz="3600" dirty="0">
                <a:solidFill>
                  <a:srgbClr val="FF0000"/>
                </a:solidFill>
              </a:rPr>
              <a:t>场景一：</a:t>
            </a:r>
            <a:endParaRPr lang="en-US" altLang="zh-CN" sz="3600" dirty="0">
              <a:solidFill>
                <a:srgbClr val="FF0000"/>
              </a:solidFill>
            </a:endParaRPr>
          </a:p>
          <a:p>
            <a:r>
              <a:rPr lang="zh-CN" altLang="en-US" sz="3600" dirty="0"/>
              <a:t>         前段时间“唐山打人事件” 在微博上持续发酵。袁老师在刷微博时，看到有些博主说河北公安厅其实隐瞒了真相，四个女孩被车碾压，从高处坠落，其实全部遇害，打人者手法之残忍，令人发指。从小富有正义感的袁老师愤懑不已，她</a:t>
            </a:r>
            <a:r>
              <a:rPr lang="en-US" altLang="zh-CN" sz="3600" dirty="0"/>
              <a:t>……</a:t>
            </a:r>
          </a:p>
          <a:p>
            <a:endParaRPr lang="en-US" altLang="zh-CN" sz="2400" dirty="0">
              <a:solidFill>
                <a:srgbClr val="FF0000"/>
              </a:solidFill>
            </a:endParaRPr>
          </a:p>
          <a:p>
            <a:pPr marL="342900" indent="-342900">
              <a:buAutoNum type="arabicPeriod"/>
            </a:pPr>
            <a:endParaRPr lang="en-US" altLang="zh-CN" dirty="0"/>
          </a:p>
          <a:p>
            <a:pPr marL="342900" indent="-342900">
              <a:buAutoNum type="arabicPeriod"/>
            </a:pPr>
            <a:endParaRPr lang="en-US" altLang="zh-CN" dirty="0"/>
          </a:p>
          <a:p>
            <a:pPr marL="342900" indent="-342900">
              <a:buAutoNum type="arabicPeriod"/>
            </a:pPr>
            <a:endParaRPr lang="zh-CN" altLang="en-US" dirty="0"/>
          </a:p>
        </p:txBody>
      </p:sp>
      <p:sp>
        <p:nvSpPr>
          <p:cNvPr id="2" name="文本框 1">
            <a:extLst>
              <a:ext uri="{FF2B5EF4-FFF2-40B4-BE49-F238E27FC236}">
                <a16:creationId xmlns:a16="http://schemas.microsoft.com/office/drawing/2014/main" id="{A10BF01E-4084-4E88-2830-C92977716EA3}"/>
              </a:ext>
            </a:extLst>
          </p:cNvPr>
          <p:cNvSpPr txBox="1"/>
          <p:nvPr/>
        </p:nvSpPr>
        <p:spPr>
          <a:xfrm>
            <a:off x="58017" y="808009"/>
            <a:ext cx="80968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dirty="0">
                <a:latin typeface="微软雅黑" panose="020B0503020204020204" pitchFamily="34" charset="-122"/>
                <a:ea typeface="微软雅黑" panose="020B0503020204020204" pitchFamily="34" charset="-122"/>
                <a:cs typeface="Arial"/>
              </a:rPr>
              <a:t>请帮我做出选择并说明原因？</a:t>
            </a:r>
            <a:endParaRPr kumimoji="0" lang="zh-CN" altLang="en-US" sz="32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a:endParaRPr>
          </a:p>
        </p:txBody>
      </p:sp>
      <p:grpSp>
        <p:nvGrpSpPr>
          <p:cNvPr id="7" name="组合 6">
            <a:extLst>
              <a:ext uri="{FF2B5EF4-FFF2-40B4-BE49-F238E27FC236}">
                <a16:creationId xmlns:a16="http://schemas.microsoft.com/office/drawing/2014/main" id="{97EA1FEE-4096-EB74-7F3C-BDC21FCB5264}"/>
              </a:ext>
            </a:extLst>
          </p:cNvPr>
          <p:cNvGrpSpPr/>
          <p:nvPr/>
        </p:nvGrpSpPr>
        <p:grpSpPr>
          <a:xfrm>
            <a:off x="6898655" y="926755"/>
            <a:ext cx="4818215" cy="5724644"/>
            <a:chOff x="7109673" y="-423975"/>
            <a:chExt cx="3168981" cy="4434195"/>
          </a:xfrm>
        </p:grpSpPr>
        <p:pic>
          <p:nvPicPr>
            <p:cNvPr id="1026" name="Picture 2">
              <a:extLst>
                <a:ext uri="{FF2B5EF4-FFF2-40B4-BE49-F238E27FC236}">
                  <a16:creationId xmlns:a16="http://schemas.microsoft.com/office/drawing/2014/main" id="{51342FE0-10A5-99FB-889C-71DD5CADA5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9673" y="1890543"/>
              <a:ext cx="2162070" cy="2119677"/>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AFCBF2ED-CB81-9256-042D-5433AAE51F0E}"/>
                </a:ext>
              </a:extLst>
            </p:cNvPr>
            <p:cNvPicPr>
              <a:picLocks noChangeAspect="1"/>
            </p:cNvPicPr>
            <p:nvPr/>
          </p:nvPicPr>
          <p:blipFill rotWithShape="1">
            <a:blip r:embed="rId5"/>
            <a:srcRect t="10449" b="58676"/>
            <a:stretch/>
          </p:blipFill>
          <p:spPr>
            <a:xfrm>
              <a:off x="7109673" y="-423975"/>
              <a:ext cx="3168981" cy="2117409"/>
            </a:xfrm>
            <a:prstGeom prst="rect">
              <a:avLst/>
            </a:prstGeom>
          </p:spPr>
        </p:pic>
      </p:grpSp>
      <p:sp>
        <p:nvSpPr>
          <p:cNvPr id="6" name="文本框 5">
            <a:extLst>
              <a:ext uri="{FF2B5EF4-FFF2-40B4-BE49-F238E27FC236}">
                <a16:creationId xmlns:a16="http://schemas.microsoft.com/office/drawing/2014/main" id="{3597D4AA-C6B7-6627-6567-18EFE01379F4}"/>
              </a:ext>
            </a:extLst>
          </p:cNvPr>
          <p:cNvSpPr txBox="1"/>
          <p:nvPr/>
        </p:nvSpPr>
        <p:spPr>
          <a:xfrm>
            <a:off x="2985830" y="7249"/>
            <a:ext cx="80968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a:rPr>
              <a:t>网络给我们带来了哪些消极影响？</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794385" y="983345"/>
            <a:ext cx="10546080" cy="1569660"/>
          </a:xfrm>
          <a:prstGeom prst="rect">
            <a:avLst/>
          </a:prstGeom>
          <a:noFill/>
          <a:ln>
            <a:solidFill>
              <a:srgbClr val="00B0F0"/>
            </a:solidFill>
            <a:prstDash val="dashDot"/>
          </a:ln>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3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学习内容：</a:t>
            </a:r>
            <a:r>
              <a:rPr kumimoji="0" lang="zh-CN" altLang="en-US" sz="32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课本</a:t>
            </a:r>
            <a:r>
              <a:rPr kumimoji="0" lang="zh-CN" altLang="en-US" sz="32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P</a:t>
            </a:r>
            <a:r>
              <a:rPr kumimoji="0" lang="en-US" altLang="zh-CN" sz="32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10</a:t>
            </a:r>
            <a:r>
              <a:rPr kumimoji="0" lang="zh-CN" altLang="en-US" sz="32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32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16</a:t>
            </a:r>
            <a:r>
              <a:rPr kumimoji="0" lang="zh-CN" altLang="en-US" sz="32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内容</a:t>
            </a:r>
            <a:endParaRPr lang="en-US" altLang="zh-CN" sz="3200" dirty="0">
              <a:solidFill>
                <a:prstClr val="black"/>
              </a:solidFill>
              <a:latin typeface="微软雅黑" panose="020B0503020204020204" pitchFamily="34" charset="-122"/>
              <a:ea typeface="宋体" panose="02010600030101010101" pitchFamily="2" charset="-122"/>
              <a:cs typeface="Arial"/>
              <a:sym typeface="微软雅黑" panose="020B0503020204020204" pitchFamily="34" charset="-122"/>
            </a:endParaRPr>
          </a:p>
          <a:p>
            <a:pPr lvl="0" fontAlgn="base">
              <a:spcBef>
                <a:spcPct val="0"/>
              </a:spcBef>
              <a:spcAft>
                <a:spcPct val="0"/>
              </a:spcAft>
              <a:defRPr/>
            </a:pPr>
            <a:r>
              <a:rPr kumimoji="0" lang="zh-CN" altLang="en-US" sz="320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a:sym typeface="微软雅黑" panose="020B0503020204020204" pitchFamily="34" charset="-122"/>
              </a:rPr>
              <a:t>学习目标：</a:t>
            </a:r>
            <a:r>
              <a:rPr kumimoji="0" lang="zh-CN" altLang="en-US" sz="32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Arial"/>
                <a:sym typeface="+mn-ea"/>
              </a:rPr>
              <a:t>完成</a:t>
            </a:r>
            <a:r>
              <a:rPr lang="en-US" altLang="zh-CN"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个目标思考题，要求</a:t>
            </a:r>
            <a:r>
              <a:rPr lang="zh-CN" altLang="en-US" sz="3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大字慢看</a:t>
            </a:r>
            <a:r>
              <a:rPr lang="zh-CN" altLang="en-US" sz="3200" dirty="0">
                <a:solidFill>
                  <a:srgbClr val="FF3300"/>
                </a:solidFill>
                <a:latin typeface="微软雅黑" panose="020B0503020204020204" pitchFamily="34" charset="-122"/>
                <a:ea typeface="微软雅黑" panose="020B0503020204020204" pitchFamily="34" charset="-122"/>
                <a:cs typeface="微软雅黑" panose="020B0503020204020204" pitchFamily="34" charset="-122"/>
                <a:sym typeface="+mn-ea"/>
              </a:rPr>
              <a:t>，小字快读</a:t>
            </a:r>
            <a:r>
              <a:rPr lang="zh-CN" altLang="en-US" sz="32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2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用</a:t>
            </a:r>
            <a:r>
              <a:rPr lang="zh-CN" altLang="en-US" sz="3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铅笔</a:t>
            </a:r>
            <a:r>
              <a:rPr lang="zh-CN" altLang="en-US" sz="32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划出</a:t>
            </a:r>
            <a:r>
              <a:rPr lang="zh-CN" altLang="en-US" sz="3200" u="sng"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关键句</a:t>
            </a:r>
            <a:r>
              <a:rPr lang="zh-CN" altLang="en-US" sz="32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，圈出</a:t>
            </a:r>
            <a:r>
              <a:rPr lang="zh-CN" altLang="en-US" sz="3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关键词</a:t>
            </a:r>
            <a:r>
              <a:rPr lang="zh-CN" altLang="en-US" sz="32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2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标好序号</a:t>
            </a:r>
            <a:r>
              <a:rPr lang="zh-CN" altLang="en-US" sz="32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zh-CN" altLang="en-US" sz="32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0" name="图片 9"/>
          <p:cNvPicPr>
            <a:picLocks noChangeAspect="1"/>
          </p:cNvPicPr>
          <p:nvPr>
            <p:custDataLst>
              <p:tags r:id="rId3"/>
            </p:custDataLst>
          </p:nvPr>
        </p:nvPicPr>
        <p:blipFill>
          <a:blip r:embed="rId10">
            <a:extLst>
              <a:ext uri="{28A0092B-C50C-407E-A947-70E740481C1C}">
                <a14:useLocalDpi xmlns:a14="http://schemas.microsoft.com/office/drawing/2010/main" val="0"/>
              </a:ext>
            </a:extLst>
          </a:blip>
          <a:srcRect l="81354" t="25593" r="6250" b="61851"/>
          <a:stretch>
            <a:fillRect/>
          </a:stretch>
        </p:blipFill>
        <p:spPr>
          <a:xfrm>
            <a:off x="10490747" y="137543"/>
            <a:ext cx="1511300" cy="861031"/>
          </a:xfrm>
          <a:prstGeom prst="rect">
            <a:avLst/>
          </a:prstGeom>
        </p:spPr>
      </p:pic>
      <p:sp>
        <p:nvSpPr>
          <p:cNvPr id="2" name="圆角矩形 1"/>
          <p:cNvSpPr/>
          <p:nvPr>
            <p:custDataLst>
              <p:tags r:id="rId4"/>
            </p:custDataLst>
          </p:nvPr>
        </p:nvSpPr>
        <p:spPr>
          <a:xfrm>
            <a:off x="375747" y="3146838"/>
            <a:ext cx="11334067" cy="3553143"/>
          </a:xfrm>
          <a:prstGeom prst="roundRect">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endParaRPr>
          </a:p>
        </p:txBody>
      </p:sp>
      <p:sp>
        <p:nvSpPr>
          <p:cNvPr id="3" name="文本框 2"/>
          <p:cNvSpPr txBox="1"/>
          <p:nvPr>
            <p:custDataLst>
              <p:tags r:id="rId5"/>
            </p:custDataLst>
          </p:nvPr>
        </p:nvSpPr>
        <p:spPr>
          <a:xfrm>
            <a:off x="818831" y="3503497"/>
            <a:ext cx="12209551"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zh-CN" altLang="en-US" sz="36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1. 网络对</a:t>
            </a:r>
            <a:r>
              <a:rPr kumimoji="0" lang="zh-CN" altLang="en-US" sz="3600"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日常生活</a:t>
            </a:r>
            <a:r>
              <a:rPr kumimoji="0" lang="zh-CN" altLang="en-US" sz="36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有</a:t>
            </a:r>
            <a:r>
              <a:rPr kumimoji="0" lang="zh-CN" altLang="en-US" sz="36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哪些</a:t>
            </a:r>
            <a:r>
              <a:rPr lang="zh-CN" altLang="en-US" sz="3600" dirty="0">
                <a:solidFill>
                  <a:srgbClr val="0070C0"/>
                </a:solidFill>
                <a:latin typeface="微软雅黑" panose="020B0503020204020204" pitchFamily="34" charset="-122"/>
                <a:ea typeface="微软雅黑" panose="020B0503020204020204" pitchFamily="34" charset="-122"/>
                <a:sym typeface="+mn-ea"/>
              </a:rPr>
              <a:t>积极影响</a:t>
            </a:r>
            <a:r>
              <a:rPr kumimoji="0" lang="zh-CN" altLang="en-US" sz="36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en-US" altLang="zh-CN" sz="36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dirty="0">
                <a:solidFill>
                  <a:srgbClr val="FF0000"/>
                </a:solidFill>
                <a:latin typeface="微软雅黑" panose="020B0503020204020204" pitchFamily="34" charset="-122"/>
                <a:ea typeface="微软雅黑" panose="020B0503020204020204" pitchFamily="34" charset="-122"/>
                <a:cs typeface="Arial"/>
                <a:sym typeface="宋体" panose="02010600030101010101" pitchFamily="2" charset="-122"/>
              </a:rPr>
              <a:t>  	</a:t>
            </a:r>
            <a:r>
              <a:rPr kumimoji="0" lang="en-US" altLang="zh-CN" sz="36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 </a:t>
            </a:r>
            <a:r>
              <a:rPr kumimoji="0" lang="en-US" altLang="zh-CN" sz="360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网络对</a:t>
            </a:r>
            <a:r>
              <a:rPr kumimoji="0" lang="zh-CN" altLang="en-US" sz="36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推动</a:t>
            </a:r>
            <a:r>
              <a:rPr lang="en-US" altLang="zh-CN" sz="3600" dirty="0" err="1">
                <a:solidFill>
                  <a:srgbClr val="0070C0"/>
                </a:solidFill>
                <a:latin typeface="微软雅黑" panose="020B0503020204020204" pitchFamily="34" charset="-122"/>
                <a:ea typeface="微软雅黑" panose="020B0503020204020204" pitchFamily="34" charset="-122"/>
                <a:sym typeface="+mn-ea"/>
              </a:rPr>
              <a:t>社会进步</a:t>
            </a:r>
            <a:r>
              <a:rPr kumimoji="0" lang="en-US" altLang="zh-CN" sz="3600" i="0" u="none" strike="noStrike" kern="1200" cap="none" spc="0" normalizeH="0" baseline="0" noProof="0" dirty="0" err="1">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有哪些</a:t>
            </a:r>
            <a:r>
              <a:rPr lang="en-US" altLang="zh-CN" sz="3600" dirty="0" err="1">
                <a:solidFill>
                  <a:srgbClr val="0070C0"/>
                </a:solidFill>
                <a:latin typeface="微软雅黑" panose="020B0503020204020204" pitchFamily="34" charset="-122"/>
                <a:ea typeface="微软雅黑" panose="020B0503020204020204" pitchFamily="34" charset="-122"/>
                <a:sym typeface="+mn-ea"/>
              </a:rPr>
              <a:t>积极影响</a:t>
            </a:r>
            <a:r>
              <a:rPr kumimoji="0" lang="en-US" altLang="zh-CN" sz="360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	3. </a:t>
            </a:r>
            <a:r>
              <a:rPr lang="zh-CN" altLang="en-US" sz="3600" dirty="0">
                <a:solidFill>
                  <a:srgbClr val="0070C0"/>
                </a:solidFill>
                <a:latin typeface="微软雅黑" panose="020B0503020204020204" pitchFamily="34" charset="-122"/>
                <a:ea typeface="微软雅黑" panose="020B0503020204020204" pitchFamily="34" charset="-122"/>
                <a:sym typeface="+mn-ea"/>
              </a:rPr>
              <a:t>网络问政</a:t>
            </a:r>
            <a:r>
              <a:rPr lang="zh-CN" altLang="en-US" sz="36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的</a:t>
            </a:r>
            <a:r>
              <a:rPr lang="zh-CN" altLang="en-US" sz="3600" dirty="0">
                <a:solidFill>
                  <a:srgbClr val="0070C0"/>
                </a:solidFill>
                <a:latin typeface="微软雅黑" panose="020B0503020204020204" pitchFamily="34" charset="-122"/>
                <a:ea typeface="微软雅黑" panose="020B0503020204020204" pitchFamily="34" charset="-122"/>
                <a:sym typeface="+mn-ea"/>
              </a:rPr>
              <a:t>意义</a:t>
            </a:r>
            <a:r>
              <a:rPr lang="zh-CN" altLang="en-US" sz="3600" dirty="0">
                <a:solidFill>
                  <a:prstClr val="black"/>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zh-CN" altLang="en-US" sz="36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dirty="0">
                <a:solidFill>
                  <a:srgbClr val="0066FF"/>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36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kumimoji="0" lang="zh-CN" altLang="en-US" sz="36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网络给我们带来了哪些</a:t>
            </a:r>
            <a:r>
              <a:rPr lang="zh-CN" altLang="en-US" sz="3600" dirty="0">
                <a:solidFill>
                  <a:srgbClr val="0070C0"/>
                </a:solidFill>
                <a:latin typeface="微软雅黑" panose="020B0503020204020204" pitchFamily="34" charset="-122"/>
                <a:ea typeface="微软雅黑" panose="020B0503020204020204" pitchFamily="34" charset="-122"/>
                <a:sym typeface="+mn-ea"/>
              </a:rPr>
              <a:t>消极影响</a:t>
            </a:r>
            <a:r>
              <a:rPr kumimoji="0" lang="zh-CN" altLang="en-US" sz="36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kumimoji="0" lang="en-US" altLang="zh-CN" sz="36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5. </a:t>
            </a:r>
            <a:r>
              <a:rPr kumimoji="0" lang="zh-CN" altLang="en-US" sz="36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网络中充斥着哪些</a:t>
            </a:r>
            <a:r>
              <a:rPr lang="zh-CN" altLang="en-US" sz="3600" dirty="0">
                <a:solidFill>
                  <a:srgbClr val="0070C0"/>
                </a:solidFill>
                <a:latin typeface="微软雅黑" panose="020B0503020204020204" pitchFamily="34" charset="-122"/>
                <a:ea typeface="微软雅黑" panose="020B0503020204020204" pitchFamily="34" charset="-122"/>
                <a:sym typeface="+mn-ea"/>
              </a:rPr>
              <a:t>虚假、不良信息</a:t>
            </a:r>
            <a:r>
              <a:rPr kumimoji="0" lang="zh-CN" altLang="en-US" sz="360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流程图: 可选过程 3"/>
          <p:cNvSpPr/>
          <p:nvPr>
            <p:custDataLst>
              <p:tags r:id="rId6"/>
            </p:custDataLst>
          </p:nvPr>
        </p:nvSpPr>
        <p:spPr>
          <a:xfrm>
            <a:off x="8381" y="25823"/>
            <a:ext cx="4370705" cy="586105"/>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3600" b="1" noProof="1">
                <a:solidFill>
                  <a:prstClr val="white"/>
                </a:solidFill>
                <a:latin typeface="微软雅黑" panose="020B0503020204020204" pitchFamily="34" charset="-122"/>
                <a:ea typeface="微软雅黑" panose="020B0503020204020204" pitchFamily="34" charset="-122"/>
                <a:cs typeface="Arial"/>
                <a:sym typeface="+mn-ea"/>
              </a:rPr>
              <a:t> 自主学习</a:t>
            </a:r>
            <a:r>
              <a:rPr kumimoji="0" lang="zh-CN" altLang="en-US" sz="3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3600" b="1"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sym typeface="+mn-ea"/>
              </a:rPr>
              <a:t>3-5</a:t>
            </a:r>
            <a:r>
              <a:rPr kumimoji="0" lang="zh-CN" altLang="en-US" sz="3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分钟）</a:t>
            </a:r>
            <a:endPar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endParaRPr>
          </a:p>
        </p:txBody>
      </p:sp>
      <p:sp>
        <p:nvSpPr>
          <p:cNvPr id="6147" name="文本框 2"/>
          <p:cNvSpPr txBox="1"/>
          <p:nvPr>
            <p:custDataLst>
              <p:tags r:id="rId7"/>
            </p:custDataLst>
          </p:nvPr>
        </p:nvSpPr>
        <p:spPr>
          <a:xfrm>
            <a:off x="0" y="608013"/>
            <a:ext cx="12030075" cy="118745"/>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sp>
        <p:nvSpPr>
          <p:cNvPr id="7" name="椭圆 6">
            <a:extLst>
              <a:ext uri="{FF2B5EF4-FFF2-40B4-BE49-F238E27FC236}">
                <a16:creationId xmlns:a16="http://schemas.microsoft.com/office/drawing/2014/main" id="{A2D16F46-759C-FE28-45CC-A793F3650DF9}"/>
              </a:ext>
            </a:extLst>
          </p:cNvPr>
          <p:cNvSpPr/>
          <p:nvPr/>
        </p:nvSpPr>
        <p:spPr>
          <a:xfrm>
            <a:off x="6067425" y="1951261"/>
            <a:ext cx="1588959" cy="55463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流程图: 可选过程 10"/>
          <p:cNvSpPr/>
          <p:nvPr>
            <p:custDataLst>
              <p:tags r:id="rId1"/>
            </p:custDataLst>
          </p:nvPr>
        </p:nvSpPr>
        <p:spPr>
          <a:xfrm>
            <a:off x="0" y="-7937"/>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rPr>
              <a:t>脑洞大开</a:t>
            </a:r>
          </a:p>
        </p:txBody>
      </p:sp>
      <p:sp>
        <p:nvSpPr>
          <p:cNvPr id="6147" name="文本框 2"/>
          <p:cNvSpPr txBox="1"/>
          <p:nvPr>
            <p:custDataLst>
              <p:tags r:id="rId2"/>
            </p:custDataLst>
          </p:nvPr>
        </p:nvSpPr>
        <p:spPr>
          <a:xfrm>
            <a:off x="0" y="608013"/>
            <a:ext cx="12030075" cy="118745"/>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pic>
        <p:nvPicPr>
          <p:cNvPr id="4" name="图片 3"/>
          <p:cNvPicPr>
            <a:picLocks noChangeAspect="1"/>
          </p:cNvPicPr>
          <p:nvPr>
            <p:custDataLst>
              <p:tags r:id="rId3"/>
            </p:custDataLst>
          </p:nvPr>
        </p:nvPicPr>
        <p:blipFill>
          <a:blip r:embed="rId6"/>
          <a:stretch>
            <a:fillRect/>
          </a:stretch>
        </p:blipFill>
        <p:spPr>
          <a:xfrm>
            <a:off x="8378544" y="2225792"/>
            <a:ext cx="3556445" cy="2309186"/>
          </a:xfrm>
          <a:prstGeom prst="rect">
            <a:avLst/>
          </a:prstGeom>
        </p:spPr>
      </p:pic>
      <p:sp>
        <p:nvSpPr>
          <p:cNvPr id="3" name="文本框 2">
            <a:extLst>
              <a:ext uri="{FF2B5EF4-FFF2-40B4-BE49-F238E27FC236}">
                <a16:creationId xmlns:a16="http://schemas.microsoft.com/office/drawing/2014/main" id="{5CC9940A-DB75-A6FF-986D-3029EED46540}"/>
              </a:ext>
            </a:extLst>
          </p:cNvPr>
          <p:cNvSpPr txBox="1"/>
          <p:nvPr/>
        </p:nvSpPr>
        <p:spPr>
          <a:xfrm>
            <a:off x="285292" y="1232374"/>
            <a:ext cx="8113991" cy="4739759"/>
          </a:xfrm>
          <a:prstGeom prst="rect">
            <a:avLst/>
          </a:prstGeom>
          <a:noFill/>
        </p:spPr>
        <p:txBody>
          <a:bodyPr wrap="square" rtlCol="0">
            <a:spAutoFit/>
          </a:bodyPr>
          <a:lstStyle/>
          <a:p>
            <a:endParaRPr lang="en-US" altLang="zh-CN" sz="2400" dirty="0">
              <a:solidFill>
                <a:srgbClr val="FF0000"/>
              </a:solidFill>
            </a:endParaRPr>
          </a:p>
          <a:p>
            <a:r>
              <a:rPr lang="zh-CN" altLang="en-US" sz="3200" dirty="0">
                <a:solidFill>
                  <a:srgbClr val="FF0000"/>
                </a:solidFill>
              </a:rPr>
              <a:t>场景二：</a:t>
            </a:r>
            <a:endParaRPr lang="en-US" altLang="zh-CN" sz="3200" dirty="0">
              <a:solidFill>
                <a:srgbClr val="FF0000"/>
              </a:solidFill>
            </a:endParaRPr>
          </a:p>
          <a:p>
            <a:r>
              <a:rPr lang="en-US" altLang="zh-CN" sz="3200" dirty="0">
                <a:solidFill>
                  <a:srgbClr val="FF0000"/>
                </a:solidFill>
              </a:rPr>
              <a:t>         </a:t>
            </a:r>
            <a:r>
              <a:rPr lang="zh-CN" altLang="en-US" sz="3200" dirty="0"/>
              <a:t>国庆也是嵊州榧农的农忙季节。袁老师的妈妈平常会在微信朋友圈卖香榧，一天，有一个陌生人申请加好友，说是熟人王姐推荐，要买</a:t>
            </a:r>
            <a:r>
              <a:rPr lang="en-US" altLang="zh-CN" sz="3200" dirty="0"/>
              <a:t>100</a:t>
            </a:r>
            <a:r>
              <a:rPr lang="zh-CN" altLang="en-US" sz="3200" dirty="0"/>
              <a:t>斤香榧，但是由于资金周转问题，钱要在收到香榧后一个月支付，该不该同意呢？</a:t>
            </a:r>
            <a:endParaRPr lang="en-US" altLang="zh-CN" sz="2400" dirty="0"/>
          </a:p>
          <a:p>
            <a:pPr marL="342900" indent="-342900">
              <a:buAutoNum type="arabicPeriod"/>
            </a:pPr>
            <a:endParaRPr lang="en-US" altLang="zh-CN" dirty="0"/>
          </a:p>
          <a:p>
            <a:pPr marL="342900" indent="-342900">
              <a:buAutoNum type="arabicPeriod"/>
            </a:pPr>
            <a:endParaRPr lang="en-US" altLang="zh-CN" dirty="0"/>
          </a:p>
          <a:p>
            <a:pPr marL="342900" indent="-342900">
              <a:buAutoNum type="arabicPeriod"/>
            </a:pPr>
            <a:endParaRPr lang="zh-CN" altLang="en-US" dirty="0"/>
          </a:p>
        </p:txBody>
      </p:sp>
      <p:sp>
        <p:nvSpPr>
          <p:cNvPr id="2" name="文本框 1">
            <a:extLst>
              <a:ext uri="{FF2B5EF4-FFF2-40B4-BE49-F238E27FC236}">
                <a16:creationId xmlns:a16="http://schemas.microsoft.com/office/drawing/2014/main" id="{A10BF01E-4084-4E88-2830-C92977716EA3}"/>
              </a:ext>
            </a:extLst>
          </p:cNvPr>
          <p:cNvSpPr txBox="1"/>
          <p:nvPr/>
        </p:nvSpPr>
        <p:spPr>
          <a:xfrm>
            <a:off x="67444" y="808009"/>
            <a:ext cx="80968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dirty="0">
                <a:latin typeface="微软雅黑" panose="020B0503020204020204" pitchFamily="34" charset="-122"/>
                <a:ea typeface="微软雅黑" panose="020B0503020204020204" pitchFamily="34" charset="-122"/>
                <a:cs typeface="Arial"/>
              </a:rPr>
              <a:t>请帮我提出建议并说明原因？</a:t>
            </a:r>
          </a:p>
        </p:txBody>
      </p:sp>
      <p:sp>
        <p:nvSpPr>
          <p:cNvPr id="6" name="文本框 5">
            <a:extLst>
              <a:ext uri="{FF2B5EF4-FFF2-40B4-BE49-F238E27FC236}">
                <a16:creationId xmlns:a16="http://schemas.microsoft.com/office/drawing/2014/main" id="{3597D4AA-C6B7-6627-6567-18EFE01379F4}"/>
              </a:ext>
            </a:extLst>
          </p:cNvPr>
          <p:cNvSpPr txBox="1"/>
          <p:nvPr/>
        </p:nvSpPr>
        <p:spPr>
          <a:xfrm>
            <a:off x="3014111" y="26103"/>
            <a:ext cx="80968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a:rPr>
              <a:t>网络给我们带来了哪些消极影响？</a:t>
            </a:r>
          </a:p>
        </p:txBody>
      </p:sp>
      <p:sp>
        <p:nvSpPr>
          <p:cNvPr id="8" name="矩形: 圆角 10">
            <a:extLst>
              <a:ext uri="{FF2B5EF4-FFF2-40B4-BE49-F238E27FC236}">
                <a16:creationId xmlns:a16="http://schemas.microsoft.com/office/drawing/2014/main" id="{42334D28-53B6-D625-0838-073C638F676C}"/>
              </a:ext>
            </a:extLst>
          </p:cNvPr>
          <p:cNvSpPr/>
          <p:nvPr>
            <p:custDataLst>
              <p:tags r:id="rId4"/>
            </p:custDataLst>
          </p:nvPr>
        </p:nvSpPr>
        <p:spPr>
          <a:xfrm>
            <a:off x="423465" y="5316884"/>
            <a:ext cx="11445240" cy="1187223"/>
          </a:xfrm>
          <a:prstGeom prst="roundRect">
            <a:avLst/>
          </a:prstGeom>
          <a:solidFill>
            <a:srgbClr val="0070C0"/>
          </a:solidFill>
          <a:ln>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Wingdings" panose="05000000000000000000" charset="0"/>
              <a:buNone/>
              <a:tabLst/>
              <a:defRPr/>
            </a:pPr>
            <a:r>
              <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sym typeface="+mn-ea"/>
              </a:rPr>
              <a:t>①在网络时代，</a:t>
            </a:r>
            <a:r>
              <a:rPr kumimoji="0" lang="zh-CN" altLang="en-US" sz="3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a:sym typeface="+mn-ea"/>
              </a:rPr>
              <a:t>出现了一些</a:t>
            </a:r>
            <a:r>
              <a:rPr kumimoji="0" lang="zh-CN" altLang="en-US" sz="3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a:sym typeface="+mn-ea"/>
              </a:rPr>
              <a:t>虚假的、不良的信息</a:t>
            </a:r>
            <a:r>
              <a:rPr kumimoji="0" lang="zh-CN" altLang="en-US" sz="3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a:sym typeface="+mn-ea"/>
              </a:rPr>
              <a:t>（</a:t>
            </a:r>
            <a:r>
              <a:rPr kumimoji="0" lang="en-US" altLang="zh-CN" sz="3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a:sym typeface="+mn-ea"/>
              </a:rPr>
              <a:t>p15</a:t>
            </a:r>
            <a:r>
              <a:rPr kumimoji="0" lang="zh-CN" altLang="en-US" sz="3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a:sym typeface="+mn-ea"/>
              </a:rPr>
              <a:t>）</a:t>
            </a:r>
            <a:r>
              <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sym typeface="+mn-ea"/>
              </a:rPr>
              <a:t>。</a:t>
            </a:r>
          </a:p>
        </p:txBody>
      </p:sp>
    </p:spTree>
    <p:extLst>
      <p:ext uri="{BB962C8B-B14F-4D97-AF65-F5344CB8AC3E}">
        <p14:creationId xmlns:p14="http://schemas.microsoft.com/office/powerpoint/2010/main" val="447503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1"/>
          <p:cNvSpPr txBox="1"/>
          <p:nvPr>
            <p:custDataLst>
              <p:tags r:id="rId1"/>
            </p:custDataLst>
          </p:nvPr>
        </p:nvSpPr>
        <p:spPr>
          <a:xfrm>
            <a:off x="4482665" y="4786427"/>
            <a:ext cx="3722126" cy="1867811"/>
          </a:xfrm>
          <a:prstGeom prst="roundRect">
            <a:avLst>
              <a:gd name="adj" fmla="val 10472"/>
            </a:avLst>
          </a:prstGeom>
          <a:solidFill>
            <a:schemeClr val="bg1"/>
          </a:solidFill>
          <a:ln w="25400" cmpd="sng">
            <a:solidFill>
              <a:srgbClr val="FF0000"/>
            </a:solidFill>
            <a:prstDash val="sysDot"/>
          </a:ln>
        </p:spPr>
        <p:txBody>
          <a:bodyPr wrap="square">
            <a:spAutoFit/>
          </a:bodyPr>
          <a:lstStyle/>
          <a:p>
            <a:pPr indent="457200" algn="just">
              <a:lnSpc>
                <a:spcPct val="150000"/>
              </a:lnSpc>
            </a:pPr>
            <a:r>
              <a:rPr lang="zh-CN" altLang="en-US" sz="2400" b="1" dirty="0">
                <a:latin typeface="华文隶书" panose="02010800040101010101" charset="-122"/>
                <a:ea typeface="华文隶书" panose="02010800040101010101" charset="-122"/>
                <a:cs typeface="华文隶书" panose="02010800040101010101" charset="-122"/>
              </a:rPr>
              <a:t> </a:t>
            </a:r>
            <a:r>
              <a:rPr lang="zh-CN" altLang="en-US" sz="2400" b="1" dirty="0">
                <a:solidFill>
                  <a:srgbClr val="FF0000"/>
                </a:solidFill>
                <a:latin typeface="华文隶书" panose="02010800040101010101" charset="-122"/>
                <a:ea typeface="华文隶书" panose="02010800040101010101" charset="-122"/>
                <a:cs typeface="华文隶书" panose="02010800040101010101" charset="-122"/>
              </a:rPr>
              <a:t>③有的人随意宣泄情绪，谩骂、中伤他人，</a:t>
            </a:r>
            <a:r>
              <a:rPr lang="zh-CN" altLang="en-US" sz="2400" b="1" u="sng" dirty="0">
                <a:solidFill>
                  <a:srgbClr val="FF0000"/>
                </a:solidFill>
                <a:latin typeface="华文隶书" panose="02010800040101010101" charset="-122"/>
                <a:ea typeface="华文隶书" panose="02010800040101010101" charset="-122"/>
                <a:cs typeface="华文隶书" panose="02010800040101010101" charset="-122"/>
              </a:rPr>
              <a:t>侵犯他人人格尊严</a:t>
            </a:r>
            <a:r>
              <a:rPr lang="zh-CN" altLang="en-US" sz="2400" b="1" dirty="0">
                <a:solidFill>
                  <a:srgbClr val="FF0000"/>
                </a:solidFill>
                <a:latin typeface="华文隶书" panose="02010800040101010101" charset="-122"/>
                <a:ea typeface="华文隶书" panose="02010800040101010101" charset="-122"/>
                <a:cs typeface="华文隶书" panose="02010800040101010101" charset="-122"/>
              </a:rPr>
              <a:t>。</a:t>
            </a:r>
          </a:p>
        </p:txBody>
      </p:sp>
      <p:pic>
        <p:nvPicPr>
          <p:cNvPr id="3" name="图片 2"/>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4482665" y="1633410"/>
            <a:ext cx="3569726" cy="2688606"/>
          </a:xfrm>
          <a:prstGeom prst="roundRect">
            <a:avLst>
              <a:gd name="adj" fmla="val 8594"/>
            </a:avLst>
          </a:prstGeom>
          <a:solidFill>
            <a:srgbClr val="FFFFFF">
              <a:shade val="85000"/>
            </a:srgbClr>
          </a:solidFill>
          <a:ln>
            <a:noFill/>
          </a:ln>
          <a:effectLst/>
        </p:spPr>
      </p:pic>
      <p:sp>
        <p:nvSpPr>
          <p:cNvPr id="4" name="文本框 51"/>
          <p:cNvSpPr txBox="1"/>
          <p:nvPr>
            <p:custDataLst>
              <p:tags r:id="rId3"/>
            </p:custDataLst>
          </p:nvPr>
        </p:nvSpPr>
        <p:spPr>
          <a:xfrm>
            <a:off x="8598012" y="4820051"/>
            <a:ext cx="3278666" cy="1200918"/>
          </a:xfrm>
          <a:prstGeom prst="roundRect">
            <a:avLst>
              <a:gd name="adj" fmla="val 10472"/>
            </a:avLst>
          </a:prstGeom>
          <a:solidFill>
            <a:schemeClr val="bg1"/>
          </a:solidFill>
          <a:ln w="25400" cmpd="sng">
            <a:solidFill>
              <a:srgbClr val="FF0000"/>
            </a:solidFill>
            <a:prstDash val="sysDot"/>
          </a:ln>
        </p:spPr>
        <p:txBody>
          <a:bodyPr wrap="square">
            <a:spAutoFit/>
          </a:bodyPr>
          <a:lstStyle/>
          <a:p>
            <a:pPr indent="457200" algn="just">
              <a:lnSpc>
                <a:spcPct val="150000"/>
              </a:lnSpc>
            </a:pPr>
            <a:r>
              <a:rPr lang="zh-CN" altLang="en-US" sz="2400" b="1" dirty="0">
                <a:latin typeface="华文隶书" panose="02010800040101010101" charset="-122"/>
                <a:ea typeface="华文隶书" panose="02010800040101010101" charset="-122"/>
                <a:cs typeface="华文隶书" panose="02010800040101010101" charset="-122"/>
              </a:rPr>
              <a:t> ④有的人实施网络诈骗，</a:t>
            </a:r>
            <a:r>
              <a:rPr lang="zh-CN" altLang="en-US" sz="2400" b="1" u="sng" dirty="0">
                <a:latin typeface="华文隶书" panose="02010800040101010101" charset="-122"/>
                <a:ea typeface="华文隶书" panose="02010800040101010101" charset="-122"/>
                <a:cs typeface="华文隶书" panose="02010800040101010101" charset="-122"/>
              </a:rPr>
              <a:t>侵害他人利益</a:t>
            </a:r>
            <a:r>
              <a:rPr lang="zh-CN" altLang="en-US" sz="2400" b="1" dirty="0">
                <a:latin typeface="华文隶书" panose="02010800040101010101" charset="-122"/>
                <a:ea typeface="华文隶书" panose="02010800040101010101" charset="-122"/>
                <a:cs typeface="华文隶书" panose="02010800040101010101" charset="-122"/>
              </a:rPr>
              <a:t>。</a:t>
            </a:r>
          </a:p>
        </p:txBody>
      </p:sp>
      <p:pic>
        <p:nvPicPr>
          <p:cNvPr id="5" name="图片 4"/>
          <p:cNvPicPr>
            <a:picLocks noChangeAspect="1"/>
          </p:cNvPicPr>
          <p:nvPr>
            <p:custDataLst>
              <p:tags r:id="rId4"/>
            </p:custDataLst>
          </p:nvPr>
        </p:nvPicPr>
        <p:blipFill>
          <a:blip r:embed="rId10">
            <a:extLst>
              <a:ext uri="{28A0092B-C50C-407E-A947-70E740481C1C}">
                <a14:useLocalDpi xmlns:a14="http://schemas.microsoft.com/office/drawing/2010/main" val="0"/>
              </a:ext>
            </a:extLst>
          </a:blip>
          <a:srcRect l="6365" r="6365"/>
          <a:stretch>
            <a:fillRect/>
          </a:stretch>
        </p:blipFill>
        <p:spPr>
          <a:xfrm>
            <a:off x="8469874" y="1688832"/>
            <a:ext cx="3534942" cy="2662408"/>
          </a:xfrm>
          <a:prstGeom prst="roundRect">
            <a:avLst>
              <a:gd name="adj" fmla="val 8594"/>
            </a:avLst>
          </a:prstGeom>
          <a:solidFill>
            <a:srgbClr val="FFFFFF">
              <a:shade val="85000"/>
            </a:srgbClr>
          </a:solidFill>
          <a:ln>
            <a:noFill/>
          </a:ln>
          <a:effectLst/>
        </p:spPr>
      </p:pic>
      <p:sp>
        <p:nvSpPr>
          <p:cNvPr id="6" name="文本框 51"/>
          <p:cNvSpPr txBox="1"/>
          <p:nvPr>
            <p:custDataLst>
              <p:tags r:id="rId5"/>
            </p:custDataLst>
          </p:nvPr>
        </p:nvSpPr>
        <p:spPr>
          <a:xfrm>
            <a:off x="128138" y="4806785"/>
            <a:ext cx="3722126" cy="1807279"/>
          </a:xfrm>
          <a:prstGeom prst="roundRect">
            <a:avLst>
              <a:gd name="adj" fmla="val 10472"/>
            </a:avLst>
          </a:prstGeom>
          <a:solidFill>
            <a:schemeClr val="bg1"/>
          </a:solidFill>
          <a:ln w="25400" cmpd="sng">
            <a:solidFill>
              <a:srgbClr val="FF0000"/>
            </a:solidFill>
            <a:prstDash val="sysDot"/>
          </a:ln>
        </p:spPr>
        <p:txBody>
          <a:bodyPr wrap="square">
            <a:spAutoFit/>
          </a:bodyPr>
          <a:lstStyle>
            <a:defPPr>
              <a:defRPr lang="zh-CN"/>
            </a:defPPr>
            <a:lvl1pPr indent="457200" algn="just">
              <a:lnSpc>
                <a:spcPct val="150000"/>
              </a:lnSpc>
              <a:defRPr sz="2400" b="1">
                <a:latin typeface="黑体" panose="02010609060101010101" charset="-122"/>
                <a:ea typeface="黑体" panose="02010609060101010101" charset="-122"/>
                <a:cs typeface="Times New Roman" panose="02020603050405020304" pitchFamily="18" charset="0"/>
              </a:defRPr>
            </a:lvl1pPr>
          </a:lstStyle>
          <a:p>
            <a:pPr marL="0" marR="0" lvl="0" indent="457200" algn="just" defTabSz="914400" eaLnBrk="1" fontAlgn="auto" latinLnBrk="0" hangingPunct="1">
              <a:lnSpc>
                <a:spcPct val="150000"/>
              </a:lnSpc>
              <a:spcBef>
                <a:spcPct val="0"/>
              </a:spcBef>
              <a:spcAft>
                <a:spcPct val="0"/>
              </a:spcAft>
              <a:buClrTx/>
              <a:buSzTx/>
              <a:buFontTx/>
              <a:buNone/>
              <a:defRPr/>
            </a:pPr>
            <a:r>
              <a:rPr kumimoji="0" lang="en-US" altLang="zh-CN" sz="2400" b="1" i="0" u="none" strike="noStrike" kern="0" cap="none" spc="0" normalizeH="0" baseline="0" noProof="0" dirty="0">
                <a:ln>
                  <a:noFill/>
                </a:ln>
                <a:solidFill>
                  <a:srgbClr val="FF0000"/>
                </a:solidFill>
                <a:effectLst/>
                <a:uLnTx/>
                <a:uFillTx/>
                <a:latin typeface="华文隶书" panose="02010800040101010101" charset="-122"/>
                <a:ea typeface="华文隶书" panose="02010800040101010101" charset="-122"/>
                <a:cs typeface="华文隶书" panose="02010800040101010101" charset="-122"/>
              </a:rPr>
              <a:t>②</a:t>
            </a:r>
            <a:r>
              <a:rPr kumimoji="0" lang="zh-CN" altLang="zh-CN" sz="2400" b="1" i="0" u="none" strike="noStrike" kern="0" cap="none" spc="0" normalizeH="0" baseline="0" noProof="0" dirty="0">
                <a:ln>
                  <a:noFill/>
                </a:ln>
                <a:solidFill>
                  <a:srgbClr val="FF0000"/>
                </a:solidFill>
                <a:effectLst/>
                <a:uLnTx/>
                <a:uFillTx/>
                <a:latin typeface="华文隶书" panose="02010800040101010101" charset="-122"/>
                <a:ea typeface="华文隶书" panose="02010800040101010101" charset="-122"/>
                <a:cs typeface="华文隶书" panose="02010800040101010101" charset="-122"/>
              </a:rPr>
              <a:t>有的人恶意发布暴力、色情和危害社会稳定的信息，</a:t>
            </a:r>
            <a:r>
              <a:rPr kumimoji="0" lang="zh-CN" altLang="zh-CN" sz="2400" b="1" i="0" u="sng" strike="noStrike" kern="0" cap="none" spc="0" normalizeH="0" baseline="0" noProof="0" dirty="0">
                <a:ln>
                  <a:noFill/>
                </a:ln>
                <a:solidFill>
                  <a:srgbClr val="FF0000"/>
                </a:solidFill>
                <a:effectLst/>
                <a:uLnTx/>
                <a:uFillTx/>
                <a:latin typeface="华文隶书" panose="02010800040101010101" charset="-122"/>
                <a:ea typeface="华文隶书" panose="02010800040101010101" charset="-122"/>
                <a:cs typeface="华文隶书" panose="02010800040101010101" charset="-122"/>
              </a:rPr>
              <a:t>造成恶劣影响</a:t>
            </a:r>
            <a:r>
              <a:rPr kumimoji="0" lang="zh-CN" altLang="en-US" sz="2400" b="1" i="0" u="none" strike="noStrike" kern="0" cap="none" spc="0" normalizeH="0" baseline="0" noProof="0" dirty="0">
                <a:ln>
                  <a:noFill/>
                </a:ln>
                <a:solidFill>
                  <a:srgbClr val="FF0000"/>
                </a:solidFill>
                <a:effectLst/>
                <a:uLnTx/>
                <a:uFillTx/>
                <a:latin typeface="华文隶书" panose="02010800040101010101" charset="-122"/>
                <a:ea typeface="华文隶书" panose="02010800040101010101" charset="-122"/>
                <a:cs typeface="华文隶书" panose="02010800040101010101" charset="-122"/>
              </a:rPr>
              <a:t>。</a:t>
            </a:r>
          </a:p>
        </p:txBody>
      </p:sp>
      <p:pic>
        <p:nvPicPr>
          <p:cNvPr id="7" name="图片 6"/>
          <p:cNvPicPr>
            <a:picLocks noChangeAspect="1"/>
          </p:cNvPicPr>
          <p:nvPr>
            <p:custDataLst>
              <p:tags r:id="rId6"/>
            </p:custDataLst>
          </p:nvPr>
        </p:nvPicPr>
        <p:blipFill>
          <a:blip r:embed="rId11">
            <a:extLst>
              <a:ext uri="{28A0092B-C50C-407E-A947-70E740481C1C}">
                <a14:useLocalDpi xmlns:a14="http://schemas.microsoft.com/office/drawing/2010/main" val="0"/>
              </a:ext>
            </a:extLst>
          </a:blip>
          <a:srcRect l="5743" r="5743"/>
          <a:stretch>
            <a:fillRect/>
          </a:stretch>
        </p:blipFill>
        <p:spPr>
          <a:xfrm>
            <a:off x="317956" y="1718984"/>
            <a:ext cx="3342490" cy="2517459"/>
          </a:xfrm>
          <a:prstGeom prst="roundRect">
            <a:avLst>
              <a:gd name="adj" fmla="val 8594"/>
            </a:avLst>
          </a:prstGeom>
          <a:solidFill>
            <a:srgbClr val="FFFFFF">
              <a:shade val="85000"/>
            </a:srgbClr>
          </a:solidFill>
          <a:ln>
            <a:noFill/>
          </a:ln>
          <a:effectLst/>
        </p:spPr>
      </p:pic>
      <p:sp>
        <p:nvSpPr>
          <p:cNvPr id="11" name="文本框 38"/>
          <p:cNvSpPr txBox="1"/>
          <p:nvPr>
            <p:custDataLst>
              <p:tags r:id="rId7"/>
            </p:custDataLst>
          </p:nvPr>
        </p:nvSpPr>
        <p:spPr>
          <a:xfrm>
            <a:off x="317956" y="176412"/>
            <a:ext cx="10705086" cy="646331"/>
          </a:xfrm>
          <a:prstGeom prst="rect">
            <a:avLst/>
          </a:prstGeom>
          <a:noFill/>
        </p:spPr>
        <p:txBody>
          <a:bodyPr wrap="square" rtlCol="0">
            <a:spAutoFit/>
          </a:bodyPr>
          <a:lstStyle>
            <a:defPPr>
              <a:defRPr lang="zh-CN"/>
            </a:defPPr>
            <a:lvl1pPr>
              <a:defRPr sz="2000" b="1">
                <a:latin typeface="汉仪菱心体简" panose="02010400000101010101" pitchFamily="49" charset="-122"/>
                <a:ea typeface="汉仪菱心体简" panose="02010400000101010101" pitchFamily="49" charset="-122"/>
              </a:defRPr>
            </a:lvl1pPr>
          </a:lstStyle>
          <a:p>
            <a:pPr marL="0" marR="0" lvl="0" indent="0" defTabSz="914400" eaLnBrk="1" fontAlgn="auto" latinLnBrk="0" hangingPunct="1">
              <a:lnSpc>
                <a:spcPct val="100000"/>
              </a:lnSpc>
              <a:spcBef>
                <a:spcPct val="0"/>
              </a:spcBef>
              <a:spcAft>
                <a:spcPct val="0"/>
              </a:spcAft>
              <a:buClrTx/>
              <a:buSzTx/>
              <a:buFontTx/>
              <a:buNone/>
              <a:defRPr/>
            </a:pPr>
            <a:r>
              <a:rPr lang="zh-CN" altLang="en-US" sz="3600" dirty="0">
                <a:solidFill>
                  <a:srgbClr val="0070C0"/>
                </a:solidFill>
                <a:latin typeface="微软雅黑" panose="020B0503020204020204" pitchFamily="34" charset="-122"/>
                <a:ea typeface="微软雅黑" panose="020B0503020204020204" pitchFamily="34" charset="-122"/>
                <a:cs typeface="Arial"/>
                <a:sym typeface="+mn-ea"/>
              </a:rPr>
              <a:t>目标思考题</a:t>
            </a:r>
            <a:r>
              <a:rPr lang="en-US" altLang="zh-CN" sz="3600" dirty="0">
                <a:solidFill>
                  <a:srgbClr val="0070C0"/>
                </a:solidFill>
                <a:latin typeface="微软雅黑" panose="020B0503020204020204" pitchFamily="34" charset="-122"/>
                <a:ea typeface="微软雅黑" panose="020B0503020204020204" pitchFamily="34" charset="-122"/>
                <a:cs typeface="Arial"/>
                <a:sym typeface="+mn-ea"/>
              </a:rPr>
              <a:t>5. </a:t>
            </a:r>
            <a:r>
              <a:rPr lang="zh-CN" altLang="en-US" sz="3600" dirty="0">
                <a:solidFill>
                  <a:srgbClr val="0070C0"/>
                </a:solidFill>
                <a:latin typeface="微软雅黑" panose="020B0503020204020204" pitchFamily="34" charset="-122"/>
                <a:ea typeface="微软雅黑" panose="020B0503020204020204" pitchFamily="34" charset="-122"/>
                <a:cs typeface="Arial"/>
                <a:sym typeface="+mn-ea"/>
              </a:rPr>
              <a:t>网络中充斥着哪些虚假、不良信息？</a:t>
            </a:r>
            <a:endParaRPr lang="zh-CN" altLang="en-US" sz="3600" dirty="0">
              <a:solidFill>
                <a:srgbClr val="0070C0"/>
              </a:solidFill>
              <a:latin typeface="微软雅黑" panose="020B0503020204020204" pitchFamily="34" charset="-122"/>
              <a:ea typeface="微软雅黑" panose="020B0503020204020204" pitchFamily="34" charset="-122"/>
              <a:cs typeface="Arial"/>
            </a:endParaRPr>
          </a:p>
        </p:txBody>
      </p:sp>
      <p:sp>
        <p:nvSpPr>
          <p:cNvPr id="9" name="文本框 8">
            <a:extLst>
              <a:ext uri="{FF2B5EF4-FFF2-40B4-BE49-F238E27FC236}">
                <a16:creationId xmlns:a16="http://schemas.microsoft.com/office/drawing/2014/main" id="{9F0F45A7-35D7-B0B6-9204-F3630050F95C}"/>
              </a:ext>
            </a:extLst>
          </p:cNvPr>
          <p:cNvSpPr txBox="1"/>
          <p:nvPr/>
        </p:nvSpPr>
        <p:spPr>
          <a:xfrm>
            <a:off x="972021" y="895805"/>
            <a:ext cx="8063121" cy="523220"/>
          </a:xfrm>
          <a:prstGeom prst="rect">
            <a:avLst/>
          </a:prstGeom>
          <a:noFill/>
        </p:spPr>
        <p:txBody>
          <a:bodyPr wrap="square">
            <a:spAutoFit/>
          </a:bodyPr>
          <a:lstStyle/>
          <a:p>
            <a:r>
              <a:rPr kumimoji="0" lang="zh-CN" altLang="en-US" sz="2800" b="1" i="0" u="none" strike="noStrike" kern="1200" cap="none" spc="0" normalizeH="0" baseline="0" noProof="0" dirty="0">
                <a:ln>
                  <a:noFill/>
                </a:ln>
                <a:effectLst/>
                <a:uLnTx/>
                <a:uFillTx/>
                <a:latin typeface="华文隶书" panose="02010800040101010101" pitchFamily="2" charset="-122"/>
                <a:ea typeface="华文隶书" panose="02010800040101010101" pitchFamily="2" charset="-122"/>
                <a:cs typeface="Arial"/>
                <a:sym typeface="+mn-ea"/>
              </a:rPr>
              <a:t>①有人有意无意地歪曲事实，</a:t>
            </a:r>
            <a:r>
              <a:rPr kumimoji="0" lang="zh-CN" altLang="en-US" sz="2800" b="1" i="0" u="sng" strike="noStrike" kern="1200" cap="none" spc="0" normalizeH="0" baseline="0" noProof="0" dirty="0">
                <a:ln>
                  <a:noFill/>
                </a:ln>
                <a:effectLst/>
                <a:uLnTx/>
                <a:uFillTx/>
                <a:latin typeface="华文隶书" panose="02010800040101010101" pitchFamily="2" charset="-122"/>
                <a:ea typeface="华文隶书" panose="02010800040101010101" pitchFamily="2" charset="-122"/>
                <a:cs typeface="Arial"/>
                <a:sym typeface="+mn-ea"/>
              </a:rPr>
              <a:t>误导大众</a:t>
            </a:r>
            <a:r>
              <a:rPr kumimoji="0" lang="zh-CN" altLang="en-US" sz="2800" b="1" i="0" u="none" strike="noStrike" kern="1200" cap="none" spc="0" normalizeH="0" baseline="0" noProof="0" dirty="0">
                <a:ln>
                  <a:noFill/>
                </a:ln>
                <a:effectLst/>
                <a:uLnTx/>
                <a:uFillTx/>
                <a:latin typeface="华文隶书" panose="02010800040101010101" pitchFamily="2" charset="-122"/>
                <a:ea typeface="华文隶书" panose="02010800040101010101" pitchFamily="2" charset="-122"/>
                <a:cs typeface="Arial"/>
                <a:sym typeface="+mn-ea"/>
              </a:rPr>
              <a:t>。</a:t>
            </a:r>
            <a:endParaRPr lang="zh-CN" altLang="en-US" sz="2800" dirty="0">
              <a:latin typeface="华文隶书" panose="02010800040101010101" pitchFamily="2" charset="-122"/>
              <a:ea typeface="华文隶书" panose="0201080004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custDataLst>
              <p:tags r:id="rId1"/>
            </p:custDataLst>
          </p:nvPr>
        </p:nvGrpSpPr>
        <p:grpSpPr>
          <a:xfrm>
            <a:off x="-179070" y="1064895"/>
            <a:ext cx="12550140" cy="5987415"/>
            <a:chOff x="913805" y="2060848"/>
            <a:chExt cx="8453939" cy="3985521"/>
          </a:xfrm>
        </p:grpSpPr>
        <p:grpSp>
          <p:nvGrpSpPr>
            <p:cNvPr id="10" name="Group 136"/>
            <p:cNvGrpSpPr/>
            <p:nvPr>
              <p:custDataLst>
                <p:tags r:id="rId24"/>
              </p:custDataLst>
            </p:nvPr>
          </p:nvGrpSpPr>
          <p:grpSpPr>
            <a:xfrm>
              <a:off x="913805" y="2060848"/>
              <a:ext cx="8453939" cy="3985521"/>
              <a:chOff x="1763688" y="1124744"/>
              <a:chExt cx="5652564" cy="3057154"/>
            </a:xfrm>
          </p:grpSpPr>
          <p:sp>
            <p:nvSpPr>
              <p:cNvPr id="11" name="Rectangle 137"/>
              <p:cNvSpPr/>
              <p:nvPr>
                <p:custDataLst>
                  <p:tags r:id="rId26"/>
                </p:custDataLst>
              </p:nvPr>
            </p:nvSpPr>
            <p:spPr>
              <a:xfrm>
                <a:off x="2699792" y="1397918"/>
                <a:ext cx="3744416" cy="23042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ct val="0"/>
                  </a:spcBef>
                  <a:spcAft>
                    <a:spcPct val="0"/>
                  </a:spcAft>
                </a:pPr>
                <a:endParaRPr lang="en-US">
                  <a:solidFill>
                    <a:prstClr val="white"/>
                  </a:solidFill>
                  <a:latin typeface="Arial Black" panose="020B0A04020102020204"/>
                  <a:ea typeface="思源黑体 CN Light"/>
                </a:endParaRPr>
              </a:p>
            </p:txBody>
          </p:sp>
          <p:pic>
            <p:nvPicPr>
              <p:cNvPr id="12" name="Picture 3" descr="F:\Trabajos\Envato\Graphic River\Duckson\Elements\laptop.png"/>
              <p:cNvPicPr>
                <a:picLocks noChangeAspect="1" noChangeArrowheads="1"/>
              </p:cNvPicPr>
              <p:nvPr>
                <p:custDataLst>
                  <p:tags r:id="rId27"/>
                </p:custDataLst>
              </p:nvPr>
            </p:nvPicPr>
            <p:blipFill>
              <a:blip r:embed="rId29">
                <a:extLst>
                  <a:ext uri="{28A0092B-C50C-407E-A947-70E740481C1C}">
                    <a14:useLocalDpi xmlns:a14="http://schemas.microsoft.com/office/drawing/2010/main" val="0"/>
                  </a:ext>
                </a:extLst>
              </a:blip>
              <a:stretch>
                <a:fillRect/>
              </a:stretch>
            </p:blipFill>
            <p:spPr bwMode="auto">
              <a:xfrm>
                <a:off x="1763688" y="1124744"/>
                <a:ext cx="5652564" cy="3057154"/>
              </a:xfrm>
              <a:prstGeom prst="rect">
                <a:avLst/>
              </a:prstGeom>
              <a:noFill/>
            </p:spPr>
          </p:pic>
        </p:grpSp>
        <p:sp>
          <p:nvSpPr>
            <p:cNvPr id="7" name="矩形 6"/>
            <p:cNvSpPr/>
            <p:nvPr>
              <p:custDataLst>
                <p:tags r:id="rId25"/>
              </p:custDataLst>
            </p:nvPr>
          </p:nvSpPr>
          <p:spPr>
            <a:xfrm>
              <a:off x="2394961" y="2426031"/>
              <a:ext cx="5437873" cy="276404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ct val="0"/>
                </a:spcBef>
                <a:spcAft>
                  <a:spcPct val="0"/>
                </a:spcAft>
              </a:pPr>
              <a:endParaRPr lang="zh-CN" altLang="en-US">
                <a:solidFill>
                  <a:prstClr val="white"/>
                </a:solidFill>
                <a:latin typeface="Arial Black" panose="020B0A04020102020204"/>
              </a:endParaRPr>
            </a:p>
          </p:txBody>
        </p:sp>
      </p:grpSp>
      <p:sp>
        <p:nvSpPr>
          <p:cNvPr id="13" name="文本框 12"/>
          <p:cNvSpPr txBox="1"/>
          <p:nvPr>
            <p:custDataLst>
              <p:tags r:id="rId2"/>
            </p:custDataLst>
          </p:nvPr>
        </p:nvSpPr>
        <p:spPr>
          <a:xfrm>
            <a:off x="423453" y="537986"/>
            <a:ext cx="6331817" cy="521970"/>
          </a:xfrm>
          <a:prstGeom prst="rect">
            <a:avLst/>
          </a:prstGeom>
          <a:noFill/>
          <a:ln w="9525">
            <a:noFill/>
          </a:ln>
        </p:spPr>
        <p:txBody>
          <a:bodyPr wrap="square">
            <a:spAutoFit/>
          </a:bodyPr>
          <a:lstStyle/>
          <a:p>
            <a:r>
              <a:rPr lang="zh-CN" altLang="en-US" sz="2800" b="1">
                <a:solidFill>
                  <a:schemeClr val="tx1"/>
                </a:solidFill>
                <a:latin typeface="微软雅黑" panose="020B0503020204020204" pitchFamily="34" charset="-122"/>
                <a:ea typeface="微软雅黑" panose="020B0503020204020204" pitchFamily="34" charset="-122"/>
              </a:rPr>
              <a:t>遇到以下情况，要提高警惕，防止被骗：</a:t>
            </a:r>
          </a:p>
        </p:txBody>
      </p:sp>
      <p:grpSp>
        <p:nvGrpSpPr>
          <p:cNvPr id="2" name="组合 17"/>
          <p:cNvGrpSpPr/>
          <p:nvPr>
            <p:custDataLst>
              <p:tags r:id="rId3"/>
            </p:custDataLst>
          </p:nvPr>
        </p:nvGrpSpPr>
        <p:grpSpPr>
          <a:xfrm>
            <a:off x="2332618" y="1674314"/>
            <a:ext cx="3943543" cy="460375"/>
            <a:chOff x="2208788" y="2363558"/>
            <a:chExt cx="3147438" cy="460612"/>
          </a:xfrm>
        </p:grpSpPr>
        <p:sp>
          <p:nvSpPr>
            <p:cNvPr id="16" name="流程图: 接点 15"/>
            <p:cNvSpPr/>
            <p:nvPr>
              <p:custDataLst>
                <p:tags r:id="rId22"/>
              </p:custDataLst>
            </p:nvPr>
          </p:nvSpPr>
          <p:spPr>
            <a:xfrm>
              <a:off x="2208788" y="2484226"/>
              <a:ext cx="157133" cy="158774"/>
            </a:xfrm>
            <a:prstGeom prst="flowChartConnector">
              <a:avLst/>
            </a:prstGeom>
            <a:solidFill>
              <a:srgbClr val="EA55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31792" name="文本框 18"/>
            <p:cNvSpPr txBox="1"/>
            <p:nvPr>
              <p:custDataLst>
                <p:tags r:id="rId23"/>
              </p:custDataLst>
            </p:nvPr>
          </p:nvSpPr>
          <p:spPr>
            <a:xfrm>
              <a:off x="2364106" y="2363558"/>
              <a:ext cx="2992120" cy="460612"/>
            </a:xfrm>
            <a:prstGeom prst="rect">
              <a:avLst/>
            </a:prstGeom>
            <a:noFill/>
            <a:ln w="9525">
              <a:noFill/>
            </a:ln>
          </p:spPr>
          <p:txBody>
            <a:bodyPr>
              <a:spAutoFit/>
            </a:bodyPr>
            <a:lstStyle/>
            <a:p>
              <a:r>
                <a:rPr lang="zh-CN" altLang="en-US" sz="2400" b="1">
                  <a:solidFill>
                    <a:schemeClr val="tx1"/>
                  </a:solidFill>
                  <a:latin typeface="微软雅黑" panose="020B0503020204020204" pitchFamily="34" charset="-122"/>
                  <a:ea typeface="微软雅黑" panose="020B0503020204020204" pitchFamily="34" charset="-122"/>
                </a:rPr>
                <a:t>自称公检法要求汇款的。</a:t>
              </a:r>
            </a:p>
          </p:txBody>
        </p:sp>
      </p:grpSp>
      <p:grpSp>
        <p:nvGrpSpPr>
          <p:cNvPr id="4" name="组合 43"/>
          <p:cNvGrpSpPr/>
          <p:nvPr>
            <p:custDataLst>
              <p:tags r:id="rId4"/>
            </p:custDataLst>
          </p:nvPr>
        </p:nvGrpSpPr>
        <p:grpSpPr>
          <a:xfrm>
            <a:off x="2319841" y="2249988"/>
            <a:ext cx="4435123" cy="460375"/>
            <a:chOff x="2208848" y="2933729"/>
            <a:chExt cx="3471862" cy="460612"/>
          </a:xfrm>
        </p:grpSpPr>
        <p:sp>
          <p:nvSpPr>
            <p:cNvPr id="31787" name="文本框 19"/>
            <p:cNvSpPr txBox="1"/>
            <p:nvPr>
              <p:custDataLst>
                <p:tags r:id="rId20"/>
              </p:custDataLst>
            </p:nvPr>
          </p:nvSpPr>
          <p:spPr>
            <a:xfrm>
              <a:off x="2364106" y="2933729"/>
              <a:ext cx="3316604" cy="460612"/>
            </a:xfrm>
            <a:prstGeom prst="rect">
              <a:avLst/>
            </a:prstGeom>
            <a:noFill/>
            <a:ln w="9525">
              <a:noFill/>
            </a:ln>
          </p:spPr>
          <p:txBody>
            <a:bodyPr>
              <a:spAutoFit/>
            </a:bodyPr>
            <a:lstStyle/>
            <a:p>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让你汇款到“</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安全账户</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a:t>
              </a:r>
            </a:p>
          </p:txBody>
        </p:sp>
        <p:sp>
          <p:nvSpPr>
            <p:cNvPr id="28" name="流程图: 接点 27"/>
            <p:cNvSpPr/>
            <p:nvPr>
              <p:custDataLst>
                <p:tags r:id="rId21"/>
              </p:custDataLst>
            </p:nvPr>
          </p:nvSpPr>
          <p:spPr>
            <a:xfrm>
              <a:off x="2208848" y="3060748"/>
              <a:ext cx="157162" cy="157187"/>
            </a:xfrm>
            <a:prstGeom prst="flowChartConnector">
              <a:avLst/>
            </a:prstGeom>
            <a:solidFill>
              <a:srgbClr val="EA55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6" name="组合 45"/>
          <p:cNvGrpSpPr/>
          <p:nvPr>
            <p:custDataLst>
              <p:tags r:id="rId5"/>
            </p:custDataLst>
          </p:nvPr>
        </p:nvGrpSpPr>
        <p:grpSpPr>
          <a:xfrm>
            <a:off x="2318166" y="2819696"/>
            <a:ext cx="7005223" cy="460375"/>
            <a:chOff x="2217773" y="3503900"/>
            <a:chExt cx="5634637" cy="460612"/>
          </a:xfrm>
        </p:grpSpPr>
        <p:sp>
          <p:nvSpPr>
            <p:cNvPr id="31783" name="文本框 20"/>
            <p:cNvSpPr txBox="1"/>
            <p:nvPr>
              <p:custDataLst>
                <p:tags r:id="rId18"/>
              </p:custDataLst>
            </p:nvPr>
          </p:nvSpPr>
          <p:spPr>
            <a:xfrm>
              <a:off x="2385062" y="3503900"/>
              <a:ext cx="5467348" cy="460612"/>
            </a:xfrm>
            <a:prstGeom prst="rect">
              <a:avLst/>
            </a:prstGeom>
            <a:noFill/>
            <a:ln w="9525">
              <a:noFill/>
            </a:ln>
          </p:spPr>
          <p:txBody>
            <a:bodyPr>
              <a:spAutoFit/>
            </a:bodyPr>
            <a:lstStyle/>
            <a:p>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通知“</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中奖</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”、领取“</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补贴</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”却要你先交钱的。</a:t>
              </a:r>
            </a:p>
          </p:txBody>
        </p:sp>
        <p:sp>
          <p:nvSpPr>
            <p:cNvPr id="31" name="流程图: 接点 30"/>
            <p:cNvSpPr/>
            <p:nvPr>
              <p:custDataLst>
                <p:tags r:id="rId19"/>
              </p:custDataLst>
            </p:nvPr>
          </p:nvSpPr>
          <p:spPr>
            <a:xfrm>
              <a:off x="2217773" y="3624568"/>
              <a:ext cx="157179" cy="158774"/>
            </a:xfrm>
            <a:prstGeom prst="flowChartConnector">
              <a:avLst/>
            </a:prstGeom>
            <a:solidFill>
              <a:srgbClr val="EA55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17" name="组合 46"/>
          <p:cNvGrpSpPr/>
          <p:nvPr>
            <p:custDataLst>
              <p:tags r:id="rId6"/>
            </p:custDataLst>
          </p:nvPr>
        </p:nvGrpSpPr>
        <p:grpSpPr>
          <a:xfrm>
            <a:off x="2327774" y="3424309"/>
            <a:ext cx="4966448" cy="460375"/>
            <a:chOff x="2215833" y="4108729"/>
            <a:chExt cx="3887787" cy="460612"/>
          </a:xfrm>
        </p:grpSpPr>
        <p:sp>
          <p:nvSpPr>
            <p:cNvPr id="31779" name="文本框 21"/>
            <p:cNvSpPr txBox="1"/>
            <p:nvPr>
              <p:custDataLst>
                <p:tags r:id="rId16"/>
              </p:custDataLst>
            </p:nvPr>
          </p:nvSpPr>
          <p:spPr>
            <a:xfrm>
              <a:off x="2385062" y="4108729"/>
              <a:ext cx="3718558" cy="460612"/>
            </a:xfrm>
            <a:prstGeom prst="rect">
              <a:avLst/>
            </a:prstGeom>
            <a:noFill/>
            <a:ln w="9525">
              <a:noFill/>
            </a:ln>
          </p:spPr>
          <p:txBody>
            <a:bodyPr>
              <a:spAutoFit/>
            </a:bodyPr>
            <a:lstStyle/>
            <a:p>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通知</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“家属”出事要先汇款</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a:t>
              </a:r>
            </a:p>
          </p:txBody>
        </p:sp>
        <p:sp>
          <p:nvSpPr>
            <p:cNvPr id="34" name="流程图: 接点 33"/>
            <p:cNvSpPr/>
            <p:nvPr>
              <p:custDataLst>
                <p:tags r:id="rId17"/>
              </p:custDataLst>
            </p:nvPr>
          </p:nvSpPr>
          <p:spPr>
            <a:xfrm>
              <a:off x="2215833" y="4223046"/>
              <a:ext cx="157163" cy="157187"/>
            </a:xfrm>
            <a:prstGeom prst="flowChartConnector">
              <a:avLst/>
            </a:prstGeom>
            <a:solidFill>
              <a:srgbClr val="EA55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19" name="组合 47"/>
          <p:cNvGrpSpPr/>
          <p:nvPr>
            <p:custDataLst>
              <p:tags r:id="rId7"/>
            </p:custDataLst>
          </p:nvPr>
        </p:nvGrpSpPr>
        <p:grpSpPr>
          <a:xfrm>
            <a:off x="2327774" y="3994014"/>
            <a:ext cx="7627116" cy="460375"/>
            <a:chOff x="2215833" y="4678900"/>
            <a:chExt cx="5970587" cy="460612"/>
          </a:xfrm>
        </p:grpSpPr>
        <p:sp>
          <p:nvSpPr>
            <p:cNvPr id="31775" name="文本框 22"/>
            <p:cNvSpPr txBox="1"/>
            <p:nvPr>
              <p:custDataLst>
                <p:tags r:id="rId14"/>
              </p:custDataLst>
            </p:nvPr>
          </p:nvSpPr>
          <p:spPr>
            <a:xfrm>
              <a:off x="2382522" y="4678900"/>
              <a:ext cx="5803898" cy="460612"/>
            </a:xfrm>
            <a:prstGeom prst="rect">
              <a:avLst/>
            </a:prstGeom>
            <a:noFill/>
            <a:ln w="9525">
              <a:noFill/>
            </a:ln>
          </p:spPr>
          <p:txBody>
            <a:bodyPr>
              <a:spAutoFit/>
            </a:bodyPr>
            <a:lstStyle/>
            <a:p>
              <a:r>
                <a:rPr lang="zh-CN" altLang="en-US" sz="2400" b="1" dirty="0">
                  <a:solidFill>
                    <a:schemeClr val="tx1"/>
                  </a:solidFill>
                  <a:latin typeface="微软雅黑" panose="020B0503020204020204" pitchFamily="34" charset="-122"/>
                  <a:ea typeface="微软雅黑" panose="020B0503020204020204" pitchFamily="34" charset="-122"/>
                </a:rPr>
                <a:t>在电话中索要个人和银行卡信息及短信验证码的。</a:t>
              </a:r>
            </a:p>
          </p:txBody>
        </p:sp>
        <p:sp>
          <p:nvSpPr>
            <p:cNvPr id="37" name="流程图: 接点 36"/>
            <p:cNvSpPr/>
            <p:nvPr>
              <p:custDataLst>
                <p:tags r:id="rId15"/>
              </p:custDataLst>
            </p:nvPr>
          </p:nvSpPr>
          <p:spPr>
            <a:xfrm>
              <a:off x="2215833" y="4794804"/>
              <a:ext cx="157163" cy="157187"/>
            </a:xfrm>
            <a:prstGeom prst="flowChartConnector">
              <a:avLst/>
            </a:prstGeom>
            <a:solidFill>
              <a:srgbClr val="EA55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21" name="组合 48"/>
          <p:cNvGrpSpPr/>
          <p:nvPr>
            <p:custDataLst>
              <p:tags r:id="rId8"/>
            </p:custDataLst>
          </p:nvPr>
        </p:nvGrpSpPr>
        <p:grpSpPr>
          <a:xfrm>
            <a:off x="2327774" y="4562132"/>
            <a:ext cx="5092179" cy="460375"/>
            <a:chOff x="2215833" y="5247152"/>
            <a:chExt cx="3986212" cy="460612"/>
          </a:xfrm>
        </p:grpSpPr>
        <p:sp>
          <p:nvSpPr>
            <p:cNvPr id="31771" name="文本框 23"/>
            <p:cNvSpPr txBox="1"/>
            <p:nvPr>
              <p:custDataLst>
                <p:tags r:id="rId12"/>
              </p:custDataLst>
            </p:nvPr>
          </p:nvSpPr>
          <p:spPr>
            <a:xfrm>
              <a:off x="2382522" y="5247152"/>
              <a:ext cx="3819523" cy="460612"/>
            </a:xfrm>
            <a:prstGeom prst="rect">
              <a:avLst/>
            </a:prstGeom>
            <a:noFill/>
            <a:ln w="9525">
              <a:noFill/>
            </a:ln>
          </p:spPr>
          <p:txBody>
            <a:bodyPr>
              <a:spAutoFit/>
            </a:bodyPr>
            <a:lstStyle/>
            <a:p>
              <a:r>
                <a:rPr lang="zh-CN" altLang="en-US" sz="2400" b="1" dirty="0">
                  <a:solidFill>
                    <a:schemeClr val="tx1"/>
                  </a:solidFill>
                  <a:latin typeface="微软雅黑" panose="020B0503020204020204" pitchFamily="34" charset="-122"/>
                  <a:ea typeface="微软雅黑" panose="020B0503020204020204" pitchFamily="34" charset="-122"/>
                </a:rPr>
                <a:t>让你开通网上银行接受检查的。</a:t>
              </a:r>
            </a:p>
          </p:txBody>
        </p:sp>
        <p:sp>
          <p:nvSpPr>
            <p:cNvPr id="40" name="流程图: 接点 39"/>
            <p:cNvSpPr/>
            <p:nvPr>
              <p:custDataLst>
                <p:tags r:id="rId13"/>
              </p:custDataLst>
            </p:nvPr>
          </p:nvSpPr>
          <p:spPr>
            <a:xfrm>
              <a:off x="2215833" y="5344003"/>
              <a:ext cx="157163" cy="157187"/>
            </a:xfrm>
            <a:prstGeom prst="flowChartConnector">
              <a:avLst/>
            </a:prstGeom>
            <a:solidFill>
              <a:srgbClr val="EA55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grpSp>
        <p:nvGrpSpPr>
          <p:cNvPr id="23" name="组合 49"/>
          <p:cNvGrpSpPr/>
          <p:nvPr>
            <p:custDataLst>
              <p:tags r:id="rId9"/>
            </p:custDataLst>
          </p:nvPr>
        </p:nvGrpSpPr>
        <p:grpSpPr>
          <a:xfrm>
            <a:off x="2327774" y="5098510"/>
            <a:ext cx="5118543" cy="460375"/>
            <a:chOff x="2215809" y="5783782"/>
            <a:chExt cx="4006556" cy="460612"/>
          </a:xfrm>
        </p:grpSpPr>
        <p:sp>
          <p:nvSpPr>
            <p:cNvPr id="31767" name="文本框 24"/>
            <p:cNvSpPr txBox="1"/>
            <p:nvPr>
              <p:custDataLst>
                <p:tags r:id="rId10"/>
              </p:custDataLst>
            </p:nvPr>
          </p:nvSpPr>
          <p:spPr>
            <a:xfrm>
              <a:off x="2402842" y="5783782"/>
              <a:ext cx="3819523" cy="460612"/>
            </a:xfrm>
            <a:prstGeom prst="rect">
              <a:avLst/>
            </a:prstGeom>
            <a:noFill/>
            <a:ln w="9525">
              <a:noFill/>
            </a:ln>
          </p:spPr>
          <p:txBody>
            <a:bodyPr>
              <a:spAutoFit/>
            </a:bodyPr>
            <a:lstStyle/>
            <a:p>
              <a:r>
                <a:rPr lang="zh-CN" altLang="en-US" sz="2400" b="1">
                  <a:solidFill>
                    <a:schemeClr val="tx1"/>
                  </a:solidFill>
                  <a:latin typeface="微软雅黑" panose="020B0503020204020204" pitchFamily="34" charset="-122"/>
                  <a:ea typeface="微软雅黑" panose="020B0503020204020204" pitchFamily="34" charset="-122"/>
                </a:rPr>
                <a:t>陌生网站要求登记银行卡信息的。</a:t>
              </a:r>
            </a:p>
          </p:txBody>
        </p:sp>
        <p:sp>
          <p:nvSpPr>
            <p:cNvPr id="43" name="流程图: 接点 42"/>
            <p:cNvSpPr/>
            <p:nvPr>
              <p:custDataLst>
                <p:tags r:id="rId11"/>
              </p:custDataLst>
            </p:nvPr>
          </p:nvSpPr>
          <p:spPr>
            <a:xfrm>
              <a:off x="2215809" y="5904450"/>
              <a:ext cx="157151" cy="158774"/>
            </a:xfrm>
            <a:prstGeom prst="flowChartConnector">
              <a:avLst/>
            </a:prstGeom>
            <a:solidFill>
              <a:srgbClr val="EA551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FA94B21B-841C-C4EB-6B6E-875066E5CDD2}"/>
              </a:ext>
            </a:extLst>
          </p:cNvPr>
          <p:cNvSpPr txBox="1"/>
          <p:nvPr/>
        </p:nvSpPr>
        <p:spPr>
          <a:xfrm>
            <a:off x="315361" y="1133270"/>
            <a:ext cx="11209232" cy="1938992"/>
          </a:xfrm>
          <a:prstGeom prst="rect">
            <a:avLst/>
          </a:prstGeom>
          <a:noFill/>
        </p:spPr>
        <p:txBody>
          <a:bodyPr wrap="square">
            <a:spAutoFit/>
          </a:bodyPr>
          <a:lstStyle/>
          <a:p>
            <a:endParaRPr lang="en-US" altLang="zh-CN" sz="2400" dirty="0"/>
          </a:p>
          <a:p>
            <a:r>
              <a:rPr lang="zh-CN" altLang="en-US" sz="3200" dirty="0">
                <a:solidFill>
                  <a:srgbClr val="FF0000"/>
                </a:solidFill>
              </a:rPr>
              <a:t>场景三：</a:t>
            </a:r>
            <a:endParaRPr lang="en-US" altLang="zh-CN" sz="3200" dirty="0">
              <a:solidFill>
                <a:srgbClr val="FF0000"/>
              </a:solidFill>
            </a:endParaRPr>
          </a:p>
          <a:p>
            <a:r>
              <a:rPr lang="zh-CN" altLang="en-US" sz="3200" dirty="0"/>
              <a:t>         袁老师的奶奶在超市门口看到有人在做活动，只需要在现场工作人员的协助下填一个网络问卷调查就能拿米和油</a:t>
            </a:r>
            <a:r>
              <a:rPr lang="en-US" altLang="zh-CN" sz="3200" dirty="0"/>
              <a:t>……</a:t>
            </a:r>
          </a:p>
        </p:txBody>
      </p:sp>
      <p:pic>
        <p:nvPicPr>
          <p:cNvPr id="4" name="图片 3">
            <a:extLst>
              <a:ext uri="{FF2B5EF4-FFF2-40B4-BE49-F238E27FC236}">
                <a16:creationId xmlns:a16="http://schemas.microsoft.com/office/drawing/2014/main" id="{4798E7F0-FA8B-44CA-2563-9CEF3B886A63}"/>
              </a:ext>
            </a:extLst>
          </p:cNvPr>
          <p:cNvPicPr>
            <a:picLocks noChangeAspect="1"/>
          </p:cNvPicPr>
          <p:nvPr>
            <p:custDataLst>
              <p:tags r:id="rId1"/>
            </p:custDataLst>
          </p:nvPr>
        </p:nvPicPr>
        <p:blipFill>
          <a:blip r:embed="rId8"/>
          <a:stretch>
            <a:fillRect/>
          </a:stretch>
        </p:blipFill>
        <p:spPr>
          <a:xfrm>
            <a:off x="296883" y="3122544"/>
            <a:ext cx="4069377" cy="2927609"/>
          </a:xfrm>
          <a:prstGeom prst="rect">
            <a:avLst/>
          </a:prstGeom>
        </p:spPr>
      </p:pic>
      <p:pic>
        <p:nvPicPr>
          <p:cNvPr id="5" name="图片 4">
            <a:extLst>
              <a:ext uri="{FF2B5EF4-FFF2-40B4-BE49-F238E27FC236}">
                <a16:creationId xmlns:a16="http://schemas.microsoft.com/office/drawing/2014/main" id="{B912ADF4-B277-4C06-3028-F1293796670B}"/>
              </a:ext>
            </a:extLst>
          </p:cNvPr>
          <p:cNvPicPr>
            <a:picLocks noChangeAspect="1"/>
          </p:cNvPicPr>
          <p:nvPr>
            <p:custDataLst>
              <p:tags r:id="rId2"/>
            </p:custDataLst>
          </p:nvPr>
        </p:nvPicPr>
        <p:blipFill>
          <a:blip r:embed="rId9"/>
          <a:stretch>
            <a:fillRect/>
          </a:stretch>
        </p:blipFill>
        <p:spPr>
          <a:xfrm>
            <a:off x="4258686" y="3145090"/>
            <a:ext cx="3591560" cy="2934335"/>
          </a:xfrm>
          <a:prstGeom prst="rect">
            <a:avLst/>
          </a:prstGeom>
        </p:spPr>
      </p:pic>
      <p:pic>
        <p:nvPicPr>
          <p:cNvPr id="6" name="图片 5">
            <a:extLst>
              <a:ext uri="{FF2B5EF4-FFF2-40B4-BE49-F238E27FC236}">
                <a16:creationId xmlns:a16="http://schemas.microsoft.com/office/drawing/2014/main" id="{9A7AB971-58E9-A2BF-BD97-C84193044C1E}"/>
              </a:ext>
            </a:extLst>
          </p:cNvPr>
          <p:cNvPicPr>
            <a:picLocks noChangeAspect="1"/>
          </p:cNvPicPr>
          <p:nvPr>
            <p:custDataLst>
              <p:tags r:id="rId3"/>
            </p:custDataLst>
          </p:nvPr>
        </p:nvPicPr>
        <p:blipFill>
          <a:blip r:embed="rId10"/>
          <a:stretch>
            <a:fillRect/>
          </a:stretch>
        </p:blipFill>
        <p:spPr>
          <a:xfrm>
            <a:off x="7859656" y="3162722"/>
            <a:ext cx="3546475" cy="2899410"/>
          </a:xfrm>
          <a:prstGeom prst="rect">
            <a:avLst/>
          </a:prstGeom>
        </p:spPr>
      </p:pic>
      <p:sp>
        <p:nvSpPr>
          <p:cNvPr id="7" name="矩形: 圆角 10">
            <a:extLst>
              <a:ext uri="{FF2B5EF4-FFF2-40B4-BE49-F238E27FC236}">
                <a16:creationId xmlns:a16="http://schemas.microsoft.com/office/drawing/2014/main" id="{E7330B75-60B3-7A94-F066-7236B93CCA4B}"/>
              </a:ext>
            </a:extLst>
          </p:cNvPr>
          <p:cNvSpPr/>
          <p:nvPr>
            <p:custDataLst>
              <p:tags r:id="rId4"/>
            </p:custDataLst>
          </p:nvPr>
        </p:nvSpPr>
        <p:spPr>
          <a:xfrm>
            <a:off x="315361" y="6017118"/>
            <a:ext cx="6125632" cy="803082"/>
          </a:xfrm>
          <a:prstGeom prst="roundRect">
            <a:avLst/>
          </a:prstGeom>
          <a:solidFill>
            <a:srgbClr val="0070C0"/>
          </a:solidFill>
          <a:ln>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Wingdings" panose="05000000000000000000" charset="0"/>
              <a:buNone/>
              <a:tabLst/>
              <a:defRPr/>
            </a:pPr>
            <a:r>
              <a:rPr lang="zh-CN" altLang="en-US" sz="3200" b="1" dirty="0">
                <a:solidFill>
                  <a:prstClr val="white"/>
                </a:solidFill>
                <a:latin typeface="微软雅黑" panose="020B0503020204020204" pitchFamily="34" charset="-122"/>
                <a:ea typeface="微软雅黑" panose="020B0503020204020204" pitchFamily="34" charset="-122"/>
                <a:cs typeface="Arial"/>
                <a:sym typeface="+mn-ea"/>
              </a:rPr>
              <a:t>②</a:t>
            </a:r>
            <a:r>
              <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sym typeface="+mn-ea"/>
              </a:rPr>
              <a:t>个人</a:t>
            </a:r>
            <a:r>
              <a:rPr kumimoji="0" lang="zh-CN" altLang="en-US" sz="3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a:sym typeface="+mn-ea"/>
              </a:rPr>
              <a:t>隐私</a:t>
            </a:r>
            <a:r>
              <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sym typeface="+mn-ea"/>
              </a:rPr>
              <a:t>容易被侵犯（</a:t>
            </a:r>
            <a:r>
              <a:rPr kumimoji="0" lang="en-US" altLang="zh-CN"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sym typeface="+mn-ea"/>
              </a:rPr>
              <a:t>p16</a:t>
            </a:r>
            <a:r>
              <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sym typeface="+mn-ea"/>
              </a:rPr>
              <a:t>）。</a:t>
            </a:r>
          </a:p>
        </p:txBody>
      </p:sp>
      <p:sp>
        <p:nvSpPr>
          <p:cNvPr id="9" name="流程图: 可选过程 8">
            <a:extLst>
              <a:ext uri="{FF2B5EF4-FFF2-40B4-BE49-F238E27FC236}">
                <a16:creationId xmlns:a16="http://schemas.microsoft.com/office/drawing/2014/main" id="{AA42E162-CB97-99C2-8A71-3A31184AA12A}"/>
              </a:ext>
            </a:extLst>
          </p:cNvPr>
          <p:cNvSpPr/>
          <p:nvPr>
            <p:custDataLst>
              <p:tags r:id="rId5"/>
            </p:custDataLst>
          </p:nvPr>
        </p:nvSpPr>
        <p:spPr>
          <a:xfrm>
            <a:off x="0" y="-7937"/>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rPr>
              <a:t>脑洞大开</a:t>
            </a:r>
          </a:p>
        </p:txBody>
      </p:sp>
      <p:sp>
        <p:nvSpPr>
          <p:cNvPr id="10" name="文本框 9">
            <a:extLst>
              <a:ext uri="{FF2B5EF4-FFF2-40B4-BE49-F238E27FC236}">
                <a16:creationId xmlns:a16="http://schemas.microsoft.com/office/drawing/2014/main" id="{2CA790B4-3F59-6B7D-2F3A-52A417E776CF}"/>
              </a:ext>
            </a:extLst>
          </p:cNvPr>
          <p:cNvSpPr txBox="1"/>
          <p:nvPr/>
        </p:nvSpPr>
        <p:spPr>
          <a:xfrm>
            <a:off x="3014111" y="26103"/>
            <a:ext cx="809685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a:rPr>
              <a:t>网络给我们带来了哪些消极影响？</a:t>
            </a:r>
          </a:p>
        </p:txBody>
      </p:sp>
      <p:sp>
        <p:nvSpPr>
          <p:cNvPr id="2" name="文本框 1">
            <a:extLst>
              <a:ext uri="{FF2B5EF4-FFF2-40B4-BE49-F238E27FC236}">
                <a16:creationId xmlns:a16="http://schemas.microsoft.com/office/drawing/2014/main" id="{AFD6783B-2D51-92A3-587B-7084D3F44F43}"/>
              </a:ext>
            </a:extLst>
          </p:cNvPr>
          <p:cNvSpPr txBox="1"/>
          <p:nvPr/>
        </p:nvSpPr>
        <p:spPr>
          <a:xfrm>
            <a:off x="317833" y="840882"/>
            <a:ext cx="80968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a:rPr>
              <a:t>请帮我提出建议并说明原因？</a:t>
            </a:r>
            <a:endParaRPr lang="zh-CN" altLang="en-US" sz="3200" dirty="0">
              <a:latin typeface="微软雅黑" panose="020B0503020204020204" pitchFamily="34" charset="-122"/>
              <a:ea typeface="微软雅黑" panose="020B0503020204020204" pitchFamily="34" charset="-122"/>
              <a:cs typeface="Arial"/>
            </a:endParaRPr>
          </a:p>
        </p:txBody>
      </p:sp>
      <p:sp>
        <p:nvSpPr>
          <p:cNvPr id="8" name="文本框 2">
            <a:extLst>
              <a:ext uri="{FF2B5EF4-FFF2-40B4-BE49-F238E27FC236}">
                <a16:creationId xmlns:a16="http://schemas.microsoft.com/office/drawing/2014/main" id="{BABD4A8E-78C6-B8EB-208C-93C569731332}"/>
              </a:ext>
            </a:extLst>
          </p:cNvPr>
          <p:cNvSpPr txBox="1"/>
          <p:nvPr>
            <p:custDataLst>
              <p:tags r:id="rId6"/>
            </p:custDataLst>
          </p:nvPr>
        </p:nvSpPr>
        <p:spPr>
          <a:xfrm>
            <a:off x="0" y="608013"/>
            <a:ext cx="12030075" cy="118745"/>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spTree>
    <p:extLst>
      <p:ext uri="{BB962C8B-B14F-4D97-AF65-F5344CB8AC3E}">
        <p14:creationId xmlns:p14="http://schemas.microsoft.com/office/powerpoint/2010/main" val="1716929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流程图: 可选过程 10"/>
          <p:cNvSpPr/>
          <p:nvPr>
            <p:custDataLst>
              <p:tags r:id="rId1"/>
            </p:custDataLst>
          </p:nvPr>
        </p:nvSpPr>
        <p:spPr>
          <a:xfrm>
            <a:off x="0" y="-7937"/>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3600" b="1" noProof="1">
                <a:solidFill>
                  <a:prstClr val="white"/>
                </a:solidFill>
                <a:latin typeface="Calibri"/>
                <a:ea typeface="宋体" panose="02010600030101010101" pitchFamily="2" charset="-122"/>
                <a:cs typeface="Arial"/>
                <a:sym typeface="+mn-ea"/>
              </a:rPr>
              <a:t>脑洞大开</a:t>
            </a:r>
            <a:endPar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endParaRPr>
          </a:p>
        </p:txBody>
      </p:sp>
      <p:sp>
        <p:nvSpPr>
          <p:cNvPr id="6147" name="文本框 2"/>
          <p:cNvSpPr txBox="1"/>
          <p:nvPr>
            <p:custDataLst>
              <p:tags r:id="rId2"/>
            </p:custDataLst>
          </p:nvPr>
        </p:nvSpPr>
        <p:spPr>
          <a:xfrm>
            <a:off x="0" y="608013"/>
            <a:ext cx="12030075" cy="118745"/>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sp>
        <p:nvSpPr>
          <p:cNvPr id="3" name="文本框 2">
            <a:extLst>
              <a:ext uri="{FF2B5EF4-FFF2-40B4-BE49-F238E27FC236}">
                <a16:creationId xmlns:a16="http://schemas.microsoft.com/office/drawing/2014/main" id="{5CC9940A-DB75-A6FF-986D-3029EED46540}"/>
              </a:ext>
            </a:extLst>
          </p:cNvPr>
          <p:cNvSpPr txBox="1"/>
          <p:nvPr/>
        </p:nvSpPr>
        <p:spPr>
          <a:xfrm>
            <a:off x="333187" y="1306613"/>
            <a:ext cx="7856218" cy="2800767"/>
          </a:xfrm>
          <a:prstGeom prst="rect">
            <a:avLst/>
          </a:prstGeom>
          <a:noFill/>
        </p:spPr>
        <p:txBody>
          <a:bodyPr wrap="square" rtlCol="0">
            <a:spAutoFit/>
          </a:bodyPr>
          <a:lstStyle/>
          <a:p>
            <a:r>
              <a:rPr lang="zh-CN" altLang="en-US" sz="2800" dirty="0">
                <a:solidFill>
                  <a:srgbClr val="FF0000"/>
                </a:solidFill>
              </a:rPr>
              <a:t>场景四：</a:t>
            </a:r>
            <a:endParaRPr lang="en-US" altLang="zh-CN" sz="2800" dirty="0">
              <a:solidFill>
                <a:srgbClr val="FF0000"/>
              </a:solidFill>
            </a:endParaRPr>
          </a:p>
          <a:p>
            <a:r>
              <a:rPr lang="zh-CN" altLang="en-US" sz="2800" dirty="0"/>
              <a:t>         有家长和袁老师打电话反映最近孩子迷上了刷抖音小视频，一刷就是几个小时，作业来不及做，上课很困很累，她也想改变，不知道怎么办才好？</a:t>
            </a:r>
            <a:endParaRPr lang="en-US" altLang="zh-CN" sz="2800" dirty="0"/>
          </a:p>
          <a:p>
            <a:endParaRPr lang="en-US" altLang="zh-CN" dirty="0"/>
          </a:p>
          <a:p>
            <a:pPr marL="342900" indent="-342900">
              <a:buAutoNum type="arabicPeriod"/>
            </a:pPr>
            <a:endParaRPr lang="zh-CN" altLang="en-US" dirty="0"/>
          </a:p>
        </p:txBody>
      </p:sp>
      <p:sp>
        <p:nvSpPr>
          <p:cNvPr id="5" name="矩形: 圆角 10">
            <a:extLst>
              <a:ext uri="{FF2B5EF4-FFF2-40B4-BE49-F238E27FC236}">
                <a16:creationId xmlns:a16="http://schemas.microsoft.com/office/drawing/2014/main" id="{CC45AC0D-86B3-05E2-EFE7-C7596A39AF2D}"/>
              </a:ext>
            </a:extLst>
          </p:cNvPr>
          <p:cNvSpPr/>
          <p:nvPr>
            <p:custDataLst>
              <p:tags r:id="rId3"/>
            </p:custDataLst>
          </p:nvPr>
        </p:nvSpPr>
        <p:spPr>
          <a:xfrm>
            <a:off x="333187" y="3603095"/>
            <a:ext cx="7846169" cy="1131679"/>
          </a:xfrm>
          <a:prstGeom prst="roundRect">
            <a:avLst/>
          </a:prstGeom>
          <a:solidFill>
            <a:srgbClr val="0070C0"/>
          </a:solidFill>
          <a:ln>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 typeface="Wingdings" panose="05000000000000000000" charset="0"/>
              <a:buNone/>
              <a:tabLst/>
              <a:defRPr/>
            </a:pPr>
            <a:r>
              <a:rPr lang="zh-CN" altLang="en-US" sz="3200" b="1" dirty="0">
                <a:solidFill>
                  <a:prstClr val="white"/>
                </a:solidFill>
                <a:latin typeface="微软雅黑" panose="020B0503020204020204" pitchFamily="34" charset="-122"/>
                <a:ea typeface="微软雅黑" panose="020B0503020204020204" pitchFamily="34" charset="-122"/>
                <a:cs typeface="Arial"/>
                <a:sym typeface="+mn-ea"/>
              </a:rPr>
              <a:t>③</a:t>
            </a:r>
            <a:r>
              <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a:sym typeface="+mn-ea"/>
              </a:rPr>
              <a:t>沉迷于网络，影响</a:t>
            </a:r>
            <a:r>
              <a:rPr kumimoji="0" lang="zh-CN" altLang="en-US" sz="32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a:sym typeface="+mn-ea"/>
              </a:rPr>
              <a:t>学习、生活和身体健康。</a:t>
            </a:r>
            <a:r>
              <a:rPr kumimoji="0" lang="zh-CN" altLang="en-US" sz="3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a:sym typeface="+mn-ea"/>
              </a:rPr>
              <a:t>（</a:t>
            </a:r>
            <a:r>
              <a:rPr kumimoji="0" lang="en-US" altLang="zh-CN" sz="3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a:sym typeface="+mn-ea"/>
              </a:rPr>
              <a:t>p15</a:t>
            </a:r>
            <a:r>
              <a:rPr kumimoji="0" lang="zh-CN" altLang="en-US" sz="32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Arial"/>
                <a:sym typeface="+mn-ea"/>
              </a:rPr>
              <a:t>）</a:t>
            </a:r>
          </a:p>
        </p:txBody>
      </p:sp>
      <p:pic>
        <p:nvPicPr>
          <p:cNvPr id="6" name="图片 5">
            <a:extLst>
              <a:ext uri="{FF2B5EF4-FFF2-40B4-BE49-F238E27FC236}">
                <a16:creationId xmlns:a16="http://schemas.microsoft.com/office/drawing/2014/main" id="{F5040911-A64C-AF89-89D5-6A3165138583}"/>
              </a:ext>
            </a:extLst>
          </p:cNvPr>
          <p:cNvPicPr>
            <a:picLocks noChangeAspect="1"/>
          </p:cNvPicPr>
          <p:nvPr/>
        </p:nvPicPr>
        <p:blipFill>
          <a:blip r:embed="rId5"/>
          <a:stretch>
            <a:fillRect/>
          </a:stretch>
        </p:blipFill>
        <p:spPr>
          <a:xfrm>
            <a:off x="8562975" y="756920"/>
            <a:ext cx="3629025" cy="2857500"/>
          </a:xfrm>
          <a:prstGeom prst="rect">
            <a:avLst/>
          </a:prstGeom>
        </p:spPr>
      </p:pic>
      <p:sp>
        <p:nvSpPr>
          <p:cNvPr id="8" name="文本框 7">
            <a:extLst>
              <a:ext uri="{FF2B5EF4-FFF2-40B4-BE49-F238E27FC236}">
                <a16:creationId xmlns:a16="http://schemas.microsoft.com/office/drawing/2014/main" id="{BEF70A32-0CC4-E14B-6327-E1539BDC060D}"/>
              </a:ext>
            </a:extLst>
          </p:cNvPr>
          <p:cNvSpPr txBox="1"/>
          <p:nvPr/>
        </p:nvSpPr>
        <p:spPr>
          <a:xfrm>
            <a:off x="475538" y="4739016"/>
            <a:ext cx="6094324" cy="2092881"/>
          </a:xfrm>
          <a:prstGeom prst="rect">
            <a:avLst/>
          </a:prstGeom>
          <a:noFill/>
        </p:spPr>
        <p:txBody>
          <a:bodyPr wrap="square">
            <a:spAutoFit/>
          </a:bodyPr>
          <a:lstStyle/>
          <a:p>
            <a:r>
              <a:rPr lang="en-US" altLang="zh-CN" sz="2800" dirty="0"/>
              <a:t>1. </a:t>
            </a:r>
            <a:r>
              <a:rPr lang="zh-CN" altLang="en-US" sz="2800" dirty="0"/>
              <a:t>自我控制法（控制时间、卸载软件）</a:t>
            </a:r>
            <a:endParaRPr lang="en-US" altLang="zh-CN" sz="2800" dirty="0"/>
          </a:p>
          <a:p>
            <a:r>
              <a:rPr lang="en-US" altLang="zh-CN" sz="2800" dirty="0"/>
              <a:t>2. </a:t>
            </a:r>
            <a:r>
              <a:rPr lang="zh-CN" altLang="en-US" sz="2800" dirty="0"/>
              <a:t>名言警示法</a:t>
            </a:r>
            <a:endParaRPr lang="en-US" altLang="zh-CN" sz="2800" dirty="0"/>
          </a:p>
          <a:p>
            <a:r>
              <a:rPr lang="en-US" altLang="zh-CN" sz="2800" dirty="0"/>
              <a:t>3. </a:t>
            </a:r>
            <a:r>
              <a:rPr lang="zh-CN" altLang="en-US" sz="2800" dirty="0"/>
              <a:t>读书转移法</a:t>
            </a:r>
            <a:endParaRPr lang="en-US" altLang="zh-CN" sz="2800" dirty="0"/>
          </a:p>
          <a:p>
            <a:r>
              <a:rPr lang="en-US" altLang="zh-CN" sz="2800" dirty="0"/>
              <a:t>4. </a:t>
            </a:r>
            <a:r>
              <a:rPr lang="zh-CN" altLang="en-US" sz="2800" dirty="0"/>
              <a:t>他人监督法</a:t>
            </a:r>
            <a:endParaRPr lang="en-US" altLang="zh-CN" sz="2800" dirty="0"/>
          </a:p>
          <a:p>
            <a:r>
              <a:rPr lang="en-US" altLang="zh-CN" dirty="0"/>
              <a:t>……</a:t>
            </a:r>
          </a:p>
        </p:txBody>
      </p:sp>
      <p:sp>
        <p:nvSpPr>
          <p:cNvPr id="9" name="文本框 8">
            <a:extLst>
              <a:ext uri="{FF2B5EF4-FFF2-40B4-BE49-F238E27FC236}">
                <a16:creationId xmlns:a16="http://schemas.microsoft.com/office/drawing/2014/main" id="{6AA68121-680D-A35D-2BC0-66E9DDCA6728}"/>
              </a:ext>
            </a:extLst>
          </p:cNvPr>
          <p:cNvSpPr txBox="1"/>
          <p:nvPr/>
        </p:nvSpPr>
        <p:spPr>
          <a:xfrm>
            <a:off x="3014111" y="26103"/>
            <a:ext cx="809685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a:rPr>
              <a:t>网络给我们带来了哪些消极影响？</a:t>
            </a:r>
          </a:p>
        </p:txBody>
      </p:sp>
      <p:sp>
        <p:nvSpPr>
          <p:cNvPr id="4" name="文本框 3">
            <a:extLst>
              <a:ext uri="{FF2B5EF4-FFF2-40B4-BE49-F238E27FC236}">
                <a16:creationId xmlns:a16="http://schemas.microsoft.com/office/drawing/2014/main" id="{BDEBD1DE-CD7F-91C6-C1B1-FECA3695970D}"/>
              </a:ext>
            </a:extLst>
          </p:cNvPr>
          <p:cNvSpPr txBox="1"/>
          <p:nvPr/>
        </p:nvSpPr>
        <p:spPr>
          <a:xfrm>
            <a:off x="317833" y="777818"/>
            <a:ext cx="80968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Arial"/>
              </a:rPr>
              <a:t>请一起提提建议？</a:t>
            </a:r>
            <a:endParaRPr lang="zh-CN" altLang="en-US" sz="3200" dirty="0">
              <a:latin typeface="微软雅黑" panose="020B0503020204020204" pitchFamily="34" charset="-122"/>
              <a:ea typeface="微软雅黑" panose="020B0503020204020204" pitchFamily="34" charset="-122"/>
              <a:cs typeface="Arial"/>
            </a:endParaRPr>
          </a:p>
        </p:txBody>
      </p:sp>
    </p:spTree>
    <p:extLst>
      <p:ext uri="{BB962C8B-B14F-4D97-AF65-F5344CB8AC3E}">
        <p14:creationId xmlns:p14="http://schemas.microsoft.com/office/powerpoint/2010/main" val="15283860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标题 5"/>
          <p:cNvSpPr>
            <a:spLocks noGrp="1"/>
          </p:cNvSpPr>
          <p:nvPr>
            <p:ph type="title"/>
            <p:custDataLst>
              <p:tags r:id="rId2"/>
            </p:custDataLst>
          </p:nvPr>
        </p:nvSpPr>
        <p:spPr>
          <a:xfrm>
            <a:off x="251460" y="2253367"/>
            <a:ext cx="11635739" cy="4077096"/>
          </a:xfrm>
          <a:prstGeom prst="rect">
            <a:avLst/>
          </a:prstGeom>
          <a:ln w="28575">
            <a:solidFill>
              <a:srgbClr val="00B050"/>
            </a:solidFill>
          </a:ln>
        </p:spPr>
        <p:txBody>
          <a:bodyPr anchor="ctr" anchorCtr="0">
            <a:noAutofit/>
          </a:bodyPr>
          <a:lstStyle>
            <a:lvl1pPr marL="0" indent="0" algn="l" defTabSz="914400" rtl="0" eaLnBrk="0" fontAlgn="base" hangingPunct="0">
              <a:lnSpc>
                <a:spcPct val="90000"/>
              </a:lnSpc>
              <a:spcBef>
                <a:spcPct val="0"/>
              </a:spcBef>
              <a:spcAft>
                <a:spcPct val="0"/>
              </a:spcAft>
              <a:buClrTx/>
              <a:buSzTx/>
              <a:buFontTx/>
              <a:buNone/>
              <a:defRPr lang="zh-CN" altLang="en-US" sz="4400" kern="1200">
                <a:solidFill>
                  <a:schemeClr val="tx1"/>
                </a:solidFill>
                <a:latin typeface="Calibri Light"/>
                <a:ea typeface="宋体" panose="02010600030101010101" pitchFamily="2" charset="-122"/>
                <a:cs typeface="+mj-cs"/>
              </a:defRPr>
            </a:lvl1pPr>
          </a:lstStyle>
          <a:p>
            <a:pPr marL="0" marR="0" lvl="0" indent="0" algn="l" defTabSz="914400">
              <a:lnSpc>
                <a:spcPct val="130000"/>
              </a:lnSpc>
              <a:buClrTx/>
              <a:buNone/>
            </a:pPr>
            <a:br>
              <a:rPr sz="2800" b="1" dirty="0">
                <a:latin typeface="微软雅黑" panose="020B0503020204020204" pitchFamily="34" charset="-122"/>
                <a:ea typeface="微软雅黑" panose="020B0503020204020204" pitchFamily="34" charset="-122"/>
                <a:cs typeface="微软雅黑" panose="020B0503020204020204" pitchFamily="34" charset="-122"/>
                <a:sym typeface="+mn-ea"/>
              </a:rPr>
            </a:br>
            <a:r>
              <a:rPr sz="2800" b="1" dirty="0">
                <a:latin typeface="微软雅黑" panose="020B0503020204020204" pitchFamily="34" charset="-122"/>
                <a:ea typeface="微软雅黑" panose="020B0503020204020204" pitchFamily="34" charset="-122"/>
                <a:cs typeface="微软雅黑" panose="020B0503020204020204" pitchFamily="34" charset="-122"/>
              </a:rPr>
              <a:t>①</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在网络时代，信息变得丰富的同时，也出现了一些</a:t>
            </a:r>
            <a:r>
              <a:rPr lang="zh-CN" altLang="en-US"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虚假的、不良的信息</a:t>
            </a:r>
            <a:r>
              <a:rPr sz="28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dirty="0">
                <a:latin typeface="微软雅黑" panose="020B0503020204020204" pitchFamily="34" charset="-122"/>
                <a:ea typeface="微软雅黑" panose="020B0503020204020204" pitchFamily="34" charset="-122"/>
                <a:cs typeface="微软雅黑" panose="020B0503020204020204" pitchFamily="34" charset="-122"/>
              </a:rPr>
              <a:t>p15</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）（学会甄别）</a:t>
            </a:r>
            <a:br>
              <a:rPr lang="en-US" altLang="zh-CN" sz="2800" b="1" dirty="0">
                <a:latin typeface="微软雅黑" panose="020B0503020204020204" pitchFamily="34" charset="-122"/>
                <a:ea typeface="微软雅黑" panose="020B0503020204020204" pitchFamily="34" charset="-122"/>
                <a:cs typeface="微软雅黑" panose="020B0503020204020204" pitchFamily="34" charset="-122"/>
              </a:rPr>
            </a:br>
            <a:br>
              <a:rPr sz="2800" b="1" dirty="0">
                <a:latin typeface="微软雅黑" panose="020B0503020204020204" pitchFamily="34" charset="-122"/>
                <a:ea typeface="微软雅黑" panose="020B0503020204020204" pitchFamily="34" charset="-122"/>
                <a:cs typeface="微软雅黑" panose="020B0503020204020204" pitchFamily="34" charset="-122"/>
              </a:rPr>
            </a:br>
            <a:r>
              <a:rPr sz="2800" b="1" dirty="0">
                <a:latin typeface="微软雅黑" panose="020B0503020204020204" pitchFamily="34" charset="-122"/>
                <a:ea typeface="微软雅黑" panose="020B0503020204020204" pitchFamily="34" charset="-122"/>
                <a:cs typeface="微软雅黑" panose="020B0503020204020204" pitchFamily="34" charset="-122"/>
              </a:rPr>
              <a:t>②</a:t>
            </a:r>
            <a:r>
              <a:rPr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沉迷</a:t>
            </a:r>
            <a:r>
              <a:rPr sz="2800" b="1" dirty="0">
                <a:latin typeface="微软雅黑" panose="020B0503020204020204" pitchFamily="34" charset="-122"/>
                <a:ea typeface="微软雅黑" panose="020B0503020204020204" pitchFamily="34" charset="-122"/>
                <a:cs typeface="微软雅黑" panose="020B0503020204020204" pitchFamily="34" charset="-122"/>
              </a:rPr>
              <a:t>于</a:t>
            </a:r>
            <a:r>
              <a:rPr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网络</a:t>
            </a:r>
            <a:r>
              <a:rPr sz="2800" b="1" dirty="0">
                <a:latin typeface="微软雅黑" panose="020B0503020204020204" pitchFamily="34" charset="-122"/>
                <a:ea typeface="微软雅黑" panose="020B0503020204020204" pitchFamily="34" charset="-122"/>
                <a:cs typeface="微软雅黑" panose="020B0503020204020204" pitchFamily="34" charset="-122"/>
              </a:rPr>
              <a:t>，影响学习、工作和生活。</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dirty="0">
                <a:latin typeface="微软雅黑" panose="020B0503020204020204" pitchFamily="34" charset="-122"/>
                <a:ea typeface="微软雅黑" panose="020B0503020204020204" pitchFamily="34" charset="-122"/>
                <a:cs typeface="微软雅黑" panose="020B0503020204020204" pitchFamily="34" charset="-122"/>
              </a:rPr>
              <a:t>p15</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）（学会适度上网）</a:t>
            </a:r>
            <a:br>
              <a:rPr lang="en-US" altLang="zh-CN" sz="2800" b="1" dirty="0">
                <a:latin typeface="微软雅黑" panose="020B0503020204020204" pitchFamily="34" charset="-122"/>
                <a:ea typeface="微软雅黑" panose="020B0503020204020204" pitchFamily="34" charset="-122"/>
                <a:cs typeface="微软雅黑" panose="020B0503020204020204" pitchFamily="34" charset="-122"/>
              </a:rPr>
            </a:br>
            <a:br>
              <a:rPr sz="2800" b="1" dirty="0">
                <a:latin typeface="微软雅黑" panose="020B0503020204020204" pitchFamily="34" charset="-122"/>
                <a:ea typeface="微软雅黑" panose="020B0503020204020204" pitchFamily="34" charset="-122"/>
                <a:cs typeface="微软雅黑" panose="020B0503020204020204" pitchFamily="34" charset="-122"/>
              </a:rPr>
            </a:br>
            <a:r>
              <a:rPr sz="2800" b="1" dirty="0">
                <a:latin typeface="微软雅黑" panose="020B0503020204020204" pitchFamily="34" charset="-122"/>
                <a:ea typeface="微软雅黑" panose="020B0503020204020204" pitchFamily="34" charset="-122"/>
                <a:cs typeface="微软雅黑" panose="020B0503020204020204" pitchFamily="34" charset="-122"/>
              </a:rPr>
              <a:t>③</a:t>
            </a:r>
            <a:r>
              <a:rPr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个人隐私</a:t>
            </a:r>
            <a:r>
              <a:rPr sz="2800" b="1" dirty="0">
                <a:latin typeface="微软雅黑" panose="020B0503020204020204" pitchFamily="34" charset="-122"/>
                <a:ea typeface="微软雅黑" panose="020B0503020204020204" pitchFamily="34" charset="-122"/>
                <a:cs typeface="微软雅黑" panose="020B0503020204020204" pitchFamily="34" charset="-122"/>
              </a:rPr>
              <a:t>容易</a:t>
            </a:r>
            <a:r>
              <a:rPr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被侵犯</a:t>
            </a:r>
            <a:r>
              <a:rPr sz="2800" b="1" dirty="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b="1" dirty="0">
                <a:latin typeface="微软雅黑" panose="020B0503020204020204" pitchFamily="34" charset="-122"/>
                <a:ea typeface="微软雅黑" panose="020B0503020204020204" pitchFamily="34" charset="-122"/>
                <a:cs typeface="微软雅黑" panose="020B0503020204020204" pitchFamily="34" charset="-122"/>
              </a:rPr>
              <a:t>p16</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）（学会保护个人隐私）</a:t>
            </a:r>
            <a:br>
              <a:rPr sz="3200" b="1" dirty="0">
                <a:latin typeface="微软雅黑" panose="020B0503020204020204" pitchFamily="34" charset="-122"/>
                <a:ea typeface="微软雅黑" panose="020B0503020204020204" pitchFamily="34" charset="-122"/>
                <a:cs typeface="微软雅黑" panose="020B0503020204020204" pitchFamily="34" charset="-122"/>
                <a:sym typeface="+mn-ea"/>
              </a:rPr>
            </a:br>
            <a:endParaRPr sz="32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8375" name="矩形 2"/>
          <p:cNvSpPr/>
          <p:nvPr>
            <p:custDataLst>
              <p:tags r:id="rId3"/>
            </p:custDataLst>
          </p:nvPr>
        </p:nvSpPr>
        <p:spPr>
          <a:xfrm>
            <a:off x="251460" y="918845"/>
            <a:ext cx="10441939" cy="597921"/>
          </a:xfrm>
          <a:prstGeom prst="rect">
            <a:avLst/>
          </a:prstGeom>
          <a:solidFill>
            <a:srgbClr val="0070C0"/>
          </a:solidFill>
          <a:ln w="9525">
            <a:solidFill>
              <a:schemeClr val="accent2"/>
            </a:solidFill>
          </a:ln>
        </p:spPr>
        <p:txBody>
          <a:bodyPr wrap="square" anchor="t" anchorCtr="0">
            <a:spAutoFit/>
            <a:scene3d>
              <a:camera prst="orthographicFront"/>
              <a:lightRig rig="threePt" dir="t"/>
            </a:scene3d>
          </a:bodyPr>
          <a:lstStyle/>
          <a:p>
            <a:pPr marL="0" marR="0" lvl="0" indent="0" algn="l" defTabSz="914400" rtl="0" eaLnBrk="1" fontAlgn="base" latinLnBrk="0" hangingPunct="1">
              <a:lnSpc>
                <a:spcPct val="130000"/>
              </a:lnSpc>
              <a:spcBef>
                <a:spcPts val="0"/>
              </a:spcBef>
              <a:spcAft>
                <a:spcPts val="60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目标问题</a:t>
            </a:r>
            <a:r>
              <a:rPr kumimoji="0" lang="en-US"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4</a:t>
            </a:r>
            <a:r>
              <a:rPr kumimoji="0"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、网络给我们带来了哪些消极影响？</a:t>
            </a:r>
          </a:p>
        </p:txBody>
      </p:sp>
      <p:pic>
        <p:nvPicPr>
          <p:cNvPr id="58376" name="New picture"/>
          <p:cNvPicPr/>
          <p:nvPr>
            <p:custDataLst>
              <p:tags r:id="rId4"/>
            </p:custDataLst>
          </p:nvPr>
        </p:nvPicPr>
        <p:blipFill>
          <a:blip r:embed="rId10"/>
          <a:stretch>
            <a:fillRect/>
          </a:stretch>
        </p:blipFill>
        <p:spPr>
          <a:xfrm>
            <a:off x="10337800" y="11341100"/>
            <a:ext cx="355600" cy="254000"/>
          </a:xfrm>
          <a:prstGeom prst="cube">
            <a:avLst/>
          </a:prstGeom>
        </p:spPr>
      </p:pic>
      <p:pic>
        <p:nvPicPr>
          <p:cNvPr id="58377" name="New picture"/>
          <p:cNvPicPr/>
          <p:nvPr>
            <p:custDataLst>
              <p:tags r:id="rId5"/>
            </p:custDataLst>
          </p:nvPr>
        </p:nvPicPr>
        <p:blipFill>
          <a:blip r:embed="rId11"/>
          <a:stretch>
            <a:fillRect/>
          </a:stretch>
        </p:blipFill>
        <p:spPr>
          <a:xfrm>
            <a:off x="10337800" y="12331700"/>
            <a:ext cx="355600" cy="254000"/>
          </a:xfrm>
          <a:prstGeom prst="cube">
            <a:avLst/>
          </a:prstGeom>
        </p:spPr>
      </p:pic>
      <p:sp>
        <p:nvSpPr>
          <p:cNvPr id="8" name="流程图: 可选过程 7"/>
          <p:cNvSpPr/>
          <p:nvPr>
            <p:custDataLst>
              <p:tags r:id="rId6"/>
            </p:custDataLst>
          </p:nvPr>
        </p:nvSpPr>
        <p:spPr>
          <a:xfrm>
            <a:off x="0" y="-317"/>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rPr>
              <a:t>新知总结</a:t>
            </a:r>
          </a:p>
        </p:txBody>
      </p:sp>
      <p:sp>
        <p:nvSpPr>
          <p:cNvPr id="22531" name="文本框 2"/>
          <p:cNvSpPr txBox="1"/>
          <p:nvPr>
            <p:custDataLst>
              <p:tags r:id="rId7"/>
            </p:custDataLst>
          </p:nvPr>
        </p:nvSpPr>
        <p:spPr>
          <a:xfrm>
            <a:off x="0" y="609283"/>
            <a:ext cx="12030075" cy="119062"/>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sp>
        <p:nvSpPr>
          <p:cNvPr id="4" name="爆炸形 1 3"/>
          <p:cNvSpPr/>
          <p:nvPr>
            <p:custDataLst>
              <p:tags r:id="rId8"/>
            </p:custDataLst>
          </p:nvPr>
        </p:nvSpPr>
        <p:spPr>
          <a:xfrm>
            <a:off x="10118725" y="1282540"/>
            <a:ext cx="1911350" cy="1076325"/>
          </a:xfrm>
          <a:prstGeom prst="irregularSeal1">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1">
                <a:ln>
                  <a:noFill/>
                </a:ln>
                <a:solidFill>
                  <a:srgbClr val="FF0000"/>
                </a:solidFill>
                <a:effectLst/>
                <a:uLnTx/>
                <a:uFillTx/>
                <a:latin typeface="微软雅黑" panose="020B0503020204020204" pitchFamily="34" charset="-122"/>
                <a:ea typeface="微软雅黑" panose="020B0503020204020204" pitchFamily="34" charset="-122"/>
                <a:cs typeface="Arial"/>
              </a:rPr>
              <a:t>笔记</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69"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流程图: 可选过程 3">
            <a:extLst>
              <a:ext uri="{FF2B5EF4-FFF2-40B4-BE49-F238E27FC236}">
                <a16:creationId xmlns:a16="http://schemas.microsoft.com/office/drawing/2014/main" id="{3FFA01D1-E9DE-3673-4971-367873D3D862}"/>
              </a:ext>
            </a:extLst>
          </p:cNvPr>
          <p:cNvSpPr/>
          <p:nvPr>
            <p:custDataLst>
              <p:tags r:id="rId1"/>
            </p:custDataLst>
          </p:nvPr>
        </p:nvSpPr>
        <p:spPr>
          <a:xfrm>
            <a:off x="0" y="-317"/>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3600" b="1" noProof="1">
                <a:solidFill>
                  <a:prstClr val="white"/>
                </a:solidFill>
                <a:latin typeface="Calibri"/>
                <a:ea typeface="宋体" panose="02010600030101010101" pitchFamily="2" charset="-122"/>
                <a:cs typeface="Arial"/>
                <a:sym typeface="+mn-ea"/>
              </a:rPr>
              <a:t>小思考</a:t>
            </a:r>
            <a:endPar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endParaRPr>
          </a:p>
        </p:txBody>
      </p:sp>
      <p:sp>
        <p:nvSpPr>
          <p:cNvPr id="6" name="文本框 5">
            <a:extLst>
              <a:ext uri="{FF2B5EF4-FFF2-40B4-BE49-F238E27FC236}">
                <a16:creationId xmlns:a16="http://schemas.microsoft.com/office/drawing/2014/main" id="{6D353C40-A11F-09BB-FC9C-D7F208EB5D0A}"/>
              </a:ext>
            </a:extLst>
          </p:cNvPr>
          <p:cNvSpPr txBox="1"/>
          <p:nvPr/>
        </p:nvSpPr>
        <p:spPr>
          <a:xfrm>
            <a:off x="802553" y="973888"/>
            <a:ext cx="10586894" cy="1015663"/>
          </a:xfrm>
          <a:prstGeom prst="rect">
            <a:avLst/>
          </a:prstGeom>
          <a:noFill/>
        </p:spPr>
        <p:txBody>
          <a:bodyPr wrap="square" rtlCol="0">
            <a:spAutoFit/>
          </a:bodyPr>
          <a:lstStyle/>
          <a:p>
            <a:r>
              <a:rPr lang="zh-CN" altLang="en-US" sz="4000" dirty="0">
                <a:solidFill>
                  <a:srgbClr val="FF0000"/>
                </a:solidFill>
              </a:rPr>
              <a:t>网络有如此多的危害，青少年是否该远离网络？</a:t>
            </a:r>
            <a:br>
              <a:rPr lang="zh-CN" altLang="en-US" sz="2000" dirty="0"/>
            </a:br>
            <a:endParaRPr lang="zh-CN" altLang="en-US" sz="2000" dirty="0"/>
          </a:p>
        </p:txBody>
      </p:sp>
      <p:sp>
        <p:nvSpPr>
          <p:cNvPr id="7" name="文本框 6">
            <a:extLst>
              <a:ext uri="{FF2B5EF4-FFF2-40B4-BE49-F238E27FC236}">
                <a16:creationId xmlns:a16="http://schemas.microsoft.com/office/drawing/2014/main" id="{74E2037D-83B8-A2BC-481F-1246BD819488}"/>
              </a:ext>
            </a:extLst>
          </p:cNvPr>
          <p:cNvSpPr txBox="1"/>
          <p:nvPr/>
        </p:nvSpPr>
        <p:spPr>
          <a:xfrm>
            <a:off x="1010239" y="1989551"/>
            <a:ext cx="10473179" cy="1754326"/>
          </a:xfrm>
          <a:prstGeom prst="rect">
            <a:avLst/>
          </a:prstGeom>
          <a:noFill/>
        </p:spPr>
        <p:txBody>
          <a:bodyPr wrap="square" rtlCol="0">
            <a:spAutoFit/>
          </a:bodyPr>
          <a:lstStyle/>
          <a:p>
            <a:r>
              <a:rPr lang="zh-CN" altLang="en-US" sz="3600" dirty="0"/>
              <a:t>网络给我们带来了便利，同时也带来了危害，我们要理性地用好网络这把双刃剑，趋利避害，做网络的主人，让网络使这个世界变得越来越好！</a:t>
            </a:r>
          </a:p>
        </p:txBody>
      </p:sp>
    </p:spTree>
    <p:extLst>
      <p:ext uri="{BB962C8B-B14F-4D97-AF65-F5344CB8AC3E}">
        <p14:creationId xmlns:p14="http://schemas.microsoft.com/office/powerpoint/2010/main" val="17985562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圆角矩形 6"/>
          <p:cNvSpPr/>
          <p:nvPr>
            <p:custDataLst>
              <p:tags r:id="rId1"/>
            </p:custDataLst>
          </p:nvPr>
        </p:nvSpPr>
        <p:spPr>
          <a:xfrm>
            <a:off x="3457575" y="1012825"/>
            <a:ext cx="1401763" cy="6731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Calibri"/>
              <a:ea typeface="宋体" panose="02010600030101010101" pitchFamily="2" charset="-122"/>
              <a:cs typeface="Arial"/>
            </a:endParaRPr>
          </a:p>
        </p:txBody>
      </p:sp>
      <p:sp>
        <p:nvSpPr>
          <p:cNvPr id="38916" name="圆角矩形 7"/>
          <p:cNvSpPr/>
          <p:nvPr>
            <p:custDataLst>
              <p:tags r:id="rId2"/>
            </p:custDataLst>
          </p:nvPr>
        </p:nvSpPr>
        <p:spPr>
          <a:xfrm>
            <a:off x="3457575" y="3292475"/>
            <a:ext cx="1401763" cy="6731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Calibri"/>
              <a:ea typeface="宋体" panose="02010600030101010101" pitchFamily="2" charset="-122"/>
              <a:cs typeface="Arial"/>
            </a:endParaRPr>
          </a:p>
        </p:txBody>
      </p:sp>
      <p:sp>
        <p:nvSpPr>
          <p:cNvPr id="38917" name="圆角矩形 8"/>
          <p:cNvSpPr/>
          <p:nvPr>
            <p:custDataLst>
              <p:tags r:id="rId3"/>
            </p:custDataLst>
          </p:nvPr>
        </p:nvSpPr>
        <p:spPr>
          <a:xfrm>
            <a:off x="3454400" y="5187950"/>
            <a:ext cx="1400175" cy="6731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Calibri"/>
              <a:ea typeface="宋体" panose="02010600030101010101" pitchFamily="2" charset="-122"/>
              <a:cs typeface="Arial"/>
            </a:endParaRPr>
          </a:p>
        </p:txBody>
      </p:sp>
      <p:sp>
        <p:nvSpPr>
          <p:cNvPr id="38926" name="圆角矩形 18"/>
          <p:cNvSpPr/>
          <p:nvPr>
            <p:custDataLst>
              <p:tags r:id="rId4"/>
            </p:custDataLst>
          </p:nvPr>
        </p:nvSpPr>
        <p:spPr>
          <a:xfrm>
            <a:off x="5438775" y="6032500"/>
            <a:ext cx="2816225" cy="4159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Calibri"/>
              <a:ea typeface="宋体" panose="02010600030101010101" pitchFamily="2" charset="-122"/>
              <a:cs typeface="Arial"/>
            </a:endParaRPr>
          </a:p>
        </p:txBody>
      </p:sp>
      <p:sp>
        <p:nvSpPr>
          <p:cNvPr id="38927" name="文本框 19"/>
          <p:cNvSpPr/>
          <p:nvPr>
            <p:custDataLst>
              <p:tags r:id="rId5"/>
            </p:custDataLst>
          </p:nvPr>
        </p:nvSpPr>
        <p:spPr>
          <a:xfrm>
            <a:off x="3494088" y="1009650"/>
            <a:ext cx="1249362" cy="644525"/>
          </a:xfrm>
          <a:prstGeom prst="rect">
            <a:avLst/>
          </a:prstGeom>
          <a:noFill/>
          <a:ln>
            <a:noFill/>
            <a:miter lim="800000"/>
          </a:ln>
        </p:spPr>
        <p:txBody>
          <a:bodyPr>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a:rPr>
              <a:t>网络</a:t>
            </a:r>
            <a:r>
              <a:rPr kumimoji="0" lang="zh-CN" altLang="en-US" sz="1800" b="1" i="0" u="none" strike="noStrike" kern="1200" cap="none" spc="0" normalizeH="0" baseline="0" noProof="0" dirty="0">
                <a:ln>
                  <a:noFill/>
                </a:ln>
                <a:solidFill>
                  <a:schemeClr val="bg2">
                    <a:lumMod val="50000"/>
                  </a:schemeClr>
                </a:solidFill>
                <a:effectLst/>
                <a:uLnTx/>
                <a:uFillTx/>
                <a:latin typeface="Calibri"/>
                <a:ea typeface="宋体" panose="02010600030101010101" pitchFamily="2" charset="-122"/>
                <a:cs typeface="Arial"/>
              </a:rPr>
              <a:t>丰富日常生活</a:t>
            </a:r>
          </a:p>
        </p:txBody>
      </p:sp>
      <p:sp>
        <p:nvSpPr>
          <p:cNvPr id="38928" name="文本框 20"/>
          <p:cNvSpPr/>
          <p:nvPr>
            <p:custDataLst>
              <p:tags r:id="rId6"/>
            </p:custDataLst>
          </p:nvPr>
        </p:nvSpPr>
        <p:spPr>
          <a:xfrm>
            <a:off x="3606800" y="3346450"/>
            <a:ext cx="1247775" cy="644525"/>
          </a:xfrm>
          <a:prstGeom prst="rect">
            <a:avLst/>
          </a:prstGeom>
          <a:noFill/>
          <a:ln>
            <a:noFill/>
            <a:miter lim="800000"/>
          </a:ln>
        </p:spPr>
        <p:txBody>
          <a:bodyPr>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a:rPr>
              <a:t>网络</a:t>
            </a:r>
            <a:r>
              <a:rPr kumimoji="0" lang="zh-CN" altLang="en-US" sz="1800" b="1" i="0" u="none" strike="noStrike" kern="1200" cap="none" spc="0" normalizeH="0" baseline="0" noProof="0" dirty="0">
                <a:ln>
                  <a:noFill/>
                </a:ln>
                <a:solidFill>
                  <a:schemeClr val="bg2">
                    <a:lumMod val="50000"/>
                  </a:schemeClr>
                </a:solidFill>
                <a:effectLst/>
                <a:uLnTx/>
                <a:uFillTx/>
                <a:latin typeface="Calibri"/>
                <a:ea typeface="宋体" panose="02010600030101010101" pitchFamily="2" charset="-122"/>
                <a:cs typeface="Arial"/>
              </a:rPr>
              <a:t>推动社会进步</a:t>
            </a:r>
          </a:p>
        </p:txBody>
      </p:sp>
      <p:sp>
        <p:nvSpPr>
          <p:cNvPr id="38929" name="文本框 21"/>
          <p:cNvSpPr/>
          <p:nvPr>
            <p:custDataLst>
              <p:tags r:id="rId7"/>
            </p:custDataLst>
          </p:nvPr>
        </p:nvSpPr>
        <p:spPr>
          <a:xfrm>
            <a:off x="3590925" y="5197475"/>
            <a:ext cx="1247775" cy="644525"/>
          </a:xfrm>
          <a:prstGeom prst="rect">
            <a:avLst/>
          </a:prstGeom>
          <a:noFill/>
          <a:ln>
            <a:noFill/>
            <a:miter lim="800000"/>
          </a:ln>
        </p:spPr>
        <p:txBody>
          <a:bodyPr>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a:rPr>
              <a:t>网络是把双刃剑</a:t>
            </a:r>
          </a:p>
        </p:txBody>
      </p:sp>
      <p:sp>
        <p:nvSpPr>
          <p:cNvPr id="38931" name="文本框 23"/>
          <p:cNvSpPr/>
          <p:nvPr>
            <p:custDataLst>
              <p:tags r:id="rId8"/>
            </p:custDataLst>
          </p:nvPr>
        </p:nvSpPr>
        <p:spPr>
          <a:xfrm>
            <a:off x="5164456" y="705803"/>
            <a:ext cx="4201519" cy="706755"/>
          </a:xfrm>
          <a:prstGeom prst="rect">
            <a:avLst/>
          </a:prstGeom>
          <a:noFill/>
          <a:ln>
            <a:solidFill>
              <a:schemeClr val="accent1"/>
            </a:solidFill>
            <a:miter lim="800000"/>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网络让我们日常生活中的</a:t>
            </a:r>
            <a:r>
              <a:rPr kumimoji="0" lang="zh-CN" altLang="en-US" sz="2000" b="1" i="0" u="none" strike="noStrike" kern="1200" cap="none" spc="0" normalizeH="0" baseline="0" noProof="0" dirty="0">
                <a:ln>
                  <a:noFill/>
                </a:ln>
                <a:solidFill>
                  <a:schemeClr val="bg2">
                    <a:lumMod val="50000"/>
                  </a:schemeClr>
                </a:solidFill>
                <a:effectLst/>
                <a:uLnTx/>
                <a:uFillTx/>
                <a:latin typeface="宋体" panose="02010600030101010101" pitchFamily="2" charset="-122"/>
                <a:ea typeface="宋体" panose="02010600030101010101" pitchFamily="2" charset="-122"/>
                <a:cs typeface="Arial"/>
              </a:rPr>
              <a:t>信息传递和交流</a:t>
            </a:r>
            <a:r>
              <a:rPr kumimoji="0" lang="zh-CN" altLang="en-US" sz="20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变得</a:t>
            </a:r>
            <a:r>
              <a:rPr kumimoji="0" lang="zh-CN" altLang="en-US" sz="2000" b="1" i="0" u="none" strike="noStrike" kern="1200" cap="none" spc="0" normalizeH="0" baseline="0" noProof="0" dirty="0">
                <a:ln>
                  <a:noFill/>
                </a:ln>
                <a:solidFill>
                  <a:schemeClr val="bg2">
                    <a:lumMod val="50000"/>
                  </a:schemeClr>
                </a:solidFill>
                <a:effectLst/>
                <a:uLnTx/>
                <a:uFillTx/>
                <a:latin typeface="宋体" panose="02010600030101010101" pitchFamily="2" charset="-122"/>
                <a:ea typeface="宋体" panose="02010600030101010101" pitchFamily="2" charset="-122"/>
                <a:cs typeface="Arial"/>
              </a:rPr>
              <a:t>方便迅捷</a:t>
            </a:r>
            <a:r>
              <a:rPr kumimoji="0" lang="zh-CN" altLang="en-US" sz="20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a:t>
            </a:r>
          </a:p>
        </p:txBody>
      </p:sp>
      <p:sp>
        <p:nvSpPr>
          <p:cNvPr id="38932" name="文本框 24"/>
          <p:cNvSpPr/>
          <p:nvPr>
            <p:custDataLst>
              <p:tags r:id="rId9"/>
            </p:custDataLst>
          </p:nvPr>
        </p:nvSpPr>
        <p:spPr>
          <a:xfrm>
            <a:off x="5222875" y="1468120"/>
            <a:ext cx="4143100" cy="644525"/>
          </a:xfrm>
          <a:prstGeom prst="rect">
            <a:avLst/>
          </a:prstGeom>
          <a:noFill/>
          <a:ln>
            <a:solidFill>
              <a:schemeClr val="accent1"/>
            </a:solidFill>
            <a:miter lim="800000"/>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Arial"/>
                <a:sym typeface="宋体" panose="02010600030101010101" pitchFamily="2" charset="-122"/>
              </a:rPr>
              <a:t>网络</a:t>
            </a:r>
            <a:r>
              <a:rPr kumimoji="0" lang="zh-CN" altLang="en-US" sz="1800" b="1" i="0" u="none" strike="noStrike" kern="1200" cap="none" spc="0" normalizeH="0" baseline="0" noProof="0" dirty="0">
                <a:ln>
                  <a:noFill/>
                </a:ln>
                <a:effectLst/>
                <a:uLnTx/>
                <a:uFillTx/>
                <a:latin typeface="宋体" panose="02010600030101010101" pitchFamily="2" charset="-122"/>
                <a:ea typeface="宋体" panose="02010600030101010101" pitchFamily="2" charset="-122"/>
                <a:cs typeface="Arial"/>
                <a:sym typeface="宋体" panose="02010600030101010101" pitchFamily="2" charset="-122"/>
              </a:rPr>
              <a:t>打破了传</a:t>
            </a:r>
            <a:r>
              <a:rPr kumimoji="0" lang="zh-CN" altLang="en-US" sz="1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Arial"/>
                <a:sym typeface="宋体" panose="02010600030101010101" pitchFamily="2" charset="-122"/>
              </a:rPr>
              <a:t>统人际交往</a:t>
            </a:r>
            <a:r>
              <a:rPr kumimoji="0" lang="zh-CN" altLang="en-US" sz="1800" b="1" i="0" u="none" strike="noStrike" kern="1200" cap="none" spc="0" normalizeH="0" baseline="0" noProof="0" dirty="0">
                <a:ln>
                  <a:noFill/>
                </a:ln>
                <a:effectLst/>
                <a:uLnTx/>
                <a:uFillTx/>
                <a:latin typeface="宋体" panose="02010600030101010101" pitchFamily="2" charset="-122"/>
                <a:ea typeface="宋体" panose="02010600030101010101" pitchFamily="2" charset="-122"/>
                <a:cs typeface="Arial"/>
                <a:sym typeface="宋体" panose="02010600030101010101" pitchFamily="2" charset="-122"/>
              </a:rPr>
              <a:t>的时空限制</a:t>
            </a:r>
            <a:r>
              <a:rPr kumimoji="0" lang="zh-CN" altLang="en-US" sz="1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Arial"/>
                <a:sym typeface="宋体" panose="02010600030101010101" pitchFamily="2" charset="-122"/>
              </a:rPr>
              <a:t>，</a:t>
            </a:r>
            <a:r>
              <a:rPr kumimoji="0" lang="zh-CN" altLang="en-US" sz="1800" b="1" i="0" u="none" strike="noStrike" kern="1200" cap="none" spc="0" normalizeH="0" baseline="0" noProof="0" dirty="0">
                <a:ln>
                  <a:noFill/>
                </a:ln>
                <a:solidFill>
                  <a:schemeClr val="bg2">
                    <a:lumMod val="50000"/>
                  </a:schemeClr>
                </a:solidFill>
                <a:effectLst/>
                <a:uLnTx/>
                <a:uFillTx/>
                <a:latin typeface="宋体" panose="02010600030101010101" pitchFamily="2" charset="-122"/>
                <a:ea typeface="宋体" panose="02010600030101010101" pitchFamily="2" charset="-122"/>
                <a:cs typeface="Arial"/>
                <a:sym typeface="宋体" panose="02010600030101010101" pitchFamily="2" charset="-122"/>
              </a:rPr>
              <a:t>促进</a:t>
            </a:r>
            <a:r>
              <a:rPr kumimoji="0" lang="zh-CN" altLang="en-US" sz="1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Arial"/>
                <a:sym typeface="宋体" panose="02010600030101010101" pitchFamily="2" charset="-122"/>
              </a:rPr>
              <a:t>了</a:t>
            </a:r>
            <a:r>
              <a:rPr kumimoji="0" lang="zh-CN" altLang="en-US" sz="1800" b="1" i="0" u="none" strike="noStrike" kern="1200" cap="none" spc="0" normalizeH="0" baseline="0" noProof="0" dirty="0">
                <a:ln>
                  <a:noFill/>
                </a:ln>
                <a:solidFill>
                  <a:schemeClr val="bg2">
                    <a:lumMod val="50000"/>
                  </a:schemeClr>
                </a:solidFill>
                <a:effectLst/>
                <a:uLnTx/>
                <a:uFillTx/>
                <a:latin typeface="宋体" panose="02010600030101010101" pitchFamily="2" charset="-122"/>
                <a:ea typeface="宋体" panose="02010600030101010101" pitchFamily="2" charset="-122"/>
                <a:cs typeface="Arial"/>
                <a:sym typeface="宋体" panose="02010600030101010101" pitchFamily="2" charset="-122"/>
              </a:rPr>
              <a:t>人际交往</a:t>
            </a:r>
            <a:endParaRPr kumimoji="0" lang="zh-CN" altLang="en-US" sz="1800" b="0" i="0" u="none" strike="noStrike" kern="1200" cap="none" spc="0" normalizeH="0" baseline="0" noProof="0" dirty="0">
              <a:ln>
                <a:noFill/>
              </a:ln>
              <a:solidFill>
                <a:schemeClr val="bg2">
                  <a:lumMod val="50000"/>
                </a:schemeClr>
              </a:solidFill>
              <a:effectLst/>
              <a:uLnTx/>
              <a:uFillTx/>
              <a:latin typeface="宋体" panose="02010600030101010101" pitchFamily="2" charset="-122"/>
              <a:ea typeface="宋体" panose="02010600030101010101" pitchFamily="2" charset="-122"/>
              <a:cs typeface="Arial"/>
              <a:sym typeface="宋体" panose="02010600030101010101" pitchFamily="2" charset="-122"/>
            </a:endParaRPr>
          </a:p>
        </p:txBody>
      </p:sp>
      <p:sp>
        <p:nvSpPr>
          <p:cNvPr id="38933" name="文本框 25"/>
          <p:cNvSpPr/>
          <p:nvPr>
            <p:custDataLst>
              <p:tags r:id="rId10"/>
            </p:custDataLst>
          </p:nvPr>
        </p:nvSpPr>
        <p:spPr>
          <a:xfrm>
            <a:off x="5222875" y="2183765"/>
            <a:ext cx="4143099" cy="646113"/>
          </a:xfrm>
          <a:prstGeom prst="rect">
            <a:avLst/>
          </a:prstGeom>
          <a:noFill/>
          <a:ln>
            <a:solidFill>
              <a:schemeClr val="accent1"/>
            </a:solidFill>
            <a:miter lim="800000"/>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Arial"/>
                <a:sym typeface="宋体" panose="02010600030101010101" pitchFamily="2" charset="-122"/>
              </a:rPr>
              <a:t>网络让我们的</a:t>
            </a:r>
            <a:r>
              <a:rPr kumimoji="0" lang="zh-CN" altLang="en-US" sz="1800" b="1" i="0" u="none" strike="noStrike" kern="1200" cap="none" spc="0" normalizeH="0" baseline="0" noProof="0" dirty="0">
                <a:ln>
                  <a:noFill/>
                </a:ln>
                <a:solidFill>
                  <a:schemeClr val="bg2">
                    <a:lumMod val="50000"/>
                  </a:schemeClr>
                </a:solidFill>
                <a:effectLst/>
                <a:uLnTx/>
                <a:uFillTx/>
                <a:latin typeface="宋体" panose="02010600030101010101" pitchFamily="2" charset="-122"/>
                <a:ea typeface="宋体" panose="02010600030101010101" pitchFamily="2" charset="-122"/>
                <a:cs typeface="Arial"/>
                <a:sym typeface="宋体" panose="02010600030101010101" pitchFamily="2" charset="-122"/>
              </a:rPr>
              <a:t>生活</a:t>
            </a:r>
            <a:r>
              <a:rPr kumimoji="0" lang="zh-CN" altLang="en-US" sz="1800" b="1" i="0" u="none" strike="noStrike" kern="120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Arial"/>
                <a:sym typeface="宋体" panose="02010600030101010101" pitchFamily="2" charset="-122"/>
              </a:rPr>
              <a:t>变得更加</a:t>
            </a:r>
            <a:r>
              <a:rPr kumimoji="0" lang="zh-CN" altLang="en-US" sz="1800" b="1" i="0" u="none" strike="noStrike" kern="1200" cap="none" spc="0" normalizeH="0" baseline="0" noProof="0" dirty="0">
                <a:ln>
                  <a:noFill/>
                </a:ln>
                <a:solidFill>
                  <a:schemeClr val="bg2">
                    <a:lumMod val="50000"/>
                  </a:schemeClr>
                </a:solidFill>
                <a:effectLst/>
                <a:uLnTx/>
                <a:uFillTx/>
                <a:latin typeface="宋体" panose="02010600030101010101" pitchFamily="2" charset="-122"/>
                <a:ea typeface="宋体" panose="02010600030101010101" pitchFamily="2" charset="-122"/>
                <a:cs typeface="Arial"/>
                <a:sym typeface="宋体" panose="02010600030101010101" pitchFamily="2" charset="-122"/>
              </a:rPr>
              <a:t>便利和丰富多彩</a:t>
            </a:r>
            <a:endParaRPr kumimoji="0" lang="zh-CN" altLang="en-US" sz="1800" b="0" i="0" u="none" strike="noStrike" kern="1200" cap="none" spc="0" normalizeH="0" baseline="0" noProof="0" dirty="0">
              <a:ln>
                <a:noFill/>
              </a:ln>
              <a:solidFill>
                <a:schemeClr val="bg2">
                  <a:lumMod val="50000"/>
                </a:schemeClr>
              </a:solidFill>
              <a:effectLst/>
              <a:uLnTx/>
              <a:uFillTx/>
              <a:latin typeface="宋体" panose="02010600030101010101" pitchFamily="2" charset="-122"/>
              <a:ea typeface="宋体" panose="02010600030101010101" pitchFamily="2" charset="-122"/>
              <a:cs typeface="Arial"/>
              <a:sym typeface="宋体" panose="02010600030101010101" pitchFamily="2" charset="-122"/>
            </a:endParaRPr>
          </a:p>
        </p:txBody>
      </p:sp>
      <p:sp>
        <p:nvSpPr>
          <p:cNvPr id="38934" name="文本框 26"/>
          <p:cNvSpPr/>
          <p:nvPr>
            <p:custDataLst>
              <p:tags r:id="rId11"/>
            </p:custDataLst>
          </p:nvPr>
        </p:nvSpPr>
        <p:spPr>
          <a:xfrm>
            <a:off x="5484495" y="3201987"/>
            <a:ext cx="3466465" cy="368300"/>
          </a:xfrm>
          <a:prstGeom prst="rect">
            <a:avLst/>
          </a:prstGeom>
          <a:noFill/>
          <a:ln>
            <a:solidFill>
              <a:schemeClr val="accent1"/>
            </a:solidFill>
            <a:miter lim="800000"/>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网络为</a:t>
            </a:r>
            <a:r>
              <a:rPr kumimoji="0" lang="zh-CN" altLang="en-US" sz="1800" b="1" i="0" u="none" strike="noStrike" kern="1200" cap="none" spc="0" normalizeH="0" baseline="0" noProof="0" dirty="0">
                <a:ln>
                  <a:noFill/>
                </a:ln>
                <a:solidFill>
                  <a:schemeClr val="bg2">
                    <a:lumMod val="50000"/>
                  </a:schemeClr>
                </a:solidFill>
                <a:effectLst/>
                <a:uLnTx/>
                <a:uFillTx/>
                <a:latin typeface="宋体" panose="02010600030101010101" pitchFamily="2" charset="-122"/>
                <a:ea typeface="宋体" panose="02010600030101010101" pitchFamily="2" charset="-122"/>
                <a:cs typeface="Arial"/>
              </a:rPr>
              <a:t>经济</a:t>
            </a:r>
            <a:r>
              <a:rPr kumimoji="0" lang="zh-CN" altLang="en-US" sz="18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发展注入新的活力</a:t>
            </a:r>
            <a:endParaRPr kumimoji="0" lang="zh-CN" altLang="en-US"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sym typeface="宋体" panose="02010600030101010101" pitchFamily="2" charset="-122"/>
            </a:endParaRPr>
          </a:p>
        </p:txBody>
      </p:sp>
      <p:sp>
        <p:nvSpPr>
          <p:cNvPr id="38935" name="文本框 27"/>
          <p:cNvSpPr/>
          <p:nvPr>
            <p:custDataLst>
              <p:tags r:id="rId12"/>
            </p:custDataLst>
          </p:nvPr>
        </p:nvSpPr>
        <p:spPr>
          <a:xfrm>
            <a:off x="5484495" y="3738880"/>
            <a:ext cx="3326130" cy="368300"/>
          </a:xfrm>
          <a:prstGeom prst="rect">
            <a:avLst/>
          </a:prstGeom>
          <a:noFill/>
          <a:ln>
            <a:solidFill>
              <a:schemeClr val="accent1"/>
            </a:solidFill>
            <a:miter lim="800000"/>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网络促进民主</a:t>
            </a:r>
            <a:r>
              <a:rPr kumimoji="0" lang="zh-CN" altLang="en-US" sz="1800" b="1" i="0" u="none" strike="noStrike" kern="1200" cap="none" spc="0" normalizeH="0" baseline="0" noProof="0" dirty="0">
                <a:ln>
                  <a:noFill/>
                </a:ln>
                <a:solidFill>
                  <a:schemeClr val="bg2">
                    <a:lumMod val="50000"/>
                  </a:schemeClr>
                </a:solidFill>
                <a:effectLst/>
                <a:uLnTx/>
                <a:uFillTx/>
                <a:latin typeface="宋体" panose="02010600030101010101" pitchFamily="2" charset="-122"/>
                <a:ea typeface="宋体" panose="02010600030101010101" pitchFamily="2" charset="-122"/>
                <a:cs typeface="Arial"/>
              </a:rPr>
              <a:t>政治</a:t>
            </a:r>
            <a:r>
              <a:rPr kumimoji="0" lang="zh-CN" altLang="en-US" sz="18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的进步</a:t>
            </a:r>
            <a:endParaRPr kumimoji="0" lang="zh-CN" altLang="en-US"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sym typeface="宋体" panose="02010600030101010101" pitchFamily="2" charset="-122"/>
            </a:endParaRPr>
          </a:p>
        </p:txBody>
      </p:sp>
      <p:sp>
        <p:nvSpPr>
          <p:cNvPr id="38936" name="文本框 28"/>
          <p:cNvSpPr/>
          <p:nvPr>
            <p:custDataLst>
              <p:tags r:id="rId13"/>
            </p:custDataLst>
          </p:nvPr>
        </p:nvSpPr>
        <p:spPr>
          <a:xfrm>
            <a:off x="5438775" y="4274185"/>
            <a:ext cx="4229100" cy="369332"/>
          </a:xfrm>
          <a:prstGeom prst="rect">
            <a:avLst/>
          </a:prstGeom>
          <a:noFill/>
          <a:ln>
            <a:solidFill>
              <a:schemeClr val="accent1"/>
            </a:solidFill>
            <a:miter lim="800000"/>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网络为</a:t>
            </a:r>
            <a:r>
              <a:rPr kumimoji="0" lang="zh-CN" altLang="en-US" sz="1800" b="1" i="0" u="none" strike="noStrike" kern="1200" cap="none" spc="0" normalizeH="0" baseline="0" noProof="0" dirty="0">
                <a:ln>
                  <a:noFill/>
                </a:ln>
                <a:solidFill>
                  <a:schemeClr val="bg2">
                    <a:lumMod val="50000"/>
                  </a:schemeClr>
                </a:solidFill>
                <a:effectLst/>
                <a:uLnTx/>
                <a:uFillTx/>
                <a:latin typeface="宋体" panose="02010600030101010101" pitchFamily="2" charset="-122"/>
                <a:ea typeface="宋体" panose="02010600030101010101" pitchFamily="2" charset="-122"/>
                <a:cs typeface="Arial"/>
              </a:rPr>
              <a:t>文化</a:t>
            </a:r>
            <a:r>
              <a:rPr kumimoji="0" lang="zh-CN" altLang="en-US" sz="18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传播和</a:t>
            </a:r>
            <a:r>
              <a:rPr kumimoji="0" lang="zh-CN" altLang="en-US" sz="1800" b="1" i="0" u="none" strike="noStrike" kern="1200" cap="none" spc="0" normalizeH="0" baseline="0" noProof="0" dirty="0">
                <a:ln>
                  <a:noFill/>
                </a:ln>
                <a:solidFill>
                  <a:schemeClr val="bg2">
                    <a:lumMod val="50000"/>
                  </a:schemeClr>
                </a:solidFill>
                <a:effectLst/>
                <a:uLnTx/>
                <a:uFillTx/>
                <a:latin typeface="宋体" panose="02010600030101010101" pitchFamily="2" charset="-122"/>
                <a:ea typeface="宋体" panose="02010600030101010101" pitchFamily="2" charset="-122"/>
                <a:cs typeface="Arial"/>
              </a:rPr>
              <a:t>科技</a:t>
            </a:r>
            <a:r>
              <a:rPr kumimoji="0" lang="zh-CN" altLang="en-US" sz="18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创新搭建新平台</a:t>
            </a:r>
            <a:endParaRPr kumimoji="0" lang="zh-CN" altLang="en-US"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sym typeface="宋体" panose="02010600030101010101" pitchFamily="2" charset="-122"/>
            </a:endParaRPr>
          </a:p>
        </p:txBody>
      </p:sp>
      <p:sp>
        <p:nvSpPr>
          <p:cNvPr id="38937" name="文本框 29"/>
          <p:cNvSpPr/>
          <p:nvPr>
            <p:custDataLst>
              <p:tags r:id="rId14"/>
            </p:custDataLst>
          </p:nvPr>
        </p:nvSpPr>
        <p:spPr>
          <a:xfrm>
            <a:off x="5337175" y="4885055"/>
            <a:ext cx="3926568" cy="369332"/>
          </a:xfrm>
          <a:prstGeom prst="rect">
            <a:avLst/>
          </a:prstGeom>
          <a:noFill/>
          <a:ln>
            <a:solidFill>
              <a:schemeClr val="accent1"/>
            </a:solidFill>
            <a:miter lim="800000"/>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出现了</a:t>
            </a:r>
            <a:r>
              <a:rPr kumimoji="0" lang="zh-CN" altLang="en-US" sz="18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a:rPr>
              <a:t>虚假的、不良的信息</a:t>
            </a:r>
            <a:endParaRPr kumimoji="0" lang="zh-CN" altLang="en-US" sz="1800" b="0"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a:sym typeface="宋体" panose="02010600030101010101" pitchFamily="2" charset="-122"/>
            </a:endParaRPr>
          </a:p>
        </p:txBody>
      </p:sp>
      <p:sp>
        <p:nvSpPr>
          <p:cNvPr id="38938" name="文本框 30"/>
          <p:cNvSpPr/>
          <p:nvPr>
            <p:custDataLst>
              <p:tags r:id="rId15"/>
            </p:custDataLst>
          </p:nvPr>
        </p:nvSpPr>
        <p:spPr>
          <a:xfrm>
            <a:off x="5438775" y="5517561"/>
            <a:ext cx="3985260" cy="368300"/>
          </a:xfrm>
          <a:prstGeom prst="rect">
            <a:avLst/>
          </a:prstGeom>
          <a:noFill/>
          <a:ln>
            <a:solidFill>
              <a:schemeClr val="accent1"/>
            </a:solidFill>
            <a:miter lim="800000"/>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a:rPr>
              <a:t>沉迷</a:t>
            </a:r>
            <a:r>
              <a:rPr kumimoji="0" lang="zh-CN" altLang="en-US" sz="18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于</a:t>
            </a:r>
            <a:r>
              <a:rPr kumimoji="0" lang="zh-CN" altLang="en-US" sz="18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a:rPr>
              <a:t>网络</a:t>
            </a:r>
            <a:r>
              <a:rPr kumimoji="0" lang="zh-CN" altLang="en-US" sz="18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，影响学习、工作和生活</a:t>
            </a:r>
            <a:endParaRPr kumimoji="0" lang="zh-CN" altLang="en-US" sz="1800" b="0"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sym typeface="宋体" panose="02010600030101010101" pitchFamily="2" charset="-122"/>
            </a:endParaRPr>
          </a:p>
        </p:txBody>
      </p:sp>
      <p:sp>
        <p:nvSpPr>
          <p:cNvPr id="38939" name="文本框 31"/>
          <p:cNvSpPr/>
          <p:nvPr>
            <p:custDataLst>
              <p:tags r:id="rId16"/>
            </p:custDataLst>
          </p:nvPr>
        </p:nvSpPr>
        <p:spPr>
          <a:xfrm>
            <a:off x="5539105" y="6040755"/>
            <a:ext cx="5081270" cy="368300"/>
          </a:xfrm>
          <a:prstGeom prst="rect">
            <a:avLst/>
          </a:prstGeom>
          <a:noFill/>
          <a:ln>
            <a:noFill/>
            <a:miter lim="800000"/>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个人</a:t>
            </a:r>
            <a:r>
              <a:rPr kumimoji="0" lang="zh-CN" altLang="en-US" sz="18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a:rPr>
              <a:t>隐私</a:t>
            </a:r>
            <a:r>
              <a:rPr kumimoji="0" lang="zh-CN" altLang="en-US" sz="1800" b="1" i="0" u="none" strike="noStrike" kern="1200" cap="none" spc="0" normalizeH="0" baseline="0" noProof="0" dirty="0">
                <a:ln>
                  <a:noFill/>
                </a:ln>
                <a:solidFill>
                  <a:prstClr val="black"/>
                </a:solidFill>
                <a:effectLst/>
                <a:uLnTx/>
                <a:uFillTx/>
                <a:latin typeface="宋体" panose="02010600030101010101" pitchFamily="2" charset="-122"/>
                <a:ea typeface="宋体" panose="02010600030101010101" pitchFamily="2" charset="-122"/>
                <a:cs typeface="Arial"/>
              </a:rPr>
              <a:t>容易被</a:t>
            </a:r>
            <a:r>
              <a:rPr kumimoji="0" lang="zh-CN" altLang="en-US" sz="18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a:rPr>
              <a:t>侵犯</a:t>
            </a:r>
            <a:endParaRPr kumimoji="0" lang="zh-CN" altLang="en-US" sz="1800" b="0"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Arial"/>
              <a:sym typeface="宋体" panose="02010600030101010101" pitchFamily="2" charset="-122"/>
            </a:endParaRPr>
          </a:p>
        </p:txBody>
      </p:sp>
      <p:sp>
        <p:nvSpPr>
          <p:cNvPr id="38940" name="左大括号 32"/>
          <p:cNvSpPr/>
          <p:nvPr>
            <p:custDataLst>
              <p:tags r:id="rId17"/>
            </p:custDataLst>
          </p:nvPr>
        </p:nvSpPr>
        <p:spPr>
          <a:xfrm>
            <a:off x="3048000" y="1054100"/>
            <a:ext cx="152400" cy="4751388"/>
          </a:xfrm>
          <a:prstGeom prst="leftBrace">
            <a:avLst>
              <a:gd name="adj1" fmla="val 8372"/>
              <a:gd name="adj2" fmla="val 50000"/>
            </a:avLst>
          </a:prstGeom>
          <a:noFill/>
          <a:ln>
            <a:solidFill>
              <a:schemeClr val="tx1"/>
            </a:solidFill>
            <a:round/>
          </a:ln>
        </p:spPr>
        <p:txBody>
          <a:bodyPr anchor="ctr" anchorCtr="0">
            <a:noAutofit/>
          </a:bodyPr>
          <a:lstStyle>
            <a:defPPr>
              <a:defRPr lang="en-US"/>
            </a:defPPr>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a:endParaRPr>
          </a:p>
        </p:txBody>
      </p:sp>
      <p:sp>
        <p:nvSpPr>
          <p:cNvPr id="38941" name="左大括号 33"/>
          <p:cNvSpPr/>
          <p:nvPr>
            <p:custDataLst>
              <p:tags r:id="rId18"/>
            </p:custDataLst>
          </p:nvPr>
        </p:nvSpPr>
        <p:spPr>
          <a:xfrm>
            <a:off x="5037455" y="836930"/>
            <a:ext cx="104775" cy="1884363"/>
          </a:xfrm>
          <a:prstGeom prst="leftBrace">
            <a:avLst>
              <a:gd name="adj1" fmla="val 8326"/>
              <a:gd name="adj2" fmla="val 50000"/>
            </a:avLst>
          </a:prstGeom>
          <a:noFill/>
          <a:ln>
            <a:solidFill>
              <a:schemeClr val="tx1"/>
            </a:solidFill>
            <a:round/>
          </a:ln>
        </p:spPr>
        <p:txBody>
          <a:bodyPr anchor="ctr" anchorCtr="0">
            <a:noAutofit/>
          </a:bodyPr>
          <a:lstStyle>
            <a:defPPr>
              <a:defRPr lang="en-US"/>
            </a:defPPr>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a:endParaRPr>
          </a:p>
        </p:txBody>
      </p:sp>
      <p:sp>
        <p:nvSpPr>
          <p:cNvPr id="38942" name="左大括号 34"/>
          <p:cNvSpPr/>
          <p:nvPr>
            <p:custDataLst>
              <p:tags r:id="rId19"/>
            </p:custDataLst>
          </p:nvPr>
        </p:nvSpPr>
        <p:spPr>
          <a:xfrm>
            <a:off x="5116830" y="3292475"/>
            <a:ext cx="114300" cy="1219200"/>
          </a:xfrm>
          <a:prstGeom prst="leftBrace">
            <a:avLst>
              <a:gd name="adj1" fmla="val 8346"/>
              <a:gd name="adj2" fmla="val 50000"/>
            </a:avLst>
          </a:prstGeom>
          <a:noFill/>
          <a:ln>
            <a:solidFill>
              <a:schemeClr val="tx1"/>
            </a:solidFill>
            <a:round/>
          </a:ln>
        </p:spPr>
        <p:txBody>
          <a:bodyPr anchor="ctr" anchorCtr="0">
            <a:noAutofit/>
          </a:bodyPr>
          <a:lstStyle>
            <a:defPPr>
              <a:defRPr lang="en-US"/>
            </a:defPPr>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a:endParaRPr>
          </a:p>
        </p:txBody>
      </p:sp>
      <p:sp>
        <p:nvSpPr>
          <p:cNvPr id="38943" name="左大括号 35"/>
          <p:cNvSpPr/>
          <p:nvPr>
            <p:custDataLst>
              <p:tags r:id="rId20"/>
            </p:custDataLst>
          </p:nvPr>
        </p:nvSpPr>
        <p:spPr>
          <a:xfrm>
            <a:off x="5222875" y="5084763"/>
            <a:ext cx="114300" cy="1220787"/>
          </a:xfrm>
          <a:prstGeom prst="leftBrace">
            <a:avLst>
              <a:gd name="adj1" fmla="val 8357"/>
              <a:gd name="adj2" fmla="val 50000"/>
            </a:avLst>
          </a:prstGeom>
          <a:noFill/>
          <a:ln>
            <a:solidFill>
              <a:schemeClr val="tx1"/>
            </a:solidFill>
            <a:round/>
          </a:ln>
        </p:spPr>
        <p:txBody>
          <a:bodyPr anchor="ctr" anchorCtr="0">
            <a:noAutofit/>
          </a:bodyPr>
          <a:lstStyle>
            <a:defPPr>
              <a:defRPr lang="en-US"/>
            </a:defPPr>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a:endParaRPr>
          </a:p>
        </p:txBody>
      </p:sp>
      <p:sp>
        <p:nvSpPr>
          <p:cNvPr id="2" name="流程图: 可选过程 1"/>
          <p:cNvSpPr/>
          <p:nvPr>
            <p:custDataLst>
              <p:tags r:id="rId21"/>
            </p:custDataLst>
          </p:nvPr>
        </p:nvSpPr>
        <p:spPr>
          <a:xfrm>
            <a:off x="0" y="-317"/>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rPr>
              <a:t>课堂总结</a:t>
            </a:r>
          </a:p>
        </p:txBody>
      </p:sp>
      <p:sp>
        <p:nvSpPr>
          <p:cNvPr id="22531" name="文本框 2"/>
          <p:cNvSpPr txBox="1"/>
          <p:nvPr>
            <p:custDataLst>
              <p:tags r:id="rId22"/>
            </p:custDataLst>
          </p:nvPr>
        </p:nvSpPr>
        <p:spPr>
          <a:xfrm>
            <a:off x="0" y="600617"/>
            <a:ext cx="12030075" cy="119062"/>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sp>
        <p:nvSpPr>
          <p:cNvPr id="4" name="文本框 3">
            <a:extLst>
              <a:ext uri="{FF2B5EF4-FFF2-40B4-BE49-F238E27FC236}">
                <a16:creationId xmlns:a16="http://schemas.microsoft.com/office/drawing/2014/main" id="{67C0E17A-387E-93AB-0AB1-CD633270A59D}"/>
              </a:ext>
            </a:extLst>
          </p:cNvPr>
          <p:cNvSpPr txBox="1"/>
          <p:nvPr/>
        </p:nvSpPr>
        <p:spPr>
          <a:xfrm flipH="1">
            <a:off x="2338342" y="2185277"/>
            <a:ext cx="555171" cy="267765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Calibri"/>
                <a:ea typeface="宋体" panose="02010600030101010101" pitchFamily="2" charset="-122"/>
                <a:cs typeface="Arial"/>
              </a:rPr>
              <a:t>网络改变世界</a:t>
            </a:r>
          </a:p>
        </p:txBody>
      </p:sp>
      <p:pic>
        <p:nvPicPr>
          <p:cNvPr id="7" name="图片 6">
            <a:extLst>
              <a:ext uri="{FF2B5EF4-FFF2-40B4-BE49-F238E27FC236}">
                <a16:creationId xmlns:a16="http://schemas.microsoft.com/office/drawing/2014/main" id="{31D07484-20B0-DA4D-D45D-551F6E43226E}"/>
              </a:ext>
            </a:extLst>
          </p:cNvPr>
          <p:cNvPicPr>
            <a:picLocks noChangeAspect="1"/>
          </p:cNvPicPr>
          <p:nvPr/>
        </p:nvPicPr>
        <p:blipFill>
          <a:blip r:embed="rId24"/>
          <a:stretch>
            <a:fillRect/>
          </a:stretch>
        </p:blipFill>
        <p:spPr>
          <a:xfrm flipH="1">
            <a:off x="9853655" y="925285"/>
            <a:ext cx="718923" cy="3586389"/>
          </a:xfrm>
          <a:prstGeom prst="rect">
            <a:avLst/>
          </a:prstGeom>
        </p:spPr>
      </p:pic>
      <p:pic>
        <p:nvPicPr>
          <p:cNvPr id="8" name="图片 7">
            <a:extLst>
              <a:ext uri="{FF2B5EF4-FFF2-40B4-BE49-F238E27FC236}">
                <a16:creationId xmlns:a16="http://schemas.microsoft.com/office/drawing/2014/main" id="{E4C8DF2F-9A8F-9EE9-CB4D-9702B00D4B01}"/>
              </a:ext>
            </a:extLst>
          </p:cNvPr>
          <p:cNvPicPr>
            <a:picLocks noChangeAspect="1"/>
          </p:cNvPicPr>
          <p:nvPr/>
        </p:nvPicPr>
        <p:blipFill>
          <a:blip r:embed="rId25"/>
          <a:stretch>
            <a:fillRect/>
          </a:stretch>
        </p:blipFill>
        <p:spPr>
          <a:xfrm>
            <a:off x="9493960" y="4841036"/>
            <a:ext cx="719390" cy="1615554"/>
          </a:xfrm>
          <a:prstGeom prst="rect">
            <a:avLst/>
          </a:prstGeom>
        </p:spPr>
      </p:pic>
      <p:sp>
        <p:nvSpPr>
          <p:cNvPr id="9" name="文本框 8">
            <a:extLst>
              <a:ext uri="{FF2B5EF4-FFF2-40B4-BE49-F238E27FC236}">
                <a16:creationId xmlns:a16="http://schemas.microsoft.com/office/drawing/2014/main" id="{978478AA-DF88-476E-8521-5B4AB9FA7F47}"/>
              </a:ext>
            </a:extLst>
          </p:cNvPr>
          <p:cNvSpPr txBox="1"/>
          <p:nvPr/>
        </p:nvSpPr>
        <p:spPr>
          <a:xfrm>
            <a:off x="10885714" y="1981200"/>
            <a:ext cx="446049" cy="646331"/>
          </a:xfrm>
          <a:prstGeom prst="rect">
            <a:avLst/>
          </a:prstGeom>
          <a:noFill/>
        </p:spPr>
        <p:txBody>
          <a:bodyPr wrap="square" rtlCol="0">
            <a:spAutoFit/>
          </a:bodyPr>
          <a:lstStyle/>
          <a:p>
            <a:r>
              <a:rPr lang="zh-CN" altLang="en-US" sz="3600" b="1" dirty="0">
                <a:solidFill>
                  <a:schemeClr val="bg2">
                    <a:lumMod val="50000"/>
                  </a:schemeClr>
                </a:solidFill>
                <a:latin typeface="微软雅黑" panose="020B0503020204020204" pitchFamily="34" charset="-122"/>
                <a:ea typeface="微软雅黑" panose="020B0503020204020204" pitchFamily="34" charset="-122"/>
              </a:rPr>
              <a:t>利</a:t>
            </a:r>
          </a:p>
        </p:txBody>
      </p:sp>
      <p:sp>
        <p:nvSpPr>
          <p:cNvPr id="10" name="文本框 9">
            <a:extLst>
              <a:ext uri="{FF2B5EF4-FFF2-40B4-BE49-F238E27FC236}">
                <a16:creationId xmlns:a16="http://schemas.microsoft.com/office/drawing/2014/main" id="{B3E1A461-F5B6-ED13-7443-A716C8E07203}"/>
              </a:ext>
            </a:extLst>
          </p:cNvPr>
          <p:cNvSpPr txBox="1"/>
          <p:nvPr/>
        </p:nvSpPr>
        <p:spPr>
          <a:xfrm>
            <a:off x="10283275" y="5244318"/>
            <a:ext cx="446049" cy="646331"/>
          </a:xfrm>
          <a:prstGeom prst="rect">
            <a:avLst/>
          </a:prstGeom>
          <a:noFill/>
        </p:spPr>
        <p:txBody>
          <a:bodyPr wrap="square" rtlCol="0">
            <a:spAutoFit/>
          </a:bodyPr>
          <a:lstStyle/>
          <a:p>
            <a:r>
              <a:rPr lang="zh-CN" altLang="en-US" sz="3600" b="1" dirty="0">
                <a:solidFill>
                  <a:srgbClr val="FF0000"/>
                </a:solidFill>
                <a:latin typeface="微软雅黑" panose="020B0503020204020204" pitchFamily="34" charset="-122"/>
                <a:ea typeface="微软雅黑" panose="020B0503020204020204" pitchFamily="34" charset="-122"/>
              </a:rPr>
              <a:t>弊</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文本框 2"/>
          <p:cNvSpPr txBox="1"/>
          <p:nvPr>
            <p:custDataLst>
              <p:tags r:id="rId1"/>
            </p:custDataLst>
          </p:nvPr>
        </p:nvSpPr>
        <p:spPr>
          <a:xfrm>
            <a:off x="0" y="620713"/>
            <a:ext cx="12030075" cy="119062"/>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sp>
        <p:nvSpPr>
          <p:cNvPr id="2" name="流程图: 可选过程 1">
            <a:extLst>
              <a:ext uri="{FF2B5EF4-FFF2-40B4-BE49-F238E27FC236}">
                <a16:creationId xmlns:a16="http://schemas.microsoft.com/office/drawing/2014/main" id="{EBB7FA4B-08A6-0E08-3356-305A9096DF43}"/>
              </a:ext>
            </a:extLst>
          </p:cNvPr>
          <p:cNvSpPr/>
          <p:nvPr>
            <p:custDataLst>
              <p:tags r:id="rId2"/>
            </p:custDataLst>
          </p:nvPr>
        </p:nvSpPr>
        <p:spPr>
          <a:xfrm>
            <a:off x="-24765" y="-317"/>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3600" b="1" noProof="1">
                <a:solidFill>
                  <a:prstClr val="white"/>
                </a:solidFill>
                <a:latin typeface="Calibri"/>
                <a:ea typeface="宋体" panose="02010600030101010101" pitchFamily="2" charset="-122"/>
                <a:cs typeface="Arial"/>
                <a:sym typeface="+mn-ea"/>
              </a:rPr>
              <a:t>小任务</a:t>
            </a:r>
            <a:endPar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endParaRPr>
          </a:p>
        </p:txBody>
      </p:sp>
      <p:sp>
        <p:nvSpPr>
          <p:cNvPr id="3" name="文本框 2">
            <a:extLst>
              <a:ext uri="{FF2B5EF4-FFF2-40B4-BE49-F238E27FC236}">
                <a16:creationId xmlns:a16="http://schemas.microsoft.com/office/drawing/2014/main" id="{3D0DF9DE-DA12-0E91-0337-077A86C30AED}"/>
              </a:ext>
            </a:extLst>
          </p:cNvPr>
          <p:cNvSpPr txBox="1"/>
          <p:nvPr/>
        </p:nvSpPr>
        <p:spPr>
          <a:xfrm>
            <a:off x="945643" y="874455"/>
            <a:ext cx="10138787" cy="2554545"/>
          </a:xfrm>
          <a:prstGeom prst="rect">
            <a:avLst/>
          </a:prstGeom>
          <a:noFill/>
        </p:spPr>
        <p:txBody>
          <a:bodyPr wrap="square" rtlCol="0">
            <a:spAutoFit/>
          </a:bodyPr>
          <a:lstStyle/>
          <a:p>
            <a:pPr marL="514350" indent="-514350">
              <a:buAutoNum type="arabicPeriod"/>
            </a:pPr>
            <a:r>
              <a:rPr lang="zh-CN" altLang="en-US" sz="3200" dirty="0"/>
              <a:t>嵊州市正在深化创建全国文明城市和平安嵊州建设，请根据平常你在长乐镇的生活体验所发现的问题，提出一些建议。</a:t>
            </a:r>
            <a:endParaRPr lang="en-US" altLang="zh-CN" sz="3200" dirty="0"/>
          </a:p>
          <a:p>
            <a:pPr marL="514350" indent="-514350">
              <a:buAutoNum type="arabicPeriod"/>
            </a:pPr>
            <a:r>
              <a:rPr lang="zh-CN" altLang="en-US" sz="3200" dirty="0"/>
              <a:t>回家检查亲友是否已经下载了全民反诈</a:t>
            </a:r>
            <a:r>
              <a:rPr lang="en-US" altLang="zh-CN" sz="3200" dirty="0"/>
              <a:t>APP</a:t>
            </a:r>
            <a:r>
              <a:rPr lang="zh-CN" altLang="en-US" sz="3200" dirty="0"/>
              <a:t>，并进行积极宣传。</a:t>
            </a:r>
          </a:p>
        </p:txBody>
      </p:sp>
      <p:pic>
        <p:nvPicPr>
          <p:cNvPr id="4" name="图片 3">
            <a:extLst>
              <a:ext uri="{FF2B5EF4-FFF2-40B4-BE49-F238E27FC236}">
                <a16:creationId xmlns:a16="http://schemas.microsoft.com/office/drawing/2014/main" id="{10C800F9-5664-F19D-C33F-3975B31BB149}"/>
              </a:ext>
            </a:extLst>
          </p:cNvPr>
          <p:cNvPicPr>
            <a:picLocks noChangeAspect="1"/>
          </p:cNvPicPr>
          <p:nvPr/>
        </p:nvPicPr>
        <p:blipFill>
          <a:blip r:embed="rId4"/>
          <a:stretch>
            <a:fillRect/>
          </a:stretch>
        </p:blipFill>
        <p:spPr>
          <a:xfrm>
            <a:off x="3987540" y="3627694"/>
            <a:ext cx="1829742" cy="3049571"/>
          </a:xfrm>
          <a:prstGeom prst="rect">
            <a:avLst/>
          </a:prstGeom>
        </p:spPr>
      </p:pic>
      <p:pic>
        <p:nvPicPr>
          <p:cNvPr id="5" name="图片 4">
            <a:extLst>
              <a:ext uri="{FF2B5EF4-FFF2-40B4-BE49-F238E27FC236}">
                <a16:creationId xmlns:a16="http://schemas.microsoft.com/office/drawing/2014/main" id="{4BBE6DAE-8EB7-5756-4716-C96F698D7C52}"/>
              </a:ext>
            </a:extLst>
          </p:cNvPr>
          <p:cNvPicPr>
            <a:picLocks noChangeAspect="1"/>
          </p:cNvPicPr>
          <p:nvPr/>
        </p:nvPicPr>
        <p:blipFill rotWithShape="1">
          <a:blip r:embed="rId5">
            <a:extLst>
              <a:ext uri="{28A0092B-C50C-407E-A947-70E740481C1C}">
                <a14:useLocalDpi xmlns:a14="http://schemas.microsoft.com/office/drawing/2010/main" val="0"/>
              </a:ext>
            </a:extLst>
          </a:blip>
          <a:srcRect t="5258" b="15787"/>
          <a:stretch/>
        </p:blipFill>
        <p:spPr>
          <a:xfrm>
            <a:off x="1460341" y="3627694"/>
            <a:ext cx="1784776" cy="3049571"/>
          </a:xfrm>
          <a:prstGeom prst="rect">
            <a:avLst/>
          </a:prstGeom>
        </p:spPr>
      </p:pic>
    </p:spTree>
    <p:extLst>
      <p:ext uri="{BB962C8B-B14F-4D97-AF65-F5344CB8AC3E}">
        <p14:creationId xmlns:p14="http://schemas.microsoft.com/office/powerpoint/2010/main" val="3066692268"/>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矩形 2"/>
          <p:cNvSpPr/>
          <p:nvPr>
            <p:custDataLst>
              <p:tags r:id="rId1"/>
            </p:custDataLst>
          </p:nvPr>
        </p:nvSpPr>
        <p:spPr>
          <a:xfrm>
            <a:off x="1460341" y="1510030"/>
            <a:ext cx="478991" cy="1569660"/>
          </a:xfrm>
          <a:prstGeom prst="rect">
            <a:avLst/>
          </a:prstGeom>
          <a:noFill/>
          <a:ln>
            <a:noFill/>
            <a:miter lim="800000"/>
          </a:ln>
        </p:spPr>
        <p:txBody>
          <a:bodyPr wrap="square">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altLang="zh-CN" sz="9600" b="1" i="0" u="none" strike="noStrike" kern="1200" cap="none" spc="0" normalizeH="0" baseline="0" noProof="0">
                <a:ln>
                  <a:noFill/>
                </a:ln>
                <a:solidFill>
                  <a:srgbClr val="FF0000"/>
                </a:solidFill>
                <a:effectLst/>
                <a:uLnTx/>
                <a:uFillTx/>
                <a:latin typeface="黑体" panose="02010609060101010101" charset="-122"/>
                <a:ea typeface="黑体" panose="02010609060101010101" charset="-122"/>
                <a:cs typeface="Arial"/>
              </a:rPr>
              <a:t>C</a:t>
            </a:r>
            <a:endParaRPr kumimoji="0" lang="zh-CN" altLang="en-US" sz="9600" b="0" i="0" u="none" strike="noStrike" kern="1200" cap="none" spc="0" normalizeH="0" baseline="0" noProof="0">
              <a:ln>
                <a:noFill/>
              </a:ln>
              <a:solidFill>
                <a:srgbClr val="FF0000"/>
              </a:solidFill>
              <a:effectLst/>
              <a:uLnTx/>
              <a:uFillTx/>
              <a:latin typeface="黑体" panose="02010609060101010101" charset="-122"/>
              <a:ea typeface="黑体" panose="02010609060101010101" charset="-122"/>
              <a:cs typeface="Arial"/>
            </a:endParaRPr>
          </a:p>
        </p:txBody>
      </p:sp>
      <p:sp>
        <p:nvSpPr>
          <p:cNvPr id="32771" name="Rectangle 2"/>
          <p:cNvSpPr/>
          <p:nvPr>
            <p:custDataLst>
              <p:tags r:id="rId2"/>
            </p:custDataLst>
          </p:nvPr>
        </p:nvSpPr>
        <p:spPr>
          <a:xfrm>
            <a:off x="352108" y="1510030"/>
            <a:ext cx="11487150" cy="3451225"/>
          </a:xfrm>
          <a:prstGeom prst="rect">
            <a:avLst/>
          </a:prstGeom>
          <a:noFill/>
          <a:ln w="9525">
            <a:noFill/>
          </a:ln>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1.</a:t>
            </a:r>
            <a:r>
              <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网络交往实现了古人“天涯若比邻”的梦想。这体现了</a:t>
            </a:r>
            <a:r>
              <a:rPr kumimoji="0" lang="zh-CN"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    ）</a:t>
            </a:r>
            <a:endPar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A</a:t>
            </a:r>
            <a:r>
              <a:rPr kumimoji="0" lang="en-US" altLang="en-US"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．网络方便了信息检索</a:t>
            </a:r>
            <a:endPar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B</a:t>
            </a:r>
            <a:r>
              <a:rPr kumimoji="0" lang="en-US" altLang="en-US"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．网络促进了科技发展</a:t>
            </a:r>
            <a:endPar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C</a:t>
            </a:r>
            <a:r>
              <a:rPr kumimoji="0" lang="en-US" altLang="en-US"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．网络交往超越了时空限制</a:t>
            </a:r>
            <a:endPar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D</a:t>
            </a:r>
            <a:r>
              <a:rPr kumimoji="0" lang="en-US" altLang="en-US"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．网络是一把双刃剑</a:t>
            </a:r>
            <a:endParaRPr kumimoji="0" lang="en-US" altLang="zh-CN"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endParaRPr>
          </a:p>
        </p:txBody>
      </p:sp>
      <p:sp>
        <p:nvSpPr>
          <p:cNvPr id="8" name="流程图: 可选过程 7"/>
          <p:cNvSpPr/>
          <p:nvPr>
            <p:custDataLst>
              <p:tags r:id="rId3"/>
            </p:custDataLst>
          </p:nvPr>
        </p:nvSpPr>
        <p:spPr>
          <a:xfrm>
            <a:off x="-24765" y="-317"/>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rPr>
              <a:t>拓展延伸</a:t>
            </a:r>
          </a:p>
        </p:txBody>
      </p:sp>
      <p:sp>
        <p:nvSpPr>
          <p:cNvPr id="22531" name="文本框 2"/>
          <p:cNvSpPr txBox="1"/>
          <p:nvPr>
            <p:custDataLst>
              <p:tags r:id="rId4"/>
            </p:custDataLst>
          </p:nvPr>
        </p:nvSpPr>
        <p:spPr>
          <a:xfrm>
            <a:off x="0" y="620713"/>
            <a:ext cx="12030075" cy="119062"/>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p:cTn id="7" dur="500" fill="hold"/>
                                        <p:tgtEl>
                                          <p:spTgt spid="32770"/>
                                        </p:tgtEl>
                                        <p:attrNameLst>
                                          <p:attrName>ppt_w</p:attrName>
                                        </p:attrNameLst>
                                      </p:cBhvr>
                                      <p:tavLst>
                                        <p:tav tm="0">
                                          <p:val>
                                            <p:fltVal val="0"/>
                                          </p:val>
                                        </p:tav>
                                        <p:tav tm="100000">
                                          <p:val>
                                            <p:strVal val="#ppt_w"/>
                                          </p:val>
                                        </p:tav>
                                      </p:tavLst>
                                    </p:anim>
                                    <p:anim calcmode="lin" valueType="num">
                                      <p:cBhvr>
                                        <p:cTn id="8" dur="500" fill="hold"/>
                                        <p:tgtEl>
                                          <p:spTgt spid="32770"/>
                                        </p:tgtEl>
                                        <p:attrNameLst>
                                          <p:attrName>ppt_h</p:attrName>
                                        </p:attrNameLst>
                                      </p:cBhvr>
                                      <p:tavLst>
                                        <p:tav tm="0">
                                          <p:val>
                                            <p:fltVal val="0"/>
                                          </p:val>
                                        </p:tav>
                                        <p:tav tm="100000">
                                          <p:val>
                                            <p:strVal val="#ppt_h"/>
                                          </p:val>
                                        </p:tav>
                                      </p:tavLst>
                                    </p:anim>
                                    <p:animEffect transition="in" filter="fade">
                                      <p:cBhvr>
                                        <p:cTn id="9" dur="5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custDataLst>
              <p:tags r:id="rId2"/>
            </p:custDataLst>
          </p:nvPr>
        </p:nvGrpSpPr>
        <p:grpSpPr>
          <a:xfrm>
            <a:off x="2586267" y="2285153"/>
            <a:ext cx="7165340" cy="974513"/>
            <a:chOff x="3647728" y="1394663"/>
            <a:chExt cx="7648745" cy="683260"/>
          </a:xfrm>
        </p:grpSpPr>
        <p:sp>
          <p:nvSpPr>
            <p:cNvPr id="7" name="矩形: 圆角 20"/>
            <p:cNvSpPr/>
            <p:nvPr>
              <p:custDataLst>
                <p:tags r:id="rId7"/>
              </p:custDataLst>
            </p:nvPr>
          </p:nvSpPr>
          <p:spPr>
            <a:xfrm>
              <a:off x="3647728" y="1394663"/>
              <a:ext cx="7648745" cy="68326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a:ln>
                  <a:noFill/>
                </a:ln>
                <a:solidFill>
                  <a:srgbClr val="FFFF00"/>
                </a:solidFill>
                <a:effectLst/>
                <a:uLnTx/>
                <a:uFillTx/>
                <a:latin typeface="宋体" panose="02010600030101010101" pitchFamily="2" charset="-122"/>
                <a:ea typeface="宋体" panose="02010600030101010101" pitchFamily="2" charset="-122"/>
                <a:cs typeface="Arial"/>
              </a:endParaRPr>
            </a:p>
          </p:txBody>
        </p:sp>
        <p:sp>
          <p:nvSpPr>
            <p:cNvPr id="8" name="TextBox 64"/>
            <p:cNvSpPr txBox="1"/>
            <p:nvPr>
              <p:custDataLst>
                <p:tags r:id="rId8"/>
              </p:custDataLst>
            </p:nvPr>
          </p:nvSpPr>
          <p:spPr>
            <a:xfrm>
              <a:off x="3996138" y="1450019"/>
              <a:ext cx="6951926" cy="538713"/>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第二课    网络生活新空间     </a:t>
              </a:r>
              <a:endParaRPr kumimoji="0" lang="zh-CN" altLang="en-US" sz="44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0" name="组合 9"/>
          <p:cNvGrpSpPr/>
          <p:nvPr>
            <p:custDataLst>
              <p:tags r:id="rId3"/>
            </p:custDataLst>
          </p:nvPr>
        </p:nvGrpSpPr>
        <p:grpSpPr>
          <a:xfrm>
            <a:off x="3886961" y="3903023"/>
            <a:ext cx="4831715" cy="1346200"/>
            <a:chOff x="2035454" y="1372084"/>
            <a:chExt cx="9112877" cy="1824361"/>
          </a:xfrm>
        </p:grpSpPr>
        <p:sp>
          <p:nvSpPr>
            <p:cNvPr id="11" name="矩形: 圆角 20"/>
            <p:cNvSpPr/>
            <p:nvPr>
              <p:custDataLst>
                <p:tags r:id="rId5"/>
              </p:custDataLst>
            </p:nvPr>
          </p:nvSpPr>
          <p:spPr>
            <a:xfrm>
              <a:off x="2035454" y="1372084"/>
              <a:ext cx="8236887" cy="1073103"/>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300" normalizeH="0" baseline="0" noProof="0">
                <a:ln>
                  <a:noFill/>
                </a:ln>
                <a:solidFill>
                  <a:srgbClr val="FFFF00"/>
                </a:solidFill>
                <a:effectLst/>
                <a:uLnTx/>
                <a:uFillTx/>
                <a:latin typeface="Calibri"/>
                <a:ea typeface="宋体" panose="02010600030101010101" pitchFamily="2" charset="-122"/>
                <a:cs typeface="Arial"/>
              </a:endParaRPr>
            </a:p>
          </p:txBody>
        </p:sp>
        <p:sp>
          <p:nvSpPr>
            <p:cNvPr id="13" name="TextBox 64"/>
            <p:cNvSpPr txBox="1"/>
            <p:nvPr>
              <p:custDataLst>
                <p:tags r:id="rId6"/>
              </p:custDataLst>
            </p:nvPr>
          </p:nvSpPr>
          <p:spPr>
            <a:xfrm>
              <a:off x="2107509" y="1404785"/>
              <a:ext cx="9040822" cy="179166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Arial"/>
                </a:rPr>
                <a:t>2.1</a:t>
              </a:r>
              <a:r>
                <a:rPr kumimoji="0" lang="en-US" altLang="zh-CN" sz="4000" b="1" i="0" u="none" strike="noStrike" kern="1200" cap="none" spc="30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Arial"/>
                  <a:sym typeface="+mn-ea"/>
                </a:rPr>
                <a:t>网络改变世界</a:t>
              </a:r>
              <a:endParaRPr kumimoji="0" lang="en-US" altLang="zh-CN" sz="4000" b="1" i="0" u="none" strike="noStrike" kern="1200" cap="none" spc="30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4000" b="1" i="0" u="none" strike="noStrike" kern="1200" cap="none" spc="30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Arial"/>
              </a:endParaRPr>
            </a:p>
          </p:txBody>
        </p:sp>
      </p:grpSp>
      <p:sp>
        <p:nvSpPr>
          <p:cNvPr id="14" name="矩形 13"/>
          <p:cNvSpPr/>
          <p:nvPr>
            <p:custDataLst>
              <p:tags r:id="rId4"/>
            </p:custDataLst>
          </p:nvPr>
        </p:nvSpPr>
        <p:spPr>
          <a:xfrm>
            <a:off x="1454784" y="640080"/>
            <a:ext cx="9779000" cy="1198880"/>
          </a:xfrm>
          <a:prstGeom prst="rect">
            <a:avLst/>
          </a:prstGeom>
          <a:noFill/>
          <a:ln>
            <a:noFill/>
          </a:ln>
        </p:spPr>
        <p:txBody>
          <a:bodyPr wrap="non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Calibri"/>
                <a:ea typeface="宋体" panose="02010600030101010101" pitchFamily="2" charset="-122"/>
                <a:cs typeface="Arial"/>
              </a:rPr>
              <a:t>第一单元  </a:t>
            </a:r>
            <a:r>
              <a:rPr kumimoji="0" lang="zh-CN" altLang="en-US" sz="72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Calibri"/>
                <a:ea typeface="宋体" panose="02010600030101010101" pitchFamily="2" charset="-122"/>
                <a:cs typeface="+mn-ea"/>
                <a:sym typeface="+mn-ea"/>
              </a:rPr>
              <a:t>走进社会生活</a:t>
            </a:r>
            <a:endParaRPr kumimoji="0" lang="zh-CN" altLang="en-US" sz="7200" b="1" i="0" u="none" strike="noStrike" kern="1200" cap="none" spc="0" normalizeH="0" baseline="0" noProof="0">
              <a:ln>
                <a:noFill/>
              </a:ln>
              <a:solidFill>
                <a:prstClr val="black"/>
              </a:solidFill>
              <a:effectLst>
                <a:outerShdw blurRad="38100" dist="19050" dir="2700000" algn="tl" rotWithShape="0">
                  <a:prstClr val="black">
                    <a:alpha val="40000"/>
                  </a:prstClr>
                </a:outerShdw>
              </a:effectLst>
              <a:uLnTx/>
              <a:uFillTx/>
              <a:latin typeface="Calibri"/>
              <a:ea typeface="宋体" panose="02010600030101010101" pitchFamily="2" charset="-122"/>
              <a:cs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p:nvPr>
            <p:custDataLst>
              <p:tags r:id="rId1"/>
            </p:custDataLst>
          </p:nvPr>
        </p:nvSpPr>
        <p:spPr>
          <a:xfrm>
            <a:off x="352108" y="1128713"/>
            <a:ext cx="11487150" cy="5175250"/>
          </a:xfrm>
          <a:prstGeom prst="rect">
            <a:avLst/>
          </a:prstGeom>
          <a:noFill/>
          <a:ln w="9525">
            <a:noFill/>
          </a:ln>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2.</a:t>
            </a:r>
            <a:r>
              <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农业部提出，到</a:t>
            </a:r>
            <a:r>
              <a:rPr kumimoji="0" lang="en-US" altLang="zh-CN"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2025</a:t>
            </a:r>
            <a:r>
              <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年，农产品电商交易额将达到</a:t>
            </a:r>
            <a:r>
              <a:rPr kumimoji="0" lang="en-US" altLang="zh-CN"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9 000</a:t>
            </a:r>
            <a:r>
              <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亿元，预计年均增速将保持在</a:t>
            </a:r>
            <a:r>
              <a:rPr kumimoji="0" lang="en-US" altLang="zh-CN"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40%</a:t>
            </a:r>
            <a:r>
              <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左右。这表明“互联网＋农业”所隐藏的潜力是巨大的，其正在潜移默化地引领我国农业产业的变革方向。材料说明</a:t>
            </a:r>
            <a:r>
              <a:rPr kumimoji="0" lang="zh-CN"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   ）</a:t>
            </a:r>
            <a:endParaRPr kumimoji="0" lang="en-US" altLang="zh-CN"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A</a:t>
            </a:r>
            <a:r>
              <a:rPr kumimoji="0" lang="en-US" altLang="en-US"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．互联网与传统行业的融合，推动了传统行业转型升级</a:t>
            </a:r>
            <a:endPar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B</a:t>
            </a:r>
            <a:r>
              <a:rPr kumimoji="0" lang="en-US" altLang="en-US"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．互联网打破了传统人际交往的时空限制</a:t>
            </a:r>
            <a:endPar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C</a:t>
            </a:r>
            <a:r>
              <a:rPr kumimoji="0" lang="en-US" altLang="en-US"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．互联网最大的作用是节约成本</a:t>
            </a:r>
            <a:endPar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D</a:t>
            </a:r>
            <a:r>
              <a:rPr kumimoji="0" lang="en-US" altLang="en-US"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．互联网丰富了人们的生活</a:t>
            </a:r>
            <a:endPar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endParaRPr>
          </a:p>
        </p:txBody>
      </p:sp>
      <p:sp>
        <p:nvSpPr>
          <p:cNvPr id="33795" name="矩形 2"/>
          <p:cNvSpPr/>
          <p:nvPr>
            <p:custDataLst>
              <p:tags r:id="rId2"/>
            </p:custDataLst>
          </p:nvPr>
        </p:nvSpPr>
        <p:spPr>
          <a:xfrm>
            <a:off x="9866853" y="2262833"/>
            <a:ext cx="796925" cy="1568450"/>
          </a:xfrm>
          <a:prstGeom prst="rect">
            <a:avLst/>
          </a:prstGeom>
          <a:noFill/>
          <a:ln>
            <a:noFill/>
            <a:miter lim="800000"/>
          </a:ln>
        </p:spPr>
        <p:txBody>
          <a:bodyPr wrap="none">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altLang="zh-CN" sz="9600" b="1"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Arial"/>
              </a:rPr>
              <a:t>A</a:t>
            </a:r>
            <a:endParaRPr kumimoji="0" lang="zh-CN" altLang="en-US" sz="9600" b="0"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Arial"/>
            </a:endParaRPr>
          </a:p>
        </p:txBody>
      </p:sp>
      <p:sp>
        <p:nvSpPr>
          <p:cNvPr id="22531" name="文本框 2"/>
          <p:cNvSpPr txBox="1"/>
          <p:nvPr>
            <p:custDataLst>
              <p:tags r:id="rId3"/>
            </p:custDataLst>
          </p:nvPr>
        </p:nvSpPr>
        <p:spPr>
          <a:xfrm>
            <a:off x="0" y="620713"/>
            <a:ext cx="12030075" cy="119062"/>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sp>
        <p:nvSpPr>
          <p:cNvPr id="2" name="流程图: 可选过程 1">
            <a:extLst>
              <a:ext uri="{FF2B5EF4-FFF2-40B4-BE49-F238E27FC236}">
                <a16:creationId xmlns:a16="http://schemas.microsoft.com/office/drawing/2014/main" id="{3752598D-69CB-769C-4C86-575410AC9C7E}"/>
              </a:ext>
            </a:extLst>
          </p:cNvPr>
          <p:cNvSpPr/>
          <p:nvPr>
            <p:custDataLst>
              <p:tags r:id="rId4"/>
            </p:custDataLst>
          </p:nvPr>
        </p:nvSpPr>
        <p:spPr>
          <a:xfrm>
            <a:off x="-24765" y="-317"/>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rPr>
              <a:t>拓展延伸</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p:cTn id="7" dur="500" fill="hold"/>
                                        <p:tgtEl>
                                          <p:spTgt spid="33795"/>
                                        </p:tgtEl>
                                        <p:attrNameLst>
                                          <p:attrName>ppt_w</p:attrName>
                                        </p:attrNameLst>
                                      </p:cBhvr>
                                      <p:tavLst>
                                        <p:tav tm="0">
                                          <p:val>
                                            <p:fltVal val="0"/>
                                          </p:val>
                                        </p:tav>
                                        <p:tav tm="100000">
                                          <p:val>
                                            <p:strVal val="#ppt_w"/>
                                          </p:val>
                                        </p:tav>
                                      </p:tavLst>
                                    </p:anim>
                                    <p:anim calcmode="lin" valueType="num">
                                      <p:cBhvr>
                                        <p:cTn id="8" dur="500" fill="hold"/>
                                        <p:tgtEl>
                                          <p:spTgt spid="33795"/>
                                        </p:tgtEl>
                                        <p:attrNameLst>
                                          <p:attrName>ppt_h</p:attrName>
                                        </p:attrNameLst>
                                      </p:cBhvr>
                                      <p:tavLst>
                                        <p:tav tm="0">
                                          <p:val>
                                            <p:fltVal val="0"/>
                                          </p:val>
                                        </p:tav>
                                        <p:tav tm="100000">
                                          <p:val>
                                            <p:strVal val="#ppt_h"/>
                                          </p:val>
                                        </p:tav>
                                      </p:tavLst>
                                    </p:anim>
                                    <p:animEffect transition="in" filter="fade">
                                      <p:cBhvr>
                                        <p:cTn id="9" dur="5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p:nvPr>
            <p:custDataLst>
              <p:tags r:id="rId1"/>
            </p:custDataLst>
          </p:nvPr>
        </p:nvSpPr>
        <p:spPr>
          <a:xfrm>
            <a:off x="334963" y="882650"/>
            <a:ext cx="11487150" cy="4025900"/>
          </a:xfrm>
          <a:prstGeom prst="rect">
            <a:avLst/>
          </a:prstGeom>
          <a:noFill/>
          <a:ln w="9525">
            <a:noFill/>
          </a:ln>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3.</a:t>
            </a:r>
            <a:r>
              <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下列属于网民通过网络参与民主政治的是</a:t>
            </a:r>
            <a:r>
              <a:rPr kumimoji="0" lang="zh-CN"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   ）</a:t>
            </a:r>
            <a:endPar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①</a:t>
            </a:r>
            <a:r>
              <a:rPr kumimoji="0" lang="en-US" altLang="en-US"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齐天大圣：我在外打工，但在镇上网站参与了镇长的选举</a:t>
            </a:r>
            <a:r>
              <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　②</a:t>
            </a:r>
            <a:r>
              <a:rPr kumimoji="0" lang="en-US" altLang="en-US"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兔子：我通过网络举报渎职的警察</a:t>
            </a:r>
            <a:r>
              <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　③</a:t>
            </a:r>
            <a:r>
              <a:rPr kumimoji="0" lang="en-US" altLang="en-US"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朗读者：我在中国政府网开设的“我向总理说句话”栏目上留言</a:t>
            </a:r>
            <a:r>
              <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　④</a:t>
            </a:r>
            <a:r>
              <a:rPr kumimoji="0" lang="en-US" altLang="en-US" sz="3735" b="1" i="0" u="none" strike="noStrike" kern="1200" cap="none" spc="0" normalizeH="0" baseline="0" noProof="0" dirty="0" err="1">
                <a:ln>
                  <a:noFill/>
                </a:ln>
                <a:solidFill>
                  <a:prstClr val="black"/>
                </a:solidFill>
                <a:effectLst/>
                <a:uLnTx/>
                <a:uFillTx/>
                <a:latin typeface="黑体" panose="02010609060101010101" charset="-122"/>
                <a:ea typeface="黑体" panose="02010609060101010101" charset="-122"/>
                <a:cs typeface="Arial"/>
              </a:rPr>
              <a:t>正能量：我在网络上查找学习资料</a:t>
            </a:r>
            <a:endPar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A</a:t>
            </a:r>
            <a:r>
              <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．①②③  </a:t>
            </a:r>
            <a:r>
              <a:rPr kumimoji="0" lang="en-US" altLang="zh-CN"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B</a:t>
            </a:r>
            <a:r>
              <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．②③④</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zh-CN"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C</a:t>
            </a:r>
            <a:r>
              <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．①②④  </a:t>
            </a:r>
            <a:r>
              <a:rPr kumimoji="0" lang="en-US" altLang="zh-CN"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D</a:t>
            </a:r>
            <a:r>
              <a:rPr kumimoji="0" lang="en-US" altLang="en-US" sz="3735" b="1" i="0" u="none" strike="noStrike" kern="1200" cap="none" spc="0" normalizeH="0" baseline="0" noProof="0" dirty="0">
                <a:ln>
                  <a:noFill/>
                </a:ln>
                <a:solidFill>
                  <a:prstClr val="black"/>
                </a:solidFill>
                <a:effectLst/>
                <a:uLnTx/>
                <a:uFillTx/>
                <a:latin typeface="黑体" panose="02010609060101010101" charset="-122"/>
                <a:ea typeface="黑体" panose="02010609060101010101" charset="-122"/>
                <a:cs typeface="Arial"/>
              </a:rPr>
              <a:t>．①②③④</a:t>
            </a:r>
          </a:p>
        </p:txBody>
      </p:sp>
      <p:sp>
        <p:nvSpPr>
          <p:cNvPr id="34819" name="矩形 2"/>
          <p:cNvSpPr/>
          <p:nvPr>
            <p:custDataLst>
              <p:tags r:id="rId2"/>
            </p:custDataLst>
          </p:nvPr>
        </p:nvSpPr>
        <p:spPr>
          <a:xfrm>
            <a:off x="9908879" y="292577"/>
            <a:ext cx="796925" cy="1568450"/>
          </a:xfrm>
          <a:prstGeom prst="rect">
            <a:avLst/>
          </a:prstGeom>
          <a:noFill/>
          <a:ln>
            <a:noFill/>
            <a:miter lim="800000"/>
          </a:ln>
        </p:spPr>
        <p:txBody>
          <a:bodyPr wrap="none">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altLang="zh-CN" sz="9600" b="1"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Arial"/>
              </a:rPr>
              <a:t>A</a:t>
            </a:r>
            <a:endParaRPr kumimoji="0" lang="zh-CN" altLang="en-US" sz="9600" b="0"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Arial"/>
            </a:endParaRPr>
          </a:p>
        </p:txBody>
      </p:sp>
      <p:sp>
        <p:nvSpPr>
          <p:cNvPr id="22531" name="文本框 2"/>
          <p:cNvSpPr txBox="1"/>
          <p:nvPr>
            <p:custDataLst>
              <p:tags r:id="rId3"/>
            </p:custDataLst>
          </p:nvPr>
        </p:nvSpPr>
        <p:spPr>
          <a:xfrm>
            <a:off x="0" y="620713"/>
            <a:ext cx="12030075" cy="119062"/>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sp>
        <p:nvSpPr>
          <p:cNvPr id="2" name="流程图: 可选过程 1">
            <a:extLst>
              <a:ext uri="{FF2B5EF4-FFF2-40B4-BE49-F238E27FC236}">
                <a16:creationId xmlns:a16="http://schemas.microsoft.com/office/drawing/2014/main" id="{EBB7FA4B-08A6-0E08-3356-305A9096DF43}"/>
              </a:ext>
            </a:extLst>
          </p:cNvPr>
          <p:cNvSpPr/>
          <p:nvPr>
            <p:custDataLst>
              <p:tags r:id="rId4"/>
            </p:custDataLst>
          </p:nvPr>
        </p:nvSpPr>
        <p:spPr>
          <a:xfrm>
            <a:off x="-24765" y="-317"/>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rPr>
              <a:t>拓展延伸</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 fill="hold"/>
                                        <p:tgtEl>
                                          <p:spTgt spid="34819"/>
                                        </p:tgtEl>
                                        <p:attrNameLst>
                                          <p:attrName>ppt_w</p:attrName>
                                        </p:attrNameLst>
                                      </p:cBhvr>
                                      <p:tavLst>
                                        <p:tav tm="0">
                                          <p:val>
                                            <p:fltVal val="0"/>
                                          </p:val>
                                        </p:tav>
                                        <p:tav tm="100000">
                                          <p:val>
                                            <p:strVal val="#ppt_w"/>
                                          </p:val>
                                        </p:tav>
                                      </p:tavLst>
                                    </p:anim>
                                    <p:anim calcmode="lin" valueType="num">
                                      <p:cBhvr>
                                        <p:cTn id="8" dur="500" fill="hold"/>
                                        <p:tgtEl>
                                          <p:spTgt spid="34819"/>
                                        </p:tgtEl>
                                        <p:attrNameLst>
                                          <p:attrName>ppt_h</p:attrName>
                                        </p:attrNameLst>
                                      </p:cBhvr>
                                      <p:tavLst>
                                        <p:tav tm="0">
                                          <p:val>
                                            <p:fltVal val="0"/>
                                          </p:val>
                                        </p:tav>
                                        <p:tav tm="100000">
                                          <p:val>
                                            <p:strVal val="#ppt_h"/>
                                          </p:val>
                                        </p:tav>
                                      </p:tavLst>
                                    </p:anim>
                                    <p:animEffect transition="in" filter="fade">
                                      <p:cBhvr>
                                        <p:cTn id="9"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70C5D9E9-B96F-1C67-F4E8-D8A020EF7C55}"/>
              </a:ext>
            </a:extLst>
          </p:cNvPr>
          <p:cNvSpPr txBox="1"/>
          <p:nvPr/>
        </p:nvSpPr>
        <p:spPr>
          <a:xfrm>
            <a:off x="565608" y="772998"/>
            <a:ext cx="11012471" cy="5027897"/>
          </a:xfrm>
          <a:prstGeom prst="rect">
            <a:avLst/>
          </a:prstGeom>
          <a:noFill/>
        </p:spPr>
        <p:txBody>
          <a:bodyPr wrap="square">
            <a:spAutoFit/>
          </a:bodyPr>
          <a:lstStyle/>
          <a:p>
            <a:r>
              <a:rPr lang="en-US" altLang="zh-CN" sz="3200" b="1" dirty="0">
                <a:solidFill>
                  <a:prstClr val="black"/>
                </a:solidFill>
                <a:latin typeface="黑体" panose="02010609060101010101" charset="-122"/>
                <a:ea typeface="黑体" panose="02010609060101010101" charset="-122"/>
                <a:cs typeface="Arial"/>
              </a:rPr>
              <a:t>4.</a:t>
            </a:r>
            <a:r>
              <a:rPr lang="zh-CN" altLang="en-US" sz="3200" b="1" dirty="0">
                <a:solidFill>
                  <a:prstClr val="black"/>
                </a:solidFill>
                <a:latin typeface="黑体" panose="02010609060101010101" charset="-122"/>
                <a:ea typeface="黑体" panose="02010609060101010101" charset="-122"/>
                <a:cs typeface="Arial"/>
              </a:rPr>
              <a:t>目前，</a:t>
            </a:r>
            <a:r>
              <a:rPr lang="en-US" altLang="zh-CN" sz="3200" b="1" dirty="0">
                <a:solidFill>
                  <a:prstClr val="black"/>
                </a:solidFill>
                <a:latin typeface="黑体" panose="02010609060101010101" charset="-122"/>
                <a:ea typeface="黑体" panose="02010609060101010101" charset="-122"/>
                <a:cs typeface="Arial"/>
              </a:rPr>
              <a:t>WIFI</a:t>
            </a:r>
            <a:r>
              <a:rPr lang="zh-CN" altLang="en-US" sz="3200" b="1" dirty="0">
                <a:solidFill>
                  <a:prstClr val="black"/>
                </a:solidFill>
                <a:latin typeface="黑体" panose="02010609060101010101" charset="-122"/>
                <a:ea typeface="黑体" panose="02010609060101010101" charset="-122"/>
                <a:cs typeface="Arial"/>
              </a:rPr>
              <a:t>陷阱有两种：一是“设套”，主要是在宾馆、饭店、咖啡等公共场所搭建免费</a:t>
            </a:r>
            <a:r>
              <a:rPr lang="en-US" altLang="zh-CN" sz="3200" b="1" dirty="0">
                <a:solidFill>
                  <a:prstClr val="black"/>
                </a:solidFill>
                <a:latin typeface="黑体" panose="02010609060101010101" charset="-122"/>
                <a:ea typeface="黑体" panose="02010609060101010101" charset="-122"/>
                <a:cs typeface="Arial"/>
              </a:rPr>
              <a:t>WIFI</a:t>
            </a:r>
            <a:r>
              <a:rPr lang="zh-CN" altLang="en-US" sz="3200" b="1" dirty="0">
                <a:solidFill>
                  <a:prstClr val="black"/>
                </a:solidFill>
                <a:latin typeface="黑体" panose="02010609060101010101" charset="-122"/>
                <a:ea typeface="黑体" panose="02010609060101010101" charset="-122"/>
                <a:cs typeface="Arial"/>
              </a:rPr>
              <a:t>，记录用户在网上进行的所有操作；二是“进攻”，主要针对家庭</a:t>
            </a:r>
            <a:r>
              <a:rPr lang="en-US" altLang="zh-CN" sz="3200" b="1" dirty="0">
                <a:solidFill>
                  <a:prstClr val="black"/>
                </a:solidFill>
                <a:latin typeface="黑体" panose="02010609060101010101" charset="-122"/>
                <a:ea typeface="黑体" panose="02010609060101010101" charset="-122"/>
                <a:cs typeface="Arial"/>
              </a:rPr>
              <a:t>WIFI</a:t>
            </a:r>
            <a:r>
              <a:rPr lang="zh-CN" altLang="en-US" sz="3200" b="1" dirty="0">
                <a:solidFill>
                  <a:prstClr val="black"/>
                </a:solidFill>
                <a:latin typeface="黑体" panose="02010609060101010101" charset="-122"/>
                <a:ea typeface="黑体" panose="02010609060101010101" charset="-122"/>
                <a:cs typeface="Arial"/>
              </a:rPr>
              <a:t>，若</a:t>
            </a:r>
            <a:r>
              <a:rPr lang="en-US" altLang="zh-CN" sz="3200" b="1" dirty="0">
                <a:solidFill>
                  <a:prstClr val="black"/>
                </a:solidFill>
                <a:latin typeface="黑体" panose="02010609060101010101" charset="-122"/>
                <a:ea typeface="黑体" panose="02010609060101010101" charset="-122"/>
                <a:cs typeface="Arial"/>
              </a:rPr>
              <a:t>WIFI</a:t>
            </a:r>
            <a:r>
              <a:rPr lang="zh-CN" altLang="en-US" sz="3200" b="1" dirty="0">
                <a:solidFill>
                  <a:prstClr val="black"/>
                </a:solidFill>
                <a:latin typeface="黑体" panose="02010609060101010101" charset="-122"/>
                <a:ea typeface="黑体" panose="02010609060101010101" charset="-122"/>
                <a:cs typeface="Arial"/>
              </a:rPr>
              <a:t>密码密度不高，黑客破解</a:t>
            </a:r>
            <a:r>
              <a:rPr lang="en-US" altLang="zh-CN" sz="3200" b="1" dirty="0">
                <a:solidFill>
                  <a:prstClr val="black"/>
                </a:solidFill>
                <a:latin typeface="黑体" panose="02010609060101010101" charset="-122"/>
                <a:ea typeface="黑体" panose="02010609060101010101" charset="-122"/>
                <a:cs typeface="Arial"/>
              </a:rPr>
              <a:t>WIFI</a:t>
            </a:r>
            <a:r>
              <a:rPr lang="zh-CN" altLang="en-US" sz="3200" b="1" dirty="0">
                <a:solidFill>
                  <a:prstClr val="black"/>
                </a:solidFill>
                <a:latin typeface="黑体" panose="02010609060101010101" charset="-122"/>
                <a:ea typeface="黑体" panose="02010609060101010101" charset="-122"/>
                <a:cs typeface="Arial"/>
              </a:rPr>
              <a:t>，就可能对用户电脑进行远程控制。这警示我们在使用网络时要</a:t>
            </a:r>
            <a:r>
              <a:rPr lang="en-US" altLang="zh-CN" sz="3200" b="1" dirty="0">
                <a:solidFill>
                  <a:prstClr val="black"/>
                </a:solidFill>
                <a:latin typeface="黑体" panose="02010609060101010101" charset="-122"/>
                <a:ea typeface="黑体" panose="02010609060101010101" charset="-122"/>
                <a:cs typeface="Arial"/>
              </a:rPr>
              <a:t>(     )</a:t>
            </a:r>
          </a:p>
          <a:p>
            <a:r>
              <a:rPr lang="en-US" altLang="zh-CN" sz="3200" b="1" dirty="0">
                <a:solidFill>
                  <a:prstClr val="black"/>
                </a:solidFill>
                <a:latin typeface="黑体" panose="02010609060101010101" charset="-122"/>
                <a:ea typeface="黑体" panose="02010609060101010101" charset="-122"/>
                <a:cs typeface="Arial"/>
              </a:rPr>
              <a:t>①</a:t>
            </a:r>
            <a:r>
              <a:rPr lang="zh-CN" altLang="en-US" sz="3200" b="1" dirty="0">
                <a:solidFill>
                  <a:prstClr val="black"/>
                </a:solidFill>
                <a:latin typeface="黑体" panose="02010609060101010101" charset="-122"/>
                <a:ea typeface="黑体" panose="02010609060101010101" charset="-122"/>
                <a:cs typeface="Arial"/>
              </a:rPr>
              <a:t>注意保护个人隐私，不随意公开个人信息</a:t>
            </a:r>
          </a:p>
          <a:p>
            <a:r>
              <a:rPr lang="zh-CN" altLang="en-US" sz="3200" b="1" dirty="0">
                <a:solidFill>
                  <a:prstClr val="black"/>
                </a:solidFill>
                <a:latin typeface="黑体" panose="02010609060101010101" charset="-122"/>
                <a:ea typeface="黑体" panose="02010609060101010101" charset="-122"/>
                <a:cs typeface="Arial"/>
              </a:rPr>
              <a:t>②拒绝使用</a:t>
            </a:r>
            <a:r>
              <a:rPr lang="en-US" altLang="zh-CN" sz="3200" b="1" dirty="0">
                <a:solidFill>
                  <a:prstClr val="black"/>
                </a:solidFill>
                <a:latin typeface="黑体" panose="02010609060101010101" charset="-122"/>
                <a:ea typeface="黑体" panose="02010609060101010101" charset="-122"/>
                <a:cs typeface="Arial"/>
              </a:rPr>
              <a:t>WIFI</a:t>
            </a:r>
            <a:r>
              <a:rPr lang="zh-CN" altLang="en-US" sz="3200" b="1" dirty="0">
                <a:solidFill>
                  <a:prstClr val="black"/>
                </a:solidFill>
                <a:latin typeface="黑体" panose="02010609060101010101" charset="-122"/>
                <a:ea typeface="黑体" panose="02010609060101010101" charset="-122"/>
                <a:cs typeface="Arial"/>
              </a:rPr>
              <a:t>，避免受到侵害　</a:t>
            </a:r>
          </a:p>
          <a:p>
            <a:r>
              <a:rPr lang="zh-CN" altLang="en-US" sz="3200" b="1" dirty="0">
                <a:solidFill>
                  <a:prstClr val="black"/>
                </a:solidFill>
                <a:latin typeface="黑体" panose="02010609060101010101" charset="-122"/>
                <a:ea typeface="黑体" panose="02010609060101010101" charset="-122"/>
                <a:cs typeface="Arial"/>
              </a:rPr>
              <a:t>③增强安全防范意识，警惕网络中的陷阱　</a:t>
            </a:r>
          </a:p>
          <a:p>
            <a:r>
              <a:rPr lang="zh-CN" altLang="en-US" sz="3200" b="1" dirty="0">
                <a:solidFill>
                  <a:prstClr val="black"/>
                </a:solidFill>
                <a:latin typeface="黑体" panose="02010609060101010101" charset="-122"/>
                <a:ea typeface="黑体" panose="02010609060101010101" charset="-122"/>
                <a:cs typeface="Arial"/>
              </a:rPr>
              <a:t>④学会自觉抵制网络不良信息</a:t>
            </a:r>
          </a:p>
          <a:p>
            <a:r>
              <a:rPr lang="en-US" altLang="zh-CN" sz="3200" b="1" dirty="0">
                <a:solidFill>
                  <a:prstClr val="black"/>
                </a:solidFill>
                <a:latin typeface="黑体" panose="02010609060101010101" charset="-122"/>
                <a:ea typeface="黑体" panose="02010609060101010101" charset="-122"/>
                <a:cs typeface="Arial"/>
              </a:rPr>
              <a:t>A</a:t>
            </a:r>
            <a:r>
              <a:rPr lang="zh-CN" altLang="en-US" sz="3200" b="1" dirty="0">
                <a:solidFill>
                  <a:prstClr val="black"/>
                </a:solidFill>
                <a:latin typeface="黑体" panose="02010609060101010101" charset="-122"/>
                <a:ea typeface="黑体" panose="02010609060101010101" charset="-122"/>
                <a:cs typeface="Arial"/>
              </a:rPr>
              <a:t>．①②       </a:t>
            </a:r>
            <a:r>
              <a:rPr lang="en-US" altLang="zh-CN" sz="3200" b="1" dirty="0">
                <a:solidFill>
                  <a:prstClr val="black"/>
                </a:solidFill>
                <a:latin typeface="黑体" panose="02010609060101010101" charset="-122"/>
                <a:ea typeface="黑体" panose="02010609060101010101" charset="-122"/>
                <a:cs typeface="Arial"/>
              </a:rPr>
              <a:t>B</a:t>
            </a:r>
            <a:r>
              <a:rPr lang="zh-CN" altLang="en-US" sz="3200" b="1" dirty="0">
                <a:solidFill>
                  <a:prstClr val="black"/>
                </a:solidFill>
                <a:latin typeface="黑体" panose="02010609060101010101" charset="-122"/>
                <a:ea typeface="黑体" panose="02010609060101010101" charset="-122"/>
                <a:cs typeface="Arial"/>
              </a:rPr>
              <a:t>．②③         </a:t>
            </a:r>
            <a:r>
              <a:rPr lang="en-US" altLang="zh-CN" sz="3200" b="1" dirty="0">
                <a:solidFill>
                  <a:prstClr val="black"/>
                </a:solidFill>
                <a:latin typeface="黑体" panose="02010609060101010101" charset="-122"/>
                <a:ea typeface="黑体" panose="02010609060101010101" charset="-122"/>
                <a:cs typeface="Arial"/>
              </a:rPr>
              <a:t>C</a:t>
            </a:r>
            <a:r>
              <a:rPr lang="zh-CN" altLang="en-US" sz="3200" b="1" dirty="0">
                <a:solidFill>
                  <a:prstClr val="black"/>
                </a:solidFill>
                <a:latin typeface="黑体" panose="02010609060101010101" charset="-122"/>
                <a:ea typeface="黑体" panose="02010609060101010101" charset="-122"/>
                <a:cs typeface="Arial"/>
              </a:rPr>
              <a:t>．①③       </a:t>
            </a:r>
            <a:r>
              <a:rPr lang="en-US" altLang="zh-CN" sz="3200" b="1" dirty="0">
                <a:solidFill>
                  <a:prstClr val="black"/>
                </a:solidFill>
                <a:latin typeface="黑体" panose="02010609060101010101" charset="-122"/>
                <a:ea typeface="黑体" panose="02010609060101010101" charset="-122"/>
                <a:cs typeface="Arial"/>
              </a:rPr>
              <a:t>D</a:t>
            </a:r>
            <a:r>
              <a:rPr lang="zh-CN" altLang="en-US" sz="3200" b="1" dirty="0">
                <a:solidFill>
                  <a:prstClr val="black"/>
                </a:solidFill>
                <a:latin typeface="黑体" panose="02010609060101010101" charset="-122"/>
                <a:ea typeface="黑体" panose="02010609060101010101" charset="-122"/>
                <a:cs typeface="Arial"/>
              </a:rPr>
              <a:t>．②④</a:t>
            </a:r>
          </a:p>
        </p:txBody>
      </p:sp>
      <p:sp>
        <p:nvSpPr>
          <p:cNvPr id="8" name="矩形 2">
            <a:extLst>
              <a:ext uri="{FF2B5EF4-FFF2-40B4-BE49-F238E27FC236}">
                <a16:creationId xmlns:a16="http://schemas.microsoft.com/office/drawing/2014/main" id="{434B811D-8559-2377-ADCF-9ACA80DD7F7E}"/>
              </a:ext>
            </a:extLst>
          </p:cNvPr>
          <p:cNvSpPr/>
          <p:nvPr>
            <p:custDataLst>
              <p:tags r:id="rId1"/>
            </p:custDataLst>
          </p:nvPr>
        </p:nvSpPr>
        <p:spPr>
          <a:xfrm>
            <a:off x="6722618" y="2215645"/>
            <a:ext cx="800219" cy="1569660"/>
          </a:xfrm>
          <a:prstGeom prst="rect">
            <a:avLst/>
          </a:prstGeom>
          <a:noFill/>
          <a:ln>
            <a:noFill/>
            <a:miter lim="800000"/>
          </a:ln>
        </p:spPr>
        <p:txBody>
          <a:bodyPr wrap="none">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altLang="zh-CN" sz="9600" b="0"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Arial"/>
              </a:rPr>
              <a:t>C</a:t>
            </a:r>
            <a:endParaRPr kumimoji="0" lang="zh-CN" altLang="en-US" sz="9600" b="0" i="0" u="none" strike="noStrike" kern="1200" cap="none" spc="0" normalizeH="0" baseline="0" noProof="0" dirty="0">
              <a:ln>
                <a:noFill/>
              </a:ln>
              <a:solidFill>
                <a:srgbClr val="FF0000"/>
              </a:solidFill>
              <a:effectLst/>
              <a:uLnTx/>
              <a:uFillTx/>
              <a:latin typeface="黑体" panose="02010609060101010101" charset="-122"/>
              <a:ea typeface="黑体" panose="02010609060101010101" charset="-122"/>
              <a:cs typeface="Arial"/>
            </a:endParaRPr>
          </a:p>
        </p:txBody>
      </p:sp>
    </p:spTree>
    <p:extLst>
      <p:ext uri="{BB962C8B-B14F-4D97-AF65-F5344CB8AC3E}">
        <p14:creationId xmlns:p14="http://schemas.microsoft.com/office/powerpoint/2010/main" val="249823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4235451" y="3703567"/>
            <a:ext cx="7498080" cy="1198880"/>
          </a:xfrm>
          <a:prstGeom prst="rect">
            <a:avLst/>
          </a:prstGeom>
          <a:noFill/>
        </p:spPr>
        <p:txBody>
          <a:bodyPr vert="horz"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srgbClr val="0066FF"/>
                </a:solidFill>
                <a:effectLst/>
                <a:uLnTx/>
                <a:uFillTx/>
                <a:latin typeface="华文琥珀" panose="02010800040101010101" pitchFamily="2" charset="-122"/>
                <a:ea typeface="华文琥珀" panose="02010800040101010101" pitchFamily="2" charset="-122"/>
                <a:cs typeface="Arial"/>
                <a:sym typeface="+mn-ea"/>
              </a:rPr>
              <a:t>网络丰富日常生活</a:t>
            </a:r>
          </a:p>
        </p:txBody>
      </p:sp>
      <p:sp>
        <p:nvSpPr>
          <p:cNvPr id="3" name="文本框 2"/>
          <p:cNvSpPr txBox="1"/>
          <p:nvPr>
            <p:custDataLst>
              <p:tags r:id="rId2"/>
            </p:custDataLst>
          </p:nvPr>
        </p:nvSpPr>
        <p:spPr>
          <a:xfrm>
            <a:off x="5912485" y="1684020"/>
            <a:ext cx="3789045" cy="119888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srgbClr val="0066FF"/>
                </a:solidFill>
                <a:effectLst/>
                <a:uLnTx/>
                <a:uFillTx/>
                <a:latin typeface="华文琥珀" panose="02010800040101010101" pitchFamily="2" charset="-122"/>
                <a:ea typeface="华文琥珀" panose="02010800040101010101" pitchFamily="2" charset="-122"/>
                <a:cs typeface="Arial"/>
                <a:sym typeface="+mn-ea"/>
              </a:rPr>
              <a:t>第一目</a:t>
            </a:r>
            <a:endParaRPr kumimoji="0" lang="zh-CN" altLang="en-US" sz="8800" b="0" i="0" u="none" strike="noStrike" kern="1200" cap="none" spc="0" normalizeH="0" baseline="0" noProof="0" dirty="0">
              <a:ln>
                <a:noFill/>
              </a:ln>
              <a:solidFill>
                <a:srgbClr val="0066FF"/>
              </a:solidFill>
              <a:effectLst/>
              <a:uLnTx/>
              <a:uFillTx/>
              <a:latin typeface="华文琥珀" panose="02010800040101010101" pitchFamily="2" charset="-122"/>
              <a:ea typeface="华文琥珀" panose="02010800040101010101" pitchFamily="2" charset="-122"/>
              <a:cs typeface="Arial"/>
              <a:sym typeface="+mn-ea"/>
            </a:endParaRPr>
          </a:p>
        </p:txBody>
      </p:sp>
      <p:pic>
        <p:nvPicPr>
          <p:cNvPr id="2" name="图片 1"/>
          <p:cNvPicPr>
            <a:picLocks noChangeAspect="1"/>
          </p:cNvPicPr>
          <p:nvPr>
            <p:custDataLst>
              <p:tags r:id="rId3"/>
            </p:custDataLst>
          </p:nvPr>
        </p:nvPicPr>
        <p:blipFill>
          <a:blip r:embed="rId6"/>
          <a:stretch>
            <a:fillRect/>
          </a:stretch>
        </p:blipFill>
        <p:spPr>
          <a:xfrm>
            <a:off x="360680" y="1684020"/>
            <a:ext cx="3216275" cy="3794760"/>
          </a:xfrm>
          <a:prstGeom prst="rect">
            <a:avLst/>
          </a:prstGeom>
        </p:spPr>
      </p:pic>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a:extLst>
              <a:ext uri="{FF2B5EF4-FFF2-40B4-BE49-F238E27FC236}">
                <a16:creationId xmlns:a16="http://schemas.microsoft.com/office/drawing/2014/main" id="{40FF63CB-8C5B-71CC-D0C3-4992085C2BBA}"/>
              </a:ext>
            </a:extLst>
          </p:cNvPr>
          <p:cNvGrpSpPr/>
          <p:nvPr/>
        </p:nvGrpSpPr>
        <p:grpSpPr>
          <a:xfrm>
            <a:off x="-1295" y="3428999"/>
            <a:ext cx="10399975" cy="535503"/>
            <a:chOff x="534438" y="3368953"/>
            <a:chExt cx="10944224" cy="438144"/>
          </a:xfrm>
          <a:solidFill>
            <a:schemeClr val="accent1">
              <a:lumMod val="75000"/>
            </a:schemeClr>
          </a:solidFill>
        </p:grpSpPr>
        <p:sp>
          <p:nvSpPr>
            <p:cNvPr id="13" name="矩形 12">
              <a:extLst>
                <a:ext uri="{FF2B5EF4-FFF2-40B4-BE49-F238E27FC236}">
                  <a16:creationId xmlns:a16="http://schemas.microsoft.com/office/drawing/2014/main" id="{05E9AC34-D107-5BE4-41AE-668DF394CD72}"/>
                </a:ext>
              </a:extLst>
            </p:cNvPr>
            <p:cNvSpPr/>
            <p:nvPr/>
          </p:nvSpPr>
          <p:spPr>
            <a:xfrm>
              <a:off x="11049789" y="3503489"/>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grpSp>
          <p:nvGrpSpPr>
            <p:cNvPr id="4" name="组合 13">
              <a:extLst>
                <a:ext uri="{FF2B5EF4-FFF2-40B4-BE49-F238E27FC236}">
                  <a16:creationId xmlns:a16="http://schemas.microsoft.com/office/drawing/2014/main" id="{CB9055B6-48AA-4898-4024-334562653E96}"/>
                </a:ext>
              </a:extLst>
            </p:cNvPr>
            <p:cNvGrpSpPr/>
            <p:nvPr/>
          </p:nvGrpSpPr>
          <p:grpSpPr>
            <a:xfrm>
              <a:off x="534438" y="3368953"/>
              <a:ext cx="10944224" cy="438144"/>
              <a:chOff x="623889" y="3209929"/>
              <a:chExt cx="10944224" cy="438144"/>
            </a:xfrm>
            <a:grpFill/>
          </p:grpSpPr>
          <p:sp>
            <p:nvSpPr>
              <p:cNvPr id="19" name="矩形 18">
                <a:extLst>
                  <a:ext uri="{FF2B5EF4-FFF2-40B4-BE49-F238E27FC236}">
                    <a16:creationId xmlns:a16="http://schemas.microsoft.com/office/drawing/2014/main" id="{9FCAFE64-BC95-08D6-8503-69466AE33033}"/>
                  </a:ext>
                </a:extLst>
              </p:cNvPr>
              <p:cNvSpPr/>
              <p:nvPr/>
            </p:nvSpPr>
            <p:spPr>
              <a:xfrm>
                <a:off x="623889" y="3344465"/>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20" name="矩形 19">
                <a:extLst>
                  <a:ext uri="{FF2B5EF4-FFF2-40B4-BE49-F238E27FC236}">
                    <a16:creationId xmlns:a16="http://schemas.microsoft.com/office/drawing/2014/main" id="{0F2439DB-8493-CEF1-0DB7-97ADCED2FD6F}"/>
                  </a:ext>
                </a:extLst>
              </p:cNvPr>
              <p:cNvSpPr/>
              <p:nvPr/>
            </p:nvSpPr>
            <p:spPr>
              <a:xfrm>
                <a:off x="717047" y="3344465"/>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21" name="矩形 20">
                <a:extLst>
                  <a:ext uri="{FF2B5EF4-FFF2-40B4-BE49-F238E27FC236}">
                    <a16:creationId xmlns:a16="http://schemas.microsoft.com/office/drawing/2014/main" id="{5F6AD21C-47C2-B7FE-24BB-D03DF0FC8213}"/>
                  </a:ext>
                </a:extLst>
              </p:cNvPr>
              <p:cNvSpPr/>
              <p:nvPr/>
            </p:nvSpPr>
            <p:spPr>
              <a:xfrm>
                <a:off x="866901"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22" name="矩形 21">
                <a:extLst>
                  <a:ext uri="{FF2B5EF4-FFF2-40B4-BE49-F238E27FC236}">
                    <a16:creationId xmlns:a16="http://schemas.microsoft.com/office/drawing/2014/main" id="{79D903A4-0B02-75B6-2069-D79E46066ED8}"/>
                  </a:ext>
                </a:extLst>
              </p:cNvPr>
              <p:cNvSpPr/>
              <p:nvPr/>
            </p:nvSpPr>
            <p:spPr>
              <a:xfrm>
                <a:off x="1108099" y="3344465"/>
                <a:ext cx="9613876"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p>
            </p:txBody>
          </p:sp>
          <p:sp>
            <p:nvSpPr>
              <p:cNvPr id="28" name="矩形 27">
                <a:extLst>
                  <a:ext uri="{FF2B5EF4-FFF2-40B4-BE49-F238E27FC236}">
                    <a16:creationId xmlns:a16="http://schemas.microsoft.com/office/drawing/2014/main" id="{1FA4129D-2039-9DD5-E340-E74CC9FD8AFD}"/>
                  </a:ext>
                </a:extLst>
              </p:cNvPr>
              <p:cNvSpPr/>
              <p:nvPr/>
            </p:nvSpPr>
            <p:spPr>
              <a:xfrm>
                <a:off x="10994902" y="3344466"/>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30" name="矩形 29">
                <a:extLst>
                  <a:ext uri="{FF2B5EF4-FFF2-40B4-BE49-F238E27FC236}">
                    <a16:creationId xmlns:a16="http://schemas.microsoft.com/office/drawing/2014/main" id="{3F8F3CA0-8FCF-FB3C-81E5-0535A78F0095}"/>
                  </a:ext>
                </a:extLst>
              </p:cNvPr>
              <p:cNvSpPr/>
              <p:nvPr/>
            </p:nvSpPr>
            <p:spPr>
              <a:xfrm>
                <a:off x="10759220"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31" name="等腰三角形 30">
                <a:extLst>
                  <a:ext uri="{FF2B5EF4-FFF2-40B4-BE49-F238E27FC236}">
                    <a16:creationId xmlns:a16="http://schemas.microsoft.com/office/drawing/2014/main" id="{65B5BF21-E2D8-AED9-FE24-8C04AFA392ED}"/>
                  </a:ext>
                </a:extLst>
              </p:cNvPr>
              <p:cNvSpPr/>
              <p:nvPr/>
            </p:nvSpPr>
            <p:spPr>
              <a:xfrm rot="5400000">
                <a:off x="11159803" y="3239763"/>
                <a:ext cx="438144" cy="37847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grpSp>
      </p:grpSp>
      <p:cxnSp>
        <p:nvCxnSpPr>
          <p:cNvPr id="32" name="肘形连接符 31">
            <a:extLst>
              <a:ext uri="{FF2B5EF4-FFF2-40B4-BE49-F238E27FC236}">
                <a16:creationId xmlns:a16="http://schemas.microsoft.com/office/drawing/2014/main" id="{4897E8EF-D527-05BA-BE42-CEACAAD83FB8}"/>
              </a:ext>
            </a:extLst>
          </p:cNvPr>
          <p:cNvCxnSpPr>
            <a:cxnSpLocks/>
            <a:stCxn id="34" idx="3"/>
            <a:endCxn id="38" idx="2"/>
          </p:cNvCxnSpPr>
          <p:nvPr/>
        </p:nvCxnSpPr>
        <p:spPr>
          <a:xfrm rot="5400000" flipH="1" flipV="1">
            <a:off x="740361" y="2792535"/>
            <a:ext cx="644561" cy="435089"/>
          </a:xfrm>
          <a:prstGeom prst="bentConnector3">
            <a:avLst>
              <a:gd name="adj1" fmla="val 50000"/>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5" name="组合 32">
            <a:extLst>
              <a:ext uri="{FF2B5EF4-FFF2-40B4-BE49-F238E27FC236}">
                <a16:creationId xmlns:a16="http://schemas.microsoft.com/office/drawing/2014/main" id="{2B4E047C-2868-7B88-58E5-19F741CE8CCB}"/>
              </a:ext>
            </a:extLst>
          </p:cNvPr>
          <p:cNvGrpSpPr/>
          <p:nvPr/>
        </p:nvGrpSpPr>
        <p:grpSpPr>
          <a:xfrm>
            <a:off x="488118" y="3332358"/>
            <a:ext cx="701127" cy="676080"/>
            <a:chOff x="1018940" y="3090803"/>
            <a:chExt cx="750984" cy="676392"/>
          </a:xfrm>
          <a:solidFill>
            <a:srgbClr val="414455"/>
          </a:solidFill>
        </p:grpSpPr>
        <p:sp>
          <p:nvSpPr>
            <p:cNvPr id="34" name="六边形 33">
              <a:extLst>
                <a:ext uri="{FF2B5EF4-FFF2-40B4-BE49-F238E27FC236}">
                  <a16:creationId xmlns:a16="http://schemas.microsoft.com/office/drawing/2014/main" id="{FBED4408-F9F6-6C2C-E95B-97B909C4DC6B}"/>
                </a:ext>
              </a:extLst>
            </p:cNvPr>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35" name="文本框 64">
              <a:extLst>
                <a:ext uri="{FF2B5EF4-FFF2-40B4-BE49-F238E27FC236}">
                  <a16:creationId xmlns:a16="http://schemas.microsoft.com/office/drawing/2014/main" id="{E4B5C247-52B0-E4D1-97DF-CC1B6DFFF995}"/>
                </a:ext>
              </a:extLst>
            </p:cNvPr>
            <p:cNvSpPr txBox="1"/>
            <p:nvPr/>
          </p:nvSpPr>
          <p:spPr>
            <a:xfrm>
              <a:off x="1018940" y="3218919"/>
              <a:ext cx="750984"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8</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38" name="文本框 66">
            <a:extLst>
              <a:ext uri="{FF2B5EF4-FFF2-40B4-BE49-F238E27FC236}">
                <a16:creationId xmlns:a16="http://schemas.microsoft.com/office/drawing/2014/main" id="{8778902A-B82C-A244-F518-49C40E103203}"/>
              </a:ext>
            </a:extLst>
          </p:cNvPr>
          <p:cNvSpPr txBox="1"/>
          <p:nvPr/>
        </p:nvSpPr>
        <p:spPr>
          <a:xfrm>
            <a:off x="137279" y="871916"/>
            <a:ext cx="2285814" cy="1815882"/>
          </a:xfrm>
          <a:prstGeom prst="rect">
            <a:avLst/>
          </a:prstGeom>
          <a:solidFill>
            <a:schemeClr val="bg1">
              <a:lumMod val="85000"/>
            </a:schemeClr>
          </a:solidFill>
        </p:spPr>
        <p:txBody>
          <a:bodyPr wrap="square">
            <a:spAutoFit/>
          </a:bodyPr>
          <a:lstStyle/>
          <a:p>
            <a:pPr algn="just">
              <a:defRPr/>
            </a:pPr>
            <a:r>
              <a:rPr lang="zh-CN" altLang="en-US" sz="2800" dirty="0">
                <a:latin typeface="微软雅黑" panose="020B0503020204020204" pitchFamily="34" charset="-122"/>
                <a:ea typeface="微软雅黑" panose="020B0503020204020204" pitchFamily="34" charset="-122"/>
              </a:rPr>
              <a:t>在微信看到班委在班级群里发布国庆家作清单</a:t>
            </a:r>
          </a:p>
        </p:txBody>
      </p:sp>
      <p:cxnSp>
        <p:nvCxnSpPr>
          <p:cNvPr id="39" name="肘形连接符 38">
            <a:extLst>
              <a:ext uri="{FF2B5EF4-FFF2-40B4-BE49-F238E27FC236}">
                <a16:creationId xmlns:a16="http://schemas.microsoft.com/office/drawing/2014/main" id="{646049D6-D4E4-7656-4B79-34256806CFF5}"/>
              </a:ext>
            </a:extLst>
          </p:cNvPr>
          <p:cNvCxnSpPr>
            <a:cxnSpLocks/>
            <a:stCxn id="41" idx="3"/>
          </p:cNvCxnSpPr>
          <p:nvPr/>
        </p:nvCxnSpPr>
        <p:spPr>
          <a:xfrm rot="5400000" flipH="1" flipV="1">
            <a:off x="2195758" y="2459989"/>
            <a:ext cx="1208298" cy="565001"/>
          </a:xfrm>
          <a:prstGeom prst="bentConnector3">
            <a:avLst>
              <a:gd name="adj1" fmla="val 50000"/>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7" name="组合 39">
            <a:extLst>
              <a:ext uri="{FF2B5EF4-FFF2-40B4-BE49-F238E27FC236}">
                <a16:creationId xmlns:a16="http://schemas.microsoft.com/office/drawing/2014/main" id="{A84B0B78-90EA-A55C-465E-CA77CA666739}"/>
              </a:ext>
            </a:extLst>
          </p:cNvPr>
          <p:cNvGrpSpPr/>
          <p:nvPr/>
        </p:nvGrpSpPr>
        <p:grpSpPr>
          <a:xfrm>
            <a:off x="2093277" y="3346637"/>
            <a:ext cx="849513" cy="676079"/>
            <a:chOff x="949901" y="3076941"/>
            <a:chExt cx="904140" cy="676392"/>
          </a:xfrm>
          <a:solidFill>
            <a:srgbClr val="414455"/>
          </a:solidFill>
        </p:grpSpPr>
        <p:sp>
          <p:nvSpPr>
            <p:cNvPr id="41" name="六边形 40">
              <a:extLst>
                <a:ext uri="{FF2B5EF4-FFF2-40B4-BE49-F238E27FC236}">
                  <a16:creationId xmlns:a16="http://schemas.microsoft.com/office/drawing/2014/main" id="{ECF70973-A505-4316-1A75-1EFA8386422A}"/>
                </a:ext>
              </a:extLst>
            </p:cNvPr>
            <p:cNvSpPr/>
            <p:nvPr/>
          </p:nvSpPr>
          <p:spPr>
            <a:xfrm rot="5400000">
              <a:off x="1063108" y="3123589"/>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42" name="文本框 72">
              <a:extLst>
                <a:ext uri="{FF2B5EF4-FFF2-40B4-BE49-F238E27FC236}">
                  <a16:creationId xmlns:a16="http://schemas.microsoft.com/office/drawing/2014/main" id="{A6A5FF91-0CB8-4E5A-2783-74C7B2D990FC}"/>
                </a:ext>
              </a:extLst>
            </p:cNvPr>
            <p:cNvSpPr txBox="1"/>
            <p:nvPr/>
          </p:nvSpPr>
          <p:spPr>
            <a:xfrm>
              <a:off x="949901" y="3218922"/>
              <a:ext cx="904140"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11</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45" name="文本框 75">
            <a:extLst>
              <a:ext uri="{FF2B5EF4-FFF2-40B4-BE49-F238E27FC236}">
                <a16:creationId xmlns:a16="http://schemas.microsoft.com/office/drawing/2014/main" id="{6A00DEBC-82E6-8807-1742-8346ABDE0BD9}"/>
              </a:ext>
            </a:extLst>
          </p:cNvPr>
          <p:cNvSpPr txBox="1"/>
          <p:nvPr/>
        </p:nvSpPr>
        <p:spPr>
          <a:xfrm>
            <a:off x="2654343" y="868480"/>
            <a:ext cx="1940767" cy="2246769"/>
          </a:xfrm>
          <a:prstGeom prst="rect">
            <a:avLst/>
          </a:prstGeom>
          <a:solidFill>
            <a:schemeClr val="bg1">
              <a:lumMod val="85000"/>
            </a:schemeClr>
          </a:solidFill>
        </p:spPr>
        <p:txBody>
          <a:bodyPr wrap="square">
            <a:spAutoFit/>
          </a:bodyPr>
          <a:lstStyle>
            <a:defPPr>
              <a:defRPr lang="zh-CN"/>
            </a:defPPr>
            <a:lvl1pPr algn="just">
              <a:defRPr sz="1200">
                <a:solidFill>
                  <a:schemeClr val="bg1"/>
                </a:solidFill>
                <a:latin typeface="微软雅黑" panose="020B0503020204020204" pitchFamily="34" charset="-122"/>
                <a:ea typeface="微软雅黑" panose="020B0503020204020204" pitchFamily="34" charset="-122"/>
              </a:defRPr>
            </a:lvl1pPr>
          </a:lstStyle>
          <a:p>
            <a:pPr>
              <a:defRPr/>
            </a:pPr>
            <a:r>
              <a:rPr lang="zh-CN" altLang="en-US" sz="2800" dirty="0">
                <a:solidFill>
                  <a:schemeClr val="tx1"/>
                </a:solidFill>
              </a:rPr>
              <a:t>利用“饿了么”软件，点了一份喜欢的饭菜</a:t>
            </a:r>
          </a:p>
        </p:txBody>
      </p:sp>
      <p:cxnSp>
        <p:nvCxnSpPr>
          <p:cNvPr id="46" name="肘形连接符 45">
            <a:extLst>
              <a:ext uri="{FF2B5EF4-FFF2-40B4-BE49-F238E27FC236}">
                <a16:creationId xmlns:a16="http://schemas.microsoft.com/office/drawing/2014/main" id="{00727456-9F34-4AFD-74DE-8F27AAA31659}"/>
              </a:ext>
            </a:extLst>
          </p:cNvPr>
          <p:cNvCxnSpPr>
            <a:cxnSpLocks/>
          </p:cNvCxnSpPr>
          <p:nvPr/>
        </p:nvCxnSpPr>
        <p:spPr>
          <a:xfrm rot="5400000" flipH="1" flipV="1">
            <a:off x="4983128" y="2015027"/>
            <a:ext cx="1243051" cy="1872855"/>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9" name="组合 46">
            <a:extLst>
              <a:ext uri="{FF2B5EF4-FFF2-40B4-BE49-F238E27FC236}">
                <a16:creationId xmlns:a16="http://schemas.microsoft.com/office/drawing/2014/main" id="{D621F053-5150-B81E-B2C1-34ACA42EEA23}"/>
              </a:ext>
            </a:extLst>
          </p:cNvPr>
          <p:cNvGrpSpPr/>
          <p:nvPr/>
        </p:nvGrpSpPr>
        <p:grpSpPr>
          <a:xfrm>
            <a:off x="4151790" y="3357392"/>
            <a:ext cx="936104" cy="676079"/>
            <a:chOff x="846461" y="3114927"/>
            <a:chExt cx="931956" cy="676392"/>
          </a:xfrm>
          <a:solidFill>
            <a:srgbClr val="414455"/>
          </a:solidFill>
        </p:grpSpPr>
        <p:sp>
          <p:nvSpPr>
            <p:cNvPr id="48" name="六边形 47">
              <a:extLst>
                <a:ext uri="{FF2B5EF4-FFF2-40B4-BE49-F238E27FC236}">
                  <a16:creationId xmlns:a16="http://schemas.microsoft.com/office/drawing/2014/main" id="{134DD11B-1770-80C6-58B9-CD4B5D70C1AA}"/>
                </a:ext>
              </a:extLst>
            </p:cNvPr>
            <p:cNvSpPr/>
            <p:nvPr/>
          </p:nvSpPr>
          <p:spPr>
            <a:xfrm rot="5400000">
              <a:off x="1014880" y="3161575"/>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49" name="文本框 79">
              <a:extLst>
                <a:ext uri="{FF2B5EF4-FFF2-40B4-BE49-F238E27FC236}">
                  <a16:creationId xmlns:a16="http://schemas.microsoft.com/office/drawing/2014/main" id="{DC88F16B-B6F5-1F59-D183-2AEA6160C6D0}"/>
                </a:ext>
              </a:extLst>
            </p:cNvPr>
            <p:cNvSpPr txBox="1"/>
            <p:nvPr/>
          </p:nvSpPr>
          <p:spPr>
            <a:xfrm>
              <a:off x="846461" y="3259010"/>
              <a:ext cx="931956"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15</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52" name="文本框 82">
            <a:extLst>
              <a:ext uri="{FF2B5EF4-FFF2-40B4-BE49-F238E27FC236}">
                <a16:creationId xmlns:a16="http://schemas.microsoft.com/office/drawing/2014/main" id="{7414DB3C-53B0-3C34-0C45-BB566B7B6D8E}"/>
              </a:ext>
            </a:extLst>
          </p:cNvPr>
          <p:cNvSpPr txBox="1"/>
          <p:nvPr/>
        </p:nvSpPr>
        <p:spPr>
          <a:xfrm>
            <a:off x="4894242" y="877476"/>
            <a:ext cx="2589049" cy="2308324"/>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400" dirty="0">
                <a:solidFill>
                  <a:schemeClr val="tx1"/>
                </a:solidFill>
              </a:rPr>
              <a:t>浏览中国政府网上“我向总理说句话”栏目，提出了一些保护中国传统文化的建议</a:t>
            </a:r>
          </a:p>
        </p:txBody>
      </p:sp>
      <p:cxnSp>
        <p:nvCxnSpPr>
          <p:cNvPr id="60" name="肘形连接符 59">
            <a:extLst>
              <a:ext uri="{FF2B5EF4-FFF2-40B4-BE49-F238E27FC236}">
                <a16:creationId xmlns:a16="http://schemas.microsoft.com/office/drawing/2014/main" id="{0A14CCA9-FD51-6AF3-8690-26EDC7C0796D}"/>
              </a:ext>
            </a:extLst>
          </p:cNvPr>
          <p:cNvCxnSpPr>
            <a:cxnSpLocks/>
          </p:cNvCxnSpPr>
          <p:nvPr/>
        </p:nvCxnSpPr>
        <p:spPr>
          <a:xfrm rot="5400000">
            <a:off x="974949" y="4521496"/>
            <a:ext cx="1373126" cy="347011"/>
          </a:xfrm>
          <a:prstGeom prst="bentConnector4">
            <a:avLst>
              <a:gd name="adj1" fmla="val 17631"/>
              <a:gd name="adj2" fmla="val 165877"/>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1" name="组合 60">
            <a:extLst>
              <a:ext uri="{FF2B5EF4-FFF2-40B4-BE49-F238E27FC236}">
                <a16:creationId xmlns:a16="http://schemas.microsoft.com/office/drawing/2014/main" id="{A0685799-E597-9F47-5C87-42FBAB421E2B}"/>
              </a:ext>
            </a:extLst>
          </p:cNvPr>
          <p:cNvGrpSpPr/>
          <p:nvPr/>
        </p:nvGrpSpPr>
        <p:grpSpPr>
          <a:xfrm>
            <a:off x="1442704" y="3356993"/>
            <a:ext cx="754597" cy="676079"/>
            <a:chOff x="982366" y="3090803"/>
            <a:chExt cx="796054" cy="676392"/>
          </a:xfrm>
          <a:solidFill>
            <a:srgbClr val="414455"/>
          </a:solidFill>
        </p:grpSpPr>
        <p:sp>
          <p:nvSpPr>
            <p:cNvPr id="62" name="六边形 61">
              <a:extLst>
                <a:ext uri="{FF2B5EF4-FFF2-40B4-BE49-F238E27FC236}">
                  <a16:creationId xmlns:a16="http://schemas.microsoft.com/office/drawing/2014/main" id="{7D90B13C-3CBF-AC62-7EA2-EA8C9AD8CDD3}"/>
                </a:ext>
              </a:extLst>
            </p:cNvPr>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63" name="文本框 93">
              <a:extLst>
                <a:ext uri="{FF2B5EF4-FFF2-40B4-BE49-F238E27FC236}">
                  <a16:creationId xmlns:a16="http://schemas.microsoft.com/office/drawing/2014/main" id="{995B7E33-17B9-EFFE-0798-F1BEF96CE7E1}"/>
                </a:ext>
              </a:extLst>
            </p:cNvPr>
            <p:cNvSpPr txBox="1"/>
            <p:nvPr/>
          </p:nvSpPr>
          <p:spPr>
            <a:xfrm>
              <a:off x="982366" y="3218922"/>
              <a:ext cx="796054"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10</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66" name="文本框 96">
            <a:extLst>
              <a:ext uri="{FF2B5EF4-FFF2-40B4-BE49-F238E27FC236}">
                <a16:creationId xmlns:a16="http://schemas.microsoft.com/office/drawing/2014/main" id="{B8E6B2DB-0208-4A95-EDA5-7989449D3CCA}"/>
              </a:ext>
            </a:extLst>
          </p:cNvPr>
          <p:cNvSpPr txBox="1"/>
          <p:nvPr/>
        </p:nvSpPr>
        <p:spPr>
          <a:xfrm>
            <a:off x="165580" y="4678592"/>
            <a:ext cx="2060160" cy="1815882"/>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800" dirty="0">
                <a:solidFill>
                  <a:schemeClr val="tx1"/>
                </a:solidFill>
              </a:rPr>
              <a:t>通过</a:t>
            </a:r>
            <a:r>
              <a:rPr lang="en-US" altLang="zh-CN" sz="2800" dirty="0" err="1">
                <a:solidFill>
                  <a:schemeClr val="tx1"/>
                </a:solidFill>
              </a:rPr>
              <a:t>qq</a:t>
            </a:r>
            <a:r>
              <a:rPr lang="zh-CN" altLang="en-US" sz="2800" dirty="0">
                <a:solidFill>
                  <a:schemeClr val="tx1"/>
                </a:solidFill>
              </a:rPr>
              <a:t>和远在荷兰留学的好朋友视频畅聊</a:t>
            </a:r>
          </a:p>
        </p:txBody>
      </p:sp>
      <p:cxnSp>
        <p:nvCxnSpPr>
          <p:cNvPr id="67" name="肘形连接符 66">
            <a:extLst>
              <a:ext uri="{FF2B5EF4-FFF2-40B4-BE49-F238E27FC236}">
                <a16:creationId xmlns:a16="http://schemas.microsoft.com/office/drawing/2014/main" id="{4253F068-BCA8-7F0E-7EC5-A8D66CC63E65}"/>
              </a:ext>
            </a:extLst>
          </p:cNvPr>
          <p:cNvCxnSpPr>
            <a:cxnSpLocks/>
            <a:stCxn id="69" idx="0"/>
          </p:cNvCxnSpPr>
          <p:nvPr/>
        </p:nvCxnSpPr>
        <p:spPr>
          <a:xfrm rot="5400000">
            <a:off x="2922043" y="4108600"/>
            <a:ext cx="746837" cy="628439"/>
          </a:xfrm>
          <a:prstGeom prst="bentConnector3">
            <a:avLst>
              <a:gd name="adj1" fmla="val 50000"/>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4" name="组合 67">
            <a:extLst>
              <a:ext uri="{FF2B5EF4-FFF2-40B4-BE49-F238E27FC236}">
                <a16:creationId xmlns:a16="http://schemas.microsoft.com/office/drawing/2014/main" id="{04616886-CCDC-C563-546A-5DA3393C3C9C}"/>
              </a:ext>
            </a:extLst>
          </p:cNvPr>
          <p:cNvGrpSpPr/>
          <p:nvPr/>
        </p:nvGrpSpPr>
        <p:grpSpPr>
          <a:xfrm>
            <a:off x="3212352" y="3373321"/>
            <a:ext cx="788384" cy="676079"/>
            <a:chOff x="980641" y="3090803"/>
            <a:chExt cx="834687" cy="676392"/>
          </a:xfrm>
          <a:solidFill>
            <a:srgbClr val="414455"/>
          </a:solidFill>
        </p:grpSpPr>
        <p:sp>
          <p:nvSpPr>
            <p:cNvPr id="69" name="六边形 68">
              <a:extLst>
                <a:ext uri="{FF2B5EF4-FFF2-40B4-BE49-F238E27FC236}">
                  <a16:creationId xmlns:a16="http://schemas.microsoft.com/office/drawing/2014/main" id="{DCEE61D5-9C81-DBCE-AD8F-BE2E7C7FBABD}"/>
                </a:ext>
              </a:extLst>
            </p:cNvPr>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70" name="文本框 101">
              <a:extLst>
                <a:ext uri="{FF2B5EF4-FFF2-40B4-BE49-F238E27FC236}">
                  <a16:creationId xmlns:a16="http://schemas.microsoft.com/office/drawing/2014/main" id="{21C502FF-9095-ACF2-2A48-9A6F4210CE4D}"/>
                </a:ext>
              </a:extLst>
            </p:cNvPr>
            <p:cNvSpPr txBox="1"/>
            <p:nvPr/>
          </p:nvSpPr>
          <p:spPr>
            <a:xfrm>
              <a:off x="980641" y="3214691"/>
              <a:ext cx="834687"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13</a:t>
              </a:r>
              <a:r>
                <a:rPr lang="zh-CN" altLang="en-US" sz="2000" b="1" dirty="0">
                  <a:solidFill>
                    <a:schemeClr val="bg1"/>
                  </a:solidFill>
                  <a:latin typeface="微软雅黑" panose="020B0503020204020204" pitchFamily="34" charset="-122"/>
                  <a:ea typeface="微软雅黑" panose="020B0503020204020204" pitchFamily="34" charset="-122"/>
                </a:rPr>
                <a:t>点</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grpSp>
      <p:sp>
        <p:nvSpPr>
          <p:cNvPr id="73" name="文本框 104">
            <a:extLst>
              <a:ext uri="{FF2B5EF4-FFF2-40B4-BE49-F238E27FC236}">
                <a16:creationId xmlns:a16="http://schemas.microsoft.com/office/drawing/2014/main" id="{A406B97E-AC53-E486-1E94-4C837635C753}"/>
              </a:ext>
            </a:extLst>
          </p:cNvPr>
          <p:cNvSpPr txBox="1"/>
          <p:nvPr/>
        </p:nvSpPr>
        <p:spPr>
          <a:xfrm>
            <a:off x="2342672" y="4172265"/>
            <a:ext cx="2495008" cy="2677656"/>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800" dirty="0">
                <a:solidFill>
                  <a:schemeClr val="tx1"/>
                </a:solidFill>
              </a:rPr>
              <a:t>在抖音直播间下单了一些办公用品，享受这种新兴产业给生活带来的改变</a:t>
            </a:r>
            <a:endParaRPr lang="zh-CN" altLang="en-US" sz="2800" dirty="0">
              <a:solidFill>
                <a:srgbClr val="262626"/>
              </a:solidFill>
            </a:endParaRPr>
          </a:p>
        </p:txBody>
      </p:sp>
      <p:cxnSp>
        <p:nvCxnSpPr>
          <p:cNvPr id="74" name="肘形连接符 73">
            <a:extLst>
              <a:ext uri="{FF2B5EF4-FFF2-40B4-BE49-F238E27FC236}">
                <a16:creationId xmlns:a16="http://schemas.microsoft.com/office/drawing/2014/main" id="{FCF05C27-6A8F-1EA9-4340-3E768D846DEE}"/>
              </a:ext>
            </a:extLst>
          </p:cNvPr>
          <p:cNvCxnSpPr>
            <a:cxnSpLocks/>
            <a:stCxn id="76" idx="0"/>
          </p:cNvCxnSpPr>
          <p:nvPr/>
        </p:nvCxnSpPr>
        <p:spPr>
          <a:xfrm rot="5400000">
            <a:off x="5005600" y="4565495"/>
            <a:ext cx="1296251" cy="231406"/>
          </a:xfrm>
          <a:prstGeom prst="bentConnector4">
            <a:avLst>
              <a:gd name="adj1" fmla="val 25247"/>
              <a:gd name="adj2" fmla="val -200438"/>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6" name="组合 74">
            <a:extLst>
              <a:ext uri="{FF2B5EF4-FFF2-40B4-BE49-F238E27FC236}">
                <a16:creationId xmlns:a16="http://schemas.microsoft.com/office/drawing/2014/main" id="{FF5369EE-2D44-4A42-E60F-CD8EAA3CBFD6}"/>
              </a:ext>
            </a:extLst>
          </p:cNvPr>
          <p:cNvGrpSpPr/>
          <p:nvPr/>
        </p:nvGrpSpPr>
        <p:grpSpPr>
          <a:xfrm>
            <a:off x="5294026" y="3356993"/>
            <a:ext cx="864096" cy="676079"/>
            <a:chOff x="992781" y="3114928"/>
            <a:chExt cx="810496" cy="676392"/>
          </a:xfrm>
          <a:solidFill>
            <a:srgbClr val="414455"/>
          </a:solidFill>
        </p:grpSpPr>
        <p:sp>
          <p:nvSpPr>
            <p:cNvPr id="76" name="六边形 75">
              <a:extLst>
                <a:ext uri="{FF2B5EF4-FFF2-40B4-BE49-F238E27FC236}">
                  <a16:creationId xmlns:a16="http://schemas.microsoft.com/office/drawing/2014/main" id="{0DA0F6D4-A58A-7D9A-D65C-F418C67C52BE}"/>
                </a:ext>
              </a:extLst>
            </p:cNvPr>
            <p:cNvSpPr/>
            <p:nvPr/>
          </p:nvSpPr>
          <p:spPr>
            <a:xfrm rot="5400000">
              <a:off x="1100497" y="3161576"/>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77" name="文本框 108">
              <a:extLst>
                <a:ext uri="{FF2B5EF4-FFF2-40B4-BE49-F238E27FC236}">
                  <a16:creationId xmlns:a16="http://schemas.microsoft.com/office/drawing/2014/main" id="{7F2D0A68-9D6D-56DC-07C5-86B85A6C4686}"/>
                </a:ext>
              </a:extLst>
            </p:cNvPr>
            <p:cNvSpPr txBox="1"/>
            <p:nvPr/>
          </p:nvSpPr>
          <p:spPr>
            <a:xfrm>
              <a:off x="992781" y="3259010"/>
              <a:ext cx="810496"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17</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80" name="文本框 111">
            <a:extLst>
              <a:ext uri="{FF2B5EF4-FFF2-40B4-BE49-F238E27FC236}">
                <a16:creationId xmlns:a16="http://schemas.microsoft.com/office/drawing/2014/main" id="{5B895660-B9C9-15F7-2602-C11C0A44E531}"/>
              </a:ext>
            </a:extLst>
          </p:cNvPr>
          <p:cNvSpPr txBox="1"/>
          <p:nvPr/>
        </p:nvSpPr>
        <p:spPr>
          <a:xfrm>
            <a:off x="4950297" y="4187130"/>
            <a:ext cx="2691888" cy="2677656"/>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800" dirty="0">
                <a:solidFill>
                  <a:schemeClr val="tx1"/>
                </a:solidFill>
              </a:rPr>
              <a:t>打开爱奇艺观看檀健次的新剧</a:t>
            </a:r>
            <a:r>
              <a:rPr lang="en-US" altLang="zh-CN" sz="2800" dirty="0">
                <a:solidFill>
                  <a:schemeClr val="tx1"/>
                </a:solidFill>
              </a:rPr>
              <a:t>《</a:t>
            </a:r>
            <a:r>
              <a:rPr lang="zh-CN" altLang="en-US" sz="2800" dirty="0">
                <a:solidFill>
                  <a:schemeClr val="tx1"/>
                </a:solidFill>
              </a:rPr>
              <a:t>你安全吗？</a:t>
            </a:r>
            <a:r>
              <a:rPr lang="en-US" altLang="zh-CN" sz="2800" dirty="0">
                <a:solidFill>
                  <a:schemeClr val="tx1"/>
                </a:solidFill>
              </a:rPr>
              <a:t>》</a:t>
            </a:r>
            <a:r>
              <a:rPr lang="zh-CN" altLang="en-US" sz="2800" dirty="0">
                <a:solidFill>
                  <a:schemeClr val="tx1"/>
                </a:solidFill>
              </a:rPr>
              <a:t>，不仅有趣还学习到了很多网络安全知识</a:t>
            </a:r>
          </a:p>
        </p:txBody>
      </p:sp>
      <p:sp>
        <p:nvSpPr>
          <p:cNvPr id="2" name="文本框 1">
            <a:extLst>
              <a:ext uri="{FF2B5EF4-FFF2-40B4-BE49-F238E27FC236}">
                <a16:creationId xmlns:a16="http://schemas.microsoft.com/office/drawing/2014/main" id="{5CC870DF-DED8-DD0B-C44E-808D13E76FBB}"/>
              </a:ext>
            </a:extLst>
          </p:cNvPr>
          <p:cNvSpPr txBox="1">
            <a:spLocks noChangeArrowheads="1"/>
          </p:cNvSpPr>
          <p:nvPr/>
        </p:nvSpPr>
        <p:spPr bwMode="auto">
          <a:xfrm>
            <a:off x="10495008" y="860724"/>
            <a:ext cx="1661993" cy="33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dirty="0">
                <a:solidFill>
                  <a:srgbClr val="FF0000"/>
                </a:solidFill>
                <a:latin typeface="微软雅黑" panose="020B0503020204020204" pitchFamily="34" charset="-122"/>
                <a:ea typeface="微软雅黑" panose="020B0503020204020204" pitchFamily="34" charset="-122"/>
              </a:rPr>
              <a:t>网络对</a:t>
            </a:r>
            <a:r>
              <a:rPr lang="zh-CN" altLang="en-US" sz="3200" dirty="0">
                <a:latin typeface="微软雅黑" panose="020B0503020204020204" pitchFamily="34" charset="-122"/>
                <a:ea typeface="微软雅黑" panose="020B0503020204020204" pitchFamily="34" charset="-122"/>
              </a:rPr>
              <a:t>日常生活</a:t>
            </a:r>
            <a:r>
              <a:rPr lang="zh-CN" altLang="en-US" sz="3200" dirty="0">
                <a:solidFill>
                  <a:srgbClr val="FF0000"/>
                </a:solidFill>
                <a:latin typeface="微软雅黑" panose="020B0503020204020204" pitchFamily="34" charset="-122"/>
                <a:ea typeface="微软雅黑" panose="020B0503020204020204" pitchFamily="34" charset="-122"/>
              </a:rPr>
              <a:t>有哪些积极影响 ？请举例说明  。</a:t>
            </a:r>
            <a:endParaRPr lang="en-US" altLang="zh-CN" sz="3200" dirty="0">
              <a:solidFill>
                <a:srgbClr val="FF0000"/>
              </a:solidFill>
              <a:latin typeface="微软雅黑" panose="020B0503020204020204" pitchFamily="34" charset="-122"/>
              <a:ea typeface="微软雅黑" panose="020B0503020204020204" pitchFamily="34" charset="-122"/>
            </a:endParaRPr>
          </a:p>
        </p:txBody>
      </p:sp>
      <p:sp>
        <p:nvSpPr>
          <p:cNvPr id="18" name="流程图: 可选过程 17">
            <a:extLst>
              <a:ext uri="{FF2B5EF4-FFF2-40B4-BE49-F238E27FC236}">
                <a16:creationId xmlns:a16="http://schemas.microsoft.com/office/drawing/2014/main" id="{0FFEF168-8EBD-1AC8-B2FB-61D604567AF1}"/>
              </a:ext>
            </a:extLst>
          </p:cNvPr>
          <p:cNvSpPr/>
          <p:nvPr>
            <p:custDataLst>
              <p:tags r:id="rId1"/>
            </p:custDataLst>
          </p:nvPr>
        </p:nvSpPr>
        <p:spPr>
          <a:xfrm>
            <a:off x="-1296" y="-37152"/>
            <a:ext cx="7044121" cy="733222"/>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b="1" noProof="1">
                <a:solidFill>
                  <a:prstClr val="white"/>
                </a:solidFill>
                <a:latin typeface="Calibri"/>
                <a:ea typeface="宋体" panose="02010600030101010101" pitchFamily="2" charset="-122"/>
                <a:cs typeface="Arial"/>
                <a:sym typeface="+mn-ea"/>
              </a:rPr>
              <a:t>案例探究（结合教材知识点小组讨论</a:t>
            </a:r>
            <a:r>
              <a:rPr lang="en-US" altLang="zh-CN" sz="2800" b="1" noProof="1">
                <a:solidFill>
                  <a:prstClr val="white"/>
                </a:solidFill>
                <a:latin typeface="Calibri"/>
                <a:ea typeface="宋体" panose="02010600030101010101" pitchFamily="2" charset="-122"/>
                <a:cs typeface="Arial"/>
                <a:sym typeface="+mn-ea"/>
              </a:rPr>
              <a:t>5</a:t>
            </a:r>
            <a:r>
              <a:rPr lang="zh-CN" altLang="en-US" sz="2800" b="1" noProof="1">
                <a:solidFill>
                  <a:prstClr val="white"/>
                </a:solidFill>
                <a:latin typeface="Calibri"/>
                <a:ea typeface="宋体" panose="02010600030101010101" pitchFamily="2" charset="-122"/>
                <a:cs typeface="Arial"/>
                <a:sym typeface="+mn-ea"/>
              </a:rPr>
              <a:t>分钟）</a:t>
            </a:r>
            <a:endParaRPr kumimoji="0" lang="zh-CN" altLang="en-US" sz="28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endParaRPr>
          </a:p>
        </p:txBody>
      </p:sp>
      <p:sp>
        <p:nvSpPr>
          <p:cNvPr id="23" name="文本框 2">
            <a:extLst>
              <a:ext uri="{FF2B5EF4-FFF2-40B4-BE49-F238E27FC236}">
                <a16:creationId xmlns:a16="http://schemas.microsoft.com/office/drawing/2014/main" id="{976552F2-7841-7F1F-5384-8D6D447958B7}"/>
              </a:ext>
            </a:extLst>
          </p:cNvPr>
          <p:cNvSpPr txBox="1"/>
          <p:nvPr>
            <p:custDataLst>
              <p:tags r:id="rId2"/>
            </p:custDataLst>
          </p:nvPr>
        </p:nvSpPr>
        <p:spPr>
          <a:xfrm>
            <a:off x="0" y="713257"/>
            <a:ext cx="12192000" cy="106268"/>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sp>
        <p:nvSpPr>
          <p:cNvPr id="24" name="TextBox 28">
            <a:extLst>
              <a:ext uri="{FF2B5EF4-FFF2-40B4-BE49-F238E27FC236}">
                <a16:creationId xmlns:a16="http://schemas.microsoft.com/office/drawing/2014/main" id="{5767581B-12AF-030C-738B-8F178D54AB25}"/>
              </a:ext>
            </a:extLst>
          </p:cNvPr>
          <p:cNvSpPr txBox="1">
            <a:spLocks noChangeArrowheads="1"/>
          </p:cNvSpPr>
          <p:nvPr/>
        </p:nvSpPr>
        <p:spPr bwMode="auto">
          <a:xfrm>
            <a:off x="7163479" y="63041"/>
            <a:ext cx="72167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0070C0"/>
                </a:solidFill>
                <a:latin typeface="微软雅黑" panose="020B0503020204020204" pitchFamily="34" charset="-122"/>
                <a:ea typeface="微软雅黑" panose="020B0503020204020204" pitchFamily="34" charset="-122"/>
              </a:rPr>
              <a:t>袁老师国庆假期的一天</a:t>
            </a:r>
          </a:p>
        </p:txBody>
      </p:sp>
      <p:grpSp>
        <p:nvGrpSpPr>
          <p:cNvPr id="53" name="组合 74">
            <a:extLst>
              <a:ext uri="{FF2B5EF4-FFF2-40B4-BE49-F238E27FC236}">
                <a16:creationId xmlns:a16="http://schemas.microsoft.com/office/drawing/2014/main" id="{7D9FE7C5-1356-3AA2-BABE-116A4FE97E9F}"/>
              </a:ext>
            </a:extLst>
          </p:cNvPr>
          <p:cNvGrpSpPr/>
          <p:nvPr/>
        </p:nvGrpSpPr>
        <p:grpSpPr>
          <a:xfrm>
            <a:off x="6377248" y="3362789"/>
            <a:ext cx="864096" cy="676079"/>
            <a:chOff x="992781" y="3114928"/>
            <a:chExt cx="810496" cy="676392"/>
          </a:xfrm>
          <a:solidFill>
            <a:srgbClr val="414455"/>
          </a:solidFill>
        </p:grpSpPr>
        <p:sp>
          <p:nvSpPr>
            <p:cNvPr id="54" name="六边形 53">
              <a:extLst>
                <a:ext uri="{FF2B5EF4-FFF2-40B4-BE49-F238E27FC236}">
                  <a16:creationId xmlns:a16="http://schemas.microsoft.com/office/drawing/2014/main" id="{5FA8C832-1E08-42A1-C41F-BC88235BDBBA}"/>
                </a:ext>
              </a:extLst>
            </p:cNvPr>
            <p:cNvSpPr/>
            <p:nvPr/>
          </p:nvSpPr>
          <p:spPr>
            <a:xfrm rot="5400000">
              <a:off x="1100497" y="3161576"/>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55" name="文本框 108">
              <a:extLst>
                <a:ext uri="{FF2B5EF4-FFF2-40B4-BE49-F238E27FC236}">
                  <a16:creationId xmlns:a16="http://schemas.microsoft.com/office/drawing/2014/main" id="{A8863E92-20BF-8E89-6092-E3788588097D}"/>
                </a:ext>
              </a:extLst>
            </p:cNvPr>
            <p:cNvSpPr txBox="1"/>
            <p:nvPr/>
          </p:nvSpPr>
          <p:spPr>
            <a:xfrm>
              <a:off x="992781" y="3259010"/>
              <a:ext cx="810496"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19</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cxnSp>
        <p:nvCxnSpPr>
          <p:cNvPr id="56" name="肘形连接符 45">
            <a:extLst>
              <a:ext uri="{FF2B5EF4-FFF2-40B4-BE49-F238E27FC236}">
                <a16:creationId xmlns:a16="http://schemas.microsoft.com/office/drawing/2014/main" id="{1DC201C8-A8D7-E7FD-DE4C-87B8745CF311}"/>
              </a:ext>
            </a:extLst>
          </p:cNvPr>
          <p:cNvCxnSpPr>
            <a:cxnSpLocks/>
          </p:cNvCxnSpPr>
          <p:nvPr/>
        </p:nvCxnSpPr>
        <p:spPr>
          <a:xfrm rot="5400000" flipH="1" flipV="1">
            <a:off x="6751387" y="2550715"/>
            <a:ext cx="1130161" cy="927634"/>
          </a:xfrm>
          <a:prstGeom prst="bentConnector3">
            <a:avLst>
              <a:gd name="adj1" fmla="val 50000"/>
            </a:avLst>
          </a:prstGeom>
          <a:ln>
            <a:solidFill>
              <a:srgbClr val="414455"/>
            </a:solidFill>
          </a:ln>
        </p:spPr>
        <p:style>
          <a:lnRef idx="1">
            <a:schemeClr val="accent1"/>
          </a:lnRef>
          <a:fillRef idx="0">
            <a:schemeClr val="accent1"/>
          </a:fillRef>
          <a:effectRef idx="0">
            <a:schemeClr val="accent1"/>
          </a:effectRef>
          <a:fontRef idx="minor">
            <a:schemeClr val="tx1"/>
          </a:fontRef>
        </p:style>
      </p:cxnSp>
      <p:sp>
        <p:nvSpPr>
          <p:cNvPr id="57" name="文本框 82">
            <a:extLst>
              <a:ext uri="{FF2B5EF4-FFF2-40B4-BE49-F238E27FC236}">
                <a16:creationId xmlns:a16="http://schemas.microsoft.com/office/drawing/2014/main" id="{64B52A16-90B1-B24E-4163-5A6E246991C1}"/>
              </a:ext>
            </a:extLst>
          </p:cNvPr>
          <p:cNvSpPr txBox="1"/>
          <p:nvPr/>
        </p:nvSpPr>
        <p:spPr>
          <a:xfrm>
            <a:off x="7642185" y="1411817"/>
            <a:ext cx="2820172" cy="1384995"/>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800" dirty="0">
                <a:solidFill>
                  <a:schemeClr val="tx1"/>
                </a:solidFill>
              </a:rPr>
              <a:t>打开浙里办查看学生健康申报情况</a:t>
            </a:r>
          </a:p>
        </p:txBody>
      </p:sp>
      <p:grpSp>
        <p:nvGrpSpPr>
          <p:cNvPr id="58" name="组合 74">
            <a:extLst>
              <a:ext uri="{FF2B5EF4-FFF2-40B4-BE49-F238E27FC236}">
                <a16:creationId xmlns:a16="http://schemas.microsoft.com/office/drawing/2014/main" id="{0557FF41-2398-D61C-1BDA-916DCA4EB280}"/>
              </a:ext>
            </a:extLst>
          </p:cNvPr>
          <p:cNvGrpSpPr/>
          <p:nvPr/>
        </p:nvGrpSpPr>
        <p:grpSpPr>
          <a:xfrm>
            <a:off x="7136095" y="3363023"/>
            <a:ext cx="864096" cy="676079"/>
            <a:chOff x="992781" y="3114928"/>
            <a:chExt cx="810496" cy="676392"/>
          </a:xfrm>
          <a:solidFill>
            <a:srgbClr val="414455"/>
          </a:solidFill>
        </p:grpSpPr>
        <p:sp>
          <p:nvSpPr>
            <p:cNvPr id="59" name="六边形 58">
              <a:extLst>
                <a:ext uri="{FF2B5EF4-FFF2-40B4-BE49-F238E27FC236}">
                  <a16:creationId xmlns:a16="http://schemas.microsoft.com/office/drawing/2014/main" id="{BBECA26A-2179-7F04-6832-4649A2842668}"/>
                </a:ext>
              </a:extLst>
            </p:cNvPr>
            <p:cNvSpPr/>
            <p:nvPr/>
          </p:nvSpPr>
          <p:spPr>
            <a:xfrm rot="5400000">
              <a:off x="1100497" y="3161576"/>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61" name="文本框 108">
              <a:extLst>
                <a:ext uri="{FF2B5EF4-FFF2-40B4-BE49-F238E27FC236}">
                  <a16:creationId xmlns:a16="http://schemas.microsoft.com/office/drawing/2014/main" id="{3571F4D0-26F8-F254-E0E9-6B65033EACA7}"/>
                </a:ext>
              </a:extLst>
            </p:cNvPr>
            <p:cNvSpPr txBox="1"/>
            <p:nvPr/>
          </p:nvSpPr>
          <p:spPr>
            <a:xfrm>
              <a:off x="992781" y="3259010"/>
              <a:ext cx="810496"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20</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cxnSp>
        <p:nvCxnSpPr>
          <p:cNvPr id="64" name="肘形连接符 45">
            <a:extLst>
              <a:ext uri="{FF2B5EF4-FFF2-40B4-BE49-F238E27FC236}">
                <a16:creationId xmlns:a16="http://schemas.microsoft.com/office/drawing/2014/main" id="{D5E49804-458E-5440-8D52-423EF1B2714B}"/>
              </a:ext>
            </a:extLst>
          </p:cNvPr>
          <p:cNvCxnSpPr>
            <a:cxnSpLocks/>
            <a:stCxn id="59" idx="0"/>
          </p:cNvCxnSpPr>
          <p:nvPr/>
        </p:nvCxnSpPr>
        <p:spPr>
          <a:xfrm rot="16200000" flipH="1">
            <a:off x="7400411" y="4250189"/>
            <a:ext cx="1526978" cy="1104806"/>
          </a:xfrm>
          <a:prstGeom prst="bentConnector3">
            <a:avLst>
              <a:gd name="adj1" fmla="val 8020"/>
            </a:avLst>
          </a:prstGeom>
          <a:ln>
            <a:solidFill>
              <a:srgbClr val="414455"/>
            </a:solidFill>
          </a:ln>
        </p:spPr>
        <p:style>
          <a:lnRef idx="1">
            <a:schemeClr val="accent1"/>
          </a:lnRef>
          <a:fillRef idx="0">
            <a:schemeClr val="accent1"/>
          </a:fillRef>
          <a:effectRef idx="0">
            <a:schemeClr val="accent1"/>
          </a:effectRef>
          <a:fontRef idx="minor">
            <a:schemeClr val="tx1"/>
          </a:fontRef>
        </p:style>
      </p:cxnSp>
      <p:sp>
        <p:nvSpPr>
          <p:cNvPr id="75" name="文本框 82">
            <a:extLst>
              <a:ext uri="{FF2B5EF4-FFF2-40B4-BE49-F238E27FC236}">
                <a16:creationId xmlns:a16="http://schemas.microsoft.com/office/drawing/2014/main" id="{0B331F03-DD0C-C47F-A40B-B09F585CBE62}"/>
              </a:ext>
            </a:extLst>
          </p:cNvPr>
          <p:cNvSpPr txBox="1"/>
          <p:nvPr/>
        </p:nvSpPr>
        <p:spPr>
          <a:xfrm>
            <a:off x="7700707" y="4657760"/>
            <a:ext cx="2349654" cy="1938992"/>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400" dirty="0">
                <a:solidFill>
                  <a:schemeClr val="tx1"/>
                </a:solidFill>
              </a:rPr>
              <a:t>浏览微博时，收看了上热搜的河南卫视中秋奇妙游节目</a:t>
            </a:r>
            <a:r>
              <a:rPr lang="en-US" altLang="zh-CN" sz="2400" dirty="0">
                <a:solidFill>
                  <a:schemeClr val="tx1"/>
                </a:solidFill>
              </a:rPr>
              <a:t>《</a:t>
            </a:r>
            <a:r>
              <a:rPr lang="zh-CN" altLang="en-US" sz="2400" dirty="0">
                <a:solidFill>
                  <a:schemeClr val="tx1"/>
                </a:solidFill>
              </a:rPr>
              <a:t>千里共婵娟</a:t>
            </a:r>
            <a:r>
              <a:rPr lang="en-US" altLang="zh-CN" sz="2400" dirty="0">
                <a:solidFill>
                  <a:schemeClr val="tx1"/>
                </a:solidFill>
              </a:rPr>
              <a:t>》</a:t>
            </a:r>
          </a:p>
        </p:txBody>
      </p:sp>
      <p:grpSp>
        <p:nvGrpSpPr>
          <p:cNvPr id="26" name="组合 25">
            <a:extLst>
              <a:ext uri="{FF2B5EF4-FFF2-40B4-BE49-F238E27FC236}">
                <a16:creationId xmlns:a16="http://schemas.microsoft.com/office/drawing/2014/main" id="{FE43AA64-146F-37FC-26A5-CA42F16EBEA1}"/>
              </a:ext>
            </a:extLst>
          </p:cNvPr>
          <p:cNvGrpSpPr/>
          <p:nvPr/>
        </p:nvGrpSpPr>
        <p:grpSpPr>
          <a:xfrm>
            <a:off x="7958793" y="3369347"/>
            <a:ext cx="851624" cy="648608"/>
            <a:chOff x="8873200" y="3576735"/>
            <a:chExt cx="864096" cy="676079"/>
          </a:xfrm>
        </p:grpSpPr>
        <p:sp>
          <p:nvSpPr>
            <p:cNvPr id="10" name="六边形 9">
              <a:extLst>
                <a:ext uri="{FF2B5EF4-FFF2-40B4-BE49-F238E27FC236}">
                  <a16:creationId xmlns:a16="http://schemas.microsoft.com/office/drawing/2014/main" id="{6C322963-6E4C-3809-3F0E-27632CD4EC1F}"/>
                </a:ext>
              </a:extLst>
            </p:cNvPr>
            <p:cNvSpPr/>
            <p:nvPr/>
          </p:nvSpPr>
          <p:spPr>
            <a:xfrm rot="5400000">
              <a:off x="8952726" y="3603946"/>
              <a:ext cx="676079" cy="621658"/>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12" name="文本框 108">
              <a:extLst>
                <a:ext uri="{FF2B5EF4-FFF2-40B4-BE49-F238E27FC236}">
                  <a16:creationId xmlns:a16="http://schemas.microsoft.com/office/drawing/2014/main" id="{4B1BB6C4-687E-E49E-EA5D-95BEF5A00B70}"/>
                </a:ext>
              </a:extLst>
            </p:cNvPr>
            <p:cNvSpPr txBox="1"/>
            <p:nvPr/>
          </p:nvSpPr>
          <p:spPr>
            <a:xfrm>
              <a:off x="8873200" y="3709602"/>
              <a:ext cx="864096" cy="400110"/>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21</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cxnSp>
        <p:nvCxnSpPr>
          <p:cNvPr id="15" name="肘形连接符 45">
            <a:extLst>
              <a:ext uri="{FF2B5EF4-FFF2-40B4-BE49-F238E27FC236}">
                <a16:creationId xmlns:a16="http://schemas.microsoft.com/office/drawing/2014/main" id="{A3682045-448A-A97A-9B0F-4D5EAF1FE68F}"/>
              </a:ext>
            </a:extLst>
          </p:cNvPr>
          <p:cNvCxnSpPr>
            <a:cxnSpLocks/>
            <a:endCxn id="25" idx="0"/>
          </p:cNvCxnSpPr>
          <p:nvPr/>
        </p:nvCxnSpPr>
        <p:spPr>
          <a:xfrm>
            <a:off x="8434045" y="3458754"/>
            <a:ext cx="2730747" cy="738314"/>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sp>
        <p:nvSpPr>
          <p:cNvPr id="25" name="文本框 82">
            <a:extLst>
              <a:ext uri="{FF2B5EF4-FFF2-40B4-BE49-F238E27FC236}">
                <a16:creationId xmlns:a16="http://schemas.microsoft.com/office/drawing/2014/main" id="{966FD1BF-5823-C9FE-8A84-872A0B7C2C05}"/>
              </a:ext>
            </a:extLst>
          </p:cNvPr>
          <p:cNvSpPr txBox="1"/>
          <p:nvPr/>
        </p:nvSpPr>
        <p:spPr>
          <a:xfrm>
            <a:off x="10137584" y="4197068"/>
            <a:ext cx="2054416" cy="2677656"/>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400" dirty="0">
                <a:solidFill>
                  <a:schemeClr val="tx1"/>
                </a:solidFill>
              </a:rPr>
              <a:t>准备休息，这时越牛新闻推送了崇仁高速服务区发现一例新冠肺炎阳性感染者的消息</a:t>
            </a:r>
          </a:p>
        </p:txBody>
      </p:sp>
    </p:spTree>
    <p:extLst>
      <p:ext uri="{BB962C8B-B14F-4D97-AF65-F5344CB8AC3E}">
        <p14:creationId xmlns:p14="http://schemas.microsoft.com/office/powerpoint/2010/main" val="12626036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标题 5"/>
          <p:cNvSpPr>
            <a:spLocks noGrp="1"/>
          </p:cNvSpPr>
          <p:nvPr>
            <p:ph type="title"/>
            <p:custDataLst>
              <p:tags r:id="rId2"/>
            </p:custDataLst>
          </p:nvPr>
        </p:nvSpPr>
        <p:spPr>
          <a:xfrm>
            <a:off x="251460" y="2320925"/>
            <a:ext cx="11260455" cy="3387725"/>
          </a:xfrm>
          <a:prstGeom prst="rect">
            <a:avLst/>
          </a:prstGeom>
          <a:ln w="28575">
            <a:solidFill>
              <a:srgbClr val="00B050"/>
            </a:solidFill>
          </a:ln>
        </p:spPr>
        <p:txBody>
          <a:bodyPr anchor="ctr" anchorCtr="0">
            <a:noAutofit/>
          </a:bodyPr>
          <a:lstStyle>
            <a:lvl1pPr marL="0" indent="0" algn="l" defTabSz="914400" rtl="0" eaLnBrk="0" fontAlgn="base" hangingPunct="0">
              <a:lnSpc>
                <a:spcPct val="90000"/>
              </a:lnSpc>
              <a:spcBef>
                <a:spcPct val="0"/>
              </a:spcBef>
              <a:spcAft>
                <a:spcPct val="0"/>
              </a:spcAft>
              <a:buClrTx/>
              <a:buSzTx/>
              <a:buFontTx/>
              <a:buNone/>
              <a:defRPr lang="zh-CN" altLang="en-US" sz="4400" kern="1200">
                <a:solidFill>
                  <a:schemeClr val="tx1"/>
                </a:solidFill>
                <a:latin typeface="Calibri Light"/>
                <a:ea typeface="宋体" panose="02010600030101010101" pitchFamily="2" charset="-122"/>
                <a:cs typeface="+mj-cs"/>
              </a:defRPr>
            </a:lvl1pPr>
          </a:lstStyle>
          <a:p>
            <a:pPr lvl="0">
              <a:lnSpc>
                <a:spcPct val="130000"/>
              </a:lnSpc>
            </a:pPr>
            <a:br>
              <a:rPr sz="2800" b="1" dirty="0">
                <a:latin typeface="微软雅黑" panose="020B0503020204020204" pitchFamily="34" charset="-122"/>
                <a:ea typeface="微软雅黑" panose="020B0503020204020204" pitchFamily="34" charset="-122"/>
                <a:cs typeface="微软雅黑" panose="020B0503020204020204" pitchFamily="34" charset="-122"/>
                <a:sym typeface="+mn-ea"/>
              </a:rPr>
            </a:br>
            <a:br>
              <a:rPr sz="2800" b="1" dirty="0">
                <a:latin typeface="微软雅黑" panose="020B0503020204020204" pitchFamily="34" charset="-122"/>
                <a:ea typeface="微软雅黑" panose="020B0503020204020204" pitchFamily="34" charset="-122"/>
                <a:cs typeface="微软雅黑" panose="020B0503020204020204" pitchFamily="34" charset="-122"/>
                <a:sym typeface="+mn-ea"/>
              </a:rPr>
            </a:br>
            <a:br>
              <a:rPr sz="2800" b="1" dirty="0">
                <a:latin typeface="微软雅黑" panose="020B0503020204020204" pitchFamily="34" charset="-122"/>
                <a:ea typeface="微软雅黑" panose="020B0503020204020204" pitchFamily="34" charset="-122"/>
                <a:cs typeface="微软雅黑" panose="020B0503020204020204" pitchFamily="34" charset="-122"/>
                <a:sym typeface="+mn-ea"/>
              </a:rPr>
            </a:br>
            <a:r>
              <a:rPr sz="2800" b="1" dirty="0">
                <a:latin typeface="微软雅黑" panose="020B0503020204020204" pitchFamily="34" charset="-122"/>
                <a:ea typeface="微软雅黑" panose="020B0503020204020204" pitchFamily="34" charset="-122"/>
                <a:cs typeface="微软雅黑" panose="020B0503020204020204" pitchFamily="34" charset="-122"/>
              </a:rPr>
              <a:t>①网络让我们日常生活中的</a:t>
            </a:r>
            <a:r>
              <a:rPr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信息传递和交流</a:t>
            </a:r>
            <a:r>
              <a:rPr sz="2800" b="1" dirty="0">
                <a:latin typeface="微软雅黑" panose="020B0503020204020204" pitchFamily="34" charset="-122"/>
                <a:ea typeface="微软雅黑" panose="020B0503020204020204" pitchFamily="34" charset="-122"/>
                <a:cs typeface="微软雅黑" panose="020B0503020204020204" pitchFamily="34" charset="-122"/>
              </a:rPr>
              <a:t>变得</a:t>
            </a:r>
            <a:r>
              <a:rPr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方便迅捷</a:t>
            </a:r>
            <a:r>
              <a:rPr sz="2800" b="1" dirty="0">
                <a:latin typeface="微软雅黑" panose="020B0503020204020204" pitchFamily="34" charset="-122"/>
                <a:ea typeface="微软雅黑" panose="020B0503020204020204" pitchFamily="34" charset="-122"/>
                <a:cs typeface="微软雅黑" panose="020B0503020204020204" pitchFamily="34" charset="-122"/>
              </a:rPr>
              <a:t>。</a:t>
            </a:r>
            <a:r>
              <a:rPr lang="en-US" sz="2800" b="1" dirty="0">
                <a:latin typeface="微软雅黑" panose="020B0503020204020204" pitchFamily="34" charset="-122"/>
                <a:ea typeface="微软雅黑" panose="020B0503020204020204" pitchFamily="34" charset="-122"/>
                <a:cs typeface="微软雅黑" panose="020B0503020204020204" pitchFamily="34" charset="-122"/>
              </a:rPr>
              <a:t>（p10)</a:t>
            </a:r>
            <a:br>
              <a:rPr sz="2800" b="1" dirty="0">
                <a:latin typeface="微软雅黑" panose="020B0503020204020204" pitchFamily="34" charset="-122"/>
                <a:ea typeface="微软雅黑" panose="020B0503020204020204" pitchFamily="34" charset="-122"/>
                <a:cs typeface="微软雅黑" panose="020B0503020204020204" pitchFamily="34" charset="-122"/>
              </a:rPr>
            </a:br>
            <a:br>
              <a:rPr sz="2800" b="1" dirty="0">
                <a:latin typeface="微软雅黑" panose="020B0503020204020204" pitchFamily="34" charset="-122"/>
                <a:ea typeface="微软雅黑" panose="020B0503020204020204" pitchFamily="34" charset="-122"/>
                <a:cs typeface="微软雅黑" panose="020B0503020204020204" pitchFamily="34" charset="-122"/>
              </a:rPr>
            </a:br>
            <a:r>
              <a:rPr sz="2800" b="1" dirty="0">
                <a:latin typeface="微软雅黑" panose="020B0503020204020204" pitchFamily="34" charset="-122"/>
                <a:ea typeface="微软雅黑" panose="020B0503020204020204" pitchFamily="34" charset="-122"/>
                <a:cs typeface="微软雅黑" panose="020B0503020204020204" pitchFamily="34" charset="-122"/>
              </a:rPr>
              <a:t>②网络打破了传统人际交往的时空限制，</a:t>
            </a:r>
            <a:r>
              <a:rPr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促进了人际交往</a:t>
            </a:r>
            <a:r>
              <a:rPr sz="2800" b="1" dirty="0">
                <a:latin typeface="微软雅黑" panose="020B0503020204020204" pitchFamily="34" charset="-122"/>
                <a:ea typeface="微软雅黑" panose="020B0503020204020204" pitchFamily="34" charset="-122"/>
                <a:cs typeface="微软雅黑" panose="020B0503020204020204" pitchFamily="34" charset="-122"/>
              </a:rPr>
              <a:t>。</a:t>
            </a:r>
            <a:r>
              <a:rPr lang="en-US" sz="2800" b="1" dirty="0">
                <a:latin typeface="微软雅黑" panose="020B0503020204020204" pitchFamily="34" charset="-122"/>
                <a:ea typeface="微软雅黑" panose="020B0503020204020204" pitchFamily="34" charset="-122"/>
                <a:cs typeface="微软雅黑" panose="020B0503020204020204" pitchFamily="34" charset="-122"/>
              </a:rPr>
              <a:t>（p11)</a:t>
            </a:r>
            <a:br>
              <a:rPr sz="2800" b="1" dirty="0">
                <a:latin typeface="微软雅黑" panose="020B0503020204020204" pitchFamily="34" charset="-122"/>
                <a:ea typeface="微软雅黑" panose="020B0503020204020204" pitchFamily="34" charset="-122"/>
                <a:cs typeface="微软雅黑" panose="020B0503020204020204" pitchFamily="34" charset="-122"/>
              </a:rPr>
            </a:br>
            <a:br>
              <a:rPr sz="2800" b="1" dirty="0">
                <a:latin typeface="微软雅黑" panose="020B0503020204020204" pitchFamily="34" charset="-122"/>
                <a:ea typeface="微软雅黑" panose="020B0503020204020204" pitchFamily="34" charset="-122"/>
                <a:cs typeface="微软雅黑" panose="020B0503020204020204" pitchFamily="34" charset="-122"/>
              </a:rPr>
            </a:br>
            <a:r>
              <a:rPr sz="2800" b="1" dirty="0">
                <a:latin typeface="微软雅黑" panose="020B0503020204020204" pitchFamily="34" charset="-122"/>
                <a:ea typeface="微软雅黑" panose="020B0503020204020204" pitchFamily="34" charset="-122"/>
                <a:cs typeface="微软雅黑" panose="020B0503020204020204" pitchFamily="34" charset="-122"/>
              </a:rPr>
              <a:t>③网络让我们的</a:t>
            </a:r>
            <a:r>
              <a:rPr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生活</a:t>
            </a:r>
            <a:r>
              <a:rPr sz="2800" b="1" dirty="0">
                <a:latin typeface="微软雅黑" panose="020B0503020204020204" pitchFamily="34" charset="-122"/>
                <a:ea typeface="微软雅黑" panose="020B0503020204020204" pitchFamily="34" charset="-122"/>
                <a:cs typeface="微软雅黑" panose="020B0503020204020204" pitchFamily="34" charset="-122"/>
              </a:rPr>
              <a:t>变得更加</a:t>
            </a:r>
            <a:r>
              <a:rPr sz="28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便利和丰富多彩</a:t>
            </a:r>
            <a:r>
              <a:rPr sz="2800" b="1" dirty="0">
                <a:latin typeface="微软雅黑" panose="020B0503020204020204" pitchFamily="34" charset="-122"/>
                <a:ea typeface="微软雅黑" panose="020B0503020204020204" pitchFamily="34" charset="-122"/>
                <a:cs typeface="微软雅黑" panose="020B0503020204020204" pitchFamily="34" charset="-122"/>
              </a:rPr>
              <a:t>。</a:t>
            </a:r>
            <a:r>
              <a:rPr lang="en-US" sz="2800" b="1" dirty="0">
                <a:latin typeface="微软雅黑" panose="020B0503020204020204" pitchFamily="34" charset="-122"/>
                <a:ea typeface="微软雅黑" panose="020B0503020204020204" pitchFamily="34" charset="-122"/>
                <a:cs typeface="微软雅黑" panose="020B0503020204020204" pitchFamily="34" charset="-122"/>
              </a:rPr>
              <a:t>（p12）</a:t>
            </a:r>
            <a:br>
              <a:rPr sz="2800" b="1" dirty="0">
                <a:latin typeface="微软雅黑" panose="020B0503020204020204" pitchFamily="34" charset="-122"/>
                <a:ea typeface="微软雅黑" panose="020B0503020204020204" pitchFamily="34" charset="-122"/>
                <a:cs typeface="微软雅黑" panose="020B0503020204020204" pitchFamily="34" charset="-122"/>
                <a:sym typeface="+mn-ea"/>
              </a:rPr>
            </a:br>
            <a:br>
              <a:rPr sz="2800" b="1" dirty="0">
                <a:latin typeface="微软雅黑" panose="020B0503020204020204" pitchFamily="34" charset="-122"/>
                <a:ea typeface="微软雅黑" panose="020B0503020204020204" pitchFamily="34" charset="-122"/>
                <a:cs typeface="微软雅黑" panose="020B0503020204020204" pitchFamily="34" charset="-122"/>
                <a:sym typeface="+mn-ea"/>
              </a:rPr>
            </a:br>
            <a:endParaRPr sz="28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58376" name="New picture"/>
          <p:cNvPicPr/>
          <p:nvPr>
            <p:custDataLst>
              <p:tags r:id="rId3"/>
            </p:custDataLst>
          </p:nvPr>
        </p:nvPicPr>
        <p:blipFill>
          <a:blip r:embed="rId9"/>
          <a:stretch>
            <a:fillRect/>
          </a:stretch>
        </p:blipFill>
        <p:spPr>
          <a:xfrm>
            <a:off x="10337800" y="11341100"/>
            <a:ext cx="355600" cy="254000"/>
          </a:xfrm>
          <a:prstGeom prst="cube">
            <a:avLst/>
          </a:prstGeom>
        </p:spPr>
      </p:pic>
      <p:pic>
        <p:nvPicPr>
          <p:cNvPr id="58377" name="New picture"/>
          <p:cNvPicPr/>
          <p:nvPr>
            <p:custDataLst>
              <p:tags r:id="rId4"/>
            </p:custDataLst>
          </p:nvPr>
        </p:nvPicPr>
        <p:blipFill>
          <a:blip r:embed="rId10"/>
          <a:stretch>
            <a:fillRect/>
          </a:stretch>
        </p:blipFill>
        <p:spPr>
          <a:xfrm>
            <a:off x="10337800" y="12331700"/>
            <a:ext cx="355600" cy="254000"/>
          </a:xfrm>
          <a:prstGeom prst="cube">
            <a:avLst/>
          </a:prstGeom>
        </p:spPr>
      </p:pic>
      <p:sp>
        <p:nvSpPr>
          <p:cNvPr id="8" name="流程图: 可选过程 7"/>
          <p:cNvSpPr/>
          <p:nvPr>
            <p:custDataLst>
              <p:tags r:id="rId5"/>
            </p:custDataLst>
          </p:nvPr>
        </p:nvSpPr>
        <p:spPr>
          <a:xfrm>
            <a:off x="0" y="-317"/>
            <a:ext cx="2970213" cy="58578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rPr>
              <a:t>新知总结</a:t>
            </a:r>
          </a:p>
        </p:txBody>
      </p:sp>
      <p:sp>
        <p:nvSpPr>
          <p:cNvPr id="22531" name="文本框 2"/>
          <p:cNvSpPr txBox="1"/>
          <p:nvPr>
            <p:custDataLst>
              <p:tags r:id="rId6"/>
            </p:custDataLst>
          </p:nvPr>
        </p:nvSpPr>
        <p:spPr>
          <a:xfrm>
            <a:off x="0" y="609283"/>
            <a:ext cx="12030075" cy="119062"/>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sp>
        <p:nvSpPr>
          <p:cNvPr id="4" name="爆炸形 1 3"/>
          <p:cNvSpPr/>
          <p:nvPr>
            <p:custDataLst>
              <p:tags r:id="rId7"/>
            </p:custDataLst>
          </p:nvPr>
        </p:nvSpPr>
        <p:spPr>
          <a:xfrm>
            <a:off x="9912350" y="836295"/>
            <a:ext cx="2336800" cy="1158875"/>
          </a:xfrm>
          <a:prstGeom prst="irregularSeal1">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1">
                <a:ln>
                  <a:noFill/>
                </a:ln>
                <a:solidFill>
                  <a:srgbClr val="FF0000"/>
                </a:solidFill>
                <a:effectLst/>
                <a:uLnTx/>
                <a:uFillTx/>
                <a:latin typeface="华文琥珀" panose="02010800040101010101" pitchFamily="2" charset="-122"/>
                <a:ea typeface="华文琥珀" panose="02010800040101010101" pitchFamily="2" charset="-122"/>
                <a:cs typeface="Arial"/>
              </a:rPr>
              <a:t>笔记</a:t>
            </a:r>
          </a:p>
        </p:txBody>
      </p:sp>
      <p:sp>
        <p:nvSpPr>
          <p:cNvPr id="3" name="文本框 2">
            <a:extLst>
              <a:ext uri="{FF2B5EF4-FFF2-40B4-BE49-F238E27FC236}">
                <a16:creationId xmlns:a16="http://schemas.microsoft.com/office/drawing/2014/main" id="{7BEE8878-448E-A67C-E839-CE1A509E8E31}"/>
              </a:ext>
            </a:extLst>
          </p:cNvPr>
          <p:cNvSpPr txBox="1"/>
          <p:nvPr/>
        </p:nvSpPr>
        <p:spPr>
          <a:xfrm>
            <a:off x="3025219" y="36538"/>
            <a:ext cx="8486696" cy="523220"/>
          </a:xfrm>
          <a:prstGeom prst="rect">
            <a:avLst/>
          </a:prstGeom>
          <a:noFill/>
        </p:spPr>
        <p:txBody>
          <a:bodyPr wrap="square">
            <a:spAutoFit/>
          </a:bodyPr>
          <a:lstStyle/>
          <a:p>
            <a:r>
              <a:rPr lang="zh-CN" altLang="en-US" sz="2800" b="1" dirty="0">
                <a:solidFill>
                  <a:srgbClr val="0070C0"/>
                </a:solidFill>
                <a:latin typeface="微软雅黑" panose="020B0503020204020204" pitchFamily="34" charset="-122"/>
                <a:ea typeface="微软雅黑" panose="020B0503020204020204" pitchFamily="34" charset="-122"/>
                <a:sym typeface="+mn-ea"/>
              </a:rPr>
              <a:t>目标思考题</a:t>
            </a:r>
            <a:r>
              <a:rPr lang="en-US" altLang="zh-CN" sz="2800" b="1" dirty="0">
                <a:solidFill>
                  <a:srgbClr val="0070C0"/>
                </a:solidFill>
                <a:latin typeface="微软雅黑" panose="020B0503020204020204" pitchFamily="34" charset="-122"/>
                <a:ea typeface="微软雅黑" panose="020B0503020204020204" pitchFamily="34" charset="-122"/>
                <a:sym typeface="+mn-ea"/>
              </a:rPr>
              <a:t>1. </a:t>
            </a:r>
            <a:r>
              <a:rPr lang="zh-CN" altLang="en-US" sz="2800" b="1" dirty="0">
                <a:solidFill>
                  <a:srgbClr val="0070C0"/>
                </a:solidFill>
                <a:latin typeface="微软雅黑" panose="020B0503020204020204" pitchFamily="34" charset="-122"/>
                <a:ea typeface="微软雅黑" panose="020B0503020204020204" pitchFamily="34" charset="-122"/>
                <a:sym typeface="+mn-ea"/>
              </a:rPr>
              <a:t>网络对我们日常生活有哪些积极影响</a:t>
            </a:r>
            <a:endParaRPr lang="zh-CN" altLang="en-US" sz="2800" b="1" dirty="0">
              <a:solidFill>
                <a:srgbClr val="0070C0"/>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custDataLst>
              <p:tags r:id="rId1"/>
            </p:custDataLst>
          </p:nvPr>
        </p:nvSpPr>
        <p:spPr>
          <a:xfrm>
            <a:off x="4235451" y="3703567"/>
            <a:ext cx="7498080" cy="1198880"/>
          </a:xfrm>
          <a:prstGeom prst="rect">
            <a:avLst/>
          </a:prstGeom>
          <a:noFill/>
        </p:spPr>
        <p:txBody>
          <a:bodyPr vert="horz"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srgbClr val="0066FF"/>
                </a:solidFill>
                <a:effectLst/>
                <a:uLnTx/>
                <a:uFillTx/>
                <a:latin typeface="华文琥珀" panose="02010800040101010101" pitchFamily="2" charset="-122"/>
                <a:ea typeface="华文琥珀" panose="02010800040101010101" pitchFamily="2" charset="-122"/>
                <a:cs typeface="Arial"/>
                <a:sym typeface="+mn-ea"/>
              </a:rPr>
              <a:t>网络推动社会进步</a:t>
            </a:r>
          </a:p>
        </p:txBody>
      </p:sp>
      <p:sp>
        <p:nvSpPr>
          <p:cNvPr id="3" name="文本框 2"/>
          <p:cNvSpPr txBox="1"/>
          <p:nvPr>
            <p:custDataLst>
              <p:tags r:id="rId2"/>
            </p:custDataLst>
          </p:nvPr>
        </p:nvSpPr>
        <p:spPr>
          <a:xfrm>
            <a:off x="5912485" y="1684020"/>
            <a:ext cx="3789045" cy="119888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7200" b="0" i="0" u="none" strike="noStrike" kern="1200" cap="none" spc="0" normalizeH="0" baseline="0" noProof="0" dirty="0">
                <a:ln>
                  <a:noFill/>
                </a:ln>
                <a:solidFill>
                  <a:srgbClr val="0066FF"/>
                </a:solidFill>
                <a:effectLst/>
                <a:uLnTx/>
                <a:uFillTx/>
                <a:latin typeface="华文琥珀" panose="02010800040101010101" pitchFamily="2" charset="-122"/>
                <a:ea typeface="华文琥珀" panose="02010800040101010101" pitchFamily="2" charset="-122"/>
                <a:cs typeface="Arial"/>
                <a:sym typeface="+mn-ea"/>
              </a:rPr>
              <a:t>第二目</a:t>
            </a:r>
            <a:endParaRPr kumimoji="0" lang="zh-CN" altLang="en-US" sz="8800" b="0" i="0" u="none" strike="noStrike" kern="1200" cap="none" spc="0" normalizeH="0" baseline="0" noProof="0" dirty="0">
              <a:ln>
                <a:noFill/>
              </a:ln>
              <a:solidFill>
                <a:srgbClr val="0066FF"/>
              </a:solidFill>
              <a:effectLst/>
              <a:uLnTx/>
              <a:uFillTx/>
              <a:latin typeface="华文琥珀" panose="02010800040101010101" pitchFamily="2" charset="-122"/>
              <a:ea typeface="华文琥珀" panose="02010800040101010101" pitchFamily="2" charset="-122"/>
              <a:cs typeface="Arial"/>
              <a:sym typeface="+mn-ea"/>
            </a:endParaRPr>
          </a:p>
        </p:txBody>
      </p:sp>
      <p:pic>
        <p:nvPicPr>
          <p:cNvPr id="4" name="图片 3"/>
          <p:cNvPicPr>
            <a:picLocks noChangeAspect="1"/>
          </p:cNvPicPr>
          <p:nvPr>
            <p:custDataLst>
              <p:tags r:id="rId3"/>
            </p:custDataLst>
          </p:nvPr>
        </p:nvPicPr>
        <p:blipFill>
          <a:blip r:embed="rId6">
            <a:clrChange>
              <a:clrFrom>
                <a:srgbClr val="FFFFFF"/>
              </a:clrFrom>
              <a:clrTo>
                <a:srgbClr val="FFFFFF">
                  <a:alpha val="0"/>
                </a:srgbClr>
              </a:clrTo>
            </a:clrChange>
          </a:blip>
          <a:stretch>
            <a:fillRect/>
          </a:stretch>
        </p:blipFill>
        <p:spPr>
          <a:xfrm>
            <a:off x="-250554" y="1288631"/>
            <a:ext cx="5235501" cy="402334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a:extLst>
              <a:ext uri="{FF2B5EF4-FFF2-40B4-BE49-F238E27FC236}">
                <a16:creationId xmlns:a16="http://schemas.microsoft.com/office/drawing/2014/main" id="{40FF63CB-8C5B-71CC-D0C3-4992085C2BBA}"/>
              </a:ext>
            </a:extLst>
          </p:cNvPr>
          <p:cNvGrpSpPr/>
          <p:nvPr/>
        </p:nvGrpSpPr>
        <p:grpSpPr>
          <a:xfrm>
            <a:off x="-1295" y="3428999"/>
            <a:ext cx="10399975" cy="535503"/>
            <a:chOff x="534438" y="3368953"/>
            <a:chExt cx="10944224" cy="438144"/>
          </a:xfrm>
          <a:solidFill>
            <a:schemeClr val="accent1">
              <a:lumMod val="75000"/>
            </a:schemeClr>
          </a:solidFill>
        </p:grpSpPr>
        <p:sp>
          <p:nvSpPr>
            <p:cNvPr id="13" name="矩形 12">
              <a:extLst>
                <a:ext uri="{FF2B5EF4-FFF2-40B4-BE49-F238E27FC236}">
                  <a16:creationId xmlns:a16="http://schemas.microsoft.com/office/drawing/2014/main" id="{05E9AC34-D107-5BE4-41AE-668DF394CD72}"/>
                </a:ext>
              </a:extLst>
            </p:cNvPr>
            <p:cNvSpPr/>
            <p:nvPr/>
          </p:nvSpPr>
          <p:spPr>
            <a:xfrm>
              <a:off x="11049789" y="3503489"/>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grpSp>
          <p:nvGrpSpPr>
            <p:cNvPr id="4" name="组合 13">
              <a:extLst>
                <a:ext uri="{FF2B5EF4-FFF2-40B4-BE49-F238E27FC236}">
                  <a16:creationId xmlns:a16="http://schemas.microsoft.com/office/drawing/2014/main" id="{CB9055B6-48AA-4898-4024-334562653E96}"/>
                </a:ext>
              </a:extLst>
            </p:cNvPr>
            <p:cNvGrpSpPr/>
            <p:nvPr/>
          </p:nvGrpSpPr>
          <p:grpSpPr>
            <a:xfrm>
              <a:off x="534438" y="3368953"/>
              <a:ext cx="10944224" cy="438144"/>
              <a:chOff x="623889" y="3209929"/>
              <a:chExt cx="10944224" cy="438144"/>
            </a:xfrm>
            <a:grpFill/>
          </p:grpSpPr>
          <p:sp>
            <p:nvSpPr>
              <p:cNvPr id="19" name="矩形 18">
                <a:extLst>
                  <a:ext uri="{FF2B5EF4-FFF2-40B4-BE49-F238E27FC236}">
                    <a16:creationId xmlns:a16="http://schemas.microsoft.com/office/drawing/2014/main" id="{9FCAFE64-BC95-08D6-8503-69466AE33033}"/>
                  </a:ext>
                </a:extLst>
              </p:cNvPr>
              <p:cNvSpPr/>
              <p:nvPr/>
            </p:nvSpPr>
            <p:spPr>
              <a:xfrm>
                <a:off x="623889" y="3344465"/>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20" name="矩形 19">
                <a:extLst>
                  <a:ext uri="{FF2B5EF4-FFF2-40B4-BE49-F238E27FC236}">
                    <a16:creationId xmlns:a16="http://schemas.microsoft.com/office/drawing/2014/main" id="{0F2439DB-8493-CEF1-0DB7-97ADCED2FD6F}"/>
                  </a:ext>
                </a:extLst>
              </p:cNvPr>
              <p:cNvSpPr/>
              <p:nvPr/>
            </p:nvSpPr>
            <p:spPr>
              <a:xfrm>
                <a:off x="717047" y="3344465"/>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21" name="矩形 20">
                <a:extLst>
                  <a:ext uri="{FF2B5EF4-FFF2-40B4-BE49-F238E27FC236}">
                    <a16:creationId xmlns:a16="http://schemas.microsoft.com/office/drawing/2014/main" id="{5F6AD21C-47C2-B7FE-24BB-D03DF0FC8213}"/>
                  </a:ext>
                </a:extLst>
              </p:cNvPr>
              <p:cNvSpPr/>
              <p:nvPr/>
            </p:nvSpPr>
            <p:spPr>
              <a:xfrm>
                <a:off x="866901"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22" name="矩形 21">
                <a:extLst>
                  <a:ext uri="{FF2B5EF4-FFF2-40B4-BE49-F238E27FC236}">
                    <a16:creationId xmlns:a16="http://schemas.microsoft.com/office/drawing/2014/main" id="{79D903A4-0B02-75B6-2069-D79E46066ED8}"/>
                  </a:ext>
                </a:extLst>
              </p:cNvPr>
              <p:cNvSpPr/>
              <p:nvPr/>
            </p:nvSpPr>
            <p:spPr>
              <a:xfrm>
                <a:off x="1108099" y="3344465"/>
                <a:ext cx="9613876"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p>
            </p:txBody>
          </p:sp>
          <p:sp>
            <p:nvSpPr>
              <p:cNvPr id="28" name="矩形 27">
                <a:extLst>
                  <a:ext uri="{FF2B5EF4-FFF2-40B4-BE49-F238E27FC236}">
                    <a16:creationId xmlns:a16="http://schemas.microsoft.com/office/drawing/2014/main" id="{1FA4129D-2039-9DD5-E340-E74CC9FD8AFD}"/>
                  </a:ext>
                </a:extLst>
              </p:cNvPr>
              <p:cNvSpPr/>
              <p:nvPr/>
            </p:nvSpPr>
            <p:spPr>
              <a:xfrm>
                <a:off x="10994902" y="3344466"/>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30" name="矩形 29">
                <a:extLst>
                  <a:ext uri="{FF2B5EF4-FFF2-40B4-BE49-F238E27FC236}">
                    <a16:creationId xmlns:a16="http://schemas.microsoft.com/office/drawing/2014/main" id="{3F8F3CA0-8FCF-FB3C-81E5-0535A78F0095}"/>
                  </a:ext>
                </a:extLst>
              </p:cNvPr>
              <p:cNvSpPr/>
              <p:nvPr/>
            </p:nvSpPr>
            <p:spPr>
              <a:xfrm>
                <a:off x="10759220"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sp>
            <p:nvSpPr>
              <p:cNvPr id="31" name="等腰三角形 30">
                <a:extLst>
                  <a:ext uri="{FF2B5EF4-FFF2-40B4-BE49-F238E27FC236}">
                    <a16:creationId xmlns:a16="http://schemas.microsoft.com/office/drawing/2014/main" id="{65B5BF21-E2D8-AED9-FE24-8C04AFA392ED}"/>
                  </a:ext>
                </a:extLst>
              </p:cNvPr>
              <p:cNvSpPr/>
              <p:nvPr/>
            </p:nvSpPr>
            <p:spPr>
              <a:xfrm rot="5400000">
                <a:off x="11159803" y="3239763"/>
                <a:ext cx="438144" cy="37847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p>
            </p:txBody>
          </p:sp>
        </p:grpSp>
      </p:grpSp>
      <p:cxnSp>
        <p:nvCxnSpPr>
          <p:cNvPr id="32" name="肘形连接符 31">
            <a:extLst>
              <a:ext uri="{FF2B5EF4-FFF2-40B4-BE49-F238E27FC236}">
                <a16:creationId xmlns:a16="http://schemas.microsoft.com/office/drawing/2014/main" id="{4897E8EF-D527-05BA-BE42-CEACAAD83FB8}"/>
              </a:ext>
            </a:extLst>
          </p:cNvPr>
          <p:cNvCxnSpPr>
            <a:cxnSpLocks/>
            <a:stCxn id="34" idx="3"/>
            <a:endCxn id="38" idx="2"/>
          </p:cNvCxnSpPr>
          <p:nvPr/>
        </p:nvCxnSpPr>
        <p:spPr>
          <a:xfrm rot="5400000" flipH="1" flipV="1">
            <a:off x="740361" y="2792535"/>
            <a:ext cx="644561" cy="435089"/>
          </a:xfrm>
          <a:prstGeom prst="bentConnector3">
            <a:avLst>
              <a:gd name="adj1" fmla="val 50000"/>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5" name="组合 32">
            <a:extLst>
              <a:ext uri="{FF2B5EF4-FFF2-40B4-BE49-F238E27FC236}">
                <a16:creationId xmlns:a16="http://schemas.microsoft.com/office/drawing/2014/main" id="{2B4E047C-2868-7B88-58E5-19F741CE8CCB}"/>
              </a:ext>
            </a:extLst>
          </p:cNvPr>
          <p:cNvGrpSpPr/>
          <p:nvPr/>
        </p:nvGrpSpPr>
        <p:grpSpPr>
          <a:xfrm>
            <a:off x="488118" y="3332358"/>
            <a:ext cx="701127" cy="676080"/>
            <a:chOff x="1018940" y="3090803"/>
            <a:chExt cx="750984" cy="676392"/>
          </a:xfrm>
          <a:solidFill>
            <a:srgbClr val="414455"/>
          </a:solidFill>
        </p:grpSpPr>
        <p:sp>
          <p:nvSpPr>
            <p:cNvPr id="34" name="六边形 33">
              <a:extLst>
                <a:ext uri="{FF2B5EF4-FFF2-40B4-BE49-F238E27FC236}">
                  <a16:creationId xmlns:a16="http://schemas.microsoft.com/office/drawing/2014/main" id="{FBED4408-F9F6-6C2C-E95B-97B909C4DC6B}"/>
                </a:ext>
              </a:extLst>
            </p:cNvPr>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35" name="文本框 64">
              <a:extLst>
                <a:ext uri="{FF2B5EF4-FFF2-40B4-BE49-F238E27FC236}">
                  <a16:creationId xmlns:a16="http://schemas.microsoft.com/office/drawing/2014/main" id="{E4B5C247-52B0-E4D1-97DF-CC1B6DFFF995}"/>
                </a:ext>
              </a:extLst>
            </p:cNvPr>
            <p:cNvSpPr txBox="1"/>
            <p:nvPr/>
          </p:nvSpPr>
          <p:spPr>
            <a:xfrm>
              <a:off x="1018940" y="3218919"/>
              <a:ext cx="750984"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8</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38" name="文本框 66">
            <a:extLst>
              <a:ext uri="{FF2B5EF4-FFF2-40B4-BE49-F238E27FC236}">
                <a16:creationId xmlns:a16="http://schemas.microsoft.com/office/drawing/2014/main" id="{8778902A-B82C-A244-F518-49C40E103203}"/>
              </a:ext>
            </a:extLst>
          </p:cNvPr>
          <p:cNvSpPr txBox="1"/>
          <p:nvPr/>
        </p:nvSpPr>
        <p:spPr>
          <a:xfrm>
            <a:off x="137279" y="871916"/>
            <a:ext cx="2285814" cy="1815882"/>
          </a:xfrm>
          <a:prstGeom prst="rect">
            <a:avLst/>
          </a:prstGeom>
          <a:solidFill>
            <a:schemeClr val="bg1">
              <a:lumMod val="85000"/>
            </a:schemeClr>
          </a:solidFill>
        </p:spPr>
        <p:txBody>
          <a:bodyPr wrap="square">
            <a:spAutoFit/>
          </a:bodyPr>
          <a:lstStyle/>
          <a:p>
            <a:pPr algn="just">
              <a:defRPr/>
            </a:pPr>
            <a:r>
              <a:rPr lang="zh-CN" altLang="en-US" sz="2800" dirty="0">
                <a:solidFill>
                  <a:schemeClr val="bg1">
                    <a:lumMod val="75000"/>
                  </a:schemeClr>
                </a:solidFill>
                <a:latin typeface="微软雅黑" panose="020B0503020204020204" pitchFamily="34" charset="-122"/>
                <a:ea typeface="微软雅黑" panose="020B0503020204020204" pitchFamily="34" charset="-122"/>
              </a:rPr>
              <a:t>在微信看到班委在班级群里发布国庆家作清单</a:t>
            </a:r>
          </a:p>
        </p:txBody>
      </p:sp>
      <p:cxnSp>
        <p:nvCxnSpPr>
          <p:cNvPr id="39" name="肘形连接符 38">
            <a:extLst>
              <a:ext uri="{FF2B5EF4-FFF2-40B4-BE49-F238E27FC236}">
                <a16:creationId xmlns:a16="http://schemas.microsoft.com/office/drawing/2014/main" id="{646049D6-D4E4-7656-4B79-34256806CFF5}"/>
              </a:ext>
            </a:extLst>
          </p:cNvPr>
          <p:cNvCxnSpPr>
            <a:cxnSpLocks/>
            <a:stCxn id="41" idx="3"/>
          </p:cNvCxnSpPr>
          <p:nvPr/>
        </p:nvCxnSpPr>
        <p:spPr>
          <a:xfrm rot="5400000" flipH="1" flipV="1">
            <a:off x="2195758" y="2459989"/>
            <a:ext cx="1208298" cy="565001"/>
          </a:xfrm>
          <a:prstGeom prst="bentConnector3">
            <a:avLst>
              <a:gd name="adj1" fmla="val 50000"/>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7" name="组合 39">
            <a:extLst>
              <a:ext uri="{FF2B5EF4-FFF2-40B4-BE49-F238E27FC236}">
                <a16:creationId xmlns:a16="http://schemas.microsoft.com/office/drawing/2014/main" id="{A84B0B78-90EA-A55C-465E-CA77CA666739}"/>
              </a:ext>
            </a:extLst>
          </p:cNvPr>
          <p:cNvGrpSpPr/>
          <p:nvPr/>
        </p:nvGrpSpPr>
        <p:grpSpPr>
          <a:xfrm>
            <a:off x="2093277" y="3346637"/>
            <a:ext cx="849513" cy="676079"/>
            <a:chOff x="949901" y="3076941"/>
            <a:chExt cx="904140" cy="676392"/>
          </a:xfrm>
          <a:solidFill>
            <a:srgbClr val="414455"/>
          </a:solidFill>
        </p:grpSpPr>
        <p:sp>
          <p:nvSpPr>
            <p:cNvPr id="41" name="六边形 40">
              <a:extLst>
                <a:ext uri="{FF2B5EF4-FFF2-40B4-BE49-F238E27FC236}">
                  <a16:creationId xmlns:a16="http://schemas.microsoft.com/office/drawing/2014/main" id="{ECF70973-A505-4316-1A75-1EFA8386422A}"/>
                </a:ext>
              </a:extLst>
            </p:cNvPr>
            <p:cNvSpPr/>
            <p:nvPr/>
          </p:nvSpPr>
          <p:spPr>
            <a:xfrm rot="5400000">
              <a:off x="1063108" y="3123589"/>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42" name="文本框 72">
              <a:extLst>
                <a:ext uri="{FF2B5EF4-FFF2-40B4-BE49-F238E27FC236}">
                  <a16:creationId xmlns:a16="http://schemas.microsoft.com/office/drawing/2014/main" id="{A6A5FF91-0CB8-4E5A-2783-74C7B2D990FC}"/>
                </a:ext>
              </a:extLst>
            </p:cNvPr>
            <p:cNvSpPr txBox="1"/>
            <p:nvPr/>
          </p:nvSpPr>
          <p:spPr>
            <a:xfrm>
              <a:off x="949901" y="3218922"/>
              <a:ext cx="904140"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11</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45" name="文本框 75">
            <a:extLst>
              <a:ext uri="{FF2B5EF4-FFF2-40B4-BE49-F238E27FC236}">
                <a16:creationId xmlns:a16="http://schemas.microsoft.com/office/drawing/2014/main" id="{6A00DEBC-82E6-8807-1742-8346ABDE0BD9}"/>
              </a:ext>
            </a:extLst>
          </p:cNvPr>
          <p:cNvSpPr txBox="1"/>
          <p:nvPr/>
        </p:nvSpPr>
        <p:spPr>
          <a:xfrm>
            <a:off x="2654343" y="868480"/>
            <a:ext cx="1940767" cy="2246769"/>
          </a:xfrm>
          <a:prstGeom prst="rect">
            <a:avLst/>
          </a:prstGeom>
          <a:solidFill>
            <a:schemeClr val="bg1">
              <a:lumMod val="85000"/>
            </a:schemeClr>
          </a:solidFill>
        </p:spPr>
        <p:txBody>
          <a:bodyPr wrap="square">
            <a:spAutoFit/>
          </a:bodyPr>
          <a:lstStyle>
            <a:defPPr>
              <a:defRPr lang="zh-CN"/>
            </a:defPPr>
            <a:lvl1pPr algn="just">
              <a:defRPr sz="1200">
                <a:solidFill>
                  <a:schemeClr val="bg1"/>
                </a:solidFill>
                <a:latin typeface="微软雅黑" panose="020B0503020204020204" pitchFamily="34" charset="-122"/>
                <a:ea typeface="微软雅黑" panose="020B0503020204020204" pitchFamily="34" charset="-122"/>
              </a:defRPr>
            </a:lvl1pPr>
          </a:lstStyle>
          <a:p>
            <a:pPr>
              <a:defRPr/>
            </a:pPr>
            <a:r>
              <a:rPr lang="zh-CN" altLang="en-US" sz="2800" dirty="0">
                <a:solidFill>
                  <a:schemeClr val="bg1">
                    <a:lumMod val="75000"/>
                  </a:schemeClr>
                </a:solidFill>
              </a:rPr>
              <a:t>利用“饿了么”软件，点了一份喜欢的饭菜</a:t>
            </a:r>
          </a:p>
        </p:txBody>
      </p:sp>
      <p:cxnSp>
        <p:nvCxnSpPr>
          <p:cNvPr id="46" name="肘形连接符 45">
            <a:extLst>
              <a:ext uri="{FF2B5EF4-FFF2-40B4-BE49-F238E27FC236}">
                <a16:creationId xmlns:a16="http://schemas.microsoft.com/office/drawing/2014/main" id="{00727456-9F34-4AFD-74DE-8F27AAA31659}"/>
              </a:ext>
            </a:extLst>
          </p:cNvPr>
          <p:cNvCxnSpPr>
            <a:cxnSpLocks/>
          </p:cNvCxnSpPr>
          <p:nvPr/>
        </p:nvCxnSpPr>
        <p:spPr>
          <a:xfrm rot="5400000" flipH="1" flipV="1">
            <a:off x="4983128" y="2015027"/>
            <a:ext cx="1243051" cy="1872855"/>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9" name="组合 46">
            <a:extLst>
              <a:ext uri="{FF2B5EF4-FFF2-40B4-BE49-F238E27FC236}">
                <a16:creationId xmlns:a16="http://schemas.microsoft.com/office/drawing/2014/main" id="{D621F053-5150-B81E-B2C1-34ACA42EEA23}"/>
              </a:ext>
            </a:extLst>
          </p:cNvPr>
          <p:cNvGrpSpPr/>
          <p:nvPr/>
        </p:nvGrpSpPr>
        <p:grpSpPr>
          <a:xfrm>
            <a:off x="4151790" y="3357392"/>
            <a:ext cx="936104" cy="676079"/>
            <a:chOff x="846461" y="3114927"/>
            <a:chExt cx="931956" cy="676392"/>
          </a:xfrm>
          <a:solidFill>
            <a:srgbClr val="414455"/>
          </a:solidFill>
        </p:grpSpPr>
        <p:sp>
          <p:nvSpPr>
            <p:cNvPr id="48" name="六边形 47">
              <a:extLst>
                <a:ext uri="{FF2B5EF4-FFF2-40B4-BE49-F238E27FC236}">
                  <a16:creationId xmlns:a16="http://schemas.microsoft.com/office/drawing/2014/main" id="{134DD11B-1770-80C6-58B9-CD4B5D70C1AA}"/>
                </a:ext>
              </a:extLst>
            </p:cNvPr>
            <p:cNvSpPr/>
            <p:nvPr/>
          </p:nvSpPr>
          <p:spPr>
            <a:xfrm rot="5400000">
              <a:off x="1014880" y="3161575"/>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49" name="文本框 79">
              <a:extLst>
                <a:ext uri="{FF2B5EF4-FFF2-40B4-BE49-F238E27FC236}">
                  <a16:creationId xmlns:a16="http://schemas.microsoft.com/office/drawing/2014/main" id="{DC88F16B-B6F5-1F59-D183-2AEA6160C6D0}"/>
                </a:ext>
              </a:extLst>
            </p:cNvPr>
            <p:cNvSpPr txBox="1"/>
            <p:nvPr/>
          </p:nvSpPr>
          <p:spPr>
            <a:xfrm>
              <a:off x="846461" y="3259010"/>
              <a:ext cx="931956"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15</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52" name="文本框 82">
            <a:extLst>
              <a:ext uri="{FF2B5EF4-FFF2-40B4-BE49-F238E27FC236}">
                <a16:creationId xmlns:a16="http://schemas.microsoft.com/office/drawing/2014/main" id="{7414DB3C-53B0-3C34-0C45-BB566B7B6D8E}"/>
              </a:ext>
            </a:extLst>
          </p:cNvPr>
          <p:cNvSpPr txBox="1"/>
          <p:nvPr/>
        </p:nvSpPr>
        <p:spPr>
          <a:xfrm>
            <a:off x="4894242" y="877476"/>
            <a:ext cx="2589049" cy="2308324"/>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400" dirty="0">
                <a:solidFill>
                  <a:schemeClr val="bg1">
                    <a:lumMod val="75000"/>
                  </a:schemeClr>
                </a:solidFill>
              </a:rPr>
              <a:t>浏览中国政府网上“我向总理说句话”栏目，提出了一些保护中国传统文化的建议</a:t>
            </a:r>
          </a:p>
        </p:txBody>
      </p:sp>
      <p:cxnSp>
        <p:nvCxnSpPr>
          <p:cNvPr id="60" name="肘形连接符 59">
            <a:extLst>
              <a:ext uri="{FF2B5EF4-FFF2-40B4-BE49-F238E27FC236}">
                <a16:creationId xmlns:a16="http://schemas.microsoft.com/office/drawing/2014/main" id="{0A14CCA9-FD51-6AF3-8690-26EDC7C0796D}"/>
              </a:ext>
            </a:extLst>
          </p:cNvPr>
          <p:cNvCxnSpPr>
            <a:cxnSpLocks/>
          </p:cNvCxnSpPr>
          <p:nvPr/>
        </p:nvCxnSpPr>
        <p:spPr>
          <a:xfrm rot="5400000">
            <a:off x="974949" y="4521496"/>
            <a:ext cx="1373126" cy="347011"/>
          </a:xfrm>
          <a:prstGeom prst="bentConnector4">
            <a:avLst>
              <a:gd name="adj1" fmla="val 17631"/>
              <a:gd name="adj2" fmla="val 165877"/>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1" name="组合 60">
            <a:extLst>
              <a:ext uri="{FF2B5EF4-FFF2-40B4-BE49-F238E27FC236}">
                <a16:creationId xmlns:a16="http://schemas.microsoft.com/office/drawing/2014/main" id="{A0685799-E597-9F47-5C87-42FBAB421E2B}"/>
              </a:ext>
            </a:extLst>
          </p:cNvPr>
          <p:cNvGrpSpPr/>
          <p:nvPr/>
        </p:nvGrpSpPr>
        <p:grpSpPr>
          <a:xfrm>
            <a:off x="1442704" y="3356993"/>
            <a:ext cx="754597" cy="676079"/>
            <a:chOff x="982366" y="3090803"/>
            <a:chExt cx="796054" cy="676392"/>
          </a:xfrm>
          <a:solidFill>
            <a:srgbClr val="414455"/>
          </a:solidFill>
        </p:grpSpPr>
        <p:sp>
          <p:nvSpPr>
            <p:cNvPr id="62" name="六边形 61">
              <a:extLst>
                <a:ext uri="{FF2B5EF4-FFF2-40B4-BE49-F238E27FC236}">
                  <a16:creationId xmlns:a16="http://schemas.microsoft.com/office/drawing/2014/main" id="{7D90B13C-3CBF-AC62-7EA2-EA8C9AD8CDD3}"/>
                </a:ext>
              </a:extLst>
            </p:cNvPr>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63" name="文本框 93">
              <a:extLst>
                <a:ext uri="{FF2B5EF4-FFF2-40B4-BE49-F238E27FC236}">
                  <a16:creationId xmlns:a16="http://schemas.microsoft.com/office/drawing/2014/main" id="{995B7E33-17B9-EFFE-0798-F1BEF96CE7E1}"/>
                </a:ext>
              </a:extLst>
            </p:cNvPr>
            <p:cNvSpPr txBox="1"/>
            <p:nvPr/>
          </p:nvSpPr>
          <p:spPr>
            <a:xfrm>
              <a:off x="982366" y="3218922"/>
              <a:ext cx="796054"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10</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66" name="文本框 96">
            <a:extLst>
              <a:ext uri="{FF2B5EF4-FFF2-40B4-BE49-F238E27FC236}">
                <a16:creationId xmlns:a16="http://schemas.microsoft.com/office/drawing/2014/main" id="{B8E6B2DB-0208-4A95-EDA5-7989449D3CCA}"/>
              </a:ext>
            </a:extLst>
          </p:cNvPr>
          <p:cNvSpPr txBox="1"/>
          <p:nvPr/>
        </p:nvSpPr>
        <p:spPr>
          <a:xfrm>
            <a:off x="165580" y="4678592"/>
            <a:ext cx="2060160" cy="1815882"/>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800" dirty="0">
                <a:solidFill>
                  <a:schemeClr val="bg1">
                    <a:lumMod val="75000"/>
                  </a:schemeClr>
                </a:solidFill>
              </a:rPr>
              <a:t>通过</a:t>
            </a:r>
            <a:r>
              <a:rPr lang="en-US" altLang="zh-CN" sz="2800" dirty="0" err="1">
                <a:solidFill>
                  <a:schemeClr val="bg1">
                    <a:lumMod val="75000"/>
                  </a:schemeClr>
                </a:solidFill>
              </a:rPr>
              <a:t>qq</a:t>
            </a:r>
            <a:r>
              <a:rPr lang="zh-CN" altLang="en-US" sz="2800" dirty="0">
                <a:solidFill>
                  <a:schemeClr val="bg1">
                    <a:lumMod val="75000"/>
                  </a:schemeClr>
                </a:solidFill>
              </a:rPr>
              <a:t>和远在荷兰留学的好朋友视频畅聊</a:t>
            </a:r>
          </a:p>
        </p:txBody>
      </p:sp>
      <p:cxnSp>
        <p:nvCxnSpPr>
          <p:cNvPr id="67" name="肘形连接符 66">
            <a:extLst>
              <a:ext uri="{FF2B5EF4-FFF2-40B4-BE49-F238E27FC236}">
                <a16:creationId xmlns:a16="http://schemas.microsoft.com/office/drawing/2014/main" id="{4253F068-BCA8-7F0E-7EC5-A8D66CC63E65}"/>
              </a:ext>
            </a:extLst>
          </p:cNvPr>
          <p:cNvCxnSpPr>
            <a:cxnSpLocks/>
            <a:stCxn id="69" idx="0"/>
          </p:cNvCxnSpPr>
          <p:nvPr/>
        </p:nvCxnSpPr>
        <p:spPr>
          <a:xfrm rot="5400000">
            <a:off x="2922043" y="4108600"/>
            <a:ext cx="746837" cy="628439"/>
          </a:xfrm>
          <a:prstGeom prst="bentConnector3">
            <a:avLst>
              <a:gd name="adj1" fmla="val 50000"/>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4" name="组合 67">
            <a:extLst>
              <a:ext uri="{FF2B5EF4-FFF2-40B4-BE49-F238E27FC236}">
                <a16:creationId xmlns:a16="http://schemas.microsoft.com/office/drawing/2014/main" id="{04616886-CCDC-C563-546A-5DA3393C3C9C}"/>
              </a:ext>
            </a:extLst>
          </p:cNvPr>
          <p:cNvGrpSpPr/>
          <p:nvPr/>
        </p:nvGrpSpPr>
        <p:grpSpPr>
          <a:xfrm>
            <a:off x="3212352" y="3373321"/>
            <a:ext cx="788384" cy="676079"/>
            <a:chOff x="980641" y="3090803"/>
            <a:chExt cx="834687" cy="676392"/>
          </a:xfrm>
          <a:solidFill>
            <a:srgbClr val="414455"/>
          </a:solidFill>
        </p:grpSpPr>
        <p:sp>
          <p:nvSpPr>
            <p:cNvPr id="69" name="六边形 68">
              <a:extLst>
                <a:ext uri="{FF2B5EF4-FFF2-40B4-BE49-F238E27FC236}">
                  <a16:creationId xmlns:a16="http://schemas.microsoft.com/office/drawing/2014/main" id="{DCEE61D5-9C81-DBCE-AD8F-BE2E7C7FBABD}"/>
                </a:ext>
              </a:extLst>
            </p:cNvPr>
            <p:cNvSpPr/>
            <p:nvPr/>
          </p:nvSpPr>
          <p:spPr>
            <a:xfrm rot="5400000">
              <a:off x="1063108" y="3137451"/>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70" name="文本框 101">
              <a:extLst>
                <a:ext uri="{FF2B5EF4-FFF2-40B4-BE49-F238E27FC236}">
                  <a16:creationId xmlns:a16="http://schemas.microsoft.com/office/drawing/2014/main" id="{21C502FF-9095-ACF2-2A48-9A6F4210CE4D}"/>
                </a:ext>
              </a:extLst>
            </p:cNvPr>
            <p:cNvSpPr txBox="1"/>
            <p:nvPr/>
          </p:nvSpPr>
          <p:spPr>
            <a:xfrm>
              <a:off x="980641" y="3214691"/>
              <a:ext cx="834687"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13</a:t>
              </a:r>
              <a:r>
                <a:rPr lang="zh-CN" altLang="en-US" sz="2000" b="1" dirty="0">
                  <a:solidFill>
                    <a:schemeClr val="bg1"/>
                  </a:solidFill>
                  <a:latin typeface="微软雅黑" panose="020B0503020204020204" pitchFamily="34" charset="-122"/>
                  <a:ea typeface="微软雅黑" panose="020B0503020204020204" pitchFamily="34" charset="-122"/>
                </a:rPr>
                <a:t>点</a:t>
              </a:r>
              <a:endParaRPr lang="zh-CN" altLang="en-US" sz="1100" b="1" dirty="0">
                <a:solidFill>
                  <a:schemeClr val="bg1"/>
                </a:solidFill>
                <a:latin typeface="微软雅黑" panose="020B0503020204020204" pitchFamily="34" charset="-122"/>
                <a:ea typeface="微软雅黑" panose="020B0503020204020204" pitchFamily="34" charset="-122"/>
              </a:endParaRPr>
            </a:p>
          </p:txBody>
        </p:sp>
      </p:grpSp>
      <p:sp>
        <p:nvSpPr>
          <p:cNvPr id="73" name="文本框 104">
            <a:extLst>
              <a:ext uri="{FF2B5EF4-FFF2-40B4-BE49-F238E27FC236}">
                <a16:creationId xmlns:a16="http://schemas.microsoft.com/office/drawing/2014/main" id="{A406B97E-AC53-E486-1E94-4C837635C753}"/>
              </a:ext>
            </a:extLst>
          </p:cNvPr>
          <p:cNvSpPr txBox="1"/>
          <p:nvPr/>
        </p:nvSpPr>
        <p:spPr>
          <a:xfrm>
            <a:off x="2342672" y="4172265"/>
            <a:ext cx="2495008" cy="2677656"/>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800" dirty="0">
                <a:solidFill>
                  <a:schemeClr val="tx1"/>
                </a:solidFill>
              </a:rPr>
              <a:t>在抖音直播间下单了一些办公用品，享受这种新兴产业给生活带来的改变</a:t>
            </a:r>
            <a:endParaRPr lang="zh-CN" altLang="en-US" sz="2800" dirty="0">
              <a:solidFill>
                <a:srgbClr val="262626"/>
              </a:solidFill>
            </a:endParaRPr>
          </a:p>
        </p:txBody>
      </p:sp>
      <p:cxnSp>
        <p:nvCxnSpPr>
          <p:cNvPr id="74" name="肘形连接符 73">
            <a:extLst>
              <a:ext uri="{FF2B5EF4-FFF2-40B4-BE49-F238E27FC236}">
                <a16:creationId xmlns:a16="http://schemas.microsoft.com/office/drawing/2014/main" id="{FCF05C27-6A8F-1EA9-4340-3E768D846DEE}"/>
              </a:ext>
            </a:extLst>
          </p:cNvPr>
          <p:cNvCxnSpPr>
            <a:cxnSpLocks/>
            <a:stCxn id="76" idx="0"/>
          </p:cNvCxnSpPr>
          <p:nvPr/>
        </p:nvCxnSpPr>
        <p:spPr>
          <a:xfrm rot="5400000">
            <a:off x="5005600" y="4565495"/>
            <a:ext cx="1296251" cy="231406"/>
          </a:xfrm>
          <a:prstGeom prst="bentConnector4">
            <a:avLst>
              <a:gd name="adj1" fmla="val 25247"/>
              <a:gd name="adj2" fmla="val -200438"/>
            </a:avLst>
          </a:prstGeom>
          <a:ln>
            <a:solidFill>
              <a:srgbClr val="414455"/>
            </a:solidFill>
          </a:ln>
        </p:spPr>
        <p:style>
          <a:lnRef idx="1">
            <a:schemeClr val="accent1"/>
          </a:lnRef>
          <a:fillRef idx="0">
            <a:schemeClr val="accent1"/>
          </a:fillRef>
          <a:effectRef idx="0">
            <a:schemeClr val="accent1"/>
          </a:effectRef>
          <a:fontRef idx="minor">
            <a:schemeClr val="tx1"/>
          </a:fontRef>
        </p:style>
      </p:cxnSp>
      <p:grpSp>
        <p:nvGrpSpPr>
          <p:cNvPr id="16" name="组合 74">
            <a:extLst>
              <a:ext uri="{FF2B5EF4-FFF2-40B4-BE49-F238E27FC236}">
                <a16:creationId xmlns:a16="http://schemas.microsoft.com/office/drawing/2014/main" id="{FF5369EE-2D44-4A42-E60F-CD8EAA3CBFD6}"/>
              </a:ext>
            </a:extLst>
          </p:cNvPr>
          <p:cNvGrpSpPr/>
          <p:nvPr/>
        </p:nvGrpSpPr>
        <p:grpSpPr>
          <a:xfrm>
            <a:off x="5294026" y="3356993"/>
            <a:ext cx="864096" cy="676079"/>
            <a:chOff x="992781" y="3114928"/>
            <a:chExt cx="810496" cy="676392"/>
          </a:xfrm>
          <a:solidFill>
            <a:srgbClr val="414455"/>
          </a:solidFill>
        </p:grpSpPr>
        <p:sp>
          <p:nvSpPr>
            <p:cNvPr id="76" name="六边形 75">
              <a:extLst>
                <a:ext uri="{FF2B5EF4-FFF2-40B4-BE49-F238E27FC236}">
                  <a16:creationId xmlns:a16="http://schemas.microsoft.com/office/drawing/2014/main" id="{0DA0F6D4-A58A-7D9A-D65C-F418C67C52BE}"/>
                </a:ext>
              </a:extLst>
            </p:cNvPr>
            <p:cNvSpPr/>
            <p:nvPr/>
          </p:nvSpPr>
          <p:spPr>
            <a:xfrm rot="5400000">
              <a:off x="1100497" y="3161576"/>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77" name="文本框 108">
              <a:extLst>
                <a:ext uri="{FF2B5EF4-FFF2-40B4-BE49-F238E27FC236}">
                  <a16:creationId xmlns:a16="http://schemas.microsoft.com/office/drawing/2014/main" id="{7F2D0A68-9D6D-56DC-07C5-86B85A6C4686}"/>
                </a:ext>
              </a:extLst>
            </p:cNvPr>
            <p:cNvSpPr txBox="1"/>
            <p:nvPr/>
          </p:nvSpPr>
          <p:spPr>
            <a:xfrm>
              <a:off x="992781" y="3259010"/>
              <a:ext cx="810496"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17</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sp>
        <p:nvSpPr>
          <p:cNvPr id="80" name="文本框 111">
            <a:extLst>
              <a:ext uri="{FF2B5EF4-FFF2-40B4-BE49-F238E27FC236}">
                <a16:creationId xmlns:a16="http://schemas.microsoft.com/office/drawing/2014/main" id="{5B895660-B9C9-15F7-2602-C11C0A44E531}"/>
              </a:ext>
            </a:extLst>
          </p:cNvPr>
          <p:cNvSpPr txBox="1"/>
          <p:nvPr/>
        </p:nvSpPr>
        <p:spPr>
          <a:xfrm>
            <a:off x="4950297" y="4187130"/>
            <a:ext cx="2691888" cy="2677656"/>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800" dirty="0">
                <a:solidFill>
                  <a:schemeClr val="bg1">
                    <a:lumMod val="75000"/>
                  </a:schemeClr>
                </a:solidFill>
              </a:rPr>
              <a:t>打开爱奇艺观看檀健次的新剧</a:t>
            </a:r>
            <a:r>
              <a:rPr lang="en-US" altLang="zh-CN" sz="2800" dirty="0">
                <a:solidFill>
                  <a:schemeClr val="bg1">
                    <a:lumMod val="75000"/>
                  </a:schemeClr>
                </a:solidFill>
              </a:rPr>
              <a:t>《</a:t>
            </a:r>
            <a:r>
              <a:rPr lang="zh-CN" altLang="en-US" sz="2800" dirty="0">
                <a:solidFill>
                  <a:schemeClr val="bg1">
                    <a:lumMod val="75000"/>
                  </a:schemeClr>
                </a:solidFill>
              </a:rPr>
              <a:t>你安全吗？</a:t>
            </a:r>
            <a:r>
              <a:rPr lang="en-US" altLang="zh-CN" sz="2800" dirty="0">
                <a:solidFill>
                  <a:schemeClr val="bg1">
                    <a:lumMod val="75000"/>
                  </a:schemeClr>
                </a:solidFill>
              </a:rPr>
              <a:t>》</a:t>
            </a:r>
            <a:r>
              <a:rPr lang="zh-CN" altLang="en-US" sz="2800" dirty="0">
                <a:solidFill>
                  <a:schemeClr val="bg1">
                    <a:lumMod val="75000"/>
                  </a:schemeClr>
                </a:solidFill>
              </a:rPr>
              <a:t>，不仅有趣还学习到了很多网络安全知识</a:t>
            </a:r>
          </a:p>
        </p:txBody>
      </p:sp>
      <p:sp>
        <p:nvSpPr>
          <p:cNvPr id="2" name="文本框 1">
            <a:extLst>
              <a:ext uri="{FF2B5EF4-FFF2-40B4-BE49-F238E27FC236}">
                <a16:creationId xmlns:a16="http://schemas.microsoft.com/office/drawing/2014/main" id="{5CC870DF-DED8-DD0B-C44E-808D13E76FBB}"/>
              </a:ext>
            </a:extLst>
          </p:cNvPr>
          <p:cNvSpPr txBox="1">
            <a:spLocks noChangeArrowheads="1"/>
          </p:cNvSpPr>
          <p:nvPr/>
        </p:nvSpPr>
        <p:spPr bwMode="auto">
          <a:xfrm>
            <a:off x="10433452" y="860724"/>
            <a:ext cx="1723549" cy="33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dirty="0">
                <a:solidFill>
                  <a:srgbClr val="FF0000"/>
                </a:solidFill>
                <a:latin typeface="微软雅黑" panose="020B0503020204020204" pitchFamily="34" charset="-122"/>
                <a:ea typeface="微软雅黑" panose="020B0503020204020204" pitchFamily="34" charset="-122"/>
              </a:rPr>
              <a:t>网络对推动</a:t>
            </a:r>
            <a:r>
              <a:rPr lang="zh-CN" altLang="en-US" sz="3200" dirty="0">
                <a:latin typeface="微软雅黑" panose="020B0503020204020204" pitchFamily="34" charset="-122"/>
                <a:ea typeface="微软雅黑" panose="020B0503020204020204" pitchFamily="34" charset="-122"/>
              </a:rPr>
              <a:t>社会进步</a:t>
            </a:r>
            <a:r>
              <a:rPr lang="zh-CN" altLang="en-US" sz="3200" dirty="0">
                <a:solidFill>
                  <a:srgbClr val="FF0000"/>
                </a:solidFill>
                <a:latin typeface="微软雅黑" panose="020B0503020204020204" pitchFamily="34" charset="-122"/>
                <a:ea typeface="微软雅黑" panose="020B0503020204020204" pitchFamily="34" charset="-122"/>
              </a:rPr>
              <a:t>有哪些积极影响 </a:t>
            </a:r>
            <a:r>
              <a:rPr lang="zh-CN" altLang="en-US" sz="3600" dirty="0">
                <a:solidFill>
                  <a:srgbClr val="FF0000"/>
                </a:solidFill>
                <a:latin typeface="微软雅黑" panose="020B0503020204020204" pitchFamily="34" charset="-122"/>
                <a:ea typeface="微软雅黑" panose="020B0503020204020204" pitchFamily="34" charset="-122"/>
              </a:rPr>
              <a:t>？</a:t>
            </a:r>
            <a:endParaRPr lang="en-US" altLang="zh-CN" sz="3600" dirty="0">
              <a:solidFill>
                <a:srgbClr val="FF0000"/>
              </a:solidFill>
              <a:latin typeface="微软雅黑" panose="020B0503020204020204" pitchFamily="34" charset="-122"/>
              <a:ea typeface="微软雅黑" panose="020B0503020204020204" pitchFamily="34" charset="-122"/>
            </a:endParaRPr>
          </a:p>
        </p:txBody>
      </p:sp>
      <p:sp>
        <p:nvSpPr>
          <p:cNvPr id="23" name="文本框 2">
            <a:extLst>
              <a:ext uri="{FF2B5EF4-FFF2-40B4-BE49-F238E27FC236}">
                <a16:creationId xmlns:a16="http://schemas.microsoft.com/office/drawing/2014/main" id="{976552F2-7841-7F1F-5384-8D6D447958B7}"/>
              </a:ext>
            </a:extLst>
          </p:cNvPr>
          <p:cNvSpPr txBox="1"/>
          <p:nvPr>
            <p:custDataLst>
              <p:tags r:id="rId1"/>
            </p:custDataLst>
          </p:nvPr>
        </p:nvSpPr>
        <p:spPr>
          <a:xfrm>
            <a:off x="0" y="713257"/>
            <a:ext cx="12192000" cy="106268"/>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grpSp>
        <p:nvGrpSpPr>
          <p:cNvPr id="53" name="组合 74">
            <a:extLst>
              <a:ext uri="{FF2B5EF4-FFF2-40B4-BE49-F238E27FC236}">
                <a16:creationId xmlns:a16="http://schemas.microsoft.com/office/drawing/2014/main" id="{7D9FE7C5-1356-3AA2-BABE-116A4FE97E9F}"/>
              </a:ext>
            </a:extLst>
          </p:cNvPr>
          <p:cNvGrpSpPr/>
          <p:nvPr/>
        </p:nvGrpSpPr>
        <p:grpSpPr>
          <a:xfrm>
            <a:off x="6377248" y="3362789"/>
            <a:ext cx="864096" cy="676079"/>
            <a:chOff x="992781" y="3114928"/>
            <a:chExt cx="810496" cy="676392"/>
          </a:xfrm>
          <a:solidFill>
            <a:srgbClr val="414455"/>
          </a:solidFill>
        </p:grpSpPr>
        <p:sp>
          <p:nvSpPr>
            <p:cNvPr id="54" name="六边形 53">
              <a:extLst>
                <a:ext uri="{FF2B5EF4-FFF2-40B4-BE49-F238E27FC236}">
                  <a16:creationId xmlns:a16="http://schemas.microsoft.com/office/drawing/2014/main" id="{5FA8C832-1E08-42A1-C41F-BC88235BDBBA}"/>
                </a:ext>
              </a:extLst>
            </p:cNvPr>
            <p:cNvSpPr/>
            <p:nvPr/>
          </p:nvSpPr>
          <p:spPr>
            <a:xfrm rot="5400000">
              <a:off x="1100497" y="3161576"/>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55" name="文本框 108">
              <a:extLst>
                <a:ext uri="{FF2B5EF4-FFF2-40B4-BE49-F238E27FC236}">
                  <a16:creationId xmlns:a16="http://schemas.microsoft.com/office/drawing/2014/main" id="{A8863E92-20BF-8E89-6092-E3788588097D}"/>
                </a:ext>
              </a:extLst>
            </p:cNvPr>
            <p:cNvSpPr txBox="1"/>
            <p:nvPr/>
          </p:nvSpPr>
          <p:spPr>
            <a:xfrm>
              <a:off x="992781" y="3259010"/>
              <a:ext cx="810496"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19</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cxnSp>
        <p:nvCxnSpPr>
          <p:cNvPr id="56" name="肘形连接符 45">
            <a:extLst>
              <a:ext uri="{FF2B5EF4-FFF2-40B4-BE49-F238E27FC236}">
                <a16:creationId xmlns:a16="http://schemas.microsoft.com/office/drawing/2014/main" id="{1DC201C8-A8D7-E7FD-DE4C-87B8745CF311}"/>
              </a:ext>
            </a:extLst>
          </p:cNvPr>
          <p:cNvCxnSpPr>
            <a:cxnSpLocks/>
          </p:cNvCxnSpPr>
          <p:nvPr/>
        </p:nvCxnSpPr>
        <p:spPr>
          <a:xfrm rot="5400000" flipH="1" flipV="1">
            <a:off x="6751387" y="2550715"/>
            <a:ext cx="1130161" cy="927634"/>
          </a:xfrm>
          <a:prstGeom prst="bentConnector3">
            <a:avLst>
              <a:gd name="adj1" fmla="val 50000"/>
            </a:avLst>
          </a:prstGeom>
          <a:ln>
            <a:solidFill>
              <a:srgbClr val="414455"/>
            </a:solidFill>
          </a:ln>
        </p:spPr>
        <p:style>
          <a:lnRef idx="1">
            <a:schemeClr val="accent1"/>
          </a:lnRef>
          <a:fillRef idx="0">
            <a:schemeClr val="accent1"/>
          </a:fillRef>
          <a:effectRef idx="0">
            <a:schemeClr val="accent1"/>
          </a:effectRef>
          <a:fontRef idx="minor">
            <a:schemeClr val="tx1"/>
          </a:fontRef>
        </p:style>
      </p:cxnSp>
      <p:sp>
        <p:nvSpPr>
          <p:cNvPr id="57" name="文本框 82">
            <a:extLst>
              <a:ext uri="{FF2B5EF4-FFF2-40B4-BE49-F238E27FC236}">
                <a16:creationId xmlns:a16="http://schemas.microsoft.com/office/drawing/2014/main" id="{64B52A16-90B1-B24E-4163-5A6E246991C1}"/>
              </a:ext>
            </a:extLst>
          </p:cNvPr>
          <p:cNvSpPr txBox="1"/>
          <p:nvPr/>
        </p:nvSpPr>
        <p:spPr>
          <a:xfrm>
            <a:off x="7642185" y="1411817"/>
            <a:ext cx="2820172" cy="1384995"/>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800" dirty="0">
                <a:solidFill>
                  <a:schemeClr val="bg1">
                    <a:lumMod val="75000"/>
                  </a:schemeClr>
                </a:solidFill>
              </a:rPr>
              <a:t>打开浙里办查看学生健康申报情况</a:t>
            </a:r>
          </a:p>
        </p:txBody>
      </p:sp>
      <p:grpSp>
        <p:nvGrpSpPr>
          <p:cNvPr id="58" name="组合 74">
            <a:extLst>
              <a:ext uri="{FF2B5EF4-FFF2-40B4-BE49-F238E27FC236}">
                <a16:creationId xmlns:a16="http://schemas.microsoft.com/office/drawing/2014/main" id="{0557FF41-2398-D61C-1BDA-916DCA4EB280}"/>
              </a:ext>
            </a:extLst>
          </p:cNvPr>
          <p:cNvGrpSpPr/>
          <p:nvPr/>
        </p:nvGrpSpPr>
        <p:grpSpPr>
          <a:xfrm>
            <a:off x="7136095" y="3363023"/>
            <a:ext cx="864096" cy="676079"/>
            <a:chOff x="992781" y="3114928"/>
            <a:chExt cx="810496" cy="676392"/>
          </a:xfrm>
          <a:solidFill>
            <a:srgbClr val="414455"/>
          </a:solidFill>
        </p:grpSpPr>
        <p:sp>
          <p:nvSpPr>
            <p:cNvPr id="59" name="六边形 58">
              <a:extLst>
                <a:ext uri="{FF2B5EF4-FFF2-40B4-BE49-F238E27FC236}">
                  <a16:creationId xmlns:a16="http://schemas.microsoft.com/office/drawing/2014/main" id="{BBECA26A-2179-7F04-6832-4649A2842668}"/>
                </a:ext>
              </a:extLst>
            </p:cNvPr>
            <p:cNvSpPr/>
            <p:nvPr/>
          </p:nvSpPr>
          <p:spPr>
            <a:xfrm rot="5400000">
              <a:off x="1100497" y="3161576"/>
              <a:ext cx="676392" cy="583096"/>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61" name="文本框 108">
              <a:extLst>
                <a:ext uri="{FF2B5EF4-FFF2-40B4-BE49-F238E27FC236}">
                  <a16:creationId xmlns:a16="http://schemas.microsoft.com/office/drawing/2014/main" id="{3571F4D0-26F8-F254-E0E9-6B65033EACA7}"/>
                </a:ext>
              </a:extLst>
            </p:cNvPr>
            <p:cNvSpPr txBox="1"/>
            <p:nvPr/>
          </p:nvSpPr>
          <p:spPr>
            <a:xfrm>
              <a:off x="992781" y="3259010"/>
              <a:ext cx="810496" cy="400295"/>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20</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cxnSp>
        <p:nvCxnSpPr>
          <p:cNvPr id="64" name="肘形连接符 45">
            <a:extLst>
              <a:ext uri="{FF2B5EF4-FFF2-40B4-BE49-F238E27FC236}">
                <a16:creationId xmlns:a16="http://schemas.microsoft.com/office/drawing/2014/main" id="{D5E49804-458E-5440-8D52-423EF1B2714B}"/>
              </a:ext>
            </a:extLst>
          </p:cNvPr>
          <p:cNvCxnSpPr>
            <a:cxnSpLocks/>
            <a:stCxn id="59" idx="0"/>
          </p:cNvCxnSpPr>
          <p:nvPr/>
        </p:nvCxnSpPr>
        <p:spPr>
          <a:xfrm rot="16200000" flipH="1">
            <a:off x="7400411" y="4250189"/>
            <a:ext cx="1526978" cy="1104806"/>
          </a:xfrm>
          <a:prstGeom prst="bentConnector3">
            <a:avLst>
              <a:gd name="adj1" fmla="val 8020"/>
            </a:avLst>
          </a:prstGeom>
          <a:ln>
            <a:solidFill>
              <a:srgbClr val="414455"/>
            </a:solidFill>
          </a:ln>
        </p:spPr>
        <p:style>
          <a:lnRef idx="1">
            <a:schemeClr val="accent1"/>
          </a:lnRef>
          <a:fillRef idx="0">
            <a:schemeClr val="accent1"/>
          </a:fillRef>
          <a:effectRef idx="0">
            <a:schemeClr val="accent1"/>
          </a:effectRef>
          <a:fontRef idx="minor">
            <a:schemeClr val="tx1"/>
          </a:fontRef>
        </p:style>
      </p:cxnSp>
      <p:sp>
        <p:nvSpPr>
          <p:cNvPr id="75" name="文本框 82">
            <a:extLst>
              <a:ext uri="{FF2B5EF4-FFF2-40B4-BE49-F238E27FC236}">
                <a16:creationId xmlns:a16="http://schemas.microsoft.com/office/drawing/2014/main" id="{0B331F03-DD0C-C47F-A40B-B09F585CBE62}"/>
              </a:ext>
            </a:extLst>
          </p:cNvPr>
          <p:cNvSpPr txBox="1"/>
          <p:nvPr/>
        </p:nvSpPr>
        <p:spPr>
          <a:xfrm>
            <a:off x="7700707" y="4657760"/>
            <a:ext cx="2349654" cy="1938992"/>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400" dirty="0">
                <a:solidFill>
                  <a:schemeClr val="bg1">
                    <a:lumMod val="75000"/>
                  </a:schemeClr>
                </a:solidFill>
              </a:rPr>
              <a:t>浏览微博时，收看了上热搜的河南卫视中秋奇妙游节目</a:t>
            </a:r>
            <a:r>
              <a:rPr lang="en-US" altLang="zh-CN" sz="2400" dirty="0">
                <a:solidFill>
                  <a:schemeClr val="bg1">
                    <a:lumMod val="75000"/>
                  </a:schemeClr>
                </a:solidFill>
              </a:rPr>
              <a:t>《</a:t>
            </a:r>
            <a:r>
              <a:rPr lang="zh-CN" altLang="en-US" sz="2400" dirty="0">
                <a:solidFill>
                  <a:schemeClr val="bg1">
                    <a:lumMod val="75000"/>
                  </a:schemeClr>
                </a:solidFill>
              </a:rPr>
              <a:t>千里共婵娟</a:t>
            </a:r>
            <a:r>
              <a:rPr lang="en-US" altLang="zh-CN" sz="2400" dirty="0">
                <a:solidFill>
                  <a:schemeClr val="bg1">
                    <a:lumMod val="75000"/>
                  </a:schemeClr>
                </a:solidFill>
              </a:rPr>
              <a:t>》</a:t>
            </a:r>
          </a:p>
        </p:txBody>
      </p:sp>
      <p:grpSp>
        <p:nvGrpSpPr>
          <p:cNvPr id="26" name="组合 25">
            <a:extLst>
              <a:ext uri="{FF2B5EF4-FFF2-40B4-BE49-F238E27FC236}">
                <a16:creationId xmlns:a16="http://schemas.microsoft.com/office/drawing/2014/main" id="{FE43AA64-146F-37FC-26A5-CA42F16EBEA1}"/>
              </a:ext>
            </a:extLst>
          </p:cNvPr>
          <p:cNvGrpSpPr/>
          <p:nvPr/>
        </p:nvGrpSpPr>
        <p:grpSpPr>
          <a:xfrm>
            <a:off x="7958793" y="3369347"/>
            <a:ext cx="851624" cy="648608"/>
            <a:chOff x="8873200" y="3576735"/>
            <a:chExt cx="864096" cy="676079"/>
          </a:xfrm>
        </p:grpSpPr>
        <p:sp>
          <p:nvSpPr>
            <p:cNvPr id="10" name="六边形 9">
              <a:extLst>
                <a:ext uri="{FF2B5EF4-FFF2-40B4-BE49-F238E27FC236}">
                  <a16:creationId xmlns:a16="http://schemas.microsoft.com/office/drawing/2014/main" id="{6C322963-6E4C-3809-3F0E-27632CD4EC1F}"/>
                </a:ext>
              </a:extLst>
            </p:cNvPr>
            <p:cNvSpPr/>
            <p:nvPr/>
          </p:nvSpPr>
          <p:spPr>
            <a:xfrm rot="5400000">
              <a:off x="8952726" y="3603946"/>
              <a:ext cx="676079" cy="621658"/>
            </a:xfrm>
            <a:prstGeom prst="hexagon">
              <a:avLst/>
            </a:prstGeom>
            <a:solidFill>
              <a:srgbClr val="353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dirty="0">
                <a:solidFill>
                  <a:schemeClr val="bg1"/>
                </a:solidFill>
              </a:endParaRPr>
            </a:p>
          </p:txBody>
        </p:sp>
        <p:sp>
          <p:nvSpPr>
            <p:cNvPr id="12" name="文本框 108">
              <a:extLst>
                <a:ext uri="{FF2B5EF4-FFF2-40B4-BE49-F238E27FC236}">
                  <a16:creationId xmlns:a16="http://schemas.microsoft.com/office/drawing/2014/main" id="{4B1BB6C4-687E-E49E-EA5D-95BEF5A00B70}"/>
                </a:ext>
              </a:extLst>
            </p:cNvPr>
            <p:cNvSpPr txBox="1"/>
            <p:nvPr/>
          </p:nvSpPr>
          <p:spPr>
            <a:xfrm>
              <a:off x="8873200" y="3709602"/>
              <a:ext cx="864096" cy="400110"/>
            </a:xfrm>
            <a:prstGeom prst="rect">
              <a:avLst/>
            </a:prstGeom>
            <a:noFill/>
          </p:spPr>
          <p:txBody>
            <a:bodyPr>
              <a:spAutoFit/>
            </a:bodyPr>
            <a:lstStyle/>
            <a:p>
              <a:pPr algn="ctr">
                <a:defRPr/>
              </a:pPr>
              <a:r>
                <a:rPr lang="en-US" altLang="zh-CN" sz="2000" b="1" dirty="0">
                  <a:solidFill>
                    <a:schemeClr val="bg1"/>
                  </a:solidFill>
                  <a:latin typeface="微软雅黑" panose="020B0503020204020204" pitchFamily="34" charset="-122"/>
                  <a:ea typeface="微软雅黑" panose="020B0503020204020204" pitchFamily="34" charset="-122"/>
                </a:rPr>
                <a:t>21</a:t>
              </a:r>
              <a:r>
                <a:rPr lang="zh-CN" altLang="en-US" sz="2000" b="1" dirty="0">
                  <a:solidFill>
                    <a:schemeClr val="bg1"/>
                  </a:solidFill>
                  <a:latin typeface="微软雅黑" panose="020B0503020204020204" pitchFamily="34" charset="-122"/>
                  <a:ea typeface="微软雅黑" panose="020B0503020204020204" pitchFamily="34" charset="-122"/>
                </a:rPr>
                <a:t>点</a:t>
              </a:r>
            </a:p>
          </p:txBody>
        </p:sp>
      </p:grpSp>
      <p:cxnSp>
        <p:nvCxnSpPr>
          <p:cNvPr id="15" name="肘形连接符 45">
            <a:extLst>
              <a:ext uri="{FF2B5EF4-FFF2-40B4-BE49-F238E27FC236}">
                <a16:creationId xmlns:a16="http://schemas.microsoft.com/office/drawing/2014/main" id="{A3682045-448A-A97A-9B0F-4D5EAF1FE68F}"/>
              </a:ext>
            </a:extLst>
          </p:cNvPr>
          <p:cNvCxnSpPr>
            <a:cxnSpLocks/>
            <a:endCxn id="25" idx="0"/>
          </p:cNvCxnSpPr>
          <p:nvPr/>
        </p:nvCxnSpPr>
        <p:spPr>
          <a:xfrm>
            <a:off x="8434045" y="3458754"/>
            <a:ext cx="2730747" cy="738314"/>
          </a:xfrm>
          <a:prstGeom prst="bentConnector2">
            <a:avLst/>
          </a:prstGeom>
          <a:ln>
            <a:solidFill>
              <a:srgbClr val="414455"/>
            </a:solidFill>
          </a:ln>
        </p:spPr>
        <p:style>
          <a:lnRef idx="1">
            <a:schemeClr val="accent1"/>
          </a:lnRef>
          <a:fillRef idx="0">
            <a:schemeClr val="accent1"/>
          </a:fillRef>
          <a:effectRef idx="0">
            <a:schemeClr val="accent1"/>
          </a:effectRef>
          <a:fontRef idx="minor">
            <a:schemeClr val="tx1"/>
          </a:fontRef>
        </p:style>
      </p:cxnSp>
      <p:sp>
        <p:nvSpPr>
          <p:cNvPr id="25" name="文本框 82">
            <a:extLst>
              <a:ext uri="{FF2B5EF4-FFF2-40B4-BE49-F238E27FC236}">
                <a16:creationId xmlns:a16="http://schemas.microsoft.com/office/drawing/2014/main" id="{966FD1BF-5823-C9FE-8A84-872A0B7C2C05}"/>
              </a:ext>
            </a:extLst>
          </p:cNvPr>
          <p:cNvSpPr txBox="1"/>
          <p:nvPr/>
        </p:nvSpPr>
        <p:spPr>
          <a:xfrm>
            <a:off x="10137584" y="4197068"/>
            <a:ext cx="2054416" cy="2677656"/>
          </a:xfrm>
          <a:prstGeom prst="rect">
            <a:avLst/>
          </a:prstGeom>
          <a:solidFill>
            <a:schemeClr val="bg1">
              <a:lumMod val="85000"/>
            </a:schemeClr>
          </a:solidFill>
        </p:spPr>
        <p:txBody>
          <a:bodyPr wrap="square">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defRPr/>
            </a:pPr>
            <a:r>
              <a:rPr lang="zh-CN" altLang="en-US" sz="2400" dirty="0">
                <a:solidFill>
                  <a:schemeClr val="bg1">
                    <a:lumMod val="75000"/>
                  </a:schemeClr>
                </a:solidFill>
              </a:rPr>
              <a:t>准备休息，这时越牛新闻推送了崇仁高速服务区发现一例新冠肺炎阳性感染者的消息</a:t>
            </a:r>
          </a:p>
        </p:txBody>
      </p:sp>
      <p:sp>
        <p:nvSpPr>
          <p:cNvPr id="6" name="流程图: 可选过程 5">
            <a:extLst>
              <a:ext uri="{FF2B5EF4-FFF2-40B4-BE49-F238E27FC236}">
                <a16:creationId xmlns:a16="http://schemas.microsoft.com/office/drawing/2014/main" id="{5834BA62-32CE-F1F9-C4B4-34045FAB3E97}"/>
              </a:ext>
            </a:extLst>
          </p:cNvPr>
          <p:cNvSpPr/>
          <p:nvPr>
            <p:custDataLst>
              <p:tags r:id="rId2"/>
            </p:custDataLst>
          </p:nvPr>
        </p:nvSpPr>
        <p:spPr>
          <a:xfrm>
            <a:off x="-1294" y="-11848"/>
            <a:ext cx="2244767" cy="707918"/>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b="1" noProof="1">
                <a:solidFill>
                  <a:prstClr val="white"/>
                </a:solidFill>
                <a:latin typeface="Calibri"/>
                <a:ea typeface="宋体" panose="02010600030101010101" pitchFamily="2" charset="-122"/>
                <a:cs typeface="Arial"/>
                <a:sym typeface="+mn-ea"/>
              </a:rPr>
              <a:t>案例探究</a:t>
            </a:r>
            <a:endParaRPr kumimoji="0" lang="zh-CN" altLang="en-US" sz="28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endParaRPr>
          </a:p>
        </p:txBody>
      </p:sp>
      <p:sp>
        <p:nvSpPr>
          <p:cNvPr id="8" name="TextBox 28">
            <a:extLst>
              <a:ext uri="{FF2B5EF4-FFF2-40B4-BE49-F238E27FC236}">
                <a16:creationId xmlns:a16="http://schemas.microsoft.com/office/drawing/2014/main" id="{7C7AC7B2-CD99-200F-441C-0A9ECCF9BC25}"/>
              </a:ext>
            </a:extLst>
          </p:cNvPr>
          <p:cNvSpPr txBox="1">
            <a:spLocks noChangeArrowheads="1"/>
          </p:cNvSpPr>
          <p:nvPr/>
        </p:nvSpPr>
        <p:spPr bwMode="auto">
          <a:xfrm>
            <a:off x="2423093" y="35327"/>
            <a:ext cx="72167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a:solidFill>
                  <a:srgbClr val="0070C0"/>
                </a:solidFill>
                <a:latin typeface="微软雅黑" panose="020B0503020204020204" pitchFamily="34" charset="-122"/>
                <a:ea typeface="微软雅黑" panose="020B0503020204020204" pitchFamily="34" charset="-122"/>
              </a:rPr>
              <a:t>袁老师国庆假期的一天</a:t>
            </a:r>
          </a:p>
        </p:txBody>
      </p:sp>
    </p:spTree>
    <p:extLst>
      <p:ext uri="{BB962C8B-B14F-4D97-AF65-F5344CB8AC3E}">
        <p14:creationId xmlns:p14="http://schemas.microsoft.com/office/powerpoint/2010/main" val="34050335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6" name="New picture"/>
          <p:cNvPicPr/>
          <p:nvPr>
            <p:custDataLst>
              <p:tags r:id="rId2"/>
            </p:custDataLst>
          </p:nvPr>
        </p:nvPicPr>
        <p:blipFill>
          <a:blip r:embed="rId7"/>
          <a:stretch>
            <a:fillRect/>
          </a:stretch>
        </p:blipFill>
        <p:spPr>
          <a:xfrm>
            <a:off x="10337800" y="11341100"/>
            <a:ext cx="355600" cy="254000"/>
          </a:xfrm>
          <a:prstGeom prst="cube">
            <a:avLst/>
          </a:prstGeom>
        </p:spPr>
      </p:pic>
      <p:pic>
        <p:nvPicPr>
          <p:cNvPr id="58377" name="New picture"/>
          <p:cNvPicPr/>
          <p:nvPr>
            <p:custDataLst>
              <p:tags r:id="rId3"/>
            </p:custDataLst>
          </p:nvPr>
        </p:nvPicPr>
        <p:blipFill>
          <a:blip r:embed="rId8"/>
          <a:stretch>
            <a:fillRect/>
          </a:stretch>
        </p:blipFill>
        <p:spPr>
          <a:xfrm>
            <a:off x="10337800" y="12331700"/>
            <a:ext cx="355600" cy="254000"/>
          </a:xfrm>
          <a:prstGeom prst="cube">
            <a:avLst/>
          </a:prstGeom>
        </p:spPr>
      </p:pic>
      <p:sp>
        <p:nvSpPr>
          <p:cNvPr id="8" name="流程图: 可选过程 7"/>
          <p:cNvSpPr/>
          <p:nvPr>
            <p:custDataLst>
              <p:tags r:id="rId4"/>
            </p:custDataLst>
          </p:nvPr>
        </p:nvSpPr>
        <p:spPr>
          <a:xfrm>
            <a:off x="0" y="-317"/>
            <a:ext cx="2479249" cy="635934"/>
          </a:xfrm>
          <a:prstGeom prst="flowChartAlternate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1">
                <a:ln>
                  <a:noFill/>
                </a:ln>
                <a:solidFill>
                  <a:prstClr val="white"/>
                </a:solidFill>
                <a:effectLst/>
                <a:uLnTx/>
                <a:uFillTx/>
                <a:latin typeface="Calibri"/>
                <a:ea typeface="宋体" panose="02010600030101010101" pitchFamily="2" charset="-122"/>
                <a:cs typeface="Arial"/>
                <a:sym typeface="+mn-ea"/>
              </a:rPr>
              <a:t>材料研读</a:t>
            </a:r>
          </a:p>
        </p:txBody>
      </p:sp>
      <p:sp>
        <p:nvSpPr>
          <p:cNvPr id="22531" name="文本框 2"/>
          <p:cNvSpPr txBox="1"/>
          <p:nvPr>
            <p:custDataLst>
              <p:tags r:id="rId5"/>
            </p:custDataLst>
          </p:nvPr>
        </p:nvSpPr>
        <p:spPr>
          <a:xfrm>
            <a:off x="0" y="635617"/>
            <a:ext cx="12192000" cy="92728"/>
          </a:xfrm>
          <a:prstGeom prst="rect">
            <a:avLst/>
          </a:prstGeom>
          <a:solidFill>
            <a:srgbClr val="002060"/>
          </a:solidFill>
          <a:ln w="9525">
            <a:noFill/>
          </a:ln>
        </p:spPr>
        <p:txBody>
          <a:bodyPr wrap="square" anchor="t" anchorCtr="0">
            <a:spAutoFit/>
          </a:bodyPr>
          <a:lstStyle/>
          <a:p>
            <a:pPr marL="0" marR="0" lvl="0" indent="0" algn="l" defTabSz="914400" rtl="0" eaLnBrk="1" fontAlgn="auto" latinLnBrk="0" hangingPunct="1">
              <a:lnSpc>
                <a:spcPct val="1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微软雅黑" panose="020B0503020204020204" pitchFamily="34" charset="-122"/>
              <a:cs typeface="Arial"/>
              <a:sym typeface="微软雅黑" panose="020B0503020204020204" pitchFamily="34" charset="-122"/>
            </a:endParaRPr>
          </a:p>
        </p:txBody>
      </p:sp>
      <p:sp>
        <p:nvSpPr>
          <p:cNvPr id="9" name="文本框 8">
            <a:extLst>
              <a:ext uri="{FF2B5EF4-FFF2-40B4-BE49-F238E27FC236}">
                <a16:creationId xmlns:a16="http://schemas.microsoft.com/office/drawing/2014/main" id="{013796B8-B66E-0D2F-1422-C728022AB102}"/>
              </a:ext>
            </a:extLst>
          </p:cNvPr>
          <p:cNvSpPr txBox="1"/>
          <p:nvPr/>
        </p:nvSpPr>
        <p:spPr>
          <a:xfrm>
            <a:off x="2479249" y="9324"/>
            <a:ext cx="809685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Arial"/>
              </a:rPr>
              <a:t>网络对推动社会进步有哪些积极影响</a:t>
            </a:r>
          </a:p>
        </p:txBody>
      </p:sp>
      <p:grpSp>
        <p:nvGrpSpPr>
          <p:cNvPr id="2" name="组合 1">
            <a:extLst>
              <a:ext uri="{FF2B5EF4-FFF2-40B4-BE49-F238E27FC236}">
                <a16:creationId xmlns:a16="http://schemas.microsoft.com/office/drawing/2014/main" id="{CDB0F6BE-B4CC-FA1F-6572-50F9EA000B96}"/>
              </a:ext>
            </a:extLst>
          </p:cNvPr>
          <p:cNvGrpSpPr/>
          <p:nvPr/>
        </p:nvGrpSpPr>
        <p:grpSpPr>
          <a:xfrm>
            <a:off x="2642371" y="688754"/>
            <a:ext cx="9559056" cy="4616649"/>
            <a:chOff x="2499100" y="691287"/>
            <a:chExt cx="7518473" cy="4547266"/>
          </a:xfrm>
        </p:grpSpPr>
        <p:sp>
          <p:nvSpPr>
            <p:cNvPr id="11" name="文本框 10">
              <a:extLst>
                <a:ext uri="{FF2B5EF4-FFF2-40B4-BE49-F238E27FC236}">
                  <a16:creationId xmlns:a16="http://schemas.microsoft.com/office/drawing/2014/main" id="{48BC7D4B-B1BC-3F61-F270-3F1840D5CD01}"/>
                </a:ext>
              </a:extLst>
            </p:cNvPr>
            <p:cNvSpPr txBox="1"/>
            <p:nvPr/>
          </p:nvSpPr>
          <p:spPr>
            <a:xfrm>
              <a:off x="2499100" y="691287"/>
              <a:ext cx="7518473" cy="3486237"/>
            </a:xfrm>
            <a:prstGeom prst="rect">
              <a:avLst/>
            </a:prstGeom>
            <a:noFill/>
          </p:spPr>
          <p:txBody>
            <a:bodyPr wrap="square">
              <a:spAutoFit/>
            </a:bodyPr>
            <a:lstStyle/>
            <a:p>
              <a:r>
                <a:rPr lang="zh-CN" altLang="en-US" sz="3200" b="0" i="0" dirty="0">
                  <a:effectLst/>
                  <a:latin typeface="Arial" panose="020B0604020202020204" pitchFamily="34" charset="0"/>
                </a:rPr>
                <a:t>材料：</a:t>
              </a:r>
              <a:endParaRPr lang="en-US" altLang="zh-CN" sz="3200" b="0" i="0" dirty="0">
                <a:effectLst/>
                <a:latin typeface="Arial" panose="020B0604020202020204" pitchFamily="34" charset="0"/>
              </a:endParaRPr>
            </a:p>
            <a:p>
              <a:r>
                <a:rPr lang="en-US" altLang="zh-CN" sz="3200" b="0" i="0" dirty="0">
                  <a:solidFill>
                    <a:srgbClr val="333333"/>
                  </a:solidFill>
                  <a:effectLst/>
                  <a:latin typeface="Arial" panose="020B0604020202020204" pitchFamily="34" charset="0"/>
                </a:rPr>
                <a:t>        2021</a:t>
              </a:r>
              <a:r>
                <a:rPr lang="zh-CN" altLang="en-US" sz="3200" b="0" i="0" dirty="0">
                  <a:solidFill>
                    <a:srgbClr val="333333"/>
                  </a:solidFill>
                  <a:effectLst/>
                  <a:latin typeface="Arial" panose="020B0604020202020204" pitchFamily="34" charset="0"/>
                </a:rPr>
                <a:t>年双</a:t>
              </a:r>
              <a:r>
                <a:rPr lang="en-US" altLang="zh-CN" sz="3200" b="0" i="0" dirty="0">
                  <a:solidFill>
                    <a:srgbClr val="333333"/>
                  </a:solidFill>
                  <a:effectLst/>
                  <a:latin typeface="Arial" panose="020B0604020202020204" pitchFamily="34" charset="0"/>
                </a:rPr>
                <a:t>11</a:t>
              </a:r>
              <a:r>
                <a:rPr lang="zh-CN" altLang="en-US" sz="3200" b="0" i="0" dirty="0">
                  <a:solidFill>
                    <a:srgbClr val="333333"/>
                  </a:solidFill>
                  <a:effectLst/>
                  <a:latin typeface="Arial" panose="020B0604020202020204" pitchFamily="34" charset="0"/>
                </a:rPr>
                <a:t>期间，李佳琦直播间连续推出</a:t>
              </a:r>
              <a:r>
                <a:rPr lang="en-US" altLang="zh-CN" sz="3200" b="0" i="0" dirty="0">
                  <a:solidFill>
                    <a:srgbClr val="333333"/>
                  </a:solidFill>
                  <a:effectLst/>
                  <a:latin typeface="Arial" panose="020B0604020202020204" pitchFamily="34" charset="0"/>
                </a:rPr>
                <a:t>17</a:t>
              </a:r>
              <a:r>
                <a:rPr lang="zh-CN" altLang="en-US" sz="3200" b="0" i="0" dirty="0">
                  <a:solidFill>
                    <a:srgbClr val="333333"/>
                  </a:solidFill>
                  <a:effectLst/>
                  <a:latin typeface="Arial" panose="020B0604020202020204" pitchFamily="34" charset="0"/>
                </a:rPr>
                <a:t>场公益助农行</a:t>
              </a:r>
              <a:r>
                <a:rPr lang="zh-CN" altLang="en-US" sz="3200" dirty="0">
                  <a:solidFill>
                    <a:srgbClr val="333333"/>
                  </a:solidFill>
                  <a:latin typeface="Arial" panose="020B0604020202020204" pitchFamily="34" charset="0"/>
                </a:rPr>
                <a:t>动，助农版图涉及</a:t>
              </a:r>
              <a:r>
                <a:rPr lang="en-US" altLang="zh-CN" sz="3200" dirty="0">
                  <a:solidFill>
                    <a:srgbClr val="333333"/>
                  </a:solidFill>
                  <a:latin typeface="Arial" panose="020B0604020202020204" pitchFamily="34" charset="0"/>
                </a:rPr>
                <a:t>20</a:t>
              </a:r>
              <a:r>
                <a:rPr lang="zh-CN" altLang="en-US" sz="3200" dirty="0">
                  <a:solidFill>
                    <a:srgbClr val="333333"/>
                  </a:solidFill>
                  <a:latin typeface="Arial" panose="020B0604020202020204" pitchFamily="34" charset="0"/>
                </a:rPr>
                <a:t>个地区，助农产品销量近千万件，助农销售额早已超过</a:t>
              </a:r>
              <a:r>
                <a:rPr lang="en-US" altLang="zh-CN" sz="3200" dirty="0">
                  <a:solidFill>
                    <a:srgbClr val="333333"/>
                  </a:solidFill>
                  <a:latin typeface="Arial" panose="020B0604020202020204" pitchFamily="34" charset="0"/>
                </a:rPr>
                <a:t>2.5</a:t>
              </a:r>
              <a:r>
                <a:rPr lang="zh-CN" altLang="en-US" sz="3200" dirty="0">
                  <a:solidFill>
                    <a:srgbClr val="333333"/>
                  </a:solidFill>
                  <a:latin typeface="Arial" panose="020B0604020202020204" pitchFamily="34" charset="0"/>
                </a:rPr>
                <a:t>亿元</a:t>
              </a:r>
              <a:r>
                <a:rPr lang="zh-CN" altLang="en-US" sz="3200" b="0" i="0" dirty="0">
                  <a:solidFill>
                    <a:srgbClr val="333333"/>
                  </a:solidFill>
                  <a:effectLst/>
                  <a:latin typeface="Arial" panose="020B0604020202020204" pitchFamily="34" charset="0"/>
                </a:rPr>
                <a:t>。他所推荐的新疆灰枣更是到了一上架就被卖空的地步，此外，那些因疫情影响滞销的产品，一下子就成为畅销的爆款，对于经济的恢复也是起到了很大的作用。</a:t>
              </a:r>
              <a:endParaRPr lang="en-US" altLang="zh-CN" sz="2000" dirty="0"/>
            </a:p>
          </p:txBody>
        </p:sp>
        <p:sp>
          <p:nvSpPr>
            <p:cNvPr id="13" name="文本框 12">
              <a:extLst>
                <a:ext uri="{FF2B5EF4-FFF2-40B4-BE49-F238E27FC236}">
                  <a16:creationId xmlns:a16="http://schemas.microsoft.com/office/drawing/2014/main" id="{7497415F-6CA5-58BB-2CBF-2D13B7612D6B}"/>
                </a:ext>
              </a:extLst>
            </p:cNvPr>
            <p:cNvSpPr txBox="1"/>
            <p:nvPr/>
          </p:nvSpPr>
          <p:spPr>
            <a:xfrm>
              <a:off x="2547572" y="4177524"/>
              <a:ext cx="7367521" cy="1061029"/>
            </a:xfrm>
            <a:prstGeom prst="rect">
              <a:avLst/>
            </a:prstGeom>
            <a:solidFill>
              <a:schemeClr val="bg2">
                <a:lumMod val="50000"/>
              </a:schemeClr>
            </a:solidFill>
          </p:spPr>
          <p:txBody>
            <a:bodyPr wrap="square">
              <a:spAutoFit/>
            </a:bodyPr>
            <a:lstStyle/>
            <a:p>
              <a:r>
                <a:rPr lang="zh-CN" altLang="en-US" sz="3200" dirty="0"/>
                <a:t>李佳琦备受欢迎的原因？疫情下的直播带货热潮体现了网络怎样的积极影响？</a:t>
              </a:r>
            </a:p>
          </p:txBody>
        </p:sp>
      </p:grpSp>
      <p:sp>
        <p:nvSpPr>
          <p:cNvPr id="14" name="文本框 13">
            <a:extLst>
              <a:ext uri="{FF2B5EF4-FFF2-40B4-BE49-F238E27FC236}">
                <a16:creationId xmlns:a16="http://schemas.microsoft.com/office/drawing/2014/main" id="{455D7BBB-DFF7-B887-2F99-8BD6BC5F035F}"/>
              </a:ext>
            </a:extLst>
          </p:cNvPr>
          <p:cNvSpPr txBox="1"/>
          <p:nvPr/>
        </p:nvSpPr>
        <p:spPr>
          <a:xfrm>
            <a:off x="2706800" y="5378219"/>
            <a:ext cx="9235402" cy="646331"/>
          </a:xfrm>
          <a:prstGeom prst="rect">
            <a:avLst/>
          </a:prstGeom>
          <a:solidFill>
            <a:srgbClr val="FFC000"/>
          </a:solidFill>
        </p:spPr>
        <p:txBody>
          <a:bodyPr wrap="square">
            <a:spAutoFit/>
          </a:bodyPr>
          <a:lstStyle/>
          <a:p>
            <a:r>
              <a:rPr lang="zh-CN" altLang="en-US" sz="3600" dirty="0">
                <a:solidFill>
                  <a:schemeClr val="bg1"/>
                </a:solidFill>
              </a:rPr>
              <a:t>①网络为经济发展注入新的活力。（</a:t>
            </a:r>
            <a:r>
              <a:rPr lang="en-US" altLang="zh-CN" sz="3600" dirty="0">
                <a:solidFill>
                  <a:schemeClr val="bg1"/>
                </a:solidFill>
              </a:rPr>
              <a:t>p12</a:t>
            </a:r>
            <a:r>
              <a:rPr lang="zh-CN" altLang="en-US" sz="3600" dirty="0">
                <a:solidFill>
                  <a:schemeClr val="bg1"/>
                </a:solidFill>
              </a:rPr>
              <a:t>）</a:t>
            </a:r>
          </a:p>
        </p:txBody>
      </p:sp>
      <p:pic>
        <p:nvPicPr>
          <p:cNvPr id="4" name="图片 3">
            <a:extLst>
              <a:ext uri="{FF2B5EF4-FFF2-40B4-BE49-F238E27FC236}">
                <a16:creationId xmlns:a16="http://schemas.microsoft.com/office/drawing/2014/main" id="{6185F755-E1C1-D64B-8EAF-E307989386C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27" y="728345"/>
            <a:ext cx="2459876" cy="5111930"/>
          </a:xfrm>
          <a:prstGeom prst="rect">
            <a:avLst/>
          </a:prstGeom>
        </p:spPr>
      </p:pic>
    </p:spTree>
    <p:custDataLst>
      <p:tags r:id="rId1"/>
    </p:custDataLst>
    <p:extLst>
      <p:ext uri="{BB962C8B-B14F-4D97-AF65-F5344CB8AC3E}">
        <p14:creationId xmlns:p14="http://schemas.microsoft.com/office/powerpoint/2010/main" val="337490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13036"/>
</p:tagLst>
</file>

<file path=ppt/tags/tag10.xml><?xml version="1.0" encoding="utf-8"?>
<p:tagLst xmlns:a="http://schemas.openxmlformats.org/drawingml/2006/main" xmlns:r="http://schemas.openxmlformats.org/officeDocument/2006/relationships" xmlns:p="http://schemas.openxmlformats.org/presentationml/2006/main">
  <p:tag name="AS_UNIQUEID" val="345"/>
</p:tagLst>
</file>

<file path=ppt/tags/tag100.xml><?xml version="1.0" encoding="utf-8"?>
<p:tagLst xmlns:a="http://schemas.openxmlformats.org/drawingml/2006/main" xmlns:r="http://schemas.openxmlformats.org/officeDocument/2006/relationships" xmlns:p="http://schemas.openxmlformats.org/presentationml/2006/main">
  <p:tag name="AS_UNIQUEID" val="5569"/>
</p:tagLst>
</file>

<file path=ppt/tags/tag101.xml><?xml version="1.0" encoding="utf-8"?>
<p:tagLst xmlns:a="http://schemas.openxmlformats.org/drawingml/2006/main" xmlns:r="http://schemas.openxmlformats.org/officeDocument/2006/relationships" xmlns:p="http://schemas.openxmlformats.org/presentationml/2006/main">
  <p:tag name="AS_UNIQUEID" val="5570"/>
</p:tagLst>
</file>

<file path=ppt/tags/tag102.xml><?xml version="1.0" encoding="utf-8"?>
<p:tagLst xmlns:a="http://schemas.openxmlformats.org/drawingml/2006/main" xmlns:r="http://schemas.openxmlformats.org/officeDocument/2006/relationships" xmlns:p="http://schemas.openxmlformats.org/presentationml/2006/main">
  <p:tag name="AS_UNIQUEID" val="5571"/>
</p:tagLst>
</file>

<file path=ppt/tags/tag103.xml><?xml version="1.0" encoding="utf-8"?>
<p:tagLst xmlns:a="http://schemas.openxmlformats.org/drawingml/2006/main" xmlns:r="http://schemas.openxmlformats.org/officeDocument/2006/relationships" xmlns:p="http://schemas.openxmlformats.org/presentationml/2006/main">
  <p:tag name="AS_UNIQUEID" val="5572"/>
</p:tagLst>
</file>

<file path=ppt/tags/tag104.xml><?xml version="1.0" encoding="utf-8"?>
<p:tagLst xmlns:a="http://schemas.openxmlformats.org/drawingml/2006/main" xmlns:r="http://schemas.openxmlformats.org/officeDocument/2006/relationships" xmlns:p="http://schemas.openxmlformats.org/presentationml/2006/main">
  <p:tag name="AS_UNIQUEID" val="5573"/>
</p:tagLst>
</file>

<file path=ppt/tags/tag105.xml><?xml version="1.0" encoding="utf-8"?>
<p:tagLst xmlns:a="http://schemas.openxmlformats.org/drawingml/2006/main" xmlns:r="http://schemas.openxmlformats.org/officeDocument/2006/relationships" xmlns:p="http://schemas.openxmlformats.org/presentationml/2006/main">
  <p:tag name="AS_UNIQUEID" val="5574"/>
</p:tagLst>
</file>

<file path=ppt/tags/tag106.xml><?xml version="1.0" encoding="utf-8"?>
<p:tagLst xmlns:a="http://schemas.openxmlformats.org/drawingml/2006/main" xmlns:r="http://schemas.openxmlformats.org/officeDocument/2006/relationships" xmlns:p="http://schemas.openxmlformats.org/presentationml/2006/main">
  <p:tag name="AS_UNIQUEID" val="5575"/>
</p:tagLst>
</file>

<file path=ppt/tags/tag107.xml><?xml version="1.0" encoding="utf-8"?>
<p:tagLst xmlns:a="http://schemas.openxmlformats.org/drawingml/2006/main" xmlns:r="http://schemas.openxmlformats.org/officeDocument/2006/relationships" xmlns:p="http://schemas.openxmlformats.org/presentationml/2006/main">
  <p:tag name="AS_UNIQUEID" val="5576"/>
</p:tagLst>
</file>

<file path=ppt/tags/tag108.xml><?xml version="1.0" encoding="utf-8"?>
<p:tagLst xmlns:a="http://schemas.openxmlformats.org/drawingml/2006/main" xmlns:r="http://schemas.openxmlformats.org/officeDocument/2006/relationships" xmlns:p="http://schemas.openxmlformats.org/presentationml/2006/main">
  <p:tag name="AS_UNIQUEID" val="5578"/>
</p:tagLst>
</file>

<file path=ppt/tags/tag109.xml><?xml version="1.0" encoding="utf-8"?>
<p:tagLst xmlns:a="http://schemas.openxmlformats.org/drawingml/2006/main" xmlns:r="http://schemas.openxmlformats.org/officeDocument/2006/relationships" xmlns:p="http://schemas.openxmlformats.org/presentationml/2006/main">
  <p:tag name="AS_UNIQUEID" val="5579"/>
</p:tagLst>
</file>

<file path=ppt/tags/tag11.xml><?xml version="1.0" encoding="utf-8"?>
<p:tagLst xmlns:a="http://schemas.openxmlformats.org/drawingml/2006/main" xmlns:r="http://schemas.openxmlformats.org/officeDocument/2006/relationships" xmlns:p="http://schemas.openxmlformats.org/presentationml/2006/main">
  <p:tag name="AS_UNIQUEID" val="346"/>
</p:tagLst>
</file>

<file path=ppt/tags/tag110.xml><?xml version="1.0" encoding="utf-8"?>
<p:tagLst xmlns:a="http://schemas.openxmlformats.org/drawingml/2006/main" xmlns:r="http://schemas.openxmlformats.org/officeDocument/2006/relationships" xmlns:p="http://schemas.openxmlformats.org/presentationml/2006/main">
  <p:tag name="AS_UNIQUEID" val="5580"/>
</p:tagLst>
</file>

<file path=ppt/tags/tag111.xml><?xml version="1.0" encoding="utf-8"?>
<p:tagLst xmlns:a="http://schemas.openxmlformats.org/drawingml/2006/main" xmlns:r="http://schemas.openxmlformats.org/officeDocument/2006/relationships" xmlns:p="http://schemas.openxmlformats.org/presentationml/2006/main">
  <p:tag name="AS_UNIQUEID" val="5581"/>
</p:tagLst>
</file>

<file path=ppt/tags/tag112.xml><?xml version="1.0" encoding="utf-8"?>
<p:tagLst xmlns:a="http://schemas.openxmlformats.org/drawingml/2006/main" xmlns:r="http://schemas.openxmlformats.org/officeDocument/2006/relationships" xmlns:p="http://schemas.openxmlformats.org/presentationml/2006/main">
  <p:tag name="AS_UNIQUEID" val="5583"/>
</p:tagLst>
</file>

<file path=ppt/tags/tag113.xml><?xml version="1.0" encoding="utf-8"?>
<p:tagLst xmlns:a="http://schemas.openxmlformats.org/drawingml/2006/main" xmlns:r="http://schemas.openxmlformats.org/officeDocument/2006/relationships" xmlns:p="http://schemas.openxmlformats.org/presentationml/2006/main">
  <p:tag name="AS_UNIQUEID" val="5584"/>
</p:tagLst>
</file>

<file path=ppt/tags/tag114.xml><?xml version="1.0" encoding="utf-8"?>
<p:tagLst xmlns:a="http://schemas.openxmlformats.org/drawingml/2006/main" xmlns:r="http://schemas.openxmlformats.org/officeDocument/2006/relationships" xmlns:p="http://schemas.openxmlformats.org/presentationml/2006/main">
  <p:tag name="AS_UNIQUEID" val="5585"/>
</p:tagLst>
</file>

<file path=ppt/tags/tag115.xml><?xml version="1.0" encoding="utf-8"?>
<p:tagLst xmlns:a="http://schemas.openxmlformats.org/drawingml/2006/main" xmlns:r="http://schemas.openxmlformats.org/officeDocument/2006/relationships" xmlns:p="http://schemas.openxmlformats.org/presentationml/2006/main">
  <p:tag name="AS_UNIQUEID" val="5587"/>
</p:tagLst>
</file>

<file path=ppt/tags/tag116.xml><?xml version="1.0" encoding="utf-8"?>
<p:tagLst xmlns:a="http://schemas.openxmlformats.org/drawingml/2006/main" xmlns:r="http://schemas.openxmlformats.org/officeDocument/2006/relationships" xmlns:p="http://schemas.openxmlformats.org/presentationml/2006/main">
  <p:tag name="AS_UNIQUEID" val="5588"/>
</p:tagLst>
</file>

<file path=ppt/tags/tag117.xml><?xml version="1.0" encoding="utf-8"?>
<p:tagLst xmlns:a="http://schemas.openxmlformats.org/drawingml/2006/main" xmlns:r="http://schemas.openxmlformats.org/officeDocument/2006/relationships" xmlns:p="http://schemas.openxmlformats.org/presentationml/2006/main">
  <p:tag name="AS_UNIQUEID" val="5589"/>
</p:tagLst>
</file>

<file path=ppt/tags/tag118.xml><?xml version="1.0" encoding="utf-8"?>
<p:tagLst xmlns:a="http://schemas.openxmlformats.org/drawingml/2006/main" xmlns:r="http://schemas.openxmlformats.org/officeDocument/2006/relationships" xmlns:p="http://schemas.openxmlformats.org/presentationml/2006/main">
  <p:tag name="AS_UNIQUEID" val="5590"/>
</p:tagLst>
</file>

<file path=ppt/tags/tag119.xml><?xml version="1.0" encoding="utf-8"?>
<p:tagLst xmlns:a="http://schemas.openxmlformats.org/drawingml/2006/main" xmlns:r="http://schemas.openxmlformats.org/officeDocument/2006/relationships" xmlns:p="http://schemas.openxmlformats.org/presentationml/2006/main">
  <p:tag name="AS_UNIQUEID" val="5591"/>
</p:tagLst>
</file>

<file path=ppt/tags/tag12.xml><?xml version="1.0" encoding="utf-8"?>
<p:tagLst xmlns:a="http://schemas.openxmlformats.org/drawingml/2006/main" xmlns:r="http://schemas.openxmlformats.org/officeDocument/2006/relationships" xmlns:p="http://schemas.openxmlformats.org/presentationml/2006/main">
  <p:tag name="AS_UNIQUEID" val="347"/>
</p:tagLst>
</file>

<file path=ppt/tags/tag120.xml><?xml version="1.0" encoding="utf-8"?>
<p:tagLst xmlns:a="http://schemas.openxmlformats.org/drawingml/2006/main" xmlns:r="http://schemas.openxmlformats.org/officeDocument/2006/relationships" xmlns:p="http://schemas.openxmlformats.org/presentationml/2006/main">
  <p:tag name="AS_UNIQUEID" val="5592"/>
</p:tagLst>
</file>

<file path=ppt/tags/tag121.xml><?xml version="1.0" encoding="utf-8"?>
<p:tagLst xmlns:a="http://schemas.openxmlformats.org/drawingml/2006/main" xmlns:r="http://schemas.openxmlformats.org/officeDocument/2006/relationships" xmlns:p="http://schemas.openxmlformats.org/presentationml/2006/main">
  <p:tag name="AS_UNIQUEID" val="5594"/>
</p:tagLst>
</file>

<file path=ppt/tags/tag122.xml><?xml version="1.0" encoding="utf-8"?>
<p:tagLst xmlns:a="http://schemas.openxmlformats.org/drawingml/2006/main" xmlns:r="http://schemas.openxmlformats.org/officeDocument/2006/relationships" xmlns:p="http://schemas.openxmlformats.org/presentationml/2006/main">
  <p:tag name="AS_UNIQUEID" val="5595"/>
</p:tagLst>
</file>

<file path=ppt/tags/tag123.xml><?xml version="1.0" encoding="utf-8"?>
<p:tagLst xmlns:a="http://schemas.openxmlformats.org/drawingml/2006/main" xmlns:r="http://schemas.openxmlformats.org/officeDocument/2006/relationships" xmlns:p="http://schemas.openxmlformats.org/presentationml/2006/main">
  <p:tag name="AS_UNIQUEID" val="5596"/>
</p:tagLst>
</file>

<file path=ppt/tags/tag124.xml><?xml version="1.0" encoding="utf-8"?>
<p:tagLst xmlns:a="http://schemas.openxmlformats.org/drawingml/2006/main" xmlns:r="http://schemas.openxmlformats.org/officeDocument/2006/relationships" xmlns:p="http://schemas.openxmlformats.org/presentationml/2006/main">
  <p:tag name="AS_UNIQUEID" val="5597"/>
</p:tagLst>
</file>

<file path=ppt/tags/tag125.xml><?xml version="1.0" encoding="utf-8"?>
<p:tagLst xmlns:a="http://schemas.openxmlformats.org/drawingml/2006/main" xmlns:r="http://schemas.openxmlformats.org/officeDocument/2006/relationships" xmlns:p="http://schemas.openxmlformats.org/presentationml/2006/main">
  <p:tag name="AS_UNIQUEID" val="5598"/>
</p:tagLst>
</file>

<file path=ppt/tags/tag126.xml><?xml version="1.0" encoding="utf-8"?>
<p:tagLst xmlns:a="http://schemas.openxmlformats.org/drawingml/2006/main" xmlns:r="http://schemas.openxmlformats.org/officeDocument/2006/relationships" xmlns:p="http://schemas.openxmlformats.org/presentationml/2006/main">
  <p:tag name="AS_UNIQUEID" val="5599"/>
</p:tagLst>
</file>

<file path=ppt/tags/tag127.xml><?xml version="1.0" encoding="utf-8"?>
<p:tagLst xmlns:a="http://schemas.openxmlformats.org/drawingml/2006/main" xmlns:r="http://schemas.openxmlformats.org/officeDocument/2006/relationships" xmlns:p="http://schemas.openxmlformats.org/presentationml/2006/main">
  <p:tag name="AS_UNIQUEID" val="5601"/>
</p:tagLst>
</file>

<file path=ppt/tags/tag128.xml><?xml version="1.0" encoding="utf-8"?>
<p:tagLst xmlns:a="http://schemas.openxmlformats.org/drawingml/2006/main" xmlns:r="http://schemas.openxmlformats.org/officeDocument/2006/relationships" xmlns:p="http://schemas.openxmlformats.org/presentationml/2006/main">
  <p:tag name="AS_UNIQUEID" val="5602"/>
</p:tagLst>
</file>

<file path=ppt/tags/tag129.xml><?xml version="1.0" encoding="utf-8"?>
<p:tagLst xmlns:a="http://schemas.openxmlformats.org/drawingml/2006/main" xmlns:r="http://schemas.openxmlformats.org/officeDocument/2006/relationships" xmlns:p="http://schemas.openxmlformats.org/presentationml/2006/main">
  <p:tag name="AS_UNIQUEID" val="5603"/>
</p:tagLst>
</file>

<file path=ppt/tags/tag13.xml><?xml version="1.0" encoding="utf-8"?>
<p:tagLst xmlns:a="http://schemas.openxmlformats.org/drawingml/2006/main" xmlns:r="http://schemas.openxmlformats.org/officeDocument/2006/relationships" xmlns:p="http://schemas.openxmlformats.org/presentationml/2006/main">
  <p:tag name="AS_UNIQUEID" val="343"/>
</p:tagLst>
</file>

<file path=ppt/tags/tag130.xml><?xml version="1.0" encoding="utf-8"?>
<p:tagLst xmlns:a="http://schemas.openxmlformats.org/drawingml/2006/main" xmlns:r="http://schemas.openxmlformats.org/officeDocument/2006/relationships" xmlns:p="http://schemas.openxmlformats.org/presentationml/2006/main">
  <p:tag name="AS_UNIQUEID" val="5604"/>
</p:tagLst>
</file>

<file path=ppt/tags/tag131.xml><?xml version="1.0" encoding="utf-8"?>
<p:tagLst xmlns:a="http://schemas.openxmlformats.org/drawingml/2006/main" xmlns:r="http://schemas.openxmlformats.org/officeDocument/2006/relationships" xmlns:p="http://schemas.openxmlformats.org/presentationml/2006/main">
  <p:tag name="AS_UNIQUEID" val="5605"/>
</p:tagLst>
</file>

<file path=ppt/tags/tag132.xml><?xml version="1.0" encoding="utf-8"?>
<p:tagLst xmlns:a="http://schemas.openxmlformats.org/drawingml/2006/main" xmlns:r="http://schemas.openxmlformats.org/officeDocument/2006/relationships" xmlns:p="http://schemas.openxmlformats.org/presentationml/2006/main">
  <p:tag name="AS_UNIQUEID" val="5607"/>
</p:tagLst>
</file>

<file path=ppt/tags/tag133.xml><?xml version="1.0" encoding="utf-8"?>
<p:tagLst xmlns:a="http://schemas.openxmlformats.org/drawingml/2006/main" xmlns:r="http://schemas.openxmlformats.org/officeDocument/2006/relationships" xmlns:p="http://schemas.openxmlformats.org/presentationml/2006/main">
  <p:tag name="AS_UNIQUEID" val="5608"/>
</p:tagLst>
</file>

<file path=ppt/tags/tag134.xml><?xml version="1.0" encoding="utf-8"?>
<p:tagLst xmlns:a="http://schemas.openxmlformats.org/drawingml/2006/main" xmlns:r="http://schemas.openxmlformats.org/officeDocument/2006/relationships" xmlns:p="http://schemas.openxmlformats.org/presentationml/2006/main">
  <p:tag name="AS_UNIQUEID" val="5609"/>
</p:tagLst>
</file>

<file path=ppt/tags/tag135.xml><?xml version="1.0" encoding="utf-8"?>
<p:tagLst xmlns:a="http://schemas.openxmlformats.org/drawingml/2006/main" xmlns:r="http://schemas.openxmlformats.org/officeDocument/2006/relationships" xmlns:p="http://schemas.openxmlformats.org/presentationml/2006/main">
  <p:tag name="AS_UNIQUEID" val="5610"/>
</p:tagLst>
</file>

<file path=ppt/tags/tag136.xml><?xml version="1.0" encoding="utf-8"?>
<p:tagLst xmlns:a="http://schemas.openxmlformats.org/drawingml/2006/main" xmlns:r="http://schemas.openxmlformats.org/officeDocument/2006/relationships" xmlns:p="http://schemas.openxmlformats.org/presentationml/2006/main">
  <p:tag name="AS_UNIQUEID" val="5611"/>
</p:tagLst>
</file>

<file path=ppt/tags/tag137.xml><?xml version="1.0" encoding="utf-8"?>
<p:tagLst xmlns:a="http://schemas.openxmlformats.org/drawingml/2006/main" xmlns:r="http://schemas.openxmlformats.org/officeDocument/2006/relationships" xmlns:p="http://schemas.openxmlformats.org/presentationml/2006/main">
  <p:tag name="AS_UNIQUEID" val="5613"/>
</p:tagLst>
</file>

<file path=ppt/tags/tag138.xml><?xml version="1.0" encoding="utf-8"?>
<p:tagLst xmlns:a="http://schemas.openxmlformats.org/drawingml/2006/main" xmlns:r="http://schemas.openxmlformats.org/officeDocument/2006/relationships" xmlns:p="http://schemas.openxmlformats.org/presentationml/2006/main">
  <p:tag name="AS_UNIQUEID" val="197"/>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39.xml><?xml version="1.0" encoding="utf-8"?>
<p:tagLst xmlns:a="http://schemas.openxmlformats.org/drawingml/2006/main" xmlns:r="http://schemas.openxmlformats.org/officeDocument/2006/relationships" xmlns:p="http://schemas.openxmlformats.org/presentationml/2006/main">
  <p:tag name="AS_UNIQUEID" val="198"/>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AS_UNIQUEID" val="344"/>
</p:tagLst>
</file>

<file path=ppt/tags/tag140.xml><?xml version="1.0" encoding="utf-8"?>
<p:tagLst xmlns:a="http://schemas.openxmlformats.org/drawingml/2006/main" xmlns:r="http://schemas.openxmlformats.org/officeDocument/2006/relationships" xmlns:p="http://schemas.openxmlformats.org/presentationml/2006/main">
  <p:tag name="AS_UNIQUEID" val="199"/>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41.xml><?xml version="1.0" encoding="utf-8"?>
<p:tagLst xmlns:a="http://schemas.openxmlformats.org/drawingml/2006/main" xmlns:r="http://schemas.openxmlformats.org/officeDocument/2006/relationships" xmlns:p="http://schemas.openxmlformats.org/presentationml/2006/main">
  <p:tag name="AS_UNIQUEID" val="5615"/>
</p:tagLst>
</file>

<file path=ppt/tags/tag142.xml><?xml version="1.0" encoding="utf-8"?>
<p:tagLst xmlns:a="http://schemas.openxmlformats.org/drawingml/2006/main" xmlns:r="http://schemas.openxmlformats.org/officeDocument/2006/relationships" xmlns:p="http://schemas.openxmlformats.org/presentationml/2006/main">
  <p:tag name="AS_UNIQUEID" val="20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43.xml><?xml version="1.0" encoding="utf-8"?>
<p:tagLst xmlns:a="http://schemas.openxmlformats.org/drawingml/2006/main" xmlns:r="http://schemas.openxmlformats.org/officeDocument/2006/relationships" xmlns:p="http://schemas.openxmlformats.org/presentationml/2006/main">
  <p:tag name="AS_UNIQUEID" val="203"/>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44.xml><?xml version="1.0" encoding="utf-8"?>
<p:tagLst xmlns:a="http://schemas.openxmlformats.org/drawingml/2006/main" xmlns:r="http://schemas.openxmlformats.org/officeDocument/2006/relationships" xmlns:p="http://schemas.openxmlformats.org/presentationml/2006/main">
  <p:tag name="AS_UNIQUEID" val="204"/>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14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46.xml><?xml version="1.0" encoding="utf-8"?>
<p:tagLst xmlns:a="http://schemas.openxmlformats.org/drawingml/2006/main" xmlns:r="http://schemas.openxmlformats.org/officeDocument/2006/relationships" xmlns:p="http://schemas.openxmlformats.org/presentationml/2006/main">
  <p:tag name="AS_UNIQUEID" val="6523"/>
</p:tagLst>
</file>

<file path=ppt/tags/tag147.xml><?xml version="1.0" encoding="utf-8"?>
<p:tagLst xmlns:a="http://schemas.openxmlformats.org/drawingml/2006/main" xmlns:r="http://schemas.openxmlformats.org/officeDocument/2006/relationships" xmlns:p="http://schemas.openxmlformats.org/presentationml/2006/main">
  <p:tag name="AS_UNIQUEID" val="12831"/>
</p:tagLst>
</file>

<file path=ppt/tags/tag148.xml><?xml version="1.0" encoding="utf-8"?>
<p:tagLst xmlns:a="http://schemas.openxmlformats.org/drawingml/2006/main" xmlns:r="http://schemas.openxmlformats.org/officeDocument/2006/relationships" xmlns:p="http://schemas.openxmlformats.org/presentationml/2006/main">
  <p:tag name="AS_UNIQUEID" val="13048"/>
</p:tagLst>
</file>

<file path=ppt/tags/tag149.xml><?xml version="1.0" encoding="utf-8"?>
<p:tagLst xmlns:a="http://schemas.openxmlformats.org/drawingml/2006/main" xmlns:r="http://schemas.openxmlformats.org/officeDocument/2006/relationships" xmlns:p="http://schemas.openxmlformats.org/presentationml/2006/main">
  <p:tag name="AS_UNIQUEID" val="13049"/>
</p:tagLst>
</file>

<file path=ppt/tags/tag15.xml><?xml version="1.0" encoding="utf-8"?>
<p:tagLst xmlns:a="http://schemas.openxmlformats.org/drawingml/2006/main" xmlns:r="http://schemas.openxmlformats.org/officeDocument/2006/relationships" xmlns:p="http://schemas.openxmlformats.org/presentationml/2006/main">
  <p:tag name="AS_UNIQUEID" val="349"/>
</p:tagLst>
</file>

<file path=ppt/tags/tag150.xml><?xml version="1.0" encoding="utf-8"?>
<p:tagLst xmlns:a="http://schemas.openxmlformats.org/drawingml/2006/main" xmlns:r="http://schemas.openxmlformats.org/officeDocument/2006/relationships" xmlns:p="http://schemas.openxmlformats.org/presentationml/2006/main">
  <p:tag name="AS_UNIQUEID" val="179"/>
</p:tagLst>
</file>

<file path=ppt/tags/tag151.xml><?xml version="1.0" encoding="utf-8"?>
<p:tagLst xmlns:a="http://schemas.openxmlformats.org/drawingml/2006/main" xmlns:r="http://schemas.openxmlformats.org/officeDocument/2006/relationships" xmlns:p="http://schemas.openxmlformats.org/presentationml/2006/main">
  <p:tag name="AS_UNIQUEID" val="4411"/>
</p:tagLst>
</file>

<file path=ppt/tags/tag152.xml><?xml version="1.0" encoding="utf-8"?>
<p:tagLst xmlns:a="http://schemas.openxmlformats.org/drawingml/2006/main" xmlns:r="http://schemas.openxmlformats.org/officeDocument/2006/relationships" xmlns:p="http://schemas.openxmlformats.org/presentationml/2006/main">
  <p:tag name="AS_UNIQUEID" val="6519"/>
</p:tagLst>
</file>

<file path=ppt/tags/tag153.xml><?xml version="1.0" encoding="utf-8"?>
<p:tagLst xmlns:a="http://schemas.openxmlformats.org/drawingml/2006/main" xmlns:r="http://schemas.openxmlformats.org/officeDocument/2006/relationships" xmlns:p="http://schemas.openxmlformats.org/presentationml/2006/main">
  <p:tag name="AS_UNIQUEID" val="6520"/>
</p:tagLst>
</file>

<file path=ppt/tags/tag154.xml><?xml version="1.0" encoding="utf-8"?>
<p:tagLst xmlns:a="http://schemas.openxmlformats.org/drawingml/2006/main" xmlns:r="http://schemas.openxmlformats.org/officeDocument/2006/relationships" xmlns:p="http://schemas.openxmlformats.org/presentationml/2006/main">
  <p:tag name="AS_UNIQUEID" val="6521"/>
</p:tagLst>
</file>

<file path=ppt/tags/tag155.xml><?xml version="1.0" encoding="utf-8"?>
<p:tagLst xmlns:a="http://schemas.openxmlformats.org/drawingml/2006/main" xmlns:r="http://schemas.openxmlformats.org/officeDocument/2006/relationships" xmlns:p="http://schemas.openxmlformats.org/presentationml/2006/main">
  <p:tag name="KSO_WM_SPECIAL_SOURCE" val="bdnull"/>
</p:tagLst>
</file>

<file path=ppt/tags/tag156.xml><?xml version="1.0" encoding="utf-8"?>
<p:tagLst xmlns:a="http://schemas.openxmlformats.org/drawingml/2006/main" xmlns:r="http://schemas.openxmlformats.org/officeDocument/2006/relationships" xmlns:p="http://schemas.openxmlformats.org/presentationml/2006/main">
  <p:tag name="AS_UNIQUEID" val="3614"/>
</p:tagLst>
</file>

<file path=ppt/tags/tag157.xml><?xml version="1.0" encoding="utf-8"?>
<p:tagLst xmlns:a="http://schemas.openxmlformats.org/drawingml/2006/main" xmlns:r="http://schemas.openxmlformats.org/officeDocument/2006/relationships" xmlns:p="http://schemas.openxmlformats.org/presentationml/2006/main">
  <p:tag name="AS_UNIQUEID" val="3617"/>
</p:tagLst>
</file>

<file path=ppt/tags/tag158.xml><?xml version="1.0" encoding="utf-8"?>
<p:tagLst xmlns:a="http://schemas.openxmlformats.org/drawingml/2006/main" xmlns:r="http://schemas.openxmlformats.org/officeDocument/2006/relationships" xmlns:p="http://schemas.openxmlformats.org/presentationml/2006/main">
  <p:tag name="AS_UNIQUEID" val="3620"/>
</p:tagLst>
</file>

<file path=ppt/tags/tag159.xml><?xml version="1.0" encoding="utf-8"?>
<p:tagLst xmlns:a="http://schemas.openxmlformats.org/drawingml/2006/main" xmlns:r="http://schemas.openxmlformats.org/officeDocument/2006/relationships" xmlns:p="http://schemas.openxmlformats.org/presentationml/2006/main">
  <p:tag name="AS_UNIQUEID" val="3618"/>
</p:tagLst>
</file>

<file path=ppt/tags/tag16.xml><?xml version="1.0" encoding="utf-8"?>
<p:tagLst xmlns:a="http://schemas.openxmlformats.org/drawingml/2006/main" xmlns:r="http://schemas.openxmlformats.org/officeDocument/2006/relationships" xmlns:p="http://schemas.openxmlformats.org/presentationml/2006/main">
  <p:tag name="AS_UNIQUEID" val="350"/>
</p:tagLst>
</file>

<file path=ppt/tags/tag160.xml><?xml version="1.0" encoding="utf-8"?>
<p:tagLst xmlns:a="http://schemas.openxmlformats.org/drawingml/2006/main" xmlns:r="http://schemas.openxmlformats.org/officeDocument/2006/relationships" xmlns:p="http://schemas.openxmlformats.org/presentationml/2006/main">
  <p:tag name="AS_UNIQUEID" val="3619"/>
</p:tagLst>
</file>

<file path=ppt/tags/tag161.xml><?xml version="1.0" encoding="utf-8"?>
<p:tagLst xmlns:a="http://schemas.openxmlformats.org/drawingml/2006/main" xmlns:r="http://schemas.openxmlformats.org/officeDocument/2006/relationships" xmlns:p="http://schemas.openxmlformats.org/presentationml/2006/main">
  <p:tag name="AS_UNIQUEID" val="3615"/>
</p:tagLst>
</file>

<file path=ppt/tags/tag162.xml><?xml version="1.0" encoding="utf-8"?>
<p:tagLst xmlns:a="http://schemas.openxmlformats.org/drawingml/2006/main" xmlns:r="http://schemas.openxmlformats.org/officeDocument/2006/relationships" xmlns:p="http://schemas.openxmlformats.org/presentationml/2006/main">
  <p:tag name="AS_UNIQUEID" val="3616"/>
</p:tagLst>
</file>

<file path=ppt/tags/tag163.xml><?xml version="1.0" encoding="utf-8"?>
<p:tagLst xmlns:a="http://schemas.openxmlformats.org/drawingml/2006/main" xmlns:r="http://schemas.openxmlformats.org/officeDocument/2006/relationships" xmlns:p="http://schemas.openxmlformats.org/presentationml/2006/main">
  <p:tag name="AS_UNIQUEID" val="3610"/>
</p:tagLst>
</file>

<file path=ppt/tags/tag164.xml><?xml version="1.0" encoding="utf-8"?>
<p:tagLst xmlns:a="http://schemas.openxmlformats.org/drawingml/2006/main" xmlns:r="http://schemas.openxmlformats.org/officeDocument/2006/relationships" xmlns:p="http://schemas.openxmlformats.org/presentationml/2006/main">
  <p:tag name="AS_UNIQUEID" val="3611"/>
</p:tagLst>
</file>

<file path=ppt/tags/tag165.xml><?xml version="1.0" encoding="utf-8"?>
<p:tagLst xmlns:a="http://schemas.openxmlformats.org/drawingml/2006/main" xmlns:r="http://schemas.openxmlformats.org/officeDocument/2006/relationships" xmlns:p="http://schemas.openxmlformats.org/presentationml/2006/main">
  <p:tag name="AS_UNIQUEID" val="3612"/>
</p:tagLst>
</file>

<file path=ppt/tags/tag166.xml><?xml version="1.0" encoding="utf-8"?>
<p:tagLst xmlns:a="http://schemas.openxmlformats.org/drawingml/2006/main" xmlns:r="http://schemas.openxmlformats.org/officeDocument/2006/relationships" xmlns:p="http://schemas.openxmlformats.org/presentationml/2006/main">
  <p:tag name="AS_UNIQUEID" val="6699"/>
</p:tagLst>
</file>

<file path=ppt/tags/tag167.xml><?xml version="1.0" encoding="utf-8"?>
<p:tagLst xmlns:a="http://schemas.openxmlformats.org/drawingml/2006/main" xmlns:r="http://schemas.openxmlformats.org/officeDocument/2006/relationships" xmlns:p="http://schemas.openxmlformats.org/presentationml/2006/main">
  <p:tag name="AS_UNIQUEID" val="13054"/>
</p:tagLst>
</file>

<file path=ppt/tags/tag168.xml><?xml version="1.0" encoding="utf-8"?>
<p:tagLst xmlns:a="http://schemas.openxmlformats.org/drawingml/2006/main" xmlns:r="http://schemas.openxmlformats.org/officeDocument/2006/relationships" xmlns:p="http://schemas.openxmlformats.org/presentationml/2006/main">
  <p:tag name="AS_UNIQUEID" val="13055"/>
</p:tagLst>
</file>

<file path=ppt/tags/tag169.xml><?xml version="1.0" encoding="utf-8"?>
<p:tagLst xmlns:a="http://schemas.openxmlformats.org/drawingml/2006/main" xmlns:r="http://schemas.openxmlformats.org/officeDocument/2006/relationships" xmlns:p="http://schemas.openxmlformats.org/presentationml/2006/main">
  <p:tag name="AS_UNIQUEID" val="6695"/>
</p:tagLst>
</file>

<file path=ppt/tags/tag17.xml><?xml version="1.0" encoding="utf-8"?>
<p:tagLst xmlns:a="http://schemas.openxmlformats.org/drawingml/2006/main" xmlns:r="http://schemas.openxmlformats.org/officeDocument/2006/relationships" xmlns:p="http://schemas.openxmlformats.org/presentationml/2006/main">
  <p:tag name="AS_UNIQUEID" val="351"/>
</p:tagLst>
</file>

<file path=ppt/tags/tag170.xml><?xml version="1.0" encoding="utf-8"?>
<p:tagLst xmlns:a="http://schemas.openxmlformats.org/drawingml/2006/main" xmlns:r="http://schemas.openxmlformats.org/officeDocument/2006/relationships" xmlns:p="http://schemas.openxmlformats.org/presentationml/2006/main">
  <p:tag name="AS_UNIQUEID" val="6696"/>
</p:tagLst>
</file>

<file path=ppt/tags/tag171.xml><?xml version="1.0" encoding="utf-8"?>
<p:tagLst xmlns:a="http://schemas.openxmlformats.org/drawingml/2006/main" xmlns:r="http://schemas.openxmlformats.org/officeDocument/2006/relationships" xmlns:p="http://schemas.openxmlformats.org/presentationml/2006/main">
  <p:tag name="AS_UNIQUEID" val="6697"/>
</p:tagLst>
</file>

<file path=ppt/tags/tag172.xml><?xml version="1.0" encoding="utf-8"?>
<p:tagLst xmlns:a="http://schemas.openxmlformats.org/drawingml/2006/main" xmlns:r="http://schemas.openxmlformats.org/officeDocument/2006/relationships" xmlns:p="http://schemas.openxmlformats.org/presentationml/2006/main">
  <p:tag name="AS_UNIQUEID" val="179"/>
</p:tagLst>
</file>

<file path=ppt/tags/tag173.xml><?xml version="1.0" encoding="utf-8"?>
<p:tagLst xmlns:a="http://schemas.openxmlformats.org/drawingml/2006/main" xmlns:r="http://schemas.openxmlformats.org/officeDocument/2006/relationships" xmlns:p="http://schemas.openxmlformats.org/presentationml/2006/main">
  <p:tag name="AS_UNIQUEID" val="4411"/>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wm#"/>
  <p:tag name="KSO_WM_SPECIAL_SOURCE" val="bdnull"/>
  <p:tag name="KSO_WM_TEMPLATE_CATEGORY" val="custom"/>
  <p:tag name="KSO_WM_TEMPLATE_INDEX" val="20205176"/>
</p:tagLst>
</file>

<file path=ppt/tags/tag175.xml><?xml version="1.0" encoding="utf-8"?>
<p:tagLst xmlns:a="http://schemas.openxmlformats.org/drawingml/2006/main" xmlns:r="http://schemas.openxmlformats.org/officeDocument/2006/relationships" xmlns:p="http://schemas.openxmlformats.org/presentationml/2006/main">
  <p:tag name="AS_UNIQUEID" val="7710"/>
</p:tagLst>
</file>

<file path=ppt/tags/tag176.xml><?xml version="1.0" encoding="utf-8"?>
<p:tagLst xmlns:a="http://schemas.openxmlformats.org/drawingml/2006/main" xmlns:r="http://schemas.openxmlformats.org/officeDocument/2006/relationships" xmlns:p="http://schemas.openxmlformats.org/presentationml/2006/main">
  <p:tag name="AS_UNIQUEID" val="11655"/>
</p:tagLst>
</file>

<file path=ppt/tags/tag177.xml><?xml version="1.0" encoding="utf-8"?>
<p:tagLst xmlns:a="http://schemas.openxmlformats.org/drawingml/2006/main" xmlns:r="http://schemas.openxmlformats.org/officeDocument/2006/relationships" xmlns:p="http://schemas.openxmlformats.org/presentationml/2006/main">
  <p:tag name="AS_UNIQUEID" val="13019"/>
</p:tagLst>
</file>

<file path=ppt/tags/tag178.xml><?xml version="1.0" encoding="utf-8"?>
<p:tagLst xmlns:a="http://schemas.openxmlformats.org/drawingml/2006/main" xmlns:r="http://schemas.openxmlformats.org/officeDocument/2006/relationships" xmlns:p="http://schemas.openxmlformats.org/presentationml/2006/main">
  <p:tag name="AS_UNIQUEID" val="179"/>
</p:tagLst>
</file>

<file path=ppt/tags/tag179.xml><?xml version="1.0" encoding="utf-8"?>
<p:tagLst xmlns:a="http://schemas.openxmlformats.org/drawingml/2006/main" xmlns:r="http://schemas.openxmlformats.org/officeDocument/2006/relationships" xmlns:p="http://schemas.openxmlformats.org/presentationml/2006/main">
  <p:tag name="AS_UNIQUEID" val="4536"/>
</p:tagLst>
</file>

<file path=ppt/tags/tag18.xml><?xml version="1.0" encoding="utf-8"?>
<p:tagLst xmlns:a="http://schemas.openxmlformats.org/drawingml/2006/main" xmlns:r="http://schemas.openxmlformats.org/officeDocument/2006/relationships" xmlns:p="http://schemas.openxmlformats.org/presentationml/2006/main">
  <p:tag name="AS_UNIQUEID" val="352"/>
</p:tagLst>
</file>

<file path=ppt/tags/tag180.xml><?xml version="1.0" encoding="utf-8"?>
<p:tagLst xmlns:a="http://schemas.openxmlformats.org/drawingml/2006/main" xmlns:r="http://schemas.openxmlformats.org/officeDocument/2006/relationships" xmlns:p="http://schemas.openxmlformats.org/presentationml/2006/main">
  <p:tag name="AS_UNIQUEID" val="4541"/>
</p:tagLst>
</file>

<file path=ppt/tags/tag181.xml><?xml version="1.0" encoding="utf-8"?>
<p:tagLst xmlns:a="http://schemas.openxmlformats.org/drawingml/2006/main" xmlns:r="http://schemas.openxmlformats.org/officeDocument/2006/relationships" xmlns:p="http://schemas.openxmlformats.org/presentationml/2006/main">
  <p:tag name="AS_UNIQUEID" val="6699"/>
</p:tagLst>
</file>

<file path=ppt/tags/tag182.xml><?xml version="1.0" encoding="utf-8"?>
<p:tagLst xmlns:a="http://schemas.openxmlformats.org/drawingml/2006/main" xmlns:r="http://schemas.openxmlformats.org/officeDocument/2006/relationships" xmlns:p="http://schemas.openxmlformats.org/presentationml/2006/main">
  <p:tag name="AS_UNIQUEID" val="13067"/>
</p:tagLst>
</file>

<file path=ppt/tags/tag183.xml><?xml version="1.0" encoding="utf-8"?>
<p:tagLst xmlns:a="http://schemas.openxmlformats.org/drawingml/2006/main" xmlns:r="http://schemas.openxmlformats.org/officeDocument/2006/relationships" xmlns:p="http://schemas.openxmlformats.org/presentationml/2006/main">
  <p:tag name="AS_UNIQUEID" val="13068"/>
</p:tagLst>
</file>

<file path=ppt/tags/tag184.xml><?xml version="1.0" encoding="utf-8"?>
<p:tagLst xmlns:a="http://schemas.openxmlformats.org/drawingml/2006/main" xmlns:r="http://schemas.openxmlformats.org/officeDocument/2006/relationships" xmlns:p="http://schemas.openxmlformats.org/presentationml/2006/main">
  <p:tag name="AS_UNIQUEID" val="6695"/>
</p:tagLst>
</file>

<file path=ppt/tags/tag185.xml><?xml version="1.0" encoding="utf-8"?>
<p:tagLst xmlns:a="http://schemas.openxmlformats.org/drawingml/2006/main" xmlns:r="http://schemas.openxmlformats.org/officeDocument/2006/relationships" xmlns:p="http://schemas.openxmlformats.org/presentationml/2006/main">
  <p:tag name="AS_UNIQUEID" val="6696"/>
</p:tagLst>
</file>

<file path=ppt/tags/tag186.xml><?xml version="1.0" encoding="utf-8"?>
<p:tagLst xmlns:a="http://schemas.openxmlformats.org/drawingml/2006/main" xmlns:r="http://schemas.openxmlformats.org/officeDocument/2006/relationships" xmlns:p="http://schemas.openxmlformats.org/presentationml/2006/main">
  <p:tag name="AS_UNIQUEID" val="6697"/>
</p:tagLst>
</file>

<file path=ppt/tags/tag187.xml><?xml version="1.0" encoding="utf-8"?>
<p:tagLst xmlns:a="http://schemas.openxmlformats.org/drawingml/2006/main" xmlns:r="http://schemas.openxmlformats.org/officeDocument/2006/relationships" xmlns:p="http://schemas.openxmlformats.org/presentationml/2006/main">
  <p:tag name="AS_UNIQUEID" val="4411"/>
</p:tagLst>
</file>

<file path=ppt/tags/tag188.xml><?xml version="1.0" encoding="utf-8"?>
<p:tagLst xmlns:a="http://schemas.openxmlformats.org/drawingml/2006/main" xmlns:r="http://schemas.openxmlformats.org/officeDocument/2006/relationships" xmlns:p="http://schemas.openxmlformats.org/presentationml/2006/main">
  <p:tag name="AS_UNIQUEID" val="179"/>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wm#"/>
  <p:tag name="KSO_WM_SPECIAL_SOURCE" val="bdnull"/>
  <p:tag name="KSO_WM_TEMPLATE_CATEGORY" val="custom"/>
  <p:tag name="KSO_WM_TEMPLATE_INDEX" val="20205176"/>
</p:tagLst>
</file>

<file path=ppt/tags/tag19.xml><?xml version="1.0" encoding="utf-8"?>
<p:tagLst xmlns:a="http://schemas.openxmlformats.org/drawingml/2006/main" xmlns:r="http://schemas.openxmlformats.org/officeDocument/2006/relationships" xmlns:p="http://schemas.openxmlformats.org/presentationml/2006/main">
  <p:tag name="AS_UNIQUEID" val="355"/>
</p:tagLst>
</file>

<file path=ppt/tags/tag190.xml><?xml version="1.0" encoding="utf-8"?>
<p:tagLst xmlns:a="http://schemas.openxmlformats.org/drawingml/2006/main" xmlns:r="http://schemas.openxmlformats.org/officeDocument/2006/relationships" xmlns:p="http://schemas.openxmlformats.org/presentationml/2006/main">
  <p:tag name="AS_UNIQUEID" val="11655"/>
</p:tagLst>
</file>

<file path=ppt/tags/tag191.xml><?xml version="1.0" encoding="utf-8"?>
<p:tagLst xmlns:a="http://schemas.openxmlformats.org/drawingml/2006/main" xmlns:r="http://schemas.openxmlformats.org/officeDocument/2006/relationships" xmlns:p="http://schemas.openxmlformats.org/presentationml/2006/main">
  <p:tag name="AS_UNIQUEID" val="13019"/>
</p:tagLst>
</file>

<file path=ppt/tags/tag192.xml><?xml version="1.0" encoding="utf-8"?>
<p:tagLst xmlns:a="http://schemas.openxmlformats.org/drawingml/2006/main" xmlns:r="http://schemas.openxmlformats.org/officeDocument/2006/relationships" xmlns:p="http://schemas.openxmlformats.org/presentationml/2006/main">
  <p:tag name="AS_UNIQUEID" val="179"/>
</p:tagLst>
</file>

<file path=ppt/tags/tag193.xml><?xml version="1.0" encoding="utf-8"?>
<p:tagLst xmlns:a="http://schemas.openxmlformats.org/drawingml/2006/main" xmlns:r="http://schemas.openxmlformats.org/officeDocument/2006/relationships" xmlns:p="http://schemas.openxmlformats.org/presentationml/2006/main">
  <p:tag name="AS_UNIQUEID" val="4536"/>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wm#"/>
  <p:tag name="KSO_WM_SPECIAL_SOURCE" val="bdnull"/>
  <p:tag name="KSO_WM_TEMPLATE_CATEGORY" val="custom"/>
  <p:tag name="KSO_WM_TEMPLATE_INDEX" val="20205176"/>
</p:tagLst>
</file>

<file path=ppt/tags/tag195.xml><?xml version="1.0" encoding="utf-8"?>
<p:tagLst xmlns:a="http://schemas.openxmlformats.org/drawingml/2006/main" xmlns:r="http://schemas.openxmlformats.org/officeDocument/2006/relationships" xmlns:p="http://schemas.openxmlformats.org/presentationml/2006/main">
  <p:tag name="AS_UNIQUEID" val="11655"/>
</p:tagLst>
</file>

<file path=ppt/tags/tag196.xml><?xml version="1.0" encoding="utf-8"?>
<p:tagLst xmlns:a="http://schemas.openxmlformats.org/drawingml/2006/main" xmlns:r="http://schemas.openxmlformats.org/officeDocument/2006/relationships" xmlns:p="http://schemas.openxmlformats.org/presentationml/2006/main">
  <p:tag name="AS_UNIQUEID" val="13019"/>
</p:tagLst>
</file>

<file path=ppt/tags/tag197.xml><?xml version="1.0" encoding="utf-8"?>
<p:tagLst xmlns:a="http://schemas.openxmlformats.org/drawingml/2006/main" xmlns:r="http://schemas.openxmlformats.org/officeDocument/2006/relationships" xmlns:p="http://schemas.openxmlformats.org/presentationml/2006/main">
  <p:tag name="AS_UNIQUEID" val="179"/>
</p:tagLst>
</file>

<file path=ppt/tags/tag198.xml><?xml version="1.0" encoding="utf-8"?>
<p:tagLst xmlns:a="http://schemas.openxmlformats.org/drawingml/2006/main" xmlns:r="http://schemas.openxmlformats.org/officeDocument/2006/relationships" xmlns:p="http://schemas.openxmlformats.org/presentationml/2006/main">
  <p:tag name="AS_UNIQUEID" val="4536"/>
</p:tagLst>
</file>

<file path=ppt/tags/tag199.xml><?xml version="1.0" encoding="utf-8"?>
<p:tagLst xmlns:a="http://schemas.openxmlformats.org/drawingml/2006/main" xmlns:r="http://schemas.openxmlformats.org/officeDocument/2006/relationships" xmlns:p="http://schemas.openxmlformats.org/presentationml/2006/main">
  <p:tag name="AS_UNIQUEID" val="2190"/>
</p:tagLst>
</file>

<file path=ppt/tags/tag2.xml><?xml version="1.0" encoding="utf-8"?>
<p:tagLst xmlns:a="http://schemas.openxmlformats.org/drawingml/2006/main" xmlns:r="http://schemas.openxmlformats.org/officeDocument/2006/relationships" xmlns:p="http://schemas.openxmlformats.org/presentationml/2006/main">
  <p:tag name="AS_UNIQUEID" val="332"/>
</p:tagLst>
</file>

<file path=ppt/tags/tag20.xml><?xml version="1.0" encoding="utf-8"?>
<p:tagLst xmlns:a="http://schemas.openxmlformats.org/drawingml/2006/main" xmlns:r="http://schemas.openxmlformats.org/officeDocument/2006/relationships" xmlns:p="http://schemas.openxmlformats.org/presentationml/2006/main">
  <p:tag name="AS_UNIQUEID" val="356"/>
</p:tagLst>
</file>

<file path=ppt/tags/tag200.xml><?xml version="1.0" encoding="utf-8"?>
<p:tagLst xmlns:a="http://schemas.openxmlformats.org/drawingml/2006/main" xmlns:r="http://schemas.openxmlformats.org/officeDocument/2006/relationships" xmlns:p="http://schemas.openxmlformats.org/presentationml/2006/main">
  <p:tag name="AS_UNIQUEID" val="1410"/>
</p:tagLst>
</file>

<file path=ppt/tags/tag201.xml><?xml version="1.0" encoding="utf-8"?>
<p:tagLst xmlns:a="http://schemas.openxmlformats.org/drawingml/2006/main" xmlns:r="http://schemas.openxmlformats.org/officeDocument/2006/relationships" xmlns:p="http://schemas.openxmlformats.org/presentationml/2006/main">
  <p:tag name="AS_UNIQUEID" val="2191"/>
</p:tagLst>
</file>

<file path=ppt/tags/tag202.xml><?xml version="1.0" encoding="utf-8"?>
<p:tagLst xmlns:a="http://schemas.openxmlformats.org/drawingml/2006/main" xmlns:r="http://schemas.openxmlformats.org/officeDocument/2006/relationships" xmlns:p="http://schemas.openxmlformats.org/presentationml/2006/main">
  <p:tag name="AS_UNIQUEID" val="190"/>
</p:tagLst>
</file>

<file path=ppt/tags/tag203.xml><?xml version="1.0" encoding="utf-8"?>
<p:tagLst xmlns:a="http://schemas.openxmlformats.org/drawingml/2006/main" xmlns:r="http://schemas.openxmlformats.org/officeDocument/2006/relationships" xmlns:p="http://schemas.openxmlformats.org/presentationml/2006/main">
  <p:tag name="AS_UNIQUEID" val="2192"/>
</p:tagLst>
</file>

<file path=ppt/tags/tag204.xml><?xml version="1.0" encoding="utf-8"?>
<p:tagLst xmlns:a="http://schemas.openxmlformats.org/drawingml/2006/main" xmlns:r="http://schemas.openxmlformats.org/officeDocument/2006/relationships" xmlns:p="http://schemas.openxmlformats.org/presentationml/2006/main">
  <p:tag name="AS_UNIQUEID" val="3884"/>
</p:tagLst>
</file>

<file path=ppt/tags/tag205.xml><?xml version="1.0" encoding="utf-8"?>
<p:tagLst xmlns:a="http://schemas.openxmlformats.org/drawingml/2006/main" xmlns:r="http://schemas.openxmlformats.org/officeDocument/2006/relationships" xmlns:p="http://schemas.openxmlformats.org/presentationml/2006/main">
  <p:tag name="AS_UNIQUEID" val="4411"/>
</p:tagLst>
</file>

<file path=ppt/tags/tag206.xml><?xml version="1.0" encoding="utf-8"?>
<p:tagLst xmlns:a="http://schemas.openxmlformats.org/drawingml/2006/main" xmlns:r="http://schemas.openxmlformats.org/officeDocument/2006/relationships" xmlns:p="http://schemas.openxmlformats.org/presentationml/2006/main">
  <p:tag name="AS_UNIQUEID" val="179"/>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wm#"/>
  <p:tag name="KSO_WM_SPECIAL_SOURCE" val="bdnull"/>
  <p:tag name="KSO_WM_TEMPLATE_CATEGORY" val="custom"/>
  <p:tag name="KSO_WM_TEMPLATE_INDEX" val="20205176"/>
</p:tagLst>
</file>

<file path=ppt/tags/tag208.xml><?xml version="1.0" encoding="utf-8"?>
<p:tagLst xmlns:a="http://schemas.openxmlformats.org/drawingml/2006/main" xmlns:r="http://schemas.openxmlformats.org/officeDocument/2006/relationships" xmlns:p="http://schemas.openxmlformats.org/presentationml/2006/main">
  <p:tag name="AS_UNIQUEID" val="11655"/>
</p:tagLst>
</file>

<file path=ppt/tags/tag209.xml><?xml version="1.0" encoding="utf-8"?>
<p:tagLst xmlns:a="http://schemas.openxmlformats.org/drawingml/2006/main" xmlns:r="http://schemas.openxmlformats.org/officeDocument/2006/relationships" xmlns:p="http://schemas.openxmlformats.org/presentationml/2006/main">
  <p:tag name="AS_UNIQUEID" val="13019"/>
</p:tagLst>
</file>

<file path=ppt/tags/tag21.xml><?xml version="1.0" encoding="utf-8"?>
<p:tagLst xmlns:a="http://schemas.openxmlformats.org/drawingml/2006/main" xmlns:r="http://schemas.openxmlformats.org/officeDocument/2006/relationships" xmlns:p="http://schemas.openxmlformats.org/presentationml/2006/main">
  <p:tag name="AS_UNIQUEID" val="353"/>
</p:tagLst>
</file>

<file path=ppt/tags/tag210.xml><?xml version="1.0" encoding="utf-8"?>
<p:tagLst xmlns:a="http://schemas.openxmlformats.org/drawingml/2006/main" xmlns:r="http://schemas.openxmlformats.org/officeDocument/2006/relationships" xmlns:p="http://schemas.openxmlformats.org/presentationml/2006/main">
  <p:tag name="AS_UNIQUEID" val="179"/>
</p:tagLst>
</file>

<file path=ppt/tags/tag211.xml><?xml version="1.0" encoding="utf-8"?>
<p:tagLst xmlns:a="http://schemas.openxmlformats.org/drawingml/2006/main" xmlns:r="http://schemas.openxmlformats.org/officeDocument/2006/relationships" xmlns:p="http://schemas.openxmlformats.org/presentationml/2006/main">
  <p:tag name="AS_UNIQUEID" val="4536"/>
</p:tagLst>
</file>

<file path=ppt/tags/tag212.xml><?xml version="1.0" encoding="utf-8"?>
<p:tagLst xmlns:a="http://schemas.openxmlformats.org/drawingml/2006/main" xmlns:r="http://schemas.openxmlformats.org/officeDocument/2006/relationships" xmlns:p="http://schemas.openxmlformats.org/presentationml/2006/main">
  <p:tag name="AS_UNIQUEID" val="4411"/>
</p:tagLst>
</file>

<file path=ppt/tags/tag213.xml><?xml version="1.0" encoding="utf-8"?>
<p:tagLst xmlns:a="http://schemas.openxmlformats.org/drawingml/2006/main" xmlns:r="http://schemas.openxmlformats.org/officeDocument/2006/relationships" xmlns:p="http://schemas.openxmlformats.org/presentationml/2006/main">
  <p:tag name="AS_UNIQUEID" val="179"/>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wm#"/>
  <p:tag name="KSO_WM_SPECIAL_SOURCE" val="bdnull"/>
  <p:tag name="KSO_WM_TEMPLATE_CATEGORY" val="custom"/>
  <p:tag name="KSO_WM_TEMPLATE_INDEX" val="20205176"/>
</p:tagLst>
</file>

<file path=ppt/tags/tag215.xml><?xml version="1.0" encoding="utf-8"?>
<p:tagLst xmlns:a="http://schemas.openxmlformats.org/drawingml/2006/main" xmlns:r="http://schemas.openxmlformats.org/officeDocument/2006/relationships" xmlns:p="http://schemas.openxmlformats.org/presentationml/2006/main">
  <p:tag name="AS_UNIQUEID" val="11655"/>
</p:tagLst>
</file>

<file path=ppt/tags/tag216.xml><?xml version="1.0" encoding="utf-8"?>
<p:tagLst xmlns:a="http://schemas.openxmlformats.org/drawingml/2006/main" xmlns:r="http://schemas.openxmlformats.org/officeDocument/2006/relationships" xmlns:p="http://schemas.openxmlformats.org/presentationml/2006/main">
  <p:tag name="AS_UNIQUEID" val="13019"/>
</p:tagLst>
</file>

<file path=ppt/tags/tag217.xml><?xml version="1.0" encoding="utf-8"?>
<p:tagLst xmlns:a="http://schemas.openxmlformats.org/drawingml/2006/main" xmlns:r="http://schemas.openxmlformats.org/officeDocument/2006/relationships" xmlns:p="http://schemas.openxmlformats.org/presentationml/2006/main">
  <p:tag name="AS_UNIQUEID" val="179"/>
</p:tagLst>
</file>

<file path=ppt/tags/tag218.xml><?xml version="1.0" encoding="utf-8"?>
<p:tagLst xmlns:a="http://schemas.openxmlformats.org/drawingml/2006/main" xmlns:r="http://schemas.openxmlformats.org/officeDocument/2006/relationships" xmlns:p="http://schemas.openxmlformats.org/presentationml/2006/main">
  <p:tag name="AS_UNIQUEID" val="4536"/>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wm#"/>
  <p:tag name="KSO_WM_SPECIAL_SOURCE" val="bdnull"/>
  <p:tag name="KSO_WM_TEMPLATE_CATEGORY" val="custom"/>
  <p:tag name="KSO_WM_TEMPLATE_INDEX" val="20205176"/>
</p:tagLst>
</file>

<file path=ppt/tags/tag22.xml><?xml version="1.0" encoding="utf-8"?>
<p:tagLst xmlns:a="http://schemas.openxmlformats.org/drawingml/2006/main" xmlns:r="http://schemas.openxmlformats.org/officeDocument/2006/relationships" xmlns:p="http://schemas.openxmlformats.org/presentationml/2006/main">
  <p:tag name="AS_UNIQUEID" val="354"/>
</p:tagLst>
</file>

<file path=ppt/tags/tag220.xml><?xml version="1.0" encoding="utf-8"?>
<p:tagLst xmlns:a="http://schemas.openxmlformats.org/drawingml/2006/main" xmlns:r="http://schemas.openxmlformats.org/officeDocument/2006/relationships" xmlns:p="http://schemas.openxmlformats.org/presentationml/2006/main">
  <p:tag name="AS_UNIQUEID" val="11655"/>
</p:tagLst>
</file>

<file path=ppt/tags/tag221.xml><?xml version="1.0" encoding="utf-8"?>
<p:tagLst xmlns:a="http://schemas.openxmlformats.org/drawingml/2006/main" xmlns:r="http://schemas.openxmlformats.org/officeDocument/2006/relationships" xmlns:p="http://schemas.openxmlformats.org/presentationml/2006/main">
  <p:tag name="AS_UNIQUEID" val="13019"/>
</p:tagLst>
</file>

<file path=ppt/tags/tag222.xml><?xml version="1.0" encoding="utf-8"?>
<p:tagLst xmlns:a="http://schemas.openxmlformats.org/drawingml/2006/main" xmlns:r="http://schemas.openxmlformats.org/officeDocument/2006/relationships" xmlns:p="http://schemas.openxmlformats.org/presentationml/2006/main">
  <p:tag name="AS_UNIQUEID" val="179"/>
</p:tagLst>
</file>

<file path=ppt/tags/tag223.xml><?xml version="1.0" encoding="utf-8"?>
<p:tagLst xmlns:a="http://schemas.openxmlformats.org/drawingml/2006/main" xmlns:r="http://schemas.openxmlformats.org/officeDocument/2006/relationships" xmlns:p="http://schemas.openxmlformats.org/presentationml/2006/main">
  <p:tag name="AS_UNIQUEID" val="4536"/>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wm#"/>
  <p:tag name="KSO_WM_SPECIAL_SOURCE" val="bdnull"/>
  <p:tag name="KSO_WM_TEMPLATE_CATEGORY" val="custom"/>
  <p:tag name="KSO_WM_TEMPLATE_INDEX" val="20205176"/>
</p:tagLst>
</file>

<file path=ppt/tags/tag225.xml><?xml version="1.0" encoding="utf-8"?>
<p:tagLst xmlns:a="http://schemas.openxmlformats.org/drawingml/2006/main" xmlns:r="http://schemas.openxmlformats.org/officeDocument/2006/relationships" xmlns:p="http://schemas.openxmlformats.org/presentationml/2006/main">
  <p:tag name="AS_UNIQUEID" val="7710"/>
</p:tagLst>
</file>

<file path=ppt/tags/tag226.xml><?xml version="1.0" encoding="utf-8"?>
<p:tagLst xmlns:a="http://schemas.openxmlformats.org/drawingml/2006/main" xmlns:r="http://schemas.openxmlformats.org/officeDocument/2006/relationships" xmlns:p="http://schemas.openxmlformats.org/presentationml/2006/main">
  <p:tag name="AS_UNIQUEID" val="11655"/>
</p:tagLst>
</file>

<file path=ppt/tags/tag227.xml><?xml version="1.0" encoding="utf-8"?>
<p:tagLst xmlns:a="http://schemas.openxmlformats.org/drawingml/2006/main" xmlns:r="http://schemas.openxmlformats.org/officeDocument/2006/relationships" xmlns:p="http://schemas.openxmlformats.org/presentationml/2006/main">
  <p:tag name="AS_UNIQUEID" val="13019"/>
</p:tagLst>
</file>

<file path=ppt/tags/tag228.xml><?xml version="1.0" encoding="utf-8"?>
<p:tagLst xmlns:a="http://schemas.openxmlformats.org/drawingml/2006/main" xmlns:r="http://schemas.openxmlformats.org/officeDocument/2006/relationships" xmlns:p="http://schemas.openxmlformats.org/presentationml/2006/main">
  <p:tag name="AS_UNIQUEID" val="179"/>
</p:tagLst>
</file>

<file path=ppt/tags/tag229.xml><?xml version="1.0" encoding="utf-8"?>
<p:tagLst xmlns:a="http://schemas.openxmlformats.org/drawingml/2006/main" xmlns:r="http://schemas.openxmlformats.org/officeDocument/2006/relationships" xmlns:p="http://schemas.openxmlformats.org/presentationml/2006/main">
  <p:tag name="AS_UNIQUEID" val="4536"/>
</p:tagLst>
</file>

<file path=ppt/tags/tag23.xml><?xml version="1.0" encoding="utf-8"?>
<p:tagLst xmlns:a="http://schemas.openxmlformats.org/drawingml/2006/main" xmlns:r="http://schemas.openxmlformats.org/officeDocument/2006/relationships" xmlns:p="http://schemas.openxmlformats.org/presentationml/2006/main">
  <p:tag name="AS_UNIQUEID" val="358"/>
</p:tagLst>
</file>

<file path=ppt/tags/tag230.xml><?xml version="1.0" encoding="utf-8"?>
<p:tagLst xmlns:a="http://schemas.openxmlformats.org/drawingml/2006/main" xmlns:r="http://schemas.openxmlformats.org/officeDocument/2006/relationships" xmlns:p="http://schemas.openxmlformats.org/presentationml/2006/main">
  <p:tag name="AS_UNIQUEID" val="4541"/>
</p:tagLst>
</file>

<file path=ppt/tags/tag231.xml><?xml version="1.0" encoding="utf-8"?>
<p:tagLst xmlns:a="http://schemas.openxmlformats.org/drawingml/2006/main" xmlns:r="http://schemas.openxmlformats.org/officeDocument/2006/relationships" xmlns:p="http://schemas.openxmlformats.org/presentationml/2006/main">
  <p:tag name="AS_UNIQUEID" val="179"/>
</p:tagLst>
</file>

<file path=ppt/tags/tag232.xml><?xml version="1.0" encoding="utf-8"?>
<p:tagLst xmlns:a="http://schemas.openxmlformats.org/drawingml/2006/main" xmlns:r="http://schemas.openxmlformats.org/officeDocument/2006/relationships" xmlns:p="http://schemas.openxmlformats.org/presentationml/2006/main">
  <p:tag name="AS_UNIQUEID" val="6699"/>
</p:tagLst>
</file>

<file path=ppt/tags/tag233.xml><?xml version="1.0" encoding="utf-8"?>
<p:tagLst xmlns:a="http://schemas.openxmlformats.org/drawingml/2006/main" xmlns:r="http://schemas.openxmlformats.org/officeDocument/2006/relationships" xmlns:p="http://schemas.openxmlformats.org/presentationml/2006/main">
  <p:tag name="AS_UNIQUEID" val="13079"/>
</p:tagLst>
</file>

<file path=ppt/tags/tag234.xml><?xml version="1.0" encoding="utf-8"?>
<p:tagLst xmlns:a="http://schemas.openxmlformats.org/drawingml/2006/main" xmlns:r="http://schemas.openxmlformats.org/officeDocument/2006/relationships" xmlns:p="http://schemas.openxmlformats.org/presentationml/2006/main">
  <p:tag name="AS_UNIQUEID" val="13080"/>
</p:tagLst>
</file>

<file path=ppt/tags/tag235.xml><?xml version="1.0" encoding="utf-8"?>
<p:tagLst xmlns:a="http://schemas.openxmlformats.org/drawingml/2006/main" xmlns:r="http://schemas.openxmlformats.org/officeDocument/2006/relationships" xmlns:p="http://schemas.openxmlformats.org/presentationml/2006/main">
  <p:tag name="AS_UNIQUEID" val="6695"/>
</p:tagLst>
</file>

<file path=ppt/tags/tag236.xml><?xml version="1.0" encoding="utf-8"?>
<p:tagLst xmlns:a="http://schemas.openxmlformats.org/drawingml/2006/main" xmlns:r="http://schemas.openxmlformats.org/officeDocument/2006/relationships" xmlns:p="http://schemas.openxmlformats.org/presentationml/2006/main">
  <p:tag name="AS_UNIQUEID" val="6696"/>
</p:tagLst>
</file>

<file path=ppt/tags/tag237.xml><?xml version="1.0" encoding="utf-8"?>
<p:tagLst xmlns:a="http://schemas.openxmlformats.org/drawingml/2006/main" xmlns:r="http://schemas.openxmlformats.org/officeDocument/2006/relationships" xmlns:p="http://schemas.openxmlformats.org/presentationml/2006/main">
  <p:tag name="AS_UNIQUEID" val="6697"/>
</p:tagLst>
</file>

<file path=ppt/tags/tag238.xml><?xml version="1.0" encoding="utf-8"?>
<p:tagLst xmlns:a="http://schemas.openxmlformats.org/drawingml/2006/main" xmlns:r="http://schemas.openxmlformats.org/officeDocument/2006/relationships" xmlns:p="http://schemas.openxmlformats.org/presentationml/2006/main">
  <p:tag name="AS_UNIQUEID" val="179"/>
</p:tagLst>
</file>

<file path=ppt/tags/tag239.xml><?xml version="1.0" encoding="utf-8"?>
<p:tagLst xmlns:a="http://schemas.openxmlformats.org/drawingml/2006/main" xmlns:r="http://schemas.openxmlformats.org/officeDocument/2006/relationships" xmlns:p="http://schemas.openxmlformats.org/presentationml/2006/main">
  <p:tag name="AS_UNIQUEID" val="4411"/>
</p:tagLst>
</file>

<file path=ppt/tags/tag24.xml><?xml version="1.0" encoding="utf-8"?>
<p:tagLst xmlns:a="http://schemas.openxmlformats.org/drawingml/2006/main" xmlns:r="http://schemas.openxmlformats.org/officeDocument/2006/relationships" xmlns:p="http://schemas.openxmlformats.org/presentationml/2006/main">
  <p:tag name="AS_UNIQUEID" val="359"/>
</p:tagLst>
</file>

<file path=ppt/tags/tag240.xml><?xml version="1.0" encoding="utf-8"?>
<p:tagLst xmlns:a="http://schemas.openxmlformats.org/drawingml/2006/main" xmlns:r="http://schemas.openxmlformats.org/officeDocument/2006/relationships" xmlns:p="http://schemas.openxmlformats.org/presentationml/2006/main">
  <p:tag name="AS_UNIQUEID" val="179"/>
</p:tagLst>
</file>

<file path=ppt/tags/tag241.xml><?xml version="1.0" encoding="utf-8"?>
<p:tagLst xmlns:a="http://schemas.openxmlformats.org/drawingml/2006/main" xmlns:r="http://schemas.openxmlformats.org/officeDocument/2006/relationships" xmlns:p="http://schemas.openxmlformats.org/presentationml/2006/main">
  <p:tag name="AS_UNIQUEID" val="4411"/>
</p:tagLst>
</file>

<file path=ppt/tags/tag242.xml><?xml version="1.0" encoding="utf-8"?>
<p:tagLst xmlns:a="http://schemas.openxmlformats.org/drawingml/2006/main" xmlns:r="http://schemas.openxmlformats.org/officeDocument/2006/relationships" xmlns:p="http://schemas.openxmlformats.org/presentationml/2006/main">
  <p:tag name="AS_UNIQUEID" val="13082"/>
</p:tagLst>
</file>

<file path=ppt/tags/tag243.xml><?xml version="1.0" encoding="utf-8"?>
<p:tagLst xmlns:a="http://schemas.openxmlformats.org/drawingml/2006/main" xmlns:r="http://schemas.openxmlformats.org/officeDocument/2006/relationships" xmlns:p="http://schemas.openxmlformats.org/presentationml/2006/main">
  <p:tag name="AS_UNIQUEID" val="3663"/>
</p:tagLst>
</file>

<file path=ppt/tags/tag244.xml><?xml version="1.0" encoding="utf-8"?>
<p:tagLst xmlns:a="http://schemas.openxmlformats.org/drawingml/2006/main" xmlns:r="http://schemas.openxmlformats.org/officeDocument/2006/relationships" xmlns:p="http://schemas.openxmlformats.org/presentationml/2006/main">
  <p:tag name="AS_UNIQUEID" val="5843"/>
</p:tagLst>
</file>

<file path=ppt/tags/tag245.xml><?xml version="1.0" encoding="utf-8"?>
<p:tagLst xmlns:a="http://schemas.openxmlformats.org/drawingml/2006/main" xmlns:r="http://schemas.openxmlformats.org/officeDocument/2006/relationships" xmlns:p="http://schemas.openxmlformats.org/presentationml/2006/main">
  <p:tag name="AS_UNIQUEID" val="5844"/>
</p:tagLst>
</file>

<file path=ppt/tags/tag246.xml><?xml version="1.0" encoding="utf-8"?>
<p:tagLst xmlns:a="http://schemas.openxmlformats.org/drawingml/2006/main" xmlns:r="http://schemas.openxmlformats.org/officeDocument/2006/relationships" xmlns:p="http://schemas.openxmlformats.org/presentationml/2006/main">
  <p:tag name="AS_UNIQUEID" val="5845"/>
</p:tagLst>
</file>

<file path=ppt/tags/tag247.xml><?xml version="1.0" encoding="utf-8"?>
<p:tagLst xmlns:a="http://schemas.openxmlformats.org/drawingml/2006/main" xmlns:r="http://schemas.openxmlformats.org/officeDocument/2006/relationships" xmlns:p="http://schemas.openxmlformats.org/presentationml/2006/main">
  <p:tag name="AS_UNIQUEID" val="5846"/>
</p:tagLst>
</file>

<file path=ppt/tags/tag248.xml><?xml version="1.0" encoding="utf-8"?>
<p:tagLst xmlns:a="http://schemas.openxmlformats.org/drawingml/2006/main" xmlns:r="http://schemas.openxmlformats.org/officeDocument/2006/relationships" xmlns:p="http://schemas.openxmlformats.org/presentationml/2006/main">
  <p:tag name="AS_UNIQUEID" val="5847"/>
</p:tagLst>
</file>

<file path=ppt/tags/tag249.xml><?xml version="1.0" encoding="utf-8"?>
<p:tagLst xmlns:a="http://schemas.openxmlformats.org/drawingml/2006/main" xmlns:r="http://schemas.openxmlformats.org/officeDocument/2006/relationships" xmlns:p="http://schemas.openxmlformats.org/presentationml/2006/main">
  <p:tag name="AS_UNIQUEID" val="5848"/>
</p:tagLst>
</file>

<file path=ppt/tags/tag25.xml><?xml version="1.0" encoding="utf-8"?>
<p:tagLst xmlns:a="http://schemas.openxmlformats.org/drawingml/2006/main" xmlns:r="http://schemas.openxmlformats.org/officeDocument/2006/relationships" xmlns:p="http://schemas.openxmlformats.org/presentationml/2006/main">
  <p:tag name="AS_UNIQUEID" val="360"/>
</p:tagLst>
</file>

<file path=ppt/tags/tag250.xml><?xml version="1.0" encoding="utf-8"?>
<p:tagLst xmlns:a="http://schemas.openxmlformats.org/drawingml/2006/main" xmlns:r="http://schemas.openxmlformats.org/officeDocument/2006/relationships" xmlns:p="http://schemas.openxmlformats.org/presentationml/2006/main">
  <p:tag name="AS_UNIQUEID" val="5849"/>
</p:tagLst>
</file>

<file path=ppt/tags/tag251.xml><?xml version="1.0" encoding="utf-8"?>
<p:tagLst xmlns:a="http://schemas.openxmlformats.org/drawingml/2006/main" xmlns:r="http://schemas.openxmlformats.org/officeDocument/2006/relationships" xmlns:p="http://schemas.openxmlformats.org/presentationml/2006/main">
  <p:tag name="AS_UNIQUEID" val="6061"/>
</p:tagLst>
</file>

<file path=ppt/tags/tag252.xml><?xml version="1.0" encoding="utf-8"?>
<p:tagLst xmlns:a="http://schemas.openxmlformats.org/drawingml/2006/main" xmlns:r="http://schemas.openxmlformats.org/officeDocument/2006/relationships" xmlns:p="http://schemas.openxmlformats.org/presentationml/2006/main">
  <p:tag name="AS_UNIQUEID" val="4610"/>
</p:tagLst>
</file>

<file path=ppt/tags/tag253.xml><?xml version="1.0" encoding="utf-8"?>
<p:tagLst xmlns:a="http://schemas.openxmlformats.org/drawingml/2006/main" xmlns:r="http://schemas.openxmlformats.org/officeDocument/2006/relationships" xmlns:p="http://schemas.openxmlformats.org/presentationml/2006/main">
  <p:tag name="AS_UNIQUEID" val="4611"/>
</p:tagLst>
</file>

<file path=ppt/tags/tag254.xml><?xml version="1.0" encoding="utf-8"?>
<p:tagLst xmlns:a="http://schemas.openxmlformats.org/drawingml/2006/main" xmlns:r="http://schemas.openxmlformats.org/officeDocument/2006/relationships" xmlns:p="http://schemas.openxmlformats.org/presentationml/2006/main">
  <p:tag name="AS_UNIQUEID" val="4614"/>
</p:tagLst>
</file>

<file path=ppt/tags/tag255.xml><?xml version="1.0" encoding="utf-8"?>
<p:tagLst xmlns:a="http://schemas.openxmlformats.org/drawingml/2006/main" xmlns:r="http://schemas.openxmlformats.org/officeDocument/2006/relationships" xmlns:p="http://schemas.openxmlformats.org/presentationml/2006/main">
  <p:tag name="AS_UNIQUEID" val="4617"/>
</p:tagLst>
</file>

<file path=ppt/tags/tag256.xml><?xml version="1.0" encoding="utf-8"?>
<p:tagLst xmlns:a="http://schemas.openxmlformats.org/drawingml/2006/main" xmlns:r="http://schemas.openxmlformats.org/officeDocument/2006/relationships" xmlns:p="http://schemas.openxmlformats.org/presentationml/2006/main">
  <p:tag name="AS_UNIQUEID" val="4620"/>
</p:tagLst>
</file>

<file path=ppt/tags/tag257.xml><?xml version="1.0" encoding="utf-8"?>
<p:tagLst xmlns:a="http://schemas.openxmlformats.org/drawingml/2006/main" xmlns:r="http://schemas.openxmlformats.org/officeDocument/2006/relationships" xmlns:p="http://schemas.openxmlformats.org/presentationml/2006/main">
  <p:tag name="AS_UNIQUEID" val="4623"/>
</p:tagLst>
</file>

<file path=ppt/tags/tag258.xml><?xml version="1.0" encoding="utf-8"?>
<p:tagLst xmlns:a="http://schemas.openxmlformats.org/drawingml/2006/main" xmlns:r="http://schemas.openxmlformats.org/officeDocument/2006/relationships" xmlns:p="http://schemas.openxmlformats.org/presentationml/2006/main">
  <p:tag name="AS_UNIQUEID" val="4626"/>
</p:tagLst>
</file>

<file path=ppt/tags/tag259.xml><?xml version="1.0" encoding="utf-8"?>
<p:tagLst xmlns:a="http://schemas.openxmlformats.org/drawingml/2006/main" xmlns:r="http://schemas.openxmlformats.org/officeDocument/2006/relationships" xmlns:p="http://schemas.openxmlformats.org/presentationml/2006/main">
  <p:tag name="AS_UNIQUEID" val="4629"/>
</p:tagLst>
</file>

<file path=ppt/tags/tag26.xml><?xml version="1.0" encoding="utf-8"?>
<p:tagLst xmlns:a="http://schemas.openxmlformats.org/drawingml/2006/main" xmlns:r="http://schemas.openxmlformats.org/officeDocument/2006/relationships" xmlns:p="http://schemas.openxmlformats.org/presentationml/2006/main">
  <p:tag name="AS_UNIQUEID" val="361"/>
</p:tagLst>
</file>

<file path=ppt/tags/tag260.xml><?xml version="1.0" encoding="utf-8"?>
<p:tagLst xmlns:a="http://schemas.openxmlformats.org/drawingml/2006/main" xmlns:r="http://schemas.openxmlformats.org/officeDocument/2006/relationships" xmlns:p="http://schemas.openxmlformats.org/presentationml/2006/main">
  <p:tag name="AS_UNIQUEID" val="4630"/>
</p:tagLst>
</file>

<file path=ppt/tags/tag261.xml><?xml version="1.0" encoding="utf-8"?>
<p:tagLst xmlns:a="http://schemas.openxmlformats.org/drawingml/2006/main" xmlns:r="http://schemas.openxmlformats.org/officeDocument/2006/relationships" xmlns:p="http://schemas.openxmlformats.org/presentationml/2006/main">
  <p:tag name="AS_UNIQUEID" val="4631"/>
</p:tagLst>
</file>

<file path=ppt/tags/tag262.xml><?xml version="1.0" encoding="utf-8"?>
<p:tagLst xmlns:a="http://schemas.openxmlformats.org/drawingml/2006/main" xmlns:r="http://schemas.openxmlformats.org/officeDocument/2006/relationships" xmlns:p="http://schemas.openxmlformats.org/presentationml/2006/main">
  <p:tag name="AS_UNIQUEID" val="4627"/>
</p:tagLst>
</file>

<file path=ppt/tags/tag263.xml><?xml version="1.0" encoding="utf-8"?>
<p:tagLst xmlns:a="http://schemas.openxmlformats.org/drawingml/2006/main" xmlns:r="http://schemas.openxmlformats.org/officeDocument/2006/relationships" xmlns:p="http://schemas.openxmlformats.org/presentationml/2006/main">
  <p:tag name="AS_UNIQUEID" val="4628"/>
</p:tagLst>
</file>

<file path=ppt/tags/tag264.xml><?xml version="1.0" encoding="utf-8"?>
<p:tagLst xmlns:a="http://schemas.openxmlformats.org/drawingml/2006/main" xmlns:r="http://schemas.openxmlformats.org/officeDocument/2006/relationships" xmlns:p="http://schemas.openxmlformats.org/presentationml/2006/main">
  <p:tag name="AS_UNIQUEID" val="4624"/>
</p:tagLst>
</file>

<file path=ppt/tags/tag265.xml><?xml version="1.0" encoding="utf-8"?>
<p:tagLst xmlns:a="http://schemas.openxmlformats.org/drawingml/2006/main" xmlns:r="http://schemas.openxmlformats.org/officeDocument/2006/relationships" xmlns:p="http://schemas.openxmlformats.org/presentationml/2006/main">
  <p:tag name="AS_UNIQUEID" val="4625"/>
</p:tagLst>
</file>

<file path=ppt/tags/tag266.xml><?xml version="1.0" encoding="utf-8"?>
<p:tagLst xmlns:a="http://schemas.openxmlformats.org/drawingml/2006/main" xmlns:r="http://schemas.openxmlformats.org/officeDocument/2006/relationships" xmlns:p="http://schemas.openxmlformats.org/presentationml/2006/main">
  <p:tag name="AS_UNIQUEID" val="4621"/>
</p:tagLst>
</file>

<file path=ppt/tags/tag267.xml><?xml version="1.0" encoding="utf-8"?>
<p:tagLst xmlns:a="http://schemas.openxmlformats.org/drawingml/2006/main" xmlns:r="http://schemas.openxmlformats.org/officeDocument/2006/relationships" xmlns:p="http://schemas.openxmlformats.org/presentationml/2006/main">
  <p:tag name="AS_UNIQUEID" val="4622"/>
</p:tagLst>
</file>

<file path=ppt/tags/tag268.xml><?xml version="1.0" encoding="utf-8"?>
<p:tagLst xmlns:a="http://schemas.openxmlformats.org/drawingml/2006/main" xmlns:r="http://schemas.openxmlformats.org/officeDocument/2006/relationships" xmlns:p="http://schemas.openxmlformats.org/presentationml/2006/main">
  <p:tag name="AS_UNIQUEID" val="4618"/>
</p:tagLst>
</file>

<file path=ppt/tags/tag269.xml><?xml version="1.0" encoding="utf-8"?>
<p:tagLst xmlns:a="http://schemas.openxmlformats.org/drawingml/2006/main" xmlns:r="http://schemas.openxmlformats.org/officeDocument/2006/relationships" xmlns:p="http://schemas.openxmlformats.org/presentationml/2006/main">
  <p:tag name="AS_UNIQUEID" val="4619"/>
</p:tagLst>
</file>

<file path=ppt/tags/tag27.xml><?xml version="1.0" encoding="utf-8"?>
<p:tagLst xmlns:a="http://schemas.openxmlformats.org/drawingml/2006/main" xmlns:r="http://schemas.openxmlformats.org/officeDocument/2006/relationships" xmlns:p="http://schemas.openxmlformats.org/presentationml/2006/main">
  <p:tag name="AS_UNIQUEID" val="364"/>
</p:tagLst>
</file>

<file path=ppt/tags/tag270.xml><?xml version="1.0" encoding="utf-8"?>
<p:tagLst xmlns:a="http://schemas.openxmlformats.org/drawingml/2006/main" xmlns:r="http://schemas.openxmlformats.org/officeDocument/2006/relationships" xmlns:p="http://schemas.openxmlformats.org/presentationml/2006/main">
  <p:tag name="AS_UNIQUEID" val="4615"/>
</p:tagLst>
</file>

<file path=ppt/tags/tag271.xml><?xml version="1.0" encoding="utf-8"?>
<p:tagLst xmlns:a="http://schemas.openxmlformats.org/drawingml/2006/main" xmlns:r="http://schemas.openxmlformats.org/officeDocument/2006/relationships" xmlns:p="http://schemas.openxmlformats.org/presentationml/2006/main">
  <p:tag name="AS_UNIQUEID" val="4616"/>
</p:tagLst>
</file>

<file path=ppt/tags/tag272.xml><?xml version="1.0" encoding="utf-8"?>
<p:tagLst xmlns:a="http://schemas.openxmlformats.org/drawingml/2006/main" xmlns:r="http://schemas.openxmlformats.org/officeDocument/2006/relationships" xmlns:p="http://schemas.openxmlformats.org/presentationml/2006/main">
  <p:tag name="AS_UNIQUEID" val="4612"/>
</p:tagLst>
</file>

<file path=ppt/tags/tag273.xml><?xml version="1.0" encoding="utf-8"?>
<p:tagLst xmlns:a="http://schemas.openxmlformats.org/drawingml/2006/main" xmlns:r="http://schemas.openxmlformats.org/officeDocument/2006/relationships" xmlns:p="http://schemas.openxmlformats.org/presentationml/2006/main">
  <p:tag name="AS_UNIQUEID" val="4613"/>
</p:tagLst>
</file>

<file path=ppt/tags/tag274.xml><?xml version="1.0" encoding="utf-8"?>
<p:tagLst xmlns:a="http://schemas.openxmlformats.org/drawingml/2006/main" xmlns:r="http://schemas.openxmlformats.org/officeDocument/2006/relationships" xmlns:p="http://schemas.openxmlformats.org/presentationml/2006/main">
  <p:tag name="AS_UNIQUEID" val="6062"/>
</p:tagLst>
</file>

<file path=ppt/tags/tag275.xml><?xml version="1.0" encoding="utf-8"?>
<p:tagLst xmlns:a="http://schemas.openxmlformats.org/drawingml/2006/main" xmlns:r="http://schemas.openxmlformats.org/officeDocument/2006/relationships" xmlns:p="http://schemas.openxmlformats.org/presentationml/2006/main">
  <p:tag name="AS_UNIQUEID" val="6065"/>
</p:tagLst>
</file>

<file path=ppt/tags/tag276.xml><?xml version="1.0" encoding="utf-8"?>
<p:tagLst xmlns:a="http://schemas.openxmlformats.org/drawingml/2006/main" xmlns:r="http://schemas.openxmlformats.org/officeDocument/2006/relationships" xmlns:p="http://schemas.openxmlformats.org/presentationml/2006/main">
  <p:tag name="AS_UNIQUEID" val="6063"/>
</p:tagLst>
</file>

<file path=ppt/tags/tag277.xml><?xml version="1.0" encoding="utf-8"?>
<p:tagLst xmlns:a="http://schemas.openxmlformats.org/drawingml/2006/main" xmlns:r="http://schemas.openxmlformats.org/officeDocument/2006/relationships" xmlns:p="http://schemas.openxmlformats.org/presentationml/2006/main">
  <p:tag name="AS_UNIQUEID" val="6064"/>
</p:tagLst>
</file>

<file path=ppt/tags/tag278.xml><?xml version="1.0" encoding="utf-8"?>
<p:tagLst xmlns:a="http://schemas.openxmlformats.org/drawingml/2006/main" xmlns:r="http://schemas.openxmlformats.org/officeDocument/2006/relationships" xmlns:p="http://schemas.openxmlformats.org/presentationml/2006/main">
  <p:tag name="AS_UNIQUEID" val="13091"/>
</p:tagLst>
</file>

<file path=ppt/tags/tag279.xml><?xml version="1.0" encoding="utf-8"?>
<p:tagLst xmlns:a="http://schemas.openxmlformats.org/drawingml/2006/main" xmlns:r="http://schemas.openxmlformats.org/officeDocument/2006/relationships" xmlns:p="http://schemas.openxmlformats.org/presentationml/2006/main">
  <p:tag name="AS_UNIQUEID" val="13092"/>
</p:tagLst>
</file>

<file path=ppt/tags/tag28.xml><?xml version="1.0" encoding="utf-8"?>
<p:tagLst xmlns:a="http://schemas.openxmlformats.org/drawingml/2006/main" xmlns:r="http://schemas.openxmlformats.org/officeDocument/2006/relationships" xmlns:p="http://schemas.openxmlformats.org/presentationml/2006/main">
  <p:tag name="AS_UNIQUEID" val="365"/>
</p:tagLst>
</file>

<file path=ppt/tags/tag280.xml><?xml version="1.0" encoding="utf-8"?>
<p:tagLst xmlns:a="http://schemas.openxmlformats.org/drawingml/2006/main" xmlns:r="http://schemas.openxmlformats.org/officeDocument/2006/relationships" xmlns:p="http://schemas.openxmlformats.org/presentationml/2006/main">
  <p:tag name="AS_UNIQUEID" val="13093"/>
</p:tagLst>
</file>

<file path=ppt/tags/tag281.xml><?xml version="1.0" encoding="utf-8"?>
<p:tagLst xmlns:a="http://schemas.openxmlformats.org/drawingml/2006/main" xmlns:r="http://schemas.openxmlformats.org/officeDocument/2006/relationships" xmlns:p="http://schemas.openxmlformats.org/presentationml/2006/main">
  <p:tag name="AS_UNIQUEID" val="3663"/>
</p:tagLst>
</file>

<file path=ppt/tags/tag282.xml><?xml version="1.0" encoding="utf-8"?>
<p:tagLst xmlns:a="http://schemas.openxmlformats.org/drawingml/2006/main" xmlns:r="http://schemas.openxmlformats.org/officeDocument/2006/relationships" xmlns:p="http://schemas.openxmlformats.org/presentationml/2006/main">
  <p:tag name="AS_UNIQUEID" val="179"/>
</p:tagLst>
</file>

<file path=ppt/tags/tag283.xml><?xml version="1.0" encoding="utf-8"?>
<p:tagLst xmlns:a="http://schemas.openxmlformats.org/drawingml/2006/main" xmlns:r="http://schemas.openxmlformats.org/officeDocument/2006/relationships" xmlns:p="http://schemas.openxmlformats.org/presentationml/2006/main">
  <p:tag name="AS_UNIQUEID" val="4411"/>
</p:tagLst>
</file>

<file path=ppt/tags/tag284.xml><?xml version="1.0" encoding="utf-8"?>
<p:tagLst xmlns:a="http://schemas.openxmlformats.org/drawingml/2006/main" xmlns:r="http://schemas.openxmlformats.org/officeDocument/2006/relationships" xmlns:p="http://schemas.openxmlformats.org/presentationml/2006/main">
  <p:tag name="AS_UNIQUEID" val="179"/>
</p:tagLst>
</file>

<file path=ppt/tags/tag285.xml><?xml version="1.0" encoding="utf-8"?>
<p:tagLst xmlns:a="http://schemas.openxmlformats.org/drawingml/2006/main" xmlns:r="http://schemas.openxmlformats.org/officeDocument/2006/relationships" xmlns:p="http://schemas.openxmlformats.org/presentationml/2006/main">
  <p:tag name="AS_UNIQUEID" val="4411"/>
</p:tagLst>
</file>

<file path=ppt/tags/tag286.xml><?xml version="1.0" encoding="utf-8"?>
<p:tagLst xmlns:a="http://schemas.openxmlformats.org/drawingml/2006/main" xmlns:r="http://schemas.openxmlformats.org/officeDocument/2006/relationships" xmlns:p="http://schemas.openxmlformats.org/presentationml/2006/main">
  <p:tag name="AS_UNIQUEID" val="3663"/>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wm#"/>
  <p:tag name="KSO_WM_SPECIAL_SOURCE" val="bdnull"/>
  <p:tag name="KSO_WM_TEMPLATE_CATEGORY" val="custom"/>
  <p:tag name="KSO_WM_TEMPLATE_INDEX" val="20205176"/>
</p:tagLst>
</file>

<file path=ppt/tags/tag288.xml><?xml version="1.0" encoding="utf-8"?>
<p:tagLst xmlns:a="http://schemas.openxmlformats.org/drawingml/2006/main" xmlns:r="http://schemas.openxmlformats.org/officeDocument/2006/relationships" xmlns:p="http://schemas.openxmlformats.org/presentationml/2006/main">
  <p:tag name="AS_UNIQUEID" val="7710"/>
</p:tagLst>
</file>

<file path=ppt/tags/tag289.xml><?xml version="1.0" encoding="utf-8"?>
<p:tagLst xmlns:a="http://schemas.openxmlformats.org/drawingml/2006/main" xmlns:r="http://schemas.openxmlformats.org/officeDocument/2006/relationships" xmlns:p="http://schemas.openxmlformats.org/presentationml/2006/main">
  <p:tag name="AS_UNIQUEID" val="328"/>
</p:tagLst>
</file>

<file path=ppt/tags/tag29.xml><?xml version="1.0" encoding="utf-8"?>
<p:tagLst xmlns:a="http://schemas.openxmlformats.org/drawingml/2006/main" xmlns:r="http://schemas.openxmlformats.org/officeDocument/2006/relationships" xmlns:p="http://schemas.openxmlformats.org/presentationml/2006/main">
  <p:tag name="AS_UNIQUEID" val="362"/>
</p:tagLst>
</file>

<file path=ppt/tags/tag290.xml><?xml version="1.0" encoding="utf-8"?>
<p:tagLst xmlns:a="http://schemas.openxmlformats.org/drawingml/2006/main" xmlns:r="http://schemas.openxmlformats.org/officeDocument/2006/relationships" xmlns:p="http://schemas.openxmlformats.org/presentationml/2006/main">
  <p:tag name="AS_UNIQUEID" val="11655"/>
</p:tagLst>
</file>

<file path=ppt/tags/tag291.xml><?xml version="1.0" encoding="utf-8"?>
<p:tagLst xmlns:a="http://schemas.openxmlformats.org/drawingml/2006/main" xmlns:r="http://schemas.openxmlformats.org/officeDocument/2006/relationships" xmlns:p="http://schemas.openxmlformats.org/presentationml/2006/main">
  <p:tag name="AS_UNIQUEID" val="13019"/>
</p:tagLst>
</file>

<file path=ppt/tags/tag292.xml><?xml version="1.0" encoding="utf-8"?>
<p:tagLst xmlns:a="http://schemas.openxmlformats.org/drawingml/2006/main" xmlns:r="http://schemas.openxmlformats.org/officeDocument/2006/relationships" xmlns:p="http://schemas.openxmlformats.org/presentationml/2006/main">
  <p:tag name="AS_UNIQUEID" val="179"/>
</p:tagLst>
</file>

<file path=ppt/tags/tag293.xml><?xml version="1.0" encoding="utf-8"?>
<p:tagLst xmlns:a="http://schemas.openxmlformats.org/drawingml/2006/main" xmlns:r="http://schemas.openxmlformats.org/officeDocument/2006/relationships" xmlns:p="http://schemas.openxmlformats.org/presentationml/2006/main">
  <p:tag name="AS_UNIQUEID" val="4536"/>
</p:tagLst>
</file>

<file path=ppt/tags/tag294.xml><?xml version="1.0" encoding="utf-8"?>
<p:tagLst xmlns:a="http://schemas.openxmlformats.org/drawingml/2006/main" xmlns:r="http://schemas.openxmlformats.org/officeDocument/2006/relationships" xmlns:p="http://schemas.openxmlformats.org/presentationml/2006/main">
  <p:tag name="AS_UNIQUEID" val="4541"/>
</p:tagLst>
</file>

<file path=ppt/tags/tag295.xml><?xml version="1.0" encoding="utf-8"?>
<p:tagLst xmlns:a="http://schemas.openxmlformats.org/drawingml/2006/main" xmlns:r="http://schemas.openxmlformats.org/officeDocument/2006/relationships" xmlns:p="http://schemas.openxmlformats.org/presentationml/2006/main">
  <p:tag name="AS_UNIQUEID" val="179"/>
</p:tagLst>
</file>

<file path=ppt/tags/tag296.xml><?xml version="1.0" encoding="utf-8"?>
<p:tagLst xmlns:a="http://schemas.openxmlformats.org/drawingml/2006/main" xmlns:r="http://schemas.openxmlformats.org/officeDocument/2006/relationships" xmlns:p="http://schemas.openxmlformats.org/presentationml/2006/main">
  <p:tag name="AS_UNIQUEID" val="3660"/>
</p:tagLst>
</file>

<file path=ppt/tags/tag297.xml><?xml version="1.0" encoding="utf-8"?>
<p:tagLst xmlns:a="http://schemas.openxmlformats.org/drawingml/2006/main" xmlns:r="http://schemas.openxmlformats.org/officeDocument/2006/relationships" xmlns:p="http://schemas.openxmlformats.org/presentationml/2006/main">
  <p:tag name="AS_UNIQUEID" val="3661"/>
</p:tagLst>
</file>

<file path=ppt/tags/tag298.xml><?xml version="1.0" encoding="utf-8"?>
<p:tagLst xmlns:a="http://schemas.openxmlformats.org/drawingml/2006/main" xmlns:r="http://schemas.openxmlformats.org/officeDocument/2006/relationships" xmlns:p="http://schemas.openxmlformats.org/presentationml/2006/main">
  <p:tag name="AS_UNIQUEID" val="3662"/>
</p:tagLst>
</file>

<file path=ppt/tags/tag299.xml><?xml version="1.0" encoding="utf-8"?>
<p:tagLst xmlns:a="http://schemas.openxmlformats.org/drawingml/2006/main" xmlns:r="http://schemas.openxmlformats.org/officeDocument/2006/relationships" xmlns:p="http://schemas.openxmlformats.org/presentationml/2006/main">
  <p:tag name="AS_UNIQUEID" val="3671"/>
</p:tagLst>
</file>

<file path=ppt/tags/tag3.xml><?xml version="1.0" encoding="utf-8"?>
<p:tagLst xmlns:a="http://schemas.openxmlformats.org/drawingml/2006/main" xmlns:r="http://schemas.openxmlformats.org/officeDocument/2006/relationships" xmlns:p="http://schemas.openxmlformats.org/presentationml/2006/main">
  <p:tag name="AS_UNIQUEID" val="333"/>
</p:tagLst>
</file>

<file path=ppt/tags/tag30.xml><?xml version="1.0" encoding="utf-8"?>
<p:tagLst xmlns:a="http://schemas.openxmlformats.org/drawingml/2006/main" xmlns:r="http://schemas.openxmlformats.org/officeDocument/2006/relationships" xmlns:p="http://schemas.openxmlformats.org/presentationml/2006/main">
  <p:tag name="AS_UNIQUEID" val="363"/>
</p:tagLst>
</file>

<file path=ppt/tags/tag300.xml><?xml version="1.0" encoding="utf-8"?>
<p:tagLst xmlns:a="http://schemas.openxmlformats.org/drawingml/2006/main" xmlns:r="http://schemas.openxmlformats.org/officeDocument/2006/relationships" xmlns:p="http://schemas.openxmlformats.org/presentationml/2006/main">
  <p:tag name="AS_UNIQUEID" val="3672"/>
</p:tagLst>
</file>

<file path=ppt/tags/tag301.xml><?xml version="1.0" encoding="utf-8"?>
<p:tagLst xmlns:a="http://schemas.openxmlformats.org/drawingml/2006/main" xmlns:r="http://schemas.openxmlformats.org/officeDocument/2006/relationships" xmlns:p="http://schemas.openxmlformats.org/presentationml/2006/main">
  <p:tag name="AS_UNIQUEID" val="3673"/>
</p:tagLst>
</file>

<file path=ppt/tags/tag302.xml><?xml version="1.0" encoding="utf-8"?>
<p:tagLst xmlns:a="http://schemas.openxmlformats.org/drawingml/2006/main" xmlns:r="http://schemas.openxmlformats.org/officeDocument/2006/relationships" xmlns:p="http://schemas.openxmlformats.org/presentationml/2006/main">
  <p:tag name="AS_UNIQUEID" val="3674"/>
</p:tagLst>
</file>

<file path=ppt/tags/tag303.xml><?xml version="1.0" encoding="utf-8"?>
<p:tagLst xmlns:a="http://schemas.openxmlformats.org/drawingml/2006/main" xmlns:r="http://schemas.openxmlformats.org/officeDocument/2006/relationships" xmlns:p="http://schemas.openxmlformats.org/presentationml/2006/main">
  <p:tag name="AS_UNIQUEID" val="3676"/>
</p:tagLst>
</file>

<file path=ppt/tags/tag304.xml><?xml version="1.0" encoding="utf-8"?>
<p:tagLst xmlns:a="http://schemas.openxmlformats.org/drawingml/2006/main" xmlns:r="http://schemas.openxmlformats.org/officeDocument/2006/relationships" xmlns:p="http://schemas.openxmlformats.org/presentationml/2006/main">
  <p:tag name="AS_UNIQUEID" val="3677"/>
</p:tagLst>
</file>

<file path=ppt/tags/tag305.xml><?xml version="1.0" encoding="utf-8"?>
<p:tagLst xmlns:a="http://schemas.openxmlformats.org/drawingml/2006/main" xmlns:r="http://schemas.openxmlformats.org/officeDocument/2006/relationships" xmlns:p="http://schemas.openxmlformats.org/presentationml/2006/main">
  <p:tag name="AS_UNIQUEID" val="3678"/>
</p:tagLst>
</file>

<file path=ppt/tags/tag306.xml><?xml version="1.0" encoding="utf-8"?>
<p:tagLst xmlns:a="http://schemas.openxmlformats.org/drawingml/2006/main" xmlns:r="http://schemas.openxmlformats.org/officeDocument/2006/relationships" xmlns:p="http://schemas.openxmlformats.org/presentationml/2006/main">
  <p:tag name="AS_UNIQUEID" val="3679"/>
</p:tagLst>
</file>

<file path=ppt/tags/tag307.xml><?xml version="1.0" encoding="utf-8"?>
<p:tagLst xmlns:a="http://schemas.openxmlformats.org/drawingml/2006/main" xmlns:r="http://schemas.openxmlformats.org/officeDocument/2006/relationships" xmlns:p="http://schemas.openxmlformats.org/presentationml/2006/main">
  <p:tag name="AS_UNIQUEID" val="3680"/>
</p:tagLst>
</file>

<file path=ppt/tags/tag308.xml><?xml version="1.0" encoding="utf-8"?>
<p:tagLst xmlns:a="http://schemas.openxmlformats.org/drawingml/2006/main" xmlns:r="http://schemas.openxmlformats.org/officeDocument/2006/relationships" xmlns:p="http://schemas.openxmlformats.org/presentationml/2006/main">
  <p:tag name="AS_UNIQUEID" val="3681"/>
</p:tagLst>
</file>

<file path=ppt/tags/tag309.xml><?xml version="1.0" encoding="utf-8"?>
<p:tagLst xmlns:a="http://schemas.openxmlformats.org/drawingml/2006/main" xmlns:r="http://schemas.openxmlformats.org/officeDocument/2006/relationships" xmlns:p="http://schemas.openxmlformats.org/presentationml/2006/main">
  <p:tag name="AS_UNIQUEID" val="3682"/>
</p:tagLst>
</file>

<file path=ppt/tags/tag31.xml><?xml version="1.0" encoding="utf-8"?>
<p:tagLst xmlns:a="http://schemas.openxmlformats.org/drawingml/2006/main" xmlns:r="http://schemas.openxmlformats.org/officeDocument/2006/relationships" xmlns:p="http://schemas.openxmlformats.org/presentationml/2006/main">
  <p:tag name="AS_UNIQUEID" val="367"/>
</p:tagLst>
</file>

<file path=ppt/tags/tag310.xml><?xml version="1.0" encoding="utf-8"?>
<p:tagLst xmlns:a="http://schemas.openxmlformats.org/drawingml/2006/main" xmlns:r="http://schemas.openxmlformats.org/officeDocument/2006/relationships" xmlns:p="http://schemas.openxmlformats.org/presentationml/2006/main">
  <p:tag name="AS_UNIQUEID" val="3683"/>
</p:tagLst>
</file>

<file path=ppt/tags/tag311.xml><?xml version="1.0" encoding="utf-8"?>
<p:tagLst xmlns:a="http://schemas.openxmlformats.org/drawingml/2006/main" xmlns:r="http://schemas.openxmlformats.org/officeDocument/2006/relationships" xmlns:p="http://schemas.openxmlformats.org/presentationml/2006/main">
  <p:tag name="AS_UNIQUEID" val="3684"/>
</p:tagLst>
</file>

<file path=ppt/tags/tag312.xml><?xml version="1.0" encoding="utf-8"?>
<p:tagLst xmlns:a="http://schemas.openxmlformats.org/drawingml/2006/main" xmlns:r="http://schemas.openxmlformats.org/officeDocument/2006/relationships" xmlns:p="http://schemas.openxmlformats.org/presentationml/2006/main">
  <p:tag name="AS_UNIQUEID" val="3685"/>
</p:tagLst>
</file>

<file path=ppt/tags/tag313.xml><?xml version="1.0" encoding="utf-8"?>
<p:tagLst xmlns:a="http://schemas.openxmlformats.org/drawingml/2006/main" xmlns:r="http://schemas.openxmlformats.org/officeDocument/2006/relationships" xmlns:p="http://schemas.openxmlformats.org/presentationml/2006/main">
  <p:tag name="AS_UNIQUEID" val="3686"/>
</p:tagLst>
</file>

<file path=ppt/tags/tag314.xml><?xml version="1.0" encoding="utf-8"?>
<p:tagLst xmlns:a="http://schemas.openxmlformats.org/drawingml/2006/main" xmlns:r="http://schemas.openxmlformats.org/officeDocument/2006/relationships" xmlns:p="http://schemas.openxmlformats.org/presentationml/2006/main">
  <p:tag name="AS_UNIQUEID" val="3687"/>
</p:tagLst>
</file>

<file path=ppt/tags/tag315.xml><?xml version="1.0" encoding="utf-8"?>
<p:tagLst xmlns:a="http://schemas.openxmlformats.org/drawingml/2006/main" xmlns:r="http://schemas.openxmlformats.org/officeDocument/2006/relationships" xmlns:p="http://schemas.openxmlformats.org/presentationml/2006/main">
  <p:tag name="AS_UNIQUEID" val="3688"/>
</p:tagLst>
</file>

<file path=ppt/tags/tag316.xml><?xml version="1.0" encoding="utf-8"?>
<p:tagLst xmlns:a="http://schemas.openxmlformats.org/drawingml/2006/main" xmlns:r="http://schemas.openxmlformats.org/officeDocument/2006/relationships" xmlns:p="http://schemas.openxmlformats.org/presentationml/2006/main">
  <p:tag name="AS_UNIQUEID" val="179"/>
</p:tagLst>
</file>

<file path=ppt/tags/tag317.xml><?xml version="1.0" encoding="utf-8"?>
<p:tagLst xmlns:a="http://schemas.openxmlformats.org/drawingml/2006/main" xmlns:r="http://schemas.openxmlformats.org/officeDocument/2006/relationships" xmlns:p="http://schemas.openxmlformats.org/presentationml/2006/main">
  <p:tag name="AS_UNIQUEID" val="4536"/>
</p:tagLst>
</file>

<file path=ppt/tags/tag318.xml><?xml version="1.0" encoding="utf-8"?>
<p:tagLst xmlns:a="http://schemas.openxmlformats.org/drawingml/2006/main" xmlns:r="http://schemas.openxmlformats.org/officeDocument/2006/relationships" xmlns:p="http://schemas.openxmlformats.org/presentationml/2006/main">
  <p:tag name="AS_UNIQUEID" val="4536"/>
</p:tagLst>
</file>

<file path=ppt/tags/tag319.xml><?xml version="1.0" encoding="utf-8"?>
<p:tagLst xmlns:a="http://schemas.openxmlformats.org/drawingml/2006/main" xmlns:r="http://schemas.openxmlformats.org/officeDocument/2006/relationships" xmlns:p="http://schemas.openxmlformats.org/presentationml/2006/main">
  <p:tag name="AS_UNIQUEID" val="179"/>
</p:tagLst>
</file>

<file path=ppt/tags/tag32.xml><?xml version="1.0" encoding="utf-8"?>
<p:tagLst xmlns:a="http://schemas.openxmlformats.org/drawingml/2006/main" xmlns:r="http://schemas.openxmlformats.org/officeDocument/2006/relationships" xmlns:p="http://schemas.openxmlformats.org/presentationml/2006/main">
  <p:tag name="AS_UNIQUEID" val="368"/>
</p:tagLst>
</file>

<file path=ppt/tags/tag320.xml><?xml version="1.0" encoding="utf-8"?>
<p:tagLst xmlns:a="http://schemas.openxmlformats.org/drawingml/2006/main" xmlns:r="http://schemas.openxmlformats.org/officeDocument/2006/relationships" xmlns:p="http://schemas.openxmlformats.org/presentationml/2006/main">
  <p:tag name="AS_UNIQUEID" val="197"/>
</p:tagLst>
</file>

<file path=ppt/tags/tag321.xml><?xml version="1.0" encoding="utf-8"?>
<p:tagLst xmlns:a="http://schemas.openxmlformats.org/drawingml/2006/main" xmlns:r="http://schemas.openxmlformats.org/officeDocument/2006/relationships" xmlns:p="http://schemas.openxmlformats.org/presentationml/2006/main">
  <p:tag name="AS_UNIQUEID" val="198"/>
</p:tagLst>
</file>

<file path=ppt/tags/tag322.xml><?xml version="1.0" encoding="utf-8"?>
<p:tagLst xmlns:a="http://schemas.openxmlformats.org/drawingml/2006/main" xmlns:r="http://schemas.openxmlformats.org/officeDocument/2006/relationships" xmlns:p="http://schemas.openxmlformats.org/presentationml/2006/main">
  <p:tag name="AS_UNIQUEID" val="179"/>
</p:tagLst>
</file>

<file path=ppt/tags/tag323.xml><?xml version="1.0" encoding="utf-8"?>
<p:tagLst xmlns:a="http://schemas.openxmlformats.org/drawingml/2006/main" xmlns:r="http://schemas.openxmlformats.org/officeDocument/2006/relationships" xmlns:p="http://schemas.openxmlformats.org/presentationml/2006/main">
  <p:tag name="AS_UNIQUEID" val="4536"/>
</p:tagLst>
</file>

<file path=ppt/tags/tag324.xml><?xml version="1.0" encoding="utf-8"?>
<p:tagLst xmlns:a="http://schemas.openxmlformats.org/drawingml/2006/main" xmlns:r="http://schemas.openxmlformats.org/officeDocument/2006/relationships" xmlns:p="http://schemas.openxmlformats.org/presentationml/2006/main">
  <p:tag name="AS_UNIQUEID" val="200"/>
</p:tagLst>
</file>

<file path=ppt/tags/tag325.xml><?xml version="1.0" encoding="utf-8"?>
<p:tagLst xmlns:a="http://schemas.openxmlformats.org/drawingml/2006/main" xmlns:r="http://schemas.openxmlformats.org/officeDocument/2006/relationships" xmlns:p="http://schemas.openxmlformats.org/presentationml/2006/main">
  <p:tag name="AS_UNIQUEID" val="201"/>
</p:tagLst>
</file>

<file path=ppt/tags/tag326.xml><?xml version="1.0" encoding="utf-8"?>
<p:tagLst xmlns:a="http://schemas.openxmlformats.org/drawingml/2006/main" xmlns:r="http://schemas.openxmlformats.org/officeDocument/2006/relationships" xmlns:p="http://schemas.openxmlformats.org/presentationml/2006/main">
  <p:tag name="AS_UNIQUEID" val="4536"/>
</p:tagLst>
</file>

<file path=ppt/tags/tag327.xml><?xml version="1.0" encoding="utf-8"?>
<p:tagLst xmlns:a="http://schemas.openxmlformats.org/drawingml/2006/main" xmlns:r="http://schemas.openxmlformats.org/officeDocument/2006/relationships" xmlns:p="http://schemas.openxmlformats.org/presentationml/2006/main">
  <p:tag name="AS_UNIQUEID" val="179"/>
</p:tagLst>
</file>

<file path=ppt/tags/tag328.xml><?xml version="1.0" encoding="utf-8"?>
<p:tagLst xmlns:a="http://schemas.openxmlformats.org/drawingml/2006/main" xmlns:r="http://schemas.openxmlformats.org/officeDocument/2006/relationships" xmlns:p="http://schemas.openxmlformats.org/presentationml/2006/main">
  <p:tag name="AS_UNIQUEID" val="203"/>
</p:tagLst>
</file>

<file path=ppt/tags/tag329.xml><?xml version="1.0" encoding="utf-8"?>
<p:tagLst xmlns:a="http://schemas.openxmlformats.org/drawingml/2006/main" xmlns:r="http://schemas.openxmlformats.org/officeDocument/2006/relationships" xmlns:p="http://schemas.openxmlformats.org/presentationml/2006/main">
  <p:tag name="AS_UNIQUEID" val="204"/>
</p:tagLst>
</file>

<file path=ppt/tags/tag33.xml><?xml version="1.0" encoding="utf-8"?>
<p:tagLst xmlns:a="http://schemas.openxmlformats.org/drawingml/2006/main" xmlns:r="http://schemas.openxmlformats.org/officeDocument/2006/relationships" xmlns:p="http://schemas.openxmlformats.org/presentationml/2006/main">
  <p:tag name="AS_UNIQUEID" val="369"/>
</p:tagLst>
</file>

<file path=ppt/tags/tag330.xml><?xml version="1.0" encoding="utf-8"?>
<p:tagLst xmlns:a="http://schemas.openxmlformats.org/drawingml/2006/main" xmlns:r="http://schemas.openxmlformats.org/officeDocument/2006/relationships" xmlns:p="http://schemas.openxmlformats.org/presentationml/2006/main">
  <p:tag name="AS_UNIQUEID" val="4536"/>
</p:tagLst>
</file>

<file path=ppt/tags/tag331.xml><?xml version="1.0" encoding="utf-8"?>
<p:tagLst xmlns:a="http://schemas.openxmlformats.org/drawingml/2006/main" xmlns:r="http://schemas.openxmlformats.org/officeDocument/2006/relationships" xmlns:p="http://schemas.openxmlformats.org/presentationml/2006/main">
  <p:tag name="AS_UNIQUEID" val="179"/>
</p:tagLst>
</file>

<file path=ppt/tags/tag332.xml><?xml version="1.0" encoding="utf-8"?>
<p:tagLst xmlns:a="http://schemas.openxmlformats.org/drawingml/2006/main" xmlns:r="http://schemas.openxmlformats.org/officeDocument/2006/relationships" xmlns:p="http://schemas.openxmlformats.org/presentationml/2006/main">
  <p:tag name="AS_UNIQUEID" val="204"/>
</p:tagLst>
</file>

<file path=ppt/tags/tag34.xml><?xml version="1.0" encoding="utf-8"?>
<p:tagLst xmlns:a="http://schemas.openxmlformats.org/drawingml/2006/main" xmlns:r="http://schemas.openxmlformats.org/officeDocument/2006/relationships" xmlns:p="http://schemas.openxmlformats.org/presentationml/2006/main">
  <p:tag name="AS_UNIQUEID" val="370"/>
</p:tagLst>
</file>

<file path=ppt/tags/tag35.xml><?xml version="1.0" encoding="utf-8"?>
<p:tagLst xmlns:a="http://schemas.openxmlformats.org/drawingml/2006/main" xmlns:r="http://schemas.openxmlformats.org/officeDocument/2006/relationships" xmlns:p="http://schemas.openxmlformats.org/presentationml/2006/main">
  <p:tag name="AS_UNIQUEID" val="373"/>
</p:tagLst>
</file>

<file path=ppt/tags/tag36.xml><?xml version="1.0" encoding="utf-8"?>
<p:tagLst xmlns:a="http://schemas.openxmlformats.org/drawingml/2006/main" xmlns:r="http://schemas.openxmlformats.org/officeDocument/2006/relationships" xmlns:p="http://schemas.openxmlformats.org/presentationml/2006/main">
  <p:tag name="AS_UNIQUEID" val="374"/>
</p:tagLst>
</file>

<file path=ppt/tags/tag37.xml><?xml version="1.0" encoding="utf-8"?>
<p:tagLst xmlns:a="http://schemas.openxmlformats.org/drawingml/2006/main" xmlns:r="http://schemas.openxmlformats.org/officeDocument/2006/relationships" xmlns:p="http://schemas.openxmlformats.org/presentationml/2006/main">
  <p:tag name="AS_UNIQUEID" val="371"/>
</p:tagLst>
</file>

<file path=ppt/tags/tag38.xml><?xml version="1.0" encoding="utf-8"?>
<p:tagLst xmlns:a="http://schemas.openxmlformats.org/drawingml/2006/main" xmlns:r="http://schemas.openxmlformats.org/officeDocument/2006/relationships" xmlns:p="http://schemas.openxmlformats.org/presentationml/2006/main">
  <p:tag name="AS_UNIQUEID" val="372"/>
</p:tagLst>
</file>

<file path=ppt/tags/tag39.xml><?xml version="1.0" encoding="utf-8"?>
<p:tagLst xmlns:a="http://schemas.openxmlformats.org/drawingml/2006/main" xmlns:r="http://schemas.openxmlformats.org/officeDocument/2006/relationships" xmlns:p="http://schemas.openxmlformats.org/presentationml/2006/main">
  <p:tag name="AS_UNIQUEID" val="376"/>
</p:tagLst>
</file>

<file path=ppt/tags/tag4.xml><?xml version="1.0" encoding="utf-8"?>
<p:tagLst xmlns:a="http://schemas.openxmlformats.org/drawingml/2006/main" xmlns:r="http://schemas.openxmlformats.org/officeDocument/2006/relationships" xmlns:p="http://schemas.openxmlformats.org/presentationml/2006/main">
  <p:tag name="AS_UNIQUEID" val="335"/>
</p:tagLst>
</file>

<file path=ppt/tags/tag40.xml><?xml version="1.0" encoding="utf-8"?>
<p:tagLst xmlns:a="http://schemas.openxmlformats.org/drawingml/2006/main" xmlns:r="http://schemas.openxmlformats.org/officeDocument/2006/relationships" xmlns:p="http://schemas.openxmlformats.org/presentationml/2006/main">
  <p:tag name="AS_UNIQUEID" val="377"/>
</p:tagLst>
</file>

<file path=ppt/tags/tag41.xml><?xml version="1.0" encoding="utf-8"?>
<p:tagLst xmlns:a="http://schemas.openxmlformats.org/drawingml/2006/main" xmlns:r="http://schemas.openxmlformats.org/officeDocument/2006/relationships" xmlns:p="http://schemas.openxmlformats.org/presentationml/2006/main">
  <p:tag name="AS_UNIQUEID" val="378"/>
</p:tagLst>
</file>

<file path=ppt/tags/tag42.xml><?xml version="1.0" encoding="utf-8"?>
<p:tagLst xmlns:a="http://schemas.openxmlformats.org/drawingml/2006/main" xmlns:r="http://schemas.openxmlformats.org/officeDocument/2006/relationships" xmlns:p="http://schemas.openxmlformats.org/presentationml/2006/main">
  <p:tag name="AS_UNIQUEID" val="379"/>
</p:tagLst>
</file>

<file path=ppt/tags/tag43.xml><?xml version="1.0" encoding="utf-8"?>
<p:tagLst xmlns:a="http://schemas.openxmlformats.org/drawingml/2006/main" xmlns:r="http://schemas.openxmlformats.org/officeDocument/2006/relationships" xmlns:p="http://schemas.openxmlformats.org/presentationml/2006/main">
  <p:tag name="AS_UNIQUEID" val="382"/>
</p:tagLst>
</file>

<file path=ppt/tags/tag44.xml><?xml version="1.0" encoding="utf-8"?>
<p:tagLst xmlns:a="http://schemas.openxmlformats.org/drawingml/2006/main" xmlns:r="http://schemas.openxmlformats.org/officeDocument/2006/relationships" xmlns:p="http://schemas.openxmlformats.org/presentationml/2006/main">
  <p:tag name="AS_UNIQUEID" val="383"/>
</p:tagLst>
</file>

<file path=ppt/tags/tag45.xml><?xml version="1.0" encoding="utf-8"?>
<p:tagLst xmlns:a="http://schemas.openxmlformats.org/drawingml/2006/main" xmlns:r="http://schemas.openxmlformats.org/officeDocument/2006/relationships" xmlns:p="http://schemas.openxmlformats.org/presentationml/2006/main">
  <p:tag name="AS_UNIQUEID" val="380"/>
</p:tagLst>
</file>

<file path=ppt/tags/tag46.xml><?xml version="1.0" encoding="utf-8"?>
<p:tagLst xmlns:a="http://schemas.openxmlformats.org/drawingml/2006/main" xmlns:r="http://schemas.openxmlformats.org/officeDocument/2006/relationships" xmlns:p="http://schemas.openxmlformats.org/presentationml/2006/main">
  <p:tag name="AS_UNIQUEID" val="381"/>
</p:tagLst>
</file>

<file path=ppt/tags/tag47.xml><?xml version="1.0" encoding="utf-8"?>
<p:tagLst xmlns:a="http://schemas.openxmlformats.org/drawingml/2006/main" xmlns:r="http://schemas.openxmlformats.org/officeDocument/2006/relationships" xmlns:p="http://schemas.openxmlformats.org/presentationml/2006/main">
  <p:tag name="AS_UNIQUEID" val="385"/>
</p:tagLst>
</file>

<file path=ppt/tags/tag48.xml><?xml version="1.0" encoding="utf-8"?>
<p:tagLst xmlns:a="http://schemas.openxmlformats.org/drawingml/2006/main" xmlns:r="http://schemas.openxmlformats.org/officeDocument/2006/relationships" xmlns:p="http://schemas.openxmlformats.org/presentationml/2006/main">
  <p:tag name="AS_UNIQUEID" val="386"/>
</p:tagLst>
</file>

<file path=ppt/tags/tag49.xml><?xml version="1.0" encoding="utf-8"?>
<p:tagLst xmlns:a="http://schemas.openxmlformats.org/drawingml/2006/main" xmlns:r="http://schemas.openxmlformats.org/officeDocument/2006/relationships" xmlns:p="http://schemas.openxmlformats.org/presentationml/2006/main">
  <p:tag name="AS_UNIQUEID" val="387"/>
</p:tagLst>
</file>

<file path=ppt/tags/tag5.xml><?xml version="1.0" encoding="utf-8"?>
<p:tagLst xmlns:a="http://schemas.openxmlformats.org/drawingml/2006/main" xmlns:r="http://schemas.openxmlformats.org/officeDocument/2006/relationships" xmlns:p="http://schemas.openxmlformats.org/presentationml/2006/main">
  <p:tag name="AS_UNIQUEID" val="336"/>
</p:tagLst>
</file>

<file path=ppt/tags/tag50.xml><?xml version="1.0" encoding="utf-8"?>
<p:tagLst xmlns:a="http://schemas.openxmlformats.org/drawingml/2006/main" xmlns:r="http://schemas.openxmlformats.org/officeDocument/2006/relationships" xmlns:p="http://schemas.openxmlformats.org/presentationml/2006/main">
  <p:tag name="AS_UNIQUEID" val="388"/>
</p:tagLst>
</file>

<file path=ppt/tags/tag51.xml><?xml version="1.0" encoding="utf-8"?>
<p:tagLst xmlns:a="http://schemas.openxmlformats.org/drawingml/2006/main" xmlns:r="http://schemas.openxmlformats.org/officeDocument/2006/relationships" xmlns:p="http://schemas.openxmlformats.org/presentationml/2006/main">
  <p:tag name="AS_UNIQUEID" val="391"/>
</p:tagLst>
</file>

<file path=ppt/tags/tag52.xml><?xml version="1.0" encoding="utf-8"?>
<p:tagLst xmlns:a="http://schemas.openxmlformats.org/drawingml/2006/main" xmlns:r="http://schemas.openxmlformats.org/officeDocument/2006/relationships" xmlns:p="http://schemas.openxmlformats.org/presentationml/2006/main">
  <p:tag name="AS_UNIQUEID" val="392"/>
</p:tagLst>
</file>

<file path=ppt/tags/tag53.xml><?xml version="1.0" encoding="utf-8"?>
<p:tagLst xmlns:a="http://schemas.openxmlformats.org/drawingml/2006/main" xmlns:r="http://schemas.openxmlformats.org/officeDocument/2006/relationships" xmlns:p="http://schemas.openxmlformats.org/presentationml/2006/main">
  <p:tag name="AS_UNIQUEID" val="389"/>
</p:tagLst>
</file>

<file path=ppt/tags/tag54.xml><?xml version="1.0" encoding="utf-8"?>
<p:tagLst xmlns:a="http://schemas.openxmlformats.org/drawingml/2006/main" xmlns:r="http://schemas.openxmlformats.org/officeDocument/2006/relationships" xmlns:p="http://schemas.openxmlformats.org/presentationml/2006/main">
  <p:tag name="AS_UNIQUEID" val="390"/>
</p:tagLst>
</file>

<file path=ppt/tags/tag55.xml><?xml version="1.0" encoding="utf-8"?>
<p:tagLst xmlns:a="http://schemas.openxmlformats.org/drawingml/2006/main" xmlns:r="http://schemas.openxmlformats.org/officeDocument/2006/relationships" xmlns:p="http://schemas.openxmlformats.org/presentationml/2006/main">
  <p:tag name="AS_UNIQUEID" val="56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AS_UNIQUEID" val="56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AS_UNIQUEID" val="56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AS_UNIQUEID" val="4573"/>
</p:tagLst>
</file>

<file path=ppt/tags/tag59.xml><?xml version="1.0" encoding="utf-8"?>
<p:tagLst xmlns:a="http://schemas.openxmlformats.org/drawingml/2006/main" xmlns:r="http://schemas.openxmlformats.org/officeDocument/2006/relationships" xmlns:p="http://schemas.openxmlformats.org/presentationml/2006/main">
  <p:tag name="AS_UNIQUEID" val="4574"/>
</p:tagLst>
</file>

<file path=ppt/tags/tag6.xml><?xml version="1.0" encoding="utf-8"?>
<p:tagLst xmlns:a="http://schemas.openxmlformats.org/drawingml/2006/main" xmlns:r="http://schemas.openxmlformats.org/officeDocument/2006/relationships" xmlns:p="http://schemas.openxmlformats.org/presentationml/2006/main">
  <p:tag name="AS_UNIQUEID" val="338"/>
</p:tagLst>
</file>

<file path=ppt/tags/tag60.xml><?xml version="1.0" encoding="utf-8"?>
<p:tagLst xmlns:a="http://schemas.openxmlformats.org/drawingml/2006/main" xmlns:r="http://schemas.openxmlformats.org/officeDocument/2006/relationships" xmlns:p="http://schemas.openxmlformats.org/presentationml/2006/main">
  <p:tag name="AS_UNIQUEID" val="4575"/>
</p:tagLst>
</file>

<file path=ppt/tags/tag61.xml><?xml version="1.0" encoding="utf-8"?>
<p:tagLst xmlns:a="http://schemas.openxmlformats.org/drawingml/2006/main" xmlns:r="http://schemas.openxmlformats.org/officeDocument/2006/relationships" xmlns:p="http://schemas.openxmlformats.org/presentationml/2006/main">
  <p:tag name="AS_UNIQUEID" val="4576"/>
</p:tagLst>
</file>

<file path=ppt/tags/tag62.xml><?xml version="1.0" encoding="utf-8"?>
<p:tagLst xmlns:a="http://schemas.openxmlformats.org/drawingml/2006/main" xmlns:r="http://schemas.openxmlformats.org/officeDocument/2006/relationships" xmlns:p="http://schemas.openxmlformats.org/presentationml/2006/main">
  <p:tag name="AS_UNIQUEID" val="4577"/>
</p:tagLst>
</file>

<file path=ppt/tags/tag63.xml><?xml version="1.0" encoding="utf-8"?>
<p:tagLst xmlns:a="http://schemas.openxmlformats.org/drawingml/2006/main" xmlns:r="http://schemas.openxmlformats.org/officeDocument/2006/relationships" xmlns:p="http://schemas.openxmlformats.org/presentationml/2006/main">
  <p:tag name="AS_UNIQUEID" val="4579"/>
</p:tagLst>
</file>

<file path=ppt/tags/tag64.xml><?xml version="1.0" encoding="utf-8"?>
<p:tagLst xmlns:a="http://schemas.openxmlformats.org/drawingml/2006/main" xmlns:r="http://schemas.openxmlformats.org/officeDocument/2006/relationships" xmlns:p="http://schemas.openxmlformats.org/presentationml/2006/main">
  <p:tag name="AS_UNIQUEID" val="4580"/>
</p:tagLst>
</file>

<file path=ppt/tags/tag65.xml><?xml version="1.0" encoding="utf-8"?>
<p:tagLst xmlns:a="http://schemas.openxmlformats.org/drawingml/2006/main" xmlns:r="http://schemas.openxmlformats.org/officeDocument/2006/relationships" xmlns:p="http://schemas.openxmlformats.org/presentationml/2006/main">
  <p:tag name="AS_UNIQUEID" val="4581"/>
</p:tagLst>
</file>

<file path=ppt/tags/tag66.xml><?xml version="1.0" encoding="utf-8"?>
<p:tagLst xmlns:a="http://schemas.openxmlformats.org/drawingml/2006/main" xmlns:r="http://schemas.openxmlformats.org/officeDocument/2006/relationships" xmlns:p="http://schemas.openxmlformats.org/presentationml/2006/main">
  <p:tag name="AS_UNIQUEID" val="4582"/>
</p:tagLst>
</file>

<file path=ppt/tags/tag67.xml><?xml version="1.0" encoding="utf-8"?>
<p:tagLst xmlns:a="http://schemas.openxmlformats.org/drawingml/2006/main" xmlns:r="http://schemas.openxmlformats.org/officeDocument/2006/relationships" xmlns:p="http://schemas.openxmlformats.org/presentationml/2006/main">
  <p:tag name="AS_UNIQUEID" val="4583"/>
</p:tagLst>
</file>

<file path=ppt/tags/tag68.xml><?xml version="1.0" encoding="utf-8"?>
<p:tagLst xmlns:a="http://schemas.openxmlformats.org/drawingml/2006/main" xmlns:r="http://schemas.openxmlformats.org/officeDocument/2006/relationships" xmlns:p="http://schemas.openxmlformats.org/presentationml/2006/main">
  <p:tag name="AS_UNIQUEID" val="4607"/>
</p:tagLst>
</file>

<file path=ppt/tags/tag69.xml><?xml version="1.0" encoding="utf-8"?>
<p:tagLst xmlns:a="http://schemas.openxmlformats.org/drawingml/2006/main" xmlns:r="http://schemas.openxmlformats.org/officeDocument/2006/relationships" xmlns:p="http://schemas.openxmlformats.org/presentationml/2006/main">
  <p:tag name="AS_UNIQUEID" val="4608"/>
</p:tagLst>
</file>

<file path=ppt/tags/tag7.xml><?xml version="1.0" encoding="utf-8"?>
<p:tagLst xmlns:a="http://schemas.openxmlformats.org/drawingml/2006/main" xmlns:r="http://schemas.openxmlformats.org/officeDocument/2006/relationships" xmlns:p="http://schemas.openxmlformats.org/presentationml/2006/main">
  <p:tag name="AS_UNIQUEID" val="340"/>
</p:tagLst>
</file>

<file path=ppt/tags/tag70.xml><?xml version="1.0" encoding="utf-8"?>
<p:tagLst xmlns:a="http://schemas.openxmlformats.org/drawingml/2006/main" xmlns:r="http://schemas.openxmlformats.org/officeDocument/2006/relationships" xmlns:p="http://schemas.openxmlformats.org/presentationml/2006/main">
  <p:tag name="AS_UNIQUEID" val="4609"/>
</p:tagLst>
</file>

<file path=ppt/tags/tag71.xml><?xml version="1.0" encoding="utf-8"?>
<p:tagLst xmlns:a="http://schemas.openxmlformats.org/drawingml/2006/main" xmlns:r="http://schemas.openxmlformats.org/officeDocument/2006/relationships" xmlns:p="http://schemas.openxmlformats.org/presentationml/2006/main">
  <p:tag name="AS_UNIQUEID" val="4610"/>
</p:tagLst>
</file>

<file path=ppt/tags/tag72.xml><?xml version="1.0" encoding="utf-8"?>
<p:tagLst xmlns:a="http://schemas.openxmlformats.org/drawingml/2006/main" xmlns:r="http://schemas.openxmlformats.org/officeDocument/2006/relationships" xmlns:p="http://schemas.openxmlformats.org/presentationml/2006/main">
  <p:tag name="AS_UNIQUEID" val="5617"/>
</p:tagLst>
</file>

<file path=ppt/tags/tag73.xml><?xml version="1.0" encoding="utf-8"?>
<p:tagLst xmlns:a="http://schemas.openxmlformats.org/drawingml/2006/main" xmlns:r="http://schemas.openxmlformats.org/officeDocument/2006/relationships" xmlns:p="http://schemas.openxmlformats.org/presentationml/2006/main">
  <p:tag name="AS_UNIQUEID" val="5618"/>
</p:tagLst>
</file>

<file path=ppt/tags/tag74.xml><?xml version="1.0" encoding="utf-8"?>
<p:tagLst xmlns:a="http://schemas.openxmlformats.org/drawingml/2006/main" xmlns:r="http://schemas.openxmlformats.org/officeDocument/2006/relationships" xmlns:p="http://schemas.openxmlformats.org/presentationml/2006/main">
  <p:tag name="AS_UNIQUEID" val="5619"/>
</p:tagLst>
</file>

<file path=ppt/tags/tag75.xml><?xml version="1.0" encoding="utf-8"?>
<p:tagLst xmlns:a="http://schemas.openxmlformats.org/drawingml/2006/main" xmlns:r="http://schemas.openxmlformats.org/officeDocument/2006/relationships" xmlns:p="http://schemas.openxmlformats.org/presentationml/2006/main">
  <p:tag name="AS_UNIQUEID" val="5620"/>
</p:tagLst>
</file>

<file path=ppt/tags/tag76.xml><?xml version="1.0" encoding="utf-8"?>
<p:tagLst xmlns:a="http://schemas.openxmlformats.org/drawingml/2006/main" xmlns:r="http://schemas.openxmlformats.org/officeDocument/2006/relationships" xmlns:p="http://schemas.openxmlformats.org/presentationml/2006/main">
  <p:tag name="AS_UNIQUEID" val="5621"/>
</p:tagLst>
</file>

<file path=ppt/tags/tag77.xml><?xml version="1.0" encoding="utf-8"?>
<p:tagLst xmlns:a="http://schemas.openxmlformats.org/drawingml/2006/main" xmlns:r="http://schemas.openxmlformats.org/officeDocument/2006/relationships" xmlns:p="http://schemas.openxmlformats.org/presentationml/2006/main">
  <p:tag name="AS_UNIQUEID" val="5622"/>
</p:tagLst>
</file>

<file path=ppt/tags/tag78.xml><?xml version="1.0" encoding="utf-8"?>
<p:tagLst xmlns:a="http://schemas.openxmlformats.org/drawingml/2006/main" xmlns:r="http://schemas.openxmlformats.org/officeDocument/2006/relationships" xmlns:p="http://schemas.openxmlformats.org/presentationml/2006/main">
  <p:tag name="AS_UNIQUEID" val="5623"/>
</p:tagLst>
</file>

<file path=ppt/tags/tag79.xml><?xml version="1.0" encoding="utf-8"?>
<p:tagLst xmlns:a="http://schemas.openxmlformats.org/drawingml/2006/main" xmlns:r="http://schemas.openxmlformats.org/officeDocument/2006/relationships" xmlns:p="http://schemas.openxmlformats.org/presentationml/2006/main">
  <p:tag name="AS_UNIQUEID" val="5544"/>
</p:tagLst>
</file>

<file path=ppt/tags/tag8.xml><?xml version="1.0" encoding="utf-8"?>
<p:tagLst xmlns:a="http://schemas.openxmlformats.org/drawingml/2006/main" xmlns:r="http://schemas.openxmlformats.org/officeDocument/2006/relationships" xmlns:p="http://schemas.openxmlformats.org/presentationml/2006/main">
  <p:tag name="AS_UNIQUEID" val="341"/>
</p:tagLst>
</file>

<file path=ppt/tags/tag80.xml><?xml version="1.0" encoding="utf-8"?>
<p:tagLst xmlns:a="http://schemas.openxmlformats.org/drawingml/2006/main" xmlns:r="http://schemas.openxmlformats.org/officeDocument/2006/relationships" xmlns:p="http://schemas.openxmlformats.org/presentationml/2006/main">
  <p:tag name="AS_UNIQUEID" val="5545"/>
</p:tagLst>
</file>

<file path=ppt/tags/tag81.xml><?xml version="1.0" encoding="utf-8"?>
<p:tagLst xmlns:a="http://schemas.openxmlformats.org/drawingml/2006/main" xmlns:r="http://schemas.openxmlformats.org/officeDocument/2006/relationships" xmlns:p="http://schemas.openxmlformats.org/presentationml/2006/main">
  <p:tag name="AS_UNIQUEID" val="5546"/>
</p:tagLst>
</file>

<file path=ppt/tags/tag82.xml><?xml version="1.0" encoding="utf-8"?>
<p:tagLst xmlns:a="http://schemas.openxmlformats.org/drawingml/2006/main" xmlns:r="http://schemas.openxmlformats.org/officeDocument/2006/relationships" xmlns:p="http://schemas.openxmlformats.org/presentationml/2006/main">
  <p:tag name="AS_UNIQUEID" val="5547"/>
</p:tagLst>
</file>

<file path=ppt/tags/tag83.xml><?xml version="1.0" encoding="utf-8"?>
<p:tagLst xmlns:a="http://schemas.openxmlformats.org/drawingml/2006/main" xmlns:r="http://schemas.openxmlformats.org/officeDocument/2006/relationships" xmlns:p="http://schemas.openxmlformats.org/presentationml/2006/main">
  <p:tag name="AS_UNIQUEID" val="5548"/>
</p:tagLst>
</file>

<file path=ppt/tags/tag84.xml><?xml version="1.0" encoding="utf-8"?>
<p:tagLst xmlns:a="http://schemas.openxmlformats.org/drawingml/2006/main" xmlns:r="http://schemas.openxmlformats.org/officeDocument/2006/relationships" xmlns:p="http://schemas.openxmlformats.org/presentationml/2006/main">
  <p:tag name="AS_UNIQUEID" val="5550"/>
</p:tagLst>
</file>

<file path=ppt/tags/tag85.xml><?xml version="1.0" encoding="utf-8"?>
<p:tagLst xmlns:a="http://schemas.openxmlformats.org/drawingml/2006/main" xmlns:r="http://schemas.openxmlformats.org/officeDocument/2006/relationships" xmlns:p="http://schemas.openxmlformats.org/presentationml/2006/main">
  <p:tag name="AS_UNIQUEID" val="5551"/>
</p:tagLst>
</file>

<file path=ppt/tags/tag86.xml><?xml version="1.0" encoding="utf-8"?>
<p:tagLst xmlns:a="http://schemas.openxmlformats.org/drawingml/2006/main" xmlns:r="http://schemas.openxmlformats.org/officeDocument/2006/relationships" xmlns:p="http://schemas.openxmlformats.org/presentationml/2006/main">
  <p:tag name="AS_UNIQUEID" val="5552"/>
</p:tagLst>
</file>

<file path=ppt/tags/tag87.xml><?xml version="1.0" encoding="utf-8"?>
<p:tagLst xmlns:a="http://schemas.openxmlformats.org/drawingml/2006/main" xmlns:r="http://schemas.openxmlformats.org/officeDocument/2006/relationships" xmlns:p="http://schemas.openxmlformats.org/presentationml/2006/main">
  <p:tag name="AS_UNIQUEID" val="5553"/>
</p:tagLst>
</file>

<file path=ppt/tags/tag88.xml><?xml version="1.0" encoding="utf-8"?>
<p:tagLst xmlns:a="http://schemas.openxmlformats.org/drawingml/2006/main" xmlns:r="http://schemas.openxmlformats.org/officeDocument/2006/relationships" xmlns:p="http://schemas.openxmlformats.org/presentationml/2006/main">
  <p:tag name="AS_UNIQUEID" val="5554"/>
</p:tagLst>
</file>

<file path=ppt/tags/tag89.xml><?xml version="1.0" encoding="utf-8"?>
<p:tagLst xmlns:a="http://schemas.openxmlformats.org/drawingml/2006/main" xmlns:r="http://schemas.openxmlformats.org/officeDocument/2006/relationships" xmlns:p="http://schemas.openxmlformats.org/presentationml/2006/main">
  <p:tag name="AS_UNIQUEID" val="5556"/>
</p:tagLst>
</file>

<file path=ppt/tags/tag9.xml><?xml version="1.0" encoding="utf-8"?>
<p:tagLst xmlns:a="http://schemas.openxmlformats.org/drawingml/2006/main" xmlns:r="http://schemas.openxmlformats.org/officeDocument/2006/relationships" xmlns:p="http://schemas.openxmlformats.org/presentationml/2006/main">
  <p:tag name="AS_UNIQUEID" val="342"/>
</p:tagLst>
</file>

<file path=ppt/tags/tag90.xml><?xml version="1.0" encoding="utf-8"?>
<p:tagLst xmlns:a="http://schemas.openxmlformats.org/drawingml/2006/main" xmlns:r="http://schemas.openxmlformats.org/officeDocument/2006/relationships" xmlns:p="http://schemas.openxmlformats.org/presentationml/2006/main">
  <p:tag name="AS_UNIQUEID" val="5557"/>
</p:tagLst>
</file>

<file path=ppt/tags/tag91.xml><?xml version="1.0" encoding="utf-8"?>
<p:tagLst xmlns:a="http://schemas.openxmlformats.org/drawingml/2006/main" xmlns:r="http://schemas.openxmlformats.org/officeDocument/2006/relationships" xmlns:p="http://schemas.openxmlformats.org/presentationml/2006/main">
  <p:tag name="AS_UNIQUEID" val="5558"/>
</p:tagLst>
</file>

<file path=ppt/tags/tag92.xml><?xml version="1.0" encoding="utf-8"?>
<p:tagLst xmlns:a="http://schemas.openxmlformats.org/drawingml/2006/main" xmlns:r="http://schemas.openxmlformats.org/officeDocument/2006/relationships" xmlns:p="http://schemas.openxmlformats.org/presentationml/2006/main">
  <p:tag name="AS_UNIQUEID" val="5559"/>
</p:tagLst>
</file>

<file path=ppt/tags/tag93.xml><?xml version="1.0" encoding="utf-8"?>
<p:tagLst xmlns:a="http://schemas.openxmlformats.org/drawingml/2006/main" xmlns:r="http://schemas.openxmlformats.org/officeDocument/2006/relationships" xmlns:p="http://schemas.openxmlformats.org/presentationml/2006/main">
  <p:tag name="AS_UNIQUEID" val="5560"/>
</p:tagLst>
</file>

<file path=ppt/tags/tag94.xml><?xml version="1.0" encoding="utf-8"?>
<p:tagLst xmlns:a="http://schemas.openxmlformats.org/drawingml/2006/main" xmlns:r="http://schemas.openxmlformats.org/officeDocument/2006/relationships" xmlns:p="http://schemas.openxmlformats.org/presentationml/2006/main">
  <p:tag name="AS_UNIQUEID" val="5562"/>
</p:tagLst>
</file>

<file path=ppt/tags/tag95.xml><?xml version="1.0" encoding="utf-8"?>
<p:tagLst xmlns:a="http://schemas.openxmlformats.org/drawingml/2006/main" xmlns:r="http://schemas.openxmlformats.org/officeDocument/2006/relationships" xmlns:p="http://schemas.openxmlformats.org/presentationml/2006/main">
  <p:tag name="AS_UNIQUEID" val="5563"/>
</p:tagLst>
</file>

<file path=ppt/tags/tag96.xml><?xml version="1.0" encoding="utf-8"?>
<p:tagLst xmlns:a="http://schemas.openxmlformats.org/drawingml/2006/main" xmlns:r="http://schemas.openxmlformats.org/officeDocument/2006/relationships" xmlns:p="http://schemas.openxmlformats.org/presentationml/2006/main">
  <p:tag name="AS_UNIQUEID" val="5564"/>
</p:tagLst>
</file>

<file path=ppt/tags/tag97.xml><?xml version="1.0" encoding="utf-8"?>
<p:tagLst xmlns:a="http://schemas.openxmlformats.org/drawingml/2006/main" xmlns:r="http://schemas.openxmlformats.org/officeDocument/2006/relationships" xmlns:p="http://schemas.openxmlformats.org/presentationml/2006/main">
  <p:tag name="AS_UNIQUEID" val="5565"/>
</p:tagLst>
</file>

<file path=ppt/tags/tag98.xml><?xml version="1.0" encoding="utf-8"?>
<p:tagLst xmlns:a="http://schemas.openxmlformats.org/drawingml/2006/main" xmlns:r="http://schemas.openxmlformats.org/officeDocument/2006/relationships" xmlns:p="http://schemas.openxmlformats.org/presentationml/2006/main">
  <p:tag name="AS_UNIQUEID" val="5566"/>
</p:tagLst>
</file>

<file path=ppt/tags/tag99.xml><?xml version="1.0" encoding="utf-8"?>
<p:tagLst xmlns:a="http://schemas.openxmlformats.org/drawingml/2006/main" xmlns:r="http://schemas.openxmlformats.org/officeDocument/2006/relationships" xmlns:p="http://schemas.openxmlformats.org/presentationml/2006/main">
  <p:tag name="AS_UNIQUEID" val="556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气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2365</TotalTime>
  <Words>2698</Words>
  <Application>Microsoft Office PowerPoint</Application>
  <PresentationFormat>宽屏</PresentationFormat>
  <Paragraphs>257</Paragraphs>
  <Slides>32</Slides>
  <Notes>10</Notes>
  <HiddenSlides>0</HiddenSlides>
  <MMClips>1</MMClips>
  <ScaleCrop>false</ScaleCrop>
  <HeadingPairs>
    <vt:vector size="6" baseType="variant">
      <vt:variant>
        <vt:lpstr>已用的字体</vt:lpstr>
      </vt:variant>
      <vt:variant>
        <vt:i4>14</vt:i4>
      </vt:variant>
      <vt:variant>
        <vt:lpstr>主题</vt:lpstr>
      </vt:variant>
      <vt:variant>
        <vt:i4>3</vt:i4>
      </vt:variant>
      <vt:variant>
        <vt:lpstr>幻灯片标题</vt:lpstr>
      </vt:variant>
      <vt:variant>
        <vt:i4>32</vt:i4>
      </vt:variant>
    </vt:vector>
  </HeadingPairs>
  <TitlesOfParts>
    <vt:vector size="49" baseType="lpstr">
      <vt:lpstr>Arial Unicode MS</vt:lpstr>
      <vt:lpstr>等线</vt:lpstr>
      <vt:lpstr>等线 Light</vt:lpstr>
      <vt:lpstr>方正中倩简体</vt:lpstr>
      <vt:lpstr>黑体</vt:lpstr>
      <vt:lpstr>华文琥珀</vt:lpstr>
      <vt:lpstr>华文隶书</vt:lpstr>
      <vt:lpstr>宋体</vt:lpstr>
      <vt:lpstr>微软雅黑</vt:lpstr>
      <vt:lpstr>Arial</vt:lpstr>
      <vt:lpstr>Arial Black</vt:lpstr>
      <vt:lpstr>Calibri</vt:lpstr>
      <vt:lpstr>Calibri Light</vt:lpstr>
      <vt:lpstr>Wingdings</vt:lpstr>
      <vt:lpstr>Office 主题​​</vt:lpstr>
      <vt:lpstr>Office 主题</vt:lpstr>
      <vt:lpstr>1_Office 主题</vt:lpstr>
      <vt:lpstr>PowerPoint 演示文稿</vt:lpstr>
      <vt:lpstr>PowerPoint 演示文稿</vt:lpstr>
      <vt:lpstr>PowerPoint 演示文稿</vt:lpstr>
      <vt:lpstr>PowerPoint 演示文稿</vt:lpstr>
      <vt:lpstr>PowerPoint 演示文稿</vt:lpstr>
      <vt:lpstr>   ①网络让我们日常生活中的信息传递和交流变得方便迅捷。（p10)  ②网络打破了传统人际交往的时空限制，促进了人际交往。（p11)  ③网络让我们的生活变得更加便利和丰富多彩。（p12）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①网络为经济发展注入新的活力。（p12）  ②网络促进民主政治的进步。（p13)  ③网络为文化传播和科技创新搭建新平台。（p13）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①在网络时代，信息变得丰富的同时，也出现了一些虚假的、不良的信息。（p15）（学会甄别）  ②沉迷于网络，影响学习、工作和生活。（p15）（学会适度上网）  ③个人隐私容易被侵犯。（p16）（学会保护个人隐私） </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邓 红</dc:creator>
  <cp:lastModifiedBy>碧玉 袁</cp:lastModifiedBy>
  <cp:revision>38</cp:revision>
  <dcterms:created xsi:type="dcterms:W3CDTF">2022-08-21T02:34:12Z</dcterms:created>
  <dcterms:modified xsi:type="dcterms:W3CDTF">2022-10-12T04:56:45Z</dcterms:modified>
</cp:coreProperties>
</file>