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2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3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notesSlides/notesSlide2.xml" ContentType="application/vnd.openxmlformats-officedocument.presentationml.notesSlide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notesSlides/notesSlide3.xml" ContentType="application/vnd.openxmlformats-officedocument.presentationml.notesSlide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notesSlides/notesSlide4.xml" ContentType="application/vnd.openxmlformats-officedocument.presentationml.notesSlide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5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notesSlides/notesSlide6.xml" ContentType="application/vnd.openxmlformats-officedocument.presentationml.notesSlide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notesSlides/notesSlide7.xml" ContentType="application/vnd.openxmlformats-officedocument.presentationml.notesSlide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7" r:id="rId2"/>
    <p:sldId id="348" r:id="rId3"/>
    <p:sldId id="350" r:id="rId4"/>
    <p:sldId id="377" r:id="rId5"/>
    <p:sldId id="349" r:id="rId6"/>
    <p:sldId id="385" r:id="rId7"/>
    <p:sldId id="382" r:id="rId8"/>
    <p:sldId id="374" r:id="rId9"/>
    <p:sldId id="384" r:id="rId10"/>
    <p:sldId id="380" r:id="rId11"/>
    <p:sldId id="391" r:id="rId12"/>
    <p:sldId id="389" r:id="rId13"/>
    <p:sldId id="388" r:id="rId14"/>
    <p:sldId id="381" r:id="rId15"/>
    <p:sldId id="395" r:id="rId16"/>
    <p:sldId id="397" r:id="rId17"/>
    <p:sldId id="398" r:id="rId18"/>
    <p:sldId id="953" r:id="rId19"/>
    <p:sldId id="955" r:id="rId20"/>
    <p:sldId id="396" r:id="rId21"/>
    <p:sldId id="402" r:id="rId22"/>
    <p:sldId id="891" r:id="rId23"/>
    <p:sldId id="339" r:id="rId24"/>
    <p:sldId id="340" r:id="rId25"/>
  </p:sldIdLst>
  <p:sldSz cx="12192000" cy="6858000"/>
  <p:notesSz cx="7104063" cy="10234613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8" userDrawn="1">
          <p15:clr>
            <a:srgbClr val="A4A3A4"/>
          </p15:clr>
        </p15:guide>
        <p15:guide id="2" pos="38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李永宾" initials="" lastIdx="0" clrIdx="0"/>
  <p:cmAuthor id="1" name="幸全" initials="幸全" lastIdx="0" clrIdx="0"/>
  <p:cmAuthor id="2" name="作者" initials="A" lastIdx="0" clrIdx="1"/>
  <p:cmAuthor id="3" name="CHENYUE" initials="C" lastIdx="0" clrIdx="2"/>
  <p:cmAuthor id="4" name="新课标第一网" initials="新" lastIdx="0" clrIdx="0"/>
  <p:cmAuthor id="5" name="宋洁然" initials="宋" lastIdx="0" clrIdx="1"/>
  <p:cmAuthor id="6" name="ming qiu" initials="m" lastIdx="0" clrIdx="1"/>
  <p:cmAuthor id="7" name="1206988966@qq.com" initials="1" lastIdx="0" clrIdx="2"/>
  <p:cmAuthor id="8" name="姜伟光" initials="姜" lastIdx="0" clrIdx="0"/>
  <p:cmAuthor id="9" name="PPTer_Tang" initials="P" lastIdx="0" clrIdx="0"/>
  <p:cmAuthor id="10" name="86136" initials="8" lastIdx="0" clrIdx="9"/>
  <p:cmAuthor id="11" name="MyPC" initials="M" lastIdx="0" clrIdx="11"/>
  <p:cmAuthor id="12" name="Administrator" initials="A" lastIdx="0" clrIdx="11"/>
  <p:cmAuthor id="13" name="PC" initials="P" lastIdx="0" clrIdx="12"/>
  <p:cmAuthor id="14" name="文璇璇" initials="文" lastIdx="0" clrIdx="13"/>
  <p:cmAuthor id="15" name="李丽" initials="李" lastIdx="0" clrIdx="14"/>
  <p:cmAuthor id="16" name="Nicole Li  李倩" initials="N" lastIdx="0" clrIdx="0"/>
  <p:cmAuthor id="17" name="admin" initials="a" lastIdx="0" clrIdx="0"/>
  <p:cmAuthor id="18" name="222" initials="2" lastIdx="0" clrIdx="0"/>
  <p:cmAuthor id="19" name="Mia Vida Villanueva" initials="MVV" lastIdx="0" clrIdx="0"/>
  <p:cmAuthor id="20" name="iwenping" initials="" lastIdx="0" clrIdx="0"/>
  <p:cmAuthor id="21" name="xiaoxuan Zeng" initials="x" lastIdx="0" clrIdx="0"/>
  <p:cmAuthor id="22" name="孙宇婷" initials="" lastIdx="0" clrIdx="21"/>
  <p:cmAuthor id="2001" name="骆倩怡_Znauj26B" initials="authorId_382814100" lastIdx="0" clrIdx="0"/>
  <p:cmAuthor id="23" name="administrator-pc" initials="" lastIdx="0" clrIdx="0"/>
  <p:cmAuthor id="24" name="chenl" initials="" lastIdx="0" clrIdx="0"/>
  <p:cmAuthor id="25" name="王羽熙" initials="" lastIdx="0" clrIdx="24"/>
  <p:cmAuthor id="26" name="刘刘" initials="" lastIdx="0" clrIdx="20"/>
  <p:cmAuthor id="27" name="张 林娜" initials="" lastIdx="0" clrIdx="0"/>
  <p:cmAuthor id="28" name="LJH" initials="" lastIdx="0" clrIdx="0"/>
  <p:cmAuthor id="29" name="未知用户1" initials="" lastIdx="0" clrIdx="22"/>
  <p:cmAuthor id="30" name="liqian bao" initials="lb" lastIdx="0" clrIdx="29"/>
  <p:cmAuthor id="31" name="叶子" initials="" lastIdx="0" clrIdx="27"/>
  <p:cmAuthor id="32" name="Dino._6ZFrB7nA" initials="" lastIdx="0" clrIdx="1"/>
  <p:cmAuthor id="76" name="学珍 马" initials="学马" lastIdx="0" clrIdx="25"/>
  <p:cmAuthor id="33" name="陈庆" initials="" lastIdx="0" clrIdx="31"/>
  <p:cmAuthor id="34" name="陈芳" initials="" lastIdx="0" clrIdx="3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69" d="100"/>
          <a:sy n="69" d="100"/>
        </p:scale>
        <p:origin x="387" y="57"/>
      </p:cViewPr>
      <p:guideLst>
        <p:guide orient="horz" pos="2018"/>
        <p:guide pos="38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heme" Target="../theme/theme3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heme" Target="../theme/theme2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4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527.xml"/><Relationship Id="rId1" Type="http://schemas.openxmlformats.org/officeDocument/2006/relationships/tags" Target="../tags/tag526.xml"/><Relationship Id="rId4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2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826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876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单击此处添加副标题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6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21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2024/9/2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0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openxmlformats.org/officeDocument/2006/relationships/image" Target="../media/image7.jpeg"/><Relationship Id="rId3" Type="http://schemas.openxmlformats.org/officeDocument/2006/relationships/tags" Target="../tags/tag71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image" Target="../media/image6.jpeg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20" Type="http://schemas.openxmlformats.org/officeDocument/2006/relationships/tags" Target="../tags/tag88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image" Target="../media/image5.png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image" Target="../media/image4.png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tags" Target="../tags/tag287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277.xml"/><Relationship Id="rId21" Type="http://schemas.openxmlformats.org/officeDocument/2006/relationships/image" Target="../media/image26.jpeg"/><Relationship Id="rId7" Type="http://schemas.openxmlformats.org/officeDocument/2006/relationships/tags" Target="../tags/tag281.xml"/><Relationship Id="rId12" Type="http://schemas.openxmlformats.org/officeDocument/2006/relationships/tags" Target="../tags/tag286.xml"/><Relationship Id="rId17" Type="http://schemas.openxmlformats.org/officeDocument/2006/relationships/tags" Target="../tags/tag291.xml"/><Relationship Id="rId2" Type="http://schemas.openxmlformats.org/officeDocument/2006/relationships/tags" Target="../tags/tag276.xml"/><Relationship Id="rId16" Type="http://schemas.openxmlformats.org/officeDocument/2006/relationships/tags" Target="../tags/tag290.xml"/><Relationship Id="rId20" Type="http://schemas.openxmlformats.org/officeDocument/2006/relationships/image" Target="../media/image5.png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tags" Target="../tags/tag285.xml"/><Relationship Id="rId5" Type="http://schemas.openxmlformats.org/officeDocument/2006/relationships/tags" Target="../tags/tag279.xml"/><Relationship Id="rId15" Type="http://schemas.openxmlformats.org/officeDocument/2006/relationships/tags" Target="../tags/tag289.xml"/><Relationship Id="rId10" Type="http://schemas.openxmlformats.org/officeDocument/2006/relationships/tags" Target="../tags/tag284.xml"/><Relationship Id="rId19" Type="http://schemas.openxmlformats.org/officeDocument/2006/relationships/image" Target="../media/image4.png"/><Relationship Id="rId4" Type="http://schemas.openxmlformats.org/officeDocument/2006/relationships/tags" Target="../tags/tag278.xml"/><Relationship Id="rId9" Type="http://schemas.openxmlformats.org/officeDocument/2006/relationships/tags" Target="../tags/tag283.xml"/><Relationship Id="rId14" Type="http://schemas.openxmlformats.org/officeDocument/2006/relationships/tags" Target="../tags/tag288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304.xml"/><Relationship Id="rId18" Type="http://schemas.openxmlformats.org/officeDocument/2006/relationships/tags" Target="../tags/tag309.xml"/><Relationship Id="rId26" Type="http://schemas.openxmlformats.org/officeDocument/2006/relationships/tags" Target="../tags/tag317.xml"/><Relationship Id="rId21" Type="http://schemas.openxmlformats.org/officeDocument/2006/relationships/tags" Target="../tags/tag312.xml"/><Relationship Id="rId34" Type="http://schemas.openxmlformats.org/officeDocument/2006/relationships/image" Target="../media/image4.png"/><Relationship Id="rId7" Type="http://schemas.openxmlformats.org/officeDocument/2006/relationships/tags" Target="../tags/tag298.xml"/><Relationship Id="rId12" Type="http://schemas.openxmlformats.org/officeDocument/2006/relationships/tags" Target="../tags/tag303.xml"/><Relationship Id="rId17" Type="http://schemas.openxmlformats.org/officeDocument/2006/relationships/tags" Target="../tags/tag308.xml"/><Relationship Id="rId25" Type="http://schemas.openxmlformats.org/officeDocument/2006/relationships/tags" Target="../tags/tag316.xml"/><Relationship Id="rId33" Type="http://schemas.openxmlformats.org/officeDocument/2006/relationships/notesSlide" Target="../notesSlides/notesSlide4.xml"/><Relationship Id="rId2" Type="http://schemas.openxmlformats.org/officeDocument/2006/relationships/tags" Target="../tags/tag293.xml"/><Relationship Id="rId16" Type="http://schemas.openxmlformats.org/officeDocument/2006/relationships/tags" Target="../tags/tag307.xml"/><Relationship Id="rId20" Type="http://schemas.openxmlformats.org/officeDocument/2006/relationships/tags" Target="../tags/tag311.xml"/><Relationship Id="rId29" Type="http://schemas.openxmlformats.org/officeDocument/2006/relationships/tags" Target="../tags/tag320.xml"/><Relationship Id="rId1" Type="http://schemas.openxmlformats.org/officeDocument/2006/relationships/tags" Target="../tags/tag292.xml"/><Relationship Id="rId6" Type="http://schemas.openxmlformats.org/officeDocument/2006/relationships/tags" Target="../tags/tag297.xml"/><Relationship Id="rId11" Type="http://schemas.openxmlformats.org/officeDocument/2006/relationships/tags" Target="../tags/tag302.xml"/><Relationship Id="rId24" Type="http://schemas.openxmlformats.org/officeDocument/2006/relationships/tags" Target="../tags/tag315.xml"/><Relationship Id="rId32" Type="http://schemas.openxmlformats.org/officeDocument/2006/relationships/slideLayout" Target="../slideLayouts/slideLayout2.xml"/><Relationship Id="rId37" Type="http://schemas.openxmlformats.org/officeDocument/2006/relationships/image" Target="../media/image17.png"/><Relationship Id="rId5" Type="http://schemas.openxmlformats.org/officeDocument/2006/relationships/tags" Target="../tags/tag296.xml"/><Relationship Id="rId15" Type="http://schemas.openxmlformats.org/officeDocument/2006/relationships/tags" Target="../tags/tag306.xml"/><Relationship Id="rId23" Type="http://schemas.openxmlformats.org/officeDocument/2006/relationships/tags" Target="../tags/tag314.xml"/><Relationship Id="rId28" Type="http://schemas.openxmlformats.org/officeDocument/2006/relationships/tags" Target="../tags/tag319.xml"/><Relationship Id="rId36" Type="http://schemas.openxmlformats.org/officeDocument/2006/relationships/image" Target="../media/image26.jpeg"/><Relationship Id="rId10" Type="http://schemas.openxmlformats.org/officeDocument/2006/relationships/tags" Target="../tags/tag301.xml"/><Relationship Id="rId19" Type="http://schemas.openxmlformats.org/officeDocument/2006/relationships/tags" Target="../tags/tag310.xml"/><Relationship Id="rId31" Type="http://schemas.openxmlformats.org/officeDocument/2006/relationships/tags" Target="../tags/tag322.xml"/><Relationship Id="rId4" Type="http://schemas.openxmlformats.org/officeDocument/2006/relationships/tags" Target="../tags/tag295.xml"/><Relationship Id="rId9" Type="http://schemas.openxmlformats.org/officeDocument/2006/relationships/tags" Target="../tags/tag300.xml"/><Relationship Id="rId14" Type="http://schemas.openxmlformats.org/officeDocument/2006/relationships/tags" Target="../tags/tag305.xml"/><Relationship Id="rId22" Type="http://schemas.openxmlformats.org/officeDocument/2006/relationships/tags" Target="../tags/tag313.xml"/><Relationship Id="rId27" Type="http://schemas.openxmlformats.org/officeDocument/2006/relationships/tags" Target="../tags/tag318.xml"/><Relationship Id="rId30" Type="http://schemas.openxmlformats.org/officeDocument/2006/relationships/tags" Target="../tags/tag321.xml"/><Relationship Id="rId35" Type="http://schemas.openxmlformats.org/officeDocument/2006/relationships/image" Target="../media/image5.png"/><Relationship Id="rId8" Type="http://schemas.openxmlformats.org/officeDocument/2006/relationships/tags" Target="../tags/tag299.xml"/><Relationship Id="rId3" Type="http://schemas.openxmlformats.org/officeDocument/2006/relationships/tags" Target="../tags/tag294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35.xml"/><Relationship Id="rId18" Type="http://schemas.openxmlformats.org/officeDocument/2006/relationships/tags" Target="../tags/tag340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325.xml"/><Relationship Id="rId21" Type="http://schemas.openxmlformats.org/officeDocument/2006/relationships/tags" Target="../tags/tag343.xml"/><Relationship Id="rId7" Type="http://schemas.openxmlformats.org/officeDocument/2006/relationships/tags" Target="../tags/tag329.xml"/><Relationship Id="rId12" Type="http://schemas.openxmlformats.org/officeDocument/2006/relationships/tags" Target="../tags/tag334.xml"/><Relationship Id="rId17" Type="http://schemas.openxmlformats.org/officeDocument/2006/relationships/tags" Target="../tags/tag339.xml"/><Relationship Id="rId25" Type="http://schemas.openxmlformats.org/officeDocument/2006/relationships/slideLayout" Target="../slideLayouts/slideLayout2.xml"/><Relationship Id="rId33" Type="http://schemas.microsoft.com/office/2007/relationships/hdphoto" Target="../media/hdphoto2.wdp"/><Relationship Id="rId2" Type="http://schemas.openxmlformats.org/officeDocument/2006/relationships/tags" Target="../tags/tag324.xml"/><Relationship Id="rId16" Type="http://schemas.openxmlformats.org/officeDocument/2006/relationships/tags" Target="../tags/tag338.xml"/><Relationship Id="rId20" Type="http://schemas.openxmlformats.org/officeDocument/2006/relationships/tags" Target="../tags/tag342.xml"/><Relationship Id="rId29" Type="http://schemas.openxmlformats.org/officeDocument/2006/relationships/image" Target="../media/image27.jpeg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tags" Target="../tags/tag333.xml"/><Relationship Id="rId24" Type="http://schemas.openxmlformats.org/officeDocument/2006/relationships/tags" Target="../tags/tag346.xml"/><Relationship Id="rId32" Type="http://schemas.openxmlformats.org/officeDocument/2006/relationships/image" Target="../media/image30.png"/><Relationship Id="rId5" Type="http://schemas.openxmlformats.org/officeDocument/2006/relationships/tags" Target="../tags/tag327.xml"/><Relationship Id="rId15" Type="http://schemas.openxmlformats.org/officeDocument/2006/relationships/tags" Target="../tags/tag337.xml"/><Relationship Id="rId23" Type="http://schemas.openxmlformats.org/officeDocument/2006/relationships/tags" Target="../tags/tag345.xml"/><Relationship Id="rId28" Type="http://schemas.openxmlformats.org/officeDocument/2006/relationships/image" Target="../media/image5.png"/><Relationship Id="rId10" Type="http://schemas.openxmlformats.org/officeDocument/2006/relationships/tags" Target="../tags/tag332.xml"/><Relationship Id="rId19" Type="http://schemas.openxmlformats.org/officeDocument/2006/relationships/tags" Target="../tags/tag341.xml"/><Relationship Id="rId31" Type="http://schemas.openxmlformats.org/officeDocument/2006/relationships/image" Target="../media/image29.png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4" Type="http://schemas.openxmlformats.org/officeDocument/2006/relationships/tags" Target="../tags/tag336.xml"/><Relationship Id="rId22" Type="http://schemas.openxmlformats.org/officeDocument/2006/relationships/tags" Target="../tags/tag344.xml"/><Relationship Id="rId27" Type="http://schemas.openxmlformats.org/officeDocument/2006/relationships/image" Target="../media/image4.png"/><Relationship Id="rId30" Type="http://schemas.openxmlformats.org/officeDocument/2006/relationships/image" Target="../media/image28.jpeg"/><Relationship Id="rId8" Type="http://schemas.openxmlformats.org/officeDocument/2006/relationships/tags" Target="../tags/tag3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54.xml"/><Relationship Id="rId13" Type="http://schemas.openxmlformats.org/officeDocument/2006/relationships/tags" Target="../tags/tag359.xml"/><Relationship Id="rId18" Type="http://schemas.openxmlformats.org/officeDocument/2006/relationships/image" Target="../media/image5.png"/><Relationship Id="rId3" Type="http://schemas.openxmlformats.org/officeDocument/2006/relationships/tags" Target="../tags/tag349.xml"/><Relationship Id="rId7" Type="http://schemas.openxmlformats.org/officeDocument/2006/relationships/tags" Target="../tags/tag353.xml"/><Relationship Id="rId12" Type="http://schemas.openxmlformats.org/officeDocument/2006/relationships/tags" Target="../tags/tag358.xml"/><Relationship Id="rId17" Type="http://schemas.openxmlformats.org/officeDocument/2006/relationships/image" Target="../media/image4.png"/><Relationship Id="rId2" Type="http://schemas.openxmlformats.org/officeDocument/2006/relationships/tags" Target="../tags/tag34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47.xml"/><Relationship Id="rId6" Type="http://schemas.openxmlformats.org/officeDocument/2006/relationships/tags" Target="../tags/tag352.xml"/><Relationship Id="rId11" Type="http://schemas.openxmlformats.org/officeDocument/2006/relationships/tags" Target="../tags/tag357.xml"/><Relationship Id="rId5" Type="http://schemas.openxmlformats.org/officeDocument/2006/relationships/tags" Target="../tags/tag351.xml"/><Relationship Id="rId15" Type="http://schemas.openxmlformats.org/officeDocument/2006/relationships/tags" Target="../tags/tag361.xml"/><Relationship Id="rId10" Type="http://schemas.openxmlformats.org/officeDocument/2006/relationships/tags" Target="../tags/tag356.xml"/><Relationship Id="rId19" Type="http://schemas.openxmlformats.org/officeDocument/2006/relationships/image" Target="../media/image31.jpeg"/><Relationship Id="rId4" Type="http://schemas.openxmlformats.org/officeDocument/2006/relationships/tags" Target="../tags/tag350.xml"/><Relationship Id="rId9" Type="http://schemas.openxmlformats.org/officeDocument/2006/relationships/tags" Target="../tags/tag355.xml"/><Relationship Id="rId14" Type="http://schemas.openxmlformats.org/officeDocument/2006/relationships/tags" Target="../tags/tag360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374.xml"/><Relationship Id="rId18" Type="http://schemas.openxmlformats.org/officeDocument/2006/relationships/tags" Target="../tags/tag379.xml"/><Relationship Id="rId26" Type="http://schemas.openxmlformats.org/officeDocument/2006/relationships/tags" Target="../tags/tag387.xml"/><Relationship Id="rId39" Type="http://schemas.openxmlformats.org/officeDocument/2006/relationships/image" Target="../media/image32.png"/><Relationship Id="rId21" Type="http://schemas.openxmlformats.org/officeDocument/2006/relationships/tags" Target="../tags/tag382.xml"/><Relationship Id="rId34" Type="http://schemas.openxmlformats.org/officeDocument/2006/relationships/tags" Target="../tags/tag395.xml"/><Relationship Id="rId7" Type="http://schemas.openxmlformats.org/officeDocument/2006/relationships/tags" Target="../tags/tag368.xml"/><Relationship Id="rId12" Type="http://schemas.openxmlformats.org/officeDocument/2006/relationships/tags" Target="../tags/tag373.xml"/><Relationship Id="rId17" Type="http://schemas.openxmlformats.org/officeDocument/2006/relationships/tags" Target="../tags/tag378.xml"/><Relationship Id="rId25" Type="http://schemas.openxmlformats.org/officeDocument/2006/relationships/tags" Target="../tags/tag386.xml"/><Relationship Id="rId33" Type="http://schemas.openxmlformats.org/officeDocument/2006/relationships/tags" Target="../tags/tag394.xml"/><Relationship Id="rId38" Type="http://schemas.openxmlformats.org/officeDocument/2006/relationships/image" Target="../media/image31.jpeg"/><Relationship Id="rId2" Type="http://schemas.openxmlformats.org/officeDocument/2006/relationships/tags" Target="../tags/tag363.xml"/><Relationship Id="rId16" Type="http://schemas.openxmlformats.org/officeDocument/2006/relationships/tags" Target="../tags/tag377.xml"/><Relationship Id="rId20" Type="http://schemas.openxmlformats.org/officeDocument/2006/relationships/tags" Target="../tags/tag381.xml"/><Relationship Id="rId29" Type="http://schemas.openxmlformats.org/officeDocument/2006/relationships/tags" Target="../tags/tag390.xml"/><Relationship Id="rId1" Type="http://schemas.openxmlformats.org/officeDocument/2006/relationships/tags" Target="../tags/tag362.xml"/><Relationship Id="rId6" Type="http://schemas.openxmlformats.org/officeDocument/2006/relationships/tags" Target="../tags/tag367.xml"/><Relationship Id="rId11" Type="http://schemas.openxmlformats.org/officeDocument/2006/relationships/tags" Target="../tags/tag372.xml"/><Relationship Id="rId24" Type="http://schemas.openxmlformats.org/officeDocument/2006/relationships/tags" Target="../tags/tag385.xml"/><Relationship Id="rId32" Type="http://schemas.openxmlformats.org/officeDocument/2006/relationships/tags" Target="../tags/tag393.xml"/><Relationship Id="rId37" Type="http://schemas.openxmlformats.org/officeDocument/2006/relationships/image" Target="../media/image5.png"/><Relationship Id="rId40" Type="http://schemas.openxmlformats.org/officeDocument/2006/relationships/image" Target="../media/image17.png"/><Relationship Id="rId5" Type="http://schemas.openxmlformats.org/officeDocument/2006/relationships/tags" Target="../tags/tag366.xml"/><Relationship Id="rId15" Type="http://schemas.openxmlformats.org/officeDocument/2006/relationships/tags" Target="../tags/tag376.xml"/><Relationship Id="rId23" Type="http://schemas.openxmlformats.org/officeDocument/2006/relationships/tags" Target="../tags/tag384.xml"/><Relationship Id="rId28" Type="http://schemas.openxmlformats.org/officeDocument/2006/relationships/tags" Target="../tags/tag389.xml"/><Relationship Id="rId36" Type="http://schemas.openxmlformats.org/officeDocument/2006/relationships/image" Target="../media/image4.png"/><Relationship Id="rId10" Type="http://schemas.openxmlformats.org/officeDocument/2006/relationships/tags" Target="../tags/tag371.xml"/><Relationship Id="rId19" Type="http://schemas.openxmlformats.org/officeDocument/2006/relationships/tags" Target="../tags/tag380.xml"/><Relationship Id="rId31" Type="http://schemas.openxmlformats.org/officeDocument/2006/relationships/tags" Target="../tags/tag392.xml"/><Relationship Id="rId4" Type="http://schemas.openxmlformats.org/officeDocument/2006/relationships/tags" Target="../tags/tag365.xml"/><Relationship Id="rId9" Type="http://schemas.openxmlformats.org/officeDocument/2006/relationships/tags" Target="../tags/tag370.xml"/><Relationship Id="rId14" Type="http://schemas.openxmlformats.org/officeDocument/2006/relationships/tags" Target="../tags/tag375.xml"/><Relationship Id="rId22" Type="http://schemas.openxmlformats.org/officeDocument/2006/relationships/tags" Target="../tags/tag383.xml"/><Relationship Id="rId27" Type="http://schemas.openxmlformats.org/officeDocument/2006/relationships/tags" Target="../tags/tag388.xml"/><Relationship Id="rId30" Type="http://schemas.openxmlformats.org/officeDocument/2006/relationships/tags" Target="../tags/tag391.xml"/><Relationship Id="rId35" Type="http://schemas.openxmlformats.org/officeDocument/2006/relationships/slideLayout" Target="../slideLayouts/slideLayout2.xml"/><Relationship Id="rId8" Type="http://schemas.openxmlformats.org/officeDocument/2006/relationships/tags" Target="../tags/tag369.xml"/><Relationship Id="rId3" Type="http://schemas.openxmlformats.org/officeDocument/2006/relationships/tags" Target="../tags/tag36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13" Type="http://schemas.openxmlformats.org/officeDocument/2006/relationships/tags" Target="../tags/tag408.xml"/><Relationship Id="rId18" Type="http://schemas.openxmlformats.org/officeDocument/2006/relationships/image" Target="../media/image31.jpeg"/><Relationship Id="rId3" Type="http://schemas.openxmlformats.org/officeDocument/2006/relationships/tags" Target="../tags/tag398.xml"/><Relationship Id="rId21" Type="http://schemas.openxmlformats.org/officeDocument/2006/relationships/image" Target="../media/image33.jpeg"/><Relationship Id="rId7" Type="http://schemas.openxmlformats.org/officeDocument/2006/relationships/tags" Target="../tags/tag402.xml"/><Relationship Id="rId12" Type="http://schemas.openxmlformats.org/officeDocument/2006/relationships/tags" Target="../tags/tag407.xml"/><Relationship Id="rId17" Type="http://schemas.openxmlformats.org/officeDocument/2006/relationships/image" Target="../media/image5.png"/><Relationship Id="rId2" Type="http://schemas.openxmlformats.org/officeDocument/2006/relationships/tags" Target="../tags/tag397.xml"/><Relationship Id="rId16" Type="http://schemas.openxmlformats.org/officeDocument/2006/relationships/image" Target="../media/image4.png"/><Relationship Id="rId20" Type="http://schemas.openxmlformats.org/officeDocument/2006/relationships/image" Target="../media/image16.jpeg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tags" Target="../tags/tag406.xml"/><Relationship Id="rId24" Type="http://schemas.openxmlformats.org/officeDocument/2006/relationships/image" Target="../media/image36.jpeg"/><Relationship Id="rId5" Type="http://schemas.openxmlformats.org/officeDocument/2006/relationships/tags" Target="../tags/tag400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5.jpeg"/><Relationship Id="rId10" Type="http://schemas.openxmlformats.org/officeDocument/2006/relationships/tags" Target="../tags/tag405.xml"/><Relationship Id="rId19" Type="http://schemas.openxmlformats.org/officeDocument/2006/relationships/image" Target="../media/image26.jpeg"/><Relationship Id="rId4" Type="http://schemas.openxmlformats.org/officeDocument/2006/relationships/tags" Target="../tags/tag399.xml"/><Relationship Id="rId9" Type="http://schemas.openxmlformats.org/officeDocument/2006/relationships/tags" Target="../tags/tag404.xml"/><Relationship Id="rId14" Type="http://schemas.openxmlformats.org/officeDocument/2006/relationships/tags" Target="../tags/tag409.xml"/><Relationship Id="rId22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tags" Target="../tags/tag422.xml"/><Relationship Id="rId18" Type="http://schemas.openxmlformats.org/officeDocument/2006/relationships/tags" Target="../tags/tag427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412.xml"/><Relationship Id="rId21" Type="http://schemas.openxmlformats.org/officeDocument/2006/relationships/tags" Target="../tags/tag430.xml"/><Relationship Id="rId7" Type="http://schemas.openxmlformats.org/officeDocument/2006/relationships/tags" Target="../tags/tag416.xml"/><Relationship Id="rId12" Type="http://schemas.openxmlformats.org/officeDocument/2006/relationships/tags" Target="../tags/tag421.xml"/><Relationship Id="rId17" Type="http://schemas.openxmlformats.org/officeDocument/2006/relationships/tags" Target="../tags/tag426.xml"/><Relationship Id="rId25" Type="http://schemas.openxmlformats.org/officeDocument/2006/relationships/tags" Target="../tags/tag434.xml"/><Relationship Id="rId2" Type="http://schemas.openxmlformats.org/officeDocument/2006/relationships/tags" Target="../tags/tag411.xml"/><Relationship Id="rId16" Type="http://schemas.openxmlformats.org/officeDocument/2006/relationships/tags" Target="../tags/tag425.xml"/><Relationship Id="rId20" Type="http://schemas.openxmlformats.org/officeDocument/2006/relationships/tags" Target="../tags/tag429.xml"/><Relationship Id="rId29" Type="http://schemas.openxmlformats.org/officeDocument/2006/relationships/image" Target="../media/image37.png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tags" Target="../tags/tag420.xml"/><Relationship Id="rId24" Type="http://schemas.openxmlformats.org/officeDocument/2006/relationships/tags" Target="../tags/tag433.xml"/><Relationship Id="rId5" Type="http://schemas.openxmlformats.org/officeDocument/2006/relationships/tags" Target="../tags/tag414.xml"/><Relationship Id="rId15" Type="http://schemas.openxmlformats.org/officeDocument/2006/relationships/tags" Target="../tags/tag424.xml"/><Relationship Id="rId23" Type="http://schemas.openxmlformats.org/officeDocument/2006/relationships/tags" Target="../tags/tag432.xml"/><Relationship Id="rId28" Type="http://schemas.openxmlformats.org/officeDocument/2006/relationships/image" Target="../media/image5.png"/><Relationship Id="rId10" Type="http://schemas.openxmlformats.org/officeDocument/2006/relationships/tags" Target="../tags/tag419.xml"/><Relationship Id="rId19" Type="http://schemas.openxmlformats.org/officeDocument/2006/relationships/tags" Target="../tags/tag428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tags" Target="../tags/tag423.xml"/><Relationship Id="rId22" Type="http://schemas.openxmlformats.org/officeDocument/2006/relationships/tags" Target="../tags/tag431.xml"/><Relationship Id="rId27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tags" Target="../tags/tag447.xml"/><Relationship Id="rId18" Type="http://schemas.openxmlformats.org/officeDocument/2006/relationships/tags" Target="../tags/tag452.xml"/><Relationship Id="rId26" Type="http://schemas.openxmlformats.org/officeDocument/2006/relationships/tags" Target="../tags/tag460.xml"/><Relationship Id="rId39" Type="http://schemas.openxmlformats.org/officeDocument/2006/relationships/tags" Target="../tags/tag473.xml"/><Relationship Id="rId21" Type="http://schemas.openxmlformats.org/officeDocument/2006/relationships/tags" Target="../tags/tag455.xml"/><Relationship Id="rId34" Type="http://schemas.openxmlformats.org/officeDocument/2006/relationships/tags" Target="../tags/tag468.xml"/><Relationship Id="rId42" Type="http://schemas.openxmlformats.org/officeDocument/2006/relationships/image" Target="../media/image5.png"/><Relationship Id="rId7" Type="http://schemas.openxmlformats.org/officeDocument/2006/relationships/tags" Target="../tags/tag441.xml"/><Relationship Id="rId2" Type="http://schemas.openxmlformats.org/officeDocument/2006/relationships/tags" Target="../tags/tag436.xml"/><Relationship Id="rId16" Type="http://schemas.openxmlformats.org/officeDocument/2006/relationships/tags" Target="../tags/tag450.xml"/><Relationship Id="rId29" Type="http://schemas.openxmlformats.org/officeDocument/2006/relationships/tags" Target="../tags/tag463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tags" Target="../tags/tag445.xml"/><Relationship Id="rId24" Type="http://schemas.openxmlformats.org/officeDocument/2006/relationships/tags" Target="../tags/tag458.xml"/><Relationship Id="rId32" Type="http://schemas.openxmlformats.org/officeDocument/2006/relationships/tags" Target="../tags/tag466.xml"/><Relationship Id="rId37" Type="http://schemas.openxmlformats.org/officeDocument/2006/relationships/tags" Target="../tags/tag471.xml"/><Relationship Id="rId40" Type="http://schemas.openxmlformats.org/officeDocument/2006/relationships/slideLayout" Target="../slideLayouts/slideLayout2.xml"/><Relationship Id="rId45" Type="http://schemas.openxmlformats.org/officeDocument/2006/relationships/image" Target="../media/image40.png"/><Relationship Id="rId5" Type="http://schemas.openxmlformats.org/officeDocument/2006/relationships/tags" Target="../tags/tag439.xml"/><Relationship Id="rId15" Type="http://schemas.openxmlformats.org/officeDocument/2006/relationships/tags" Target="../tags/tag449.xml"/><Relationship Id="rId23" Type="http://schemas.openxmlformats.org/officeDocument/2006/relationships/tags" Target="../tags/tag457.xml"/><Relationship Id="rId28" Type="http://schemas.openxmlformats.org/officeDocument/2006/relationships/tags" Target="../tags/tag462.xml"/><Relationship Id="rId36" Type="http://schemas.openxmlformats.org/officeDocument/2006/relationships/tags" Target="../tags/tag470.xml"/><Relationship Id="rId10" Type="http://schemas.openxmlformats.org/officeDocument/2006/relationships/tags" Target="../tags/tag444.xml"/><Relationship Id="rId19" Type="http://schemas.openxmlformats.org/officeDocument/2006/relationships/tags" Target="../tags/tag453.xml"/><Relationship Id="rId31" Type="http://schemas.openxmlformats.org/officeDocument/2006/relationships/tags" Target="../tags/tag465.xml"/><Relationship Id="rId44" Type="http://schemas.openxmlformats.org/officeDocument/2006/relationships/image" Target="../media/image39.png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tags" Target="../tags/tag448.xml"/><Relationship Id="rId22" Type="http://schemas.openxmlformats.org/officeDocument/2006/relationships/tags" Target="../tags/tag456.xml"/><Relationship Id="rId27" Type="http://schemas.openxmlformats.org/officeDocument/2006/relationships/tags" Target="../tags/tag461.xml"/><Relationship Id="rId30" Type="http://schemas.openxmlformats.org/officeDocument/2006/relationships/tags" Target="../tags/tag464.xml"/><Relationship Id="rId35" Type="http://schemas.openxmlformats.org/officeDocument/2006/relationships/tags" Target="../tags/tag469.xml"/><Relationship Id="rId43" Type="http://schemas.openxmlformats.org/officeDocument/2006/relationships/image" Target="../media/image38.jpeg"/><Relationship Id="rId8" Type="http://schemas.openxmlformats.org/officeDocument/2006/relationships/tags" Target="../tags/tag442.xml"/><Relationship Id="rId3" Type="http://schemas.openxmlformats.org/officeDocument/2006/relationships/tags" Target="../tags/tag437.xml"/><Relationship Id="rId12" Type="http://schemas.openxmlformats.org/officeDocument/2006/relationships/tags" Target="../tags/tag446.xml"/><Relationship Id="rId17" Type="http://schemas.openxmlformats.org/officeDocument/2006/relationships/tags" Target="../tags/tag451.xml"/><Relationship Id="rId25" Type="http://schemas.openxmlformats.org/officeDocument/2006/relationships/tags" Target="../tags/tag459.xml"/><Relationship Id="rId33" Type="http://schemas.openxmlformats.org/officeDocument/2006/relationships/tags" Target="../tags/tag467.xml"/><Relationship Id="rId38" Type="http://schemas.openxmlformats.org/officeDocument/2006/relationships/tags" Target="../tags/tag472.xml"/><Relationship Id="rId20" Type="http://schemas.openxmlformats.org/officeDocument/2006/relationships/tags" Target="../tags/tag454.xml"/><Relationship Id="rId4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7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8.xml"/><Relationship Id="rId13" Type="http://schemas.openxmlformats.org/officeDocument/2006/relationships/tags" Target="../tags/tag103.xml"/><Relationship Id="rId18" Type="http://schemas.openxmlformats.org/officeDocument/2006/relationships/tags" Target="../tags/tag108.xml"/><Relationship Id="rId26" Type="http://schemas.openxmlformats.org/officeDocument/2006/relationships/image" Target="../media/image11.png"/><Relationship Id="rId3" Type="http://schemas.openxmlformats.org/officeDocument/2006/relationships/tags" Target="../tags/tag93.xml"/><Relationship Id="rId21" Type="http://schemas.openxmlformats.org/officeDocument/2006/relationships/notesSlide" Target="../notesSlides/notesSlide2.xml"/><Relationship Id="rId7" Type="http://schemas.openxmlformats.org/officeDocument/2006/relationships/tags" Target="../tags/tag97.xml"/><Relationship Id="rId12" Type="http://schemas.openxmlformats.org/officeDocument/2006/relationships/tags" Target="../tags/tag102.xml"/><Relationship Id="rId17" Type="http://schemas.openxmlformats.org/officeDocument/2006/relationships/tags" Target="../tags/tag107.xml"/><Relationship Id="rId25" Type="http://schemas.openxmlformats.org/officeDocument/2006/relationships/image" Target="../media/image10.png"/><Relationship Id="rId2" Type="http://schemas.openxmlformats.org/officeDocument/2006/relationships/tags" Target="../tags/tag92.xml"/><Relationship Id="rId16" Type="http://schemas.openxmlformats.org/officeDocument/2006/relationships/tags" Target="../tags/tag106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tags" Target="../tags/tag101.xml"/><Relationship Id="rId24" Type="http://schemas.openxmlformats.org/officeDocument/2006/relationships/image" Target="../media/image9.png"/><Relationship Id="rId5" Type="http://schemas.openxmlformats.org/officeDocument/2006/relationships/tags" Target="../tags/tag95.xml"/><Relationship Id="rId15" Type="http://schemas.openxmlformats.org/officeDocument/2006/relationships/tags" Target="../tags/tag105.xml"/><Relationship Id="rId23" Type="http://schemas.openxmlformats.org/officeDocument/2006/relationships/image" Target="../media/image5.png"/><Relationship Id="rId28" Type="http://schemas.openxmlformats.org/officeDocument/2006/relationships/image" Target="../media/image13.png"/><Relationship Id="rId10" Type="http://schemas.openxmlformats.org/officeDocument/2006/relationships/tags" Target="../tags/tag100.xml"/><Relationship Id="rId19" Type="http://schemas.openxmlformats.org/officeDocument/2006/relationships/tags" Target="../tags/tag109.xml"/><Relationship Id="rId4" Type="http://schemas.openxmlformats.org/officeDocument/2006/relationships/tags" Target="../tags/tag94.xml"/><Relationship Id="rId9" Type="http://schemas.openxmlformats.org/officeDocument/2006/relationships/tags" Target="../tags/tag99.xml"/><Relationship Id="rId14" Type="http://schemas.openxmlformats.org/officeDocument/2006/relationships/tags" Target="../tags/tag104.xml"/><Relationship Id="rId22" Type="http://schemas.openxmlformats.org/officeDocument/2006/relationships/image" Target="../media/image4.png"/><Relationship Id="rId27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26" Type="http://schemas.openxmlformats.org/officeDocument/2006/relationships/image" Target="../media/image5.png"/><Relationship Id="rId3" Type="http://schemas.openxmlformats.org/officeDocument/2006/relationships/tags" Target="../tags/tag477.xml"/><Relationship Id="rId21" Type="http://schemas.openxmlformats.org/officeDocument/2006/relationships/tags" Target="../tags/tag495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image" Target="../media/image4.png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29" Type="http://schemas.openxmlformats.org/officeDocument/2006/relationships/image" Target="../media/image45.png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image" Target="../media/image44.png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505.xml"/><Relationship Id="rId13" Type="http://schemas.openxmlformats.org/officeDocument/2006/relationships/tags" Target="../tags/tag510.xml"/><Relationship Id="rId18" Type="http://schemas.openxmlformats.org/officeDocument/2006/relationships/tags" Target="../tags/tag515.xml"/><Relationship Id="rId26" Type="http://schemas.openxmlformats.org/officeDocument/2006/relationships/tags" Target="../tags/tag523.xml"/><Relationship Id="rId3" Type="http://schemas.openxmlformats.org/officeDocument/2006/relationships/tags" Target="../tags/tag500.xml"/><Relationship Id="rId21" Type="http://schemas.openxmlformats.org/officeDocument/2006/relationships/tags" Target="../tags/tag518.xml"/><Relationship Id="rId7" Type="http://schemas.openxmlformats.org/officeDocument/2006/relationships/tags" Target="../tags/tag504.xml"/><Relationship Id="rId12" Type="http://schemas.openxmlformats.org/officeDocument/2006/relationships/tags" Target="../tags/tag509.xml"/><Relationship Id="rId17" Type="http://schemas.openxmlformats.org/officeDocument/2006/relationships/tags" Target="../tags/tag514.xml"/><Relationship Id="rId25" Type="http://schemas.openxmlformats.org/officeDocument/2006/relationships/tags" Target="../tags/tag522.xml"/><Relationship Id="rId2" Type="http://schemas.openxmlformats.org/officeDocument/2006/relationships/tags" Target="../tags/tag499.xml"/><Relationship Id="rId16" Type="http://schemas.openxmlformats.org/officeDocument/2006/relationships/tags" Target="../tags/tag513.xml"/><Relationship Id="rId20" Type="http://schemas.openxmlformats.org/officeDocument/2006/relationships/tags" Target="../tags/tag517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498.xml"/><Relationship Id="rId6" Type="http://schemas.openxmlformats.org/officeDocument/2006/relationships/tags" Target="../tags/tag503.xml"/><Relationship Id="rId11" Type="http://schemas.openxmlformats.org/officeDocument/2006/relationships/tags" Target="../tags/tag508.xml"/><Relationship Id="rId24" Type="http://schemas.openxmlformats.org/officeDocument/2006/relationships/tags" Target="../tags/tag521.xml"/><Relationship Id="rId32" Type="http://schemas.openxmlformats.org/officeDocument/2006/relationships/image" Target="../media/image11.png"/><Relationship Id="rId5" Type="http://schemas.openxmlformats.org/officeDocument/2006/relationships/tags" Target="../tags/tag502.xml"/><Relationship Id="rId15" Type="http://schemas.openxmlformats.org/officeDocument/2006/relationships/tags" Target="../tags/tag512.xml"/><Relationship Id="rId23" Type="http://schemas.openxmlformats.org/officeDocument/2006/relationships/tags" Target="../tags/tag520.xml"/><Relationship Id="rId28" Type="http://schemas.openxmlformats.org/officeDocument/2006/relationships/tags" Target="../tags/tag525.xml"/><Relationship Id="rId10" Type="http://schemas.openxmlformats.org/officeDocument/2006/relationships/tags" Target="../tags/tag507.xml"/><Relationship Id="rId19" Type="http://schemas.openxmlformats.org/officeDocument/2006/relationships/tags" Target="../tags/tag516.xml"/><Relationship Id="rId31" Type="http://schemas.openxmlformats.org/officeDocument/2006/relationships/image" Target="../media/image4.png"/><Relationship Id="rId4" Type="http://schemas.openxmlformats.org/officeDocument/2006/relationships/tags" Target="../tags/tag501.xml"/><Relationship Id="rId9" Type="http://schemas.openxmlformats.org/officeDocument/2006/relationships/tags" Target="../tags/tag506.xml"/><Relationship Id="rId14" Type="http://schemas.openxmlformats.org/officeDocument/2006/relationships/tags" Target="../tags/tag511.xml"/><Relationship Id="rId22" Type="http://schemas.openxmlformats.org/officeDocument/2006/relationships/tags" Target="../tags/tag519.xml"/><Relationship Id="rId27" Type="http://schemas.openxmlformats.org/officeDocument/2006/relationships/tags" Target="../tags/tag524.xml"/><Relationship Id="rId30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35.xml"/><Relationship Id="rId3" Type="http://schemas.openxmlformats.org/officeDocument/2006/relationships/tags" Target="../tags/tag530.xml"/><Relationship Id="rId7" Type="http://schemas.openxmlformats.org/officeDocument/2006/relationships/tags" Target="../tags/tag534.xml"/><Relationship Id="rId2" Type="http://schemas.openxmlformats.org/officeDocument/2006/relationships/tags" Target="../tags/tag529.xml"/><Relationship Id="rId1" Type="http://schemas.openxmlformats.org/officeDocument/2006/relationships/tags" Target="../tags/tag528.xml"/><Relationship Id="rId6" Type="http://schemas.openxmlformats.org/officeDocument/2006/relationships/tags" Target="../tags/tag533.xml"/><Relationship Id="rId5" Type="http://schemas.openxmlformats.org/officeDocument/2006/relationships/tags" Target="../tags/tag532.xml"/><Relationship Id="rId4" Type="http://schemas.openxmlformats.org/officeDocument/2006/relationships/tags" Target="../tags/tag531.xml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3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37.xml"/><Relationship Id="rId1" Type="http://schemas.openxmlformats.org/officeDocument/2006/relationships/tags" Target="../tags/tag536.xml"/><Relationship Id="rId6" Type="http://schemas.openxmlformats.org/officeDocument/2006/relationships/tags" Target="../tags/tag541.xml"/><Relationship Id="rId5" Type="http://schemas.openxmlformats.org/officeDocument/2006/relationships/tags" Target="../tags/tag540.xml"/><Relationship Id="rId4" Type="http://schemas.openxmlformats.org/officeDocument/2006/relationships/tags" Target="../tags/tag53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2" Type="http://schemas.openxmlformats.org/officeDocument/2006/relationships/tags" Target="../tags/tag113.xml"/><Relationship Id="rId16" Type="http://schemas.openxmlformats.org/officeDocument/2006/relationships/image" Target="../media/image15.png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5" Type="http://schemas.openxmlformats.org/officeDocument/2006/relationships/image" Target="../media/image14.png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1" Type="http://schemas.openxmlformats.org/officeDocument/2006/relationships/image" Target="../media/image5.png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image" Target="../media/image16.jpeg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10" Type="http://schemas.openxmlformats.org/officeDocument/2006/relationships/tags" Target="../tags/tag133.xml"/><Relationship Id="rId19" Type="http://schemas.openxmlformats.org/officeDocument/2006/relationships/image" Target="../media/image4.png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53.xml"/><Relationship Id="rId18" Type="http://schemas.openxmlformats.org/officeDocument/2006/relationships/tags" Target="../tags/tag158.xml"/><Relationship Id="rId26" Type="http://schemas.openxmlformats.org/officeDocument/2006/relationships/tags" Target="../tags/tag166.xml"/><Relationship Id="rId3" Type="http://schemas.openxmlformats.org/officeDocument/2006/relationships/tags" Target="../tags/tag143.xml"/><Relationship Id="rId21" Type="http://schemas.openxmlformats.org/officeDocument/2006/relationships/tags" Target="../tags/tag161.xml"/><Relationship Id="rId7" Type="http://schemas.openxmlformats.org/officeDocument/2006/relationships/tags" Target="../tags/tag147.xml"/><Relationship Id="rId12" Type="http://schemas.openxmlformats.org/officeDocument/2006/relationships/tags" Target="../tags/tag152.xml"/><Relationship Id="rId17" Type="http://schemas.openxmlformats.org/officeDocument/2006/relationships/tags" Target="../tags/tag157.xml"/><Relationship Id="rId25" Type="http://schemas.openxmlformats.org/officeDocument/2006/relationships/tags" Target="../tags/tag165.xml"/><Relationship Id="rId33" Type="http://schemas.openxmlformats.org/officeDocument/2006/relationships/image" Target="../media/image17.png"/><Relationship Id="rId2" Type="http://schemas.openxmlformats.org/officeDocument/2006/relationships/tags" Target="../tags/tag142.xml"/><Relationship Id="rId16" Type="http://schemas.openxmlformats.org/officeDocument/2006/relationships/tags" Target="../tags/tag156.xml"/><Relationship Id="rId20" Type="http://schemas.openxmlformats.org/officeDocument/2006/relationships/tags" Target="../tags/tag160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11" Type="http://schemas.openxmlformats.org/officeDocument/2006/relationships/tags" Target="../tags/tag151.xml"/><Relationship Id="rId24" Type="http://schemas.openxmlformats.org/officeDocument/2006/relationships/tags" Target="../tags/tag164.xml"/><Relationship Id="rId32" Type="http://schemas.openxmlformats.org/officeDocument/2006/relationships/image" Target="../media/image16.jpeg"/><Relationship Id="rId5" Type="http://schemas.openxmlformats.org/officeDocument/2006/relationships/tags" Target="../tags/tag145.xml"/><Relationship Id="rId15" Type="http://schemas.openxmlformats.org/officeDocument/2006/relationships/tags" Target="../tags/tag155.xml"/><Relationship Id="rId23" Type="http://schemas.openxmlformats.org/officeDocument/2006/relationships/tags" Target="../tags/tag163.xml"/><Relationship Id="rId28" Type="http://schemas.openxmlformats.org/officeDocument/2006/relationships/tags" Target="../tags/tag168.xml"/><Relationship Id="rId10" Type="http://schemas.openxmlformats.org/officeDocument/2006/relationships/tags" Target="../tags/tag150.xml"/><Relationship Id="rId19" Type="http://schemas.openxmlformats.org/officeDocument/2006/relationships/tags" Target="../tags/tag159.xml"/><Relationship Id="rId31" Type="http://schemas.openxmlformats.org/officeDocument/2006/relationships/image" Target="../media/image5.png"/><Relationship Id="rId4" Type="http://schemas.openxmlformats.org/officeDocument/2006/relationships/tags" Target="../tags/tag144.xml"/><Relationship Id="rId9" Type="http://schemas.openxmlformats.org/officeDocument/2006/relationships/tags" Target="../tags/tag149.xml"/><Relationship Id="rId14" Type="http://schemas.openxmlformats.org/officeDocument/2006/relationships/tags" Target="../tags/tag154.xml"/><Relationship Id="rId22" Type="http://schemas.openxmlformats.org/officeDocument/2006/relationships/tags" Target="../tags/tag162.xml"/><Relationship Id="rId27" Type="http://schemas.openxmlformats.org/officeDocument/2006/relationships/tags" Target="../tags/tag167.xml"/><Relationship Id="rId30" Type="http://schemas.openxmlformats.org/officeDocument/2006/relationships/image" Target="../media/image4.png"/><Relationship Id="rId8" Type="http://schemas.openxmlformats.org/officeDocument/2006/relationships/tags" Target="../tags/tag148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26" Type="http://schemas.openxmlformats.org/officeDocument/2006/relationships/tags" Target="../tags/tag194.xml"/><Relationship Id="rId3" Type="http://schemas.openxmlformats.org/officeDocument/2006/relationships/tags" Target="../tags/tag171.xml"/><Relationship Id="rId21" Type="http://schemas.openxmlformats.org/officeDocument/2006/relationships/tags" Target="../tags/tag189.xml"/><Relationship Id="rId34" Type="http://schemas.openxmlformats.org/officeDocument/2006/relationships/slideLayout" Target="../slideLayouts/slideLayout2.xml"/><Relationship Id="rId7" Type="http://schemas.openxmlformats.org/officeDocument/2006/relationships/tags" Target="../tags/tag175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tags" Target="../tags/tag193.xml"/><Relationship Id="rId33" Type="http://schemas.openxmlformats.org/officeDocument/2006/relationships/tags" Target="../tags/tag201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0" Type="http://schemas.openxmlformats.org/officeDocument/2006/relationships/tags" Target="../tags/tag188.xml"/><Relationship Id="rId29" Type="http://schemas.openxmlformats.org/officeDocument/2006/relationships/tags" Target="../tags/tag197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24" Type="http://schemas.openxmlformats.org/officeDocument/2006/relationships/tags" Target="../tags/tag192.xml"/><Relationship Id="rId32" Type="http://schemas.openxmlformats.org/officeDocument/2006/relationships/tags" Target="../tags/tag200.xml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23" Type="http://schemas.openxmlformats.org/officeDocument/2006/relationships/tags" Target="../tags/tag191.xml"/><Relationship Id="rId28" Type="http://schemas.openxmlformats.org/officeDocument/2006/relationships/tags" Target="../tags/tag196.xml"/><Relationship Id="rId36" Type="http://schemas.openxmlformats.org/officeDocument/2006/relationships/image" Target="../media/image5.png"/><Relationship Id="rId10" Type="http://schemas.openxmlformats.org/officeDocument/2006/relationships/tags" Target="../tags/tag178.xml"/><Relationship Id="rId19" Type="http://schemas.openxmlformats.org/officeDocument/2006/relationships/tags" Target="../tags/tag187.xml"/><Relationship Id="rId31" Type="http://schemas.openxmlformats.org/officeDocument/2006/relationships/tags" Target="../tags/tag199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tags" Target="../tags/tag195.xml"/><Relationship Id="rId30" Type="http://schemas.openxmlformats.org/officeDocument/2006/relationships/tags" Target="../tags/tag198.xml"/><Relationship Id="rId35" Type="http://schemas.openxmlformats.org/officeDocument/2006/relationships/image" Target="../media/image4.png"/><Relationship Id="rId8" Type="http://schemas.openxmlformats.org/officeDocument/2006/relationships/tags" Target="../tags/tag176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14.xml"/><Relationship Id="rId18" Type="http://schemas.openxmlformats.org/officeDocument/2006/relationships/tags" Target="../tags/tag219.xml"/><Relationship Id="rId26" Type="http://schemas.openxmlformats.org/officeDocument/2006/relationships/tags" Target="../tags/tag227.xml"/><Relationship Id="rId39" Type="http://schemas.openxmlformats.org/officeDocument/2006/relationships/tags" Target="../tags/tag240.xml"/><Relationship Id="rId21" Type="http://schemas.openxmlformats.org/officeDocument/2006/relationships/tags" Target="../tags/tag222.xml"/><Relationship Id="rId34" Type="http://schemas.openxmlformats.org/officeDocument/2006/relationships/tags" Target="../tags/tag235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6" Type="http://schemas.openxmlformats.org/officeDocument/2006/relationships/tags" Target="../tags/tag217.xml"/><Relationship Id="rId29" Type="http://schemas.openxmlformats.org/officeDocument/2006/relationships/tags" Target="../tags/tag230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24" Type="http://schemas.openxmlformats.org/officeDocument/2006/relationships/tags" Target="../tags/tag225.xml"/><Relationship Id="rId32" Type="http://schemas.openxmlformats.org/officeDocument/2006/relationships/tags" Target="../tags/tag233.xml"/><Relationship Id="rId37" Type="http://schemas.openxmlformats.org/officeDocument/2006/relationships/tags" Target="../tags/tag238.xml"/><Relationship Id="rId40" Type="http://schemas.openxmlformats.org/officeDocument/2006/relationships/tags" Target="../tags/tag241.xml"/><Relationship Id="rId45" Type="http://schemas.openxmlformats.org/officeDocument/2006/relationships/image" Target="../media/image5.png"/><Relationship Id="rId5" Type="http://schemas.openxmlformats.org/officeDocument/2006/relationships/tags" Target="../tags/tag206.xml"/><Relationship Id="rId15" Type="http://schemas.openxmlformats.org/officeDocument/2006/relationships/tags" Target="../tags/tag216.xml"/><Relationship Id="rId23" Type="http://schemas.openxmlformats.org/officeDocument/2006/relationships/tags" Target="../tags/tag224.xml"/><Relationship Id="rId28" Type="http://schemas.openxmlformats.org/officeDocument/2006/relationships/tags" Target="../tags/tag229.xml"/><Relationship Id="rId36" Type="http://schemas.openxmlformats.org/officeDocument/2006/relationships/tags" Target="../tags/tag237.xml"/><Relationship Id="rId10" Type="http://schemas.openxmlformats.org/officeDocument/2006/relationships/tags" Target="../tags/tag211.xml"/><Relationship Id="rId19" Type="http://schemas.openxmlformats.org/officeDocument/2006/relationships/tags" Target="../tags/tag220.xml"/><Relationship Id="rId31" Type="http://schemas.openxmlformats.org/officeDocument/2006/relationships/tags" Target="../tags/tag232.xml"/><Relationship Id="rId44" Type="http://schemas.openxmlformats.org/officeDocument/2006/relationships/image" Target="../media/image4.png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tags" Target="../tags/tag215.xml"/><Relationship Id="rId22" Type="http://schemas.openxmlformats.org/officeDocument/2006/relationships/tags" Target="../tags/tag223.xml"/><Relationship Id="rId27" Type="http://schemas.openxmlformats.org/officeDocument/2006/relationships/tags" Target="../tags/tag228.xml"/><Relationship Id="rId30" Type="http://schemas.openxmlformats.org/officeDocument/2006/relationships/tags" Target="../tags/tag231.xml"/><Relationship Id="rId35" Type="http://schemas.openxmlformats.org/officeDocument/2006/relationships/tags" Target="../tags/tag236.xml"/><Relationship Id="rId43" Type="http://schemas.openxmlformats.org/officeDocument/2006/relationships/notesSlide" Target="../notesSlides/notesSlide3.xml"/><Relationship Id="rId8" Type="http://schemas.openxmlformats.org/officeDocument/2006/relationships/tags" Target="../tags/tag209.xml"/><Relationship Id="rId3" Type="http://schemas.openxmlformats.org/officeDocument/2006/relationships/tags" Target="../tags/tag204.xml"/><Relationship Id="rId12" Type="http://schemas.openxmlformats.org/officeDocument/2006/relationships/tags" Target="../tags/tag213.xml"/><Relationship Id="rId17" Type="http://schemas.openxmlformats.org/officeDocument/2006/relationships/tags" Target="../tags/tag218.xml"/><Relationship Id="rId25" Type="http://schemas.openxmlformats.org/officeDocument/2006/relationships/tags" Target="../tags/tag226.xml"/><Relationship Id="rId33" Type="http://schemas.openxmlformats.org/officeDocument/2006/relationships/tags" Target="../tags/tag234.xml"/><Relationship Id="rId38" Type="http://schemas.openxmlformats.org/officeDocument/2006/relationships/tags" Target="../tags/tag239.xml"/><Relationship Id="rId46" Type="http://schemas.openxmlformats.org/officeDocument/2006/relationships/image" Target="../media/image18.png"/><Relationship Id="rId20" Type="http://schemas.openxmlformats.org/officeDocument/2006/relationships/tags" Target="../tags/tag221.xml"/><Relationship Id="rId41" Type="http://schemas.openxmlformats.org/officeDocument/2006/relationships/tags" Target="../tags/tag2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tags" Target="../tags/tag255.xml"/><Relationship Id="rId18" Type="http://schemas.openxmlformats.org/officeDocument/2006/relationships/tags" Target="../tags/tag260.xml"/><Relationship Id="rId26" Type="http://schemas.openxmlformats.org/officeDocument/2006/relationships/image" Target="../media/image22.png"/><Relationship Id="rId3" Type="http://schemas.openxmlformats.org/officeDocument/2006/relationships/tags" Target="../tags/tag245.xml"/><Relationship Id="rId21" Type="http://schemas.openxmlformats.org/officeDocument/2006/relationships/image" Target="../media/image4.png"/><Relationship Id="rId7" Type="http://schemas.openxmlformats.org/officeDocument/2006/relationships/tags" Target="../tags/tag249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5" Type="http://schemas.openxmlformats.org/officeDocument/2006/relationships/image" Target="../media/image21.png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43.x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24" Type="http://schemas.openxmlformats.org/officeDocument/2006/relationships/image" Target="../media/image20.jpeg"/><Relationship Id="rId5" Type="http://schemas.openxmlformats.org/officeDocument/2006/relationships/tags" Target="../tags/tag247.xml"/><Relationship Id="rId15" Type="http://schemas.openxmlformats.org/officeDocument/2006/relationships/tags" Target="../tags/tag257.xml"/><Relationship Id="rId23" Type="http://schemas.openxmlformats.org/officeDocument/2006/relationships/image" Target="../media/image19.jpeg"/><Relationship Id="rId10" Type="http://schemas.openxmlformats.org/officeDocument/2006/relationships/tags" Target="../tags/tag252.xml"/><Relationship Id="rId19" Type="http://schemas.openxmlformats.org/officeDocument/2006/relationships/tags" Target="../tags/tag261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tags" Target="../tags/tag256.xml"/><Relationship Id="rId2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tags" Target="../tags/tag274.xml"/><Relationship Id="rId18" Type="http://schemas.openxmlformats.org/officeDocument/2006/relationships/image" Target="../media/image24.jpeg"/><Relationship Id="rId3" Type="http://schemas.openxmlformats.org/officeDocument/2006/relationships/tags" Target="../tags/tag264.xml"/><Relationship Id="rId7" Type="http://schemas.openxmlformats.org/officeDocument/2006/relationships/tags" Target="../tags/tag268.xml"/><Relationship Id="rId12" Type="http://schemas.openxmlformats.org/officeDocument/2006/relationships/tags" Target="../tags/tag273.xml"/><Relationship Id="rId17" Type="http://schemas.openxmlformats.org/officeDocument/2006/relationships/image" Target="../media/image23.png"/><Relationship Id="rId2" Type="http://schemas.openxmlformats.org/officeDocument/2006/relationships/tags" Target="../tags/tag263.xml"/><Relationship Id="rId16" Type="http://schemas.openxmlformats.org/officeDocument/2006/relationships/image" Target="../media/image5.png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tags" Target="../tags/tag272.xml"/><Relationship Id="rId5" Type="http://schemas.openxmlformats.org/officeDocument/2006/relationships/tags" Target="../tags/tag266.xml"/><Relationship Id="rId15" Type="http://schemas.openxmlformats.org/officeDocument/2006/relationships/image" Target="../media/image4.png"/><Relationship Id="rId10" Type="http://schemas.openxmlformats.org/officeDocument/2006/relationships/tags" Target="../tags/tag271.xml"/><Relationship Id="rId19" Type="http://schemas.openxmlformats.org/officeDocument/2006/relationships/image" Target="../media/image25.jpeg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/>
          <a:stretch>
            <a:fillRect/>
          </a:stretch>
        </p:blipFill>
        <p:spPr>
          <a:xfrm rot="5400000">
            <a:off x="-454660" y="2691765"/>
            <a:ext cx="2555240" cy="98996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445770" y="2286000"/>
            <a:ext cx="77343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单元导览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218565" y="347864"/>
            <a:ext cx="5123815" cy="61152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241415" y="333376"/>
            <a:ext cx="5659120" cy="6365298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7"/>
            </p:custDataLst>
          </p:nvPr>
        </p:nvSpPr>
        <p:spPr>
          <a:xfrm>
            <a:off x="1445895" y="5178425"/>
            <a:ext cx="9371330" cy="624205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>
            <a:endCxn id="14" idx="0"/>
          </p:cNvCxnSpPr>
          <p:nvPr>
            <p:custDataLst>
              <p:tags r:id="rId8"/>
            </p:custDataLst>
          </p:nvPr>
        </p:nvCxnSpPr>
        <p:spPr>
          <a:xfrm>
            <a:off x="8673465" y="709930"/>
            <a:ext cx="2007235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>
            <p:custDataLst>
              <p:tags r:id="rId9"/>
            </p:custDataLst>
          </p:nvPr>
        </p:nvSpPr>
        <p:spPr>
          <a:xfrm>
            <a:off x="8027670" y="469265"/>
            <a:ext cx="357505" cy="269240"/>
          </a:xfrm>
          <a:prstGeom prst="ellipse">
            <a:avLst/>
          </a:prstGeom>
          <a:noFill/>
          <a:ln w="38100" cmpd="sng">
            <a:solidFill>
              <a:srgbClr val="FC02FF">
                <a:alpha val="94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10"/>
            </p:custDataLst>
          </p:nvPr>
        </p:nvCxnSpPr>
        <p:spPr>
          <a:xfrm>
            <a:off x="11123295" y="700405"/>
            <a:ext cx="283845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1"/>
            </p:custDataLst>
          </p:nvPr>
        </p:nvCxnSpPr>
        <p:spPr>
          <a:xfrm>
            <a:off x="7761605" y="938530"/>
            <a:ext cx="495935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>
            <p:custDataLst>
              <p:tags r:id="rId12"/>
            </p:custDataLst>
          </p:nvPr>
        </p:nvSpPr>
        <p:spPr>
          <a:xfrm>
            <a:off x="10501630" y="709930"/>
            <a:ext cx="357505" cy="269240"/>
          </a:xfrm>
          <a:prstGeom prst="ellipse">
            <a:avLst/>
          </a:prstGeom>
          <a:noFill/>
          <a:ln w="38100" cmpd="sng">
            <a:solidFill>
              <a:srgbClr val="FC02FF">
                <a:alpha val="94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>
            <p:custDataLst>
              <p:tags r:id="rId13"/>
            </p:custDataLst>
          </p:nvPr>
        </p:nvCxnSpPr>
        <p:spPr>
          <a:xfrm>
            <a:off x="7913370" y="1183005"/>
            <a:ext cx="979805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14"/>
            </p:custDataLst>
          </p:nvPr>
        </p:nvCxnSpPr>
        <p:spPr>
          <a:xfrm>
            <a:off x="9792335" y="1183005"/>
            <a:ext cx="594360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>
            <p:custDataLst>
              <p:tags r:id="rId15"/>
            </p:custDataLst>
          </p:nvPr>
        </p:nvSpPr>
        <p:spPr>
          <a:xfrm>
            <a:off x="10499090" y="938530"/>
            <a:ext cx="357505" cy="269240"/>
          </a:xfrm>
          <a:prstGeom prst="ellipse">
            <a:avLst/>
          </a:prstGeom>
          <a:noFill/>
          <a:ln w="38100" cmpd="sng">
            <a:solidFill>
              <a:srgbClr val="FC02FF">
                <a:alpha val="94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直接连接符 18"/>
          <p:cNvCxnSpPr/>
          <p:nvPr>
            <p:custDataLst>
              <p:tags r:id="rId16"/>
            </p:custDataLst>
          </p:nvPr>
        </p:nvCxnSpPr>
        <p:spPr>
          <a:xfrm>
            <a:off x="9792335" y="1405255"/>
            <a:ext cx="480695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椭圆 20"/>
          <p:cNvSpPr/>
          <p:nvPr>
            <p:custDataLst>
              <p:tags r:id="rId17"/>
            </p:custDataLst>
          </p:nvPr>
        </p:nvSpPr>
        <p:spPr>
          <a:xfrm>
            <a:off x="9040495" y="1416050"/>
            <a:ext cx="652780" cy="269240"/>
          </a:xfrm>
          <a:prstGeom prst="ellipse">
            <a:avLst/>
          </a:prstGeom>
          <a:noFill/>
          <a:ln w="38100" cmpd="sng">
            <a:solidFill>
              <a:srgbClr val="FC02FF">
                <a:alpha val="94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/>
          <p:cNvCxnSpPr/>
          <p:nvPr>
            <p:custDataLst>
              <p:tags r:id="rId18"/>
            </p:custDataLst>
          </p:nvPr>
        </p:nvCxnSpPr>
        <p:spPr>
          <a:xfrm>
            <a:off x="8522335" y="2110105"/>
            <a:ext cx="2803525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9"/>
            </p:custDataLst>
          </p:nvPr>
        </p:nvCxnSpPr>
        <p:spPr>
          <a:xfrm>
            <a:off x="7799705" y="2372360"/>
            <a:ext cx="3388995" cy="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318260" y="2425700"/>
            <a:ext cx="10581640" cy="270510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14" grpId="0" animBg="1"/>
      <p:bldP spid="18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/>
          <a:stretch>
            <a:fillRect/>
          </a:stretch>
        </p:blipFill>
        <p:spPr>
          <a:xfrm rot="10800000">
            <a:off x="581660" y="370205"/>
            <a:ext cx="2782570" cy="9950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930275" y="66167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2.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商朝的统治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095365" y="1613535"/>
            <a:ext cx="5016500" cy="144335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rgbClr val="404040">
              <a:shade val="50000"/>
            </a:srgbClr>
          </a:lnRef>
          <a:fillRef idx="1">
            <a:srgbClr val="404040"/>
          </a:fillRef>
          <a:effectRef idx="0">
            <a:srgbClr val="40404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pic>
        <p:nvPicPr>
          <p:cNvPr id="22538" name="Picture 19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r="4203"/>
          <a:stretch>
            <a:fillRect/>
          </a:stretch>
        </p:blipFill>
        <p:spPr bwMode="auto">
          <a:xfrm>
            <a:off x="610235" y="1706880"/>
            <a:ext cx="4618355" cy="4438650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泪滴形 11"/>
          <p:cNvSpPr/>
          <p:nvPr>
            <p:custDataLst>
              <p:tags r:id="rId7"/>
            </p:custDataLst>
          </p:nvPr>
        </p:nvSpPr>
        <p:spPr>
          <a:xfrm>
            <a:off x="5842000" y="2655570"/>
            <a:ext cx="794385" cy="795655"/>
          </a:xfrm>
          <a:prstGeom prst="teardrop">
            <a:avLst>
              <a:gd name="adj" fmla="val 95203"/>
            </a:avLst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2</a:t>
            </a: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6306446" y="1635760"/>
            <a:ext cx="5384165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汤</a:t>
            </a: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伐夏，国号</a:t>
            </a:r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商</a:t>
            </a: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。</a:t>
            </a:r>
          </a:p>
          <a:p>
            <a:pPr marL="0" lvl="1" indent="0" algn="ct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六百载，至</a:t>
            </a:r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纣</a:t>
            </a: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亡。</a:t>
            </a:r>
            <a:endParaRPr lang="zh-CN" altLang="en-US" sz="4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Freeform 8"/>
          <p:cNvSpPr/>
          <p:nvPr>
            <p:custDataLst>
              <p:tags r:id="rId9"/>
            </p:custDataLst>
          </p:nvPr>
        </p:nvSpPr>
        <p:spPr bwMode="auto">
          <a:xfrm>
            <a:off x="8478504" y="3381847"/>
            <a:ext cx="1092307" cy="1257184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6" name="Freeform 10"/>
          <p:cNvSpPr/>
          <p:nvPr>
            <p:custDataLst>
              <p:tags r:id="rId10"/>
            </p:custDataLst>
          </p:nvPr>
        </p:nvSpPr>
        <p:spPr bwMode="auto">
          <a:xfrm>
            <a:off x="8478505" y="4644445"/>
            <a:ext cx="1092307" cy="1257184"/>
          </a:xfrm>
          <a:custGeom>
            <a:avLst/>
            <a:gdLst>
              <a:gd name="T0" fmla="*/ 638 w 638"/>
              <a:gd name="T1" fmla="*/ 552 h 734"/>
              <a:gd name="T2" fmla="*/ 638 w 638"/>
              <a:gd name="T3" fmla="*/ 183 h 734"/>
              <a:gd name="T4" fmla="*/ 319 w 638"/>
              <a:gd name="T5" fmla="*/ 0 h 734"/>
              <a:gd name="T6" fmla="*/ 0 w 638"/>
              <a:gd name="T7" fmla="*/ 183 h 734"/>
              <a:gd name="T8" fmla="*/ 0 w 638"/>
              <a:gd name="T9" fmla="*/ 552 h 734"/>
              <a:gd name="T10" fmla="*/ 319 w 638"/>
              <a:gd name="T11" fmla="*/ 734 h 734"/>
              <a:gd name="T12" fmla="*/ 638 w 638"/>
              <a:gd name="T13" fmla="*/ 552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2"/>
                </a:moveTo>
                <a:lnTo>
                  <a:pt x="638" y="183"/>
                </a:lnTo>
                <a:lnTo>
                  <a:pt x="319" y="0"/>
                </a:lnTo>
                <a:lnTo>
                  <a:pt x="0" y="183"/>
                </a:lnTo>
                <a:lnTo>
                  <a:pt x="0" y="552"/>
                </a:lnTo>
                <a:lnTo>
                  <a:pt x="319" y="734"/>
                </a:lnTo>
                <a:lnTo>
                  <a:pt x="638" y="552"/>
                </a:ln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9"/>
          <p:cNvSpPr/>
          <p:nvPr>
            <p:custDataLst>
              <p:tags r:id="rId11"/>
            </p:custDataLst>
          </p:nvPr>
        </p:nvSpPr>
        <p:spPr bwMode="auto">
          <a:xfrm>
            <a:off x="7392402" y="3381847"/>
            <a:ext cx="1092307" cy="1257184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Freeform 11"/>
          <p:cNvSpPr/>
          <p:nvPr>
            <p:custDataLst>
              <p:tags r:id="rId12"/>
            </p:custDataLst>
          </p:nvPr>
        </p:nvSpPr>
        <p:spPr bwMode="auto">
          <a:xfrm>
            <a:off x="7392402" y="4644445"/>
            <a:ext cx="1092307" cy="1257184"/>
          </a:xfrm>
          <a:custGeom>
            <a:avLst/>
            <a:gdLst>
              <a:gd name="T0" fmla="*/ 638 w 638"/>
              <a:gd name="T1" fmla="*/ 552 h 734"/>
              <a:gd name="T2" fmla="*/ 638 w 638"/>
              <a:gd name="T3" fmla="*/ 183 h 734"/>
              <a:gd name="T4" fmla="*/ 319 w 638"/>
              <a:gd name="T5" fmla="*/ 0 h 734"/>
              <a:gd name="T6" fmla="*/ 0 w 638"/>
              <a:gd name="T7" fmla="*/ 183 h 734"/>
              <a:gd name="T8" fmla="*/ 0 w 638"/>
              <a:gd name="T9" fmla="*/ 552 h 734"/>
              <a:gd name="T10" fmla="*/ 319 w 638"/>
              <a:gd name="T11" fmla="*/ 734 h 734"/>
              <a:gd name="T12" fmla="*/ 638 w 638"/>
              <a:gd name="T13" fmla="*/ 552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2"/>
                </a:moveTo>
                <a:lnTo>
                  <a:pt x="638" y="183"/>
                </a:lnTo>
                <a:lnTo>
                  <a:pt x="319" y="0"/>
                </a:lnTo>
                <a:lnTo>
                  <a:pt x="0" y="183"/>
                </a:lnTo>
                <a:lnTo>
                  <a:pt x="0" y="552"/>
                </a:lnTo>
                <a:lnTo>
                  <a:pt x="319" y="734"/>
                </a:lnTo>
                <a:lnTo>
                  <a:pt x="638" y="5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8136255" y="4277360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简雅黑" panose="00000500000000000000" charset="-122"/>
              </a:rPr>
              <a:t>商</a:t>
            </a:r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7440930" y="3692525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建立</a:t>
            </a:r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8526780" y="3703320"/>
            <a:ext cx="9969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迁都</a:t>
            </a:r>
          </a:p>
        </p:txBody>
      </p:sp>
      <p:sp>
        <p:nvSpPr>
          <p:cNvPr id="10" name="文本框 9"/>
          <p:cNvSpPr txBox="1"/>
          <p:nvPr>
            <p:custDataLst>
              <p:tags r:id="rId16"/>
            </p:custDataLst>
          </p:nvPr>
        </p:nvSpPr>
        <p:spPr>
          <a:xfrm>
            <a:off x="7440930" y="4970780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统治</a:t>
            </a: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8526780" y="4965065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衰亡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  <p:bldP spid="12" grpId="0" animBg="1"/>
      <p:bldP spid="5" grpId="0"/>
      <p:bldP spid="6" grpId="0" animBg="1"/>
      <p:bldP spid="19466" grpId="0" animBg="1"/>
      <p:bldP spid="7" grpId="0" animBg="1"/>
      <p:bldP spid="2" grpId="0" animBg="1"/>
      <p:bldP spid="14" grpId="0"/>
      <p:bldP spid="3" grpId="0"/>
      <p:bldP spid="8" grpId="0"/>
      <p:bldP spid="10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4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5"/>
          <a:stretch>
            <a:fillRect/>
          </a:stretch>
        </p:blipFill>
        <p:spPr>
          <a:xfrm rot="10800000">
            <a:off x="581660" y="370205"/>
            <a:ext cx="2782570" cy="9950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930275" y="66167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2.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商朝的统治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177030" y="447040"/>
            <a:ext cx="5120005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4312920" y="459740"/>
            <a:ext cx="4558665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一、商朝的建立与迁都</a:t>
            </a:r>
          </a:p>
        </p:txBody>
      </p:sp>
      <p:pic>
        <p:nvPicPr>
          <p:cNvPr id="22538" name="Picture 19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r="4203"/>
          <a:stretch>
            <a:fillRect/>
          </a:stretch>
        </p:blipFill>
        <p:spPr bwMode="auto">
          <a:xfrm>
            <a:off x="598805" y="1814830"/>
            <a:ext cx="4461510" cy="4302760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圆角矩形 32"/>
          <p:cNvSpPr/>
          <p:nvPr>
            <p:custDataLst>
              <p:tags r:id="rId8"/>
            </p:custDataLst>
          </p:nvPr>
        </p:nvSpPr>
        <p:spPr>
          <a:xfrm>
            <a:off x="2904490" y="1322705"/>
            <a:ext cx="6554470" cy="5162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2">
                    <a:lumMod val="25000"/>
                  </a:schemeClr>
                </a:solidFill>
              </a:rPr>
              <a:t>东至大海，西到陕西西部，东北到辽宁，南至江汉一带</a:t>
            </a:r>
          </a:p>
        </p:txBody>
      </p:sp>
      <p:cxnSp>
        <p:nvCxnSpPr>
          <p:cNvPr id="35" name="直接箭头连接符 34"/>
          <p:cNvCxnSpPr/>
          <p:nvPr>
            <p:custDataLst>
              <p:tags r:id="rId9"/>
            </p:custDataLst>
          </p:nvPr>
        </p:nvCxnSpPr>
        <p:spPr>
          <a:xfrm flipH="1">
            <a:off x="2580005" y="1849755"/>
            <a:ext cx="435610" cy="117983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椭圆 35"/>
          <p:cNvSpPr/>
          <p:nvPr>
            <p:custDataLst>
              <p:tags r:id="rId10"/>
            </p:custDataLst>
          </p:nvPr>
        </p:nvSpPr>
        <p:spPr>
          <a:xfrm>
            <a:off x="2621280" y="3954145"/>
            <a:ext cx="283210" cy="233680"/>
          </a:xfrm>
          <a:prstGeom prst="ellipse">
            <a:avLst/>
          </a:prstGeom>
          <a:noFill/>
          <a:ln w="38100">
            <a:solidFill>
              <a:srgbClr val="FC0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49" name="AutoShape 1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10615867">
            <a:off x="2186940" y="3472815"/>
            <a:ext cx="373380" cy="614045"/>
          </a:xfrm>
          <a:prstGeom prst="curvedLeftArrow">
            <a:avLst>
              <a:gd name="adj1" fmla="val 35000"/>
              <a:gd name="adj2" fmla="val 70000"/>
              <a:gd name="adj3" fmla="val 33329"/>
            </a:avLst>
          </a:prstGeom>
          <a:solidFill>
            <a:schemeClr val="bg1">
              <a:lumMod val="85000"/>
            </a:schemeClr>
          </a:solidFill>
          <a:ln w="9525">
            <a:solidFill>
              <a:srgbClr val="FC02FF"/>
            </a:solidFill>
            <a:miter lim="800000"/>
          </a:ln>
          <a:effectLst>
            <a:prstShdw prst="shdw17" dist="17961" dir="2700000">
              <a:srgbClr val="990000"/>
            </a:prstShdw>
          </a:effectLst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9" name="椭圆 38"/>
          <p:cNvSpPr/>
          <p:nvPr>
            <p:custDataLst>
              <p:tags r:id="rId12"/>
            </p:custDataLst>
          </p:nvPr>
        </p:nvSpPr>
        <p:spPr>
          <a:xfrm>
            <a:off x="2513330" y="3396615"/>
            <a:ext cx="318770" cy="333375"/>
          </a:xfrm>
          <a:prstGeom prst="ellipse">
            <a:avLst/>
          </a:prstGeom>
          <a:noFill/>
          <a:ln w="38100">
            <a:solidFill>
              <a:srgbClr val="FC02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0" name="直接箭头连接符 39"/>
          <p:cNvCxnSpPr/>
          <p:nvPr>
            <p:custDataLst>
              <p:tags r:id="rId13"/>
            </p:custDataLst>
          </p:nvPr>
        </p:nvCxnSpPr>
        <p:spPr>
          <a:xfrm flipH="1" flipV="1">
            <a:off x="2916555" y="3647440"/>
            <a:ext cx="1978660" cy="20745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1" name="横卷形 40"/>
          <p:cNvSpPr/>
          <p:nvPr>
            <p:custDataLst>
              <p:tags r:id="rId14"/>
            </p:custDataLst>
          </p:nvPr>
        </p:nvSpPr>
        <p:spPr>
          <a:xfrm>
            <a:off x="4890135" y="5426710"/>
            <a:ext cx="6190615" cy="614680"/>
          </a:xfrm>
          <a:prstGeom prst="horizontalScroll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sym typeface="+mn-ea"/>
              </a:rPr>
              <a:t>盘庚迁殷</a:t>
            </a:r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，商朝保持相对稳定，控制范围不断拓展。</a:t>
            </a:r>
          </a:p>
        </p:txBody>
      </p:sp>
      <p:grpSp>
        <p:nvGrpSpPr>
          <p:cNvPr id="16" name="组合 15"/>
          <p:cNvGrpSpPr/>
          <p:nvPr>
            <p:custDataLst>
              <p:tags r:id="rId15"/>
            </p:custDataLst>
          </p:nvPr>
        </p:nvGrpSpPr>
        <p:grpSpPr>
          <a:xfrm>
            <a:off x="5995035" y="2515589"/>
            <a:ext cx="2294504" cy="2229463"/>
            <a:chOff x="10996" y="6519"/>
            <a:chExt cx="2540" cy="2468"/>
          </a:xfrm>
        </p:grpSpPr>
        <p:cxnSp>
          <p:nvCxnSpPr>
            <p:cNvPr id="18" name="直接连接符 17"/>
            <p:cNvCxnSpPr/>
            <p:nvPr>
              <p:custDataLst>
                <p:tags r:id="rId24"/>
              </p:custDataLst>
            </p:nvPr>
          </p:nvCxnSpPr>
          <p:spPr>
            <a:xfrm flipH="1">
              <a:off x="11448" y="6802"/>
              <a:ext cx="0" cy="1866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25"/>
              </p:custDataLst>
            </p:nvPr>
          </p:nvCxnSpPr>
          <p:spPr>
            <a:xfrm flipH="1">
              <a:off x="11448" y="6802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26"/>
              </p:custDataLst>
            </p:nvPr>
          </p:nvCxnSpPr>
          <p:spPr>
            <a:xfrm flipH="1">
              <a:off x="10996" y="7730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7"/>
              </p:custDataLst>
            </p:nvPr>
          </p:nvCxnSpPr>
          <p:spPr>
            <a:xfrm flipH="1">
              <a:off x="11453" y="8678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28"/>
              </p:custDataLst>
            </p:nvPr>
          </p:nvSpPr>
          <p:spPr>
            <a:xfrm>
              <a:off x="11951" y="8443"/>
              <a:ext cx="1252" cy="5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都城：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29"/>
              </p:custDataLst>
            </p:nvPr>
          </p:nvSpPr>
          <p:spPr>
            <a:xfrm>
              <a:off x="11953" y="6519"/>
              <a:ext cx="1252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时间：</a:t>
              </a:r>
            </a:p>
          </p:txBody>
        </p:sp>
        <p:sp>
          <p:nvSpPr>
            <p:cNvPr id="26" name="文本框 25"/>
            <p:cNvSpPr txBox="1"/>
            <p:nvPr>
              <p:custDataLst>
                <p:tags r:id="rId30"/>
              </p:custDataLst>
            </p:nvPr>
          </p:nvSpPr>
          <p:spPr>
            <a:xfrm>
              <a:off x="11971" y="7400"/>
              <a:ext cx="1565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建立者：</a:t>
              </a:r>
            </a:p>
          </p:txBody>
        </p:sp>
        <p:cxnSp>
          <p:nvCxnSpPr>
            <p:cNvPr id="28" name="直接连接符 27"/>
            <p:cNvCxnSpPr/>
            <p:nvPr>
              <p:custDataLst>
                <p:tags r:id="rId31"/>
              </p:custDataLst>
            </p:nvPr>
          </p:nvCxnSpPr>
          <p:spPr>
            <a:xfrm flipH="1">
              <a:off x="11477" y="7705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" name="椭圆 1"/>
          <p:cNvSpPr/>
          <p:nvPr>
            <p:custDataLst>
              <p:tags r:id="rId16"/>
            </p:custDataLst>
          </p:nvPr>
        </p:nvSpPr>
        <p:spPr>
          <a:xfrm>
            <a:off x="5224780" y="2973070"/>
            <a:ext cx="789940" cy="1170305"/>
          </a:xfrm>
          <a:prstGeom prst="ellipse">
            <a:avLst/>
          </a:prstGeom>
          <a:ln w="1270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商朝</a:t>
            </a:r>
          </a:p>
        </p:txBody>
      </p:sp>
      <p:grpSp>
        <p:nvGrpSpPr>
          <p:cNvPr id="12" name="组合 11"/>
          <p:cNvGrpSpPr/>
          <p:nvPr>
            <p:custDataLst>
              <p:tags r:id="rId17"/>
            </p:custDataLst>
          </p:nvPr>
        </p:nvGrpSpPr>
        <p:grpSpPr>
          <a:xfrm rot="720000">
            <a:off x="9504605" y="309897"/>
            <a:ext cx="2298065" cy="2242089"/>
            <a:chOff x="4750" y="6917"/>
            <a:chExt cx="4243" cy="3688"/>
          </a:xfrm>
        </p:grpSpPr>
        <p:pic>
          <p:nvPicPr>
            <p:cNvPr id="13" name="图片 12" descr="108750825&amp;pky96108750825&amp;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 flipH="1">
              <a:off x="4750" y="6917"/>
              <a:ext cx="4243" cy="368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 rot="480000">
              <a:off x="5278" y="7654"/>
              <a:ext cx="3474" cy="2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朝代建立三要素</a:t>
              </a:r>
              <a:r>
                <a:rPr lang="en-US" altLang="zh-CN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: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时间  </a:t>
              </a:r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</a:p>
            <a:p>
              <a:pPr algn="ctr"/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建立者、</a:t>
              </a:r>
              <a:endParaRPr lang="en-US" altLang="zh-CN" sz="24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</a:t>
              </a:r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都城</a:t>
              </a:r>
            </a:p>
          </p:txBody>
        </p:sp>
      </p:grpSp>
      <p:sp>
        <p:nvSpPr>
          <p:cNvPr id="3" name="文本框 2"/>
          <p:cNvSpPr txBox="1"/>
          <p:nvPr>
            <p:custDataLst>
              <p:tags r:id="rId18"/>
            </p:custDataLst>
          </p:nvPr>
        </p:nvSpPr>
        <p:spPr>
          <a:xfrm>
            <a:off x="7746365" y="2518410"/>
            <a:ext cx="27508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约公元前</a:t>
            </a:r>
            <a:r>
              <a:rPr lang="en-US" altLang="zh-CN" sz="28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1600</a:t>
            </a:r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年</a:t>
            </a: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8202322" y="3329873"/>
            <a:ext cx="545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sym typeface="+mn-ea"/>
              </a:rPr>
              <a:t>汤</a:t>
            </a:r>
          </a:p>
        </p:txBody>
      </p:sp>
      <p:sp>
        <p:nvSpPr>
          <p:cNvPr id="6" name="文本框 5"/>
          <p:cNvSpPr txBox="1"/>
          <p:nvPr>
            <p:custDataLst>
              <p:tags r:id="rId20"/>
            </p:custDataLst>
          </p:nvPr>
        </p:nvSpPr>
        <p:spPr>
          <a:xfrm>
            <a:off x="7839710" y="4252595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sz="28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亳</a:t>
            </a:r>
            <a:r>
              <a:rPr lang="zh-CN" altLang="en-US" sz="28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（今河南郑州）</a:t>
            </a:r>
            <a:endParaRPr lang="zh-CN" sz="2800" b="1">
              <a:solidFill>
                <a:srgbClr val="C00000"/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31E3D1F-A868-E02A-D93A-3DB83648063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7888516" y="4847890"/>
            <a:ext cx="3032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→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殷（今河南安阳）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 animBg="1"/>
      <p:bldP spid="38" grpId="0"/>
      <p:bldP spid="33" grpId="0" animBg="1"/>
      <p:bldP spid="36" grpId="0" animBg="1"/>
      <p:bldP spid="18449" grpId="0" animBg="1"/>
      <p:bldP spid="39" grpId="0" animBg="1"/>
      <p:bldP spid="41" grpId="0" animBg="1"/>
      <p:bldP spid="2" grpId="0" animBg="1"/>
      <p:bldP spid="3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8"/>
          <a:stretch>
            <a:fillRect/>
          </a:stretch>
        </p:blipFill>
        <p:spPr>
          <a:xfrm rot="10800000">
            <a:off x="581660" y="370205"/>
            <a:ext cx="2782570" cy="9950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930275" y="66167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2.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商朝的统治</a:t>
            </a:r>
          </a:p>
        </p:txBody>
      </p:sp>
      <p:sp>
        <p:nvSpPr>
          <p:cNvPr id="2" name="图形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177030" y="447040"/>
            <a:ext cx="5120005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312920" y="459740"/>
            <a:ext cx="4558665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二、商朝的统治与灭亡</a:t>
            </a: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563880" y="1296035"/>
            <a:ext cx="3032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字魂江舟行客" panose="00000500000000000000" charset="-122"/>
              </a:rPr>
              <a:t>巩固统治的措施</a:t>
            </a:r>
            <a:r>
              <a:rPr lang="zh-CN" altLang="en-US" sz="28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字魂江舟行客" panose="00000500000000000000" charset="-122"/>
              </a:rPr>
              <a:t>：</a:t>
            </a: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3338195" y="1115076"/>
            <a:ext cx="85861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dirty="0">
                <a:latin typeface="黑体" panose="02010609060101010101" charset="-122"/>
                <a:ea typeface="黑体" panose="02010609060101010101" charset="-122"/>
                <a:sym typeface="+mn-ea"/>
              </a:rPr>
              <a:t>①对外：对外征战。</a:t>
            </a:r>
            <a:endParaRPr lang="en-US" altLang="zh-CN" sz="2600" dirty="0"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algn="l"/>
            <a:r>
              <a:rPr lang="zh-CN" altLang="en-US" sz="2600" dirty="0">
                <a:latin typeface="黑体" panose="02010609060101010101" charset="-122"/>
                <a:ea typeface="黑体" panose="02010609060101010101" charset="-122"/>
                <a:sym typeface="+mn-ea"/>
              </a:rPr>
              <a:t>②对内：增加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军力</a:t>
            </a:r>
            <a:r>
              <a:rPr lang="zh-CN" altLang="en-US" sz="2600" dirty="0">
                <a:latin typeface="黑体" panose="02010609060101010101" charset="-122"/>
                <a:ea typeface="黑体" panose="02010609060101010101" charset="-122"/>
                <a:sym typeface="+mn-ea"/>
              </a:rPr>
              <a:t>，设置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监狱，</a:t>
            </a:r>
            <a:r>
              <a:rPr lang="zh-CN" altLang="en-US" sz="2600" dirty="0">
                <a:latin typeface="黑体" panose="02010609060101010101" charset="-122"/>
                <a:ea typeface="黑体" panose="02010609060101010101" charset="-122"/>
                <a:sym typeface="+mn-ea"/>
              </a:rPr>
              <a:t>制定</a:t>
            </a:r>
            <a:r>
              <a:rPr lang="zh-CN" altLang="en-US" sz="26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酷刑，加强对奴隶和平民的控制</a:t>
            </a:r>
            <a:r>
              <a:rPr lang="zh-CN" altLang="en-US" sz="2600" dirty="0"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lang="zh-CN" altLang="en-US" sz="2600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9"/>
            </p:custDataLst>
          </p:nvPr>
        </p:nvGrpSpPr>
        <p:grpSpPr>
          <a:xfrm>
            <a:off x="1070610" y="1752600"/>
            <a:ext cx="1200785" cy="843280"/>
            <a:chOff x="1953" y="3515"/>
            <a:chExt cx="1891" cy="1328"/>
          </a:xfrm>
        </p:grpSpPr>
        <p:sp>
          <p:nvSpPr>
            <p:cNvPr id="13" name="文本框 12"/>
            <p:cNvSpPr txBox="1"/>
            <p:nvPr>
              <p:custDataLst>
                <p:tags r:id="rId23"/>
              </p:custDataLst>
            </p:nvPr>
          </p:nvSpPr>
          <p:spPr>
            <a:xfrm>
              <a:off x="1953" y="3680"/>
              <a:ext cx="1891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200" b="1">
                  <a:solidFill>
                    <a:srgbClr val="C00000"/>
                  </a:solidFill>
                  <a:effectLst/>
                  <a:latin typeface="等线" panose="02010600030101010101" charset="-122"/>
                  <a:ea typeface="等线" panose="02010600030101010101" charset="-122"/>
                  <a:sym typeface="字魂江舟行客" panose="00000500000000000000" charset="-122"/>
                </a:rPr>
                <a:t>暴</a:t>
              </a:r>
              <a:r>
                <a:rPr lang="en-US" altLang="zh-CN" sz="3200" b="1">
                  <a:solidFill>
                    <a:srgbClr val="C00000"/>
                  </a:solidFill>
                  <a:effectLst/>
                  <a:latin typeface="等线" panose="02010600030101010101" charset="-122"/>
                  <a:ea typeface="等线" panose="02010600030101010101" charset="-122"/>
                  <a:sym typeface="字魂江舟行客" panose="00000500000000000000" charset="-122"/>
                </a:rPr>
                <a:t> </a:t>
              </a:r>
              <a:r>
                <a:rPr lang="zh-CN" altLang="en-US" sz="3200" b="1">
                  <a:solidFill>
                    <a:srgbClr val="C00000"/>
                  </a:solidFill>
                  <a:effectLst/>
                  <a:latin typeface="等线" panose="02010600030101010101" charset="-122"/>
                  <a:ea typeface="等线" panose="02010600030101010101" charset="-122"/>
                  <a:sym typeface="字魂江舟行客" panose="00000500000000000000" charset="-122"/>
                </a:rPr>
                <a:t>政</a:t>
              </a:r>
            </a:p>
          </p:txBody>
        </p:sp>
        <p:cxnSp>
          <p:nvCxnSpPr>
            <p:cNvPr id="6" name="直接箭头连接符 5"/>
            <p:cNvCxnSpPr/>
            <p:nvPr>
              <p:custDataLst>
                <p:tags r:id="rId24"/>
              </p:custDataLst>
            </p:nvPr>
          </p:nvCxnSpPr>
          <p:spPr>
            <a:xfrm flipH="1">
              <a:off x="2836" y="3515"/>
              <a:ext cx="0" cy="1328"/>
            </a:xfrm>
            <a:prstGeom prst="straightConnector1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椭圆 6"/>
          <p:cNvSpPr/>
          <p:nvPr>
            <p:custDataLst>
              <p:tags r:id="rId10"/>
            </p:custDataLst>
          </p:nvPr>
        </p:nvSpPr>
        <p:spPr>
          <a:xfrm>
            <a:off x="948690" y="2750185"/>
            <a:ext cx="1287145" cy="519430"/>
          </a:xfrm>
          <a:prstGeom prst="ellipse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1032827" y="2708910"/>
            <a:ext cx="10972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sym typeface="字魂江舟行客" panose="00000500000000000000" charset="-122"/>
              </a:rPr>
              <a:t>灭亡</a:t>
            </a:r>
          </a:p>
        </p:txBody>
      </p:sp>
      <p:sp>
        <p:nvSpPr>
          <p:cNvPr id="9" name="文本框 8"/>
          <p:cNvSpPr txBox="1"/>
          <p:nvPr>
            <p:custDataLst>
              <p:tags r:id="rId12"/>
            </p:custDataLst>
          </p:nvPr>
        </p:nvSpPr>
        <p:spPr>
          <a:xfrm>
            <a:off x="3014980" y="2478129"/>
            <a:ext cx="8347710" cy="9937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240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4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商纣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荒淫无度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聚众作乐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以酒为池，悬肉为林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且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刑罚严酷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，设置了</a:t>
            </a:r>
            <a:r>
              <a:rPr lang="zh-CN" altLang="en-US" sz="2400" b="1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炮烙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等酷刑。</a:t>
            </a:r>
            <a:r>
              <a:rPr lang="en-US" altLang="zh-CN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——</a:t>
            </a:r>
            <a:r>
              <a:rPr lang="zh-CN" altLang="en-US" sz="24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《史记˙殷本纪》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3020" y="3655695"/>
            <a:ext cx="2336800" cy="229552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4"/>
            </p:custDataLst>
          </p:nvPr>
        </p:nvSpPr>
        <p:spPr>
          <a:xfrm>
            <a:off x="8871585" y="5959475"/>
            <a:ext cx="2680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一座商王墓，殉葬的奴隶有400多个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  <a:cs typeface="江西拙楷" panose="02010600040101010101" charset="-122"/>
              <a:sym typeface="+mn-ea"/>
            </a:endParaRPr>
          </a:p>
        </p:txBody>
      </p:sp>
      <p:pic>
        <p:nvPicPr>
          <p:cNvPr id="58382" name="图片 1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404" r="31746"/>
          <a:stretch>
            <a:fillRect/>
          </a:stretch>
        </p:blipFill>
        <p:spPr>
          <a:xfrm>
            <a:off x="3364230" y="3660140"/>
            <a:ext cx="2860040" cy="2571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4105910" y="6267450"/>
            <a:ext cx="153098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炮烙之刑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661670" y="3660140"/>
            <a:ext cx="2702560" cy="259397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8"/>
            </p:custDataLst>
          </p:nvPr>
        </p:nvSpPr>
        <p:spPr>
          <a:xfrm>
            <a:off x="920750" y="6267450"/>
            <a:ext cx="1884680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商纣王与妲己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1756" b="98694" l="36278" r="96805">
                        <a14:foregroundMark x1="44361" y1="91437" x2="49154" y2="75617"/>
                        <a14:foregroundMark x1="39568" y1="75617" x2="41823" y2="84906"/>
                        <a14:foregroundMark x1="36842" y1="78665" x2="41823" y2="78665"/>
                        <a14:foregroundMark x1="37218" y1="88389" x2="42481" y2="86938"/>
                        <a14:foregroundMark x1="42575" y1="97823" x2="42481" y2="92308"/>
                        <a14:foregroundMark x1="53383" y1="98694" x2="50940" y2="96952"/>
                        <a14:foregroundMark x1="90414" y1="89260" x2="91447" y2="78665"/>
                        <a14:foregroundMark x1="91729" y1="70102" x2="93327" y2="76633"/>
                        <a14:foregroundMark x1="95865" y1="81713" x2="96992" y2="86792"/>
                        <a14:foregroundMark x1="83177" y1="67199" x2="86184" y2="60377"/>
                        <a14:foregroundMark x1="86184" y1="60377" x2="90789" y2="56313"/>
                        <a14:foregroundMark x1="90789" y1="56313" x2="91353" y2="49492"/>
                        <a14:foregroundMark x1="67857" y1="12482" x2="67763" y2="23803"/>
                        <a14:foregroundMark x1="71898" y1="16691" x2="72462" y2="16981"/>
                        <a14:foregroundMark x1="72838" y1="18287" x2="73026" y2="18287"/>
                        <a14:foregroundMark x1="71147" y1="17126" x2="71147" y2="17126"/>
                        <a14:foregroundMark x1="69361" y1="16691" x2="69361" y2="16691"/>
                        <a14:foregroundMark x1="55639" y1="11756" x2="55639" y2="11756"/>
                        <a14:foregroundMark x1="55639" y1="12482" x2="56861" y2="14514"/>
                        <a14:foregroundMark x1="53477" y1="13788" x2="55639" y2="16546"/>
                        <a14:foregroundMark x1="46053" y1="31930" x2="51316" y2="33962"/>
                        <a14:foregroundMark x1="63534" y1="92163" x2="63534" y2="88099"/>
                        <a14:foregroundMark x1="64098" y1="95501" x2="64192" y2="95646"/>
                        <a14:foregroundMark x1="61184" y1="95210" x2="61184" y2="95210"/>
                        <a14:foregroundMark x1="72368" y1="97678" x2="72368" y2="97678"/>
                        <a14:foregroundMark x1="73214" y1="93469" x2="73214" y2="93469"/>
                        <a14:foregroundMark x1="76410" y1="94630" x2="76410" y2="94630"/>
                        <a14:foregroundMark x1="73496" y1="93614" x2="74060" y2="93469"/>
                      </a14:backgroundRemoval>
                    </a14:imgEffect>
                  </a14:imgLayer>
                </a14:imgProps>
              </a:ext>
            </a:extLst>
          </a:blip>
          <a:srcRect l="35452" t="52415" r="18607"/>
          <a:stretch>
            <a:fillRect/>
          </a:stretch>
        </p:blipFill>
        <p:spPr>
          <a:xfrm>
            <a:off x="5958840" y="3771265"/>
            <a:ext cx="2928620" cy="251841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0"/>
            </p:custDataLst>
          </p:nvPr>
        </p:nvSpPr>
        <p:spPr>
          <a:xfrm>
            <a:off x="6828155" y="6231890"/>
            <a:ext cx="143954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</a:rPr>
              <a:t>修建宫殿</a:t>
            </a:r>
          </a:p>
        </p:txBody>
      </p:sp>
      <p:sp>
        <p:nvSpPr>
          <p:cNvPr id="18" name="文本框 17"/>
          <p:cNvSpPr txBox="1"/>
          <p:nvPr>
            <p:custDataLst>
              <p:tags r:id="rId21"/>
            </p:custDataLst>
          </p:nvPr>
        </p:nvSpPr>
        <p:spPr>
          <a:xfrm>
            <a:off x="11120438" y="3846399"/>
            <a:ext cx="581025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dirty="0">
                <a:latin typeface="+mn-ea"/>
                <a:cs typeface="江西拙楷" panose="02010600040101010101" charset="-122"/>
                <a:sym typeface="+mn-ea"/>
              </a:rPr>
              <a:t>殉葬奴隶墓葬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205E159-3C44-0312-7807-D67765861A97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560705" y="3632676"/>
            <a:ext cx="2932430" cy="2009775"/>
          </a:xfrm>
          <a:prstGeom prst="rect">
            <a:avLst/>
          </a:prstGeom>
          <a:solidFill>
            <a:srgbClr val="F0EEE4"/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商纣暴行：</a:t>
            </a:r>
          </a:p>
          <a:p>
            <a:pPr algn="l"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①对外：连年征战；</a:t>
            </a:r>
          </a:p>
          <a:p>
            <a:pPr algn="l">
              <a:lnSpc>
                <a:spcPct val="13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②对内：大兴土木，横征暴敛，严刑酷法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8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3" grpId="0"/>
      <p:bldP spid="5" grpId="0"/>
      <p:bldP spid="26" grpId="0"/>
      <p:bldP spid="7" grpId="0" animBg="1"/>
      <p:bldP spid="8" grpId="0"/>
      <p:bldP spid="9" grpId="0" animBg="1"/>
      <p:bldP spid="19" grpId="0"/>
      <p:bldP spid="23" grpId="0" animBg="1"/>
      <p:bldP spid="15" grpId="0" animBg="1"/>
      <p:bldP spid="17" grpId="0" animBg="1"/>
      <p:bldP spid="18" grpId="0"/>
      <p:bldP spid="1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 rot="10800000">
            <a:off x="581660" y="370205"/>
            <a:ext cx="2782570" cy="9950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930275" y="66167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西周的兴衰</a:t>
            </a: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095365" y="1471295"/>
            <a:ext cx="5016500" cy="144335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rgbClr val="404040">
              <a:shade val="50000"/>
            </a:srgbClr>
          </a:lnRef>
          <a:fillRef idx="1">
            <a:srgbClr val="404040"/>
          </a:fillRef>
          <a:effectRef idx="0">
            <a:srgbClr val="40404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306446" y="1493520"/>
            <a:ext cx="5384165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4000" b="1">
                <a:solidFill>
                  <a:srgbClr val="FF0000"/>
                </a:solidFill>
                <a:latin typeface="字魂江舟行客" panose="00000500000000000000" charset="-122"/>
                <a:ea typeface="字魂江舟行客" panose="00000500000000000000" charset="-122"/>
                <a:sym typeface="字魂简雅黑" panose="00000500000000000000" charset="-122"/>
              </a:rPr>
              <a:t>周武王</a:t>
            </a:r>
            <a:r>
              <a:rPr lang="zh-CN" altLang="en-US" sz="4000" b="1">
                <a:latin typeface="字魂江舟行客" panose="00000500000000000000" charset="-122"/>
                <a:ea typeface="字魂江舟行客" panose="00000500000000000000" charset="-122"/>
                <a:sym typeface="字魂简雅黑" panose="00000500000000000000" charset="-122"/>
              </a:rPr>
              <a:t>，始诛纣。</a:t>
            </a:r>
          </a:p>
          <a:p>
            <a:pPr marL="0" lvl="1" indent="0" algn="ct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4000" b="1">
                <a:latin typeface="字魂江舟行客" panose="00000500000000000000" charset="-122"/>
                <a:ea typeface="字魂江舟行客" panose="00000500000000000000" charset="-122"/>
                <a:sym typeface="字魂简雅黑" panose="00000500000000000000" charset="-122"/>
              </a:rPr>
              <a:t>八百载，最长久。</a:t>
            </a:r>
            <a:endParaRPr lang="zh-CN" altLang="en-US" sz="4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泪滴形 11"/>
          <p:cNvSpPr/>
          <p:nvPr>
            <p:custDataLst>
              <p:tags r:id="rId7"/>
            </p:custDataLst>
          </p:nvPr>
        </p:nvSpPr>
        <p:spPr>
          <a:xfrm>
            <a:off x="5842000" y="2513330"/>
            <a:ext cx="794385" cy="795655"/>
          </a:xfrm>
          <a:prstGeom prst="teardrop">
            <a:avLst>
              <a:gd name="adj" fmla="val 95203"/>
            </a:avLst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3</a:t>
            </a:r>
          </a:p>
        </p:txBody>
      </p:sp>
      <p:sp>
        <p:nvSpPr>
          <p:cNvPr id="6" name="Freeform 8"/>
          <p:cNvSpPr/>
          <p:nvPr>
            <p:custDataLst>
              <p:tags r:id="rId8"/>
            </p:custDataLst>
          </p:nvPr>
        </p:nvSpPr>
        <p:spPr bwMode="auto">
          <a:xfrm>
            <a:off x="8672814" y="3348827"/>
            <a:ext cx="1092307" cy="1257184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9"/>
          <p:cNvSpPr/>
          <p:nvPr>
            <p:custDataLst>
              <p:tags r:id="rId9"/>
            </p:custDataLst>
          </p:nvPr>
        </p:nvSpPr>
        <p:spPr bwMode="auto">
          <a:xfrm>
            <a:off x="7180947" y="3348192"/>
            <a:ext cx="1092307" cy="1257184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7" name="Freeform 11"/>
          <p:cNvSpPr/>
          <p:nvPr>
            <p:custDataLst>
              <p:tags r:id="rId10"/>
            </p:custDataLst>
          </p:nvPr>
        </p:nvSpPr>
        <p:spPr bwMode="auto">
          <a:xfrm>
            <a:off x="7918817" y="4606345"/>
            <a:ext cx="1092307" cy="1257184"/>
          </a:xfrm>
          <a:custGeom>
            <a:avLst/>
            <a:gdLst>
              <a:gd name="T0" fmla="*/ 638 w 638"/>
              <a:gd name="T1" fmla="*/ 552 h 734"/>
              <a:gd name="T2" fmla="*/ 638 w 638"/>
              <a:gd name="T3" fmla="*/ 183 h 734"/>
              <a:gd name="T4" fmla="*/ 319 w 638"/>
              <a:gd name="T5" fmla="*/ 0 h 734"/>
              <a:gd name="T6" fmla="*/ 0 w 638"/>
              <a:gd name="T7" fmla="*/ 183 h 734"/>
              <a:gd name="T8" fmla="*/ 0 w 638"/>
              <a:gd name="T9" fmla="*/ 552 h 734"/>
              <a:gd name="T10" fmla="*/ 319 w 638"/>
              <a:gd name="T11" fmla="*/ 734 h 734"/>
              <a:gd name="T12" fmla="*/ 638 w 638"/>
              <a:gd name="T13" fmla="*/ 552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2"/>
                </a:moveTo>
                <a:lnTo>
                  <a:pt x="638" y="183"/>
                </a:lnTo>
                <a:lnTo>
                  <a:pt x="319" y="0"/>
                </a:lnTo>
                <a:lnTo>
                  <a:pt x="0" y="183"/>
                </a:lnTo>
                <a:lnTo>
                  <a:pt x="0" y="552"/>
                </a:lnTo>
                <a:lnTo>
                  <a:pt x="319" y="734"/>
                </a:lnTo>
                <a:lnTo>
                  <a:pt x="638" y="5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7217410" y="3684905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建立</a:t>
            </a: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8714740" y="3683635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统治</a:t>
            </a:r>
          </a:p>
        </p:txBody>
      </p:sp>
      <p:sp>
        <p:nvSpPr>
          <p:cNvPr id="18" name="文本框 17"/>
          <p:cNvSpPr txBox="1"/>
          <p:nvPr>
            <p:custDataLst>
              <p:tags r:id="rId13"/>
            </p:custDataLst>
          </p:nvPr>
        </p:nvSpPr>
        <p:spPr>
          <a:xfrm>
            <a:off x="7943850" y="4943475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衰亡</a:t>
            </a:r>
          </a:p>
        </p:txBody>
      </p:sp>
      <p:sp>
        <p:nvSpPr>
          <p:cNvPr id="8" name="椭圆 7"/>
          <p:cNvSpPr/>
          <p:nvPr>
            <p:custDataLst>
              <p:tags r:id="rId14"/>
            </p:custDataLst>
          </p:nvPr>
        </p:nvSpPr>
        <p:spPr>
          <a:xfrm>
            <a:off x="8190865" y="4091305"/>
            <a:ext cx="596900" cy="5842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周</a:t>
            </a:r>
          </a:p>
        </p:txBody>
      </p:sp>
      <p:pic>
        <p:nvPicPr>
          <p:cNvPr id="28673" name="Picture 4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380" y="1365250"/>
            <a:ext cx="4799330" cy="4710430"/>
          </a:xfrm>
          <a:prstGeom prst="ellipse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  <p:bldP spid="5" grpId="0"/>
      <p:bldP spid="12" grpId="0" animBg="1"/>
      <p:bldP spid="6" grpId="0" animBg="1"/>
      <p:bldP spid="7" grpId="0" animBg="1"/>
      <p:bldP spid="19467" grpId="0" animBg="1"/>
      <p:bldP spid="16" grpId="0"/>
      <p:bldP spid="17" grpId="0"/>
      <p:bldP spid="18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7"/>
          <a:stretch>
            <a:fillRect/>
          </a:stretch>
        </p:blipFill>
        <p:spPr>
          <a:xfrm rot="10800000">
            <a:off x="581660" y="370205"/>
            <a:ext cx="2782570" cy="9950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30275" y="66167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西周的兴衰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782185" y="447040"/>
            <a:ext cx="3707765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4927600" y="459740"/>
            <a:ext cx="3435985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一、西周的建立</a:t>
            </a:r>
          </a:p>
        </p:txBody>
      </p:sp>
      <p:pic>
        <p:nvPicPr>
          <p:cNvPr id="28673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510" y="1913255"/>
            <a:ext cx="4403090" cy="4322445"/>
          </a:xfrm>
          <a:prstGeom prst="ellipse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组合 41"/>
          <p:cNvGrpSpPr/>
          <p:nvPr>
            <p:custDataLst>
              <p:tags r:id="rId8"/>
            </p:custDataLst>
          </p:nvPr>
        </p:nvGrpSpPr>
        <p:grpSpPr>
          <a:xfrm>
            <a:off x="5107305" y="1384935"/>
            <a:ext cx="6086387" cy="548005"/>
            <a:chOff x="248" y="9"/>
            <a:chExt cx="21825" cy="1065"/>
          </a:xfrm>
        </p:grpSpPr>
        <p:sp>
          <p:nvSpPr>
            <p:cNvPr id="43" name="文本框 42"/>
            <p:cNvSpPr txBox="1"/>
            <p:nvPr>
              <p:custDataLst>
                <p:tags r:id="rId33"/>
              </p:custDataLst>
            </p:nvPr>
          </p:nvSpPr>
          <p:spPr>
            <a:xfrm>
              <a:off x="512" y="9"/>
              <a:ext cx="21561" cy="105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武王征商</a:t>
              </a: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,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唯</a:t>
              </a:r>
              <a:r>
                <a:rPr lang="zh-CN" altLang="en-US" sz="2400">
                  <a:solidFill>
                    <a:srgbClr val="C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甲子朝</a:t>
              </a: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,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岁鼎</a:t>
              </a:r>
              <a:r>
                <a:rPr lang="en-US" altLang="zh-CN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,</a:t>
              </a:r>
              <a:r>
                <a:rPr lang="zh-CN" altLang="en-US" sz="2400"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克昏夙有商……</a:t>
              </a:r>
              <a:endParaRPr lang="zh-CN" altLang="en-US" sz="2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34"/>
              </p:custDataLst>
            </p:nvPr>
          </p:nvSpPr>
          <p:spPr>
            <a:xfrm>
              <a:off x="248" y="23"/>
              <a:ext cx="636" cy="105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楷体_GB2312" charset="0"/>
                <a:ea typeface="楷体_GB2312" charset="0"/>
              </a:endParaRPr>
            </a:p>
          </p:txBody>
        </p:sp>
      </p:grpSp>
      <p:sp>
        <p:nvSpPr>
          <p:cNvPr id="45" name="矩形 44"/>
          <p:cNvSpPr/>
          <p:nvPr>
            <p:custDataLst>
              <p:tags r:id="rId9"/>
            </p:custDataLst>
          </p:nvPr>
        </p:nvSpPr>
        <p:spPr>
          <a:xfrm>
            <a:off x="11016615" y="1372235"/>
            <a:ext cx="177165" cy="5410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_GB2312" charset="0"/>
              <a:ea typeface="楷体_GB2312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10"/>
            </p:custDataLst>
          </p:nvPr>
        </p:nvGrpSpPr>
        <p:grpSpPr>
          <a:xfrm>
            <a:off x="5107305" y="2156460"/>
            <a:ext cx="6086387" cy="1013166"/>
            <a:chOff x="248" y="9"/>
            <a:chExt cx="21825" cy="1969"/>
          </a:xfrm>
        </p:grpSpPr>
        <p:sp>
          <p:nvSpPr>
            <p:cNvPr id="6" name="文本框 5"/>
            <p:cNvSpPr txBox="1"/>
            <p:nvPr>
              <p:custDataLst>
                <p:tags r:id="rId31"/>
              </p:custDataLst>
            </p:nvPr>
          </p:nvSpPr>
          <p:spPr>
            <a:xfrm>
              <a:off x="512" y="9"/>
              <a:ext cx="21561" cy="193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 anchor="ctr" anchorCtr="0">
              <a:noAutofit/>
            </a:bodyPr>
            <a:lstStyle/>
            <a:p>
              <a:pPr indent="0" algn="ctr" fontAlgn="auto">
                <a:lnSpc>
                  <a:spcPct val="120000"/>
                </a:lnSpc>
              </a:pPr>
              <a:r>
                <a:rPr lang="zh-CN" altLang="en-US" sz="2400" b="1">
                  <a:solidFill>
                    <a:srgbClr val="C00000"/>
                  </a:solidFill>
                  <a:highlight>
                    <a:srgbClr val="FFFF00"/>
                  </a:highlight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公元前1046年</a:t>
              </a:r>
              <a:r>
                <a:rPr lang="en-US" altLang="zh-CN" sz="2400">
                  <a:latin typeface="方正宋刻本秀楷简体" panose="02000000000000000000" charset="-122"/>
                  <a:ea typeface="方正宋刻本秀楷简体" panose="02000000000000000000" charset="-122"/>
                  <a:cs typeface="方正宋刻本秀楷简体" panose="02000000000000000000" charset="-122"/>
                  <a:sym typeface="+mn-ea"/>
                </a:rPr>
                <a:t>,</a:t>
              </a:r>
              <a:r>
                <a:rPr lang="zh-CN" altLang="en-US" sz="2400">
                  <a:latin typeface="方正宋刻本秀楷简体" panose="02000000000000000000" charset="-122"/>
                  <a:ea typeface="方正宋刻本秀楷简体" panose="02000000000000000000" charset="-122"/>
                  <a:cs typeface="方正宋刻本秀楷简体" panose="02000000000000000000" charset="-122"/>
                  <a:sym typeface="+mn-ea"/>
                </a:rPr>
                <a:t>周武王与商军在</a:t>
              </a:r>
              <a:r>
                <a:rPr lang="zh-CN" altLang="en-US" sz="2400" b="1">
                  <a:solidFill>
                    <a:srgbClr val="C00000"/>
                  </a:solidFill>
                  <a:highlight>
                    <a:srgbClr val="FFFF00"/>
                  </a:highlight>
                  <a:latin typeface="黑体" panose="02010609060101010101" charset="-122"/>
                  <a:ea typeface="黑体" panose="02010609060101010101" charset="-122"/>
                  <a:cs typeface="方正宋刻本秀楷简体" panose="02000000000000000000" charset="-122"/>
                  <a:sym typeface="+mn-ea"/>
                </a:rPr>
                <a:t>牧野</a:t>
              </a:r>
              <a:r>
                <a:rPr lang="zh-CN" altLang="en-US" sz="2400">
                  <a:latin typeface="方正宋刻本秀楷简体" panose="02000000000000000000" charset="-122"/>
                  <a:ea typeface="方正宋刻本秀楷简体" panose="02000000000000000000" charset="-122"/>
                  <a:cs typeface="方正宋刻本秀楷简体" panose="02000000000000000000" charset="-122"/>
                  <a:sym typeface="+mn-ea"/>
                </a:rPr>
                <a:t>决战，</a:t>
              </a:r>
              <a:endParaRPr lang="zh-CN" altLang="en-US" sz="2400">
                <a:solidFill>
                  <a:schemeClr val="tx1"/>
                </a:solidFill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</a:endParaRPr>
            </a:p>
            <a:p>
              <a:pPr indent="0" algn="ctr" fontAlgn="auto">
                <a:lnSpc>
                  <a:spcPct val="120000"/>
                </a:lnSpc>
              </a:pPr>
              <a:r>
                <a:rPr lang="zh-CN" altLang="en-US" sz="2400">
                  <a:latin typeface="方正宋刻本秀楷简体" panose="02000000000000000000" charset="-122"/>
                  <a:ea typeface="方正宋刻本秀楷简体" panose="02000000000000000000" charset="-122"/>
                  <a:cs typeface="方正宋刻本秀楷简体" panose="02000000000000000000" charset="-122"/>
                  <a:sym typeface="+mn-ea"/>
                </a:rPr>
                <a:t>商纣王自焚而亡，</a:t>
              </a:r>
              <a:r>
                <a:rPr lang="zh-CN" altLang="en-US" sz="2400" b="1">
                  <a:solidFill>
                    <a:srgbClr val="C00000"/>
                  </a:solidFill>
                  <a:latin typeface="方正宋刻本秀楷简体" panose="02000000000000000000" charset="-122"/>
                  <a:ea typeface="方正宋刻本秀楷简体" panose="02000000000000000000" charset="-122"/>
                  <a:cs typeface="方正宋刻本秀楷简体" panose="02000000000000000000" charset="-122"/>
                  <a:sym typeface="+mn-ea"/>
                </a:rPr>
                <a:t>商朝灭亡。</a:t>
              </a:r>
            </a:p>
          </p:txBody>
        </p:sp>
        <p:sp>
          <p:nvSpPr>
            <p:cNvPr id="7" name="矩形 6"/>
            <p:cNvSpPr/>
            <p:nvPr>
              <p:custDataLst>
                <p:tags r:id="rId32"/>
              </p:custDataLst>
            </p:nvPr>
          </p:nvSpPr>
          <p:spPr>
            <a:xfrm>
              <a:off x="248" y="23"/>
              <a:ext cx="635" cy="195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楷体_GB2312" charset="0"/>
                <a:ea typeface="楷体_GB2312" charset="0"/>
              </a:endParaRPr>
            </a:p>
          </p:txBody>
        </p:sp>
      </p:grp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11143615" y="2157095"/>
            <a:ext cx="177165" cy="10185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_GB2312" charset="0"/>
              <a:ea typeface="楷体_GB2312" charset="0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8978900" y="551815"/>
            <a:ext cx="2214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黑体" panose="02010609060101010101" charset="-122"/>
                <a:ea typeface="黑体" panose="02010609060101010101" charset="-122"/>
              </a:rPr>
              <a:t>牧野之战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9">
            <a:clrChange>
              <a:clrFrom>
                <a:srgbClr val="FDFDFD">
                  <a:alpha val="100000"/>
                </a:srgbClr>
              </a:clrFrom>
              <a:clrTo>
                <a:srgbClr val="FDFDFD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4525" y="1038860"/>
            <a:ext cx="1996440" cy="2022475"/>
          </a:xfrm>
          <a:prstGeom prst="rect">
            <a:avLst/>
          </a:prstGeom>
        </p:spPr>
      </p:pic>
      <p:sp>
        <p:nvSpPr>
          <p:cNvPr id="69" name="圆角矩形标注 68"/>
          <p:cNvSpPr/>
          <p:nvPr>
            <p:custDataLst>
              <p:tags r:id="rId14"/>
            </p:custDataLst>
          </p:nvPr>
        </p:nvSpPr>
        <p:spPr>
          <a:xfrm>
            <a:off x="755650" y="1448435"/>
            <a:ext cx="2428875" cy="863600"/>
          </a:xfrm>
          <a:prstGeom prst="wedgeRoundRectCallout">
            <a:avLst>
              <a:gd name="adj1" fmla="val 56078"/>
              <a:gd name="adj2" fmla="val 29191"/>
              <a:gd name="adj3" fmla="val 16667"/>
            </a:avLst>
          </a:prstGeom>
          <a:solidFill>
            <a:schemeClr val="bg1">
              <a:alpha val="43000"/>
            </a:schemeClr>
          </a:solidFill>
          <a:ln w="28575" cmpd="sng">
            <a:solidFill>
              <a:schemeClr val="accent6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zh-CN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利簋</a:t>
            </a:r>
            <a:r>
              <a:rPr lang="zh-CN" altLang="en-US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（</a:t>
            </a:r>
            <a:r>
              <a:rPr lang="en-US" altLang="zh-CN" sz="2400" b="1" dirty="0">
                <a:latin typeface="等线" panose="02010600030101010101" charset="-122"/>
                <a:ea typeface="等线" panose="02010600030101010101" charset="-122"/>
                <a:cs typeface="仿宋" panose="02010609060101010101" charset="-122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仿宋" panose="02010609060101010101" charset="-122"/>
              </a:rPr>
              <a:t>lì</a:t>
            </a:r>
            <a:r>
              <a:rPr lang="en-US" altLang="zh-CN" sz="24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仿宋" panose="02010609060101010101" charset="-122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仿宋" panose="02010609060101010101" charset="-122"/>
              </a:rPr>
              <a:t>guǐ</a:t>
            </a:r>
            <a:r>
              <a:rPr lang="en-US" altLang="zh-CN" sz="2400" b="1" dirty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cs typeface="仿宋" panose="02010609060101010101" charset="-122"/>
              </a:rPr>
              <a:t> </a:t>
            </a:r>
            <a:r>
              <a:rPr lang="zh-CN" altLang="en-US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）</a:t>
            </a:r>
            <a:endParaRPr lang="zh-CN" sz="2400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  <a:p>
            <a:pPr algn="ctr"/>
            <a:r>
              <a:rPr lang="zh-CN" sz="2400" dirty="0">
                <a:solidFill>
                  <a:srgbClr val="C00000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sym typeface="+mn-ea"/>
              </a:rPr>
              <a:t>（记录牧野之战）</a:t>
            </a:r>
            <a:endParaRPr lang="zh-CN" altLang="en-US" sz="2400" dirty="0">
              <a:solidFill>
                <a:srgbClr val="C00000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楷体_GB2312" charset="0"/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15"/>
            </p:custDataLst>
          </p:nvPr>
        </p:nvGrpSpPr>
        <p:grpSpPr>
          <a:xfrm>
            <a:off x="5885815" y="3550004"/>
            <a:ext cx="2294504" cy="2229463"/>
            <a:chOff x="10996" y="6519"/>
            <a:chExt cx="2540" cy="2468"/>
          </a:xfrm>
        </p:grpSpPr>
        <p:cxnSp>
          <p:nvCxnSpPr>
            <p:cNvPr id="18" name="直接连接符 17"/>
            <p:cNvCxnSpPr/>
            <p:nvPr>
              <p:custDataLst>
                <p:tags r:id="rId23"/>
              </p:custDataLst>
            </p:nvPr>
          </p:nvCxnSpPr>
          <p:spPr>
            <a:xfrm flipH="1">
              <a:off x="11448" y="6802"/>
              <a:ext cx="0" cy="1866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24"/>
              </p:custDataLst>
            </p:nvPr>
          </p:nvCxnSpPr>
          <p:spPr>
            <a:xfrm flipH="1">
              <a:off x="11448" y="6802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25"/>
              </p:custDataLst>
            </p:nvPr>
          </p:nvCxnSpPr>
          <p:spPr>
            <a:xfrm flipH="1">
              <a:off x="10996" y="7730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6"/>
              </p:custDataLst>
            </p:nvPr>
          </p:nvCxnSpPr>
          <p:spPr>
            <a:xfrm flipH="1">
              <a:off x="11453" y="8678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27"/>
              </p:custDataLst>
            </p:nvPr>
          </p:nvSpPr>
          <p:spPr>
            <a:xfrm>
              <a:off x="11951" y="8443"/>
              <a:ext cx="1252" cy="5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都城：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28"/>
              </p:custDataLst>
            </p:nvPr>
          </p:nvSpPr>
          <p:spPr>
            <a:xfrm>
              <a:off x="11953" y="6519"/>
              <a:ext cx="1252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时间：</a:t>
              </a:r>
            </a:p>
          </p:txBody>
        </p:sp>
        <p:sp>
          <p:nvSpPr>
            <p:cNvPr id="26" name="文本框 25"/>
            <p:cNvSpPr txBox="1"/>
            <p:nvPr>
              <p:custDataLst>
                <p:tags r:id="rId29"/>
              </p:custDataLst>
            </p:nvPr>
          </p:nvSpPr>
          <p:spPr>
            <a:xfrm>
              <a:off x="11971" y="7454"/>
              <a:ext cx="1565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建立者：</a:t>
              </a:r>
            </a:p>
          </p:txBody>
        </p:sp>
        <p:cxnSp>
          <p:nvCxnSpPr>
            <p:cNvPr id="28" name="直接连接符 27"/>
            <p:cNvCxnSpPr/>
            <p:nvPr>
              <p:custDataLst>
                <p:tags r:id="rId30"/>
              </p:custDataLst>
            </p:nvPr>
          </p:nvCxnSpPr>
          <p:spPr>
            <a:xfrm flipH="1">
              <a:off x="11477" y="7705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2" name="椭圆 11"/>
          <p:cNvSpPr/>
          <p:nvPr>
            <p:custDataLst>
              <p:tags r:id="rId16"/>
            </p:custDataLst>
          </p:nvPr>
        </p:nvSpPr>
        <p:spPr>
          <a:xfrm>
            <a:off x="5115560" y="4007485"/>
            <a:ext cx="789940" cy="1170305"/>
          </a:xfrm>
          <a:prstGeom prst="ellipse">
            <a:avLst/>
          </a:prstGeom>
          <a:ln w="1270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商朝</a:t>
            </a:r>
          </a:p>
        </p:txBody>
      </p:sp>
      <p:sp>
        <p:nvSpPr>
          <p:cNvPr id="71689" name="Text Box 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660640" y="3534410"/>
            <a:ext cx="2629535" cy="52197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94377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公元前1046年</a:t>
            </a:r>
          </a:p>
        </p:txBody>
      </p:sp>
      <p:sp>
        <p:nvSpPr>
          <p:cNvPr id="71690" name="Text Box 1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271385" y="5272405"/>
            <a:ext cx="4101465" cy="95313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94377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  </a:t>
            </a:r>
            <a:r>
              <a:rPr lang="zh-CN" altLang="en-US" sz="2800" b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镐京</a:t>
            </a:r>
          </a:p>
          <a:p>
            <a:pPr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C00000"/>
                </a:solidFill>
                <a:effectLst/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（今陕西西安）</a:t>
            </a:r>
          </a:p>
        </p:txBody>
      </p:sp>
      <p:sp>
        <p:nvSpPr>
          <p:cNvPr id="71691" name="Text Box 1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031480" y="4396105"/>
            <a:ext cx="1634490" cy="52197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94377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C00000"/>
                </a:solidFill>
                <a:effectLst/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周武王</a:t>
            </a:r>
          </a:p>
        </p:txBody>
      </p:sp>
      <p:grpSp>
        <p:nvGrpSpPr>
          <p:cNvPr id="13" name="组合 12"/>
          <p:cNvGrpSpPr/>
          <p:nvPr>
            <p:custDataLst>
              <p:tags r:id="rId20"/>
            </p:custDataLst>
          </p:nvPr>
        </p:nvGrpSpPr>
        <p:grpSpPr>
          <a:xfrm rot="720000">
            <a:off x="9739555" y="4020202"/>
            <a:ext cx="2298065" cy="2242089"/>
            <a:chOff x="4750" y="6917"/>
            <a:chExt cx="4243" cy="3688"/>
          </a:xfrm>
        </p:grpSpPr>
        <p:pic>
          <p:nvPicPr>
            <p:cNvPr id="14" name="图片 13" descr="108750825&amp;pky96108750825&amp;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 flipH="1">
              <a:off x="4750" y="6917"/>
              <a:ext cx="4243" cy="368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 rot="480000">
              <a:off x="5278" y="7654"/>
              <a:ext cx="3474" cy="2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朝代建立三要素</a:t>
              </a:r>
              <a:r>
                <a:rPr lang="en-US" altLang="zh-CN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: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时间  </a:t>
              </a:r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</a:p>
            <a:p>
              <a:pPr algn="ctr"/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建立者、</a:t>
              </a:r>
              <a:endParaRPr lang="en-US" altLang="zh-CN" sz="24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</a:t>
              </a:r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都城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 animBg="1"/>
      <p:bldP spid="38" grpId="0"/>
      <p:bldP spid="45" grpId="0" animBg="1"/>
      <p:bldP spid="8" grpId="0" animBg="1"/>
      <p:bldP spid="19" grpId="0"/>
      <p:bldP spid="69" grpId="0" animBg="1"/>
      <p:bldP spid="12" grpId="0" animBg="1"/>
      <p:bldP spid="71689" grpId="0" animBg="1"/>
      <p:bldP spid="71690" grpId="0" animBg="1"/>
      <p:bldP spid="7169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 rot="10800000">
            <a:off x="581660" y="370205"/>
            <a:ext cx="2782570" cy="9950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30275" y="66167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西周的兴衰</a:t>
            </a:r>
          </a:p>
        </p:txBody>
      </p:sp>
      <p:pic>
        <p:nvPicPr>
          <p:cNvPr id="28673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260" y="1734185"/>
            <a:ext cx="3634740" cy="3409315"/>
          </a:xfrm>
          <a:prstGeom prst="ellipse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9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r="4203"/>
          <a:stretch>
            <a:fillRect/>
          </a:stretch>
        </p:blipFill>
        <p:spPr bwMode="auto">
          <a:xfrm>
            <a:off x="4237990" y="1724025"/>
            <a:ext cx="3634740" cy="3409950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/>
          <a:srcRect l="9302" t="2622" r="1720" b="1692"/>
          <a:stretch>
            <a:fillRect/>
          </a:stretch>
        </p:blipFill>
        <p:spPr bwMode="auto">
          <a:xfrm>
            <a:off x="417830" y="1746250"/>
            <a:ext cx="3516630" cy="3387725"/>
          </a:xfrm>
          <a:prstGeom prst="ellipse">
            <a:avLst/>
          </a:prstGeom>
          <a:noFill/>
          <a:ln w="28575" cmpd="sng">
            <a:solidFill>
              <a:schemeClr val="accent5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930275" y="5888355"/>
            <a:ext cx="2061845" cy="39878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50</a:t>
            </a:r>
            <a:r>
              <a:rPr kumimoji="1" lang="zh-CN" altLang="en-US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多万平方公里</a:t>
            </a: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4970780" y="5916295"/>
            <a:ext cx="2248535" cy="39878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100</a:t>
            </a:r>
            <a:r>
              <a:rPr kumimoji="1" lang="zh-CN" altLang="en-US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多万平方公里</a:t>
            </a: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8923655" y="5892165"/>
            <a:ext cx="2320290" cy="39878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250</a:t>
            </a:r>
            <a:r>
              <a:rPr kumimoji="1" lang="zh-CN" altLang="en-US" sz="2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多万平方公里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503045" y="5259705"/>
            <a:ext cx="1152525" cy="6286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519420" y="5205730"/>
            <a:ext cx="1152525" cy="6381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9481820" y="5144135"/>
            <a:ext cx="1176020" cy="68072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740785" y="643890"/>
            <a:ext cx="6550025" cy="7029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8"/>
          <a:stretch>
            <a:fillRect/>
          </a:stretch>
        </p:blipFill>
        <p:spPr>
          <a:xfrm rot="10800000">
            <a:off x="581660" y="370205"/>
            <a:ext cx="2782570" cy="99504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930275" y="66167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西周的兴衰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782185" y="447040"/>
            <a:ext cx="5377180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4927600" y="459740"/>
            <a:ext cx="563118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二、西周的统治—</a:t>
            </a:r>
            <a:r>
              <a:rPr lang="zh-CN" altLang="en-US" sz="3200" b="1">
                <a:solidFill>
                  <a:srgbClr val="FFFF00"/>
                </a:solidFill>
                <a:highlight>
                  <a:srgbClr val="FF0000"/>
                </a:highlight>
                <a:latin typeface="娃娃体-简" panose="040B0500000000000000" charset="-122"/>
                <a:ea typeface="娃娃体-简" panose="040B0500000000000000" charset="-122"/>
              </a:rPr>
              <a:t>分封制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/>
          <a:srcRect r="1822" b="1399"/>
          <a:stretch>
            <a:fillRect/>
          </a:stretch>
        </p:blipFill>
        <p:spPr>
          <a:xfrm>
            <a:off x="6633210" y="1073785"/>
            <a:ext cx="4897120" cy="535368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  <p:sp>
        <p:nvSpPr>
          <p:cNvPr id="5" name="太阳形 4"/>
          <p:cNvSpPr/>
          <p:nvPr>
            <p:custDataLst>
              <p:tags r:id="rId8"/>
            </p:custDataLst>
          </p:nvPr>
        </p:nvSpPr>
        <p:spPr>
          <a:xfrm>
            <a:off x="7869555" y="2693035"/>
            <a:ext cx="313690" cy="301625"/>
          </a:xfrm>
          <a:prstGeom prst="sun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太阳形 5"/>
          <p:cNvSpPr/>
          <p:nvPr>
            <p:custDataLst>
              <p:tags r:id="rId9"/>
            </p:custDataLst>
          </p:nvPr>
        </p:nvSpPr>
        <p:spPr>
          <a:xfrm>
            <a:off x="6669405" y="2852420"/>
            <a:ext cx="313690" cy="301625"/>
          </a:xfrm>
          <a:prstGeom prst="sun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太阳形 6"/>
          <p:cNvSpPr/>
          <p:nvPr>
            <p:custDataLst>
              <p:tags r:id="rId10"/>
            </p:custDataLst>
          </p:nvPr>
        </p:nvSpPr>
        <p:spPr>
          <a:xfrm>
            <a:off x="8416290" y="2284730"/>
            <a:ext cx="313690" cy="301625"/>
          </a:xfrm>
          <a:prstGeom prst="sun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太阳形 8"/>
          <p:cNvSpPr/>
          <p:nvPr>
            <p:custDataLst>
              <p:tags r:id="rId11"/>
            </p:custDataLst>
          </p:nvPr>
        </p:nvSpPr>
        <p:spPr>
          <a:xfrm>
            <a:off x="8218805" y="1148080"/>
            <a:ext cx="313690" cy="301625"/>
          </a:xfrm>
          <a:prstGeom prst="sun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太阳形 9"/>
          <p:cNvSpPr/>
          <p:nvPr>
            <p:custDataLst>
              <p:tags r:id="rId12"/>
            </p:custDataLst>
          </p:nvPr>
        </p:nvSpPr>
        <p:spPr>
          <a:xfrm>
            <a:off x="9551035" y="4914265"/>
            <a:ext cx="313690" cy="301625"/>
          </a:xfrm>
          <a:prstGeom prst="sun">
            <a:avLst/>
          </a:prstGeom>
        </p:spPr>
        <p:style>
          <a:lnRef idx="2">
            <a:schemeClr val="accent1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笑脸 10"/>
          <p:cNvSpPr/>
          <p:nvPr>
            <p:custDataLst>
              <p:tags r:id="rId13"/>
            </p:custDataLst>
          </p:nvPr>
        </p:nvSpPr>
        <p:spPr>
          <a:xfrm>
            <a:off x="7145655" y="3672840"/>
            <a:ext cx="313055" cy="301625"/>
          </a:xfrm>
          <a:prstGeom prst="smileyFace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笑脸 11"/>
          <p:cNvSpPr/>
          <p:nvPr>
            <p:custDataLst>
              <p:tags r:id="rId14"/>
            </p:custDataLst>
          </p:nvPr>
        </p:nvSpPr>
        <p:spPr>
          <a:xfrm>
            <a:off x="9145905" y="3446145"/>
            <a:ext cx="313055" cy="301625"/>
          </a:xfrm>
          <a:prstGeom prst="smileyFace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笑脸 12"/>
          <p:cNvSpPr/>
          <p:nvPr>
            <p:custDataLst>
              <p:tags r:id="rId15"/>
            </p:custDataLst>
          </p:nvPr>
        </p:nvSpPr>
        <p:spPr>
          <a:xfrm>
            <a:off x="9057005" y="3761740"/>
            <a:ext cx="313055" cy="301625"/>
          </a:xfrm>
          <a:prstGeom prst="smileyFace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笑脸 13"/>
          <p:cNvSpPr/>
          <p:nvPr>
            <p:custDataLst>
              <p:tags r:id="rId16"/>
            </p:custDataLst>
          </p:nvPr>
        </p:nvSpPr>
        <p:spPr>
          <a:xfrm>
            <a:off x="6947535" y="4392930"/>
            <a:ext cx="313055" cy="301625"/>
          </a:xfrm>
          <a:prstGeom prst="smileyFace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笑脸 14"/>
          <p:cNvSpPr/>
          <p:nvPr>
            <p:custDataLst>
              <p:tags r:id="rId17"/>
            </p:custDataLst>
          </p:nvPr>
        </p:nvSpPr>
        <p:spPr>
          <a:xfrm>
            <a:off x="6715760" y="5198110"/>
            <a:ext cx="313055" cy="301625"/>
          </a:xfrm>
          <a:prstGeom prst="smileyFace">
            <a:avLst/>
          </a:prstGeom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心形 15"/>
          <p:cNvSpPr/>
          <p:nvPr>
            <p:custDataLst>
              <p:tags r:id="rId18"/>
            </p:custDataLst>
          </p:nvPr>
        </p:nvSpPr>
        <p:spPr>
          <a:xfrm>
            <a:off x="9688830" y="2081530"/>
            <a:ext cx="313055" cy="301625"/>
          </a:xfrm>
          <a:prstGeom prst="heart">
            <a:avLst/>
          </a:prstGeom>
        </p:spPr>
        <p:style>
          <a:lnRef idx="2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19"/>
            </p:custDataLst>
          </p:nvPr>
        </p:nvSpPr>
        <p:spPr>
          <a:xfrm>
            <a:off x="7788910" y="5995670"/>
            <a:ext cx="254317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000"/>
              <a:t>周初分封诸侯示意图</a:t>
            </a:r>
          </a:p>
        </p:txBody>
      </p:sp>
      <p:sp>
        <p:nvSpPr>
          <p:cNvPr id="20" name="文本框 19"/>
          <p:cNvSpPr txBox="1"/>
          <p:nvPr>
            <p:custDataLst>
              <p:tags r:id="rId20"/>
            </p:custDataLst>
          </p:nvPr>
        </p:nvSpPr>
        <p:spPr>
          <a:xfrm>
            <a:off x="795020" y="1294130"/>
            <a:ext cx="470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2800">
                <a:latin typeface="STHeiti Light" panose="02010600040101010101" charset="-122"/>
                <a:ea typeface="STHeiti Light" panose="02010600040101010101" charset="-122"/>
              </a:rPr>
              <a:t>☆分封</a:t>
            </a:r>
            <a:r>
              <a:rPr lang="zh-CN" altLang="en-US" sz="2800" b="1">
                <a:solidFill>
                  <a:srgbClr val="0B779F"/>
                </a:solidFill>
                <a:latin typeface="STHeiti Regular" panose="02010600040101010101" charset="-122"/>
                <a:ea typeface="STHeiti Regular" panose="02010600040101010101" charset="-122"/>
              </a:rPr>
              <a:t>目的</a:t>
            </a:r>
            <a:r>
              <a:rPr lang="zh-CN" altLang="en-US" sz="2800">
                <a:latin typeface="STHeiti Light" panose="02010600040101010101" charset="-122"/>
                <a:ea typeface="STHeiti Light" panose="02010600040101010101" charset="-122"/>
              </a:rPr>
              <a:t>？</a:t>
            </a:r>
          </a:p>
        </p:txBody>
      </p:sp>
      <p:sp>
        <p:nvSpPr>
          <p:cNvPr id="21" name="文本框 20"/>
          <p:cNvSpPr txBox="1"/>
          <p:nvPr>
            <p:custDataLst>
              <p:tags r:id="rId21"/>
            </p:custDataLst>
          </p:nvPr>
        </p:nvSpPr>
        <p:spPr>
          <a:xfrm>
            <a:off x="795020" y="3781425"/>
            <a:ext cx="470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 typeface="Wingdings" panose="05000000000000000000" charset="0"/>
              <a:buNone/>
            </a:pPr>
            <a:r>
              <a:rPr lang="zh-CN" altLang="en-US" sz="2800">
                <a:latin typeface="STHeiti Light" panose="02010600040101010101" charset="-122"/>
                <a:ea typeface="STHeiti Light" panose="02010600040101010101" charset="-122"/>
                <a:sym typeface="+mn-ea"/>
              </a:rPr>
              <a:t>☆</a:t>
            </a:r>
            <a:r>
              <a:rPr lang="zh-CN" altLang="en-US" sz="2800">
                <a:latin typeface="STHeiti Light" panose="02010600040101010101" charset="-122"/>
                <a:ea typeface="STHeiti Light" panose="02010600040101010101" charset="-122"/>
              </a:rPr>
              <a:t>分封</a:t>
            </a:r>
            <a:r>
              <a:rPr lang="zh-CN" altLang="en-US" sz="2800" b="1">
                <a:solidFill>
                  <a:srgbClr val="0B779F"/>
                </a:solidFill>
                <a:latin typeface="STHeiti Regular" panose="02010600040101010101" charset="-122"/>
                <a:ea typeface="STHeiti Regular" panose="02010600040101010101" charset="-122"/>
              </a:rPr>
              <a:t>对象</a:t>
            </a:r>
            <a:r>
              <a:rPr lang="zh-CN" altLang="en-US" sz="2800">
                <a:latin typeface="STHeiti Light" panose="02010600040101010101" charset="-122"/>
                <a:ea typeface="STHeiti Light" panose="02010600040101010101" charset="-122"/>
              </a:rPr>
              <a:t>？</a:t>
            </a:r>
            <a:endParaRPr lang="zh-CN" altLang="en-US" sz="2800" b="1">
              <a:solidFill>
                <a:srgbClr val="0B779F"/>
              </a:solidFill>
              <a:latin typeface="STHeiti Light" panose="02010600040101010101" charset="-122"/>
              <a:ea typeface="STHeiti Light" panose="02010600040101010101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2"/>
            </p:custDataLst>
          </p:nvPr>
        </p:nvSpPr>
        <p:spPr>
          <a:xfrm>
            <a:off x="797560" y="1901190"/>
            <a:ext cx="4990465" cy="798830"/>
          </a:xfrm>
          <a:prstGeom prst="rect">
            <a:avLst/>
          </a:prstGeom>
          <a:noFill/>
          <a:ln w="19050" cmpd="sng">
            <a:solidFill>
              <a:schemeClr val="accent5">
                <a:lumMod val="75000"/>
              </a:schemeClr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indent="304800" algn="l" defTabSz="685800" fontAlgn="auto">
              <a:lnSpc>
                <a:spcPct val="100000"/>
              </a:lnSpc>
            </a:pPr>
            <a:r>
              <a:rPr lang="en-US" altLang="zh-CN" sz="26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封建亲戚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以藩屏周”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</a:p>
          <a:p>
            <a:pPr indent="304800" algn="r" defTabSz="685800" fontAlgn="auto">
              <a:lnSpc>
                <a:spcPct val="100000"/>
              </a:lnSpc>
            </a:pPr>
            <a:r>
              <a:rPr lang="en-US" altLang="zh-CN" sz="2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——《左传》</a:t>
            </a:r>
          </a:p>
        </p:txBody>
      </p:sp>
      <p:sp>
        <p:nvSpPr>
          <p:cNvPr id="24" name="Text Box 1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795020" y="2879090"/>
            <a:ext cx="4990465" cy="8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thickThin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24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为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稳定周初的政治形势，</a:t>
            </a:r>
            <a:r>
              <a:rPr lang="zh-CN" altLang="en-US" sz="24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以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巩固周王朝对地方的控制，扩大统治范围。</a:t>
            </a: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798195" y="4396740"/>
            <a:ext cx="4990465" cy="829945"/>
          </a:xfrm>
          <a:prstGeom prst="rect">
            <a:avLst/>
          </a:prstGeom>
          <a:noFill/>
          <a:ln w="19050" cmpd="sng">
            <a:solidFill>
              <a:schemeClr val="accent5">
                <a:lumMod val="75000"/>
              </a:schemeClr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marL="0" marR="0" lvl="0" indent="304800" algn="l" defTabSz="6858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“周公兼制天下,立七十一国,姬姓独居五十三人”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en-US" altLang="zh-CN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——《荀子·儒效》</a:t>
            </a:r>
          </a:p>
        </p:txBody>
      </p:sp>
      <p:sp>
        <p:nvSpPr>
          <p:cNvPr id="17" name="Text Box 13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24230" y="5448935"/>
            <a:ext cx="4989830" cy="8299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thickThin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根据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血缘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关系远近和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功劳</a:t>
            </a: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大小，</a:t>
            </a:r>
          </a:p>
          <a:p>
            <a:pPr algn="l">
              <a:buClrTx/>
              <a:buSzTx/>
              <a:buFontTx/>
              <a:defRPr/>
            </a:pPr>
            <a:r>
              <a:rPr lang="zh-CN" altLang="en-US" sz="24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分封</a:t>
            </a:r>
            <a:r>
              <a:rPr lang="zh-CN" altLang="en-US" sz="2400" b="1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宗亲、功臣、</a:t>
            </a:r>
            <a:r>
              <a:rPr lang="zh-CN" altLang="en-US" sz="2400" noProof="0">
                <a:ln>
                  <a:noFill/>
                </a:ln>
                <a:solidFill>
                  <a:srgbClr val="FC02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古代帝王的后代。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6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2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4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0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 animBg="1"/>
      <p:bldP spid="38" grpId="0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/>
      <p:bldP spid="21" grpId="0"/>
      <p:bldP spid="22" grpId="0" animBg="1"/>
      <p:bldP spid="24" grpId="0" animBg="1"/>
      <p:bldP spid="2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1"/>
          <a:stretch>
            <a:fillRect/>
          </a:stretch>
        </p:blipFill>
        <p:spPr>
          <a:xfrm flipH="1">
            <a:off x="7999730" y="83185"/>
            <a:ext cx="4319270" cy="575881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237490" y="175895"/>
            <a:ext cx="11779250" cy="650430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2"/>
          <a:stretch>
            <a:fillRect/>
          </a:stretch>
        </p:blipFill>
        <p:spPr>
          <a:xfrm rot="10800000">
            <a:off x="581660" y="85725"/>
            <a:ext cx="2782570" cy="9950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930275" y="37719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西周的兴衰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782185" y="162560"/>
            <a:ext cx="5377180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4927600" y="175260"/>
            <a:ext cx="563118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二、西周的统治—</a:t>
            </a:r>
            <a:r>
              <a:rPr lang="zh-CN" altLang="en-US" sz="3200" b="1">
                <a:solidFill>
                  <a:srgbClr val="FFFF00"/>
                </a:solidFill>
                <a:highlight>
                  <a:srgbClr val="FF0000"/>
                </a:highlight>
                <a:latin typeface="娃娃体-简" panose="040B0500000000000000" charset="-122"/>
                <a:ea typeface="娃娃体-简" panose="040B0500000000000000" charset="-122"/>
              </a:rPr>
              <a:t>分封制</a:t>
            </a:r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457200" y="2681605"/>
            <a:ext cx="69596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</a:rPr>
              <a:t>分封制</a:t>
            </a: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1277620" y="1569085"/>
            <a:ext cx="10991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标准：</a:t>
            </a: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1299210" y="2081530"/>
            <a:ext cx="10991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对象：</a:t>
            </a: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1261745" y="1061720"/>
            <a:ext cx="10991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目的：</a:t>
            </a:r>
            <a:endParaRPr lang="zh-CN" altLang="en-US" sz="2400" b="1">
              <a:solidFill>
                <a:srgbClr val="0000FF"/>
              </a:solidFill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1190625" y="3169920"/>
            <a:ext cx="625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内容</a:t>
            </a:r>
          </a:p>
        </p:txBody>
      </p:sp>
      <p:sp>
        <p:nvSpPr>
          <p:cNvPr id="23" name="文本框 22"/>
          <p:cNvSpPr txBox="1"/>
          <p:nvPr>
            <p:custDataLst>
              <p:tags r:id="rId13"/>
            </p:custDataLst>
          </p:nvPr>
        </p:nvSpPr>
        <p:spPr>
          <a:xfrm>
            <a:off x="1190625" y="4801235"/>
            <a:ext cx="1721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分封等级:</a:t>
            </a:r>
          </a:p>
        </p:txBody>
      </p:sp>
      <p:sp>
        <p:nvSpPr>
          <p:cNvPr id="35" name="文本框 34"/>
          <p:cNvSpPr txBox="1"/>
          <p:nvPr>
            <p:custDataLst>
              <p:tags r:id="rId14"/>
            </p:custDataLst>
          </p:nvPr>
        </p:nvSpPr>
        <p:spPr>
          <a:xfrm>
            <a:off x="1744345" y="2621915"/>
            <a:ext cx="11010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诸侯的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权利</a:t>
            </a:r>
          </a:p>
        </p:txBody>
      </p:sp>
      <p:sp>
        <p:nvSpPr>
          <p:cNvPr id="39" name="文本框 38"/>
          <p:cNvSpPr txBox="1"/>
          <p:nvPr>
            <p:custDataLst>
              <p:tags r:id="rId15"/>
            </p:custDataLst>
          </p:nvPr>
        </p:nvSpPr>
        <p:spPr>
          <a:xfrm>
            <a:off x="1728470" y="3736975"/>
            <a:ext cx="11125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诸侯的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义务</a:t>
            </a:r>
          </a:p>
        </p:txBody>
      </p:sp>
      <p:sp>
        <p:nvSpPr>
          <p:cNvPr id="7" name="左大括号 6"/>
          <p:cNvSpPr/>
          <p:nvPr>
            <p:custDataLst>
              <p:tags r:id="rId16"/>
            </p:custDataLst>
          </p:nvPr>
        </p:nvSpPr>
        <p:spPr>
          <a:xfrm>
            <a:off x="1018540" y="1089025"/>
            <a:ext cx="321945" cy="5091430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7"/>
            </p:custDataLst>
          </p:nvPr>
        </p:nvSpPr>
        <p:spPr>
          <a:xfrm>
            <a:off x="2208107" y="1062143"/>
            <a:ext cx="93452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为</a:t>
            </a: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稳定周初的政治形势，</a:t>
            </a:r>
            <a:r>
              <a:rPr lang="zh-CN" altLang="en-US" sz="240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江西拙楷" panose="02010600040101010101" charset="-122"/>
                <a:sym typeface="+mn-ea"/>
              </a:rPr>
              <a:t>以</a:t>
            </a:r>
            <a:r>
              <a:rPr lang="zh-CN" altLang="en-US" sz="2400" b="1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黑体" panose="02010609060101010101" charset="-122"/>
                <a:ea typeface="黑体" panose="02010609060101010101" charset="-122"/>
                <a:cs typeface="江西拙楷" panose="02010600040101010101" charset="-122"/>
                <a:sym typeface="+mn-ea"/>
              </a:rPr>
              <a:t>巩固周王朝对地方的控制，扩大统治范围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0" name="文本框 19"/>
          <p:cNvSpPr txBox="1"/>
          <p:nvPr>
            <p:custDataLst>
              <p:tags r:id="rId18"/>
            </p:custDataLst>
          </p:nvPr>
        </p:nvSpPr>
        <p:spPr>
          <a:xfrm>
            <a:off x="2144607" y="1583055"/>
            <a:ext cx="35382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血缘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关系远近和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功劳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大小</a:t>
            </a:r>
          </a:p>
        </p:txBody>
      </p: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2144607" y="2077297"/>
            <a:ext cx="41535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宗亲、功臣、</a:t>
            </a:r>
            <a:r>
              <a:rPr lang="zh-CN" altLang="en-US" sz="2400" b="1" u="sng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古代帝王的后代</a:t>
            </a:r>
          </a:p>
        </p:txBody>
      </p:sp>
      <p:sp>
        <p:nvSpPr>
          <p:cNvPr id="8" name="左大括号 7"/>
          <p:cNvSpPr/>
          <p:nvPr>
            <p:custDataLst>
              <p:tags r:id="rId20"/>
            </p:custDataLst>
          </p:nvPr>
        </p:nvSpPr>
        <p:spPr>
          <a:xfrm>
            <a:off x="1574800" y="2604770"/>
            <a:ext cx="384810" cy="1938020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左大括号 8"/>
          <p:cNvSpPr/>
          <p:nvPr>
            <p:custDataLst>
              <p:tags r:id="rId21"/>
            </p:custDataLst>
          </p:nvPr>
        </p:nvSpPr>
        <p:spPr>
          <a:xfrm>
            <a:off x="2702560" y="2571115"/>
            <a:ext cx="312420" cy="898525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左大括号 9"/>
          <p:cNvSpPr/>
          <p:nvPr>
            <p:custDataLst>
              <p:tags r:id="rId22"/>
            </p:custDataLst>
          </p:nvPr>
        </p:nvSpPr>
        <p:spPr>
          <a:xfrm>
            <a:off x="2693035" y="3515360"/>
            <a:ext cx="321945" cy="1113790"/>
          </a:xfrm>
          <a:prstGeom prst="leftBrac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>
            <p:custDataLst>
              <p:tags r:id="rId23"/>
            </p:custDataLst>
          </p:nvPr>
        </p:nvSpPr>
        <p:spPr>
          <a:xfrm>
            <a:off x="2844332" y="2502346"/>
            <a:ext cx="4735979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①</a:t>
            </a:r>
            <a:r>
              <a:rPr lang="zh-CN" altLang="en-US" sz="24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管理土地和人民，建立诸侯国；</a:t>
            </a:r>
            <a:endParaRPr lang="en-US" altLang="zh-CN" sz="2400" b="1">
              <a:solidFill>
                <a:srgbClr val="7030A0"/>
              </a:solidFill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②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在自己的封地内进行</a:t>
            </a:r>
            <a:r>
              <a:rPr lang="zh-CN" altLang="en-US" sz="2400" b="1">
                <a:solidFill>
                  <a:srgbClr val="7030A0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再分封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。</a:t>
            </a:r>
          </a:p>
        </p:txBody>
      </p:sp>
      <p:sp>
        <p:nvSpPr>
          <p:cNvPr id="11" name="文本框 10"/>
          <p:cNvSpPr txBox="1"/>
          <p:nvPr>
            <p:custDataLst>
              <p:tags r:id="rId24"/>
            </p:custDataLst>
          </p:nvPr>
        </p:nvSpPr>
        <p:spPr>
          <a:xfrm>
            <a:off x="2877820" y="3497580"/>
            <a:ext cx="30473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①镇守疆土；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②向周王进献贡物；</a:t>
            </a:r>
          </a:p>
          <a:p>
            <a:pPr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  <a:sym typeface="+mn-ea"/>
              </a:rPr>
              <a:t>③服从周王调遣军队。</a:t>
            </a:r>
            <a:endParaRPr lang="zh-CN" altLang="en-US" sz="24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25"/>
            </p:custDataLst>
          </p:nvPr>
        </p:nvSpPr>
        <p:spPr>
          <a:xfrm>
            <a:off x="2692950" y="4816428"/>
            <a:ext cx="354266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天子—诸侯—卿大夫—士</a:t>
            </a:r>
          </a:p>
        </p:txBody>
      </p:sp>
      <p:pic>
        <p:nvPicPr>
          <p:cNvPr id="36" name="Picture 17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r="11945" b="22580"/>
          <a:stretch>
            <a:fillRect/>
          </a:stretch>
        </p:blipFill>
        <p:spPr bwMode="auto">
          <a:xfrm>
            <a:off x="7406640" y="1586230"/>
            <a:ext cx="3407410" cy="341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3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163435" y="5173980"/>
            <a:ext cx="4540885" cy="3987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 cmpd="thickThin">
            <a:solidFill>
              <a:schemeClr val="accent2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江西拙楷" panose="02010600040101010101" charset="-122"/>
                <a:sym typeface="+mn-ea"/>
              </a:rPr>
              <a:t>特点：血缘维系、层层分封、等级森严</a:t>
            </a:r>
          </a:p>
        </p:txBody>
      </p:sp>
      <p:sp>
        <p:nvSpPr>
          <p:cNvPr id="48" name="文本框 47"/>
          <p:cNvSpPr txBox="1"/>
          <p:nvPr>
            <p:custDataLst>
              <p:tags r:id="rId28"/>
            </p:custDataLst>
          </p:nvPr>
        </p:nvSpPr>
        <p:spPr>
          <a:xfrm>
            <a:off x="10890250" y="4423410"/>
            <a:ext cx="407035" cy="39878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士</a:t>
            </a:r>
          </a:p>
        </p:txBody>
      </p:sp>
      <p:sp>
        <p:nvSpPr>
          <p:cNvPr id="50" name="文本框 49"/>
          <p:cNvSpPr txBox="1"/>
          <p:nvPr>
            <p:custDataLst>
              <p:tags r:id="rId29"/>
            </p:custDataLst>
          </p:nvPr>
        </p:nvSpPr>
        <p:spPr>
          <a:xfrm>
            <a:off x="9660255" y="1830705"/>
            <a:ext cx="690880" cy="39878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天子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文本框 50"/>
          <p:cNvSpPr txBox="1"/>
          <p:nvPr>
            <p:custDataLst>
              <p:tags r:id="rId30"/>
            </p:custDataLst>
          </p:nvPr>
        </p:nvSpPr>
        <p:spPr>
          <a:xfrm>
            <a:off x="9953625" y="2924175"/>
            <a:ext cx="690880" cy="39878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诸侯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文本框 51"/>
          <p:cNvSpPr txBox="1"/>
          <p:nvPr>
            <p:custDataLst>
              <p:tags r:id="rId31"/>
            </p:custDataLst>
          </p:nvPr>
        </p:nvSpPr>
        <p:spPr>
          <a:xfrm>
            <a:off x="10558780" y="3736975"/>
            <a:ext cx="944880" cy="39878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卿大夫</a:t>
            </a:r>
            <a:endParaRPr lang="zh-CN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 Box 13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639560" y="5924550"/>
            <a:ext cx="5064760" cy="3987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thickThin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l" fontAlgn="base">
              <a:buClrTx/>
              <a:buSzTx/>
              <a:buFontTx/>
              <a:defRPr/>
            </a:pPr>
            <a:r>
              <a:rPr lang="zh-CN" altLang="en-US" sz="200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方正宋刻本秀楷简体" panose="02000000000000000000" charset="-122"/>
                <a:sym typeface="+mn-ea"/>
              </a:rPr>
              <a:t>普天之下，莫非王土；率土之滨，莫非王臣。</a:t>
            </a:r>
          </a:p>
        </p:txBody>
      </p:sp>
      <p:pic>
        <p:nvPicPr>
          <p:cNvPr id="56" name="图片 55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4"/>
          <a:stretch>
            <a:fillRect/>
          </a:stretch>
        </p:blipFill>
        <p:spPr>
          <a:xfrm rot="8760000">
            <a:off x="6356985" y="4719955"/>
            <a:ext cx="1233170" cy="1002665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34"/>
            </p:custDataLst>
          </p:nvPr>
        </p:nvSpPr>
        <p:spPr>
          <a:xfrm>
            <a:off x="1192530" y="5377815"/>
            <a:ext cx="1721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意义</a:t>
            </a:r>
            <a:r>
              <a:rPr lang="en-US" altLang="zh-CN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/</a:t>
            </a:r>
            <a:r>
              <a: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作用:</a:t>
            </a:r>
          </a:p>
        </p:txBody>
      </p:sp>
      <p:sp>
        <p:nvSpPr>
          <p:cNvPr id="31" name="文本框 30"/>
          <p:cNvSpPr txBox="1"/>
          <p:nvPr>
            <p:custDataLst>
              <p:tags r:id="rId35"/>
            </p:custDataLst>
          </p:nvPr>
        </p:nvSpPr>
        <p:spPr>
          <a:xfrm>
            <a:off x="2734310" y="5350510"/>
            <a:ext cx="3807460" cy="902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 b="1">
                <a:solidFill>
                  <a:srgbClr val="FF0000"/>
                </a:solidFill>
                <a:highlight>
                  <a:srgbClr val="FFFF00"/>
                </a:highlight>
                <a:latin typeface="黑体" panose="02010609060101010101" charset="-122"/>
                <a:ea typeface="黑体" panose="02010609060101010101" charset="-122"/>
                <a:cs typeface="楷体" panose="02010609060101010101" pitchFamily="49" charset="-122"/>
              </a:rPr>
              <a:t>分封制确立了周朝内部严格的等级结构和统治秩序。</a:t>
            </a: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4"/>
          <a:stretch>
            <a:fillRect/>
          </a:stretch>
        </p:blipFill>
        <p:spPr>
          <a:xfrm rot="9180000">
            <a:off x="6697980" y="3667760"/>
            <a:ext cx="1233170" cy="100266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44"/>
          <a:stretch>
            <a:fillRect/>
          </a:stretch>
        </p:blipFill>
        <p:spPr>
          <a:xfrm rot="9840000">
            <a:off x="7193280" y="2702560"/>
            <a:ext cx="1233170" cy="100266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4"/>
          <a:stretch>
            <a:fillRect/>
          </a:stretch>
        </p:blipFill>
        <p:spPr>
          <a:xfrm rot="10800000">
            <a:off x="7879080" y="1898015"/>
            <a:ext cx="1233170" cy="1002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5"/>
          <a:stretch>
            <a:fillRect/>
          </a:stretch>
        </p:blipFill>
        <p:spPr>
          <a:xfrm flipH="1">
            <a:off x="10985500" y="11010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299"/>
                            </p:stCondLst>
                            <p:childTnLst>
                              <p:par>
                                <p:cTn id="1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 animBg="1"/>
      <p:bldP spid="38" grpId="0"/>
      <p:bldP spid="12" grpId="0"/>
      <p:bldP spid="15" grpId="0"/>
      <p:bldP spid="16" grpId="0"/>
      <p:bldP spid="18" grpId="0"/>
      <p:bldP spid="22" grpId="0"/>
      <p:bldP spid="23" grpId="0"/>
      <p:bldP spid="35" grpId="0"/>
      <p:bldP spid="39" grpId="0"/>
      <p:bldP spid="7" grpId="0" animBg="1"/>
      <p:bldP spid="17" grpId="0"/>
      <p:bldP spid="20" grpId="0"/>
      <p:bldP spid="21" grpId="0"/>
      <p:bldP spid="8" grpId="0" animBg="1"/>
      <p:bldP spid="9" grpId="0" animBg="1"/>
      <p:bldP spid="10" grpId="0" animBg="1"/>
      <p:bldP spid="26" grpId="0"/>
      <p:bldP spid="11" grpId="0"/>
      <p:bldP spid="32" grpId="0"/>
      <p:bldP spid="24" grpId="0" animBg="1"/>
      <p:bldP spid="48" grpId="0" animBg="1"/>
      <p:bldP spid="50" grpId="0" animBg="1"/>
      <p:bldP spid="51" grpId="0" animBg="1"/>
      <p:bldP spid="52" grpId="0" animBg="1"/>
      <p:bldP spid="55" grpId="0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2734" t="1469" r="1936"/>
          <a:stretch>
            <a:fillRect/>
          </a:stretch>
        </p:blipFill>
        <p:spPr>
          <a:xfrm>
            <a:off x="6323965" y="1583690"/>
            <a:ext cx="5689600" cy="481139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1135" y="946150"/>
            <a:ext cx="1546225" cy="521970"/>
          </a:xfrm>
          <a:prstGeom prst="rect">
            <a:avLst/>
          </a:prstGeom>
          <a:solidFill>
            <a:srgbClr val="004DA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影响：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1135" y="2696845"/>
            <a:ext cx="6037580" cy="1308735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）积极（前期）：巩固周王朝对地方的控制，扩大统治范围，确立了周朝内部严格的等级结构和统治秩序。</a:t>
            </a:r>
          </a:p>
        </p:txBody>
      </p:sp>
      <p:sp>
        <p:nvSpPr>
          <p:cNvPr id="3" name="AutoShape 8"/>
          <p:cNvSpPr>
            <a:spLocks noChangeArrowheads="1"/>
          </p:cNvSpPr>
          <p:nvPr/>
        </p:nvSpPr>
        <p:spPr bwMode="auto">
          <a:xfrm>
            <a:off x="7896225" y="1916430"/>
            <a:ext cx="1512570" cy="626745"/>
          </a:xfrm>
          <a:prstGeom prst="wedgeRectCallout">
            <a:avLst>
              <a:gd name="adj1" fmla="val 77623"/>
              <a:gd name="adj2" fmla="val -5521"/>
            </a:avLst>
          </a:prstGeom>
          <a:solidFill>
            <a:schemeClr val="bg2">
              <a:lumMod val="90000"/>
            </a:schemeClr>
          </a:solidFill>
          <a:ln w="25400">
            <a:solidFill>
              <a:srgbClr val="008000"/>
            </a:solidFill>
            <a:miter lim="800000"/>
          </a:ln>
        </p:spPr>
        <p:txBody>
          <a:bodyPr lIns="36000" tIns="36000" rIns="36000" bIns="36000" anchor="ctr" anchorCtr="1"/>
          <a:lstStyle/>
          <a:p>
            <a:pPr>
              <a:defRPr/>
            </a:pPr>
            <a:r>
              <a:rPr kumimoji="1" lang="zh-CN" altLang="en-US" sz="2000" b="1" dirty="0">
                <a:latin typeface="楷体" panose="02010609060101010101" charset="-122"/>
                <a:ea typeface="楷体" panose="02010609060101010101" charset="-122"/>
                <a:cs typeface="华文行楷" panose="02010600030101010101" charset="-122"/>
              </a:rPr>
              <a:t>北京一带称燕蓟之地</a:t>
            </a: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0344150" y="3689985"/>
            <a:ext cx="1376680" cy="622935"/>
          </a:xfrm>
          <a:prstGeom prst="wedgeRectCallout">
            <a:avLst>
              <a:gd name="adj1" fmla="val -42298"/>
              <a:gd name="adj2" fmla="val -86964"/>
            </a:avLst>
          </a:prstGeom>
          <a:solidFill>
            <a:schemeClr val="bg2">
              <a:lumMod val="90000"/>
            </a:schemeClr>
          </a:solidFill>
          <a:ln w="25400">
            <a:solidFill>
              <a:srgbClr val="008000"/>
            </a:solidFill>
            <a:miter lim="800000"/>
          </a:ln>
        </p:spPr>
        <p:txBody>
          <a:bodyPr lIns="36000" tIns="36000" rIns="36000" bIns="36000" anchor="ctr" anchorCtr="1"/>
          <a:lstStyle/>
          <a:p>
            <a:pPr algn="ctr">
              <a:defRPr/>
            </a:pPr>
            <a:r>
              <a:rPr kumimoji="1" lang="zh-CN" altLang="en-US" sz="2000" b="1" dirty="0">
                <a:latin typeface="楷体" panose="02010609060101010101" charset="-122"/>
                <a:ea typeface="楷体" panose="02010609060101010101" charset="-122"/>
                <a:cs typeface="华文行楷" panose="02010600030101010101" charset="-122"/>
              </a:rPr>
              <a:t>山东称为</a:t>
            </a:r>
          </a:p>
          <a:p>
            <a:pPr algn="ctr">
              <a:defRPr/>
            </a:pPr>
            <a:r>
              <a:rPr kumimoji="1" lang="zh-CN" altLang="en-US" sz="2000" b="1" dirty="0">
                <a:latin typeface="楷体" panose="02010609060101010101" charset="-122"/>
                <a:ea typeface="楷体" panose="02010609060101010101" charset="-122"/>
                <a:cs typeface="华文行楷" panose="02010600030101010101" charset="-122"/>
              </a:rPr>
              <a:t>齐鲁大地</a:t>
            </a: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743700" y="3284855"/>
            <a:ext cx="1567180" cy="656590"/>
          </a:xfrm>
          <a:prstGeom prst="wedgeRectCallout">
            <a:avLst>
              <a:gd name="adj1" fmla="val 75557"/>
              <a:gd name="adj2" fmla="val -14342"/>
            </a:avLst>
          </a:prstGeom>
          <a:solidFill>
            <a:schemeClr val="bg2">
              <a:lumMod val="90000"/>
            </a:schemeClr>
          </a:solidFill>
          <a:ln w="25400">
            <a:solidFill>
              <a:srgbClr val="008000"/>
            </a:solidFill>
            <a:miter lim="800000"/>
          </a:ln>
        </p:spPr>
        <p:txBody>
          <a:bodyPr lIns="36000" tIns="36000" rIns="36000" bIns="36000" anchor="ctr" anchorCtr="1"/>
          <a:lstStyle/>
          <a:p>
            <a:pPr algn="ctr">
              <a:defRPr/>
            </a:pPr>
            <a:r>
              <a:rPr kumimoji="1" lang="zh-CN" altLang="en-US" sz="2000" b="1" dirty="0">
                <a:latin typeface="楷体" panose="02010609060101010101" charset="-122"/>
                <a:ea typeface="楷体" panose="02010609060101010101" charset="-122"/>
                <a:cs typeface="华文行楷" panose="02010600030101010101" charset="-122"/>
              </a:rPr>
              <a:t>山西称为</a:t>
            </a:r>
          </a:p>
          <a:p>
            <a:pPr algn="ctr">
              <a:defRPr/>
            </a:pPr>
            <a:r>
              <a:rPr kumimoji="1" lang="zh-CN" altLang="en-US" sz="2000" b="1" dirty="0">
                <a:latin typeface="楷体" panose="02010609060101010101" charset="-122"/>
                <a:ea typeface="楷体" panose="02010609060101010101" charset="-122"/>
                <a:cs typeface="华文行楷" panose="02010600030101010101" charset="-122"/>
              </a:rPr>
              <a:t>三晋之地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1135" y="4148455"/>
            <a:ext cx="6037580" cy="13087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材料：周文武所封子弟同姓甚众，然后属</a:t>
            </a:r>
            <a:r>
              <a:rPr lang="zh-CN" altLang="en-US" sz="24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疏远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…… </a:t>
            </a:r>
            <a:r>
              <a:rPr lang="zh-CN" altLang="en-US" sz="24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诸侯更相诛伐，周天子弗能禁止。        </a:t>
            </a:r>
          </a:p>
          <a:p>
            <a:pPr>
              <a:lnSpc>
                <a:spcPct val="110000"/>
              </a:lnSpc>
            </a:pPr>
            <a:r>
              <a:rPr lang="zh-CN" altLang="en-US" sz="24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 </a:t>
            </a:r>
            <a:r>
              <a:rPr lang="en-US" altLang="zh-CN" sz="24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400">
                <a:solidFill>
                  <a:srgbClr val="FF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——《史记•秦始皇本纪》</a:t>
            </a:r>
          </a:p>
        </p:txBody>
      </p:sp>
      <p:sp>
        <p:nvSpPr>
          <p:cNvPr id="7" name="TextBox 33"/>
          <p:cNvSpPr txBox="1"/>
          <p:nvPr/>
        </p:nvSpPr>
        <p:spPr>
          <a:xfrm>
            <a:off x="191135" y="5600065"/>
            <a:ext cx="6118225" cy="90297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）消极（后期）：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诸侯独立性大，易产生分裂割据。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1135" y="1583690"/>
            <a:ext cx="6038215" cy="902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普天之下，莫非王土。率土之滨，莫非王臣。</a:t>
            </a: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</a:t>
            </a: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           </a:t>
            </a:r>
            <a:r>
              <a:rPr lang="zh-CN" altLang="en-US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——《诗·小雅·北山》</a:t>
            </a:r>
          </a:p>
        </p:txBody>
      </p:sp>
      <p:sp>
        <p:nvSpPr>
          <p:cNvPr id="11" name="TextBox 33"/>
          <p:cNvSpPr txBox="1"/>
          <p:nvPr/>
        </p:nvSpPr>
        <p:spPr>
          <a:xfrm>
            <a:off x="6383020" y="4509135"/>
            <a:ext cx="5584825" cy="977265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sz="24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微软雅黑" panose="020B0503020204020204" pitchFamily="34" charset="-122"/>
              </a:rPr>
              <a:t>分布特点：</a:t>
            </a:r>
          </a:p>
          <a:p>
            <a:pPr algn="l">
              <a:lnSpc>
                <a:spcPct val="120000"/>
              </a:lnSpc>
            </a:pPr>
            <a:r>
              <a:rPr lang="zh-CN" sz="24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微软雅黑" panose="020B0503020204020204" pitchFamily="34" charset="-122"/>
              </a:rPr>
              <a:t>诸侯国主要分布于黄河中下游流域</a:t>
            </a:r>
            <a:endParaRPr lang="zh-CN" sz="2400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TextBox 33"/>
          <p:cNvSpPr txBox="1"/>
          <p:nvPr/>
        </p:nvSpPr>
        <p:spPr>
          <a:xfrm>
            <a:off x="6383020" y="5518150"/>
            <a:ext cx="5584825" cy="977265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sz="24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微软雅黑" panose="020B0503020204020204" pitchFamily="34" charset="-122"/>
              </a:rPr>
              <a:t>分布原因：黄河中下游地区农耕文明发达，是当时中原文明的核心区域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3" grpId="0" bldLvl="0" animBg="1"/>
      <p:bldP spid="4" grpId="0" bldLvl="0" animBg="1"/>
      <p:bldP spid="14" grpId="0" bldLvl="0" animBg="1"/>
      <p:bldP spid="6" grpId="0" bldLvl="0" animBg="1"/>
      <p:bldP spid="7" grpId="0" bldLvl="0" animBg="1"/>
      <p:bldP spid="8" grpId="0" animBg="1"/>
      <p:bldP spid="11" grpId="0" bldLvl="0" animBg="1"/>
      <p:bldP spid="1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5067" r="15760"/>
          <a:stretch>
            <a:fillRect/>
          </a:stretch>
        </p:blipFill>
        <p:spPr>
          <a:xfrm>
            <a:off x="219758" y="305435"/>
            <a:ext cx="6552565" cy="545846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6870219" y="295979"/>
            <a:ext cx="5231127" cy="5467916"/>
            <a:chOff x="8157" y="5954"/>
            <a:chExt cx="10334" cy="4483"/>
          </a:xfrm>
        </p:grpSpPr>
        <p:sp>
          <p:nvSpPr>
            <p:cNvPr id="36" name="圆角矩形 35"/>
            <p:cNvSpPr/>
            <p:nvPr/>
          </p:nvSpPr>
          <p:spPr>
            <a:xfrm>
              <a:off x="8157" y="5954"/>
              <a:ext cx="10315" cy="4483"/>
            </a:xfrm>
            <a:prstGeom prst="roundRect">
              <a:avLst>
                <a:gd name="adj" fmla="val 2778"/>
              </a:avLst>
            </a:prstGeom>
            <a:solidFill>
              <a:srgbClr val="F0EEE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383" y="5955"/>
              <a:ext cx="10108" cy="436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楷体" panose="02010609060101010101" charset="-122"/>
                  <a:sym typeface="Wingdings" panose="05000000000000000000" charset="0"/>
                </a:rPr>
                <a:t></a:t>
              </a:r>
              <a:r>
                <a:rPr lang="zh-CN" alt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楷体" panose="02010609060101010101" charset="-122"/>
                  <a:sym typeface="+mn-ea"/>
                </a:rPr>
                <a:t>相关史事</a:t>
              </a:r>
              <a:r>
                <a:rPr lang="en-US" altLang="zh-CN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 </a:t>
              </a:r>
              <a:r>
                <a:rPr lang="en-US" altLang="zh-CN" sz="2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+mn-ea"/>
                </a:rPr>
                <a:t> </a:t>
              </a:r>
            </a:p>
            <a:p>
              <a:pPr lvl="0" algn="l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   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周武王去世后，他的弟弟周公旦辅佐年幼的周成王。</a:t>
              </a:r>
              <a:r>
                <a:rPr lang="zh-CN" altLang="en-US" sz="2000" b="1" dirty="0">
                  <a:solidFill>
                    <a:srgbClr val="C0000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为了巩固周王室的统治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，周公旦</a:t>
              </a:r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“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制礼作乐</a:t>
              </a:r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”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，制定了一套严密的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highlight>
                    <a:srgbClr val="FFFF00"/>
                  </a:highlight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礼乐制度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，包括</a:t>
              </a:r>
              <a:r>
                <a:rPr lang="zh-CN" altLang="en-US" sz="2000" b="1" dirty="0">
                  <a:solidFill>
                    <a:srgbClr val="C00000"/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严格区分君臣、父子、夫妻等身份和亲疏、尊卑、贵贱等地位的礼仪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，以及与这些礼仪相配套的乐舞。例如，青铜鼎的使用数量有严格的区分，天子用九鼎，诸侯用七鼎，大夫用五鼎，士用三鼎。乐舞也有不同的标准，天子用八横八纵共</a:t>
              </a:r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64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人的规模，诸侯用六横六纵共</a:t>
              </a:r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36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人的规模，大夫用四横四纵共</a:t>
              </a:r>
              <a:r>
                <a:rPr lang="en-US" altLang="zh-CN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16</a:t>
              </a:r>
              <a:r>
                <a:rPr lang="zh-CN" alt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人的规模。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91135" y="5907405"/>
            <a:ext cx="11840845" cy="645160"/>
          </a:xfrm>
          <a:prstGeom prst="rect">
            <a:avLst/>
          </a:prstGeom>
          <a:solidFill>
            <a:schemeClr val="tx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sz="36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礼乐制度是维护分封制的工具，体现了严格的等级制度。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826635" y="-74930"/>
            <a:ext cx="2538730" cy="98996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5171440" y="143510"/>
            <a:ext cx="18656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导入新课</a:t>
            </a:r>
          </a:p>
        </p:txBody>
      </p:sp>
      <p:sp>
        <p:nvSpPr>
          <p:cNvPr id="14" name="棱台 13"/>
          <p:cNvSpPr/>
          <p:nvPr>
            <p:custDataLst>
              <p:tags r:id="rId5"/>
            </p:custDataLst>
          </p:nvPr>
        </p:nvSpPr>
        <p:spPr>
          <a:xfrm>
            <a:off x="1635125" y="5639435"/>
            <a:ext cx="2385695" cy="654685"/>
          </a:xfrm>
          <a:prstGeom prst="bevel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部落联盟首领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752600" y="1929130"/>
            <a:ext cx="2214245" cy="28428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1934210" y="4772025"/>
            <a:ext cx="18516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/>
              <a:t>大禹治水像</a:t>
            </a:r>
          </a:p>
        </p:txBody>
      </p:sp>
      <p:pic>
        <p:nvPicPr>
          <p:cNvPr id="8195" name="Picture 1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5"/>
          <a:srcRect l="4368" t="25987" r="5453"/>
          <a:stretch>
            <a:fillRect/>
          </a:stretch>
        </p:blipFill>
        <p:spPr bwMode="auto">
          <a:xfrm>
            <a:off x="4986655" y="1811655"/>
            <a:ext cx="2232025" cy="29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4892040" y="4772025"/>
            <a:ext cx="26974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zh-CN" altLang="en-US" sz="2200">
                <a:solidFill>
                  <a:schemeClr val="tx1"/>
                </a:solidFill>
                <a:sym typeface="+mn-ea"/>
              </a:rPr>
              <a:t>图二：戴冠冕的夏禹</a:t>
            </a: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1383665" y="1790065"/>
            <a:ext cx="6503670" cy="3564890"/>
          </a:xfrm>
          <a:prstGeom prst="rect">
            <a:avLst/>
          </a:prstGeom>
          <a:noFill/>
          <a:ln w="28575"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虚尾箭头 18"/>
          <p:cNvSpPr/>
          <p:nvPr>
            <p:custDataLst>
              <p:tags r:id="rId11"/>
            </p:custDataLst>
          </p:nvPr>
        </p:nvSpPr>
        <p:spPr>
          <a:xfrm>
            <a:off x="4353560" y="5742305"/>
            <a:ext cx="660400" cy="485775"/>
          </a:xfrm>
          <a:prstGeom prst="stripedRightArrow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棱台 19"/>
          <p:cNvSpPr/>
          <p:nvPr>
            <p:custDataLst>
              <p:tags r:id="rId12"/>
            </p:custDataLst>
          </p:nvPr>
        </p:nvSpPr>
        <p:spPr>
          <a:xfrm>
            <a:off x="5346065" y="5659120"/>
            <a:ext cx="2259965" cy="654685"/>
          </a:xfrm>
          <a:prstGeom prst="bevel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夏朝的国王</a:t>
            </a:r>
          </a:p>
        </p:txBody>
      </p:sp>
      <p:grpSp>
        <p:nvGrpSpPr>
          <p:cNvPr id="99" name="组合 98"/>
          <p:cNvGrpSpPr/>
          <p:nvPr>
            <p:custDataLst>
              <p:tags r:id="rId13"/>
            </p:custDataLst>
          </p:nvPr>
        </p:nvGrpSpPr>
        <p:grpSpPr>
          <a:xfrm>
            <a:off x="2019300" y="953135"/>
            <a:ext cx="5950585" cy="626110"/>
            <a:chOff x="6080" y="2025"/>
            <a:chExt cx="8725" cy="1644"/>
          </a:xfrm>
        </p:grpSpPr>
        <p:sp>
          <p:nvSpPr>
            <p:cNvPr id="100" name="Text Box 3"/>
            <p:cNvSpPr txBox="1"/>
            <p:nvPr>
              <p:custDataLst>
                <p:tags r:id="rId18"/>
              </p:custDataLst>
            </p:nvPr>
          </p:nvSpPr>
          <p:spPr>
            <a:xfrm>
              <a:off x="6080" y="2025"/>
              <a:ext cx="8306" cy="1644"/>
            </a:xfrm>
            <a:prstGeom prst="rect">
              <a:avLst/>
            </a:prstGeom>
            <a:gradFill>
              <a:gsLst>
                <a:gs pos="0">
                  <a:srgbClr val="F2F2F2">
                    <a:alpha val="27000"/>
                  </a:srgbClr>
                </a:gs>
                <a:gs pos="68000">
                  <a:schemeClr val="accent4">
                    <a:lumMod val="20000"/>
                    <a:lumOff val="80000"/>
                    <a:alpha val="76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0800000" scaled="0"/>
            </a:gradFill>
            <a:ln w="9525">
              <a:noFill/>
            </a:ln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500" b="1">
                <a:solidFill>
                  <a:srgbClr val="A2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endParaRPr>
            </a:p>
          </p:txBody>
        </p:sp>
        <p:sp>
          <p:nvSpPr>
            <p:cNvPr id="101" name="文本框 100"/>
            <p:cNvSpPr txBox="1"/>
            <p:nvPr>
              <p:custDataLst>
                <p:tags r:id="rId19"/>
              </p:custDataLst>
            </p:nvPr>
          </p:nvSpPr>
          <p:spPr>
            <a:xfrm>
              <a:off x="6161" y="2153"/>
              <a:ext cx="8644" cy="1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>
                <a:lnSpc>
                  <a:spcPct val="12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zh-CN" altLang="en-US" sz="2300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思考：大禹的身份和地位发生了什么变化？</a:t>
              </a:r>
              <a:endParaRPr lang="zh-CN" altLang="en-US" sz="2300" i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6"/>
          <a:srcRect l="10110" t="6404" r="53421" b="11825"/>
          <a:stretch>
            <a:fillRect/>
          </a:stretch>
        </p:blipFill>
        <p:spPr>
          <a:xfrm>
            <a:off x="1355725" y="558165"/>
            <a:ext cx="878840" cy="1231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532495" y="1002030"/>
            <a:ext cx="2367915" cy="318325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65" y="4185285"/>
            <a:ext cx="3369945" cy="212788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7"/>
            </p:custDataLst>
          </p:nvPr>
        </p:nvSpPr>
        <p:spPr>
          <a:xfrm>
            <a:off x="8238490" y="4369435"/>
            <a:ext cx="3117215" cy="1783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10000"/>
              </a:lnSpc>
            </a:pP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000" u="heavy">
                <a:solidFill>
                  <a:srgbClr val="FF0000"/>
                </a:solidFill>
                <a:uFill>
                  <a:solidFill>
                    <a:schemeClr val="accent5">
                      <a:lumMod val="75000"/>
                    </a:schemeClr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“禹于是遂即天子位，南面朝天下，国号日夏后,姓姐 (si)氏。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”这是《史记·夏本纪》中对</a:t>
            </a:r>
            <a:r>
              <a:rPr lang="zh-CN" altLang="en-US" sz="2000" b="1">
                <a:solidFill>
                  <a:schemeClr val="accent5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禹建立夏朝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的描述。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0" grpId="0"/>
      <p:bldP spid="17" grpId="0" animBg="1"/>
      <p:bldP spid="19" grpId="0" animBg="1"/>
      <p:bldP spid="20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7999730" y="83185"/>
            <a:ext cx="4319270" cy="575881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219075" y="238760"/>
            <a:ext cx="11797665" cy="644144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 rot="10800000">
            <a:off x="581660" y="281305"/>
            <a:ext cx="2782570" cy="99504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930275" y="572770"/>
            <a:ext cx="2084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3.</a:t>
            </a:r>
            <a:r>
              <a:rPr lang="zh-CN" altLang="en-US" sz="24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西周的兴衰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782185" y="447040"/>
            <a:ext cx="3656330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4927600" y="459740"/>
            <a:ext cx="321818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三、西周的衰亡</a:t>
            </a:r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 flipV="1">
            <a:off x="671830" y="4401185"/>
            <a:ext cx="10824210" cy="351155"/>
          </a:xfrm>
          <a:custGeom>
            <a:avLst/>
            <a:gdLst>
              <a:gd name="connsiteX0" fmla="*/ 0 w 11844866"/>
              <a:gd name="connsiteY0" fmla="*/ 575733 h 753533"/>
              <a:gd name="connsiteX1" fmla="*/ 2404533 w 11844866"/>
              <a:gd name="connsiteY1" fmla="*/ 50800 h 753533"/>
              <a:gd name="connsiteX2" fmla="*/ 3733800 w 11844866"/>
              <a:gd name="connsiteY2" fmla="*/ 702733 h 753533"/>
              <a:gd name="connsiteX3" fmla="*/ 6214533 w 11844866"/>
              <a:gd name="connsiteY3" fmla="*/ 508000 h 753533"/>
              <a:gd name="connsiteX4" fmla="*/ 8813800 w 11844866"/>
              <a:gd name="connsiteY4" fmla="*/ 0 h 753533"/>
              <a:gd name="connsiteX5" fmla="*/ 11844866 w 11844866"/>
              <a:gd name="connsiteY5" fmla="*/ 753533 h 753533"/>
              <a:gd name="connsiteX0-1" fmla="*/ 0 w 11844866"/>
              <a:gd name="connsiteY0-2" fmla="*/ 575733 h 753533"/>
              <a:gd name="connsiteX1-3" fmla="*/ 2404533 w 11844866"/>
              <a:gd name="connsiteY1-4" fmla="*/ 50800 h 753533"/>
              <a:gd name="connsiteX2-5" fmla="*/ 3733800 w 11844866"/>
              <a:gd name="connsiteY2-6" fmla="*/ 702733 h 753533"/>
              <a:gd name="connsiteX3-7" fmla="*/ 6214533 w 11844866"/>
              <a:gd name="connsiteY3-8" fmla="*/ 508000 h 753533"/>
              <a:gd name="connsiteX4-9" fmla="*/ 8813800 w 11844866"/>
              <a:gd name="connsiteY4-10" fmla="*/ 0 h 753533"/>
              <a:gd name="connsiteX5-11" fmla="*/ 11844866 w 11844866"/>
              <a:gd name="connsiteY5-12" fmla="*/ 753533 h 753533"/>
              <a:gd name="connsiteX0-13" fmla="*/ 0 w 11844866"/>
              <a:gd name="connsiteY0-14" fmla="*/ 575733 h 753533"/>
              <a:gd name="connsiteX1-15" fmla="*/ 2404533 w 11844866"/>
              <a:gd name="connsiteY1-16" fmla="*/ 50800 h 753533"/>
              <a:gd name="connsiteX2-17" fmla="*/ 3733800 w 11844866"/>
              <a:gd name="connsiteY2-18" fmla="*/ 702733 h 753533"/>
              <a:gd name="connsiteX3-19" fmla="*/ 6214533 w 11844866"/>
              <a:gd name="connsiteY3-20" fmla="*/ 508000 h 753533"/>
              <a:gd name="connsiteX4-21" fmla="*/ 8813800 w 11844866"/>
              <a:gd name="connsiteY4-22" fmla="*/ 0 h 753533"/>
              <a:gd name="connsiteX5-23" fmla="*/ 11844866 w 11844866"/>
              <a:gd name="connsiteY5-24" fmla="*/ 753533 h 753533"/>
              <a:gd name="connsiteX0-25" fmla="*/ 0 w 11844866"/>
              <a:gd name="connsiteY0-26" fmla="*/ 575733 h 753533"/>
              <a:gd name="connsiteX1-27" fmla="*/ 2404533 w 11844866"/>
              <a:gd name="connsiteY1-28" fmla="*/ 50800 h 753533"/>
              <a:gd name="connsiteX2-29" fmla="*/ 4207933 w 11844866"/>
              <a:gd name="connsiteY2-30" fmla="*/ 651933 h 753533"/>
              <a:gd name="connsiteX3-31" fmla="*/ 6214533 w 11844866"/>
              <a:gd name="connsiteY3-32" fmla="*/ 508000 h 753533"/>
              <a:gd name="connsiteX4-33" fmla="*/ 8813800 w 11844866"/>
              <a:gd name="connsiteY4-34" fmla="*/ 0 h 753533"/>
              <a:gd name="connsiteX5-35" fmla="*/ 11844866 w 11844866"/>
              <a:gd name="connsiteY5-36" fmla="*/ 753533 h 753533"/>
              <a:gd name="connsiteX0-37" fmla="*/ 0 w 11844866"/>
              <a:gd name="connsiteY0-38" fmla="*/ 578107 h 755907"/>
              <a:gd name="connsiteX1-39" fmla="*/ 2404533 w 11844866"/>
              <a:gd name="connsiteY1-40" fmla="*/ 53174 h 755907"/>
              <a:gd name="connsiteX2-41" fmla="*/ 4207933 w 11844866"/>
              <a:gd name="connsiteY2-42" fmla="*/ 654307 h 755907"/>
              <a:gd name="connsiteX3-43" fmla="*/ 6214533 w 11844866"/>
              <a:gd name="connsiteY3-44" fmla="*/ 510374 h 755907"/>
              <a:gd name="connsiteX4-45" fmla="*/ 8813800 w 11844866"/>
              <a:gd name="connsiteY4-46" fmla="*/ 2374 h 755907"/>
              <a:gd name="connsiteX5-47" fmla="*/ 11844866 w 11844866"/>
              <a:gd name="connsiteY5-48" fmla="*/ 755907 h 755907"/>
              <a:gd name="connsiteX0-49" fmla="*/ 0 w 11844866"/>
              <a:gd name="connsiteY0-50" fmla="*/ 578992 h 756792"/>
              <a:gd name="connsiteX1-51" fmla="*/ 2404533 w 11844866"/>
              <a:gd name="connsiteY1-52" fmla="*/ 54059 h 756792"/>
              <a:gd name="connsiteX2-53" fmla="*/ 4207933 w 11844866"/>
              <a:gd name="connsiteY2-54" fmla="*/ 655192 h 756792"/>
              <a:gd name="connsiteX3-55" fmla="*/ 6197600 w 11844866"/>
              <a:gd name="connsiteY3-56" fmla="*/ 367325 h 756792"/>
              <a:gd name="connsiteX4-57" fmla="*/ 8813800 w 11844866"/>
              <a:gd name="connsiteY4-58" fmla="*/ 3259 h 756792"/>
              <a:gd name="connsiteX5-59" fmla="*/ 11844866 w 11844866"/>
              <a:gd name="connsiteY5-60" fmla="*/ 756792 h 756792"/>
              <a:gd name="connsiteX0-61" fmla="*/ 0 w 11844866"/>
              <a:gd name="connsiteY0-62" fmla="*/ 639618 h 817418"/>
              <a:gd name="connsiteX1-63" fmla="*/ 2404533 w 11844866"/>
              <a:gd name="connsiteY1-64" fmla="*/ 114685 h 817418"/>
              <a:gd name="connsiteX2-65" fmla="*/ 4207933 w 11844866"/>
              <a:gd name="connsiteY2-66" fmla="*/ 715818 h 817418"/>
              <a:gd name="connsiteX3-67" fmla="*/ 6197600 w 11844866"/>
              <a:gd name="connsiteY3-68" fmla="*/ 427951 h 817418"/>
              <a:gd name="connsiteX4-69" fmla="*/ 8813800 w 11844866"/>
              <a:gd name="connsiteY4-70" fmla="*/ 63885 h 817418"/>
              <a:gd name="connsiteX5-71" fmla="*/ 11844866 w 11844866"/>
              <a:gd name="connsiteY5-72" fmla="*/ 817418 h 817418"/>
              <a:gd name="connsiteX0-73" fmla="*/ 0 w 11844866"/>
              <a:gd name="connsiteY0-74" fmla="*/ 525259 h 703059"/>
              <a:gd name="connsiteX1-75" fmla="*/ 2404533 w 11844866"/>
              <a:gd name="connsiteY1-76" fmla="*/ 326 h 703059"/>
              <a:gd name="connsiteX2-77" fmla="*/ 4207933 w 11844866"/>
              <a:gd name="connsiteY2-78" fmla="*/ 601459 h 703059"/>
              <a:gd name="connsiteX3-79" fmla="*/ 6197600 w 11844866"/>
              <a:gd name="connsiteY3-80" fmla="*/ 313592 h 703059"/>
              <a:gd name="connsiteX4-81" fmla="*/ 8644467 w 11844866"/>
              <a:gd name="connsiteY4-82" fmla="*/ 576060 h 703059"/>
              <a:gd name="connsiteX5-83" fmla="*/ 11844866 w 11844866"/>
              <a:gd name="connsiteY5-84" fmla="*/ 703059 h 703059"/>
              <a:gd name="connsiteX0-85" fmla="*/ 0 w 11844866"/>
              <a:gd name="connsiteY0-86" fmla="*/ 525259 h 703059"/>
              <a:gd name="connsiteX1-87" fmla="*/ 2404533 w 11844866"/>
              <a:gd name="connsiteY1-88" fmla="*/ 326 h 703059"/>
              <a:gd name="connsiteX2-89" fmla="*/ 4207933 w 11844866"/>
              <a:gd name="connsiteY2-90" fmla="*/ 601459 h 703059"/>
              <a:gd name="connsiteX3-91" fmla="*/ 6197600 w 11844866"/>
              <a:gd name="connsiteY3-92" fmla="*/ 313592 h 703059"/>
              <a:gd name="connsiteX4-93" fmla="*/ 8644467 w 11844866"/>
              <a:gd name="connsiteY4-94" fmla="*/ 576060 h 703059"/>
              <a:gd name="connsiteX5-95" fmla="*/ 11844866 w 11844866"/>
              <a:gd name="connsiteY5-96" fmla="*/ 703059 h 703059"/>
              <a:gd name="connsiteX0-97" fmla="*/ 0 w 11844866"/>
              <a:gd name="connsiteY0-98" fmla="*/ 525259 h 703059"/>
              <a:gd name="connsiteX1-99" fmla="*/ 2404533 w 11844866"/>
              <a:gd name="connsiteY1-100" fmla="*/ 326 h 703059"/>
              <a:gd name="connsiteX2-101" fmla="*/ 4207933 w 11844866"/>
              <a:gd name="connsiteY2-102" fmla="*/ 601459 h 703059"/>
              <a:gd name="connsiteX3-103" fmla="*/ 6197600 w 11844866"/>
              <a:gd name="connsiteY3-104" fmla="*/ 313592 h 703059"/>
              <a:gd name="connsiteX4-105" fmla="*/ 8644467 w 11844866"/>
              <a:gd name="connsiteY4-106" fmla="*/ 576060 h 703059"/>
              <a:gd name="connsiteX5-107" fmla="*/ 11844866 w 11844866"/>
              <a:gd name="connsiteY5-108" fmla="*/ 703059 h 703059"/>
              <a:gd name="connsiteX0-109" fmla="*/ 0 w 11844866"/>
              <a:gd name="connsiteY0-110" fmla="*/ 525259 h 703059"/>
              <a:gd name="connsiteX1-111" fmla="*/ 2404533 w 11844866"/>
              <a:gd name="connsiteY1-112" fmla="*/ 326 h 703059"/>
              <a:gd name="connsiteX2-113" fmla="*/ 4207933 w 11844866"/>
              <a:gd name="connsiteY2-114" fmla="*/ 601459 h 703059"/>
              <a:gd name="connsiteX3-115" fmla="*/ 6197600 w 11844866"/>
              <a:gd name="connsiteY3-116" fmla="*/ 313592 h 703059"/>
              <a:gd name="connsiteX4-117" fmla="*/ 8644467 w 11844866"/>
              <a:gd name="connsiteY4-118" fmla="*/ 576060 h 703059"/>
              <a:gd name="connsiteX5-119" fmla="*/ 11844866 w 11844866"/>
              <a:gd name="connsiteY5-120" fmla="*/ 703059 h 703059"/>
              <a:gd name="connsiteX0-121" fmla="*/ 0 w 11844866"/>
              <a:gd name="connsiteY0-122" fmla="*/ 525259 h 703059"/>
              <a:gd name="connsiteX1-123" fmla="*/ 2404533 w 11844866"/>
              <a:gd name="connsiteY1-124" fmla="*/ 326 h 703059"/>
              <a:gd name="connsiteX2-125" fmla="*/ 4207933 w 11844866"/>
              <a:gd name="connsiteY2-126" fmla="*/ 601459 h 703059"/>
              <a:gd name="connsiteX3-127" fmla="*/ 6197600 w 11844866"/>
              <a:gd name="connsiteY3-128" fmla="*/ 313592 h 703059"/>
              <a:gd name="connsiteX4-129" fmla="*/ 8644467 w 11844866"/>
              <a:gd name="connsiteY4-130" fmla="*/ 576060 h 703059"/>
              <a:gd name="connsiteX5-131" fmla="*/ 11844866 w 11844866"/>
              <a:gd name="connsiteY5-132" fmla="*/ 703059 h 7030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1844866" h="703059">
                <a:moveTo>
                  <a:pt x="0" y="525259"/>
                </a:moveTo>
                <a:cubicBezTo>
                  <a:pt x="801511" y="350281"/>
                  <a:pt x="1703211" y="-12374"/>
                  <a:pt x="2404533" y="326"/>
                </a:cubicBezTo>
                <a:cubicBezTo>
                  <a:pt x="3105855" y="13026"/>
                  <a:pt x="3575755" y="549248"/>
                  <a:pt x="4207933" y="601459"/>
                </a:cubicBezTo>
                <a:cubicBezTo>
                  <a:pt x="4840111" y="653670"/>
                  <a:pt x="5458178" y="317825"/>
                  <a:pt x="6197600" y="313592"/>
                </a:cubicBezTo>
                <a:cubicBezTo>
                  <a:pt x="6937022" y="309359"/>
                  <a:pt x="7461289" y="641974"/>
                  <a:pt x="8644467" y="576060"/>
                </a:cubicBezTo>
                <a:cubicBezTo>
                  <a:pt x="9827645" y="510146"/>
                  <a:pt x="10450373" y="-470010"/>
                  <a:pt x="11844866" y="703059"/>
                </a:cubicBezTo>
              </a:path>
            </a:pathLst>
          </a:custGeom>
          <a:noFill/>
          <a:ln w="28575">
            <a:solidFill>
              <a:srgbClr val="3873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2047240" y="4615568"/>
            <a:ext cx="156634" cy="156634"/>
          </a:xfrm>
          <a:prstGeom prst="ellipse">
            <a:avLst/>
          </a:prstGeom>
          <a:solidFill>
            <a:srgbClr val="387378"/>
          </a:solidFill>
          <a:ln w="76200">
            <a:solidFill>
              <a:srgbClr val="387378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0"/>
            </p:custDataLst>
          </p:nvPr>
        </p:nvSpPr>
        <p:spPr>
          <a:xfrm>
            <a:off x="5981065" y="4511428"/>
            <a:ext cx="156634" cy="156634"/>
          </a:xfrm>
          <a:prstGeom prst="ellipse">
            <a:avLst/>
          </a:prstGeom>
          <a:solidFill>
            <a:srgbClr val="387378"/>
          </a:solidFill>
          <a:ln w="76200">
            <a:solidFill>
              <a:srgbClr val="387378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11"/>
            </p:custDataLst>
          </p:nvPr>
        </p:nvSpPr>
        <p:spPr>
          <a:xfrm>
            <a:off x="10085070" y="4639698"/>
            <a:ext cx="156634" cy="156634"/>
          </a:xfrm>
          <a:prstGeom prst="ellipse">
            <a:avLst/>
          </a:prstGeom>
          <a:solidFill>
            <a:srgbClr val="387378"/>
          </a:solidFill>
          <a:ln w="76200">
            <a:solidFill>
              <a:srgbClr val="387378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963" name="Text Box 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63320" y="5504815"/>
            <a:ext cx="191325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zh-CN" altLang="en-US" sz="2800">
                <a:solidFill>
                  <a:srgbClr val="7030A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周厉王</a:t>
            </a:r>
          </a:p>
          <a:p>
            <a:pPr algn="ctr" fontAlgn="base"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</a:pPr>
            <a:r>
              <a:rPr lang="zh-CN" altLang="en-US" sz="2800">
                <a:solidFill>
                  <a:srgbClr val="7030A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国人暴动</a:t>
            </a:r>
          </a:p>
        </p:txBody>
      </p:sp>
      <p:sp>
        <p:nvSpPr>
          <p:cNvPr id="40964" name="Text Box 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732020" y="5504815"/>
            <a:ext cx="2695575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8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周幽王</a:t>
            </a:r>
            <a:endParaRPr lang="en-US" altLang="zh-CN" sz="28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等线" panose="02010600030101010101" charset="-122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8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西周被</a:t>
            </a:r>
            <a:r>
              <a:rPr lang="zh-CN" altLang="en-US" sz="28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  <a:sym typeface="+mn-ea"/>
              </a:rPr>
              <a:t>犬戎</a:t>
            </a:r>
            <a:r>
              <a:rPr lang="zh-CN" altLang="en-US" sz="28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灭亡</a:t>
            </a:r>
          </a:p>
        </p:txBody>
      </p:sp>
      <p:sp>
        <p:nvSpPr>
          <p:cNvPr id="26" name="TextBox 17"/>
          <p:cNvSpPr txBox="1"/>
          <p:nvPr>
            <p:custDataLst>
              <p:tags r:id="rId14"/>
            </p:custDataLst>
          </p:nvPr>
        </p:nvSpPr>
        <p:spPr>
          <a:xfrm>
            <a:off x="8296686" y="5504703"/>
            <a:ext cx="3012141" cy="9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周平王东迁洛邑</a:t>
            </a:r>
          </a:p>
          <a:p>
            <a:pPr algn="ctr"/>
            <a:r>
              <a:rPr lang="zh-CN" altLang="en-US" sz="2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等线" panose="02010600030101010101" charset="-122"/>
              </a:rPr>
              <a:t>东周开始</a:t>
            </a:r>
          </a:p>
        </p:txBody>
      </p:sp>
      <p:sp>
        <p:nvSpPr>
          <p:cNvPr id="27" name="TextBox 4"/>
          <p:cNvSpPr txBox="1"/>
          <p:nvPr>
            <p:custDataLst>
              <p:tags r:id="rId15"/>
            </p:custDataLst>
          </p:nvPr>
        </p:nvSpPr>
        <p:spPr>
          <a:xfrm>
            <a:off x="1109980" y="4944110"/>
            <a:ext cx="217043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25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公元前</a:t>
            </a:r>
            <a:r>
              <a:rPr lang="en-US" altLang="zh-CN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841</a:t>
            </a:r>
            <a:r>
              <a:rPr lang="zh-CN" altLang="en-US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</a:p>
        </p:txBody>
      </p:sp>
      <p:sp>
        <p:nvSpPr>
          <p:cNvPr id="28" name="TextBox 15"/>
          <p:cNvSpPr txBox="1"/>
          <p:nvPr>
            <p:custDataLst>
              <p:tags r:id="rId16"/>
            </p:custDataLst>
          </p:nvPr>
        </p:nvSpPr>
        <p:spPr>
          <a:xfrm>
            <a:off x="4930083" y="4995471"/>
            <a:ext cx="229944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6699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公元前</a:t>
            </a:r>
            <a:r>
              <a:rPr lang="en-US" altLang="zh-CN" sz="24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771</a:t>
            </a:r>
            <a:r>
              <a:rPr lang="zh-CN" altLang="en-US" sz="24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</a:p>
        </p:txBody>
      </p:sp>
      <p:sp>
        <p:nvSpPr>
          <p:cNvPr id="30" name="TextBox 18"/>
          <p:cNvSpPr txBox="1"/>
          <p:nvPr>
            <p:custDataLst>
              <p:tags r:id="rId17"/>
            </p:custDataLst>
          </p:nvPr>
        </p:nvSpPr>
        <p:spPr>
          <a:xfrm>
            <a:off x="8559052" y="4972685"/>
            <a:ext cx="2299447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B0F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公元前</a:t>
            </a:r>
            <a:r>
              <a:rPr lang="en-US" altLang="zh-CN" sz="24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770</a:t>
            </a:r>
            <a:r>
              <a:rPr lang="zh-CN" altLang="en-US" sz="24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</a:p>
        </p:txBody>
      </p:sp>
      <p:pic>
        <p:nvPicPr>
          <p:cNvPr id="31" name="Picture 5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b="6878"/>
          <a:stretch>
            <a:fillRect/>
          </a:stretch>
        </p:blipFill>
        <p:spPr bwMode="auto">
          <a:xfrm>
            <a:off x="930275" y="1987550"/>
            <a:ext cx="2782570" cy="2512060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4"/>
          <a:stretch>
            <a:fillRect/>
          </a:stretch>
        </p:blipFill>
        <p:spPr bwMode="auto">
          <a:xfrm>
            <a:off x="8706485" y="2080895"/>
            <a:ext cx="2602230" cy="2185035"/>
          </a:xfrm>
          <a:prstGeom prst="rect">
            <a:avLst/>
          </a:prstGeom>
          <a:noFill/>
          <a:ln w="38100" cmpd="thickThin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9"/>
          <a:srcRect r="-18" b="25075"/>
          <a:stretch>
            <a:fillRect/>
          </a:stretch>
        </p:blipFill>
        <p:spPr>
          <a:xfrm>
            <a:off x="4551045" y="2046605"/>
            <a:ext cx="2876550" cy="2263775"/>
          </a:xfrm>
          <a:prstGeom prst="rect">
            <a:avLst/>
          </a:prstGeom>
        </p:spPr>
      </p:pic>
      <p:sp>
        <p:nvSpPr>
          <p:cNvPr id="42" name="圆角矩形 41"/>
          <p:cNvSpPr/>
          <p:nvPr>
            <p:custDataLst>
              <p:tags r:id="rId21"/>
            </p:custDataLst>
          </p:nvPr>
        </p:nvSpPr>
        <p:spPr>
          <a:xfrm>
            <a:off x="4792980" y="1432560"/>
            <a:ext cx="2531745" cy="49593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rgbClr val="FC02FF"/>
                </a:solidFill>
              </a:rPr>
              <a:t>烽火戏诸侯</a:t>
            </a:r>
          </a:p>
        </p:txBody>
      </p:sp>
      <p:sp>
        <p:nvSpPr>
          <p:cNvPr id="45" name="圆角矩形 44"/>
          <p:cNvSpPr/>
          <p:nvPr>
            <p:custDataLst>
              <p:tags r:id="rId22"/>
            </p:custDataLst>
          </p:nvPr>
        </p:nvSpPr>
        <p:spPr>
          <a:xfrm>
            <a:off x="8706485" y="1460500"/>
            <a:ext cx="2531745" cy="49593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rgbClr val="FC02FF"/>
                </a:solidFill>
              </a:rPr>
              <a:t>平王东迁</a:t>
            </a:r>
          </a:p>
        </p:txBody>
      </p:sp>
      <p:sp>
        <p:nvSpPr>
          <p:cNvPr id="46" name="圆角矩形 45"/>
          <p:cNvSpPr/>
          <p:nvPr>
            <p:custDataLst>
              <p:tags r:id="rId23"/>
            </p:custDataLst>
          </p:nvPr>
        </p:nvSpPr>
        <p:spPr>
          <a:xfrm>
            <a:off x="483235" y="1414780"/>
            <a:ext cx="3565525" cy="49593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bg2">
                    <a:lumMod val="25000"/>
                  </a:schemeClr>
                </a:solidFill>
                <a:latin typeface="方正宋刻本秀楷简体" panose="02000000000000000000" charset="-122"/>
                <a:ea typeface="方正宋刻本秀楷简体" panose="02000000000000000000" charset="-122"/>
                <a:cs typeface="方正宋刻本秀楷简体" panose="02000000000000000000" charset="-122"/>
                <a:sym typeface="+mn-ea"/>
              </a:rPr>
              <a:t> </a:t>
            </a:r>
            <a:r>
              <a:rPr lang="zh-CN" altLang="en-US" sz="2400">
                <a:solidFill>
                  <a:srgbClr val="FC02FF"/>
                </a:solidFill>
                <a:sym typeface="+mn-ea"/>
              </a:rPr>
              <a:t>“国人莫敢言,道路以目”</a:t>
            </a:r>
            <a:endParaRPr lang="zh-CN" altLang="en-US" sz="2400">
              <a:solidFill>
                <a:srgbClr val="FC02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 animBg="1"/>
      <p:bldP spid="38" grpId="0"/>
      <p:bldP spid="7" grpId="0" animBg="1"/>
      <p:bldP spid="8" grpId="0" animBg="1"/>
      <p:bldP spid="9" grpId="0" animBg="1"/>
      <p:bldP spid="10" grpId="0" animBg="1"/>
      <p:bldP spid="40963" grpId="0"/>
      <p:bldP spid="40964" grpId="0"/>
      <p:bldP spid="26" grpId="0"/>
      <p:bldP spid="27" grpId="0"/>
      <p:bldP spid="28" grpId="0"/>
      <p:bldP spid="30" grpId="0"/>
      <p:bldP spid="42" grpId="0" animBg="1"/>
      <p:bldP spid="45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/>
          <a:stretch>
            <a:fillRect/>
          </a:stretch>
        </p:blipFill>
        <p:spPr>
          <a:xfrm flipH="1">
            <a:off x="7999730" y="83185"/>
            <a:ext cx="4319270" cy="575881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19075" y="238760"/>
            <a:ext cx="11797665" cy="6441440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9" name="组合 98"/>
          <p:cNvGrpSpPr/>
          <p:nvPr>
            <p:custDataLst>
              <p:tags r:id="rId3"/>
            </p:custDataLst>
          </p:nvPr>
        </p:nvGrpSpPr>
        <p:grpSpPr>
          <a:xfrm>
            <a:off x="2196465" y="412750"/>
            <a:ext cx="8880655" cy="626110"/>
            <a:chOff x="6080" y="2025"/>
            <a:chExt cx="8662" cy="1644"/>
          </a:xfrm>
        </p:grpSpPr>
        <p:sp>
          <p:nvSpPr>
            <p:cNvPr id="100" name="Text Box 3"/>
            <p:cNvSpPr txBox="1"/>
            <p:nvPr>
              <p:custDataLst>
                <p:tags r:id="rId27"/>
              </p:custDataLst>
            </p:nvPr>
          </p:nvSpPr>
          <p:spPr>
            <a:xfrm>
              <a:off x="6080" y="2025"/>
              <a:ext cx="8306" cy="1644"/>
            </a:xfrm>
            <a:prstGeom prst="rect">
              <a:avLst/>
            </a:prstGeom>
            <a:gradFill>
              <a:gsLst>
                <a:gs pos="0">
                  <a:srgbClr val="F2F2F2">
                    <a:alpha val="27000"/>
                  </a:srgbClr>
                </a:gs>
                <a:gs pos="68000">
                  <a:schemeClr val="accent4">
                    <a:lumMod val="20000"/>
                    <a:lumOff val="80000"/>
                    <a:alpha val="76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0800000" scaled="0"/>
            </a:gradFill>
            <a:ln w="9525">
              <a:noFill/>
            </a:ln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500" b="1">
                <a:solidFill>
                  <a:srgbClr val="A2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endParaRPr>
            </a:p>
          </p:txBody>
        </p:sp>
        <p:sp>
          <p:nvSpPr>
            <p:cNvPr id="101" name="文本框 100"/>
            <p:cNvSpPr txBox="1"/>
            <p:nvPr>
              <p:custDataLst>
                <p:tags r:id="rId28"/>
              </p:custDataLst>
            </p:nvPr>
          </p:nvSpPr>
          <p:spPr>
            <a:xfrm>
              <a:off x="6098" y="2171"/>
              <a:ext cx="8644" cy="1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l" fontAlgn="auto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3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" panose="02010609060101010101" charset="-122"/>
                  <a:sym typeface="+mn-ea"/>
                </a:rPr>
                <a:t>夏、商、周的灭亡有何相似之处？从中我们能得到什么教训？</a:t>
              </a:r>
              <a:endParaRPr lang="zh-CN" altLang="en-US" sz="2300" b="1" i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2"/>
          <a:srcRect l="10110" t="6404" r="53421" b="11825"/>
          <a:stretch>
            <a:fillRect/>
          </a:stretch>
        </p:blipFill>
        <p:spPr>
          <a:xfrm>
            <a:off x="10255250" y="83185"/>
            <a:ext cx="878840" cy="1231900"/>
          </a:xfrm>
          <a:prstGeom prst="rect">
            <a:avLst/>
          </a:prstGeom>
        </p:spPr>
      </p:pic>
      <p:graphicFrame>
        <p:nvGraphicFramePr>
          <p:cNvPr id="463114" name="表格 463113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29285" y="1314450"/>
          <a:ext cx="10878185" cy="3881120"/>
        </p:xfrm>
        <a:graphic>
          <a:graphicData uri="http://schemas.openxmlformats.org/drawingml/2006/table">
            <a:tbl>
              <a:tblPr/>
              <a:tblGrid>
                <a:gridCol w="148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17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727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05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夏朝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34D4D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商朝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7A4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西周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AF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lvl="0" algn="l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建立时间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760">
                <a:tc>
                  <a:txBody>
                    <a:bodyPr/>
                    <a:lstStyle/>
                    <a:p>
                      <a:pPr lvl="0" algn="l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建立者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030">
                <a:tc>
                  <a:txBody>
                    <a:bodyPr/>
                    <a:lstStyle/>
                    <a:p>
                      <a:pPr lvl="0" algn="l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都城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7930">
                <a:tc>
                  <a:txBody>
                    <a:bodyPr/>
                    <a:lstStyle/>
                    <a:p>
                      <a:pPr lvl="0" algn="l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重大事件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en-US" altLang="zh-CN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070">
                <a:tc>
                  <a:txBody>
                    <a:bodyPr/>
                    <a:lstStyle/>
                    <a:p>
                      <a:pPr lvl="0" algn="l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亡国之君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endParaRPr lang="zh-CN" altLang="en-US" sz="240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endParaRPr lang="zh-CN" altLang="en-US" sz="2400" b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63112" name="文本框 463111"/>
          <p:cNvSpPr txBox="1"/>
          <p:nvPr>
            <p:custDataLst>
              <p:tags r:id="rId6"/>
            </p:custDataLst>
          </p:nvPr>
        </p:nvSpPr>
        <p:spPr>
          <a:xfrm>
            <a:off x="2618105" y="1908810"/>
            <a:ext cx="285051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约公元前</a:t>
            </a:r>
            <a:r>
              <a:rPr lang="en-US" altLang="zh-CN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2070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</a:p>
        </p:txBody>
      </p:sp>
      <p:sp>
        <p:nvSpPr>
          <p:cNvPr id="463119" name="文本框 463118"/>
          <p:cNvSpPr txBox="1"/>
          <p:nvPr>
            <p:custDataLst>
              <p:tags r:id="rId7"/>
            </p:custDataLst>
          </p:nvPr>
        </p:nvSpPr>
        <p:spPr>
          <a:xfrm>
            <a:off x="5443220" y="1882140"/>
            <a:ext cx="261429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spcBef>
                <a:spcPct val="50000"/>
              </a:spcBef>
              <a:buClrTx/>
              <a:buSzTx/>
              <a:buFontTx/>
              <a:defRPr sz="2400" b="1">
                <a:solidFill>
                  <a:srgbClr val="0000CC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defRPr>
            </a:lvl1pPr>
          </a:lstStyle>
          <a:p>
            <a:r>
              <a:rPr lang="zh-CN" altLang="en-US" b="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约公元前</a:t>
            </a:r>
            <a:r>
              <a:rPr lang="en-US" altLang="zh-CN" b="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1600年</a:t>
            </a:r>
          </a:p>
        </p:txBody>
      </p:sp>
      <p:sp>
        <p:nvSpPr>
          <p:cNvPr id="463122" name="文本框 463121"/>
          <p:cNvSpPr txBox="1"/>
          <p:nvPr>
            <p:custDataLst>
              <p:tags r:id="rId8"/>
            </p:custDataLst>
          </p:nvPr>
        </p:nvSpPr>
        <p:spPr>
          <a:xfrm>
            <a:off x="8802370" y="1898015"/>
            <a:ext cx="2171700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spcBef>
                <a:spcPct val="50000"/>
              </a:spcBef>
              <a:buClrTx/>
              <a:buSzTx/>
              <a:buFontTx/>
              <a:defRPr sz="2400" b="1">
                <a:solidFill>
                  <a:srgbClr val="0000CC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defRPr>
            </a:lvl1pPr>
          </a:lstStyle>
          <a:p>
            <a:r>
              <a:rPr lang="zh-CN" altLang="en-US" b="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公元前</a:t>
            </a:r>
            <a:r>
              <a:rPr lang="en-US" altLang="zh-CN" b="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1046年</a:t>
            </a:r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3316424" y="2460446"/>
            <a:ext cx="494046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禹</a:t>
            </a: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6329614" y="2429659"/>
            <a:ext cx="494046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汤</a:t>
            </a: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9377581" y="2438857"/>
            <a:ext cx="111280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周武王</a:t>
            </a:r>
          </a:p>
        </p:txBody>
      </p:sp>
      <p:sp>
        <p:nvSpPr>
          <p:cNvPr id="463123" name="文本框 463122"/>
          <p:cNvSpPr txBox="1"/>
          <p:nvPr>
            <p:custDataLst>
              <p:tags r:id="rId12"/>
            </p:custDataLst>
          </p:nvPr>
        </p:nvSpPr>
        <p:spPr>
          <a:xfrm>
            <a:off x="8057075" y="2964699"/>
            <a:ext cx="389318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镐京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2222797" y="2941793"/>
            <a:ext cx="266382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  <a:buFontTx/>
            </a:pPr>
            <a:r>
              <a:rPr lang="en-US" altLang="zh-CN" sz="240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阳城</a:t>
            </a:r>
          </a:p>
        </p:txBody>
      </p:sp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5202505" y="2937240"/>
            <a:ext cx="2952750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  <a:buFontTx/>
            </a:pPr>
            <a:r>
              <a:rPr lang="en-US" altLang="zh-CN" sz="2400" err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亳（bó）</a:t>
            </a:r>
            <a:endParaRPr lang="en-US" altLang="zh-CN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63115" name="文本框 463114"/>
          <p:cNvSpPr txBox="1"/>
          <p:nvPr>
            <p:custDataLst>
              <p:tags r:id="rId15"/>
            </p:custDataLst>
          </p:nvPr>
        </p:nvSpPr>
        <p:spPr>
          <a:xfrm>
            <a:off x="2222425" y="3441315"/>
            <a:ext cx="2850777" cy="119888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启</a:t>
            </a:r>
            <a:r>
              <a:rPr lang="en-US" altLang="zh-CN" sz="2400" err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继承王位,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世袭制</a:t>
            </a:r>
            <a:r>
              <a:rPr lang="en-US" altLang="zh-CN" sz="2400" err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代替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禅让制</a:t>
            </a:r>
            <a:r>
              <a:rPr lang="en-US" altLang="zh-CN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lang="en-US" altLang="zh-CN" sz="240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公天下</a:t>
            </a:r>
            <a:r>
              <a:rPr lang="en-US" altLang="zh-CN" sz="240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”变“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家天下</a:t>
            </a:r>
            <a:r>
              <a:rPr lang="en-US" altLang="zh-CN" sz="240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</a:p>
        </p:txBody>
      </p:sp>
      <p:sp>
        <p:nvSpPr>
          <p:cNvPr id="463121" name="文本框 463120"/>
          <p:cNvSpPr txBox="1"/>
          <p:nvPr>
            <p:custDataLst>
              <p:tags r:id="rId16"/>
            </p:custDataLst>
          </p:nvPr>
        </p:nvSpPr>
        <p:spPr>
          <a:xfrm>
            <a:off x="5606682" y="3718810"/>
            <a:ext cx="216090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盘庚迁殷</a:t>
            </a:r>
          </a:p>
        </p:txBody>
      </p:sp>
      <p:sp>
        <p:nvSpPr>
          <p:cNvPr id="463124" name="文本框 463123"/>
          <p:cNvSpPr txBox="1"/>
          <p:nvPr>
            <p:custDataLst>
              <p:tags r:id="rId17"/>
            </p:custDataLst>
          </p:nvPr>
        </p:nvSpPr>
        <p:spPr>
          <a:xfrm>
            <a:off x="9191829" y="3774767"/>
            <a:ext cx="136842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分封制</a:t>
            </a:r>
          </a:p>
        </p:txBody>
      </p:sp>
      <p:sp>
        <p:nvSpPr>
          <p:cNvPr id="463126" name="文本框 463125"/>
          <p:cNvSpPr txBox="1"/>
          <p:nvPr>
            <p:custDataLst>
              <p:tags r:id="rId18"/>
            </p:custDataLst>
          </p:nvPr>
        </p:nvSpPr>
        <p:spPr>
          <a:xfrm>
            <a:off x="8613027" y="3395975"/>
            <a:ext cx="2550160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牧野</a:t>
            </a:r>
            <a:r>
              <a:rPr lang="en-US" altLang="zh-CN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之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战</a:t>
            </a:r>
            <a:endParaRPr lang="en-US" altLang="zh-CN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0" name="文本框 463123"/>
          <p:cNvSpPr txBox="1"/>
          <p:nvPr>
            <p:custDataLst>
              <p:tags r:id="rId19"/>
            </p:custDataLst>
          </p:nvPr>
        </p:nvSpPr>
        <p:spPr>
          <a:xfrm>
            <a:off x="8661980" y="4174280"/>
            <a:ext cx="2452254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方正粗黑宋简体" panose="02000000000000000000" charset="-122"/>
                <a:sym typeface="+mn-ea"/>
              </a:rPr>
              <a:t>周厉王国人暴动</a:t>
            </a:r>
          </a:p>
        </p:txBody>
      </p:sp>
      <p:sp>
        <p:nvSpPr>
          <p:cNvPr id="463120" name="文本框 463119"/>
          <p:cNvSpPr txBox="1"/>
          <p:nvPr>
            <p:custDataLst>
              <p:tags r:id="rId20"/>
            </p:custDataLst>
          </p:nvPr>
        </p:nvSpPr>
        <p:spPr>
          <a:xfrm>
            <a:off x="5754947" y="4688050"/>
            <a:ext cx="2012315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spcBef>
                <a:spcPct val="50000"/>
              </a:spcBef>
              <a:buClrTx/>
              <a:buSzTx/>
              <a:buFontTx/>
              <a:defRPr sz="2400" b="1">
                <a:solidFill>
                  <a:srgbClr val="0000CC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defRPr>
            </a:lvl1pPr>
          </a:lstStyle>
          <a:p>
            <a:pPr algn="ctr"/>
            <a:r>
              <a:rPr lang="zh-CN" altLang="en-US">
                <a:solidFill>
                  <a:srgbClr val="C00000"/>
                </a:solidFill>
                <a:highlight>
                  <a:srgbClr val="FFFF00"/>
                </a:highlight>
                <a:sym typeface="+mn-ea"/>
              </a:rPr>
              <a:t>商纣王</a:t>
            </a:r>
          </a:p>
        </p:txBody>
      </p:sp>
      <p:sp>
        <p:nvSpPr>
          <p:cNvPr id="12" name="文本框 11"/>
          <p:cNvSpPr txBox="1"/>
          <p:nvPr>
            <p:custDataLst>
              <p:tags r:id="rId21"/>
            </p:custDataLst>
          </p:nvPr>
        </p:nvSpPr>
        <p:spPr>
          <a:xfrm>
            <a:off x="2732087" y="4696228"/>
            <a:ext cx="1669415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spcBef>
                <a:spcPct val="50000"/>
              </a:spcBef>
              <a:buClrTx/>
              <a:buSzTx/>
              <a:buFontTx/>
              <a:defRPr sz="2400" b="1">
                <a:solidFill>
                  <a:srgbClr val="0000CC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defRPr>
            </a:lvl1pPr>
          </a:lstStyle>
          <a:p>
            <a:pPr algn="ctr"/>
            <a:r>
              <a:rPr lang="zh-CN" altLang="en-US">
                <a:solidFill>
                  <a:srgbClr val="C00000"/>
                </a:solidFill>
                <a:highlight>
                  <a:srgbClr val="FFFF00"/>
                </a:highlight>
                <a:sym typeface="+mn-ea"/>
              </a:rPr>
              <a:t>夏桀</a:t>
            </a:r>
          </a:p>
        </p:txBody>
      </p:sp>
      <p:sp>
        <p:nvSpPr>
          <p:cNvPr id="14" name="文本框 13"/>
          <p:cNvSpPr txBox="1"/>
          <p:nvPr>
            <p:custDataLst>
              <p:tags r:id="rId22"/>
            </p:custDataLst>
          </p:nvPr>
        </p:nvSpPr>
        <p:spPr>
          <a:xfrm>
            <a:off x="9143106" y="4680430"/>
            <a:ext cx="180975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spcBef>
                <a:spcPct val="50000"/>
              </a:spcBef>
              <a:buClrTx/>
              <a:buSzTx/>
              <a:buFontTx/>
              <a:defRPr sz="2400" b="1">
                <a:solidFill>
                  <a:srgbClr val="0000CC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defRPr>
            </a:lvl1pPr>
          </a:lstStyle>
          <a:p>
            <a:pPr algn="ctr"/>
            <a:r>
              <a:rPr lang="zh-CN" altLang="en-US">
                <a:solidFill>
                  <a:srgbClr val="C00000"/>
                </a:solidFill>
                <a:highlight>
                  <a:srgbClr val="FFFF00"/>
                </a:highlight>
                <a:sym typeface="+mn-ea"/>
              </a:rPr>
              <a:t>周幽王</a:t>
            </a:r>
          </a:p>
        </p:txBody>
      </p:sp>
      <p:sp>
        <p:nvSpPr>
          <p:cNvPr id="16" name="文本框 15"/>
          <p:cNvSpPr txBox="1"/>
          <p:nvPr>
            <p:custDataLst>
              <p:tags r:id="rId23"/>
            </p:custDataLst>
          </p:nvPr>
        </p:nvSpPr>
        <p:spPr>
          <a:xfrm>
            <a:off x="514350" y="5271770"/>
            <a:ext cx="200088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相似之处：</a:t>
            </a:r>
          </a:p>
        </p:txBody>
      </p:sp>
      <p:sp>
        <p:nvSpPr>
          <p:cNvPr id="17" name="文本框 16"/>
          <p:cNvSpPr txBox="1"/>
          <p:nvPr>
            <p:custDataLst>
              <p:tags r:id="rId24"/>
            </p:custDataLst>
          </p:nvPr>
        </p:nvSpPr>
        <p:spPr>
          <a:xfrm>
            <a:off x="514350" y="5832475"/>
            <a:ext cx="1950085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教训</a:t>
            </a:r>
            <a:r>
              <a:rPr lang="en-US" altLang="zh-CN" sz="2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/</a:t>
            </a:r>
            <a:r>
              <a:rPr lang="zh-CN" altLang="en-US" sz="26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启示：</a:t>
            </a:r>
          </a:p>
        </p:txBody>
      </p:sp>
      <p:sp>
        <p:nvSpPr>
          <p:cNvPr id="18" name="文本框 17"/>
          <p:cNvSpPr txBox="1"/>
          <p:nvPr>
            <p:custDataLst>
              <p:tags r:id="rId25"/>
            </p:custDataLst>
          </p:nvPr>
        </p:nvSpPr>
        <p:spPr>
          <a:xfrm>
            <a:off x="2127885" y="5293995"/>
            <a:ext cx="37312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400" b="1">
                <a:solidFill>
                  <a:srgbClr val="FC02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统治者残暴，失去民心。</a:t>
            </a:r>
          </a:p>
        </p:txBody>
      </p:sp>
      <p:sp>
        <p:nvSpPr>
          <p:cNvPr id="19" name="文本框 18"/>
          <p:cNvSpPr txBox="1"/>
          <p:nvPr>
            <p:custDataLst>
              <p:tags r:id="rId26"/>
            </p:custDataLst>
          </p:nvPr>
        </p:nvSpPr>
        <p:spPr>
          <a:xfrm>
            <a:off x="2127885" y="5854700"/>
            <a:ext cx="9711690" cy="64452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rgbClr val="FC02FF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得民心者得天下，失民心者失天下。统治者要勤于政事，以民为本。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6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6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6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6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6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6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46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6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8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2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112" grpId="0"/>
      <p:bldP spid="463119" grpId="0"/>
      <p:bldP spid="463122" grpId="0"/>
      <p:bldP spid="6" grpId="0"/>
      <p:bldP spid="13" grpId="0"/>
      <p:bldP spid="15" grpId="0"/>
      <p:bldP spid="463123" grpId="0"/>
      <p:bldP spid="7" grpId="0"/>
      <p:bldP spid="9" grpId="0"/>
      <p:bldP spid="463115" grpId="0"/>
      <p:bldP spid="463121" grpId="0"/>
      <p:bldP spid="463124" grpId="0"/>
      <p:bldP spid="463126" grpId="0"/>
      <p:bldP spid="10" grpId="0"/>
      <p:bldP spid="463120" grpId="0"/>
      <p:bldP spid="12" grpId="0"/>
      <p:bldP spid="14" grpId="0"/>
      <p:bldP spid="16" grpId="0"/>
      <p:bldP spid="17" grpId="0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图片 22"/>
          <p:cNvPicPr>
            <a:picLocks noChangeAspect="1"/>
          </p:cNvPicPr>
          <p:nvPr/>
        </p:nvPicPr>
        <p:blipFill>
          <a:blip r:embed="rId2"/>
          <a:srcRect l="25314" b="44571"/>
          <a:stretch>
            <a:fillRect/>
          </a:stretch>
        </p:blipFill>
        <p:spPr bwMode="auto">
          <a:xfrm>
            <a:off x="0" y="5694680"/>
            <a:ext cx="3048000" cy="116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 bwMode="auto">
          <a:xfrm>
            <a:off x="191135" y="981075"/>
            <a:ext cx="1156335" cy="2510155"/>
            <a:chOff x="5615665" y="1924412"/>
            <a:chExt cx="3098386" cy="3098386"/>
          </a:xfrm>
        </p:grpSpPr>
        <p:sp>
          <p:nvSpPr>
            <p:cNvPr id="10" name="椭圆 9"/>
            <p:cNvSpPr/>
            <p:nvPr/>
          </p:nvSpPr>
          <p:spPr>
            <a:xfrm>
              <a:off x="5615665" y="1924412"/>
              <a:ext cx="3098386" cy="3098386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222322"/>
                </a:solidFill>
              </a:endParaRPr>
            </a:p>
          </p:txBody>
        </p:sp>
        <p:sp>
          <p:nvSpPr>
            <p:cNvPr id="30747" name="文本框 12"/>
            <p:cNvSpPr txBox="1">
              <a:spLocks noChangeArrowheads="1"/>
            </p:cNvSpPr>
            <p:nvPr/>
          </p:nvSpPr>
          <p:spPr bwMode="auto">
            <a:xfrm>
              <a:off x="6208926" y="2222885"/>
              <a:ext cx="1643625" cy="23650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vert="eaVert">
              <a:spAutoFit/>
            </a:bodyPr>
            <a:lstStyle/>
            <a:p>
              <a:r>
                <a:rPr lang="zh-CN" altLang="en-US" sz="2800" b="1">
                  <a:solidFill>
                    <a:srgbClr val="C00000"/>
                  </a:solidFill>
                </a:rPr>
                <a:t>公元纪年法</a:t>
              </a:r>
            </a:p>
          </p:txBody>
        </p:sp>
      </p:grp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47470" y="1052830"/>
            <a:ext cx="10319385" cy="9531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1.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公元纪年法：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是以耶稣诞生的那年作为公元元年，这一年以前的年份称为公元前多少年，这一年以后的年份称为公元多少年。</a:t>
            </a:r>
          </a:p>
        </p:txBody>
      </p:sp>
      <p:grpSp>
        <p:nvGrpSpPr>
          <p:cNvPr id="30729" name="Group 6"/>
          <p:cNvGrpSpPr/>
          <p:nvPr/>
        </p:nvGrpSpPr>
        <p:grpSpPr bwMode="auto">
          <a:xfrm>
            <a:off x="1787525" y="2873693"/>
            <a:ext cx="9632035" cy="152400"/>
            <a:chOff x="0" y="0"/>
            <a:chExt cx="4286" cy="96"/>
          </a:xfrm>
        </p:grpSpPr>
        <p:sp>
          <p:nvSpPr>
            <p:cNvPr id="30740" name="Line 7"/>
            <p:cNvSpPr>
              <a:spLocks noChangeShapeType="1"/>
            </p:cNvSpPr>
            <p:nvPr/>
          </p:nvSpPr>
          <p:spPr bwMode="auto">
            <a:xfrm>
              <a:off x="0" y="96"/>
              <a:ext cx="428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1" name="Line 8"/>
            <p:cNvSpPr>
              <a:spLocks noChangeShapeType="1"/>
            </p:cNvSpPr>
            <p:nvPr/>
          </p:nvSpPr>
          <p:spPr bwMode="auto">
            <a:xfrm flipV="1">
              <a:off x="2064" y="0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2" name="Line 9"/>
            <p:cNvSpPr>
              <a:spLocks noChangeShapeType="1"/>
            </p:cNvSpPr>
            <p:nvPr/>
          </p:nvSpPr>
          <p:spPr bwMode="auto">
            <a:xfrm flipV="1">
              <a:off x="2446" y="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3" name="Line 10"/>
            <p:cNvSpPr>
              <a:spLocks noChangeShapeType="1"/>
            </p:cNvSpPr>
            <p:nvPr/>
          </p:nvSpPr>
          <p:spPr bwMode="auto">
            <a:xfrm flipV="1">
              <a:off x="3461" y="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4" name="Line 11"/>
            <p:cNvSpPr>
              <a:spLocks noChangeShapeType="1"/>
            </p:cNvSpPr>
            <p:nvPr/>
          </p:nvSpPr>
          <p:spPr bwMode="auto">
            <a:xfrm flipV="1">
              <a:off x="1666" y="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45" name="Line 13"/>
            <p:cNvSpPr>
              <a:spLocks noChangeShapeType="1"/>
            </p:cNvSpPr>
            <p:nvPr/>
          </p:nvSpPr>
          <p:spPr bwMode="auto">
            <a:xfrm flipH="1" flipV="1">
              <a:off x="342" y="0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0730" name="Text Box 14"/>
          <p:cNvSpPr txBox="1">
            <a:spLocks noChangeArrowheads="1"/>
          </p:cNvSpPr>
          <p:nvPr/>
        </p:nvSpPr>
        <p:spPr bwMode="auto">
          <a:xfrm>
            <a:off x="1635125" y="3110230"/>
            <a:ext cx="1971675" cy="396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latin typeface="Times New Roman" panose="02020603050405020304" pitchFamily="18" charset="0"/>
                <a:ea typeface="黑体" panose="02010609060101010101" charset="-122"/>
              </a:rPr>
              <a:t>公元前</a:t>
            </a:r>
            <a:r>
              <a:rPr lang="en-US" altLang="zh-CN" sz="2000" b="1"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2070</a:t>
            </a:r>
            <a:r>
              <a:rPr lang="zh-CN" altLang="en-US" sz="2000" b="1">
                <a:latin typeface="Times New Roman" panose="02020603050405020304" pitchFamily="18" charset="0"/>
                <a:ea typeface="黑体" panose="02010609060101010101" charset="-122"/>
              </a:rPr>
              <a:t>年</a:t>
            </a:r>
          </a:p>
        </p:txBody>
      </p:sp>
      <p:sp>
        <p:nvSpPr>
          <p:cNvPr id="30731" name="Text Box 17"/>
          <p:cNvSpPr txBox="1">
            <a:spLocks noChangeArrowheads="1"/>
          </p:cNvSpPr>
          <p:nvPr/>
        </p:nvSpPr>
        <p:spPr bwMode="auto">
          <a:xfrm>
            <a:off x="6003925" y="3110230"/>
            <a:ext cx="910590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</a:rPr>
              <a:t>公元元年</a:t>
            </a:r>
          </a:p>
        </p:txBody>
      </p:sp>
      <p:sp>
        <p:nvSpPr>
          <p:cNvPr id="30732" name="Oval 31"/>
          <p:cNvSpPr>
            <a:spLocks noChangeArrowheads="1"/>
          </p:cNvSpPr>
          <p:nvPr/>
        </p:nvSpPr>
        <p:spPr bwMode="auto">
          <a:xfrm>
            <a:off x="6365875" y="2973705"/>
            <a:ext cx="88900" cy="93663"/>
          </a:xfrm>
          <a:prstGeom prst="ellipse">
            <a:avLst/>
          </a:prstGeom>
          <a:solidFill>
            <a:srgbClr val="FC0C1D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733" name="Text Box 19"/>
          <p:cNvSpPr txBox="1">
            <a:spLocks noChangeArrowheads="1"/>
          </p:cNvSpPr>
          <p:nvPr/>
        </p:nvSpPr>
        <p:spPr bwMode="auto">
          <a:xfrm>
            <a:off x="9031288" y="3110230"/>
            <a:ext cx="155575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latin typeface="Times New Roman" panose="02020603050405020304" pitchFamily="18" charset="0"/>
                <a:ea typeface="黑体" panose="02010609060101010101" charset="-122"/>
              </a:rPr>
              <a:t>公元</a:t>
            </a:r>
            <a:r>
              <a:rPr lang="en-US" altLang="zh-CN" sz="2000" b="1"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2024</a:t>
            </a:r>
            <a:r>
              <a:rPr lang="zh-CN" altLang="en-US" sz="2000" b="1">
                <a:latin typeface="Times New Roman" panose="02020603050405020304" pitchFamily="18" charset="0"/>
                <a:ea typeface="黑体" panose="02010609060101010101" charset="-122"/>
              </a:rPr>
              <a:t>年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15453" y="3933190"/>
            <a:ext cx="887571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2.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年代、世纪：</a:t>
            </a:r>
            <a:r>
              <a:rPr lang="en-US" altLang="zh-CN" sz="28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10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年为一个年代；</a:t>
            </a:r>
            <a:r>
              <a:rPr lang="en-US" altLang="zh-CN" sz="28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100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年为一个世纪。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15453" y="5295583"/>
            <a:ext cx="532765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4.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公元前</a:t>
            </a:r>
            <a:r>
              <a:rPr lang="en-US" altLang="zh-CN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2070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年距今：</a:t>
            </a: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4201478" y="5821045"/>
            <a:ext cx="44862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2070﹢2024-1﹦4093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（年）</a:t>
            </a: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1706563" y="4652328"/>
            <a:ext cx="95980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3.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公元前</a:t>
            </a:r>
            <a:r>
              <a:rPr lang="en-US" altLang="zh-CN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2070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年是公元前</a:t>
            </a:r>
            <a:r>
              <a:rPr lang="zh-CN" altLang="en-US" sz="28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＿＿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世纪；</a:t>
            </a:r>
            <a:r>
              <a:rPr lang="en-US" altLang="zh-CN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2024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年是</a:t>
            </a:r>
            <a:r>
              <a:rPr lang="zh-CN" altLang="en-US" sz="2800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＿＿</a:t>
            </a:r>
            <a:r>
              <a:rPr lang="zh-CN" altLang="en-US" sz="2800" b="1">
                <a:solidFill>
                  <a:schemeClr val="tx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世纪。</a:t>
            </a:r>
          </a:p>
        </p:txBody>
      </p:sp>
      <p:sp>
        <p:nvSpPr>
          <p:cNvPr id="3" name="TextBox 24"/>
          <p:cNvSpPr txBox="1">
            <a:spLocks noChangeArrowheads="1"/>
          </p:cNvSpPr>
          <p:nvPr/>
        </p:nvSpPr>
        <p:spPr bwMode="auto">
          <a:xfrm>
            <a:off x="5858510" y="4593590"/>
            <a:ext cx="9588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21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TextBox 24"/>
          <p:cNvSpPr txBox="1">
            <a:spLocks noChangeArrowheads="1"/>
          </p:cNvSpPr>
          <p:nvPr/>
        </p:nvSpPr>
        <p:spPr bwMode="auto">
          <a:xfrm>
            <a:off x="9119235" y="4634865"/>
            <a:ext cx="9588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800" b="1">
                <a:latin typeface="黑体" panose="02010609060101010101" charset="-122"/>
                <a:ea typeface="黑体" panose="02010609060101010101" charset="-122"/>
              </a:rPr>
              <a:t>21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-1" y="178776"/>
            <a:ext cx="2086253" cy="588545"/>
          </a:xfrm>
          <a:prstGeom prst="rect">
            <a:avLst/>
          </a:prstGeom>
          <a:solidFill>
            <a:srgbClr val="872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10394" y="178776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2800" dirty="0">
                <a:ln w="3175">
                  <a:noFill/>
                </a:ln>
                <a:solidFill>
                  <a:schemeClr val="bg1"/>
                </a:solidFill>
                <a:latin typeface="方正大黑_GBK" panose="03000509000000000000" pitchFamily="65" charset="-122"/>
                <a:ea typeface="方正大黑_GBK" panose="03000509000000000000" pitchFamily="65" charset="-122"/>
              </a:rPr>
              <a:t>知识拓展</a:t>
            </a:r>
            <a:endParaRPr lang="zh-CN" altLang="en-US" sz="2800" dirty="0">
              <a:ln w="3175">
                <a:noFill/>
              </a:ln>
              <a:solidFill>
                <a:schemeClr val="bg1"/>
              </a:solidFill>
              <a:latin typeface="方正大黑_GBK" panose="03000509000000000000" pitchFamily="65" charset="-122"/>
              <a:ea typeface="方正大黑_GBK" panose="03000509000000000000" pitchFamily="65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-39723" y="678279"/>
            <a:ext cx="1883420" cy="168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1843697" y="645228"/>
            <a:ext cx="78751" cy="78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4940300" y="3110230"/>
            <a:ext cx="1119505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latin typeface="Times New Roman" panose="02020603050405020304" pitchFamily="18" charset="0"/>
                <a:ea typeface="黑体" panose="02010609060101010101" charset="-122"/>
              </a:rPr>
              <a:t>公元前</a:t>
            </a:r>
            <a:r>
              <a:rPr lang="en-US" altLang="zh-CN" sz="2000" b="1"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100</a:t>
            </a:r>
            <a:r>
              <a:rPr lang="zh-CN" altLang="en-US" sz="2000" b="1">
                <a:latin typeface="Times New Roman" panose="02020603050405020304" pitchFamily="18" charset="0"/>
                <a:ea typeface="黑体" panose="02010609060101010101" charset="-122"/>
              </a:rPr>
              <a:t>年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6744335" y="3110230"/>
            <a:ext cx="144018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000" b="1">
                <a:latin typeface="Times New Roman" panose="02020603050405020304" pitchFamily="18" charset="0"/>
                <a:ea typeface="黑体" panose="02010609060101010101" charset="-122"/>
              </a:rPr>
              <a:t>公元</a:t>
            </a:r>
            <a:r>
              <a:rPr lang="en-US" altLang="zh-CN" sz="2000" b="1">
                <a:latin typeface="Times New Roman" panose="02020603050405020304" pitchFamily="18" charset="0"/>
                <a:ea typeface="楷体" panose="02010609060101010101" charset="-122"/>
                <a:cs typeface="楷体" panose="02010609060101010101" charset="-122"/>
              </a:rPr>
              <a:t>100</a:t>
            </a:r>
            <a:r>
              <a:rPr lang="zh-CN" altLang="en-US" sz="2000" b="1">
                <a:latin typeface="Times New Roman" panose="02020603050405020304" pitchFamily="18" charset="0"/>
                <a:ea typeface="黑体" panose="02010609060101010101" charset="-122"/>
              </a:rPr>
              <a:t>年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5447665" y="1950720"/>
            <a:ext cx="1054100" cy="962660"/>
            <a:chOff x="8579" y="3072"/>
            <a:chExt cx="1660" cy="1516"/>
          </a:xfrm>
        </p:grpSpPr>
        <p:pic>
          <p:nvPicPr>
            <p:cNvPr id="7" name="https://photo-static-api.fotomore.com/creative/vcg/400/new/VCG211386752054.jpg?uid=386&amp;timestamp=1722741856&amp;sign=0485bff232587d11fc2603b77ef99b9a" descr="大括号的集合大括号是"/>
            <p:cNvPicPr>
              <a:picLocks noChangeAspect="1"/>
            </p:cNvPicPr>
            <p:nvPr/>
          </p:nvPicPr>
          <p:blipFill>
            <a:blip r:embed="rId3"/>
            <a:srcRect l="8701" t="10222" r="86208" b="77704"/>
            <a:stretch>
              <a:fillRect/>
            </a:stretch>
          </p:blipFill>
          <p:spPr>
            <a:xfrm rot="5400000">
              <a:off x="9083" y="3456"/>
              <a:ext cx="629" cy="1637"/>
            </a:xfrm>
            <a:prstGeom prst="rect">
              <a:avLst/>
            </a:prstGeom>
          </p:spPr>
        </p:pic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8579" y="3072"/>
              <a:ext cx="1661" cy="10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公元前</a:t>
              </a:r>
              <a:r>
                <a:rPr 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世纪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84290" y="1950720"/>
            <a:ext cx="1020445" cy="964565"/>
            <a:chOff x="10054" y="3072"/>
            <a:chExt cx="1607" cy="1519"/>
          </a:xfrm>
        </p:grpSpPr>
        <p:pic>
          <p:nvPicPr>
            <p:cNvPr id="15" name="https://photo-static-api.fotomore.com/creative/vcg/400/new/VCG211386752054.jpg?uid=386&amp;timestamp=1722741856&amp;sign=0485bff232587d11fc2603b77ef99b9a" descr="大括号的集合大括号是"/>
            <p:cNvPicPr>
              <a:picLocks noChangeAspect="1"/>
            </p:cNvPicPr>
            <p:nvPr/>
          </p:nvPicPr>
          <p:blipFill>
            <a:blip r:embed="rId3"/>
            <a:srcRect l="8701" t="10222" r="86208" b="77704"/>
            <a:stretch>
              <a:fillRect/>
            </a:stretch>
          </p:blipFill>
          <p:spPr>
            <a:xfrm rot="5400000">
              <a:off x="10522" y="3495"/>
              <a:ext cx="629" cy="1564"/>
            </a:xfrm>
            <a:prstGeom prst="rect">
              <a:avLst/>
            </a:prstGeom>
          </p:spPr>
        </p:pic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0153" y="3072"/>
              <a:ext cx="1508" cy="10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公元</a:t>
              </a:r>
              <a:r>
                <a:rPr 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世纪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22" grpId="0"/>
      <p:bldP spid="23" grpId="0"/>
      <p:bldP spid="24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形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585335" y="93980"/>
            <a:ext cx="2289175" cy="610235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766310" y="148590"/>
            <a:ext cx="193167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0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课堂小练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56260" y="810260"/>
            <a:ext cx="11333480" cy="563880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indent="0" algn="l" fontAlgn="auto">
              <a:lnSpc>
                <a:spcPct val="120000"/>
              </a:lnSpc>
              <a:buClr>
                <a:srgbClr val="0563C1"/>
              </a:buClr>
              <a:buSzTx/>
              <a:buFontTx/>
              <a:defRPr/>
            </a:pP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1.《礼记·礼运》中记载:“大道之行也,天下为公。选贤与能……是谓大同。今大道既隐,天下为家……是谓小康。”“天下为家”始于(  </a:t>
            </a: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)</a:t>
            </a:r>
          </a:p>
          <a:p>
            <a:pPr indent="0" algn="l" fontAlgn="auto">
              <a:lnSpc>
                <a:spcPct val="120000"/>
              </a:lnSpc>
              <a:buClr>
                <a:srgbClr val="0563C1"/>
              </a:buClr>
              <a:buSzTx/>
              <a:buFontTx/>
              <a:defRPr/>
            </a:pP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A.尧  		B.舜	   	C.禹			D.启</a:t>
            </a:r>
          </a:p>
          <a:p>
            <a:pPr indent="0" algn="l" fontAlgn="auto">
              <a:lnSpc>
                <a:spcPct val="120000"/>
              </a:lnSpc>
              <a:spcBef>
                <a:spcPts val="600"/>
              </a:spcBef>
              <a:buClr>
                <a:srgbClr val="0563C1"/>
              </a:buClr>
              <a:buSzTx/>
              <a:buFontTx/>
              <a:defRPr/>
            </a:pP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学者考证,历史上的商族屡屡迁徙,最后一次迁徙后,定都二百多年,创造了辉煌的文明成果。这次迁徙的组织者是(   </a:t>
            </a: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)</a:t>
            </a:r>
          </a:p>
          <a:p>
            <a:pPr indent="0" algn="l" fontAlgn="auto">
              <a:lnSpc>
                <a:spcPct val="120000"/>
              </a:lnSpc>
              <a:buClr>
                <a:srgbClr val="0563C1"/>
              </a:buClr>
              <a:buSzTx/>
              <a:buFontTx/>
              <a:defRPr/>
            </a:pP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A.商汤		B.武丁    	C.盘庚	  	D.商纣</a:t>
            </a:r>
          </a:p>
          <a:p>
            <a:pPr algn="l" fontAlgn="auto">
              <a:lnSpc>
                <a:spcPct val="120000"/>
              </a:lnSpc>
              <a:spcBef>
                <a:spcPts val="600"/>
              </a:spcBef>
              <a:buClr>
                <a:srgbClr val="0563C1"/>
              </a:buClr>
              <a:buSzTx/>
              <a:buFontTx/>
              <a:defRPr/>
            </a:pP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《荀子》记载：“（周公）兼制天下，立七十一国”，与此相关的制度是（    </a:t>
            </a: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fontAlgn="auto">
              <a:lnSpc>
                <a:spcPct val="120000"/>
              </a:lnSpc>
              <a:buClr>
                <a:srgbClr val="0563C1"/>
              </a:buClr>
              <a:buSzTx/>
              <a:buFontTx/>
              <a:defRPr/>
            </a:pP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A．禅让制		B．分封制		C．郡县制		D．行省制</a:t>
            </a:r>
          </a:p>
          <a:p>
            <a:pPr marR="0" lvl="0" algn="l" defTabSz="914400" rtl="0" fontAlgn="auto">
              <a:lnSpc>
                <a:spcPct val="120000"/>
              </a:lnSpc>
              <a:spcBef>
                <a:spcPts val="600"/>
              </a:spcBef>
              <a:buClr>
                <a:srgbClr val="0563C1"/>
              </a:buClr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4.西周时期，周王定期到各地巡视，考察诸侯的政绩，诸侯则需定期朝觐周王，接受周王重新宣布的爵位等级。周王旨在（</a:t>
            </a: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    ）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R="0" lvl="0" algn="l" defTabSz="914400" rtl="0" fontAlgn="auto">
              <a:lnSpc>
                <a:spcPct val="120000"/>
              </a:lnSpc>
              <a:buClr>
                <a:srgbClr val="0563C1"/>
              </a:buClr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A．巩固国家统治				B．提高军队实力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R="0" lvl="0" algn="l" defTabSz="914400" rtl="0" fontAlgn="auto">
              <a:lnSpc>
                <a:spcPct val="120000"/>
              </a:lnSpc>
              <a:buClr>
                <a:srgbClr val="0563C1"/>
              </a:buClr>
              <a:buSzTx/>
              <a:buFontTx/>
              <a:buNone/>
              <a:defRPr/>
            </a:pPr>
            <a:r>
              <a:rPr lang="zh-CN" altLang="en-US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C．发展农业生产				D．加强封建专制</a:t>
            </a: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8373746" y="810260"/>
            <a:ext cx="101092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8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5063807" y="2145348"/>
            <a:ext cx="101092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8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10889299" y="2972435"/>
            <a:ext cx="98996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8800" b="1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5904866" y="4544695"/>
            <a:ext cx="94869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8800" b="1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outerShdw>
                </a:effectLst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/>
      <p:bldP spid="7" grpId="0"/>
      <p:bldP spid="8" grpId="0"/>
      <p:bldP spid="9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图形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585335" y="93980"/>
            <a:ext cx="2289175" cy="610235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766310" y="148590"/>
            <a:ext cx="193167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0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课堂小练</a:t>
            </a: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56260" y="967423"/>
            <a:ext cx="11174730" cy="507936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l" defTabSz="266700" fontAlgn="ctr">
              <a:lnSpc>
                <a:spcPct val="120000"/>
              </a:lnSpc>
              <a:spcBef>
                <a:spcPts val="1200"/>
              </a:spcBef>
              <a:buClrTx/>
              <a:buSzTx/>
              <a:buFontTx/>
            </a:pPr>
            <a:r>
              <a:rPr lang="en-US" altLang="zh-CN" sz="24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.《史记》记载：“禹於是遂即天子位，南面朝天下，国号日夏后，姓姒（si)氏。”材料反应的史实标志着（       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defTabSz="266700" fontAlgn="ctr">
              <a:lnSpc>
                <a:spcPct val="120000"/>
              </a:lnSpc>
              <a:spcBef>
                <a:spcPts val="1200"/>
              </a:spcBef>
              <a:buClrTx/>
              <a:buSzTx/>
              <a:buFontTx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A.世袭制的确立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B.郡县制的确立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defTabSz="266700" fontAlgn="ctr">
              <a:lnSpc>
                <a:spcPct val="120000"/>
              </a:lnSpc>
              <a:spcBef>
                <a:spcPts val="1200"/>
              </a:spcBef>
              <a:buClrTx/>
              <a:buSzTx/>
              <a:buFontTx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C.华夏族的形成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D.中国王朝的产生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 defTabSz="266700" fontAlgn="ctr">
              <a:lnSpc>
                <a:spcPct val="120000"/>
              </a:lnSpc>
              <a:spcBef>
                <a:spcPts val="3000"/>
              </a:spcBef>
              <a:buClrTx/>
              <a:buSzTx/>
              <a:buFontTx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既然周天子授土授民给诸侯叫做“建国”，诸侯授土授民给卿、大夫叫做“立家”，因此对于士、庶民而言，就有“国”与“家”的对立，他们把自己的宗族称为“家”，只知效忠于“家”，而不知效忠于国。这表明分封制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）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defTabSz="266700" fontAlgn="ctr">
              <a:lnSpc>
                <a:spcPct val="120000"/>
              </a:lnSpc>
              <a:spcBef>
                <a:spcPts val="1200"/>
              </a:spcBef>
              <a:buClrTx/>
              <a:buSzTx/>
              <a:buFontTx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A.强化了血缘与政治联系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B.埋下了分裂割据隐患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 defTabSz="266700" fontAlgn="ctr">
              <a:lnSpc>
                <a:spcPct val="120000"/>
              </a:lnSpc>
              <a:spcBef>
                <a:spcPts val="1200"/>
              </a:spcBef>
              <a:buClrTx/>
              <a:buSzTx/>
              <a:buFontTx/>
            </a:pP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C.淡化了民众等级观念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               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D.突出了权利与义务统一</a:t>
            </a: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4944745" y="1056005"/>
            <a:ext cx="1010920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88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9353233" y="3864610"/>
            <a:ext cx="98996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8800" b="1" i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outerShdw>
                </a:effectLst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" grpId="0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4"/>
            </p:custDataLst>
          </p:nvPr>
        </p:nvSpPr>
        <p:spPr>
          <a:xfrm>
            <a:off x="635" y="0"/>
            <a:ext cx="12191365" cy="6859270"/>
          </a:xfrm>
          <a:prstGeom prst="rect">
            <a:avLst/>
          </a:prstGeom>
          <a:solidFill>
            <a:schemeClr val="tx1">
              <a:lumMod val="50000"/>
              <a:lumOff val="50000"/>
              <a:alpha val="6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9" name="组合 98"/>
          <p:cNvGrpSpPr/>
          <p:nvPr>
            <p:custDataLst>
              <p:tags r:id="rId5"/>
            </p:custDataLst>
          </p:nvPr>
        </p:nvGrpSpPr>
        <p:grpSpPr>
          <a:xfrm>
            <a:off x="1920875" y="212090"/>
            <a:ext cx="7234555" cy="470535"/>
            <a:chOff x="6080" y="2025"/>
            <a:chExt cx="8725" cy="1644"/>
          </a:xfrm>
        </p:grpSpPr>
        <p:sp>
          <p:nvSpPr>
            <p:cNvPr id="100" name="Text Box 3"/>
            <p:cNvSpPr txBox="1"/>
            <p:nvPr>
              <p:custDataLst>
                <p:tags r:id="rId11"/>
              </p:custDataLst>
            </p:nvPr>
          </p:nvSpPr>
          <p:spPr>
            <a:xfrm>
              <a:off x="6080" y="2025"/>
              <a:ext cx="8306" cy="1644"/>
            </a:xfrm>
            <a:prstGeom prst="rect">
              <a:avLst/>
            </a:prstGeom>
            <a:gradFill>
              <a:gsLst>
                <a:gs pos="0">
                  <a:srgbClr val="F2F2F2">
                    <a:alpha val="27000"/>
                  </a:srgbClr>
                </a:gs>
                <a:gs pos="68000">
                  <a:schemeClr val="accent4">
                    <a:lumMod val="20000"/>
                    <a:lumOff val="80000"/>
                    <a:alpha val="76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10800000" scaled="0"/>
            </a:gradFill>
            <a:ln w="9525">
              <a:noFill/>
            </a:ln>
          </p:spPr>
          <p:txBody>
            <a:bodyPr wrap="square">
              <a:no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500" b="1">
                <a:solidFill>
                  <a:srgbClr val="A2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宋体" panose="02010600030101010101" pitchFamily="2" charset="-122"/>
              </a:endParaRPr>
            </a:p>
          </p:txBody>
        </p:sp>
        <p:sp>
          <p:nvSpPr>
            <p:cNvPr id="101" name="文本框 100"/>
            <p:cNvSpPr txBox="1"/>
            <p:nvPr>
              <p:custDataLst>
                <p:tags r:id="rId12"/>
              </p:custDataLst>
            </p:nvPr>
          </p:nvSpPr>
          <p:spPr>
            <a:xfrm>
              <a:off x="6161" y="2153"/>
              <a:ext cx="8644" cy="1497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lstStyle/>
            <a:p>
              <a:pPr algn="l">
                <a:buClrTx/>
                <a:buSzTx/>
                <a:buFontTx/>
              </a:pPr>
              <a:r>
                <a: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第二单元  夏商周时期：奴隶制王朝的更替和向封建社会的过渡</a:t>
              </a:r>
              <a:endParaRPr lang="zh-CN" altLang="en-US" i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</p:grpSp>
      <p:sp>
        <p:nvSpPr>
          <p:cNvPr id="16" name="矩形 12"/>
          <p:cNvSpPr/>
          <p:nvPr>
            <p:custDataLst>
              <p:tags r:id="rId6"/>
            </p:custDataLst>
          </p:nvPr>
        </p:nvSpPr>
        <p:spPr>
          <a:xfrm>
            <a:off x="659765" y="2109470"/>
            <a:ext cx="2929255" cy="3836670"/>
          </a:xfrm>
          <a:prstGeom prst="rect">
            <a:avLst/>
          </a:prstGeom>
          <a:noFill/>
          <a:ln w="28575" cmpd="dbl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521710" y="1569085"/>
            <a:ext cx="5996940" cy="3589020"/>
          </a:xfrm>
          <a:prstGeom prst="rect">
            <a:avLst/>
          </a:prstGeom>
          <a:solidFill>
            <a:srgbClr val="006059">
              <a:alpha val="63000"/>
            </a:srgbClr>
          </a:solidFill>
        </p:spPr>
        <p:style>
          <a:lnRef idx="0">
            <a:srgbClr val="FFFFFF"/>
          </a:lnRef>
          <a:fillRef idx="1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itle 6"/>
          <p:cNvSpPr txBox="1"/>
          <p:nvPr>
            <p:custDataLst>
              <p:tags r:id="rId8"/>
            </p:custDataLst>
          </p:nvPr>
        </p:nvSpPr>
        <p:spPr>
          <a:xfrm>
            <a:off x="931545" y="2374265"/>
            <a:ext cx="3088005" cy="3956685"/>
          </a:xfrm>
          <a:prstGeom prst="rect">
            <a:avLst/>
          </a:prstGeom>
          <a:solidFill>
            <a:schemeClr val="bg2">
              <a:alpha val="63000"/>
            </a:schemeClr>
          </a:solidFill>
          <a:ln w="28575" cmpd="sng">
            <a:solidFill>
              <a:schemeClr val="bg1"/>
            </a:solidFill>
            <a:prstDash val="solid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</a:pPr>
            <a:r>
              <a:rPr lang="zh-CN" altLang="en-US" sz="2000" spc="18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+mn-ea"/>
              </a:rPr>
              <a:t>❀</a:t>
            </a:r>
            <a:r>
              <a:rPr lang="zh-CN" altLang="en-US" sz="2800" b="1" spc="18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+mn-ea"/>
              </a:rPr>
              <a:t>三字经</a:t>
            </a:r>
            <a:r>
              <a:rPr lang="zh-CN" altLang="en-US" sz="2000" spc="180">
                <a:ln w="3175">
                  <a:noFill/>
                  <a:prstDash val="dash"/>
                </a:ln>
                <a:solidFill>
                  <a:schemeClr val="accent4">
                    <a:lumMod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+mn-ea"/>
              </a:rPr>
              <a:t>❀</a:t>
            </a:r>
            <a:endParaRPr lang="en-US" altLang="zh-CN" sz="2800" spc="180">
              <a:ln w="3175">
                <a:noFill/>
                <a:prstDash val="dash"/>
              </a:ln>
              <a:solidFill>
                <a:schemeClr val="accent6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charset="-122"/>
              <a:sym typeface="+mn-ea"/>
            </a:endParaRPr>
          </a:p>
          <a:p>
            <a:pPr marL="0" lvl="1" indent="0" algn="r" fontAlgn="ctr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SzTx/>
              <a:buNone/>
            </a:pPr>
            <a:r>
              <a:rPr lang="zh-CN" altLang="en-US" sz="2600" b="1" spc="160">
                <a:ln w="3175">
                  <a:noFill/>
                  <a:prstDash val="dash"/>
                </a:ln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夏</a:t>
            </a:r>
            <a:r>
              <a:rPr lang="zh-CN" altLang="en-US" sz="2600" spc="160">
                <a:ln w="3175">
                  <a:noFill/>
                  <a:prstDash val="dash"/>
                </a:ln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传子，家天下。</a:t>
            </a:r>
          </a:p>
          <a:p>
            <a:pPr marL="0" lvl="1" indent="0" algn="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600" spc="160">
                <a:ln w="3175">
                  <a:noFill/>
                  <a:prstDash val="dash"/>
                </a:ln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四百载，迁夏社。</a:t>
            </a:r>
          </a:p>
          <a:p>
            <a:pPr marL="0" lvl="1" indent="0" algn="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600" spc="160">
                <a:ln w="3175">
                  <a:noFill/>
                  <a:prstDash val="dash"/>
                </a:ln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汤伐夏，国号</a:t>
            </a:r>
            <a:r>
              <a:rPr lang="zh-CN" altLang="en-US" sz="2600" b="1" spc="160">
                <a:ln w="3175">
                  <a:noFill/>
                  <a:prstDash val="dash"/>
                </a:ln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商</a:t>
            </a:r>
            <a:r>
              <a:rPr lang="zh-CN" altLang="en-US" sz="2600" spc="160">
                <a:ln w="3175">
                  <a:noFill/>
                  <a:prstDash val="dash"/>
                </a:ln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。</a:t>
            </a:r>
          </a:p>
          <a:p>
            <a:pPr marL="0" lvl="1" indent="0" algn="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600" spc="160">
                <a:ln w="3175">
                  <a:noFill/>
                  <a:prstDash val="dash"/>
                </a:ln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六百载，至纣亡。</a:t>
            </a:r>
          </a:p>
          <a:p>
            <a:pPr marL="0" lvl="1" indent="0" algn="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600" b="1" spc="160">
                <a:ln w="3175">
                  <a:noFill/>
                  <a:prstDash val="dash"/>
                </a:ln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周</a:t>
            </a:r>
            <a:r>
              <a:rPr lang="zh-CN" altLang="en-US" sz="2600" spc="160">
                <a:ln w="3175">
                  <a:noFill/>
                  <a:prstDash val="dash"/>
                </a:ln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武王，始诛纣。</a:t>
            </a:r>
          </a:p>
          <a:p>
            <a:pPr marL="0" lvl="1" indent="0" algn="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2600" spc="160">
                <a:ln w="3175">
                  <a:noFill/>
                  <a:prstDash val="dash"/>
                </a:ln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八百载，最长久</a:t>
            </a:r>
            <a:r>
              <a:rPr lang="zh-CN" altLang="en-US" sz="2600" spc="16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字魂简雅黑" panose="00000500000000000000" charset="-122"/>
              </a:rPr>
              <a:t>。</a:t>
            </a: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3993515" y="1660525"/>
            <a:ext cx="536829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2000" b="0" i="0" u="none" strike="noStrike" cap="none" spc="0" normalizeH="0" baseline="0">
                <a:ln>
                  <a:noFill/>
                </a:ln>
                <a:gradFill>
                  <a:gsLst>
                    <a:gs pos="10000">
                      <a:srgbClr val="FFD59B"/>
                    </a:gs>
                    <a:gs pos="50000">
                      <a:srgbClr val="FFFCDD"/>
                    </a:gs>
                    <a:gs pos="100000">
                      <a:srgbClr val="FFD59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汉仪许静行楷W" panose="00020600040101010101" pitchFamily="18" charset="-122"/>
                <a:ea typeface="汉仪许静行楷W" panose="00020600040101010101" pitchFamily="18" charset="-122"/>
              </a:defRPr>
            </a:lvl1pPr>
          </a:lstStyle>
          <a:p>
            <a:r>
              <a:rPr lang="zh-CN" altLang="en-US" sz="7200">
                <a:solidFill>
                  <a:schemeClr val="bg1"/>
                </a:solidFill>
                <a:effectLst/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第</a:t>
            </a:r>
            <a:r>
              <a:rPr lang="en-US" altLang="zh-CN" sz="7200">
                <a:solidFill>
                  <a:schemeClr val="bg1"/>
                </a:solidFill>
                <a:effectLst/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4</a:t>
            </a:r>
            <a:r>
              <a:rPr lang="zh-CN" altLang="en-US" sz="7200">
                <a:solidFill>
                  <a:schemeClr val="bg1"/>
                </a:solidFill>
                <a:effectLst/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课</a:t>
            </a:r>
            <a:r>
              <a:rPr lang="en-US" altLang="zh-CN" sz="7200">
                <a:solidFill>
                  <a:schemeClr val="bg1"/>
                </a:solidFill>
                <a:effectLst/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 </a:t>
            </a:r>
          </a:p>
          <a:p>
            <a:r>
              <a:rPr lang="zh-CN" altLang="en-US" sz="7200">
                <a:solidFill>
                  <a:schemeClr val="bg1"/>
                </a:solidFill>
                <a:effectLst/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夏商西周</a:t>
            </a:r>
          </a:p>
          <a:p>
            <a:r>
              <a:rPr lang="zh-CN" altLang="en-US" sz="7200">
                <a:solidFill>
                  <a:schemeClr val="bg1"/>
                </a:solidFill>
                <a:effectLst/>
                <a:latin typeface="报隶-简" panose="02010600040101010101" charset="-122"/>
                <a:ea typeface="报隶-简" panose="02010600040101010101" charset="-122"/>
                <a:cs typeface="报隶-简" panose="02010600040101010101" charset="-122"/>
              </a:rPr>
              <a:t>王朝的更替</a:t>
            </a:r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703310" y="788035"/>
            <a:ext cx="2658110" cy="33318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0"/>
          <a:srcRect l="977" t="1703" r="1302" b="1692"/>
          <a:stretch>
            <a:fillRect/>
          </a:stretch>
        </p:blipFill>
        <p:spPr bwMode="auto">
          <a:xfrm>
            <a:off x="581660" y="1708150"/>
            <a:ext cx="4274185" cy="4150360"/>
          </a:xfrm>
          <a:prstGeom prst="ellipse">
            <a:avLst/>
          </a:prstGeom>
          <a:noFill/>
          <a:ln w="28575" cmpd="sng">
            <a:solidFill>
              <a:schemeClr val="accent5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/>
          <a:stretch>
            <a:fillRect/>
          </a:stretch>
        </p:blipFill>
        <p:spPr>
          <a:xfrm rot="10800000">
            <a:off x="581660" y="370205"/>
            <a:ext cx="3707765" cy="9950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5"/>
            </p:custDataLst>
          </p:nvPr>
        </p:nvSpPr>
        <p:spPr>
          <a:xfrm>
            <a:off x="892175" y="661670"/>
            <a:ext cx="29730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1.</a:t>
            </a:r>
            <a:r>
              <a:rPr lang="zh-CN" altLang="en-US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夏朝的建立与家天下</a:t>
            </a: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5904230" y="1365250"/>
            <a:ext cx="5143500" cy="1443355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rgbClr val="404040">
              <a:shade val="50000"/>
            </a:srgbClr>
          </a:lnRef>
          <a:fillRef idx="1">
            <a:srgbClr val="404040"/>
          </a:fillRef>
          <a:effectRef idx="0">
            <a:srgbClr val="404040"/>
          </a:effectRef>
          <a:fontRef idx="minor">
            <a:sysClr val="window" lastClr="FFFFFF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3600"/>
          </a:p>
        </p:txBody>
      </p:sp>
      <p:sp>
        <p:nvSpPr>
          <p:cNvPr id="5" name="泪滴形 4"/>
          <p:cNvSpPr/>
          <p:nvPr>
            <p:custDataLst>
              <p:tags r:id="rId7"/>
            </p:custDataLst>
          </p:nvPr>
        </p:nvSpPr>
        <p:spPr>
          <a:xfrm>
            <a:off x="5777865" y="2407285"/>
            <a:ext cx="794385" cy="795655"/>
          </a:xfrm>
          <a:prstGeom prst="teardrop">
            <a:avLst>
              <a:gd name="adj" fmla="val 95203"/>
            </a:avLst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微软雅黑" panose="020B0503020204020204" charset="-122"/>
                <a:ea typeface="微软雅黑" panose="020B0503020204020204" charset="-122"/>
              </a:rPr>
              <a:t>1</a:t>
            </a: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6692265" y="1383665"/>
            <a:ext cx="4291330" cy="14249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夏</a:t>
            </a: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传子，</a:t>
            </a:r>
            <a:r>
              <a:rPr lang="zh-CN" altLang="en-US" sz="40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家天下</a:t>
            </a: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。</a:t>
            </a:r>
          </a:p>
          <a:p>
            <a:pPr marL="0" lvl="1" indent="0" algn="ctr" fontAlgn="ctr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zh-CN" altLang="en-US" sz="4000">
                <a:latin typeface="黑体" panose="02010609060101010101" charset="-122"/>
                <a:ea typeface="黑体" panose="02010609060101010101" charset="-122"/>
                <a:sym typeface="字魂简雅黑" panose="00000500000000000000" charset="-122"/>
              </a:rPr>
              <a:t>四百载，迁夏社。</a:t>
            </a:r>
            <a:endParaRPr lang="zh-CN" altLang="en-US" sz="400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Freeform 8"/>
          <p:cNvSpPr/>
          <p:nvPr>
            <p:custDataLst>
              <p:tags r:id="rId9"/>
            </p:custDataLst>
          </p:nvPr>
        </p:nvSpPr>
        <p:spPr bwMode="auto">
          <a:xfrm>
            <a:off x="8478504" y="3310727"/>
            <a:ext cx="1092307" cy="1257184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chemeClr val="accent2"/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6" name="Freeform 10"/>
          <p:cNvSpPr/>
          <p:nvPr>
            <p:custDataLst>
              <p:tags r:id="rId10"/>
            </p:custDataLst>
          </p:nvPr>
        </p:nvSpPr>
        <p:spPr bwMode="auto">
          <a:xfrm>
            <a:off x="8478505" y="4573325"/>
            <a:ext cx="1092307" cy="1257184"/>
          </a:xfrm>
          <a:custGeom>
            <a:avLst/>
            <a:gdLst>
              <a:gd name="T0" fmla="*/ 638 w 638"/>
              <a:gd name="T1" fmla="*/ 552 h 734"/>
              <a:gd name="T2" fmla="*/ 638 w 638"/>
              <a:gd name="T3" fmla="*/ 183 h 734"/>
              <a:gd name="T4" fmla="*/ 319 w 638"/>
              <a:gd name="T5" fmla="*/ 0 h 734"/>
              <a:gd name="T6" fmla="*/ 0 w 638"/>
              <a:gd name="T7" fmla="*/ 183 h 734"/>
              <a:gd name="T8" fmla="*/ 0 w 638"/>
              <a:gd name="T9" fmla="*/ 552 h 734"/>
              <a:gd name="T10" fmla="*/ 319 w 638"/>
              <a:gd name="T11" fmla="*/ 734 h 734"/>
              <a:gd name="T12" fmla="*/ 638 w 638"/>
              <a:gd name="T13" fmla="*/ 552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2"/>
                </a:moveTo>
                <a:lnTo>
                  <a:pt x="638" y="183"/>
                </a:lnTo>
                <a:lnTo>
                  <a:pt x="319" y="0"/>
                </a:lnTo>
                <a:lnTo>
                  <a:pt x="0" y="183"/>
                </a:lnTo>
                <a:lnTo>
                  <a:pt x="0" y="552"/>
                </a:lnTo>
                <a:lnTo>
                  <a:pt x="319" y="734"/>
                </a:lnTo>
                <a:lnTo>
                  <a:pt x="638" y="552"/>
                </a:lnTo>
                <a:close/>
              </a:path>
            </a:pathLst>
          </a:custGeom>
          <a:solidFill>
            <a:schemeClr val="accent4"/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Freeform 9"/>
          <p:cNvSpPr/>
          <p:nvPr>
            <p:custDataLst>
              <p:tags r:id="rId11"/>
            </p:custDataLst>
          </p:nvPr>
        </p:nvSpPr>
        <p:spPr bwMode="auto">
          <a:xfrm>
            <a:off x="7392402" y="3310727"/>
            <a:ext cx="1092307" cy="1257184"/>
          </a:xfrm>
          <a:custGeom>
            <a:avLst/>
            <a:gdLst>
              <a:gd name="T0" fmla="*/ 638 w 638"/>
              <a:gd name="T1" fmla="*/ 551 h 734"/>
              <a:gd name="T2" fmla="*/ 638 w 638"/>
              <a:gd name="T3" fmla="*/ 182 h 734"/>
              <a:gd name="T4" fmla="*/ 319 w 638"/>
              <a:gd name="T5" fmla="*/ 0 h 734"/>
              <a:gd name="T6" fmla="*/ 0 w 638"/>
              <a:gd name="T7" fmla="*/ 182 h 734"/>
              <a:gd name="T8" fmla="*/ 0 w 638"/>
              <a:gd name="T9" fmla="*/ 551 h 734"/>
              <a:gd name="T10" fmla="*/ 319 w 638"/>
              <a:gd name="T11" fmla="*/ 734 h 734"/>
              <a:gd name="T12" fmla="*/ 638 w 638"/>
              <a:gd name="T13" fmla="*/ 551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1"/>
                </a:moveTo>
                <a:lnTo>
                  <a:pt x="638" y="182"/>
                </a:lnTo>
                <a:lnTo>
                  <a:pt x="319" y="0"/>
                </a:lnTo>
                <a:lnTo>
                  <a:pt x="0" y="182"/>
                </a:lnTo>
                <a:lnTo>
                  <a:pt x="0" y="551"/>
                </a:lnTo>
                <a:lnTo>
                  <a:pt x="319" y="734"/>
                </a:lnTo>
                <a:lnTo>
                  <a:pt x="638" y="551"/>
                </a:lnTo>
                <a:close/>
              </a:path>
            </a:pathLst>
          </a:custGeom>
          <a:solidFill>
            <a:schemeClr val="accent1"/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7" name="Freeform 11"/>
          <p:cNvSpPr/>
          <p:nvPr>
            <p:custDataLst>
              <p:tags r:id="rId12"/>
            </p:custDataLst>
          </p:nvPr>
        </p:nvSpPr>
        <p:spPr bwMode="auto">
          <a:xfrm>
            <a:off x="7392402" y="4573325"/>
            <a:ext cx="1092307" cy="1257184"/>
          </a:xfrm>
          <a:custGeom>
            <a:avLst/>
            <a:gdLst>
              <a:gd name="T0" fmla="*/ 638 w 638"/>
              <a:gd name="T1" fmla="*/ 552 h 734"/>
              <a:gd name="T2" fmla="*/ 638 w 638"/>
              <a:gd name="T3" fmla="*/ 183 h 734"/>
              <a:gd name="T4" fmla="*/ 319 w 638"/>
              <a:gd name="T5" fmla="*/ 0 h 734"/>
              <a:gd name="T6" fmla="*/ 0 w 638"/>
              <a:gd name="T7" fmla="*/ 183 h 734"/>
              <a:gd name="T8" fmla="*/ 0 w 638"/>
              <a:gd name="T9" fmla="*/ 552 h 734"/>
              <a:gd name="T10" fmla="*/ 319 w 638"/>
              <a:gd name="T11" fmla="*/ 734 h 734"/>
              <a:gd name="T12" fmla="*/ 638 w 638"/>
              <a:gd name="T13" fmla="*/ 552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38" h="734">
                <a:moveTo>
                  <a:pt x="638" y="552"/>
                </a:moveTo>
                <a:lnTo>
                  <a:pt x="638" y="183"/>
                </a:lnTo>
                <a:lnTo>
                  <a:pt x="319" y="0"/>
                </a:lnTo>
                <a:lnTo>
                  <a:pt x="0" y="183"/>
                </a:lnTo>
                <a:lnTo>
                  <a:pt x="0" y="552"/>
                </a:lnTo>
                <a:lnTo>
                  <a:pt x="319" y="734"/>
                </a:lnTo>
                <a:lnTo>
                  <a:pt x="638" y="5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6350">
            <a:noFill/>
          </a:ln>
        </p:spPr>
        <p:txBody>
          <a:bodyPr lIns="121912" tIns="60956" rIns="121912" bIns="60956"/>
          <a:lstStyle/>
          <a:p>
            <a:pPr>
              <a:lnSpc>
                <a:spcPct val="120000"/>
              </a:lnSpc>
            </a:pPr>
            <a:endParaRPr lang="zh-CN" altLang="en-US" sz="169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8136255" y="4206240"/>
            <a:ext cx="69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字魂简雅黑" panose="00000500000000000000" charset="-122"/>
              </a:rPr>
              <a:t>夏</a:t>
            </a: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7440930" y="3621405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建立</a:t>
            </a:r>
          </a:p>
        </p:txBody>
      </p:sp>
      <p:sp>
        <p:nvSpPr>
          <p:cNvPr id="17" name="文本框 16"/>
          <p:cNvSpPr txBox="1"/>
          <p:nvPr>
            <p:custDataLst>
              <p:tags r:id="rId15"/>
            </p:custDataLst>
          </p:nvPr>
        </p:nvSpPr>
        <p:spPr>
          <a:xfrm>
            <a:off x="8526780" y="3632200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制度</a:t>
            </a:r>
          </a:p>
        </p:txBody>
      </p:sp>
      <p:sp>
        <p:nvSpPr>
          <p:cNvPr id="18" name="文本框 17"/>
          <p:cNvSpPr txBox="1"/>
          <p:nvPr>
            <p:custDataLst>
              <p:tags r:id="rId16"/>
            </p:custDataLst>
          </p:nvPr>
        </p:nvSpPr>
        <p:spPr>
          <a:xfrm>
            <a:off x="7440930" y="4899660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统治</a:t>
            </a:r>
          </a:p>
        </p:txBody>
      </p:sp>
      <p:sp>
        <p:nvSpPr>
          <p:cNvPr id="19" name="文本框 18"/>
          <p:cNvSpPr txBox="1"/>
          <p:nvPr>
            <p:custDataLst>
              <p:tags r:id="rId17"/>
            </p:custDataLst>
          </p:nvPr>
        </p:nvSpPr>
        <p:spPr>
          <a:xfrm>
            <a:off x="8526780" y="4893945"/>
            <a:ext cx="1008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衰亡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  <p:bldP spid="5" grpId="0" animBg="1"/>
      <p:bldP spid="2" grpId="0"/>
      <p:bldP spid="6" grpId="0" animBg="1"/>
      <p:bldP spid="19466" grpId="0" animBg="1"/>
      <p:bldP spid="7" grpId="0" animBg="1"/>
      <p:bldP spid="19467" grpId="0" animBg="1"/>
      <p:bldP spid="14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0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1"/>
          <a:stretch>
            <a:fillRect/>
          </a:stretch>
        </p:blipFill>
        <p:spPr>
          <a:xfrm rot="10800000">
            <a:off x="581660" y="370205"/>
            <a:ext cx="3707765" cy="99504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92175" y="661670"/>
            <a:ext cx="29730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1.</a:t>
            </a:r>
            <a:r>
              <a:rPr lang="zh-CN" altLang="en-US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夏朝的建立与家天下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2"/>
          <a:srcRect l="9302" t="2622" r="1720" b="1692"/>
          <a:stretch>
            <a:fillRect/>
          </a:stretch>
        </p:blipFill>
        <p:spPr bwMode="auto">
          <a:xfrm>
            <a:off x="645160" y="1602740"/>
            <a:ext cx="4163060" cy="4109085"/>
          </a:xfrm>
          <a:prstGeom prst="ellipse">
            <a:avLst/>
          </a:prstGeom>
          <a:noFill/>
          <a:ln w="28575" cmpd="sng">
            <a:solidFill>
              <a:schemeClr val="accent5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圆角矩形 9"/>
          <p:cNvSpPr/>
          <p:nvPr>
            <p:custDataLst>
              <p:tags r:id="rId6"/>
            </p:custDataLst>
          </p:nvPr>
        </p:nvSpPr>
        <p:spPr>
          <a:xfrm>
            <a:off x="4639310" y="5554980"/>
            <a:ext cx="3484880" cy="5162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bg2">
                    <a:lumMod val="25000"/>
                  </a:schemeClr>
                </a:solidFill>
              </a:rPr>
              <a:t>河南中西部、山西南部一带</a:t>
            </a:r>
          </a:p>
        </p:txBody>
      </p:sp>
      <p:cxnSp>
        <p:nvCxnSpPr>
          <p:cNvPr id="17" name="直接箭头连接符 16"/>
          <p:cNvCxnSpPr>
            <a:stCxn id="10" idx="1"/>
          </p:cNvCxnSpPr>
          <p:nvPr>
            <p:custDataLst>
              <p:tags r:id="rId7"/>
            </p:custDataLst>
          </p:nvPr>
        </p:nvCxnSpPr>
        <p:spPr>
          <a:xfrm flipH="1" flipV="1">
            <a:off x="2369185" y="4321175"/>
            <a:ext cx="2270125" cy="149225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>
            <p:custDataLst>
              <p:tags r:id="rId8"/>
            </p:custDataLst>
          </p:nvPr>
        </p:nvGrpSpPr>
        <p:grpSpPr>
          <a:xfrm rot="720000">
            <a:off x="9504605" y="309897"/>
            <a:ext cx="2298065" cy="2242089"/>
            <a:chOff x="4750" y="6917"/>
            <a:chExt cx="4243" cy="3688"/>
          </a:xfrm>
        </p:grpSpPr>
        <p:pic>
          <p:nvPicPr>
            <p:cNvPr id="13" name="图片 12" descr="108750825&amp;pky96108750825&amp;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3"/>
            <a:stretch>
              <a:fillRect/>
            </a:stretch>
          </p:blipFill>
          <p:spPr>
            <a:xfrm flipH="1">
              <a:off x="4750" y="6917"/>
              <a:ext cx="4243" cy="368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28"/>
              </p:custDataLst>
            </p:nvPr>
          </p:nvSpPr>
          <p:spPr>
            <a:xfrm rot="480000">
              <a:off x="5278" y="7654"/>
              <a:ext cx="3474" cy="2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朝代建立三要素</a:t>
              </a:r>
              <a:r>
                <a:rPr lang="en-US" altLang="zh-CN" sz="24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: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时间  </a:t>
              </a:r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</a:p>
            <a:p>
              <a:pPr algn="ctr"/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 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建立者、</a:t>
              </a:r>
              <a:endParaRPr lang="en-US" altLang="zh-CN" sz="24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  <a:p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 </a:t>
              </a:r>
              <a:r>
                <a:rPr lang="en-US" altLang="zh-CN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  </a:t>
              </a:r>
              <a:r>
                <a:rPr lang="zh-CN" altLang="en-US" sz="2400" b="1">
                  <a:solidFill>
                    <a:schemeClr val="accent5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都城</a:t>
              </a:r>
            </a:p>
          </p:txBody>
        </p:sp>
      </p:grpSp>
      <p:sp>
        <p:nvSpPr>
          <p:cNvPr id="15" name="TextBox 3"/>
          <p:cNvSpPr txBox="1"/>
          <p:nvPr>
            <p:custDataLst>
              <p:tags r:id="rId9"/>
            </p:custDataLst>
          </p:nvPr>
        </p:nvSpPr>
        <p:spPr>
          <a:xfrm>
            <a:off x="3864610" y="1282065"/>
            <a:ext cx="52374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阅读教材</a:t>
            </a:r>
            <a:r>
              <a:rPr lang="en-US" altLang="zh-CN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p22</a:t>
            </a:r>
            <a:r>
              <a:rPr lang="zh-CN" altLang="en-US" sz="2400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，找出夏朝建立三要素。</a:t>
            </a:r>
          </a:p>
        </p:txBody>
      </p:sp>
      <p:grpSp>
        <p:nvGrpSpPr>
          <p:cNvPr id="16" name="组合 15"/>
          <p:cNvGrpSpPr/>
          <p:nvPr>
            <p:custDataLst>
              <p:tags r:id="rId10"/>
            </p:custDataLst>
          </p:nvPr>
        </p:nvGrpSpPr>
        <p:grpSpPr>
          <a:xfrm>
            <a:off x="5817235" y="2151380"/>
            <a:ext cx="2294504" cy="3203272"/>
            <a:chOff x="10996" y="5919"/>
            <a:chExt cx="2540" cy="3546"/>
          </a:xfrm>
        </p:grpSpPr>
        <p:cxnSp>
          <p:nvCxnSpPr>
            <p:cNvPr id="18" name="直接连接符 17"/>
            <p:cNvCxnSpPr/>
            <p:nvPr>
              <p:custDataLst>
                <p:tags r:id="rId17"/>
              </p:custDataLst>
            </p:nvPr>
          </p:nvCxnSpPr>
          <p:spPr>
            <a:xfrm flipH="1">
              <a:off x="11448" y="6282"/>
              <a:ext cx="0" cy="2929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18"/>
              </p:custDataLst>
            </p:nvPr>
          </p:nvCxnSpPr>
          <p:spPr>
            <a:xfrm flipH="1">
              <a:off x="11448" y="6282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19"/>
              </p:custDataLst>
            </p:nvPr>
          </p:nvCxnSpPr>
          <p:spPr>
            <a:xfrm flipH="1">
              <a:off x="10996" y="7730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>
              <p:custDataLst>
                <p:tags r:id="rId20"/>
              </p:custDataLst>
            </p:nvPr>
          </p:nvCxnSpPr>
          <p:spPr>
            <a:xfrm flipH="1">
              <a:off x="11448" y="9194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1"/>
              </p:custDataLst>
            </p:nvPr>
          </p:nvCxnSpPr>
          <p:spPr>
            <a:xfrm flipH="1">
              <a:off x="11453" y="8158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923" y="7903"/>
              <a:ext cx="1252" cy="5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都城：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23"/>
              </p:custDataLst>
            </p:nvPr>
          </p:nvSpPr>
          <p:spPr>
            <a:xfrm>
              <a:off x="11953" y="5919"/>
              <a:ext cx="1252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时间：</a:t>
              </a:r>
            </a:p>
          </p:txBody>
        </p: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11971" y="6942"/>
              <a:ext cx="1565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建立者：</a:t>
              </a:r>
            </a:p>
          </p:txBody>
        </p:sp>
        <p:cxnSp>
          <p:nvCxnSpPr>
            <p:cNvPr id="28" name="直接连接符 27"/>
            <p:cNvCxnSpPr/>
            <p:nvPr>
              <p:custDataLst>
                <p:tags r:id="rId25"/>
              </p:custDataLst>
            </p:nvPr>
          </p:nvCxnSpPr>
          <p:spPr>
            <a:xfrm flipH="1">
              <a:off x="11477" y="7185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>
              <p:custDataLst>
                <p:tags r:id="rId26"/>
              </p:custDataLst>
            </p:nvPr>
          </p:nvSpPr>
          <p:spPr>
            <a:xfrm>
              <a:off x="11910" y="8921"/>
              <a:ext cx="1252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地位：</a:t>
              </a:r>
            </a:p>
          </p:txBody>
        </p:sp>
      </p:grpSp>
      <p:sp>
        <p:nvSpPr>
          <p:cNvPr id="32" name="文本框 31"/>
          <p:cNvSpPr txBox="1"/>
          <p:nvPr>
            <p:custDataLst>
              <p:tags r:id="rId11"/>
            </p:custDataLst>
          </p:nvPr>
        </p:nvSpPr>
        <p:spPr>
          <a:xfrm>
            <a:off x="7658735" y="2124075"/>
            <a:ext cx="235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约公元前</a:t>
            </a:r>
            <a:r>
              <a:rPr lang="en-US" altLang="zh-CN" sz="24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2070</a:t>
            </a:r>
            <a:r>
              <a:rPr lang="zh-CN" altLang="en-US" sz="24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年</a:t>
            </a:r>
          </a:p>
        </p:txBody>
      </p:sp>
      <p:sp>
        <p:nvSpPr>
          <p:cNvPr id="33" name="文本框 32"/>
          <p:cNvSpPr txBox="1"/>
          <p:nvPr>
            <p:custDataLst>
              <p:tags r:id="rId12"/>
            </p:custDataLst>
          </p:nvPr>
        </p:nvSpPr>
        <p:spPr>
          <a:xfrm>
            <a:off x="8007985" y="3066415"/>
            <a:ext cx="51371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sym typeface="+mn-ea"/>
              </a:rPr>
              <a:t>禹</a:t>
            </a:r>
          </a:p>
        </p:txBody>
      </p:sp>
      <p:sp>
        <p:nvSpPr>
          <p:cNvPr id="34" name="文本框 33"/>
          <p:cNvSpPr txBox="1"/>
          <p:nvPr>
            <p:custDataLst>
              <p:tags r:id="rId13"/>
            </p:custDataLst>
          </p:nvPr>
        </p:nvSpPr>
        <p:spPr>
          <a:xfrm>
            <a:off x="7544435" y="3977005"/>
            <a:ext cx="266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阳城</a:t>
            </a:r>
            <a:r>
              <a:rPr lang="en-US" altLang="zh-CN" sz="24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(</a:t>
            </a:r>
            <a:r>
              <a:rPr lang="zh-CN" altLang="en-US" sz="24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今河南登封</a:t>
            </a:r>
            <a:r>
              <a:rPr lang="en-US" altLang="zh-CN" sz="24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)</a:t>
            </a:r>
            <a:endParaRPr lang="en-US" altLang="zh-CN" sz="2400" b="1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6" name="椭圆 35"/>
          <p:cNvSpPr/>
          <p:nvPr>
            <p:custDataLst>
              <p:tags r:id="rId14"/>
            </p:custDataLst>
          </p:nvPr>
        </p:nvSpPr>
        <p:spPr>
          <a:xfrm>
            <a:off x="5046980" y="3150870"/>
            <a:ext cx="789940" cy="1170305"/>
          </a:xfrm>
          <a:prstGeom prst="ellipse">
            <a:avLst/>
          </a:prstGeom>
          <a:ln w="1270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夏朝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4782185" y="447040"/>
            <a:ext cx="3707130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6"/>
            </p:custDataLst>
          </p:nvPr>
        </p:nvSpPr>
        <p:spPr>
          <a:xfrm>
            <a:off x="4948555" y="459740"/>
            <a:ext cx="529463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一、夏朝的建立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5" grpId="0"/>
      <p:bldP spid="32" grpId="0"/>
      <p:bldP spid="33" grpId="0"/>
      <p:bldP spid="34" grpId="0"/>
      <p:bldP spid="36" grpId="0" animBg="1"/>
      <p:bldP spid="3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5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36"/>
          <a:stretch>
            <a:fillRect/>
          </a:stretch>
        </p:blipFill>
        <p:spPr>
          <a:xfrm rot="10800000">
            <a:off x="581660" y="370205"/>
            <a:ext cx="3707765" cy="99504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92175" y="661670"/>
            <a:ext cx="29730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1.</a:t>
            </a:r>
            <a:r>
              <a:rPr lang="zh-CN" altLang="en-US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夏朝的建立与家天下</a:t>
            </a:r>
          </a:p>
        </p:txBody>
      </p:sp>
      <p:grpSp>
        <p:nvGrpSpPr>
          <p:cNvPr id="16" name="组合 15"/>
          <p:cNvGrpSpPr/>
          <p:nvPr>
            <p:custDataLst>
              <p:tags r:id="rId5"/>
            </p:custDataLst>
          </p:nvPr>
        </p:nvGrpSpPr>
        <p:grpSpPr>
          <a:xfrm>
            <a:off x="5514975" y="1778000"/>
            <a:ext cx="2294504" cy="3203272"/>
            <a:chOff x="10996" y="5919"/>
            <a:chExt cx="2540" cy="3546"/>
          </a:xfrm>
        </p:grpSpPr>
        <p:cxnSp>
          <p:nvCxnSpPr>
            <p:cNvPr id="18" name="直接连接符 17"/>
            <p:cNvCxnSpPr/>
            <p:nvPr>
              <p:custDataLst>
                <p:tags r:id="rId24"/>
              </p:custDataLst>
            </p:nvPr>
          </p:nvCxnSpPr>
          <p:spPr>
            <a:xfrm flipH="1">
              <a:off x="11448" y="6282"/>
              <a:ext cx="0" cy="2929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25"/>
              </p:custDataLst>
            </p:nvPr>
          </p:nvCxnSpPr>
          <p:spPr>
            <a:xfrm flipH="1">
              <a:off x="11448" y="6282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26"/>
              </p:custDataLst>
            </p:nvPr>
          </p:nvCxnSpPr>
          <p:spPr>
            <a:xfrm flipH="1">
              <a:off x="10996" y="7730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0" name="直接连接符 129"/>
            <p:cNvCxnSpPr/>
            <p:nvPr>
              <p:custDataLst>
                <p:tags r:id="rId27"/>
              </p:custDataLst>
            </p:nvPr>
          </p:nvCxnSpPr>
          <p:spPr>
            <a:xfrm flipH="1">
              <a:off x="11448" y="9194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8"/>
              </p:custDataLst>
            </p:nvPr>
          </p:nvCxnSpPr>
          <p:spPr>
            <a:xfrm flipH="1">
              <a:off x="11453" y="8158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>
              <p:custDataLst>
                <p:tags r:id="rId29"/>
              </p:custDataLst>
            </p:nvPr>
          </p:nvSpPr>
          <p:spPr>
            <a:xfrm>
              <a:off x="11923" y="7903"/>
              <a:ext cx="1252" cy="5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都城：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30"/>
              </p:custDataLst>
            </p:nvPr>
          </p:nvSpPr>
          <p:spPr>
            <a:xfrm>
              <a:off x="11953" y="5919"/>
              <a:ext cx="1252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时间：</a:t>
              </a:r>
            </a:p>
          </p:txBody>
        </p:sp>
        <p:sp>
          <p:nvSpPr>
            <p:cNvPr id="26" name="文本框 25"/>
            <p:cNvSpPr txBox="1"/>
            <p:nvPr>
              <p:custDataLst>
                <p:tags r:id="rId31"/>
              </p:custDataLst>
            </p:nvPr>
          </p:nvSpPr>
          <p:spPr>
            <a:xfrm>
              <a:off x="11971" y="6942"/>
              <a:ext cx="1565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建立者：</a:t>
              </a:r>
            </a:p>
          </p:txBody>
        </p:sp>
        <p:cxnSp>
          <p:nvCxnSpPr>
            <p:cNvPr id="28" name="直接连接符 27"/>
            <p:cNvCxnSpPr/>
            <p:nvPr>
              <p:custDataLst>
                <p:tags r:id="rId32"/>
              </p:custDataLst>
            </p:nvPr>
          </p:nvCxnSpPr>
          <p:spPr>
            <a:xfrm flipH="1">
              <a:off x="11477" y="7185"/>
              <a:ext cx="447" cy="0"/>
            </a:xfrm>
            <a:prstGeom prst="line">
              <a:avLst/>
            </a:prstGeom>
            <a:ln w="31750" cap="rnd">
              <a:solidFill>
                <a:schemeClr val="accent5"/>
              </a:solidFill>
              <a:prstDash val="sysDot"/>
              <a:round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0" name="文本框 29"/>
            <p:cNvSpPr txBox="1"/>
            <p:nvPr>
              <p:custDataLst>
                <p:tags r:id="rId33"/>
              </p:custDataLst>
            </p:nvPr>
          </p:nvSpPr>
          <p:spPr>
            <a:xfrm>
              <a:off x="11910" y="8921"/>
              <a:ext cx="1252" cy="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60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50000"/>
                    </a:schemeClr>
                  </a:solidFill>
                  <a:uFillTx/>
                  <a:latin typeface="楷体_GB2312" charset="0"/>
                  <a:ea typeface="楷体_GB2312" charset="0"/>
                  <a:cs typeface="楷体" panose="02010609060101010101" pitchFamily="49" charset="-122"/>
                  <a:sym typeface="Arial" panose="020B0604020202020204"/>
                </a:rPr>
                <a:t>地位：</a:t>
              </a:r>
            </a:p>
          </p:txBody>
        </p:sp>
      </p:grpSp>
      <p:sp>
        <p:nvSpPr>
          <p:cNvPr id="32" name="文本框 31"/>
          <p:cNvSpPr txBox="1"/>
          <p:nvPr>
            <p:custDataLst>
              <p:tags r:id="rId6"/>
            </p:custDataLst>
          </p:nvPr>
        </p:nvSpPr>
        <p:spPr>
          <a:xfrm>
            <a:off x="7369175" y="1800860"/>
            <a:ext cx="235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约公元前</a:t>
            </a:r>
            <a:r>
              <a:rPr lang="en-US" altLang="zh-CN" sz="24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2070</a:t>
            </a:r>
            <a:r>
              <a:rPr lang="zh-CN" altLang="en-US" sz="24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年</a:t>
            </a:r>
          </a:p>
        </p:txBody>
      </p:sp>
      <p:sp>
        <p:nvSpPr>
          <p:cNvPr id="33" name="文本框 32"/>
          <p:cNvSpPr txBox="1"/>
          <p:nvPr>
            <p:custDataLst>
              <p:tags r:id="rId7"/>
            </p:custDataLst>
          </p:nvPr>
        </p:nvSpPr>
        <p:spPr>
          <a:xfrm>
            <a:off x="7718425" y="2743200"/>
            <a:ext cx="513715" cy="49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600" b="1">
                <a:solidFill>
                  <a:srgbClr val="C00000"/>
                </a:solidFill>
                <a:highlight>
                  <a:srgbClr val="FFFF00"/>
                </a:highlight>
                <a:latin typeface="等线" panose="02010600030101010101" charset="-122"/>
                <a:ea typeface="等线" panose="02010600030101010101" charset="-122"/>
                <a:sym typeface="+mn-ea"/>
              </a:rPr>
              <a:t>禹</a:t>
            </a:r>
          </a:p>
        </p:txBody>
      </p: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7254875" y="3653790"/>
            <a:ext cx="266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C00000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阳城</a:t>
            </a:r>
            <a:r>
              <a:rPr lang="en-US" altLang="zh-CN" sz="24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(</a:t>
            </a:r>
            <a:r>
              <a:rPr lang="zh-CN" altLang="en-US" sz="24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今河南登封</a:t>
            </a:r>
            <a:r>
              <a:rPr lang="en-US" altLang="zh-CN" sz="2400" b="1"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)</a:t>
            </a:r>
            <a:endParaRPr lang="en-US" altLang="zh-CN" sz="2400" b="1"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9"/>
            </p:custDataLst>
          </p:nvPr>
        </p:nvSpPr>
        <p:spPr>
          <a:xfrm>
            <a:off x="7125970" y="4511040"/>
            <a:ext cx="45453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u="sng">
                <a:solidFill>
                  <a:srgbClr val="FC02FF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中国历史上第一个</a:t>
            </a:r>
            <a:r>
              <a:rPr lang="en-US" altLang="zh-CN" sz="2400" b="1" u="sng">
                <a:solidFill>
                  <a:srgbClr val="FC02FF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(</a:t>
            </a:r>
            <a:r>
              <a:rPr lang="zh-CN" altLang="en-US" sz="2400" b="1" u="sng">
                <a:solidFill>
                  <a:srgbClr val="FC02FF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奴隶制</a:t>
            </a:r>
            <a:r>
              <a:rPr lang="en-US" altLang="zh-CN" sz="2400" b="1" u="sng">
                <a:solidFill>
                  <a:srgbClr val="FC02FF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)</a:t>
            </a:r>
            <a:r>
              <a:rPr lang="zh-CN" altLang="en-US" sz="2400" b="1" u="sng">
                <a:solidFill>
                  <a:srgbClr val="FC02FF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王朝</a:t>
            </a:r>
          </a:p>
        </p:txBody>
      </p:sp>
      <p:sp>
        <p:nvSpPr>
          <p:cNvPr id="36" name="椭圆 35"/>
          <p:cNvSpPr/>
          <p:nvPr>
            <p:custDataLst>
              <p:tags r:id="rId10"/>
            </p:custDataLst>
          </p:nvPr>
        </p:nvSpPr>
        <p:spPr>
          <a:xfrm>
            <a:off x="4744720" y="2777490"/>
            <a:ext cx="789940" cy="1170305"/>
          </a:xfrm>
          <a:prstGeom prst="ellipse">
            <a:avLst/>
          </a:prstGeom>
          <a:ln w="12700" cap="flat" cmpd="sng" algn="ctr">
            <a:solidFill>
              <a:schemeClr val="accent5"/>
            </a:solidFill>
            <a:prstDash val="dash"/>
            <a:miter lim="800000"/>
          </a:ln>
        </p:spPr>
        <p:style>
          <a:lnRef idx="0">
            <a:schemeClr val="accent4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charset="-122"/>
                <a:ea typeface="黑体" panose="02010609060101010101" charset="-122"/>
              </a:rPr>
              <a:t>夏朝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4782185" y="447040"/>
            <a:ext cx="3707130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12"/>
            </p:custDataLst>
          </p:nvPr>
        </p:nvSpPr>
        <p:spPr>
          <a:xfrm>
            <a:off x="4948555" y="459740"/>
            <a:ext cx="529463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二、夏朝的统治</a:t>
            </a:r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969010" y="1340485"/>
            <a:ext cx="333565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r">
              <a:buFont typeface="Wingdings" panose="05000000000000000000" charset="0"/>
              <a:buNone/>
            </a:pPr>
            <a:r>
              <a:rPr lang="zh-CN" altLang="en-US" sz="2600">
                <a:solidFill>
                  <a:schemeClr val="bg2">
                    <a:lumMod val="25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夏朝巩固统治的措施</a:t>
            </a:r>
          </a:p>
        </p:txBody>
      </p:sp>
      <p:grpSp>
        <p:nvGrpSpPr>
          <p:cNvPr id="2" name="组合 1"/>
          <p:cNvGrpSpPr/>
          <p:nvPr>
            <p:custDataLst>
              <p:tags r:id="rId14"/>
            </p:custDataLst>
          </p:nvPr>
        </p:nvGrpSpPr>
        <p:grpSpPr>
          <a:xfrm>
            <a:off x="843548" y="2031365"/>
            <a:ext cx="3517624" cy="3563938"/>
            <a:chOff x="2885" y="2234"/>
            <a:chExt cx="7955" cy="7903"/>
          </a:xfrm>
        </p:grpSpPr>
        <p:sp>
          <p:nvSpPr>
            <p:cNvPr id="5" name="泪滴形 4"/>
            <p:cNvSpPr/>
            <p:nvPr>
              <p:custDataLst>
                <p:tags r:id="rId20"/>
              </p:custDataLst>
            </p:nvPr>
          </p:nvSpPr>
          <p:spPr>
            <a:xfrm>
              <a:off x="2885" y="6213"/>
              <a:ext cx="3924" cy="3924"/>
            </a:xfrm>
            <a:prstGeom prst="teardrop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rgbClr val="1AAEA0">
                <a:shade val="50000"/>
              </a:srgbClr>
            </a:lnRef>
            <a:fillRef idx="1">
              <a:srgbClr val="1AAEA0"/>
            </a:fillRef>
            <a:effectRef idx="0">
              <a:srgbClr val="1AAEA0"/>
            </a:effectRef>
            <a:fontRef idx="minor">
              <a:srgbClr val="FFFFFF"/>
            </a:fontRef>
          </p:style>
          <p:txBody>
            <a:bodyPr wrap="square" lIns="90000" tIns="46800" rIns="90000" bIns="46800" rtlCol="0" anchor="ctr" anchorCtr="0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泪滴形 8"/>
            <p:cNvSpPr/>
            <p:nvPr>
              <p:custDataLst>
                <p:tags r:id="rId21"/>
              </p:custDataLst>
            </p:nvPr>
          </p:nvSpPr>
          <p:spPr>
            <a:xfrm rot="5400000">
              <a:off x="2937" y="2234"/>
              <a:ext cx="3924" cy="3924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rgbClr val="1AAEA0">
                <a:shade val="50000"/>
              </a:srgbClr>
            </a:lnRef>
            <a:fillRef idx="1">
              <a:srgbClr val="1AAEA0"/>
            </a:fillRef>
            <a:effectRef idx="0">
              <a:srgbClr val="1AAEA0"/>
            </a:effectRef>
            <a:fontRef idx="minor">
              <a:srgbClr val="FFFFFF"/>
            </a:fontRef>
          </p:style>
          <p:txBody>
            <a:bodyPr wrap="square" lIns="90000" tIns="46800" rIns="90000" bIns="46800" rtlCol="0" anchor="ctr" anchorCtr="0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" name="泪滴形 10"/>
            <p:cNvSpPr/>
            <p:nvPr>
              <p:custDataLst>
                <p:tags r:id="rId22"/>
              </p:custDataLst>
            </p:nvPr>
          </p:nvSpPr>
          <p:spPr>
            <a:xfrm flipH="1">
              <a:off x="6891" y="6188"/>
              <a:ext cx="3924" cy="3924"/>
            </a:xfrm>
            <a:prstGeom prst="teardrop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rgbClr val="1AAEA0">
                <a:shade val="50000"/>
              </a:srgbClr>
            </a:lnRef>
            <a:fillRef idx="1">
              <a:srgbClr val="1AAEA0"/>
            </a:fillRef>
            <a:effectRef idx="0">
              <a:srgbClr val="1AAEA0"/>
            </a:effectRef>
            <a:fontRef idx="minor">
              <a:srgbClr val="FFFFFF"/>
            </a:fontRef>
          </p:style>
          <p:txBody>
            <a:bodyPr wrap="square" lIns="90000" tIns="46800" rIns="90000" bIns="46800" rtlCol="0" anchor="ctr" anchorCtr="0">
              <a:norm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泪滴形 13"/>
            <p:cNvSpPr/>
            <p:nvPr>
              <p:custDataLst>
                <p:tags r:id="rId23"/>
              </p:custDataLst>
            </p:nvPr>
          </p:nvSpPr>
          <p:spPr>
            <a:xfrm rot="16200000" flipH="1">
              <a:off x="6916" y="2234"/>
              <a:ext cx="3924" cy="3924"/>
            </a:xfrm>
            <a:prstGeom prst="teardrop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rgbClr val="1AAEA0">
                <a:shade val="50000"/>
              </a:srgbClr>
            </a:lnRef>
            <a:fillRef idx="1">
              <a:srgbClr val="1AAEA0"/>
            </a:fillRef>
            <a:effectRef idx="0">
              <a:srgbClr val="1AAEA0"/>
            </a:effectRef>
            <a:fontRef idx="minor">
              <a:srgbClr val="FFFFFF"/>
            </a:fontRef>
          </p:style>
          <p:txBody>
            <a:bodyPr wrap="square" lIns="90000" tIns="46800" rIns="90000" bIns="46800" rtlCol="0" anchor="ctr" anchorCtr="0">
              <a:norm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1205230" y="2602230"/>
            <a:ext cx="28835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①征服三苗；</a:t>
            </a:r>
          </a:p>
          <a:p>
            <a:pPr algn="l"/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</a:t>
            </a: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②修建阳城；</a:t>
            </a:r>
          </a:p>
          <a:p>
            <a:pPr algn="l"/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    </a:t>
            </a: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③制定制度；</a:t>
            </a:r>
          </a:p>
        </p:txBody>
      </p:sp>
      <p:sp>
        <p:nvSpPr>
          <p:cNvPr id="39" name="文本框 38"/>
          <p:cNvSpPr txBox="1"/>
          <p:nvPr>
            <p:custDataLst>
              <p:tags r:id="rId16"/>
            </p:custDataLst>
          </p:nvPr>
        </p:nvSpPr>
        <p:spPr>
          <a:xfrm>
            <a:off x="1292860" y="3825875"/>
            <a:ext cx="28822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     </a:t>
            </a: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④建立军队；</a:t>
            </a:r>
          </a:p>
          <a:p>
            <a:pPr algn="l">
              <a:buClrTx/>
              <a:buSzTx/>
              <a:buFontTx/>
            </a:pP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 </a:t>
            </a: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⑤制定刑法；</a:t>
            </a:r>
          </a:p>
          <a:p>
            <a:pPr algn="l">
              <a:buClrTx/>
              <a:buSzTx/>
              <a:buFontTx/>
            </a:pP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⑥设置监狱。</a:t>
            </a:r>
            <a:endParaRPr kumimoji="0" lang="zh-CN" altLang="en-US" sz="2400" b="1" i="0" u="none" strike="noStrike" cap="none" spc="0" normalizeH="0" baseline="0">
              <a:solidFill>
                <a:schemeClr val="tx1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7" name="圆角矩形 26"/>
          <p:cNvSpPr/>
          <p:nvPr>
            <p:custDataLst>
              <p:tags r:id="rId17"/>
            </p:custDataLst>
          </p:nvPr>
        </p:nvSpPr>
        <p:spPr>
          <a:xfrm>
            <a:off x="4948555" y="5349240"/>
            <a:ext cx="3848100" cy="753110"/>
          </a:xfrm>
          <a:prstGeom prst="roundRect">
            <a:avLst/>
          </a:prstGeom>
        </p:spPr>
        <p:style>
          <a:lnRef idx="0">
            <a:srgbClr val="FFFFFF"/>
          </a:lnRef>
          <a:fillRef idx="3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已有比较成熟的国家形态</a:t>
            </a:r>
          </a:p>
        </p:txBody>
      </p:sp>
      <p:cxnSp>
        <p:nvCxnSpPr>
          <p:cNvPr id="31" name="直接箭头连接符 30"/>
          <p:cNvCxnSpPr>
            <a:stCxn id="27" idx="1"/>
          </p:cNvCxnSpPr>
          <p:nvPr>
            <p:custDataLst>
              <p:tags r:id="rId18"/>
            </p:custDataLst>
          </p:nvPr>
        </p:nvCxnSpPr>
        <p:spPr>
          <a:xfrm flipH="1" flipV="1">
            <a:off x="3747135" y="4973320"/>
            <a:ext cx="1201420" cy="75247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>
            <p:custDataLst>
              <p:tags r:id="rId19"/>
            </p:custDataLst>
          </p:nvPr>
        </p:nvCxnSpPr>
        <p:spPr>
          <a:xfrm flipV="1">
            <a:off x="8004810" y="4989195"/>
            <a:ext cx="563245" cy="36258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/>
      <p:bldP spid="3" grpId="0"/>
      <p:bldP spid="22" grpId="0"/>
      <p:bldP spid="39" grpId="0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4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282575" y="347345"/>
            <a:ext cx="1160716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5"/>
          <a:stretch>
            <a:fillRect/>
          </a:stretch>
        </p:blipFill>
        <p:spPr>
          <a:xfrm rot="10800000">
            <a:off x="581660" y="370205"/>
            <a:ext cx="3707765" cy="9950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892175" y="661670"/>
            <a:ext cx="29730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1.</a:t>
            </a:r>
            <a:r>
              <a:rPr lang="zh-CN" altLang="en-US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夏朝的建立与家天下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782185" y="447040"/>
            <a:ext cx="3707130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4927600" y="459740"/>
            <a:ext cx="3124835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三、夏朝的制度</a:t>
            </a:r>
          </a:p>
        </p:txBody>
      </p:sp>
      <p:cxnSp>
        <p:nvCxnSpPr>
          <p:cNvPr id="30" name="直接箭头连接符 29"/>
          <p:cNvCxnSpPr>
            <a:endCxn id="32" idx="1"/>
          </p:cNvCxnSpPr>
          <p:nvPr>
            <p:custDataLst>
              <p:tags r:id="rId7"/>
            </p:custDataLst>
          </p:nvPr>
        </p:nvCxnSpPr>
        <p:spPr>
          <a:xfrm>
            <a:off x="1233170" y="1964690"/>
            <a:ext cx="1306830" cy="44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>
            <p:custDataLst>
              <p:tags r:id="rId8"/>
            </p:custDataLst>
          </p:nvPr>
        </p:nvSpPr>
        <p:spPr>
          <a:xfrm>
            <a:off x="692785" y="1708150"/>
            <a:ext cx="540385" cy="52197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尧</a:t>
            </a:r>
          </a:p>
        </p:txBody>
      </p:sp>
      <p:sp>
        <p:nvSpPr>
          <p:cNvPr id="32" name="文本框 31"/>
          <p:cNvSpPr txBox="1"/>
          <p:nvPr>
            <p:custDataLst>
              <p:tags r:id="rId9"/>
            </p:custDataLst>
          </p:nvPr>
        </p:nvSpPr>
        <p:spPr>
          <a:xfrm>
            <a:off x="2540000" y="1708150"/>
            <a:ext cx="540385" cy="52197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舜</a:t>
            </a:r>
          </a:p>
        </p:txBody>
      </p:sp>
      <p:sp>
        <p:nvSpPr>
          <p:cNvPr id="33" name="文本框 32"/>
          <p:cNvSpPr txBox="1"/>
          <p:nvPr>
            <p:custDataLst>
              <p:tags r:id="rId10"/>
            </p:custDataLst>
          </p:nvPr>
        </p:nvSpPr>
        <p:spPr>
          <a:xfrm>
            <a:off x="4387215" y="1729105"/>
            <a:ext cx="540385" cy="52197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禹</a:t>
            </a:r>
          </a:p>
        </p:txBody>
      </p:sp>
      <p:cxnSp>
        <p:nvCxnSpPr>
          <p:cNvPr id="34" name="直接箭头连接符 33"/>
          <p:cNvCxnSpPr/>
          <p:nvPr>
            <p:custDataLst>
              <p:tags r:id="rId11"/>
            </p:custDataLst>
          </p:nvPr>
        </p:nvCxnSpPr>
        <p:spPr>
          <a:xfrm>
            <a:off x="3080385" y="1938020"/>
            <a:ext cx="1306830" cy="88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>
            <p:custDataLst>
              <p:tags r:id="rId12"/>
            </p:custDataLst>
          </p:nvPr>
        </p:nvGrpSpPr>
        <p:grpSpPr>
          <a:xfrm>
            <a:off x="6840220" y="1720215"/>
            <a:ext cx="2270125" cy="521970"/>
            <a:chOff x="11490" y="3013"/>
            <a:chExt cx="3575" cy="822"/>
          </a:xfrm>
        </p:grpSpPr>
        <p:sp>
          <p:nvSpPr>
            <p:cNvPr id="36" name="文本框 35"/>
            <p:cNvSpPr txBox="1"/>
            <p:nvPr>
              <p:custDataLst>
                <p:tags r:id="rId40"/>
              </p:custDataLst>
            </p:nvPr>
          </p:nvSpPr>
          <p:spPr>
            <a:xfrm>
              <a:off x="13651" y="3013"/>
              <a:ext cx="1414" cy="82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宋刻本秀楷简体" panose="02000000000000000000" charset="-122"/>
                  <a:ea typeface="方正宋刻本秀楷简体" panose="02000000000000000000" charset="-122"/>
                  <a:sym typeface="+mn-ea"/>
                </a:rPr>
                <a:t>太康</a:t>
              </a:r>
            </a:p>
          </p:txBody>
        </p:sp>
        <p:cxnSp>
          <p:nvCxnSpPr>
            <p:cNvPr id="39" name="直接箭头连接符 38"/>
            <p:cNvCxnSpPr/>
            <p:nvPr>
              <p:custDataLst>
                <p:tags r:id="rId41"/>
              </p:custDataLst>
            </p:nvPr>
          </p:nvCxnSpPr>
          <p:spPr>
            <a:xfrm>
              <a:off x="11490" y="3431"/>
              <a:ext cx="2058" cy="14"/>
            </a:xfrm>
            <a:prstGeom prst="straightConnector1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  <a:tailEnd type="arrow" w="med" len="med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>
            <p:custDataLst>
              <p:tags r:id="rId13"/>
            </p:custDataLst>
          </p:nvPr>
        </p:nvGrpSpPr>
        <p:grpSpPr>
          <a:xfrm>
            <a:off x="901700" y="2372995"/>
            <a:ext cx="3702050" cy="867531"/>
            <a:chOff x="2246" y="4132"/>
            <a:chExt cx="5830" cy="1367"/>
          </a:xfrm>
        </p:grpSpPr>
        <p:sp>
          <p:nvSpPr>
            <p:cNvPr id="41" name="文本框 40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246" y="4785"/>
              <a:ext cx="5830" cy="714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lIns="27000" tIns="27000" rIns="27000" bIns="27000" anchor="ctr" anchorCtr="1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600" b="1">
                  <a:solidFill>
                    <a:srgbClr val="C00000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禅让制</a:t>
              </a:r>
              <a:r>
                <a:rPr lang="en-US" altLang="zh-CN" sz="2600" b="1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→</a:t>
              </a:r>
              <a:r>
                <a:rPr lang="zh-CN" altLang="en-US" sz="26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传给贤德之人</a:t>
              </a:r>
            </a:p>
          </p:txBody>
        </p:sp>
        <p:sp>
          <p:nvSpPr>
            <p:cNvPr id="42" name="右大括号 41"/>
            <p:cNvSpPr/>
            <p:nvPr>
              <p:custDataLst>
                <p:tags r:id="rId39"/>
              </p:custDataLst>
            </p:nvPr>
          </p:nvSpPr>
          <p:spPr>
            <a:xfrm rot="5400000">
              <a:off x="4929" y="1448"/>
              <a:ext cx="463" cy="5830"/>
            </a:xfrm>
            <a:prstGeom prst="rightBrace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>
            <p:custDataLst>
              <p:tags r:id="rId14"/>
            </p:custDataLst>
          </p:nvPr>
        </p:nvGrpSpPr>
        <p:grpSpPr>
          <a:xfrm>
            <a:off x="4035425" y="2386965"/>
            <a:ext cx="5759450" cy="850265"/>
            <a:chOff x="7163" y="4099"/>
            <a:chExt cx="9070" cy="1339"/>
          </a:xfrm>
        </p:grpSpPr>
        <p:sp>
          <p:nvSpPr>
            <p:cNvPr id="44" name="文本框 43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7163" y="4773"/>
              <a:ext cx="9070" cy="665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lIns="27000" tIns="27000" rIns="27000" bIns="27000" anchor="ctr" anchorCtr="1">
              <a:spAutoFit/>
            </a:bodyPr>
            <a:lstStyle/>
            <a:p>
              <a:pPr lvl="0" algn="ctr">
                <a:spcBef>
                  <a:spcPct val="50000"/>
                </a:spcBef>
                <a:buClrTx/>
                <a:buSzTx/>
                <a:buFontTx/>
              </a:pPr>
              <a:r>
                <a:rPr lang="zh-CN" altLang="en-US" sz="2400">
                  <a:solidFill>
                    <a:srgbClr val="C00000"/>
                  </a:soli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世袭制</a:t>
              </a:r>
              <a:r>
                <a:rPr lang="en-US" altLang="zh-CN" sz="24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→</a:t>
              </a:r>
              <a:r>
                <a:rPr lang="zh-CN" altLang="en-US" sz="24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按血缘关系</a:t>
              </a:r>
              <a:r>
                <a:rPr lang="en-US" altLang="zh-CN" sz="24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,</a:t>
              </a:r>
              <a:r>
                <a:rPr lang="zh-CN" altLang="en-US" sz="2400">
                  <a:gradFill>
                    <a:gsLst>
                      <a:gs pos="0">
                        <a:srgbClr val="7B32B2"/>
                      </a:gs>
                      <a:gs pos="100000">
                        <a:srgbClr val="401A5D"/>
                      </a:gs>
                    </a:gsLst>
                    <a:lin scaled="0"/>
                  </a:gradFill>
                  <a:effectLst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传子或传弟</a:t>
              </a:r>
            </a:p>
          </p:txBody>
        </p:sp>
        <p:sp>
          <p:nvSpPr>
            <p:cNvPr id="45" name="右大括号 44"/>
            <p:cNvSpPr/>
            <p:nvPr>
              <p:custDataLst>
                <p:tags r:id="rId37"/>
              </p:custDataLst>
            </p:nvPr>
          </p:nvSpPr>
          <p:spPr>
            <a:xfrm rot="5400000">
              <a:off x="11421" y="910"/>
              <a:ext cx="425" cy="6802"/>
            </a:xfrm>
            <a:prstGeom prst="rightBrace">
              <a:avLst/>
            </a:prstGeom>
            <a:ln w="31750">
              <a:gradFill>
                <a:gsLst>
                  <a:gs pos="0">
                    <a:schemeClr val="accent1">
                      <a:hueOff val="-4200000"/>
                    </a:schemeClr>
                  </a:gs>
                  <a:gs pos="100000">
                    <a:schemeClr val="accent1"/>
                  </a:gs>
                </a:gsLst>
              </a:gradFill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>
            <p:custDataLst>
              <p:tags r:id="rId15"/>
            </p:custDataLst>
          </p:nvPr>
        </p:nvGrpSpPr>
        <p:grpSpPr>
          <a:xfrm>
            <a:off x="1443990" y="1543050"/>
            <a:ext cx="2640965" cy="836295"/>
            <a:chOff x="3083" y="1372"/>
            <a:chExt cx="4159" cy="1317"/>
          </a:xfrm>
        </p:grpSpPr>
        <p:sp>
          <p:nvSpPr>
            <p:cNvPr id="47" name="文本框 46"/>
            <p:cNvSpPr txBox="1"/>
            <p:nvPr>
              <p:custDataLst>
                <p:tags r:id="rId34"/>
              </p:custDataLst>
            </p:nvPr>
          </p:nvSpPr>
          <p:spPr>
            <a:xfrm>
              <a:off x="3083" y="1382"/>
              <a:ext cx="1250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rgbClr val="7030A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民主</a:t>
              </a:r>
              <a:endParaRPr lang="zh-CN" altLang="en-US" sz="2400" b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  <a:p>
              <a:pPr algn="l"/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选举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35"/>
              </p:custDataLst>
            </p:nvPr>
          </p:nvSpPr>
          <p:spPr>
            <a:xfrm>
              <a:off x="5992" y="1372"/>
              <a:ext cx="1250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rgbClr val="7030A0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民主</a:t>
              </a:r>
            </a:p>
            <a:p>
              <a:pPr algn="l"/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选举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49" name="组合 48"/>
          <p:cNvGrpSpPr/>
          <p:nvPr>
            <p:custDataLst>
              <p:tags r:id="rId16"/>
            </p:custDataLst>
          </p:nvPr>
        </p:nvGrpSpPr>
        <p:grpSpPr>
          <a:xfrm>
            <a:off x="5088890" y="1583690"/>
            <a:ext cx="2702560" cy="847090"/>
            <a:chOff x="8732" y="2770"/>
            <a:chExt cx="4256" cy="1334"/>
          </a:xfrm>
        </p:grpSpPr>
        <p:sp>
          <p:nvSpPr>
            <p:cNvPr id="50" name="文本框 49"/>
            <p:cNvSpPr txBox="1"/>
            <p:nvPr>
              <p:custDataLst>
                <p:tags r:id="rId32"/>
              </p:custDataLst>
            </p:nvPr>
          </p:nvSpPr>
          <p:spPr>
            <a:xfrm>
              <a:off x="8732" y="2798"/>
              <a:ext cx="1250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6">
                      <a:lumMod val="7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血缘</a:t>
              </a:r>
              <a:endParaRPr lang="zh-CN" altLang="en-US" sz="24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endParaRPr>
            </a:p>
            <a:p>
              <a:pPr algn="l"/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继承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楷体" panose="02010609060101010101" pitchFamily="49" charset="-122"/>
                <a:sym typeface="+mn-ea"/>
              </a:endParaRPr>
            </a:p>
          </p:txBody>
        </p:sp>
        <p:sp>
          <p:nvSpPr>
            <p:cNvPr id="51" name="文本框 50"/>
            <p:cNvSpPr txBox="1"/>
            <p:nvPr>
              <p:custDataLst>
                <p:tags r:id="rId33"/>
              </p:custDataLst>
            </p:nvPr>
          </p:nvSpPr>
          <p:spPr>
            <a:xfrm>
              <a:off x="11738" y="2770"/>
              <a:ext cx="1250" cy="1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>
                  <a:solidFill>
                    <a:schemeClr val="accent6">
                      <a:lumMod val="75000"/>
                    </a:schemeClr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血缘</a:t>
              </a:r>
            </a:p>
            <a:p>
              <a:pPr algn="l"/>
              <a:r>
                <a:rPr lang="zh-CN" altLang="en-US" sz="2400" b="1">
                  <a:latin typeface="华文楷体" panose="02010600040101010101" pitchFamily="2" charset="-122"/>
                  <a:ea typeface="华文楷体" panose="02010600040101010101" pitchFamily="2" charset="-122"/>
                  <a:sym typeface="+mn-ea"/>
                </a:rPr>
                <a:t>继承</a:t>
              </a:r>
              <a:endParaRPr kumimoji="0" lang="zh-CN" altLang="en-US" sz="2400" b="1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52" name="文本框 51"/>
          <p:cNvSpPr txBox="1"/>
          <p:nvPr>
            <p:custDataLst>
              <p:tags r:id="rId17"/>
            </p:custDataLst>
          </p:nvPr>
        </p:nvSpPr>
        <p:spPr>
          <a:xfrm>
            <a:off x="6247130" y="1783715"/>
            <a:ext cx="540385" cy="52197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</a:pPr>
            <a:r>
              <a:rPr lang="zh-CN" alt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宋刻本秀楷简体" panose="02000000000000000000" charset="-122"/>
                <a:ea typeface="方正宋刻本秀楷简体" panose="02000000000000000000" charset="-122"/>
                <a:sym typeface="+mn-ea"/>
              </a:rPr>
              <a:t>启</a:t>
            </a:r>
          </a:p>
        </p:txBody>
      </p:sp>
      <p:cxnSp>
        <p:nvCxnSpPr>
          <p:cNvPr id="53" name="直接箭头连接符 52"/>
          <p:cNvCxnSpPr/>
          <p:nvPr>
            <p:custDataLst>
              <p:tags r:id="rId18"/>
            </p:custDataLst>
          </p:nvPr>
        </p:nvCxnSpPr>
        <p:spPr>
          <a:xfrm>
            <a:off x="4921250" y="2018030"/>
            <a:ext cx="1273175" cy="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4" name="图片 5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10" y="1365250"/>
            <a:ext cx="2085975" cy="3473450"/>
          </a:xfrm>
          <a:prstGeom prst="rect">
            <a:avLst/>
          </a:prstGeom>
        </p:spPr>
      </p:pic>
      <p:sp>
        <p:nvSpPr>
          <p:cNvPr id="55" name="文本框 54"/>
          <p:cNvSpPr txBox="1"/>
          <p:nvPr>
            <p:custDataLst>
              <p:tags r:id="rId20"/>
            </p:custDataLst>
          </p:nvPr>
        </p:nvSpPr>
        <p:spPr>
          <a:xfrm>
            <a:off x="9627235" y="1595755"/>
            <a:ext cx="1723390" cy="2847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l" fontAlgn="auto">
              <a:lnSpc>
                <a:spcPct val="130000"/>
              </a:lnSpc>
            </a:pPr>
            <a:r>
              <a:rPr lang="en-US" altLang="zh-CN" sz="2400" b="1">
                <a:solidFill>
                  <a:srgbClr val="C00000"/>
                </a:solidFill>
                <a:uFill>
                  <a:solidFill>
                    <a:srgbClr val="CC0000"/>
                  </a:solidFill>
                </a:u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zh-CN" altLang="en-US" sz="2400" b="1" u="sng">
                <a:solidFill>
                  <a:srgbClr val="C00000"/>
                </a:solidFill>
                <a:highlight>
                  <a:srgbClr val="FFFF00"/>
                </a:highlight>
                <a:uFill>
                  <a:solidFill>
                    <a:srgbClr val="CC0000"/>
                  </a:solidFill>
                </a:u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启</a:t>
            </a:r>
            <a:r>
              <a:rPr lang="zh-CN" altLang="en-US" sz="2400" u="sng">
                <a:solidFill>
                  <a:schemeClr val="bg2">
                    <a:lumMod val="25000"/>
                  </a:schemeClr>
                </a:solidFill>
                <a:uFill>
                  <a:solidFill>
                    <a:srgbClr val="CC0000"/>
                  </a:solidFill>
                </a:u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直接继承了禹的王位，</a:t>
            </a:r>
            <a:r>
              <a:rPr lang="zh-CN" altLang="en-US" sz="2400" b="1" u="sng">
                <a:solidFill>
                  <a:srgbClr val="C00000"/>
                </a:solidFill>
                <a:highlight>
                  <a:srgbClr val="FFFF00"/>
                </a:highlight>
                <a:uFill>
                  <a:solidFill>
                    <a:srgbClr val="CC0000"/>
                  </a:solidFill>
                </a:u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世袭制代替禅让制</a:t>
            </a:r>
            <a:r>
              <a:rPr lang="zh-CN" altLang="en-US" sz="2400" u="sng">
                <a:solidFill>
                  <a:schemeClr val="bg2">
                    <a:lumMod val="25000"/>
                  </a:schemeClr>
                </a:solidFill>
                <a:uFill>
                  <a:solidFill>
                    <a:srgbClr val="CC0000"/>
                  </a:solidFill>
                </a:u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</a:t>
            </a:r>
            <a:r>
              <a:rPr lang="zh-CN" altLang="en-US" sz="2400" u="sng">
                <a:solidFill>
                  <a:srgbClr val="FC02FF"/>
                </a:solidFill>
                <a:uFill>
                  <a:solidFill>
                    <a:srgbClr val="CC0000"/>
                  </a:solidFill>
                </a:u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公天下变为家天下</a:t>
            </a:r>
            <a:r>
              <a:rPr lang="zh-CN" altLang="en-US" sz="2400" u="sng">
                <a:solidFill>
                  <a:schemeClr val="bg2">
                    <a:lumMod val="25000"/>
                  </a:schemeClr>
                </a:solidFill>
                <a:uFill>
                  <a:solidFill>
                    <a:srgbClr val="CC0000"/>
                  </a:solidFill>
                </a:u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56" name="横卷形 55"/>
          <p:cNvSpPr/>
          <p:nvPr>
            <p:custDataLst>
              <p:tags r:id="rId21"/>
            </p:custDataLst>
          </p:nvPr>
        </p:nvSpPr>
        <p:spPr>
          <a:xfrm>
            <a:off x="1022985" y="3318510"/>
            <a:ext cx="8152130" cy="1544320"/>
          </a:xfrm>
          <a:prstGeom prst="horizontalScroll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l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大道之行也，</a:t>
            </a:r>
            <a:r>
              <a:rPr lang="zh-CN" altLang="en-US" sz="2400" b="1">
                <a:solidFill>
                  <a:srgbClr val="0B779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天下为公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，选贤与能……是谓大同。</a:t>
            </a:r>
          </a:p>
          <a:p>
            <a:pPr lvl="0" algn="l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今大道既隐，</a:t>
            </a:r>
            <a:r>
              <a:rPr lang="zh-CN" altLang="en-US" sz="2400" b="1">
                <a:solidFill>
                  <a:srgbClr val="0B779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天下为家</a:t>
            </a:r>
            <a:r>
              <a:rPr lang="zh-CN" altLang="en-US" sz="2400">
                <a:solidFill>
                  <a:schemeClr val="bg2">
                    <a:lumMod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，是谓小康。 ——《礼记·礼运》</a:t>
            </a:r>
          </a:p>
        </p:txBody>
      </p:sp>
      <p:sp>
        <p:nvSpPr>
          <p:cNvPr id="57" name="文本框 56"/>
          <p:cNvSpPr txBox="1"/>
          <p:nvPr>
            <p:custDataLst>
              <p:tags r:id="rId22"/>
            </p:custDataLst>
          </p:nvPr>
        </p:nvSpPr>
        <p:spPr>
          <a:xfrm>
            <a:off x="1696720" y="5133975"/>
            <a:ext cx="8723630" cy="10957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思考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:1.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材料中“</a:t>
            </a:r>
            <a:r>
              <a:rPr lang="zh-CN" altLang="en-US" sz="26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天下为公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”和“</a:t>
            </a:r>
            <a:r>
              <a:rPr lang="zh-CN" altLang="en-US" sz="2600" b="1" dirty="0">
                <a:solidFill>
                  <a:schemeClr val="accent2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天下为家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”</a:t>
            </a:r>
            <a:r>
              <a:rPr lang="zh-CN" altLang="en-US" sz="2600" b="1" dirty="0">
                <a:solidFill>
                  <a:srgbClr val="0B779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各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指什么</a:t>
            </a:r>
            <a:r>
              <a:rPr lang="zh-CN" altLang="en-US" sz="2600" b="1" dirty="0">
                <a:solidFill>
                  <a:srgbClr val="0B779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制度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？</a:t>
            </a:r>
            <a:endParaRPr lang="en-US" altLang="zh-CN" sz="2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方正粗黑宋简体" panose="02000000000000000000" charset="-122"/>
            </a:endParaRPr>
          </a:p>
          <a:p>
            <a:pPr fontAlgn="auto">
              <a:lnSpc>
                <a:spcPct val="130000"/>
              </a:lnSpc>
              <a:spcBef>
                <a:spcPts val="600"/>
              </a:spcBef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     2.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中国最早具备以上“小康”之世特征的是哪个</a:t>
            </a:r>
            <a:r>
              <a:rPr lang="zh-CN" altLang="en-US" sz="2600" b="1" dirty="0">
                <a:solidFill>
                  <a:srgbClr val="0B779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朝代</a:t>
            </a:r>
            <a:r>
              <a:rPr lang="zh-CN" altLang="en-US" sz="26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方正粗黑宋简体" panose="02000000000000000000" charset="-122"/>
              </a:rPr>
              <a:t>？</a:t>
            </a:r>
          </a:p>
        </p:txBody>
      </p:sp>
      <p:sp>
        <p:nvSpPr>
          <p:cNvPr id="58" name="对角圆角矩形 57"/>
          <p:cNvSpPr/>
          <p:nvPr>
            <p:custDataLst>
              <p:tags r:id="rId23"/>
            </p:custDataLst>
          </p:nvPr>
        </p:nvSpPr>
        <p:spPr>
          <a:xfrm>
            <a:off x="541655" y="5198745"/>
            <a:ext cx="1155700" cy="454025"/>
          </a:xfrm>
          <a:prstGeom prst="round2DiagRect">
            <a:avLst/>
          </a:prstGeom>
          <a:solidFill>
            <a:schemeClr val="bg1"/>
          </a:solidFill>
          <a:ln>
            <a:solidFill>
              <a:srgbClr val="1D8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</a:rPr>
              <a:t>禅让制</a:t>
            </a:r>
          </a:p>
        </p:txBody>
      </p:sp>
      <p:sp>
        <p:nvSpPr>
          <p:cNvPr id="59" name="对角圆角矩形 58"/>
          <p:cNvSpPr/>
          <p:nvPr>
            <p:custDataLst>
              <p:tags r:id="rId24"/>
            </p:custDataLst>
          </p:nvPr>
        </p:nvSpPr>
        <p:spPr>
          <a:xfrm>
            <a:off x="10420350" y="5222875"/>
            <a:ext cx="1155700" cy="453390"/>
          </a:xfrm>
          <a:prstGeom prst="round2DiagRect">
            <a:avLst/>
          </a:prstGeom>
          <a:solidFill>
            <a:schemeClr val="bg1"/>
          </a:solidFill>
          <a:ln>
            <a:solidFill>
              <a:srgbClr val="1D8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accent2">
                    <a:lumMod val="75000"/>
                  </a:schemeClr>
                </a:solidFill>
              </a:rPr>
              <a:t>世袭制</a:t>
            </a:r>
          </a:p>
        </p:txBody>
      </p:sp>
      <p:cxnSp>
        <p:nvCxnSpPr>
          <p:cNvPr id="61" name="直接连接符 60"/>
          <p:cNvCxnSpPr/>
          <p:nvPr>
            <p:custDataLst>
              <p:tags r:id="rId25"/>
            </p:custDataLst>
          </p:nvPr>
        </p:nvCxnSpPr>
        <p:spPr>
          <a:xfrm flipH="1">
            <a:off x="7115810" y="5030470"/>
            <a:ext cx="384429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2" name="对角圆角矩形 61"/>
          <p:cNvSpPr/>
          <p:nvPr>
            <p:custDataLst>
              <p:tags r:id="rId26"/>
            </p:custDataLst>
          </p:nvPr>
        </p:nvSpPr>
        <p:spPr>
          <a:xfrm>
            <a:off x="10542183" y="5767762"/>
            <a:ext cx="1155700" cy="452755"/>
          </a:xfrm>
          <a:prstGeom prst="round2DiagRect">
            <a:avLst/>
          </a:prstGeom>
          <a:solidFill>
            <a:schemeClr val="bg1"/>
          </a:solidFill>
          <a:ln>
            <a:solidFill>
              <a:srgbClr val="1D8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2">
                    <a:lumMod val="75000"/>
                  </a:schemeClr>
                </a:solidFill>
              </a:rPr>
              <a:t>夏朝</a:t>
            </a:r>
          </a:p>
        </p:txBody>
      </p:sp>
      <p:cxnSp>
        <p:nvCxnSpPr>
          <p:cNvPr id="63" name="直接连接符 62"/>
          <p:cNvCxnSpPr/>
          <p:nvPr>
            <p:custDataLst>
              <p:tags r:id="rId27"/>
            </p:custDataLst>
          </p:nvPr>
        </p:nvCxnSpPr>
        <p:spPr>
          <a:xfrm flipH="1">
            <a:off x="1371600" y="5048250"/>
            <a:ext cx="3124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4" name="直接箭头连接符 63"/>
          <p:cNvCxnSpPr/>
          <p:nvPr>
            <p:custDataLst>
              <p:tags r:id="rId28"/>
            </p:custDataLst>
          </p:nvPr>
        </p:nvCxnSpPr>
        <p:spPr>
          <a:xfrm flipH="1">
            <a:off x="4490085" y="5061585"/>
            <a:ext cx="0" cy="2533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5" name="直接箭头连接符 64"/>
          <p:cNvCxnSpPr/>
          <p:nvPr>
            <p:custDataLst>
              <p:tags r:id="rId29"/>
            </p:custDataLst>
          </p:nvPr>
        </p:nvCxnSpPr>
        <p:spPr>
          <a:xfrm flipH="1">
            <a:off x="10952480" y="5030470"/>
            <a:ext cx="0" cy="177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6" name="直接箭头连接符 65"/>
          <p:cNvCxnSpPr/>
          <p:nvPr>
            <p:custDataLst>
              <p:tags r:id="rId30"/>
            </p:custDataLst>
          </p:nvPr>
        </p:nvCxnSpPr>
        <p:spPr>
          <a:xfrm flipH="1">
            <a:off x="7129780" y="5043170"/>
            <a:ext cx="0" cy="2336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>
            <p:custDataLst>
              <p:tags r:id="rId31"/>
            </p:custDataLst>
          </p:nvPr>
        </p:nvCxnSpPr>
        <p:spPr>
          <a:xfrm flipH="1">
            <a:off x="1384300" y="5026025"/>
            <a:ext cx="0" cy="19748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 animBg="1"/>
      <p:bldP spid="38" grpId="0"/>
      <p:bldP spid="55" grpId="0"/>
      <p:bldP spid="56" grpId="0" animBg="1"/>
      <p:bldP spid="57" grpId="0"/>
      <p:bldP spid="58" grpId="0" animBg="1"/>
      <p:bldP spid="59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/>
          <a:stretch>
            <a:fillRect/>
          </a:stretch>
        </p:blipFill>
        <p:spPr>
          <a:xfrm rot="10800000">
            <a:off x="581660" y="370205"/>
            <a:ext cx="3707765" cy="9950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892175" y="661670"/>
            <a:ext cx="29730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1.</a:t>
            </a:r>
            <a:r>
              <a:rPr lang="zh-CN" altLang="en-US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夏朝的建立与家天下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732155" y="1337310"/>
          <a:ext cx="10710545" cy="4937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3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0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17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rgbClr val="382FF4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考古发现</a:t>
                      </a:r>
                    </a:p>
                  </a:txBody>
                  <a:tcPr anchor="ctr">
                    <a:lnL w="12700">
                      <a:solidFill>
                        <a:srgbClr val="569EA1"/>
                      </a:solidFill>
                      <a:prstDash val="solid"/>
                    </a:lnL>
                    <a:lnR w="12700">
                      <a:solidFill>
                        <a:srgbClr val="569EA1"/>
                      </a:solidFill>
                      <a:prstDash val="solid"/>
                    </a:lnR>
                    <a:lnT w="12700">
                      <a:solidFill>
                        <a:srgbClr val="569EA1"/>
                      </a:solidFill>
                      <a:prstDash val="solid"/>
                    </a:lnT>
                    <a:lnB w="12700">
                      <a:solidFill>
                        <a:srgbClr val="569EA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>
                        <a:buNone/>
                      </a:pPr>
                      <a:endParaRPr lang="zh-CN" altLang="en-US"/>
                    </a:p>
                    <a:p>
                      <a:pPr indent="0" fontAlgn="auto">
                        <a:lnSpc>
                          <a:spcPct val="110000"/>
                        </a:lnSpc>
                        <a:buNone/>
                      </a:pPr>
                      <a:endParaRPr lang="zh-CN" altLang="en-US" sz="2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indent="0" fontAlgn="auto">
                        <a:lnSpc>
                          <a:spcPct val="110000"/>
                        </a:lnSpc>
                        <a:buNone/>
                      </a:pPr>
                      <a:endParaRPr lang="zh-CN" altLang="en-US" sz="2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indent="0" fontAlgn="auto">
                        <a:lnSpc>
                          <a:spcPct val="110000"/>
                        </a:lnSpc>
                        <a:buNone/>
                      </a:pPr>
                      <a:endParaRPr lang="zh-CN" altLang="en-US" sz="2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lnL w="12700">
                      <a:solidFill>
                        <a:srgbClr val="569EA1"/>
                      </a:solidFill>
                      <a:prstDash val="solid"/>
                    </a:lnL>
                    <a:lnR w="12700">
                      <a:solidFill>
                        <a:srgbClr val="569EA1"/>
                      </a:solidFill>
                      <a:prstDash val="solid"/>
                    </a:lnR>
                    <a:lnT w="12700">
                      <a:solidFill>
                        <a:srgbClr val="569EA1"/>
                      </a:solidFill>
                      <a:prstDash val="solid"/>
                    </a:lnT>
                    <a:lnB w="12700">
                      <a:solidFill>
                        <a:srgbClr val="569EA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rgbClr val="569EA1"/>
                      </a:solidFill>
                      <a:prstDash val="solid"/>
                    </a:lnL>
                    <a:lnR w="12700">
                      <a:solidFill>
                        <a:srgbClr val="569EA1"/>
                      </a:solidFill>
                      <a:prstDash val="solid"/>
                    </a:lnR>
                    <a:lnT w="12700">
                      <a:solidFill>
                        <a:srgbClr val="569EA1"/>
                      </a:solidFill>
                      <a:prstDash val="solid"/>
                    </a:lnT>
                    <a:lnB w="12700">
                      <a:solidFill>
                        <a:srgbClr val="569EA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53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rgbClr val="382FF4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结论</a:t>
                      </a:r>
                      <a:r>
                        <a:rPr lang="en-US" altLang="zh-CN" sz="2400" b="0">
                          <a:solidFill>
                            <a:srgbClr val="382FF4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/</a:t>
                      </a:r>
                      <a:r>
                        <a:rPr lang="zh-CN" altLang="en-US" sz="2400" b="0">
                          <a:solidFill>
                            <a:srgbClr val="382FF4"/>
                          </a:solidFill>
                          <a:latin typeface="黑体" panose="02010609060101010101" charset="-122"/>
                          <a:ea typeface="黑体" panose="02010609060101010101" charset="-122"/>
                        </a:rPr>
                        <a:t>信息</a:t>
                      </a:r>
                    </a:p>
                  </a:txBody>
                  <a:tcPr anchor="ctr">
                    <a:lnL w="12700">
                      <a:solidFill>
                        <a:srgbClr val="569EA1"/>
                      </a:solidFill>
                      <a:prstDash val="solid"/>
                    </a:lnL>
                    <a:lnR w="12700">
                      <a:solidFill>
                        <a:srgbClr val="569EA1"/>
                      </a:solidFill>
                      <a:prstDash val="solid"/>
                    </a:lnR>
                    <a:lnT w="12700">
                      <a:solidFill>
                        <a:srgbClr val="569EA1"/>
                      </a:solidFill>
                      <a:prstDash val="solid"/>
                    </a:lnT>
                    <a:lnB w="12700">
                      <a:solidFill>
                        <a:srgbClr val="569EA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rgbClr val="569EA1"/>
                      </a:solidFill>
                      <a:prstDash val="solid"/>
                    </a:lnL>
                    <a:lnR w="12700">
                      <a:solidFill>
                        <a:srgbClr val="569EA1"/>
                      </a:solidFill>
                      <a:prstDash val="solid"/>
                    </a:lnR>
                    <a:lnT w="12700">
                      <a:solidFill>
                        <a:srgbClr val="569EA1"/>
                      </a:solidFill>
                      <a:prstDash val="solid"/>
                    </a:lnT>
                    <a:lnB w="12700">
                      <a:solidFill>
                        <a:srgbClr val="569EA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 w="12700">
                      <a:solidFill>
                        <a:srgbClr val="569EA1"/>
                      </a:solidFill>
                      <a:prstDash val="solid"/>
                    </a:lnL>
                    <a:lnR w="12700">
                      <a:solidFill>
                        <a:srgbClr val="569EA1"/>
                      </a:solidFill>
                      <a:prstDash val="solid"/>
                    </a:lnR>
                    <a:lnT w="12700">
                      <a:solidFill>
                        <a:srgbClr val="569EA1"/>
                      </a:solidFill>
                      <a:prstDash val="solid"/>
                    </a:lnT>
                    <a:lnB w="12700">
                      <a:solidFill>
                        <a:srgbClr val="569EA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图形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782185" y="447040"/>
            <a:ext cx="5884545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4927600" y="459740"/>
            <a:ext cx="5739765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四、夏朝的遗址—</a:t>
            </a:r>
            <a:r>
              <a:rPr lang="zh-CN" altLang="en-US" sz="3200" b="1">
                <a:solidFill>
                  <a:srgbClr val="FFFF00"/>
                </a:solidFill>
                <a:highlight>
                  <a:srgbClr val="FF0000"/>
                </a:highlight>
                <a:latin typeface="娃娃体-简" panose="040B0500000000000000" charset="-122"/>
                <a:ea typeface="娃娃体-简" panose="040B0500000000000000" charset="-122"/>
              </a:rPr>
              <a:t>二里头遗址</a:t>
            </a: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1672590" y="2454910"/>
            <a:ext cx="3708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>
                <a:latin typeface="方正楷体简体" panose="02000000000000000000" charset="-122"/>
                <a:ea typeface="方正楷体简体" panose="02000000000000000000" charset="-122"/>
              </a:rPr>
              <a:t>二里头遗址</a:t>
            </a:r>
          </a:p>
          <a:p>
            <a:pPr algn="l"/>
            <a:r>
              <a:rPr lang="zh-CN" altLang="en-US" sz="2000">
                <a:latin typeface="方正楷体简体" panose="02000000000000000000" charset="-122"/>
                <a:ea typeface="方正楷体简体" panose="02000000000000000000" charset="-122"/>
              </a:rPr>
              <a:t>1号宫殿复原图</a:t>
            </a:r>
          </a:p>
        </p:txBody>
      </p:sp>
      <p:pic>
        <p:nvPicPr>
          <p:cNvPr id="56" name="图片 5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1230" y="1423035"/>
            <a:ext cx="3467735" cy="1884045"/>
          </a:xfrm>
          <a:prstGeom prst="rect">
            <a:avLst/>
          </a:prstGeom>
        </p:spPr>
      </p:pic>
      <p:sp>
        <p:nvSpPr>
          <p:cNvPr id="41" name="文本框 40"/>
          <p:cNvSpPr txBox="1"/>
          <p:nvPr>
            <p:custDataLst>
              <p:tags r:id="rId10"/>
            </p:custDataLst>
          </p:nvPr>
        </p:nvSpPr>
        <p:spPr>
          <a:xfrm>
            <a:off x="6927215" y="1511935"/>
            <a:ext cx="5702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方正楷体简体" panose="02000000000000000000" charset="-122"/>
                <a:ea typeface="方正楷体简体" panose="02000000000000000000" charset="-122"/>
                <a:sym typeface="+mn-ea"/>
              </a:rPr>
              <a:t>随葬绿松石龙的大墓</a:t>
            </a:r>
          </a:p>
        </p:txBody>
      </p:sp>
      <p:pic>
        <p:nvPicPr>
          <p:cNvPr id="100" name="图片 99"/>
          <p:cNvPicPr/>
          <p:nvPr>
            <p:custDataLst>
              <p:tags r:id="rId11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5938520" y="1426210"/>
            <a:ext cx="1036320" cy="3684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7426325" y="1423035"/>
            <a:ext cx="1155065" cy="181673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8492490" y="1587500"/>
            <a:ext cx="45275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latin typeface="方正楷体简体" panose="02000000000000000000" charset="-122"/>
                <a:ea typeface="方正楷体简体" panose="02000000000000000000" charset="-122"/>
              </a:rPr>
              <a:t>绿松石铜牌</a:t>
            </a:r>
          </a:p>
        </p:txBody>
      </p:sp>
      <p:sp>
        <p:nvSpPr>
          <p:cNvPr id="33" name="文本框 32"/>
          <p:cNvSpPr txBox="1"/>
          <p:nvPr>
            <p:custDataLst>
              <p:tags r:id="rId14"/>
            </p:custDataLst>
          </p:nvPr>
        </p:nvSpPr>
        <p:spPr>
          <a:xfrm>
            <a:off x="8498840" y="3823335"/>
            <a:ext cx="4673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方正楷体简体" panose="02000000000000000000" charset="-122"/>
                <a:ea typeface="方正楷体简体" panose="02000000000000000000" charset="-122"/>
                <a:sym typeface="+mn-ea"/>
              </a:rPr>
              <a:t>青铜爵</a:t>
            </a:r>
          </a:p>
        </p:txBody>
      </p:sp>
      <p:pic>
        <p:nvPicPr>
          <p:cNvPr id="3" name="内容占位符 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7317105" y="3312160"/>
            <a:ext cx="1445895" cy="181673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16"/>
            </p:custDataLst>
          </p:nvPr>
        </p:nvSpPr>
        <p:spPr>
          <a:xfrm>
            <a:off x="9140825" y="1409700"/>
            <a:ext cx="2171700" cy="3743960"/>
          </a:xfrm>
          <a:prstGeom prst="rect">
            <a:avLst/>
          </a:prstGeom>
          <a:solidFill>
            <a:schemeClr val="accent3">
              <a:lumMod val="20000"/>
              <a:lumOff val="80000"/>
              <a:alpha val="59000"/>
            </a:schemeClr>
          </a:solidFill>
        </p:spPr>
        <p:txBody>
          <a:bodyPr wrap="square" rtlCol="0" anchor="t">
            <a:spAutoFit/>
          </a:bodyPr>
          <a:lstStyle/>
          <a:p>
            <a:pPr algn="just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二里头遗址还出土了用于祭祀的</a:t>
            </a:r>
            <a:r>
              <a:rPr lang="zh-CN" altLang="en-US" sz="2400" b="1">
                <a:solidFill>
                  <a:srgbClr val="1D857D"/>
                </a:solidFill>
                <a:sym typeface="+mn-ea"/>
              </a:rPr>
              <a:t>精美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玉器和敲击乐器，</a:t>
            </a:r>
            <a:r>
              <a:rPr lang="zh-CN" altLang="en-US" sz="2400" b="1">
                <a:solidFill>
                  <a:srgbClr val="1D857D"/>
                </a:solidFill>
                <a:sym typeface="+mn-ea"/>
              </a:rPr>
              <a:t>成套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的青铜酒器，镶嵌绿松石的</a:t>
            </a:r>
            <a:r>
              <a:rPr lang="zh-CN" altLang="en-US" sz="2400" b="1">
                <a:solidFill>
                  <a:srgbClr val="1D857D"/>
                </a:solidFill>
                <a:sym typeface="+mn-ea"/>
              </a:rPr>
              <a:t>精美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铜牌饰，王室使用的</a:t>
            </a:r>
            <a:r>
              <a:rPr lang="zh-CN" altLang="en-US" sz="2400" b="1">
                <a:solidFill>
                  <a:srgbClr val="1D857D"/>
                </a:solidFill>
                <a:sym typeface="+mn-ea"/>
              </a:rPr>
              <a:t>高贵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礼器等。</a:t>
            </a:r>
          </a:p>
        </p:txBody>
      </p:sp>
      <p:sp>
        <p:nvSpPr>
          <p:cNvPr id="7" name="文本框 6"/>
          <p:cNvSpPr txBox="1"/>
          <p:nvPr>
            <p:custDataLst>
              <p:tags r:id="rId17"/>
            </p:custDataLst>
          </p:nvPr>
        </p:nvSpPr>
        <p:spPr>
          <a:xfrm>
            <a:off x="1688465" y="3396615"/>
            <a:ext cx="4148455" cy="171450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10000"/>
              </a:lnSpc>
              <a:buNone/>
            </a:pP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二里头遗址发掘出宫殿建筑群、大型墓葬和手工业作坊，还有平民生活区和墓葬群，它们的规格和豪华程度</a:t>
            </a:r>
            <a:r>
              <a:rPr lang="zh-CN" altLang="en-US" sz="2400" b="1">
                <a:solidFill>
                  <a:srgbClr val="1D857D"/>
                </a:solidFill>
                <a:sym typeface="+mn-ea"/>
              </a:rPr>
              <a:t>差别很大</a:t>
            </a:r>
            <a:r>
              <a: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。</a:t>
            </a:r>
          </a:p>
        </p:txBody>
      </p:sp>
      <p:sp>
        <p:nvSpPr>
          <p:cNvPr id="8" name="文本框 7"/>
          <p:cNvSpPr txBox="1"/>
          <p:nvPr>
            <p:custDataLst>
              <p:tags r:id="rId18"/>
            </p:custDataLst>
          </p:nvPr>
        </p:nvSpPr>
        <p:spPr>
          <a:xfrm>
            <a:off x="1913255" y="5161280"/>
            <a:ext cx="346710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latinLnBrk="0" hangingPunct="0">
              <a:lnSpc>
                <a:spcPct val="120000"/>
              </a:lnSpc>
              <a:buClrTx/>
              <a:buSzTx/>
              <a:buFont typeface="HarmonyOS Sans SC" panose="00000500000000000000" charset="-122"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THeiti Regular" panose="02010600040101010101" charset="-122"/>
                <a:ea typeface="STHeiti Regular" panose="02010600040101010101" charset="-122"/>
                <a:sym typeface="+mn-ea"/>
              </a:rPr>
              <a:t>反映了夏朝时期的</a:t>
            </a:r>
          </a:p>
          <a:p>
            <a:pPr marL="0" marR="0" lvl="0" algn="ctr" defTabSz="914400" rtl="0" latinLnBrk="0" hangingPunct="0">
              <a:lnSpc>
                <a:spcPct val="120000"/>
              </a:lnSpc>
              <a:buClrTx/>
              <a:buSzTx/>
              <a:buFont typeface="HarmonyOS Sans SC" panose="00000500000000000000" charset="-122"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THeiti Regular" panose="02010600040101010101" charset="-122"/>
                <a:ea typeface="STHeiti Regular" panose="02010600040101010101" charset="-122"/>
                <a:sym typeface="+mn-ea"/>
              </a:rPr>
              <a:t>阶级分化和等级界限</a:t>
            </a:r>
          </a:p>
        </p:txBody>
      </p:sp>
      <p:sp>
        <p:nvSpPr>
          <p:cNvPr id="9" name="文本框 8"/>
          <p:cNvSpPr txBox="1"/>
          <p:nvPr>
            <p:custDataLst>
              <p:tags r:id="rId19"/>
            </p:custDataLst>
          </p:nvPr>
        </p:nvSpPr>
        <p:spPr>
          <a:xfrm>
            <a:off x="5880562" y="5451361"/>
            <a:ext cx="5523865" cy="5656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algn="ctr" defTabSz="914400" rtl="0" latinLnBrk="0" hangingPunct="0">
              <a:lnSpc>
                <a:spcPct val="120000"/>
              </a:lnSpc>
              <a:buClrTx/>
              <a:buSzTx/>
              <a:buFont typeface="HarmonyOS Sans SC" panose="00000500000000000000" charset="-122"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STHeiti Regular" panose="02010600040101010101" charset="-122"/>
                <a:ea typeface="STHeiti Regular" panose="02010600040101010101" charset="-122"/>
                <a:sym typeface="+mn-ea"/>
              </a:rPr>
              <a:t>反映了夏朝时的文明发展水平较高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 animBg="1"/>
      <p:bldP spid="38" grpId="0"/>
      <p:bldP spid="21" grpId="0"/>
      <p:bldP spid="41" grpId="0"/>
      <p:bldP spid="19" grpId="0"/>
      <p:bldP spid="33" grpId="0"/>
      <p:bldP spid="6" grpId="0" animBg="1"/>
      <p:bldP spid="7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7872730" y="-43815"/>
            <a:ext cx="4319270" cy="5758815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28295" y="347345"/>
            <a:ext cx="11561445" cy="6205855"/>
          </a:xfrm>
          <a:prstGeom prst="rect">
            <a:avLst/>
          </a:prstGeom>
          <a:solidFill>
            <a:schemeClr val="bg1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 rot="10800000">
            <a:off x="581660" y="370205"/>
            <a:ext cx="3707765" cy="99504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4"/>
            </p:custDataLst>
          </p:nvPr>
        </p:nvSpPr>
        <p:spPr>
          <a:xfrm>
            <a:off x="892175" y="661670"/>
            <a:ext cx="297307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1.</a:t>
            </a:r>
            <a:r>
              <a:rPr lang="zh-CN" altLang="en-US" sz="2200" b="1">
                <a:solidFill>
                  <a:schemeClr val="bg1"/>
                </a:solidFill>
                <a:latin typeface="雅痞-简" panose="020F0603040207020204" charset="-122"/>
                <a:ea typeface="雅痞-简" panose="020F0603040207020204" charset="-122"/>
                <a:sym typeface="+mn-ea"/>
              </a:rPr>
              <a:t>夏朝的建立与家天下</a:t>
            </a:r>
          </a:p>
        </p:txBody>
      </p:sp>
      <p:sp>
        <p:nvSpPr>
          <p:cNvPr id="37" name="图形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4782185" y="447040"/>
            <a:ext cx="3707765" cy="591820"/>
          </a:xfrm>
          <a:custGeom>
            <a:avLst/>
            <a:gdLst>
              <a:gd name="T0" fmla="*/ 358 w 370"/>
              <a:gd name="T1" fmla="*/ 58 h 104"/>
              <a:gd name="T2" fmla="*/ 360 w 370"/>
              <a:gd name="T3" fmla="*/ 55 h 104"/>
              <a:gd name="T4" fmla="*/ 355 w 370"/>
              <a:gd name="T5" fmla="*/ 50 h 104"/>
              <a:gd name="T6" fmla="*/ 358 w 370"/>
              <a:gd name="T7" fmla="*/ 44 h 104"/>
              <a:gd name="T8" fmla="*/ 366 w 370"/>
              <a:gd name="T9" fmla="*/ 41 h 104"/>
              <a:gd name="T10" fmla="*/ 359 w 370"/>
              <a:gd name="T11" fmla="*/ 38 h 104"/>
              <a:gd name="T12" fmla="*/ 361 w 370"/>
              <a:gd name="T13" fmla="*/ 35 h 104"/>
              <a:gd name="T14" fmla="*/ 352 w 370"/>
              <a:gd name="T15" fmla="*/ 35 h 104"/>
              <a:gd name="T16" fmla="*/ 356 w 370"/>
              <a:gd name="T17" fmla="*/ 32 h 104"/>
              <a:gd name="T18" fmla="*/ 349 w 370"/>
              <a:gd name="T19" fmla="*/ 30 h 104"/>
              <a:gd name="T20" fmla="*/ 339 w 370"/>
              <a:gd name="T21" fmla="*/ 27 h 104"/>
              <a:gd name="T22" fmla="*/ 341 w 370"/>
              <a:gd name="T23" fmla="*/ 26 h 104"/>
              <a:gd name="T24" fmla="*/ 325 w 370"/>
              <a:gd name="T25" fmla="*/ 22 h 104"/>
              <a:gd name="T26" fmla="*/ 306 w 370"/>
              <a:gd name="T27" fmla="*/ 17 h 104"/>
              <a:gd name="T28" fmla="*/ 317 w 370"/>
              <a:gd name="T29" fmla="*/ 15 h 104"/>
              <a:gd name="T30" fmla="*/ 241 w 370"/>
              <a:gd name="T31" fmla="*/ 10 h 104"/>
              <a:gd name="T32" fmla="*/ 244 w 370"/>
              <a:gd name="T33" fmla="*/ 7 h 104"/>
              <a:gd name="T34" fmla="*/ 285 w 370"/>
              <a:gd name="T35" fmla="*/ 7 h 104"/>
              <a:gd name="T36" fmla="*/ 229 w 370"/>
              <a:gd name="T37" fmla="*/ 3 h 104"/>
              <a:gd name="T38" fmla="*/ 293 w 370"/>
              <a:gd name="T39" fmla="*/ 1 h 104"/>
              <a:gd name="T40" fmla="*/ 93 w 370"/>
              <a:gd name="T41" fmla="*/ 1 h 104"/>
              <a:gd name="T42" fmla="*/ 16 w 370"/>
              <a:gd name="T43" fmla="*/ 9 h 104"/>
              <a:gd name="T44" fmla="*/ 23 w 370"/>
              <a:gd name="T45" fmla="*/ 12 h 104"/>
              <a:gd name="T46" fmla="*/ 18 w 370"/>
              <a:gd name="T47" fmla="*/ 13 h 104"/>
              <a:gd name="T48" fmla="*/ 18 w 370"/>
              <a:gd name="T49" fmla="*/ 21 h 104"/>
              <a:gd name="T50" fmla="*/ 14 w 370"/>
              <a:gd name="T51" fmla="*/ 23 h 104"/>
              <a:gd name="T52" fmla="*/ 12 w 370"/>
              <a:gd name="T53" fmla="*/ 26 h 104"/>
              <a:gd name="T54" fmla="*/ 5 w 370"/>
              <a:gd name="T55" fmla="*/ 34 h 104"/>
              <a:gd name="T56" fmla="*/ 9 w 370"/>
              <a:gd name="T57" fmla="*/ 48 h 104"/>
              <a:gd name="T58" fmla="*/ 8 w 370"/>
              <a:gd name="T59" fmla="*/ 50 h 104"/>
              <a:gd name="T60" fmla="*/ 8 w 370"/>
              <a:gd name="T61" fmla="*/ 55 h 104"/>
              <a:gd name="T62" fmla="*/ 6 w 370"/>
              <a:gd name="T63" fmla="*/ 57 h 104"/>
              <a:gd name="T64" fmla="*/ 3 w 370"/>
              <a:gd name="T65" fmla="*/ 63 h 104"/>
              <a:gd name="T66" fmla="*/ 3 w 370"/>
              <a:gd name="T67" fmla="*/ 74 h 104"/>
              <a:gd name="T68" fmla="*/ 3 w 370"/>
              <a:gd name="T69" fmla="*/ 76 h 104"/>
              <a:gd name="T70" fmla="*/ 9 w 370"/>
              <a:gd name="T71" fmla="*/ 84 h 104"/>
              <a:gd name="T72" fmla="*/ 154 w 370"/>
              <a:gd name="T73" fmla="*/ 104 h 104"/>
              <a:gd name="T74" fmla="*/ 334 w 370"/>
              <a:gd name="T75" fmla="*/ 95 h 104"/>
              <a:gd name="T76" fmla="*/ 349 w 370"/>
              <a:gd name="T77" fmla="*/ 85 h 104"/>
              <a:gd name="T78" fmla="*/ 353 w 370"/>
              <a:gd name="T79" fmla="*/ 73 h 104"/>
              <a:gd name="T80" fmla="*/ 369 w 370"/>
              <a:gd name="T81" fmla="*/ 64 h 104"/>
              <a:gd name="T82" fmla="*/ 367 w 370"/>
              <a:gd name="T83" fmla="*/ 61 h 104"/>
              <a:gd name="T84" fmla="*/ 370 w 370"/>
              <a:gd name="T85" fmla="*/ 57 h 104"/>
              <a:gd name="T86" fmla="*/ 295 w 370"/>
              <a:gd name="T87" fmla="*/ 16 h 104"/>
              <a:gd name="T88" fmla="*/ 302 w 370"/>
              <a:gd name="T89" fmla="*/ 17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70" h="104">
                <a:moveTo>
                  <a:pt x="370" y="57"/>
                </a:moveTo>
                <a:cubicBezTo>
                  <a:pt x="366" y="57"/>
                  <a:pt x="361" y="58"/>
                  <a:pt x="358" y="58"/>
                </a:cubicBezTo>
                <a:cubicBezTo>
                  <a:pt x="360" y="55"/>
                  <a:pt x="364" y="57"/>
                  <a:pt x="367" y="55"/>
                </a:cubicBezTo>
                <a:cubicBezTo>
                  <a:pt x="364" y="56"/>
                  <a:pt x="362" y="55"/>
                  <a:pt x="360" y="55"/>
                </a:cubicBezTo>
                <a:cubicBezTo>
                  <a:pt x="361" y="54"/>
                  <a:pt x="362" y="52"/>
                  <a:pt x="364" y="52"/>
                </a:cubicBezTo>
                <a:cubicBezTo>
                  <a:pt x="355" y="50"/>
                  <a:pt x="355" y="50"/>
                  <a:pt x="355" y="50"/>
                </a:cubicBezTo>
                <a:cubicBezTo>
                  <a:pt x="360" y="47"/>
                  <a:pt x="351" y="49"/>
                  <a:pt x="350" y="47"/>
                </a:cubicBezTo>
                <a:cubicBezTo>
                  <a:pt x="352" y="45"/>
                  <a:pt x="356" y="45"/>
                  <a:pt x="358" y="44"/>
                </a:cubicBezTo>
                <a:cubicBezTo>
                  <a:pt x="357" y="43"/>
                  <a:pt x="357" y="43"/>
                  <a:pt x="357" y="43"/>
                </a:cubicBezTo>
                <a:cubicBezTo>
                  <a:pt x="359" y="41"/>
                  <a:pt x="364" y="43"/>
                  <a:pt x="366" y="41"/>
                </a:cubicBezTo>
                <a:cubicBezTo>
                  <a:pt x="361" y="41"/>
                  <a:pt x="358" y="41"/>
                  <a:pt x="354" y="40"/>
                </a:cubicBezTo>
                <a:cubicBezTo>
                  <a:pt x="359" y="38"/>
                  <a:pt x="359" y="38"/>
                  <a:pt x="359" y="38"/>
                </a:cubicBezTo>
                <a:cubicBezTo>
                  <a:pt x="358" y="38"/>
                  <a:pt x="357" y="38"/>
                  <a:pt x="357" y="37"/>
                </a:cubicBezTo>
                <a:cubicBezTo>
                  <a:pt x="361" y="35"/>
                  <a:pt x="361" y="35"/>
                  <a:pt x="361" y="35"/>
                </a:cubicBezTo>
                <a:cubicBezTo>
                  <a:pt x="358" y="35"/>
                  <a:pt x="354" y="36"/>
                  <a:pt x="351" y="35"/>
                </a:cubicBezTo>
                <a:cubicBezTo>
                  <a:pt x="352" y="35"/>
                  <a:pt x="352" y="35"/>
                  <a:pt x="352" y="35"/>
                </a:cubicBezTo>
                <a:cubicBezTo>
                  <a:pt x="354" y="35"/>
                  <a:pt x="358" y="34"/>
                  <a:pt x="358" y="33"/>
                </a:cubicBezTo>
                <a:cubicBezTo>
                  <a:pt x="356" y="32"/>
                  <a:pt x="356" y="32"/>
                  <a:pt x="356" y="32"/>
                </a:cubicBezTo>
                <a:cubicBezTo>
                  <a:pt x="357" y="32"/>
                  <a:pt x="358" y="31"/>
                  <a:pt x="359" y="31"/>
                </a:cubicBezTo>
                <a:cubicBezTo>
                  <a:pt x="349" y="30"/>
                  <a:pt x="349" y="30"/>
                  <a:pt x="349" y="30"/>
                </a:cubicBezTo>
                <a:cubicBezTo>
                  <a:pt x="351" y="28"/>
                  <a:pt x="351" y="28"/>
                  <a:pt x="351" y="28"/>
                </a:cubicBezTo>
                <a:cubicBezTo>
                  <a:pt x="348" y="29"/>
                  <a:pt x="342" y="29"/>
                  <a:pt x="339" y="27"/>
                </a:cubicBezTo>
                <a:cubicBezTo>
                  <a:pt x="340" y="26"/>
                  <a:pt x="342" y="27"/>
                  <a:pt x="343" y="27"/>
                </a:cubicBezTo>
                <a:cubicBezTo>
                  <a:pt x="341" y="26"/>
                  <a:pt x="341" y="26"/>
                  <a:pt x="341" y="26"/>
                </a:cubicBezTo>
                <a:cubicBezTo>
                  <a:pt x="343" y="24"/>
                  <a:pt x="343" y="24"/>
                  <a:pt x="343" y="24"/>
                </a:cubicBezTo>
                <a:cubicBezTo>
                  <a:pt x="337" y="23"/>
                  <a:pt x="330" y="24"/>
                  <a:pt x="325" y="22"/>
                </a:cubicBezTo>
                <a:cubicBezTo>
                  <a:pt x="327" y="20"/>
                  <a:pt x="331" y="20"/>
                  <a:pt x="334" y="19"/>
                </a:cubicBezTo>
                <a:cubicBezTo>
                  <a:pt x="325" y="18"/>
                  <a:pt x="315" y="20"/>
                  <a:pt x="306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5"/>
                  <a:pt x="317" y="15"/>
                  <a:pt x="317" y="15"/>
                </a:cubicBezTo>
                <a:cubicBezTo>
                  <a:pt x="313" y="14"/>
                  <a:pt x="307" y="15"/>
                  <a:pt x="305" y="12"/>
                </a:cubicBezTo>
                <a:cubicBezTo>
                  <a:pt x="241" y="10"/>
                  <a:pt x="241" y="10"/>
                  <a:pt x="241" y="10"/>
                </a:cubicBezTo>
                <a:cubicBezTo>
                  <a:pt x="247" y="9"/>
                  <a:pt x="255" y="9"/>
                  <a:pt x="261" y="8"/>
                </a:cubicBezTo>
                <a:cubicBezTo>
                  <a:pt x="244" y="7"/>
                  <a:pt x="244" y="7"/>
                  <a:pt x="244" y="7"/>
                </a:cubicBezTo>
                <a:cubicBezTo>
                  <a:pt x="245" y="6"/>
                  <a:pt x="245" y="6"/>
                  <a:pt x="245" y="6"/>
                </a:cubicBezTo>
                <a:cubicBezTo>
                  <a:pt x="259" y="6"/>
                  <a:pt x="273" y="5"/>
                  <a:pt x="285" y="7"/>
                </a:cubicBezTo>
                <a:cubicBezTo>
                  <a:pt x="287" y="5"/>
                  <a:pt x="290" y="5"/>
                  <a:pt x="292" y="5"/>
                </a:cubicBezTo>
                <a:cubicBezTo>
                  <a:pt x="272" y="3"/>
                  <a:pt x="250" y="5"/>
                  <a:pt x="229" y="3"/>
                </a:cubicBezTo>
                <a:cubicBezTo>
                  <a:pt x="239" y="1"/>
                  <a:pt x="251" y="3"/>
                  <a:pt x="259" y="1"/>
                </a:cubicBezTo>
                <a:cubicBezTo>
                  <a:pt x="271" y="0"/>
                  <a:pt x="284" y="2"/>
                  <a:pt x="293" y="1"/>
                </a:cubicBezTo>
                <a:cubicBezTo>
                  <a:pt x="279" y="0"/>
                  <a:pt x="264" y="1"/>
                  <a:pt x="249" y="0"/>
                </a:cubicBezTo>
                <a:cubicBezTo>
                  <a:pt x="93" y="1"/>
                  <a:pt x="93" y="1"/>
                  <a:pt x="93" y="1"/>
                </a:cubicBezTo>
                <a:cubicBezTo>
                  <a:pt x="68" y="3"/>
                  <a:pt x="34" y="0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5" y="10"/>
                  <a:pt x="15" y="11"/>
                  <a:pt x="14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3"/>
                  <a:pt x="19" y="13"/>
                  <a:pt x="18" y="13"/>
                </a:cubicBezTo>
                <a:cubicBezTo>
                  <a:pt x="17" y="16"/>
                  <a:pt x="11" y="15"/>
                  <a:pt x="9" y="17"/>
                </a:cubicBezTo>
                <a:cubicBezTo>
                  <a:pt x="18" y="21"/>
                  <a:pt x="18" y="21"/>
                  <a:pt x="18" y="21"/>
                </a:cubicBezTo>
                <a:cubicBezTo>
                  <a:pt x="16" y="22"/>
                  <a:pt x="11" y="21"/>
                  <a:pt x="12" y="21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4"/>
                  <a:pt x="11" y="24"/>
                  <a:pt x="9" y="25"/>
                </a:cubicBezTo>
                <a:cubicBezTo>
                  <a:pt x="12" y="26"/>
                  <a:pt x="12" y="26"/>
                  <a:pt x="12" y="26"/>
                </a:cubicBezTo>
                <a:cubicBezTo>
                  <a:pt x="7" y="26"/>
                  <a:pt x="10" y="29"/>
                  <a:pt x="6" y="30"/>
                </a:cubicBezTo>
                <a:cubicBezTo>
                  <a:pt x="5" y="32"/>
                  <a:pt x="9" y="33"/>
                  <a:pt x="5" y="34"/>
                </a:cubicBezTo>
                <a:cubicBezTo>
                  <a:pt x="5" y="37"/>
                  <a:pt x="5" y="40"/>
                  <a:pt x="5" y="43"/>
                </a:cubicBezTo>
                <a:cubicBezTo>
                  <a:pt x="8" y="44"/>
                  <a:pt x="5" y="46"/>
                  <a:pt x="9" y="48"/>
                </a:cubicBezTo>
                <a:cubicBezTo>
                  <a:pt x="9" y="49"/>
                  <a:pt x="7" y="48"/>
                  <a:pt x="6" y="48"/>
                </a:cubicBezTo>
                <a:cubicBezTo>
                  <a:pt x="7" y="49"/>
                  <a:pt x="9" y="49"/>
                  <a:pt x="8" y="50"/>
                </a:cubicBezTo>
                <a:cubicBezTo>
                  <a:pt x="8" y="51"/>
                  <a:pt x="7" y="52"/>
                  <a:pt x="5" y="52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6"/>
                  <a:pt x="5" y="54"/>
                  <a:pt x="3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5" y="57"/>
                  <a:pt x="4" y="57"/>
                  <a:pt x="3" y="57"/>
                </a:cubicBezTo>
                <a:cubicBezTo>
                  <a:pt x="6" y="59"/>
                  <a:pt x="4" y="61"/>
                  <a:pt x="3" y="63"/>
                </a:cubicBezTo>
                <a:cubicBezTo>
                  <a:pt x="0" y="68"/>
                  <a:pt x="7" y="69"/>
                  <a:pt x="10" y="72"/>
                </a:cubicBezTo>
                <a:cubicBezTo>
                  <a:pt x="3" y="74"/>
                  <a:pt x="3" y="74"/>
                  <a:pt x="3" y="74"/>
                </a:cubicBezTo>
                <a:cubicBezTo>
                  <a:pt x="6" y="75"/>
                  <a:pt x="6" y="75"/>
                  <a:pt x="6" y="75"/>
                </a:cubicBezTo>
                <a:cubicBezTo>
                  <a:pt x="5" y="76"/>
                  <a:pt x="4" y="76"/>
                  <a:pt x="3" y="76"/>
                </a:cubicBezTo>
                <a:cubicBezTo>
                  <a:pt x="11" y="83"/>
                  <a:pt x="11" y="83"/>
                  <a:pt x="11" y="83"/>
                </a:cubicBezTo>
                <a:cubicBezTo>
                  <a:pt x="9" y="84"/>
                  <a:pt x="9" y="84"/>
                  <a:pt x="9" y="84"/>
                </a:cubicBezTo>
                <a:cubicBezTo>
                  <a:pt x="40" y="101"/>
                  <a:pt x="80" y="103"/>
                  <a:pt x="121" y="104"/>
                </a:cubicBezTo>
                <a:cubicBezTo>
                  <a:pt x="132" y="104"/>
                  <a:pt x="144" y="103"/>
                  <a:pt x="154" y="104"/>
                </a:cubicBezTo>
                <a:cubicBezTo>
                  <a:pt x="209" y="103"/>
                  <a:pt x="270" y="103"/>
                  <a:pt x="327" y="97"/>
                </a:cubicBezTo>
                <a:cubicBezTo>
                  <a:pt x="328" y="95"/>
                  <a:pt x="333" y="97"/>
                  <a:pt x="334" y="95"/>
                </a:cubicBezTo>
                <a:cubicBezTo>
                  <a:pt x="344" y="93"/>
                  <a:pt x="349" y="89"/>
                  <a:pt x="358" y="86"/>
                </a:cubicBezTo>
                <a:cubicBezTo>
                  <a:pt x="355" y="86"/>
                  <a:pt x="352" y="86"/>
                  <a:pt x="349" y="85"/>
                </a:cubicBezTo>
                <a:cubicBezTo>
                  <a:pt x="354" y="81"/>
                  <a:pt x="361" y="78"/>
                  <a:pt x="365" y="74"/>
                </a:cubicBezTo>
                <a:cubicBezTo>
                  <a:pt x="360" y="74"/>
                  <a:pt x="357" y="73"/>
                  <a:pt x="353" y="73"/>
                </a:cubicBezTo>
                <a:cubicBezTo>
                  <a:pt x="356" y="71"/>
                  <a:pt x="359" y="70"/>
                  <a:pt x="363" y="69"/>
                </a:cubicBezTo>
                <a:cubicBezTo>
                  <a:pt x="362" y="66"/>
                  <a:pt x="367" y="66"/>
                  <a:pt x="369" y="64"/>
                </a:cubicBezTo>
                <a:cubicBezTo>
                  <a:pt x="366" y="65"/>
                  <a:pt x="363" y="63"/>
                  <a:pt x="362" y="62"/>
                </a:cubicBezTo>
                <a:cubicBezTo>
                  <a:pt x="363" y="61"/>
                  <a:pt x="365" y="62"/>
                  <a:pt x="367" y="61"/>
                </a:cubicBezTo>
                <a:cubicBezTo>
                  <a:pt x="364" y="61"/>
                  <a:pt x="364" y="61"/>
                  <a:pt x="364" y="61"/>
                </a:cubicBezTo>
                <a:cubicBezTo>
                  <a:pt x="362" y="58"/>
                  <a:pt x="369" y="59"/>
                  <a:pt x="370" y="57"/>
                </a:cubicBezTo>
                <a:close/>
                <a:moveTo>
                  <a:pt x="302" y="17"/>
                </a:moveTo>
                <a:cubicBezTo>
                  <a:pt x="295" y="16"/>
                  <a:pt x="295" y="16"/>
                  <a:pt x="295" y="16"/>
                </a:cubicBezTo>
                <a:cubicBezTo>
                  <a:pt x="305" y="17"/>
                  <a:pt x="305" y="17"/>
                  <a:pt x="305" y="17"/>
                </a:cubicBezTo>
                <a:lnTo>
                  <a:pt x="302" y="17"/>
                </a:lnTo>
                <a:close/>
              </a:path>
            </a:pathLst>
          </a:custGeom>
          <a:gradFill>
            <a:gsLst>
              <a:gs pos="0">
                <a:srgbClr val="076F9D"/>
              </a:gs>
              <a:gs pos="100000">
                <a:srgbClr val="38C4B0"/>
              </a:gs>
            </a:gsLst>
            <a:lin ang="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阿里巴巴普惠体" panose="00020600040101010101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4927600" y="459740"/>
            <a:ext cx="3435985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3200" b="1">
                <a:solidFill>
                  <a:srgbClr val="FFFF00"/>
                </a:solidFill>
                <a:latin typeface="娃娃体-简" panose="040B0500000000000000" charset="-122"/>
                <a:ea typeface="娃娃体-简" panose="040B0500000000000000" charset="-122"/>
              </a:rPr>
              <a:t>五、夏朝的灭亡</a:t>
            </a:r>
            <a:endParaRPr lang="zh-CN" altLang="en-US" sz="3200" b="1">
              <a:solidFill>
                <a:srgbClr val="FFFF00"/>
              </a:solidFill>
              <a:highlight>
                <a:srgbClr val="FF0000"/>
              </a:highlight>
              <a:latin typeface="娃娃体-简" panose="040B0500000000000000" charset="-122"/>
              <a:ea typeface="娃娃体-简" panose="040B0500000000000000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" y="3572510"/>
            <a:ext cx="1535430" cy="28479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20505" y="2712085"/>
            <a:ext cx="2423160" cy="323088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9"/>
            </p:custDataLst>
          </p:nvPr>
        </p:nvSpPr>
        <p:spPr>
          <a:xfrm>
            <a:off x="8434705" y="5968365"/>
            <a:ext cx="3794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kern="0" noProof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夏桀把人当坐骑</a:t>
            </a:r>
            <a:endParaRPr lang="zh-CN" altLang="en-US" sz="2000" b="1" kern="0" noProof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1" name="圆角矩形标注 10"/>
          <p:cNvSpPr/>
          <p:nvPr>
            <p:custDataLst>
              <p:tags r:id="rId10"/>
            </p:custDataLst>
          </p:nvPr>
        </p:nvSpPr>
        <p:spPr>
          <a:xfrm>
            <a:off x="2196465" y="3038475"/>
            <a:ext cx="2092960" cy="1259840"/>
          </a:xfrm>
          <a:prstGeom prst="wedgeRoundRectCallout">
            <a:avLst>
              <a:gd name="adj1" fmla="val -82220"/>
              <a:gd name="adj2" fmla="val 36542"/>
              <a:gd name="adj3" fmla="val 16667"/>
            </a:avLst>
          </a:prstGeom>
          <a:noFill/>
          <a:ln w="222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百姓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:</a:t>
            </a:r>
          </a:p>
          <a:p>
            <a:pPr algn="l"/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时日曷丧,</a:t>
            </a:r>
          </a:p>
          <a:p>
            <a:pPr algn="l"/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予及汝皆亡。</a:t>
            </a: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328295" y="1476375"/>
            <a:ext cx="11561445" cy="11245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xmlns="" type="text"/>
              </a:ext>
            </a:extLst>
          </a:bodyPr>
          <a:lstStyle/>
          <a:p>
            <a:pPr algn="l">
              <a:lnSpc>
                <a:spcPct val="140000"/>
              </a:lnSpc>
            </a:pP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夏朝前后经历了</a:t>
            </a:r>
            <a:r>
              <a:rPr lang="en-US" altLang="zh-CN" sz="2400">
                <a:latin typeface="华文楷体" panose="02010600040101010101" pitchFamily="2" charset="-122"/>
                <a:ea typeface="华文楷体" panose="02010600040101010101" pitchFamily="2" charset="-122"/>
              </a:rPr>
              <a:t>400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多年，统治后期，各种很矛盾激化，国势走向衰微。末代君主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夏桀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穷奢极欲，</a:t>
            </a:r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华文楷体" panose="02010600040101010101" pitchFamily="2" charset="-122"/>
                <a:ea typeface="华文楷体" panose="02010600040101010101" pitchFamily="2" charset="-122"/>
              </a:rPr>
              <a:t>残暴无道</a:t>
            </a: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，民怨沸腾，夏朝陷入全面统治危机。</a:t>
            </a:r>
            <a:endParaRPr lang="zh-CN" altLang="en-US" sz="24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文本框 23"/>
          <p:cNvSpPr txBox="1"/>
          <p:nvPr>
            <p:custDataLst>
              <p:tags r:id="rId12"/>
            </p:custDataLst>
          </p:nvPr>
        </p:nvSpPr>
        <p:spPr>
          <a:xfrm>
            <a:off x="1990725" y="4892675"/>
            <a:ext cx="7076440" cy="1050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txBody>
          <a:bodyPr wrap="square" rtlCol="0" anchor="t">
            <a:spAutoFit/>
          </a:bodyPr>
          <a:lstStyle/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夏桀</a:t>
            </a:r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为虐政淫荒，</a:t>
            </a:r>
            <a:r>
              <a:rPr lang="en-US" altLang="zh-CN" sz="24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……</a:t>
            </a:r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汤</a:t>
            </a:r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乃践</a:t>
            </a:r>
            <a:r>
              <a: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天子</a:t>
            </a:r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位，平定海内。</a:t>
            </a:r>
            <a:endParaRPr lang="en-US" altLang="zh-CN" sz="2400" b="1"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  <a:p>
            <a:pPr lvl="0" algn="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——《</a:t>
            </a:r>
            <a:r>
              <a:rPr lang="zh-CN" altLang="en-US" sz="24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史记∙殷本纪</a:t>
            </a:r>
            <a:r>
              <a:rPr lang="en-US" altLang="zh-CN" sz="2400" b="1"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》</a:t>
            </a: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495165" y="3363595"/>
            <a:ext cx="45720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 animBg="1"/>
      <p:bldP spid="38" grpId="0"/>
      <p:bldP spid="8" grpId="0"/>
      <p:bldP spid="11" grpId="0" animBg="1"/>
      <p:bldP spid="7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GE0OTljYTc1OGFhYjFjZTc5YzEzNjc5NWJhN2JjNW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6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2"/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3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4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8"/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39"/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1"/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4"/>
  <p:tag name="KSO_WM_BEAUTIFY_FLAG" val=""/>
  <p:tag name="KSO_WM_CHIP_GROUPID" val="5f5ee1ca4d6848d78f644aec"/>
  <p:tag name="KSO_WM_CHIP_XID" val="5f5ee1ca4d6848d78f644aec"/>
  <p:tag name="KSO_WM_TAG_VERSION" val="1.0"/>
  <p:tag name="KSO_WM_TEMPLATE_ASSEMBLE_GROUPID" val="606570714054ed1e2fb8154f"/>
  <p:tag name="KSO_WM_TEMPLATE_ASSEMBLE_XID" val="606570714054ed1e2fb8154f"/>
  <p:tag name="KSO_WM_TEMPLATE_CATEGORY" val="diagram"/>
  <p:tag name="KSO_WM_TEMPLATE_INDEX" val="20217192"/>
  <p:tag name="KSO_WM_UNIT_BLOCK" val="0"/>
  <p:tag name="KSO_WM_UNIT_COMPATIBLE" val="0"/>
  <p:tag name="KSO_WM_UNIT_DEC_AREA_ID" val="47bc27af63754e3cb6a3f7d60dabdaf7"/>
  <p:tag name="KSO_WM_UNIT_DECORATE_INFO" val="{&quot;DecorateInfoH&quot;:{&quot;IsAbs&quot;:false},&quot;DecorateInfoW&quot;:{&quot;IsAbs&quot;:false},&quot;DecorateInfoX&quot;:{&quot;IsAbs&quot;:true,&quot;Pos&quot;:2},&quot;DecorateInfoY&quot;:{&quot;IsAbs&quot;:true,&quot;Pos&quot;:2},&quot;ReferentInfo&quot;:{&quot;Id&quot;:&quot;1b9cb26882964015b442d6d554c308f2&quot;,&quot;X&quot;:{&quot;Pos&quot;:2},&quot;Y&quot;:{&quot;Pos&quot;:2}},&quot;whChangeMode&quot;:1}"/>
  <p:tag name="KSO_WM_UNIT_DIAGRAM_ISNUMVISUAL" val="0"/>
  <p:tag name="KSO_WM_UNIT_DIAGRAM_ISREFERUNIT" val="0"/>
  <p:tag name="KSO_WM_UNIT_HIGHLIGHT" val="0"/>
  <p:tag name="KSO_WM_UNIT_ID" val="diagram20217192_1*i*2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VALUE" val="28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8"/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7"/>
  <p:tag name="KSO_WM_ASSEMBLE_CHIP_INDEX" val="7e3334cceaf14bca956224a93a2e8cb9"/>
  <p:tag name="KSO_WM_BEAUTIFY_FLAG" val=""/>
  <p:tag name="KSO_WM_CHIP_FILLAREA_FILL_RULE" val="{&quot;fill_align&quot;:&quot;cm&quot;,&quot;fill_mode&quot;:&quot;full&quot;,&quot;sacle_strategy&quot;:&quot;smart&quot;}"/>
  <p:tag name="KSO_WM_CHIP_GROUPID" val="5e6b05596848fb12bee65ac8"/>
  <p:tag name="KSO_WM_CHIP_XID" val="5e6b05596848fb12bee65aca"/>
  <p:tag name="KSO_WM_TAG_VERSION" val="1.0"/>
  <p:tag name="KSO_WM_TEMPLATE_ASSEMBLE_GROUPID" val="606570714054ed1e2fb8154f"/>
  <p:tag name="KSO_WM_TEMPLATE_ASSEMBLE_XID" val="606570714054ed1e2fb8154f"/>
  <p:tag name="KSO_WM_TEMPLATE_CATEGORY" val="diagram"/>
  <p:tag name="KSO_WM_TEMPLATE_INDEX" val="20217192"/>
  <p:tag name="KSO_WM_UNIT_BLOCK" val="0"/>
  <p:tag name="KSO_WM_UNIT_COMPATIBLE" val="0"/>
  <p:tag name="KSO_WM_UNIT_DEC_AREA_ID" val="9c16b46426c342b18da229898cc5acc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14;20;2"/>
  <p:tag name="KSO_WM_UNIT_DIAGRAM_ISNUMVISUAL" val="0"/>
  <p:tag name="KSO_WM_UNIT_DIAGRAM_ISREFERUNIT" val="0"/>
  <p:tag name="KSO_WM_UNIT_HIGHLIGHT" val="0"/>
  <p:tag name="KSO_WM_UNIT_ID" val="diagram20217192_1*f*1"/>
  <p:tag name="KSO_WM_UNIT_LAYERLEVEL" val="1"/>
  <p:tag name="KSO_WM_UNIT_NOCLEAR" val="0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"/>
  <p:tag name="KSO_WM_UNIT_SHOW_EDIT_AREA_INDICATION" val="1"/>
  <p:tag name="KSO_WM_UNIT_SM_LIMIT_TYPE" val="2"/>
  <p:tag name="KSO_WM_UNIT_SUBTYPE" val="a"/>
  <p:tag name="KSO_WM_UNIT_SUPPORT_UNIT_TYPE" val="[&quot;d&quot;]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VALUE" val="1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3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5"/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3"/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4"/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7"/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8"/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49"/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0"/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  <p:tag name="KSO_WM_DIAGRAM_GROUP_CODE" val="l1-1"/>
  <p:tag name="KSO_WM_TAG_VERSION" val="1.0"/>
  <p:tag name="KSO_WM_TEMPLATE_CATEGORY" val="diagram"/>
  <p:tag name="KSO_WM_TEMPLATE_INDEX" val="20181270"/>
  <p:tag name="KSO_WM_UNIT_ID" val="diagram20181270_2*l_h_i*1_1_1"/>
  <p:tag name="KSO_WM_UNIT_LAYERLEVEL" val="1_1_1"/>
  <p:tag name="KSO_WM_UNIT_LINE_FILL_TYPE" val="2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7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169953_3*q_h_i*1_2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8"/>
  <p:tag name="KSO_WM_UNIT_FILL_FORE_SCHEMECOLOR_INDEX_BRIGHTNESS" val="0"/>
  <p:tag name="KSO_WM_UNIT_FILL_TYPE" val="1"/>
  <p:tag name="KSO_WM_UNIT_HIGHLIGHT" val="0"/>
  <p:tag name="KSO_WM_UNIT_ID" val="diagram20169953_3*q_h_i*1_3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169953_3*q_h_i*1_1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diagram20169953_3*q_h_i*1_4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8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3"/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4"/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5"/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6"/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7"/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8"/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5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9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1"/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2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i*1_2_1"/>
  <p:tag name="KSO_WM_UNIT_INDEX" val="1_2_1"/>
  <p:tag name="KSO_WM_UNIT_LAYERLEVEL" val="1_1_1"/>
  <p:tag name="KSO_WM_UNIT_LINE_FILL_TYPE" val="2"/>
  <p:tag name="KSO_WM_UNIT_LINE_FORE_SCHEMECOLOR_INDEX" val="5"/>
  <p:tag name="KSO_WM_UNIT_TYPE" val="n_h_i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3_2"/>
  <p:tag name="KSO_WM_UNIT_INDEX" val="1_2_3_2"/>
  <p:tag name="KSO_WM_UNIT_LAYERLEVEL" val="1_1_1_1"/>
  <p:tag name="KSO_WM_UNIT_LINE_FILL_TYPE" val="2"/>
  <p:tag name="KSO_WM_UNIT_LINE_FORE_SCHEMECOLOR_INDEX" val="5"/>
  <p:tag name="KSO_WM_UNIT_TYPE" val="n_h_h_i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6_1"/>
  <p:tag name="KSO_WM_UNIT_INDEX" val="1_2_6_1"/>
  <p:tag name="KSO_WM_UNIT_LAYERLEVEL" val="1_1_1_1"/>
  <p:tag name="KSO_WM_UNIT_LINE_FILL_TYPE" val="2"/>
  <p:tag name="KSO_WM_UNIT_LINE_FORE_SCHEMECOLOR_INDEX" val="5"/>
  <p:tag name="KSO_WM_UNIT_TYPE" val="n_h_h_i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4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5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6"/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7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69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0"/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  <p:tag name="KSO_WM_BEAUTIFY_FLAG" val=""/>
  <p:tag name="KSO_WM_DIAGRAM_GROUP_CODE" val="q1-1"/>
  <p:tag name="KSO_WM_TAG_VERSION" val="1.0"/>
  <p:tag name="KSO_WM_TEMPLATE_CATEGORY" val="diagram"/>
  <p:tag name="KSO_WM_TEMPLATE_INDEX" val="20170154"/>
  <p:tag name="KSO_WM_UNIT_FILL_FORE_SCHEMECOLOR_INDEX" val="5"/>
  <p:tag name="KSO_WM_UNIT_FILL_TYPE" val="1"/>
  <p:tag name="KSO_WM_UNIT_ID" val="diagram20170154_4*q_h_i*1_4_1"/>
  <p:tag name="KSO_WM_UNIT_INDEX" val="1_4_1"/>
  <p:tag name="KSO_WM_UNIT_LAYERLEVEL" val="1_1_1"/>
  <p:tag name="KSO_WM_UNIT_LINE_FILL_TYPE" val="2"/>
  <p:tag name="KSO_WM_UNIT_LINE_FORE_SCHEMECOLOR_INDEX" val="5"/>
  <p:tag name="KSO_WM_UNIT_TEXT_FILL_FORE_SCHEMECOLOR_INDEX" val="2"/>
  <p:tag name="KSO_WM_UNIT_TEXT_FILL_TYPE" val="1"/>
  <p:tag name="KSO_WM_UNIT_TYPE" val="q_h_i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  <p:tag name="KSO_WM_BEAUTIFY_FLAG" val=""/>
  <p:tag name="KSO_WM_DIAGRAM_GROUP_CODE" val="q1-1"/>
  <p:tag name="KSO_WM_TAG_VERSION" val="1.0"/>
  <p:tag name="KSO_WM_TEMPLATE_CATEGORY" val="diagram"/>
  <p:tag name="KSO_WM_TEMPLATE_INDEX" val="20170154"/>
  <p:tag name="KSO_WM_UNIT_FILL_FORE_SCHEMECOLOR_INDEX" val="6"/>
  <p:tag name="KSO_WM_UNIT_FILL_TYPE" val="1"/>
  <p:tag name="KSO_WM_UNIT_ID" val="diagram20170154_4*q_h_i*1_1_1"/>
  <p:tag name="KSO_WM_UNIT_INDEX" val="1_1_1"/>
  <p:tag name="KSO_WM_UNIT_LAYERLEVEL" val="1_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q_h_i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4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  <p:tag name="KSO_WM_BEAUTIFY_FLAG" val=""/>
  <p:tag name="KSO_WM_DIAGRAM_GROUP_CODE" val="q1-1"/>
  <p:tag name="KSO_WM_TAG_VERSION" val="1.0"/>
  <p:tag name="KSO_WM_TEMPLATE_CATEGORY" val="diagram"/>
  <p:tag name="KSO_WM_TEMPLATE_INDEX" val="20170154"/>
  <p:tag name="KSO_WM_UNIT_FILL_FORE_SCHEMECOLOR_INDEX" val="6"/>
  <p:tag name="KSO_WM_UNIT_FILL_TYPE" val="1"/>
  <p:tag name="KSO_WM_UNIT_ID" val="diagram20170154_4*q_h_i*1_3_1"/>
  <p:tag name="KSO_WM_UNIT_INDEX" val="1_3_1"/>
  <p:tag name="KSO_WM_UNIT_LAYERLEVEL" val="1_1_1"/>
  <p:tag name="KSO_WM_UNIT_LINE_FILL_TYPE" val="2"/>
  <p:tag name="KSO_WM_UNIT_LINE_FORE_SCHEMECOLOR_INDEX" val="6"/>
  <p:tag name="KSO_WM_UNIT_TEXT_FILL_FORE_SCHEMECOLOR_INDEX" val="2"/>
  <p:tag name="KSO_WM_UNIT_TEXT_FILL_TYPE" val="1"/>
  <p:tag name="KSO_WM_UNIT_TYPE" val="q_h_i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  <p:tag name="KSO_WM_BEAUTIFY_FLAG" val=""/>
  <p:tag name="KSO_WM_DIAGRAM_GROUP_CODE" val="q1-1"/>
  <p:tag name="KSO_WM_TAG_VERSION" val="1.0"/>
  <p:tag name="KSO_WM_TEMPLATE_CATEGORY" val="diagram"/>
  <p:tag name="KSO_WM_TEMPLATE_INDEX" val="20170154"/>
  <p:tag name="KSO_WM_UNIT_FILL_FORE_SCHEMECOLOR_INDEX" val="5"/>
  <p:tag name="KSO_WM_UNIT_FILL_TYPE" val="1"/>
  <p:tag name="KSO_WM_UNIT_ID" val="diagram20170154_4*q_h_i*1_2_1"/>
  <p:tag name="KSO_WM_UNIT_INDEX" val="1_2_1"/>
  <p:tag name="KSO_WM_UNIT_LAYERLEVEL" val="1_1_1"/>
  <p:tag name="KSO_WM_UNIT_LINE_FILL_TYPE" val="2"/>
  <p:tag name="KSO_WM_UNIT_LINE_FORE_SCHEMECOLOR_INDEX" val="5"/>
  <p:tag name="KSO_WM_UNIT_TEXT_FILL_FORE_SCHEMECOLOR_INDEX" val="2"/>
  <p:tag name="KSO_WM_UNIT_TEXT_FILL_TYPE" val="1"/>
  <p:tag name="KSO_WM_UNIT_TYPE" val="q_h_i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i*1_2_1"/>
  <p:tag name="KSO_WM_UNIT_INDEX" val="1_2_1"/>
  <p:tag name="KSO_WM_UNIT_LAYERLEVEL" val="1_1_1"/>
  <p:tag name="KSO_WM_UNIT_LINE_FILL_TYPE" val="2"/>
  <p:tag name="KSO_WM_UNIT_LINE_FORE_SCHEMECOLOR_INDEX" val="5"/>
  <p:tag name="KSO_WM_UNIT_TYPE" val="n_h_i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3_2"/>
  <p:tag name="KSO_WM_UNIT_INDEX" val="1_2_3_2"/>
  <p:tag name="KSO_WM_UNIT_LAYERLEVEL" val="1_1_1_1"/>
  <p:tag name="KSO_WM_UNIT_LINE_FILL_TYPE" val="2"/>
  <p:tag name="KSO_WM_UNIT_LINE_FORE_SCHEMECOLOR_INDEX" val="5"/>
  <p:tag name="KSO_WM_UNIT_TYPE" val="n_h_h_i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5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6_1"/>
  <p:tag name="KSO_WM_UNIT_INDEX" val="1_2_6_1"/>
  <p:tag name="KSO_WM_UNIT_LAYERLEVEL" val="1_1_1_1"/>
  <p:tag name="KSO_WM_UNIT_LINE_FILL_TYPE" val="2"/>
  <p:tag name="KSO_WM_UNIT_LINE_FORE_SCHEMECOLOR_INDEX" val="5"/>
  <p:tag name="KSO_WM_UNIT_TYPE" val="n_h_h_i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5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6"/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7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8"/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79"/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0"/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1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7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3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4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5"/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6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7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8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89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09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7"/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3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4"/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5"/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5"/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6"/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7"/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8"/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99"/>
  <p:tag name="KSO_WM_BEAUTIFY_FLAG" val=""/>
  <p:tag name="TABLE_ENDDRAG_ORIGIN_RECT" val="843*373"/>
  <p:tag name="TABLE_ENDDRAG_RECT" val="57*107*843*37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0"/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0"/>
  <p:tag name="KSO_WM_SCREEN_THEME_FLAG" val="emxGEXdZNX0ME522qO+gqM1pAMLhTv6vTGde0Xe2vkqMAkD3Wi094nqvp5pFk5XWHlJTShiXsQZCxguR5SKHDUvLDUV30PssWoHMUUpJXHI=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1"/>
  <p:tag name="KSO_WM_ASSEMBLE_CHIP_INDEX" val="edb09371af464558a872a3921a7f5353"/>
  <p:tag name="KSO_WM_CHIP_FILLAREA_FILL_RULE" val="{&quot;fill_align&quot;:&quot;c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60656f4c4054ed1e2fb80756"/>
  <p:tag name="KSO_WM_TEMPLATE_ASSEMBLE_XID" val="60656f4c4054ed1e2fb80756"/>
  <p:tag name="KSO_WM_TEMPLATE_CATEGORY" val="diagram"/>
  <p:tag name="KSO_WM_TEMPLATE_INDEX" val="20212370"/>
  <p:tag name="KSO_WM_UNIT_DEC_AREA_ID" val="30b49538ff494f09860d523bafeba52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2370_1*d*1"/>
  <p:tag name="KSO_WM_UNIT_LAYERLEVEL" val="1"/>
  <p:tag name="KSO_WM_UNIT_PLACING_PICTURE" val="edb09371af464558a872a3921a7f5353"/>
  <p:tag name="KSO_WM_UNIT_PLACING_PICTURE_INFO" val="{&quot;code&quot;:&quot;acB&quot;,&quot;full_picture&quot;:true,&quot;last_full_picture&quot;:&quot;acB&quot;,&quot;margin&quot;:{&quot;bottom&quot;:24.588666070971499,&quot;top&quot;:23.533746848144062},&quot;scheme&quot;:&quot;6-0&quot;,&quot;spacing&quot;:5}"/>
  <p:tag name="KSO_WM_UNIT_PLACING_PICTURE_USER_RELATIVERECTANGLE_SMARTMENU" val="{&quot;bottom&quot;:0,&quot;left&quot;:0,&quot;right&quot;:0,&quot;top&quot;:0}"/>
  <p:tag name="KSO_WM_UNIT_PLACING_PICTURE_USER_VIEWPORT" val="{&quot;height&quot;:2402,&quot;width&quot;:1527}"/>
  <p:tag name="KSO_WM_UNIT_PLACING_PICTURE_USER_VIEWPORT_SMARTMENU" val="{&quot;height&quot;:1751.1736966992776,&quot;width&quot;:1113.1434544704489}"/>
  <p:tag name="KSO_WM_UNIT_SM_LIMIT_TYPE" val="2"/>
  <p:tag name="KSO_WM_UNIT_SUPPORT_UNIT_TYPE" val="[&quot;d&quot;,&quot;α&quot;,&quot;β&quot;,&quot;θ&quot;]"/>
  <p:tag name="KSO_WM_UNIT_VALUE" val="973*973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2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7"/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8"/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9"/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0"/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1"/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2"/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3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32"/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5"/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6"/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7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8"/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  <p:tag name="KSO_WM_DIAGRAM_GROUP_CODE" val="l1-1"/>
  <p:tag name="KSO_WM_TAG_VERSION" val="1.0"/>
  <p:tag name="KSO_WM_TEMPLATE_CATEGORY" val="diagram"/>
  <p:tag name="KSO_WM_TEMPLATE_INDEX" val="20181270"/>
  <p:tag name="KSO_WM_UNIT_ID" val="diagram20181270_2*l_h_i*1_1_1"/>
  <p:tag name="KSO_WM_UNIT_LAYERLEVEL" val="1_1_1"/>
  <p:tag name="KSO_WM_UNIT_LINE_FILL_TYPE" val="2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19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169953_3*q_h_i*1_2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8"/>
  <p:tag name="KSO_WM_UNIT_FILL_FORE_SCHEMECOLOR_INDEX_BRIGHTNESS" val="0"/>
  <p:tag name="KSO_WM_UNIT_FILL_TYPE" val="1"/>
  <p:tag name="KSO_WM_UNIT_HIGHLIGHT" val="0"/>
  <p:tag name="KSO_WM_UNIT_ID" val="diagram20169953_3*q_h_i*1_3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169953_3*q_h_i*1_1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diagram20169953_3*q_h_i*1_4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9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1"/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2"/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3"/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4"/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5"/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6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7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2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i*1_2_1"/>
  <p:tag name="KSO_WM_UNIT_INDEX" val="1_2_1"/>
  <p:tag name="KSO_WM_UNIT_LAYERLEVEL" val="1_1_1"/>
  <p:tag name="KSO_WM_UNIT_LINE_FILL_TYPE" val="2"/>
  <p:tag name="KSO_WM_UNIT_LINE_FORE_SCHEMECOLOR_INDEX" val="5"/>
  <p:tag name="KSO_WM_UNIT_TYPE" val="n_h_i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3_2"/>
  <p:tag name="KSO_WM_UNIT_INDEX" val="1_2_3_2"/>
  <p:tag name="KSO_WM_UNIT_LAYERLEVEL" val="1_1_1_1"/>
  <p:tag name="KSO_WM_UNIT_LINE_FILL_TYPE" val="2"/>
  <p:tag name="KSO_WM_UNIT_LINE_FORE_SCHEMECOLOR_INDEX" val="5"/>
  <p:tag name="KSO_WM_UNIT_TYPE" val="n_h_h_i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19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5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6"/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7"/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8"/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39"/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0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2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7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8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7"/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8"/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49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2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0"/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  <p:tag name="KSO_WM_DIAGRAM_GROUP_CODE" val="l1-1"/>
  <p:tag name="KSO_WM_TAG_VERSION" val="1.0"/>
  <p:tag name="KSO_WM_TEMPLATE_CATEGORY" val="diagram"/>
  <p:tag name="KSO_WM_TEMPLATE_INDEX" val="20181270"/>
  <p:tag name="KSO_WM_UNIT_ID" val="diagram20181270_2*l_h_i*1_1_1"/>
  <p:tag name="KSO_WM_UNIT_LAYERLEVEL" val="1_1_1"/>
  <p:tag name="KSO_WM_UNIT_LINE_FILL_TYPE" val="2"/>
  <p:tag name="KSO_WM_UNIT_LINE_FORE_SCHEMECOLOR_INDEX" val="5"/>
  <p:tag name="KSO_WM_UNIT_TEXT_FILL_FORE_SCHEMECOLOR_INDEX" val="2"/>
  <p:tag name="KSO_WM_UNIT_TEXT_FILL_TYPE" val="1"/>
  <p:tag name="KSO_WM_UNIT_USESOURCEFORMAT_APPLY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diagram20169953_3*q_h_i*1_2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diagram20169953_3*q_h_i*1_1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  <p:tag name="KSO_WM_DIAGRAM_GROUP_CODE" val="q1-1"/>
  <p:tag name="KSO_WM_TAG_VERSION" val="1.0"/>
  <p:tag name="KSO_WM_TEMPLATE_CATEGORY" val="diagram"/>
  <p:tag name="KSO_WM_TEMPLATE_INDEX" val="20169953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diagram20169953_3*q_h_i*1_4_2"/>
  <p:tag name="KSO_WM_UNIT_LAYERLEVEL" val="1_1_1"/>
  <p:tag name="KSO_WM_UNIT_TEXT_FILL_FORE_SCHEMECOLOR_INDEX" val="13"/>
  <p:tag name="KSO_WM_UNIT_TEXT_FILL_FORE_SCHEMECOLOR_INDEX_BRIGHTNESS" val="0"/>
  <p:tag name="KSO_WM_UNIT_TEXT_FILL_TYPE" val="1"/>
  <p:tag name="KSO_WM_UNIT_USESOURCEFORMAT_APPLY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3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3"/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4"/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5"/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6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7"/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8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5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9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59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4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2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i*1_2_1"/>
  <p:tag name="KSO_WM_UNIT_INDEX" val="1_2_1"/>
  <p:tag name="KSO_WM_UNIT_LAYERLEVEL" val="1_1_1"/>
  <p:tag name="KSO_WM_UNIT_LINE_FILL_TYPE" val="2"/>
  <p:tag name="KSO_WM_UNIT_LINE_FORE_SCHEMECOLOR_INDEX" val="5"/>
  <p:tag name="KSO_WM_UNIT_TYPE" val="n_h_i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3_2"/>
  <p:tag name="KSO_WM_UNIT_INDEX" val="1_2_3_2"/>
  <p:tag name="KSO_WM_UNIT_LAYERLEVEL" val="1_1_1_1"/>
  <p:tag name="KSO_WM_UNIT_LINE_FILL_TYPE" val="2"/>
  <p:tag name="KSO_WM_UNIT_LINE_FORE_SCHEMECOLOR_INDEX" val="5"/>
  <p:tag name="KSO_WM_UNIT_TYPE" val="n_h_h_i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6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7"/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7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  <p:tag name="KSO_WM_BEAUTIFY_FLAG" val=""/>
  <p:tag name="KSO_WM_DIAGRAM_GROUP_CODE" val="n1-1"/>
  <p:tag name="KSO_WM_TAG_VERSION" val="1.0"/>
  <p:tag name="KSO_WM_TEMPLATE_CATEGORY" val="diagram"/>
  <p:tag name="KSO_WM_TEMPLATE_INDEX" val="20181194"/>
  <p:tag name="KSO_WM_UNIT_COMPATIBLE" val="0"/>
  <p:tag name="KSO_WM_UNIT_DIAGRAM_ISNUMVISUAL" val="0"/>
  <p:tag name="KSO_WM_UNIT_DIAGRAM_ISREFERUNIT" val="0"/>
  <p:tag name="KSO_WM_UNIT_HIGHLIGHT" val="0"/>
  <p:tag name="KSO_WM_UNIT_ID" val="diagram20181194_5*n_h_h_i*1_2_1_1"/>
  <p:tag name="KSO_WM_UNIT_INDEX" val="1_2_1_1"/>
  <p:tag name="KSO_WM_UNIT_LAYERLEVEL" val="1_1_1_1"/>
  <p:tag name="KSO_WM_UNIT_LINE_FILL_TYPE" val="2"/>
  <p:tag name="KSO_WM_UNIT_LINE_FORE_SCHEMECOLOR_INDEX" val="5"/>
  <p:tag name="KSO_WM_UNIT_TYPE" val="n_h_h_i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8"/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9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8"/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9"/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2"/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3"/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4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5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28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2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54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7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8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6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1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2"/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3"/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4"/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5"/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6"/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7"/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8"/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79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0"/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1"/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2"/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3"/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4"/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5"/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6"/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7"/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88"/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0"/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2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1"/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2"/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6"/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22"/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6"/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0"/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1"/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2"/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3"/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4"/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4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5"/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6"/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7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5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8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99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6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6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7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5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4"/>
  <p:tag name="KSO_WM_BEAUTIFY_FLAG" val="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5"/>
  <p:tag name="KSO_WM_BEAUTIFY_FLAG" val="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6"/>
  <p:tag name="KSO_WM_BEAUTIFY_FLAG" val="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7"/>
  <p:tag name="KSO_WM_BEAUTIFY_FLAG" val="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8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8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09"/>
  <p:tag name="KSO_WM_BEAUTIFY_FLAG" val="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0"/>
  <p:tag name="KSO_WM_BEAUTIFY_FLAG" val="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2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8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89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39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2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3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7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2"/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3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4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7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  <p:tag name="KSO_WM_UNIT_TABLE_BEAUTIFY" val="smartTable{e8c6c270-cbed-48b9-abae-ab604632a954}"/>
  <p:tag name="TABLE_ENCOLOR" val="#FFFFFF"/>
  <p:tag name="TABLE_ENDDRAG_ORIGIN_RECT" val="856*305"/>
  <p:tag name="TABLE_ENDDRAG_RECT" val="49*103*856*305"/>
  <p:tag name="TABLE_SKINIDX" val="3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8"/>
  <p:tag name="KSO_WM_BEAUTIFY_FLAG" val="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9"/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0"/>
  <p:tag name="KSO_WM_BEAUTIFY_FLAG" val="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  <p:tag name="KSO_WM_BEAUTIFY_FLAG" val="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  <p:tag name="KSO_WM_BEAUTIFY_FLAG" val="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  <p:tag name="KSO_WM_BEAUTIFY_FLAG" val="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  <p:tag name="KSO_WM_BEAUTIFY_FLAG" val="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  <p:tag name="KSO_WM_BEAUTIFY_FLAG" val="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  <p:tag name="KSO_WM_BEAUTIFY_FLAG" val="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  <p:tag name="KSO_WM_BEAUTIFY_FLAG" val="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1"/>
  <p:tag name="KSO_WM_BEAUTIFY_FLAG" val="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2"/>
  <p:tag name="KSO_WM_BEAUTIFY_FLAG" val="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3"/>
  <p:tag name="KSO_WM_BEAUTIFY_FLAG" val="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4"/>
  <p:tag name="KSO_WM_BEAUTIFY_FLAG" val="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5"/>
  <p:tag name="KSO_WM_BEAUTIFY_FLAG" val="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6"/>
  <p:tag name="KSO_WM_BEAUTIFY_FLAG" val="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19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2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6"/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7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8"/>
  <p:tag name="KSO_WM_BEAUTIFY_FLAG" val="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39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0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2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3"/>
  <p:tag name="KSO_WM_BEAUTIFY_FLAG" val="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5"/>
  <p:tag name="KSO_WM_BEAUTIFY_FLAG" val="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6"/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7"/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49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5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8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4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6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5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5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6"/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7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8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9"/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0"/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2"/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3"/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4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5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6"/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7"/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8"/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09"/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0"/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1"/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2"/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3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9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9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19"/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0"/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1"/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2"/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27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宋体"/>
        <a:cs typeface="Arial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宋体"/>
        <a:cs typeface="Arial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2223</Words>
  <Application>Microsoft Office PowerPoint</Application>
  <PresentationFormat>宽屏</PresentationFormat>
  <Paragraphs>334</Paragraphs>
  <Slides>24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1" baseType="lpstr">
      <vt:lpstr>HarmonyOS Sans SC</vt:lpstr>
      <vt:lpstr>STHeiti Light</vt:lpstr>
      <vt:lpstr>STHeiti Regular</vt:lpstr>
      <vt:lpstr>阿里巴巴普惠体</vt:lpstr>
      <vt:lpstr>报隶-简</vt:lpstr>
      <vt:lpstr>方正粗黑宋简体</vt:lpstr>
      <vt:lpstr>方正大黑_GBK</vt:lpstr>
      <vt:lpstr>方正楷体简体</vt:lpstr>
      <vt:lpstr>方正清刻本悦宋简体</vt:lpstr>
      <vt:lpstr>方正宋刻本秀楷简体</vt:lpstr>
      <vt:lpstr>华文楷体</vt:lpstr>
      <vt:lpstr>楷体_GB2312</vt:lpstr>
      <vt:lpstr>宋体</vt:lpstr>
      <vt:lpstr>娃娃体-简</vt:lpstr>
      <vt:lpstr>雅痞-简</vt:lpstr>
      <vt:lpstr>字魂江舟行客</vt:lpstr>
      <vt:lpstr>Arial</vt:lpstr>
      <vt:lpstr>Calibri</vt:lpstr>
      <vt:lpstr>Times New Roman</vt:lpstr>
      <vt:lpstr>Wingdings</vt:lpstr>
      <vt:lpstr>Wingdings 2</vt:lpstr>
      <vt:lpstr>等线</vt:lpstr>
      <vt:lpstr>仿宋</vt:lpstr>
      <vt:lpstr>黑体</vt:lpstr>
      <vt:lpstr>楷体</vt:lpstr>
      <vt:lpstr>微软雅黑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576364811@qq.com</cp:lastModifiedBy>
  <cp:revision>7</cp:revision>
  <cp:lastPrinted>2024-08-28T07:39:00Z</cp:lastPrinted>
  <dcterms:created xsi:type="dcterms:W3CDTF">2024-08-28T07:39:00Z</dcterms:created>
  <dcterms:modified xsi:type="dcterms:W3CDTF">2024-09-02T08:13:40Z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AC4617267BCC4F169DE7BEC24E4F3FEE_12</vt:lpwstr>
  </property>
  <property fmtid="{D5CDD505-2E9C-101B-9397-08002B2CF9AE}" pid="7" name="KSOProductBuildVer">
    <vt:lpwstr>2052-12.1.0.17857</vt:lpwstr>
  </property>
</Properties>
</file>