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24"/>
  </p:handoutMasterIdLst>
  <p:sldIdLst>
    <p:sldId id="282" r:id="rId3"/>
    <p:sldId id="256" r:id="rId4"/>
    <p:sldId id="283" r:id="rId5"/>
    <p:sldId id="314" r:id="rId6"/>
    <p:sldId id="315" r:id="rId7"/>
    <p:sldId id="318" r:id="rId8"/>
    <p:sldId id="319" r:id="rId9"/>
    <p:sldId id="320" r:id="rId10"/>
    <p:sldId id="316" r:id="rId11"/>
    <p:sldId id="349" r:id="rId12"/>
    <p:sldId id="321" r:id="rId13"/>
    <p:sldId id="355" r:id="rId14"/>
    <p:sldId id="351" r:id="rId16"/>
    <p:sldId id="352" r:id="rId17"/>
    <p:sldId id="356" r:id="rId18"/>
    <p:sldId id="353" r:id="rId19"/>
    <p:sldId id="357" r:id="rId20"/>
    <p:sldId id="358" r:id="rId21"/>
    <p:sldId id="359" r:id="rId22"/>
    <p:sldId id="360" r:id="rId23"/>
  </p:sldIdLst>
  <p:sldSz cx="12192000" cy="6858000"/>
  <p:notesSz cx="6858000" cy="9144000"/>
  <p:embeddedFontLst>
    <p:embeddedFont>
      <p:font typeface="黑体" panose="02010609060101010101" charset="-122"/>
      <p:regular r:id="rId29"/>
    </p:embeddedFont>
    <p:embeddedFont>
      <p:font typeface="汉仪颜楷简" panose="00020600040101010101" charset="-122"/>
      <p:regular r:id="rId30"/>
    </p:embeddedFont>
    <p:embeddedFont>
      <p:font typeface="FZKaTong-M19S" panose="03000509000000000000" charset="-122"/>
      <p:regular r:id="rId31"/>
    </p:embeddedFont>
    <p:embeddedFont>
      <p:font typeface="微软雅黑" panose="020B0503020204020204" charset="-122"/>
      <p:regular r:id="rId32"/>
    </p:embeddedFont>
    <p:embeddedFont>
      <p:font typeface="标准粗黑" panose="02000503000000000000" charset="-122"/>
      <p:regular r:id="rId33"/>
    </p:embeddedFont>
    <p:embeddedFont>
      <p:font typeface="汉仪书魂体简" panose="02010600000101010101" charset="-122"/>
      <p:regular r:id="rId34"/>
    </p:embeddedFont>
    <p:embeddedFont>
      <p:font typeface="汉仪力量黑简" panose="00020600040101010101" charset="-122"/>
      <p:regular r:id="rId35"/>
    </p:embeddedFont>
    <p:embeddedFont>
      <p:font typeface="方正公文小标宋" panose="02000500000000000000" charset="-122"/>
      <p:regular r:id="rId36"/>
    </p:embeddedFont>
    <p:embeddedFont>
      <p:font typeface="DengXian" panose="02010600030101010101" charset="0"/>
      <p:regular r:id="rId37"/>
      <p:bold r:id="rId38"/>
    </p:embeddedFont>
    <p:embeddedFont>
      <p:font typeface="汉仪刚艺体-85W" panose="00020600040101010101" charset="-122"/>
      <p:bold r:id="rId39"/>
    </p:embeddedFont>
    <p:embeddedFont>
      <p:font typeface="Calibri" panose="020F0502020204030204"/>
      <p:regular r:id="rId40"/>
      <p:bold r:id="rId41"/>
      <p:italic r:id="rId42"/>
      <p:boldItalic r:id="rId43"/>
    </p:embeddedFont>
    <p:embeddedFont>
      <p:font typeface="DengXian Light" panose="02010600030101010101" charset="0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admin" initials="a" lastIdx="0" clrIdx="0"/>
  <p:cmAuthor id="2" name="weihua" initials="w" lastIdx="0" clrIdx="1"/>
  <p:cmAuthor id="3" name="翟宏帅" initials="翟" lastIdx="0" clrIdx="0"/>
  <p:cmAuthor id="4" name="作者" initials="A" lastIdx="0" clrIdx="3"/>
  <p:cmAuthor id="5" name="CHINESE-BC06F90" initials="C" lastIdx="0" clrIdx="0"/>
  <p:cmAuthor id="6" name="lenovo" initials="l" lastIdx="0" clrIdx="0"/>
  <p:cmAuthor id="7" name="xkb1.com" initials="x" lastIdx="0" clrIdx="0"/>
  <p:cmAuthor id="8" name="MING" initials="M" lastIdx="0" clrIdx="2"/>
  <p:cmAuthor id="9" name="dongyu" initials="d" lastIdx="0" clrIdx="8"/>
  <p:cmAuthor id="10" name="houyanan21" initials="h" lastIdx="0" clrIdx="9"/>
  <p:cmAuthor id="11" name="如陌" initials="如" lastIdx="0" clrIdx="10"/>
  <p:cmAuthor id="12" name="MyPC" initials="M" lastIdx="0" clrIdx="11"/>
  <p:cmAuthor id="13" name="user" initials="u" lastIdx="0" clrIdx="0"/>
  <p:cmAuthor id="14" name="Nicole Li  李倩" initials="N" lastIdx="0" clrIdx="0"/>
  <p:cmAuthor id="15" name="李丽" initials="李" lastIdx="0" clrIdx="14"/>
  <p:cmAuthor id="16" name="杜B格小生" initials="" lastIdx="0" clrIdx="0"/>
  <p:cmAuthor id="17" name="222" initials="2" lastIdx="0" clrIdx="0"/>
  <p:cmAuthor id="18" name="Windows 用户" initials="W" lastIdx="0" clrIdx="0"/>
  <p:cmAuthor id="49837069" name="未知用户1" initials="未知用户1" lastIdx="0" clrIdx="22"/>
  <p:cmAuthor id="76" name="李彦利" initials="李彦利" lastIdx="0" clrIdx="25"/>
  <p:cmAuthor id="19" name="刘浩" initials="刘" lastIdx="0" clrIdx="0"/>
  <p:cmAuthor id="20" name="Vivian Liu" initials="V" lastIdx="0" clrIdx="1"/>
  <p:cmAuthor id="21" name="刘刘" initials="刘" lastIdx="0" clrIdx="20"/>
  <p:cmAuthor id="22" name="孙宇婷" initials="孙" lastIdx="0" clrIdx="21"/>
  <p:cmAuthor id="23" name="古" initials="" lastIdx="0" clrIdx="24"/>
  <p:cmAuthor id="24" name="xj" initials="x" lastIdx="0" clrIdx="23"/>
  <p:cmAuthor id="25" name="ASUS" initials="A" lastIdx="0" clrIdx="0"/>
  <p:cmAuthor id="26" name="Mia Vida Villanueva" initials="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64"/>
  </p:normalViewPr>
  <p:slideViewPr>
    <p:cSldViewPr snapToGrid="0" snapToObjects="1" showGuides="1">
      <p:cViewPr varScale="1">
        <p:scale>
          <a:sx n="108" d="100"/>
          <a:sy n="108" d="100"/>
        </p:scale>
        <p:origin x="-636" y="-84"/>
      </p:cViewPr>
      <p:guideLst>
        <p:guide orient="horz" pos="2160"/>
        <p:guide pos="36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gs" Target="tags/tag419.xml"/><Relationship Id="rId44" Type="http://schemas.openxmlformats.org/officeDocument/2006/relationships/font" Target="fonts/font16.fntdata"/><Relationship Id="rId43" Type="http://schemas.openxmlformats.org/officeDocument/2006/relationships/font" Target="fonts/font15.fntdata"/><Relationship Id="rId42" Type="http://schemas.openxmlformats.org/officeDocument/2006/relationships/font" Target="fonts/font14.fntdata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418.xml"/><Relationship Id="rId3" Type="http://schemas.openxmlformats.org/officeDocument/2006/relationships/tags" Target="../tags/tag417.xml"/><Relationship Id="rId2" Type="http://schemas.openxmlformats.org/officeDocument/2006/relationships/tags" Target="../tags/tag416.xml"/><Relationship Id="rId1" Type="http://schemas.openxmlformats.org/officeDocument/2006/relationships/tags" Target="../tags/tag4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3" Type="http://schemas.openxmlformats.org/officeDocument/2006/relationships/tags" Target="../tags/tag411.xml"/><Relationship Id="rId2" Type="http://schemas.openxmlformats.org/officeDocument/2006/relationships/tags" Target="../tags/tag410.xml"/><Relationship Id="rId1" Type="http://schemas.openxmlformats.org/officeDocument/2006/relationships/tags" Target="../tags/tag40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54E45-3044-4F70-A4F1-1626C7162A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915D2-1518-48D9-BD11-817C6F7F8A3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372.xml"/><Relationship Id="rId4" Type="http://schemas.openxmlformats.org/officeDocument/2006/relationships/tags" Target="../tags/tag371.xml"/><Relationship Id="rId3" Type="http://schemas.openxmlformats.org/officeDocument/2006/relationships/tags" Target="../tags/tag3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 noChangeArrowheads="1"/>
          </p:cNvSpPr>
          <p:nvPr>
            <p:ph type="sldImg" idx="4294967295"/>
            <p:custDataLst>
              <p:tags r:id="rId3"/>
            </p:custDataLst>
          </p:nvPr>
        </p:nvSpPr>
        <p:spPr>
          <a:ln>
            <a:miter lim="800000"/>
          </a:ln>
        </p:spPr>
      </p:sp>
      <p:sp>
        <p:nvSpPr>
          <p:cNvPr id="15362" name="备注占位符 2"/>
          <p:cNvSpPr txBox="1">
            <a:spLocks noGrp="1" noChangeArrowheads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363" name="灯片编号占位符 3"/>
          <p:cNvSpPr>
            <a:spLocks noGrp="1" noChangeArrowheads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BCEFD0A4-5D1E-44F4-A3F4-33C16D9CDA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66C945-3D58-4AE3-B9BB-2A51F5E6FE3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image" Target="../media/image1.pn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2192000" cy="3810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t="20000"/>
            <a:stretch>
              <a:fillRect/>
            </a:stretch>
          </p:blipFill>
          <p:spPr>
            <a:xfrm>
              <a:off x="0" y="3810000"/>
              <a:ext cx="12192000" cy="304800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6006213"/>
            <a:ext cx="12192000" cy="8517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3.png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ECC05-B478-424F-A798-38958E31E3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CFEBA-8FFE-824E-910A-E98163FC1810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69.xml"/><Relationship Id="rId7" Type="http://schemas.openxmlformats.org/officeDocument/2006/relationships/image" Target="../media/image5.png"/><Relationship Id="rId6" Type="http://schemas.openxmlformats.org/officeDocument/2006/relationships/tags" Target="../tags/tag68.xml"/><Relationship Id="rId5" Type="http://schemas.openxmlformats.org/officeDocument/2006/relationships/image" Target="../media/image4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70.xml"/><Relationship Id="rId1" Type="http://schemas.openxmlformats.org/officeDocument/2006/relationships/tags" Target="../tags/tag64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154.xml"/><Relationship Id="rId39" Type="http://schemas.openxmlformats.org/officeDocument/2006/relationships/tags" Target="../tags/tag188.xml"/><Relationship Id="rId38" Type="http://schemas.openxmlformats.org/officeDocument/2006/relationships/tags" Target="../tags/tag187.xml"/><Relationship Id="rId37" Type="http://schemas.openxmlformats.org/officeDocument/2006/relationships/tags" Target="../tags/tag186.xml"/><Relationship Id="rId36" Type="http://schemas.openxmlformats.org/officeDocument/2006/relationships/image" Target="../media/image12.png"/><Relationship Id="rId35" Type="http://schemas.openxmlformats.org/officeDocument/2006/relationships/tags" Target="../tags/tag185.xml"/><Relationship Id="rId34" Type="http://schemas.openxmlformats.org/officeDocument/2006/relationships/tags" Target="../tags/tag184.xml"/><Relationship Id="rId33" Type="http://schemas.openxmlformats.org/officeDocument/2006/relationships/tags" Target="../tags/tag183.xml"/><Relationship Id="rId32" Type="http://schemas.openxmlformats.org/officeDocument/2006/relationships/tags" Target="../tags/tag182.xml"/><Relationship Id="rId31" Type="http://schemas.openxmlformats.org/officeDocument/2006/relationships/tags" Target="../tags/tag181.xml"/><Relationship Id="rId30" Type="http://schemas.openxmlformats.org/officeDocument/2006/relationships/tags" Target="../tags/tag180.xml"/><Relationship Id="rId3" Type="http://schemas.openxmlformats.org/officeDocument/2006/relationships/tags" Target="../tags/tag153.xml"/><Relationship Id="rId29" Type="http://schemas.openxmlformats.org/officeDocument/2006/relationships/tags" Target="../tags/tag179.xml"/><Relationship Id="rId28" Type="http://schemas.openxmlformats.org/officeDocument/2006/relationships/tags" Target="../tags/tag178.xml"/><Relationship Id="rId27" Type="http://schemas.openxmlformats.org/officeDocument/2006/relationships/tags" Target="../tags/tag177.xml"/><Relationship Id="rId26" Type="http://schemas.openxmlformats.org/officeDocument/2006/relationships/tags" Target="../tags/tag176.xml"/><Relationship Id="rId25" Type="http://schemas.openxmlformats.org/officeDocument/2006/relationships/tags" Target="../tags/tag175.xml"/><Relationship Id="rId24" Type="http://schemas.openxmlformats.org/officeDocument/2006/relationships/tags" Target="../tags/tag174.xml"/><Relationship Id="rId23" Type="http://schemas.openxmlformats.org/officeDocument/2006/relationships/tags" Target="../tags/tag173.xml"/><Relationship Id="rId22" Type="http://schemas.openxmlformats.org/officeDocument/2006/relationships/tags" Target="../tags/tag172.xml"/><Relationship Id="rId21" Type="http://schemas.openxmlformats.org/officeDocument/2006/relationships/tags" Target="../tags/tag171.xml"/><Relationship Id="rId20" Type="http://schemas.openxmlformats.org/officeDocument/2006/relationships/tags" Target="../tags/tag170.xml"/><Relationship Id="rId2" Type="http://schemas.openxmlformats.org/officeDocument/2006/relationships/tags" Target="../tags/tag152.xml"/><Relationship Id="rId19" Type="http://schemas.openxmlformats.org/officeDocument/2006/relationships/tags" Target="../tags/tag169.xml"/><Relationship Id="rId18" Type="http://schemas.openxmlformats.org/officeDocument/2006/relationships/tags" Target="../tags/tag168.xml"/><Relationship Id="rId17" Type="http://schemas.openxmlformats.org/officeDocument/2006/relationships/tags" Target="../tags/tag167.xml"/><Relationship Id="rId16" Type="http://schemas.openxmlformats.org/officeDocument/2006/relationships/tags" Target="../tags/tag166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image" Target="../media/image12.png"/><Relationship Id="rId3" Type="http://schemas.openxmlformats.org/officeDocument/2006/relationships/tags" Target="../tags/tag191.xml"/><Relationship Id="rId2" Type="http://schemas.openxmlformats.org/officeDocument/2006/relationships/tags" Target="../tags/tag190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99.xml"/><Relationship Id="rId13" Type="http://schemas.openxmlformats.org/officeDocument/2006/relationships/image" Target="../media/image37.jpeg"/><Relationship Id="rId12" Type="http://schemas.openxmlformats.org/officeDocument/2006/relationships/tags" Target="../tags/tag198.xml"/><Relationship Id="rId11" Type="http://schemas.openxmlformats.org/officeDocument/2006/relationships/tags" Target="../tags/tag197.xml"/><Relationship Id="rId10" Type="http://schemas.openxmlformats.org/officeDocument/2006/relationships/image" Target="../media/image36.png"/><Relationship Id="rId1" Type="http://schemas.openxmlformats.org/officeDocument/2006/relationships/tags" Target="../tags/tag18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0" Type="http://schemas.openxmlformats.org/officeDocument/2006/relationships/notesSlide" Target="../notesSlides/notesSlide1.xml"/><Relationship Id="rId7" Type="http://schemas.openxmlformats.org/officeDocument/2006/relationships/tags" Target="../tags/tag206.xml"/><Relationship Id="rId69" Type="http://schemas.openxmlformats.org/officeDocument/2006/relationships/slideLayout" Target="../slideLayouts/slideLayout7.xml"/><Relationship Id="rId68" Type="http://schemas.openxmlformats.org/officeDocument/2006/relationships/image" Target="../media/image39.png"/><Relationship Id="rId67" Type="http://schemas.openxmlformats.org/officeDocument/2006/relationships/tags" Target="../tags/tag264.xml"/><Relationship Id="rId66" Type="http://schemas.openxmlformats.org/officeDocument/2006/relationships/tags" Target="../tags/tag263.xml"/><Relationship Id="rId65" Type="http://schemas.openxmlformats.org/officeDocument/2006/relationships/tags" Target="../tags/tag262.xml"/><Relationship Id="rId64" Type="http://schemas.openxmlformats.org/officeDocument/2006/relationships/tags" Target="../tags/tag261.xml"/><Relationship Id="rId63" Type="http://schemas.openxmlformats.org/officeDocument/2006/relationships/tags" Target="../tags/tag260.xml"/><Relationship Id="rId62" Type="http://schemas.openxmlformats.org/officeDocument/2006/relationships/tags" Target="../tags/tag259.xml"/><Relationship Id="rId61" Type="http://schemas.openxmlformats.org/officeDocument/2006/relationships/tags" Target="../tags/tag258.xml"/><Relationship Id="rId60" Type="http://schemas.openxmlformats.org/officeDocument/2006/relationships/tags" Target="../tags/tag257.xml"/><Relationship Id="rId6" Type="http://schemas.openxmlformats.org/officeDocument/2006/relationships/tags" Target="../tags/tag205.xml"/><Relationship Id="rId59" Type="http://schemas.openxmlformats.org/officeDocument/2006/relationships/tags" Target="../tags/tag256.xml"/><Relationship Id="rId58" Type="http://schemas.openxmlformats.org/officeDocument/2006/relationships/tags" Target="../tags/tag255.xml"/><Relationship Id="rId57" Type="http://schemas.openxmlformats.org/officeDocument/2006/relationships/tags" Target="../tags/tag254.xml"/><Relationship Id="rId56" Type="http://schemas.openxmlformats.org/officeDocument/2006/relationships/tags" Target="../tags/tag253.xml"/><Relationship Id="rId55" Type="http://schemas.openxmlformats.org/officeDocument/2006/relationships/tags" Target="../tags/tag252.xml"/><Relationship Id="rId54" Type="http://schemas.openxmlformats.org/officeDocument/2006/relationships/tags" Target="../tags/tag251.xml"/><Relationship Id="rId53" Type="http://schemas.openxmlformats.org/officeDocument/2006/relationships/tags" Target="../tags/tag250.xml"/><Relationship Id="rId52" Type="http://schemas.openxmlformats.org/officeDocument/2006/relationships/tags" Target="../tags/tag249.xml"/><Relationship Id="rId51" Type="http://schemas.openxmlformats.org/officeDocument/2006/relationships/tags" Target="../tags/tag248.xml"/><Relationship Id="rId50" Type="http://schemas.openxmlformats.org/officeDocument/2006/relationships/tags" Target="../tags/tag247.xml"/><Relationship Id="rId5" Type="http://schemas.openxmlformats.org/officeDocument/2006/relationships/tags" Target="../tags/tag204.xml"/><Relationship Id="rId49" Type="http://schemas.openxmlformats.org/officeDocument/2006/relationships/tags" Target="../tags/tag246.xml"/><Relationship Id="rId48" Type="http://schemas.openxmlformats.org/officeDocument/2006/relationships/tags" Target="../tags/tag245.xml"/><Relationship Id="rId47" Type="http://schemas.openxmlformats.org/officeDocument/2006/relationships/tags" Target="../tags/tag244.xml"/><Relationship Id="rId46" Type="http://schemas.openxmlformats.org/officeDocument/2006/relationships/tags" Target="../tags/tag243.xml"/><Relationship Id="rId45" Type="http://schemas.openxmlformats.org/officeDocument/2006/relationships/tags" Target="../tags/tag242.xml"/><Relationship Id="rId44" Type="http://schemas.openxmlformats.org/officeDocument/2006/relationships/tags" Target="../tags/tag241.xml"/><Relationship Id="rId43" Type="http://schemas.openxmlformats.org/officeDocument/2006/relationships/tags" Target="../tags/tag240.xml"/><Relationship Id="rId42" Type="http://schemas.openxmlformats.org/officeDocument/2006/relationships/tags" Target="../tags/tag239.xml"/><Relationship Id="rId41" Type="http://schemas.openxmlformats.org/officeDocument/2006/relationships/tags" Target="../tags/tag238.xml"/><Relationship Id="rId40" Type="http://schemas.openxmlformats.org/officeDocument/2006/relationships/tags" Target="../tags/tag237.xml"/><Relationship Id="rId4" Type="http://schemas.openxmlformats.org/officeDocument/2006/relationships/tags" Target="../tags/tag203.xml"/><Relationship Id="rId39" Type="http://schemas.openxmlformats.org/officeDocument/2006/relationships/tags" Target="../tags/tag236.xml"/><Relationship Id="rId38" Type="http://schemas.openxmlformats.org/officeDocument/2006/relationships/tags" Target="../tags/tag235.xml"/><Relationship Id="rId37" Type="http://schemas.openxmlformats.org/officeDocument/2006/relationships/tags" Target="../tags/tag234.xml"/><Relationship Id="rId36" Type="http://schemas.openxmlformats.org/officeDocument/2006/relationships/tags" Target="../tags/tag233.xml"/><Relationship Id="rId35" Type="http://schemas.openxmlformats.org/officeDocument/2006/relationships/tags" Target="../tags/tag232.xml"/><Relationship Id="rId34" Type="http://schemas.openxmlformats.org/officeDocument/2006/relationships/tags" Target="../tags/tag231.xml"/><Relationship Id="rId33" Type="http://schemas.openxmlformats.org/officeDocument/2006/relationships/tags" Target="../tags/tag230.xml"/><Relationship Id="rId32" Type="http://schemas.openxmlformats.org/officeDocument/2006/relationships/tags" Target="../tags/tag229.xml"/><Relationship Id="rId31" Type="http://schemas.openxmlformats.org/officeDocument/2006/relationships/tags" Target="../tags/tag228.xml"/><Relationship Id="rId30" Type="http://schemas.openxmlformats.org/officeDocument/2006/relationships/tags" Target="../tags/tag227.xml"/><Relationship Id="rId3" Type="http://schemas.openxmlformats.org/officeDocument/2006/relationships/tags" Target="../tags/tag202.xml"/><Relationship Id="rId29" Type="http://schemas.openxmlformats.org/officeDocument/2006/relationships/tags" Target="../tags/tag226.xml"/><Relationship Id="rId28" Type="http://schemas.openxmlformats.org/officeDocument/2006/relationships/tags" Target="../tags/tag225.xml"/><Relationship Id="rId27" Type="http://schemas.openxmlformats.org/officeDocument/2006/relationships/tags" Target="../tags/tag224.xml"/><Relationship Id="rId26" Type="http://schemas.openxmlformats.org/officeDocument/2006/relationships/tags" Target="../tags/tag223.xml"/><Relationship Id="rId25" Type="http://schemas.openxmlformats.org/officeDocument/2006/relationships/tags" Target="../tags/tag222.xml"/><Relationship Id="rId24" Type="http://schemas.openxmlformats.org/officeDocument/2006/relationships/tags" Target="../tags/tag221.xml"/><Relationship Id="rId23" Type="http://schemas.openxmlformats.org/officeDocument/2006/relationships/tags" Target="../tags/tag220.xml"/><Relationship Id="rId22" Type="http://schemas.openxmlformats.org/officeDocument/2006/relationships/tags" Target="../tags/tag219.xml"/><Relationship Id="rId21" Type="http://schemas.openxmlformats.org/officeDocument/2006/relationships/tags" Target="../tags/tag218.xml"/><Relationship Id="rId20" Type="http://schemas.openxmlformats.org/officeDocument/2006/relationships/image" Target="../media/image38.png"/><Relationship Id="rId2" Type="http://schemas.openxmlformats.org/officeDocument/2006/relationships/tags" Target="../tags/tag201.xml"/><Relationship Id="rId19" Type="http://schemas.openxmlformats.org/officeDocument/2006/relationships/tags" Target="../tags/tag217.xml"/><Relationship Id="rId18" Type="http://schemas.openxmlformats.org/officeDocument/2006/relationships/tags" Target="../tags/tag216.xml"/><Relationship Id="rId17" Type="http://schemas.openxmlformats.org/officeDocument/2006/relationships/image" Target="../media/image12.png"/><Relationship Id="rId16" Type="http://schemas.openxmlformats.org/officeDocument/2006/relationships/tags" Target="../tags/tag215.xml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tags" Target="../tags/tag20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tags" Target="../tags/tag273.xml"/><Relationship Id="rId7" Type="http://schemas.openxmlformats.org/officeDocument/2006/relationships/image" Target="../media/image16.jpeg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image" Target="../media/image12.png"/><Relationship Id="rId3" Type="http://schemas.openxmlformats.org/officeDocument/2006/relationships/tags" Target="../tags/tag270.xml"/><Relationship Id="rId2" Type="http://schemas.openxmlformats.org/officeDocument/2006/relationships/tags" Target="../tags/tag269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41.png"/><Relationship Id="rId17" Type="http://schemas.openxmlformats.org/officeDocument/2006/relationships/tags" Target="../tags/tag280.xml"/><Relationship Id="rId16" Type="http://schemas.openxmlformats.org/officeDocument/2006/relationships/image" Target="../media/image17.png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image" Target="../media/image40.jpeg"/><Relationship Id="rId10" Type="http://schemas.openxmlformats.org/officeDocument/2006/relationships/tags" Target="../tags/tag275.xml"/><Relationship Id="rId1" Type="http://schemas.openxmlformats.org/officeDocument/2006/relationships/tags" Target="../tags/tag26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88.xml"/><Relationship Id="rId8" Type="http://schemas.openxmlformats.org/officeDocument/2006/relationships/tags" Target="../tags/tag287.xml"/><Relationship Id="rId7" Type="http://schemas.openxmlformats.org/officeDocument/2006/relationships/tags" Target="../tags/tag286.xml"/><Relationship Id="rId6" Type="http://schemas.openxmlformats.org/officeDocument/2006/relationships/tags" Target="../tags/tag285.xml"/><Relationship Id="rId5" Type="http://schemas.openxmlformats.org/officeDocument/2006/relationships/tags" Target="../tags/tag284.xml"/><Relationship Id="rId4" Type="http://schemas.openxmlformats.org/officeDocument/2006/relationships/image" Target="../media/image12.png"/><Relationship Id="rId3" Type="http://schemas.openxmlformats.org/officeDocument/2006/relationships/tags" Target="../tags/tag283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82.xml"/><Relationship Id="rId19" Type="http://schemas.openxmlformats.org/officeDocument/2006/relationships/tags" Target="../tags/tag297.xml"/><Relationship Id="rId18" Type="http://schemas.openxmlformats.org/officeDocument/2006/relationships/tags" Target="../tags/tag296.xml"/><Relationship Id="rId17" Type="http://schemas.openxmlformats.org/officeDocument/2006/relationships/tags" Target="../tags/tag295.xml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image" Target="../media/image42.jpeg"/><Relationship Id="rId10" Type="http://schemas.openxmlformats.org/officeDocument/2006/relationships/tags" Target="../tags/tag289.xml"/><Relationship Id="rId1" Type="http://schemas.openxmlformats.org/officeDocument/2006/relationships/tags" Target="../tags/tag28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04.xml"/><Relationship Id="rId8" Type="http://schemas.openxmlformats.org/officeDocument/2006/relationships/tags" Target="../tags/tag303.xml"/><Relationship Id="rId7" Type="http://schemas.openxmlformats.org/officeDocument/2006/relationships/image" Target="../media/image43.jpeg"/><Relationship Id="rId6" Type="http://schemas.openxmlformats.org/officeDocument/2006/relationships/tags" Target="../tags/tag302.xml"/><Relationship Id="rId5" Type="http://schemas.openxmlformats.org/officeDocument/2006/relationships/image" Target="../media/image12.png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7.png"/><Relationship Id="rId14" Type="http://schemas.openxmlformats.org/officeDocument/2006/relationships/tags" Target="../tags/tag308.xml"/><Relationship Id="rId13" Type="http://schemas.openxmlformats.org/officeDocument/2006/relationships/tags" Target="../tags/tag307.xml"/><Relationship Id="rId12" Type="http://schemas.openxmlformats.org/officeDocument/2006/relationships/tags" Target="../tags/tag306.xml"/><Relationship Id="rId11" Type="http://schemas.openxmlformats.org/officeDocument/2006/relationships/tags" Target="../tags/tag305.xml"/><Relationship Id="rId10" Type="http://schemas.openxmlformats.org/officeDocument/2006/relationships/image" Target="../media/image16.jpeg"/><Relationship Id="rId1" Type="http://schemas.openxmlformats.org/officeDocument/2006/relationships/tags" Target="../tags/tag2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jpeg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image" Target="../media/image12.png"/><Relationship Id="rId3" Type="http://schemas.openxmlformats.org/officeDocument/2006/relationships/tags" Target="../tags/tag311.xml"/><Relationship Id="rId2" Type="http://schemas.openxmlformats.org/officeDocument/2006/relationships/tags" Target="../tags/tag310.xml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323.xml"/><Relationship Id="rId16" Type="http://schemas.openxmlformats.org/officeDocument/2006/relationships/tags" Target="../tags/tag322.xml"/><Relationship Id="rId15" Type="http://schemas.openxmlformats.org/officeDocument/2006/relationships/tags" Target="../tags/tag321.xml"/><Relationship Id="rId14" Type="http://schemas.openxmlformats.org/officeDocument/2006/relationships/tags" Target="../tags/tag320.xml"/><Relationship Id="rId13" Type="http://schemas.openxmlformats.org/officeDocument/2006/relationships/tags" Target="../tags/tag319.xml"/><Relationship Id="rId12" Type="http://schemas.openxmlformats.org/officeDocument/2006/relationships/tags" Target="../tags/tag318.xml"/><Relationship Id="rId11" Type="http://schemas.openxmlformats.org/officeDocument/2006/relationships/tags" Target="../tags/tag317.xml"/><Relationship Id="rId10" Type="http://schemas.openxmlformats.org/officeDocument/2006/relationships/tags" Target="../tags/tag316.xml"/><Relationship Id="rId1" Type="http://schemas.openxmlformats.org/officeDocument/2006/relationships/tags" Target="../tags/tag30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31.xml"/><Relationship Id="rId8" Type="http://schemas.openxmlformats.org/officeDocument/2006/relationships/tags" Target="../tags/tag330.xml"/><Relationship Id="rId7" Type="http://schemas.openxmlformats.org/officeDocument/2006/relationships/image" Target="../media/image45.png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46.jpeg"/><Relationship Id="rId3" Type="http://schemas.openxmlformats.org/officeDocument/2006/relationships/tags" Target="../tags/tag326.xml"/><Relationship Id="rId29" Type="http://schemas.openxmlformats.org/officeDocument/2006/relationships/tags" Target="../tags/tag351.xml"/><Relationship Id="rId28" Type="http://schemas.openxmlformats.org/officeDocument/2006/relationships/tags" Target="../tags/tag350.xml"/><Relationship Id="rId27" Type="http://schemas.openxmlformats.org/officeDocument/2006/relationships/tags" Target="../tags/tag349.xml"/><Relationship Id="rId26" Type="http://schemas.openxmlformats.org/officeDocument/2006/relationships/tags" Target="../tags/tag348.xml"/><Relationship Id="rId25" Type="http://schemas.openxmlformats.org/officeDocument/2006/relationships/tags" Target="../tags/tag347.xml"/><Relationship Id="rId24" Type="http://schemas.openxmlformats.org/officeDocument/2006/relationships/tags" Target="../tags/tag346.xml"/><Relationship Id="rId23" Type="http://schemas.openxmlformats.org/officeDocument/2006/relationships/tags" Target="../tags/tag345.xml"/><Relationship Id="rId22" Type="http://schemas.openxmlformats.org/officeDocument/2006/relationships/tags" Target="../tags/tag344.xml"/><Relationship Id="rId21" Type="http://schemas.openxmlformats.org/officeDocument/2006/relationships/tags" Target="../tags/tag343.xml"/><Relationship Id="rId20" Type="http://schemas.openxmlformats.org/officeDocument/2006/relationships/tags" Target="../tags/tag342.xml"/><Relationship Id="rId2" Type="http://schemas.openxmlformats.org/officeDocument/2006/relationships/tags" Target="../tags/tag325.xml"/><Relationship Id="rId19" Type="http://schemas.openxmlformats.org/officeDocument/2006/relationships/tags" Target="../tags/tag341.xml"/><Relationship Id="rId18" Type="http://schemas.openxmlformats.org/officeDocument/2006/relationships/tags" Target="../tags/tag340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tags" Target="../tags/tag336.xml"/><Relationship Id="rId13" Type="http://schemas.openxmlformats.org/officeDocument/2006/relationships/tags" Target="../tags/tag335.xml"/><Relationship Id="rId12" Type="http://schemas.openxmlformats.org/officeDocument/2006/relationships/tags" Target="../tags/tag334.xml"/><Relationship Id="rId11" Type="http://schemas.openxmlformats.org/officeDocument/2006/relationships/tags" Target="../tags/tag333.xml"/><Relationship Id="rId10" Type="http://schemas.openxmlformats.org/officeDocument/2006/relationships/tags" Target="../tags/tag332.xml"/><Relationship Id="rId1" Type="http://schemas.openxmlformats.org/officeDocument/2006/relationships/tags" Target="../tags/tag324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59.xml"/><Relationship Id="rId8" Type="http://schemas.openxmlformats.org/officeDocument/2006/relationships/tags" Target="../tags/tag358.xml"/><Relationship Id="rId7" Type="http://schemas.openxmlformats.org/officeDocument/2006/relationships/tags" Target="../tags/tag357.xml"/><Relationship Id="rId6" Type="http://schemas.openxmlformats.org/officeDocument/2006/relationships/tags" Target="../tags/tag356.xml"/><Relationship Id="rId5" Type="http://schemas.openxmlformats.org/officeDocument/2006/relationships/image" Target="../media/image45.png"/><Relationship Id="rId4" Type="http://schemas.openxmlformats.org/officeDocument/2006/relationships/tags" Target="../tags/tag355.xml"/><Relationship Id="rId3" Type="http://schemas.openxmlformats.org/officeDocument/2006/relationships/tags" Target="../tags/tag354.xml"/><Relationship Id="rId21" Type="http://schemas.openxmlformats.org/officeDocument/2006/relationships/notesSlide" Target="../notesSlides/notesSlide2.xml"/><Relationship Id="rId20" Type="http://schemas.openxmlformats.org/officeDocument/2006/relationships/slideLayout" Target="../slideLayouts/slideLayout8.xml"/><Relationship Id="rId2" Type="http://schemas.openxmlformats.org/officeDocument/2006/relationships/tags" Target="../tags/tag353.xml"/><Relationship Id="rId19" Type="http://schemas.openxmlformats.org/officeDocument/2006/relationships/tags" Target="../tags/tag369.xml"/><Relationship Id="rId18" Type="http://schemas.openxmlformats.org/officeDocument/2006/relationships/tags" Target="../tags/tag368.xml"/><Relationship Id="rId17" Type="http://schemas.openxmlformats.org/officeDocument/2006/relationships/tags" Target="../tags/tag367.xml"/><Relationship Id="rId16" Type="http://schemas.openxmlformats.org/officeDocument/2006/relationships/tags" Target="../tags/tag366.xml"/><Relationship Id="rId15" Type="http://schemas.openxmlformats.org/officeDocument/2006/relationships/tags" Target="../tags/tag365.xml"/><Relationship Id="rId14" Type="http://schemas.openxmlformats.org/officeDocument/2006/relationships/tags" Target="../tags/tag364.xml"/><Relationship Id="rId13" Type="http://schemas.openxmlformats.org/officeDocument/2006/relationships/tags" Target="../tags/tag363.xml"/><Relationship Id="rId12" Type="http://schemas.openxmlformats.org/officeDocument/2006/relationships/tags" Target="../tags/tag362.xml"/><Relationship Id="rId11" Type="http://schemas.openxmlformats.org/officeDocument/2006/relationships/tags" Target="../tags/tag361.xml"/><Relationship Id="rId10" Type="http://schemas.openxmlformats.org/officeDocument/2006/relationships/tags" Target="../tags/tag360.xml"/><Relationship Id="rId1" Type="http://schemas.openxmlformats.org/officeDocument/2006/relationships/tags" Target="../tags/tag35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80.xml"/><Relationship Id="rId8" Type="http://schemas.openxmlformats.org/officeDocument/2006/relationships/tags" Target="../tags/tag379.xml"/><Relationship Id="rId7" Type="http://schemas.openxmlformats.org/officeDocument/2006/relationships/tags" Target="../tags/tag378.xml"/><Relationship Id="rId6" Type="http://schemas.openxmlformats.org/officeDocument/2006/relationships/tags" Target="../tags/tag377.xml"/><Relationship Id="rId5" Type="http://schemas.openxmlformats.org/officeDocument/2006/relationships/image" Target="../media/image45.png"/><Relationship Id="rId4" Type="http://schemas.openxmlformats.org/officeDocument/2006/relationships/tags" Target="../tags/tag376.xml"/><Relationship Id="rId3" Type="http://schemas.openxmlformats.org/officeDocument/2006/relationships/tags" Target="../tags/tag375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374.xml"/><Relationship Id="rId19" Type="http://schemas.openxmlformats.org/officeDocument/2006/relationships/tags" Target="../tags/tag390.xml"/><Relationship Id="rId18" Type="http://schemas.openxmlformats.org/officeDocument/2006/relationships/tags" Target="../tags/tag389.xml"/><Relationship Id="rId17" Type="http://schemas.openxmlformats.org/officeDocument/2006/relationships/tags" Target="../tags/tag388.xml"/><Relationship Id="rId16" Type="http://schemas.openxmlformats.org/officeDocument/2006/relationships/tags" Target="../tags/tag387.xml"/><Relationship Id="rId15" Type="http://schemas.openxmlformats.org/officeDocument/2006/relationships/tags" Target="../tags/tag386.xml"/><Relationship Id="rId14" Type="http://schemas.openxmlformats.org/officeDocument/2006/relationships/tags" Target="../tags/tag385.xml"/><Relationship Id="rId13" Type="http://schemas.openxmlformats.org/officeDocument/2006/relationships/tags" Target="../tags/tag384.xml"/><Relationship Id="rId12" Type="http://schemas.openxmlformats.org/officeDocument/2006/relationships/tags" Target="../tags/tag383.xml"/><Relationship Id="rId11" Type="http://schemas.openxmlformats.org/officeDocument/2006/relationships/tags" Target="../tags/tag382.xml"/><Relationship Id="rId10" Type="http://schemas.openxmlformats.org/officeDocument/2006/relationships/tags" Target="../tags/tag381.xml"/><Relationship Id="rId1" Type="http://schemas.openxmlformats.org/officeDocument/2006/relationships/tags" Target="../tags/tag37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image" Target="../media/image8.png"/><Relationship Id="rId3" Type="http://schemas.openxmlformats.org/officeDocument/2006/relationships/tags" Target="../tags/tag72.xml"/><Relationship Id="rId2" Type="http://schemas.openxmlformats.org/officeDocument/2006/relationships/image" Target="../media/image7.jpeg"/><Relationship Id="rId1" Type="http://schemas.openxmlformats.org/officeDocument/2006/relationships/tags" Target="../tags/tag7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98.xml"/><Relationship Id="rId8" Type="http://schemas.openxmlformats.org/officeDocument/2006/relationships/tags" Target="../tags/tag397.xml"/><Relationship Id="rId7" Type="http://schemas.openxmlformats.org/officeDocument/2006/relationships/tags" Target="../tags/tag396.xml"/><Relationship Id="rId6" Type="http://schemas.openxmlformats.org/officeDocument/2006/relationships/tags" Target="../tags/tag395.xml"/><Relationship Id="rId5" Type="http://schemas.openxmlformats.org/officeDocument/2006/relationships/image" Target="../media/image45.png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92.xml"/><Relationship Id="rId19" Type="http://schemas.openxmlformats.org/officeDocument/2006/relationships/tags" Target="../tags/tag408.xml"/><Relationship Id="rId18" Type="http://schemas.openxmlformats.org/officeDocument/2006/relationships/tags" Target="../tags/tag407.xml"/><Relationship Id="rId17" Type="http://schemas.openxmlformats.org/officeDocument/2006/relationships/tags" Target="../tags/tag406.xml"/><Relationship Id="rId16" Type="http://schemas.openxmlformats.org/officeDocument/2006/relationships/tags" Target="../tags/tag405.xml"/><Relationship Id="rId15" Type="http://schemas.openxmlformats.org/officeDocument/2006/relationships/tags" Target="../tags/tag404.xml"/><Relationship Id="rId14" Type="http://schemas.openxmlformats.org/officeDocument/2006/relationships/tags" Target="../tags/tag403.xml"/><Relationship Id="rId13" Type="http://schemas.openxmlformats.org/officeDocument/2006/relationships/tags" Target="../tags/tag402.xml"/><Relationship Id="rId12" Type="http://schemas.openxmlformats.org/officeDocument/2006/relationships/tags" Target="../tags/tag401.xml"/><Relationship Id="rId11" Type="http://schemas.openxmlformats.org/officeDocument/2006/relationships/tags" Target="../tags/tag400.xml"/><Relationship Id="rId10" Type="http://schemas.openxmlformats.org/officeDocument/2006/relationships/tags" Target="../tags/tag399.xml"/><Relationship Id="rId1" Type="http://schemas.openxmlformats.org/officeDocument/2006/relationships/tags" Target="../tags/tag39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image" Target="../media/image11.jpeg"/><Relationship Id="rId7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13.jpe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12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9.xml"/><Relationship Id="rId10" Type="http://schemas.openxmlformats.org/officeDocument/2006/relationships/image" Target="../media/image14.jpeg"/><Relationship Id="rId1" Type="http://schemas.openxmlformats.org/officeDocument/2006/relationships/tags" Target="../tags/tag8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image" Target="../media/image15.jpeg"/><Relationship Id="rId5" Type="http://schemas.openxmlformats.org/officeDocument/2006/relationships/tags" Target="../tags/tag93.xml"/><Relationship Id="rId4" Type="http://schemas.openxmlformats.org/officeDocument/2006/relationships/image" Target="../media/image12.png"/><Relationship Id="rId3" Type="http://schemas.openxmlformats.org/officeDocument/2006/relationships/tags" Target="../tags/tag92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112.xml"/><Relationship Id="rId26" Type="http://schemas.openxmlformats.org/officeDocument/2006/relationships/tags" Target="../tags/tag111.xml"/><Relationship Id="rId25" Type="http://schemas.openxmlformats.org/officeDocument/2006/relationships/image" Target="../media/image17.png"/><Relationship Id="rId24" Type="http://schemas.openxmlformats.org/officeDocument/2006/relationships/tags" Target="../tags/tag110.xml"/><Relationship Id="rId23" Type="http://schemas.openxmlformats.org/officeDocument/2006/relationships/tags" Target="../tags/tag109.xml"/><Relationship Id="rId22" Type="http://schemas.openxmlformats.org/officeDocument/2006/relationships/tags" Target="../tags/tag108.xml"/><Relationship Id="rId21" Type="http://schemas.openxmlformats.org/officeDocument/2006/relationships/image" Target="../media/image16.jpeg"/><Relationship Id="rId20" Type="http://schemas.openxmlformats.org/officeDocument/2006/relationships/tags" Target="../tags/tag107.xml"/><Relationship Id="rId2" Type="http://schemas.openxmlformats.org/officeDocument/2006/relationships/tags" Target="../tags/tag91.xml"/><Relationship Id="rId19" Type="http://schemas.openxmlformats.org/officeDocument/2006/relationships/tags" Target="../tags/tag106.xml"/><Relationship Id="rId18" Type="http://schemas.openxmlformats.org/officeDocument/2006/relationships/tags" Target="../tags/tag105.xml"/><Relationship Id="rId17" Type="http://schemas.openxmlformats.org/officeDocument/2006/relationships/tags" Target="../tags/tag104.xml"/><Relationship Id="rId16" Type="http://schemas.openxmlformats.org/officeDocument/2006/relationships/tags" Target="../tags/tag103.xml"/><Relationship Id="rId15" Type="http://schemas.openxmlformats.org/officeDocument/2006/relationships/tags" Target="../tags/tag102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tags" Target="../tags/tag9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tags" Target="../tags/tag118.xml"/><Relationship Id="rId7" Type="http://schemas.openxmlformats.org/officeDocument/2006/relationships/image" Target="../media/image18.jpeg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12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21.xml"/><Relationship Id="rId13" Type="http://schemas.openxmlformats.org/officeDocument/2006/relationships/image" Target="../media/image21.jpeg"/><Relationship Id="rId12" Type="http://schemas.openxmlformats.org/officeDocument/2006/relationships/tags" Target="../tags/tag120.xml"/><Relationship Id="rId11" Type="http://schemas.openxmlformats.org/officeDocument/2006/relationships/image" Target="../media/image20.jpeg"/><Relationship Id="rId10" Type="http://schemas.openxmlformats.org/officeDocument/2006/relationships/tags" Target="../tags/tag119.xml"/><Relationship Id="rId1" Type="http://schemas.openxmlformats.org/officeDocument/2006/relationships/tags" Target="../tags/tag11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127.xml"/><Relationship Id="rId7" Type="http://schemas.openxmlformats.org/officeDocument/2006/relationships/image" Target="../media/image22.jpeg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image" Target="../media/image12.png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32.xml"/><Relationship Id="rId17" Type="http://schemas.openxmlformats.org/officeDocument/2006/relationships/image" Target="../media/image27.png"/><Relationship Id="rId16" Type="http://schemas.openxmlformats.org/officeDocument/2006/relationships/tags" Target="../tags/tag131.xml"/><Relationship Id="rId15" Type="http://schemas.openxmlformats.org/officeDocument/2006/relationships/image" Target="../media/image26.png"/><Relationship Id="rId14" Type="http://schemas.openxmlformats.org/officeDocument/2006/relationships/tags" Target="../tags/tag130.xml"/><Relationship Id="rId13" Type="http://schemas.openxmlformats.org/officeDocument/2006/relationships/image" Target="../media/image25.jpeg"/><Relationship Id="rId12" Type="http://schemas.openxmlformats.org/officeDocument/2006/relationships/tags" Target="../tags/tag129.xml"/><Relationship Id="rId11" Type="http://schemas.openxmlformats.org/officeDocument/2006/relationships/image" Target="../media/image24.jpeg"/><Relationship Id="rId10" Type="http://schemas.openxmlformats.org/officeDocument/2006/relationships/tags" Target="../tags/tag128.xml"/><Relationship Id="rId1" Type="http://schemas.openxmlformats.org/officeDocument/2006/relationships/tags" Target="../tags/tag12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tags" Target="../tags/tag138.xml"/><Relationship Id="rId7" Type="http://schemas.openxmlformats.org/officeDocument/2006/relationships/image" Target="../media/image28.png"/><Relationship Id="rId6" Type="http://schemas.openxmlformats.org/officeDocument/2006/relationships/tags" Target="../tags/tag137.xml"/><Relationship Id="rId5" Type="http://schemas.openxmlformats.org/officeDocument/2006/relationships/tags" Target="../tags/tag136.xml"/><Relationship Id="rId4" Type="http://schemas.openxmlformats.org/officeDocument/2006/relationships/image" Target="../media/image12.png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41.xml"/><Relationship Id="rId13" Type="http://schemas.openxmlformats.org/officeDocument/2006/relationships/image" Target="../media/image31.png"/><Relationship Id="rId12" Type="http://schemas.openxmlformats.org/officeDocument/2006/relationships/tags" Target="../tags/tag140.xml"/><Relationship Id="rId11" Type="http://schemas.openxmlformats.org/officeDocument/2006/relationships/image" Target="../media/image30.jpeg"/><Relationship Id="rId10" Type="http://schemas.openxmlformats.org/officeDocument/2006/relationships/tags" Target="../tags/tag139.xml"/><Relationship Id="rId1" Type="http://schemas.openxmlformats.org/officeDocument/2006/relationships/tags" Target="../tags/tag13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147.xml"/><Relationship Id="rId7" Type="http://schemas.openxmlformats.org/officeDocument/2006/relationships/image" Target="../media/image32.png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image" Target="../media/image12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50.xml"/><Relationship Id="rId13" Type="http://schemas.openxmlformats.org/officeDocument/2006/relationships/image" Target="../media/image35.png"/><Relationship Id="rId12" Type="http://schemas.openxmlformats.org/officeDocument/2006/relationships/tags" Target="../tags/tag149.xml"/><Relationship Id="rId11" Type="http://schemas.openxmlformats.org/officeDocument/2006/relationships/image" Target="../media/image34.png"/><Relationship Id="rId10" Type="http://schemas.openxmlformats.org/officeDocument/2006/relationships/tags" Target="../tags/tag148.xml"/><Relationship Id="rId1" Type="http://schemas.openxmlformats.org/officeDocument/2006/relationships/tags" Target="../tags/tag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/>
          <p:cNvSpPr/>
          <p:nvPr>
            <p:custDataLst>
              <p:tags r:id="rId1"/>
            </p:custDataLst>
          </p:nvPr>
        </p:nvSpPr>
        <p:spPr>
          <a:xfrm rot="18900000" flipH="1">
            <a:off x="6025828" y="5310557"/>
            <a:ext cx="6279749" cy="3157325"/>
          </a:xfrm>
          <a:custGeom>
            <a:avLst/>
            <a:gdLst>
              <a:gd name="connsiteX0" fmla="*/ 486951 w 3100723"/>
              <a:gd name="connsiteY0" fmla="*/ 463834 h 1558978"/>
              <a:gd name="connsiteX1" fmla="*/ 802606 w 3100723"/>
              <a:gd name="connsiteY1" fmla="*/ 333085 h 1558978"/>
              <a:gd name="connsiteX2" fmla="*/ 2298116 w 3100723"/>
              <a:gd name="connsiteY2" fmla="*/ 333085 h 1558978"/>
              <a:gd name="connsiteX3" fmla="*/ 2744519 w 3100723"/>
              <a:gd name="connsiteY3" fmla="*/ 779488 h 1558978"/>
              <a:gd name="connsiteX4" fmla="*/ 2298116 w 3100723"/>
              <a:gd name="connsiteY4" fmla="*/ 1225891 h 1558978"/>
              <a:gd name="connsiteX5" fmla="*/ 802606 w 3100723"/>
              <a:gd name="connsiteY5" fmla="*/ 1225891 h 1558978"/>
              <a:gd name="connsiteX6" fmla="*/ 356203 w 3100723"/>
              <a:gd name="connsiteY6" fmla="*/ 779488 h 1558978"/>
              <a:gd name="connsiteX7" fmla="*/ 486951 w 3100723"/>
              <a:gd name="connsiteY7" fmla="*/ 463834 h 1558978"/>
              <a:gd name="connsiteX8" fmla="*/ 0 w 3100723"/>
              <a:gd name="connsiteY8" fmla="*/ 779488 h 1558978"/>
              <a:gd name="connsiteX9" fmla="*/ 0 w 3100723"/>
              <a:gd name="connsiteY9" fmla="*/ 779489 h 1558978"/>
              <a:gd name="connsiteX10" fmla="*/ 0 w 3100723"/>
              <a:gd name="connsiteY10" fmla="*/ 779488 h 1558978"/>
              <a:gd name="connsiteX11" fmla="*/ 228307 w 3100723"/>
              <a:gd name="connsiteY11" fmla="*/ 228307 h 1558978"/>
              <a:gd name="connsiteX12" fmla="*/ 15836 w 3100723"/>
              <a:gd name="connsiteY12" fmla="*/ 622395 h 1558978"/>
              <a:gd name="connsiteX13" fmla="*/ 0 w 3100723"/>
              <a:gd name="connsiteY13" fmla="*/ 779488 h 1558978"/>
              <a:gd name="connsiteX14" fmla="*/ 15836 w 3100723"/>
              <a:gd name="connsiteY14" fmla="*/ 936582 h 1558978"/>
              <a:gd name="connsiteX15" fmla="*/ 779489 w 3100723"/>
              <a:gd name="connsiteY15" fmla="*/ 1558977 h 1558978"/>
              <a:gd name="connsiteX16" fmla="*/ 2321233 w 3100723"/>
              <a:gd name="connsiteY16" fmla="*/ 1558978 h 1558978"/>
              <a:gd name="connsiteX17" fmla="*/ 3100722 w 3100723"/>
              <a:gd name="connsiteY17" fmla="*/ 779489 h 1558978"/>
              <a:gd name="connsiteX18" fmla="*/ 3100723 w 3100723"/>
              <a:gd name="connsiteY18" fmla="*/ 779489 h 1558978"/>
              <a:gd name="connsiteX19" fmla="*/ 2321234 w 3100723"/>
              <a:gd name="connsiteY19" fmla="*/ 0 h 1558978"/>
              <a:gd name="connsiteX20" fmla="*/ 779489 w 3100723"/>
              <a:gd name="connsiteY20" fmla="*/ 0 h 1558978"/>
              <a:gd name="connsiteX21" fmla="*/ 228307 w 3100723"/>
              <a:gd name="connsiteY21" fmla="*/ 228307 h 1558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00723" h="1558978">
                <a:moveTo>
                  <a:pt x="486951" y="463834"/>
                </a:moveTo>
                <a:cubicBezTo>
                  <a:pt x="567734" y="383050"/>
                  <a:pt x="679335" y="333085"/>
                  <a:pt x="802606" y="333085"/>
                </a:cubicBezTo>
                <a:lnTo>
                  <a:pt x="2298116" y="333085"/>
                </a:lnTo>
                <a:cubicBezTo>
                  <a:pt x="2544658" y="333085"/>
                  <a:pt x="2744519" y="532946"/>
                  <a:pt x="2744519" y="779488"/>
                </a:cubicBezTo>
                <a:cubicBezTo>
                  <a:pt x="2744519" y="1026030"/>
                  <a:pt x="2544658" y="1225891"/>
                  <a:pt x="2298116" y="1225891"/>
                </a:cubicBezTo>
                <a:lnTo>
                  <a:pt x="802606" y="1225891"/>
                </a:lnTo>
                <a:cubicBezTo>
                  <a:pt x="556064" y="1225891"/>
                  <a:pt x="356203" y="1026030"/>
                  <a:pt x="356203" y="779488"/>
                </a:cubicBezTo>
                <a:cubicBezTo>
                  <a:pt x="356203" y="656217"/>
                  <a:pt x="406168" y="544616"/>
                  <a:pt x="486951" y="463834"/>
                </a:cubicBezTo>
                <a:close/>
                <a:moveTo>
                  <a:pt x="0" y="779488"/>
                </a:moveTo>
                <a:lnTo>
                  <a:pt x="0" y="779489"/>
                </a:lnTo>
                <a:lnTo>
                  <a:pt x="0" y="779488"/>
                </a:lnTo>
                <a:close/>
                <a:moveTo>
                  <a:pt x="228307" y="228307"/>
                </a:moveTo>
                <a:cubicBezTo>
                  <a:pt x="122512" y="334102"/>
                  <a:pt x="46987" y="470166"/>
                  <a:pt x="15836" y="622395"/>
                </a:cubicBezTo>
                <a:lnTo>
                  <a:pt x="0" y="779488"/>
                </a:lnTo>
                <a:lnTo>
                  <a:pt x="15836" y="936582"/>
                </a:lnTo>
                <a:cubicBezTo>
                  <a:pt x="88521" y="1291782"/>
                  <a:pt x="402802" y="1558977"/>
                  <a:pt x="779489" y="1558977"/>
                </a:cubicBezTo>
                <a:lnTo>
                  <a:pt x="2321233" y="1558978"/>
                </a:lnTo>
                <a:cubicBezTo>
                  <a:pt x="2751733" y="1558978"/>
                  <a:pt x="3100722" y="1209989"/>
                  <a:pt x="3100722" y="779489"/>
                </a:cubicBezTo>
                <a:lnTo>
                  <a:pt x="3100723" y="779489"/>
                </a:lnTo>
                <a:cubicBezTo>
                  <a:pt x="3100723" y="348989"/>
                  <a:pt x="2751734" y="0"/>
                  <a:pt x="2321234" y="0"/>
                </a:cubicBezTo>
                <a:lnTo>
                  <a:pt x="779489" y="0"/>
                </a:lnTo>
                <a:cubicBezTo>
                  <a:pt x="564239" y="0"/>
                  <a:pt x="369367" y="87247"/>
                  <a:pt x="228307" y="228307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-17145" y="-8255"/>
            <a:ext cx="11539855" cy="1005840"/>
            <a:chOff x="-27" y="-13"/>
            <a:chExt cx="18173" cy="1584"/>
          </a:xfrm>
        </p:grpSpPr>
        <p:sp>
          <p:nvSpPr>
            <p:cNvPr id="3074" name="矩形 98308"/>
            <p:cNvSpPr/>
            <p:nvPr>
              <p:custDataLst>
                <p:tags r:id="rId3"/>
              </p:custDataLst>
            </p:nvPr>
          </p:nvSpPr>
          <p:spPr>
            <a:xfrm>
              <a:off x="1092" y="458"/>
              <a:ext cx="17054" cy="111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4000" b="1">
                  <a:solidFill>
                    <a:srgbClr val="000066"/>
                  </a:solidFill>
                  <a:latin typeface="黑体" panose="02010609060101010101" charset="-122"/>
                  <a:ea typeface="黑体" panose="02010609060101010101" charset="-122"/>
                </a:rPr>
                <a:t>欢迎你成为一名初中生，开启美好的</a:t>
              </a:r>
              <a:r>
                <a:rPr lang="zh-CN" altLang="en-US" sz="4000" b="1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</a:rPr>
                <a:t>中学时代</a:t>
              </a:r>
              <a:r>
                <a:rPr lang="zh-CN" altLang="en-US" sz="4000" b="1">
                  <a:solidFill>
                    <a:srgbClr val="000066"/>
                  </a:solidFill>
                  <a:latin typeface="黑体" panose="02010609060101010101" charset="-122"/>
                  <a:ea typeface="黑体" panose="02010609060101010101" charset="-122"/>
                </a:rPr>
                <a:t>！</a:t>
              </a:r>
              <a:endParaRPr lang="zh-CN" altLang="en-US" sz="4000" b="1">
                <a:solidFill>
                  <a:srgbClr val="000066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-27" y="-13"/>
              <a:ext cx="2477" cy="1584"/>
            </a:xfrm>
            <a:custGeom>
              <a:avLst/>
              <a:gdLst>
                <a:gd name="connisteX0" fmla="*/ 3122930 w 3265805"/>
                <a:gd name="connsiteY0" fmla="*/ 8255 h 2046605"/>
                <a:gd name="connisteX1" fmla="*/ 9525 w 3265805"/>
                <a:gd name="connsiteY1" fmla="*/ 1979930 h 2046605"/>
                <a:gd name="connisteX2" fmla="*/ 0 w 3265805"/>
                <a:gd name="connsiteY2" fmla="*/ 2046605 h 2046605"/>
                <a:gd name="connisteX3" fmla="*/ 3265805 w 3265805"/>
                <a:gd name="connsiteY3" fmla="*/ 0 h 2046605"/>
                <a:gd name="connisteX4" fmla="*/ 3122930 w 3265805"/>
                <a:gd name="connsiteY4" fmla="*/ 8255 h 204660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rect l="l" t="t" r="r" b="b"/>
              <a:pathLst>
                <a:path w="3265804" h="2046605">
                  <a:moveTo>
                    <a:pt x="3122930" y="8255"/>
                  </a:moveTo>
                  <a:lnTo>
                    <a:pt x="9525" y="1979930"/>
                  </a:lnTo>
                  <a:lnTo>
                    <a:pt x="0" y="2046605"/>
                  </a:lnTo>
                  <a:lnTo>
                    <a:pt x="3265805" y="0"/>
                  </a:lnTo>
                  <a:lnTo>
                    <a:pt x="3122930" y="8255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43946"/>
          <a:stretch>
            <a:fillRect/>
          </a:stretch>
        </p:blipFill>
        <p:spPr>
          <a:xfrm>
            <a:off x="11278870" y="-8255"/>
            <a:ext cx="1137285" cy="1903095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34645" y="1076960"/>
            <a:ext cx="3619500" cy="51181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4564380" y="1179195"/>
            <a:ext cx="652653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solidFill>
                  <a:srgbClr val="00206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初中阶段，是人生美好的年华，</a:t>
            </a:r>
            <a:endParaRPr lang="zh-CN" altLang="en-US" sz="3200" b="1">
              <a:solidFill>
                <a:srgbClr val="00206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solidFill>
                  <a:srgbClr val="00206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也是规划未来之路的</a:t>
            </a:r>
            <a:r>
              <a:rPr lang="zh-CN" altLang="en-US" sz="3200" b="1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重要时期</a:t>
            </a:r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。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这段生命旅程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给了每个人自我发展的无限可能。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每一次勇敢搏击，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都会发出拔节生长的声音，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都会让我们收获成长的喜悦。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进入初中，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我们的生活会发生怎样的变化?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  <a:p>
            <a:r>
              <a:rPr lang="zh-CN" altLang="en-US" sz="3200" b="1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华康行楷体 W5" panose="03000509000000000000" charset="-122"/>
              </a:rPr>
              <a:t>我们又该如何规划自己的初中生话?</a:t>
            </a:r>
            <a:endParaRPr lang="zh-CN" altLang="en-US" sz="3200" b="1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华康行楷体 W5" panose="03000509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Freeform 5"/>
          <p:cNvSpPr/>
          <p:nvPr>
            <p:custDataLst>
              <p:tags r:id="rId1"/>
            </p:custDataLst>
          </p:nvPr>
        </p:nvSpPr>
        <p:spPr bwMode="auto">
          <a:xfrm>
            <a:off x="3359785" y="2105025"/>
            <a:ext cx="2795905" cy="4119880"/>
          </a:xfrm>
          <a:custGeom>
            <a:avLst/>
            <a:gdLst>
              <a:gd name="T0" fmla="*/ 102118 w 3148"/>
              <a:gd name="T1" fmla="*/ 0 h 5005"/>
              <a:gd name="T2" fmla="*/ 2469632 w 3148"/>
              <a:gd name="T3" fmla="*/ 0 h 5005"/>
              <a:gd name="T4" fmla="*/ 2571750 w 3148"/>
              <a:gd name="T5" fmla="*/ 102926 h 5005"/>
              <a:gd name="T6" fmla="*/ 2571750 w 3148"/>
              <a:gd name="T7" fmla="*/ 4018224 h 5005"/>
              <a:gd name="T8" fmla="*/ 2469632 w 3148"/>
              <a:gd name="T9" fmla="*/ 4121150 h 5005"/>
              <a:gd name="T10" fmla="*/ 102118 w 3148"/>
              <a:gd name="T11" fmla="*/ 4121150 h 5005"/>
              <a:gd name="T12" fmla="*/ 0 w 3148"/>
              <a:gd name="T13" fmla="*/ 4018224 h 5005"/>
              <a:gd name="T14" fmla="*/ 0 w 3148"/>
              <a:gd name="T15" fmla="*/ 102926 h 5005"/>
              <a:gd name="T16" fmla="*/ 102118 w 3148"/>
              <a:gd name="T17" fmla="*/ 0 h 50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48" h="5005">
                <a:moveTo>
                  <a:pt x="125" y="0"/>
                </a:moveTo>
                <a:lnTo>
                  <a:pt x="3023" y="0"/>
                </a:lnTo>
                <a:cubicBezTo>
                  <a:pt x="3092" y="0"/>
                  <a:pt x="3148" y="56"/>
                  <a:pt x="3148" y="125"/>
                </a:cubicBezTo>
                <a:lnTo>
                  <a:pt x="3148" y="4880"/>
                </a:lnTo>
                <a:cubicBezTo>
                  <a:pt x="3148" y="4949"/>
                  <a:pt x="3092" y="5005"/>
                  <a:pt x="3023" y="5005"/>
                </a:cubicBezTo>
                <a:lnTo>
                  <a:pt x="125" y="5005"/>
                </a:lnTo>
                <a:cubicBezTo>
                  <a:pt x="56" y="5005"/>
                  <a:pt x="0" y="4949"/>
                  <a:pt x="0" y="4880"/>
                </a:cubicBezTo>
                <a:lnTo>
                  <a:pt x="0" y="125"/>
                </a:lnTo>
                <a:cubicBezTo>
                  <a:pt x="0" y="56"/>
                  <a:pt x="56" y="0"/>
                  <a:pt x="1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0" cap="flat" cmpd="sng">
            <a:solidFill>
              <a:srgbClr val="D9D9D9"/>
            </a:solidFill>
            <a:round/>
          </a:ln>
        </p:spPr>
        <p:txBody>
          <a:bodyPr/>
          <a:lstStyle/>
          <a:p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35848" name="Freeform 6"/>
          <p:cNvSpPr/>
          <p:nvPr>
            <p:custDataLst>
              <p:tags r:id="rId2"/>
            </p:custDataLst>
          </p:nvPr>
        </p:nvSpPr>
        <p:spPr bwMode="auto">
          <a:xfrm>
            <a:off x="633182" y="2105332"/>
            <a:ext cx="2572399" cy="4119648"/>
          </a:xfrm>
          <a:custGeom>
            <a:avLst/>
            <a:gdLst>
              <a:gd name="T0" fmla="*/ 102149 w 3149"/>
              <a:gd name="T1" fmla="*/ 0 h 5005"/>
              <a:gd name="T2" fmla="*/ 2471188 w 3149"/>
              <a:gd name="T3" fmla="*/ 0 h 5005"/>
              <a:gd name="T4" fmla="*/ 2573337 w 3149"/>
              <a:gd name="T5" fmla="*/ 102926 h 5005"/>
              <a:gd name="T6" fmla="*/ 2573337 w 3149"/>
              <a:gd name="T7" fmla="*/ 4018224 h 5005"/>
              <a:gd name="T8" fmla="*/ 2471188 w 3149"/>
              <a:gd name="T9" fmla="*/ 4121150 h 5005"/>
              <a:gd name="T10" fmla="*/ 102149 w 3149"/>
              <a:gd name="T11" fmla="*/ 4121150 h 5005"/>
              <a:gd name="T12" fmla="*/ 0 w 3149"/>
              <a:gd name="T13" fmla="*/ 4018224 h 5005"/>
              <a:gd name="T14" fmla="*/ 0 w 3149"/>
              <a:gd name="T15" fmla="*/ 102926 h 5005"/>
              <a:gd name="T16" fmla="*/ 102149 w 3149"/>
              <a:gd name="T17" fmla="*/ 0 h 50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49" h="5005">
                <a:moveTo>
                  <a:pt x="125" y="0"/>
                </a:moveTo>
                <a:lnTo>
                  <a:pt x="3024" y="0"/>
                </a:lnTo>
                <a:cubicBezTo>
                  <a:pt x="3092" y="0"/>
                  <a:pt x="3149" y="56"/>
                  <a:pt x="3149" y="125"/>
                </a:cubicBezTo>
                <a:lnTo>
                  <a:pt x="3149" y="4880"/>
                </a:lnTo>
                <a:cubicBezTo>
                  <a:pt x="3149" y="4949"/>
                  <a:pt x="3092" y="5005"/>
                  <a:pt x="3024" y="5005"/>
                </a:cubicBezTo>
                <a:lnTo>
                  <a:pt x="125" y="5005"/>
                </a:lnTo>
                <a:cubicBezTo>
                  <a:pt x="56" y="5005"/>
                  <a:pt x="0" y="4949"/>
                  <a:pt x="0" y="4880"/>
                </a:cubicBezTo>
                <a:lnTo>
                  <a:pt x="0" y="125"/>
                </a:lnTo>
                <a:cubicBezTo>
                  <a:pt x="0" y="56"/>
                  <a:pt x="56" y="0"/>
                  <a:pt x="12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0" cap="flat" cmpd="sng">
            <a:solidFill>
              <a:srgbClr val="D9D9D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49" name="Freeform 7"/>
          <p:cNvSpPr/>
          <p:nvPr>
            <p:custDataLst>
              <p:tags r:id="rId3"/>
            </p:custDataLst>
          </p:nvPr>
        </p:nvSpPr>
        <p:spPr bwMode="auto">
          <a:xfrm>
            <a:off x="9167646" y="2105332"/>
            <a:ext cx="2570813" cy="4119648"/>
          </a:xfrm>
          <a:custGeom>
            <a:avLst/>
            <a:gdLst>
              <a:gd name="T0" fmla="*/ 102118 w 3148"/>
              <a:gd name="T1" fmla="*/ 0 h 5005"/>
              <a:gd name="T2" fmla="*/ 2469632 w 3148"/>
              <a:gd name="T3" fmla="*/ 0 h 5005"/>
              <a:gd name="T4" fmla="*/ 2571750 w 3148"/>
              <a:gd name="T5" fmla="*/ 102926 h 5005"/>
              <a:gd name="T6" fmla="*/ 2571750 w 3148"/>
              <a:gd name="T7" fmla="*/ 4018224 h 5005"/>
              <a:gd name="T8" fmla="*/ 2469632 w 3148"/>
              <a:gd name="T9" fmla="*/ 4121150 h 5005"/>
              <a:gd name="T10" fmla="*/ 102118 w 3148"/>
              <a:gd name="T11" fmla="*/ 4121150 h 5005"/>
              <a:gd name="T12" fmla="*/ 0 w 3148"/>
              <a:gd name="T13" fmla="*/ 4018224 h 5005"/>
              <a:gd name="T14" fmla="*/ 0 w 3148"/>
              <a:gd name="T15" fmla="*/ 102926 h 5005"/>
              <a:gd name="T16" fmla="*/ 102118 w 3148"/>
              <a:gd name="T17" fmla="*/ 0 h 50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48" h="5005">
                <a:moveTo>
                  <a:pt x="125" y="0"/>
                </a:moveTo>
                <a:lnTo>
                  <a:pt x="3023" y="0"/>
                </a:lnTo>
                <a:cubicBezTo>
                  <a:pt x="3092" y="0"/>
                  <a:pt x="3148" y="56"/>
                  <a:pt x="3148" y="125"/>
                </a:cubicBezTo>
                <a:lnTo>
                  <a:pt x="3148" y="4880"/>
                </a:lnTo>
                <a:cubicBezTo>
                  <a:pt x="3148" y="4949"/>
                  <a:pt x="3092" y="5005"/>
                  <a:pt x="3023" y="5005"/>
                </a:cubicBezTo>
                <a:lnTo>
                  <a:pt x="125" y="5005"/>
                </a:lnTo>
                <a:cubicBezTo>
                  <a:pt x="56" y="5005"/>
                  <a:pt x="0" y="4949"/>
                  <a:pt x="0" y="4880"/>
                </a:cubicBezTo>
                <a:lnTo>
                  <a:pt x="0" y="125"/>
                </a:lnTo>
                <a:cubicBezTo>
                  <a:pt x="0" y="56"/>
                  <a:pt x="56" y="0"/>
                  <a:pt x="125" y="0"/>
                </a:cubicBezTo>
                <a:close/>
              </a:path>
            </a:pathLst>
          </a:custGeom>
          <a:solidFill>
            <a:schemeClr val="bg2"/>
          </a:solidFill>
          <a:ln w="10" cap="flat" cmpd="sng">
            <a:solidFill>
              <a:srgbClr val="D9D9D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50" name="Freeform 8"/>
          <p:cNvSpPr/>
          <p:nvPr>
            <p:custDataLst>
              <p:tags r:id="rId4"/>
            </p:custDataLst>
          </p:nvPr>
        </p:nvSpPr>
        <p:spPr bwMode="auto">
          <a:xfrm>
            <a:off x="6323882" y="2105332"/>
            <a:ext cx="2569225" cy="4119648"/>
          </a:xfrm>
          <a:custGeom>
            <a:avLst/>
            <a:gdLst>
              <a:gd name="T0" fmla="*/ 102055 w 3148"/>
              <a:gd name="T1" fmla="*/ 0 h 5005"/>
              <a:gd name="T2" fmla="*/ 2468107 w 3148"/>
              <a:gd name="T3" fmla="*/ 0 h 5005"/>
              <a:gd name="T4" fmla="*/ 2570162 w 3148"/>
              <a:gd name="T5" fmla="*/ 102926 h 5005"/>
              <a:gd name="T6" fmla="*/ 2570162 w 3148"/>
              <a:gd name="T7" fmla="*/ 4018224 h 5005"/>
              <a:gd name="T8" fmla="*/ 2468107 w 3148"/>
              <a:gd name="T9" fmla="*/ 4121150 h 5005"/>
              <a:gd name="T10" fmla="*/ 102055 w 3148"/>
              <a:gd name="T11" fmla="*/ 4121150 h 5005"/>
              <a:gd name="T12" fmla="*/ 0 w 3148"/>
              <a:gd name="T13" fmla="*/ 4018224 h 5005"/>
              <a:gd name="T14" fmla="*/ 0 w 3148"/>
              <a:gd name="T15" fmla="*/ 102926 h 5005"/>
              <a:gd name="T16" fmla="*/ 102055 w 3148"/>
              <a:gd name="T17" fmla="*/ 0 h 500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48" h="5005">
                <a:moveTo>
                  <a:pt x="125" y="0"/>
                </a:moveTo>
                <a:lnTo>
                  <a:pt x="3023" y="0"/>
                </a:lnTo>
                <a:cubicBezTo>
                  <a:pt x="3092" y="0"/>
                  <a:pt x="3148" y="56"/>
                  <a:pt x="3148" y="125"/>
                </a:cubicBezTo>
                <a:lnTo>
                  <a:pt x="3148" y="4880"/>
                </a:lnTo>
                <a:cubicBezTo>
                  <a:pt x="3148" y="4949"/>
                  <a:pt x="3092" y="5005"/>
                  <a:pt x="3023" y="5005"/>
                </a:cubicBezTo>
                <a:lnTo>
                  <a:pt x="125" y="5005"/>
                </a:lnTo>
                <a:cubicBezTo>
                  <a:pt x="56" y="5005"/>
                  <a:pt x="0" y="4949"/>
                  <a:pt x="0" y="4880"/>
                </a:cubicBezTo>
                <a:lnTo>
                  <a:pt x="0" y="125"/>
                </a:lnTo>
                <a:cubicBezTo>
                  <a:pt x="0" y="56"/>
                  <a:pt x="56" y="0"/>
                  <a:pt x="125" y="0"/>
                </a:cubicBezTo>
                <a:close/>
              </a:path>
            </a:pathLst>
          </a:custGeom>
          <a:solidFill>
            <a:schemeClr val="bg1"/>
          </a:solidFill>
          <a:ln w="10" cap="flat" cmpd="sng">
            <a:solidFill>
              <a:srgbClr val="D9D9D9"/>
            </a:solidFill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5851" name="组合 11"/>
          <p:cNvGrpSpPr/>
          <p:nvPr>
            <p:custDataLst>
              <p:tags r:id="rId5"/>
            </p:custDataLst>
          </p:nvPr>
        </p:nvGrpSpPr>
        <p:grpSpPr>
          <a:xfrm>
            <a:off x="3040541" y="3714471"/>
            <a:ext cx="631595" cy="637942"/>
            <a:chOff x="0" y="0"/>
            <a:chExt cx="631825" cy="636588"/>
          </a:xfrm>
        </p:grpSpPr>
        <p:sp>
          <p:nvSpPr>
            <p:cNvPr id="2" name="Oval 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0" y="0"/>
              <a:ext cx="631825" cy="63658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877" name="Freeform 10"/>
            <p:cNvSpPr/>
            <p:nvPr>
              <p:custDataLst>
                <p:tags r:id="rId7"/>
              </p:custDataLst>
            </p:nvPr>
          </p:nvSpPr>
          <p:spPr bwMode="auto">
            <a:xfrm>
              <a:off x="336550" y="142875"/>
              <a:ext cx="206375" cy="342900"/>
            </a:xfrm>
            <a:custGeom>
              <a:avLst/>
              <a:gdLst>
                <a:gd name="T0" fmla="*/ 176893 w 252"/>
                <a:gd name="T1" fmla="*/ 206724 h 418"/>
                <a:gd name="T2" fmla="*/ 111377 w 252"/>
                <a:gd name="T3" fmla="*/ 263328 h 418"/>
                <a:gd name="T4" fmla="*/ 47499 w 252"/>
                <a:gd name="T5" fmla="*/ 318290 h 418"/>
                <a:gd name="T6" fmla="*/ 0 w 252"/>
                <a:gd name="T7" fmla="*/ 287117 h 418"/>
                <a:gd name="T8" fmla="*/ 27844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7844 w 252"/>
                <a:gd name="T15" fmla="*/ 72189 h 418"/>
                <a:gd name="T16" fmla="*/ 0 w 252"/>
                <a:gd name="T17" fmla="*/ 47579 h 418"/>
                <a:gd name="T18" fmla="*/ 45042 w 252"/>
                <a:gd name="T19" fmla="*/ 15586 h 418"/>
                <a:gd name="T20" fmla="*/ 111377 w 252"/>
                <a:gd name="T21" fmla="*/ 72189 h 418"/>
                <a:gd name="T22" fmla="*/ 174436 w 252"/>
                <a:gd name="T23" fmla="*/ 126332 h 418"/>
                <a:gd name="T24" fmla="*/ 176893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6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8" y="388"/>
                  </a:cubicBezTo>
                  <a:cubicBezTo>
                    <a:pt x="21" y="418"/>
                    <a:pt x="5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5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4" y="221"/>
                    <a:pt x="216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8" name="Freeform 11"/>
            <p:cNvSpPr/>
            <p:nvPr>
              <p:custDataLst>
                <p:tags r:id="rId8"/>
              </p:custDataLst>
            </p:nvPr>
          </p:nvSpPr>
          <p:spPr bwMode="auto">
            <a:xfrm>
              <a:off x="141287" y="142875"/>
              <a:ext cx="206375" cy="342900"/>
            </a:xfrm>
            <a:custGeom>
              <a:avLst/>
              <a:gdLst>
                <a:gd name="T0" fmla="*/ 177712 w 252"/>
                <a:gd name="T1" fmla="*/ 206724 h 418"/>
                <a:gd name="T2" fmla="*/ 111377 w 252"/>
                <a:gd name="T3" fmla="*/ 263328 h 418"/>
                <a:gd name="T4" fmla="*/ 48318 w 252"/>
                <a:gd name="T5" fmla="*/ 318290 h 418"/>
                <a:gd name="T6" fmla="*/ 0 w 252"/>
                <a:gd name="T7" fmla="*/ 287117 h 418"/>
                <a:gd name="T8" fmla="*/ 28663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8663 w 252"/>
                <a:gd name="T15" fmla="*/ 72189 h 418"/>
                <a:gd name="T16" fmla="*/ 0 w 252"/>
                <a:gd name="T17" fmla="*/ 47579 h 418"/>
                <a:gd name="T18" fmla="*/ 45861 w 252"/>
                <a:gd name="T19" fmla="*/ 15586 h 418"/>
                <a:gd name="T20" fmla="*/ 111377 w 252"/>
                <a:gd name="T21" fmla="*/ 72189 h 418"/>
                <a:gd name="T22" fmla="*/ 175255 w 252"/>
                <a:gd name="T23" fmla="*/ 126332 h 418"/>
                <a:gd name="T24" fmla="*/ 177712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55" name="组合 15"/>
          <p:cNvGrpSpPr/>
          <p:nvPr>
            <p:custDataLst>
              <p:tags r:id="rId9"/>
            </p:custDataLst>
          </p:nvPr>
        </p:nvGrpSpPr>
        <p:grpSpPr>
          <a:xfrm>
            <a:off x="5865262" y="3714471"/>
            <a:ext cx="633182" cy="637942"/>
            <a:chOff x="0" y="0"/>
            <a:chExt cx="633413" cy="636588"/>
          </a:xfrm>
        </p:grpSpPr>
        <p:sp>
          <p:nvSpPr>
            <p:cNvPr id="3" name="Oval 1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0" y="0"/>
              <a:ext cx="633413" cy="63658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874" name="Freeform 13"/>
            <p:cNvSpPr/>
            <p:nvPr>
              <p:custDataLst>
                <p:tags r:id="rId11"/>
              </p:custDataLst>
            </p:nvPr>
          </p:nvSpPr>
          <p:spPr bwMode="auto">
            <a:xfrm>
              <a:off x="338138" y="142875"/>
              <a:ext cx="206375" cy="342900"/>
            </a:xfrm>
            <a:custGeom>
              <a:avLst/>
              <a:gdLst>
                <a:gd name="T0" fmla="*/ 177712 w 252"/>
                <a:gd name="T1" fmla="*/ 206724 h 418"/>
                <a:gd name="T2" fmla="*/ 111377 w 252"/>
                <a:gd name="T3" fmla="*/ 263328 h 418"/>
                <a:gd name="T4" fmla="*/ 48318 w 252"/>
                <a:gd name="T5" fmla="*/ 318290 h 418"/>
                <a:gd name="T6" fmla="*/ 0 w 252"/>
                <a:gd name="T7" fmla="*/ 287117 h 418"/>
                <a:gd name="T8" fmla="*/ 28663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8663 w 252"/>
                <a:gd name="T15" fmla="*/ 72189 h 418"/>
                <a:gd name="T16" fmla="*/ 0 w 252"/>
                <a:gd name="T17" fmla="*/ 47579 h 418"/>
                <a:gd name="T18" fmla="*/ 45861 w 252"/>
                <a:gd name="T19" fmla="*/ 15586 h 418"/>
                <a:gd name="T20" fmla="*/ 111377 w 252"/>
                <a:gd name="T21" fmla="*/ 72189 h 418"/>
                <a:gd name="T22" fmla="*/ 175255 w 252"/>
                <a:gd name="T23" fmla="*/ 126332 h 418"/>
                <a:gd name="T24" fmla="*/ 177712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5" name="Freeform 14"/>
            <p:cNvSpPr/>
            <p:nvPr>
              <p:custDataLst>
                <p:tags r:id="rId12"/>
              </p:custDataLst>
            </p:nvPr>
          </p:nvSpPr>
          <p:spPr bwMode="auto">
            <a:xfrm>
              <a:off x="142875" y="142875"/>
              <a:ext cx="206375" cy="342900"/>
            </a:xfrm>
            <a:custGeom>
              <a:avLst/>
              <a:gdLst>
                <a:gd name="T0" fmla="*/ 177712 w 252"/>
                <a:gd name="T1" fmla="*/ 206724 h 418"/>
                <a:gd name="T2" fmla="*/ 111377 w 252"/>
                <a:gd name="T3" fmla="*/ 263328 h 418"/>
                <a:gd name="T4" fmla="*/ 48318 w 252"/>
                <a:gd name="T5" fmla="*/ 318290 h 418"/>
                <a:gd name="T6" fmla="*/ 819 w 252"/>
                <a:gd name="T7" fmla="*/ 287117 h 418"/>
                <a:gd name="T8" fmla="*/ 28663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8663 w 252"/>
                <a:gd name="T15" fmla="*/ 72189 h 418"/>
                <a:gd name="T16" fmla="*/ 0 w 252"/>
                <a:gd name="T17" fmla="*/ 47579 h 418"/>
                <a:gd name="T18" fmla="*/ 45861 w 252"/>
                <a:gd name="T19" fmla="*/ 15586 h 418"/>
                <a:gd name="T20" fmla="*/ 111377 w 252"/>
                <a:gd name="T21" fmla="*/ 72189 h 418"/>
                <a:gd name="T22" fmla="*/ 175255 w 252"/>
                <a:gd name="T23" fmla="*/ 126332 h 418"/>
                <a:gd name="T24" fmla="*/ 177712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7" y="252"/>
                  </a:moveTo>
                  <a:lnTo>
                    <a:pt x="136" y="321"/>
                  </a:lnTo>
                  <a:cubicBezTo>
                    <a:pt x="111" y="343"/>
                    <a:pt x="85" y="365"/>
                    <a:pt x="59" y="388"/>
                  </a:cubicBezTo>
                  <a:cubicBezTo>
                    <a:pt x="22" y="418"/>
                    <a:pt x="6" y="397"/>
                    <a:pt x="1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1" y="189"/>
                    <a:pt x="112" y="154"/>
                  </a:cubicBezTo>
                  <a:cubicBezTo>
                    <a:pt x="86" y="132"/>
                    <a:pt x="61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59" name="组合 19"/>
          <p:cNvGrpSpPr/>
          <p:nvPr>
            <p:custDataLst>
              <p:tags r:id="rId13"/>
            </p:custDataLst>
          </p:nvPr>
        </p:nvGrpSpPr>
        <p:grpSpPr>
          <a:xfrm>
            <a:off x="8724894" y="3714471"/>
            <a:ext cx="633182" cy="637942"/>
            <a:chOff x="0" y="0"/>
            <a:chExt cx="633413" cy="636588"/>
          </a:xfrm>
        </p:grpSpPr>
        <p:sp>
          <p:nvSpPr>
            <p:cNvPr id="4" name="Oval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0" y="0"/>
              <a:ext cx="633413" cy="636588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accent2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871" name="Freeform 16"/>
            <p:cNvSpPr/>
            <p:nvPr>
              <p:custDataLst>
                <p:tags r:id="rId15"/>
              </p:custDataLst>
            </p:nvPr>
          </p:nvSpPr>
          <p:spPr bwMode="auto">
            <a:xfrm>
              <a:off x="338138" y="142875"/>
              <a:ext cx="206375" cy="342900"/>
            </a:xfrm>
            <a:custGeom>
              <a:avLst/>
              <a:gdLst>
                <a:gd name="T0" fmla="*/ 177712 w 252"/>
                <a:gd name="T1" fmla="*/ 206724 h 418"/>
                <a:gd name="T2" fmla="*/ 111377 w 252"/>
                <a:gd name="T3" fmla="*/ 263328 h 418"/>
                <a:gd name="T4" fmla="*/ 48318 w 252"/>
                <a:gd name="T5" fmla="*/ 318290 h 418"/>
                <a:gd name="T6" fmla="*/ 0 w 252"/>
                <a:gd name="T7" fmla="*/ 287117 h 418"/>
                <a:gd name="T8" fmla="*/ 27844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7844 w 252"/>
                <a:gd name="T15" fmla="*/ 72189 h 418"/>
                <a:gd name="T16" fmla="*/ 0 w 252"/>
                <a:gd name="T17" fmla="*/ 47579 h 418"/>
                <a:gd name="T18" fmla="*/ 45861 w 252"/>
                <a:gd name="T19" fmla="*/ 15586 h 418"/>
                <a:gd name="T20" fmla="*/ 111377 w 252"/>
                <a:gd name="T21" fmla="*/ 72189 h 418"/>
                <a:gd name="T22" fmla="*/ 174436 w 252"/>
                <a:gd name="T23" fmla="*/ 126332 h 418"/>
                <a:gd name="T24" fmla="*/ 177712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4" y="365"/>
                    <a:pt x="59" y="388"/>
                  </a:cubicBezTo>
                  <a:cubicBezTo>
                    <a:pt x="21" y="418"/>
                    <a:pt x="6" y="397"/>
                    <a:pt x="0" y="350"/>
                  </a:cubicBezTo>
                  <a:lnTo>
                    <a:pt x="34" y="321"/>
                  </a:lnTo>
                  <a:lnTo>
                    <a:pt x="115" y="252"/>
                  </a:lnTo>
                  <a:cubicBezTo>
                    <a:pt x="143" y="221"/>
                    <a:pt x="150" y="189"/>
                    <a:pt x="112" y="154"/>
                  </a:cubicBezTo>
                  <a:cubicBezTo>
                    <a:pt x="86" y="132"/>
                    <a:pt x="60" y="110"/>
                    <a:pt x="34" y="88"/>
                  </a:cubicBezTo>
                  <a:lnTo>
                    <a:pt x="0" y="58"/>
                  </a:lnTo>
                  <a:cubicBezTo>
                    <a:pt x="4" y="4"/>
                    <a:pt x="25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3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872" name="Freeform 17"/>
            <p:cNvSpPr/>
            <p:nvPr>
              <p:custDataLst>
                <p:tags r:id="rId16"/>
              </p:custDataLst>
            </p:nvPr>
          </p:nvSpPr>
          <p:spPr bwMode="auto">
            <a:xfrm>
              <a:off x="142875" y="142875"/>
              <a:ext cx="206375" cy="342900"/>
            </a:xfrm>
            <a:custGeom>
              <a:avLst/>
              <a:gdLst>
                <a:gd name="T0" fmla="*/ 177712 w 252"/>
                <a:gd name="T1" fmla="*/ 206724 h 418"/>
                <a:gd name="T2" fmla="*/ 111377 w 252"/>
                <a:gd name="T3" fmla="*/ 263328 h 418"/>
                <a:gd name="T4" fmla="*/ 48318 w 252"/>
                <a:gd name="T5" fmla="*/ 318290 h 418"/>
                <a:gd name="T6" fmla="*/ 819 w 252"/>
                <a:gd name="T7" fmla="*/ 287117 h 418"/>
                <a:gd name="T8" fmla="*/ 28663 w 252"/>
                <a:gd name="T9" fmla="*/ 263328 h 418"/>
                <a:gd name="T10" fmla="*/ 94179 w 252"/>
                <a:gd name="T11" fmla="*/ 206724 h 418"/>
                <a:gd name="T12" fmla="*/ 91722 w 252"/>
                <a:gd name="T13" fmla="*/ 126332 h 418"/>
                <a:gd name="T14" fmla="*/ 28663 w 252"/>
                <a:gd name="T15" fmla="*/ 72189 h 418"/>
                <a:gd name="T16" fmla="*/ 0 w 252"/>
                <a:gd name="T17" fmla="*/ 47579 h 418"/>
                <a:gd name="T18" fmla="*/ 45861 w 252"/>
                <a:gd name="T19" fmla="*/ 15586 h 418"/>
                <a:gd name="T20" fmla="*/ 111377 w 252"/>
                <a:gd name="T21" fmla="*/ 72189 h 418"/>
                <a:gd name="T22" fmla="*/ 175255 w 252"/>
                <a:gd name="T23" fmla="*/ 126332 h 418"/>
                <a:gd name="T24" fmla="*/ 177712 w 252"/>
                <a:gd name="T25" fmla="*/ 206724 h 4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1" h="418">
                  <a:moveTo>
                    <a:pt x="217" y="252"/>
                  </a:moveTo>
                  <a:lnTo>
                    <a:pt x="136" y="321"/>
                  </a:lnTo>
                  <a:cubicBezTo>
                    <a:pt x="110" y="343"/>
                    <a:pt x="85" y="365"/>
                    <a:pt x="59" y="388"/>
                  </a:cubicBezTo>
                  <a:cubicBezTo>
                    <a:pt x="21" y="418"/>
                    <a:pt x="6" y="397"/>
                    <a:pt x="1" y="350"/>
                  </a:cubicBezTo>
                  <a:lnTo>
                    <a:pt x="35" y="321"/>
                  </a:lnTo>
                  <a:lnTo>
                    <a:pt x="115" y="252"/>
                  </a:lnTo>
                  <a:cubicBezTo>
                    <a:pt x="143" y="221"/>
                    <a:pt x="151" y="189"/>
                    <a:pt x="112" y="154"/>
                  </a:cubicBezTo>
                  <a:cubicBezTo>
                    <a:pt x="86" y="132"/>
                    <a:pt x="60" y="110"/>
                    <a:pt x="35" y="88"/>
                  </a:cubicBezTo>
                  <a:lnTo>
                    <a:pt x="0" y="58"/>
                  </a:lnTo>
                  <a:cubicBezTo>
                    <a:pt x="4" y="4"/>
                    <a:pt x="26" y="0"/>
                    <a:pt x="56" y="19"/>
                  </a:cubicBezTo>
                  <a:lnTo>
                    <a:pt x="136" y="88"/>
                  </a:lnTo>
                  <a:cubicBezTo>
                    <a:pt x="162" y="110"/>
                    <a:pt x="188" y="132"/>
                    <a:pt x="214" y="154"/>
                  </a:cubicBezTo>
                  <a:cubicBezTo>
                    <a:pt x="252" y="189"/>
                    <a:pt x="245" y="221"/>
                    <a:pt x="217" y="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5863" name="组合 23"/>
          <p:cNvGrpSpPr/>
          <p:nvPr>
            <p:custDataLst>
              <p:tags r:id="rId17"/>
            </p:custDataLst>
          </p:nvPr>
        </p:nvGrpSpPr>
        <p:grpSpPr>
          <a:xfrm>
            <a:off x="1453620" y="2327501"/>
            <a:ext cx="929936" cy="939457"/>
            <a:chOff x="0" y="0"/>
            <a:chExt cx="930275" cy="938213"/>
          </a:xfrm>
        </p:grpSpPr>
        <p:sp>
          <p:nvSpPr>
            <p:cNvPr id="5" name="Oval 1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0" y="0"/>
              <a:ext cx="930275" cy="9382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6" name="TextBox 25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32353" y="176718"/>
              <a:ext cx="684780" cy="5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chemeClr val="tx1"/>
                  </a:solidFill>
                  <a:latin typeface="微软雅黑" panose="020B0503020204020204" charset="-122"/>
                </a:rPr>
                <a:t>01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5866" name="矩形 26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696595" y="3308350"/>
            <a:ext cx="2254885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富有挑战的课程和学习任务，带领我们探索新的知识领域;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</p:txBody>
      </p:sp>
      <p:sp>
        <p:nvSpPr>
          <p:cNvPr id="35867" name="矩形 27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00780" y="3308350"/>
            <a:ext cx="2271395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丰富多彩的社团活动，给我们提供了更多培养兴趣的平台;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</p:txBody>
      </p:sp>
      <p:sp>
        <p:nvSpPr>
          <p:cNvPr id="35868" name="矩形 28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577790" y="3254244"/>
            <a:ext cx="2116953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各种各样的社会实践，为我们打开认识社会的大门。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</p:txBody>
      </p:sp>
      <p:sp>
        <p:nvSpPr>
          <p:cNvPr id="35869" name="矩形 29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484995" y="3308350"/>
            <a:ext cx="2064385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在新的集体生活中，我们涵养品格，发展个性，提升自我。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</p:txBody>
      </p:sp>
      <p:grpSp>
        <p:nvGrpSpPr>
          <p:cNvPr id="35870" name="组合 30"/>
          <p:cNvGrpSpPr/>
          <p:nvPr>
            <p:custDataLst>
              <p:tags r:id="rId24"/>
            </p:custDataLst>
          </p:nvPr>
        </p:nvGrpSpPr>
        <p:grpSpPr>
          <a:xfrm>
            <a:off x="4298971" y="2327501"/>
            <a:ext cx="929936" cy="939457"/>
            <a:chOff x="0" y="0"/>
            <a:chExt cx="930275" cy="938213"/>
          </a:xfrm>
        </p:grpSpPr>
        <p:sp>
          <p:nvSpPr>
            <p:cNvPr id="7" name="Oval 19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0" y="0"/>
              <a:ext cx="930275" cy="9382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8" name="TextBox 32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24700" y="176718"/>
              <a:ext cx="684780" cy="5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chemeClr val="tx1"/>
                  </a:solidFill>
                  <a:latin typeface="微软雅黑" panose="020B0503020204020204" charset="-122"/>
                </a:rPr>
                <a:t>02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5873" name="组合 33"/>
          <p:cNvGrpSpPr/>
          <p:nvPr>
            <p:custDataLst>
              <p:tags r:id="rId27"/>
            </p:custDataLst>
          </p:nvPr>
        </p:nvGrpSpPr>
        <p:grpSpPr>
          <a:xfrm>
            <a:off x="7142734" y="2327501"/>
            <a:ext cx="931522" cy="939457"/>
            <a:chOff x="0" y="0"/>
            <a:chExt cx="931863" cy="938213"/>
          </a:xfrm>
        </p:grpSpPr>
        <p:sp>
          <p:nvSpPr>
            <p:cNvPr id="35864" name="Oval 20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0" y="0"/>
              <a:ext cx="931863" cy="9382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865" name="TextBox 35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18633" y="176718"/>
              <a:ext cx="684780" cy="5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chemeClr val="tx1"/>
                  </a:solidFill>
                  <a:latin typeface="微软雅黑" panose="020B0503020204020204" charset="-122"/>
                </a:rPr>
                <a:t>03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35876" name="组合 36"/>
          <p:cNvGrpSpPr/>
          <p:nvPr>
            <p:custDataLst>
              <p:tags r:id="rId30"/>
            </p:custDataLst>
          </p:nvPr>
        </p:nvGrpSpPr>
        <p:grpSpPr>
          <a:xfrm>
            <a:off x="9988084" y="2327501"/>
            <a:ext cx="931523" cy="939457"/>
            <a:chOff x="0" y="0"/>
            <a:chExt cx="931863" cy="938213"/>
          </a:xfrm>
        </p:grpSpPr>
        <p:sp>
          <p:nvSpPr>
            <p:cNvPr id="35862" name="Oval 2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0" y="0"/>
              <a:ext cx="931863" cy="9382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800">
                <a:solidFill>
                  <a:schemeClr val="tx1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9" name="TextBox 38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38276" y="176718"/>
              <a:ext cx="684780" cy="582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itchFamily="1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3200" b="1">
                  <a:solidFill>
                    <a:schemeClr val="tx1"/>
                  </a:solidFill>
                  <a:latin typeface="微软雅黑" panose="020B0503020204020204" charset="-122"/>
                </a:rPr>
                <a:t>04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33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14" name="文本框 13"/>
            <p:cNvSpPr txBox="1"/>
            <p:nvPr>
              <p:custDataLst>
                <p:tags r:id="rId34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>
            <p:custDataLst>
              <p:tags r:id="rId37"/>
            </p:custDataLst>
          </p:nvPr>
        </p:nvGrpSpPr>
        <p:grpSpPr>
          <a:xfrm>
            <a:off x="711835" y="1007745"/>
            <a:ext cx="9450070" cy="833120"/>
            <a:chOff x="982" y="1587"/>
            <a:chExt cx="14882" cy="1312"/>
          </a:xfrm>
        </p:grpSpPr>
        <p:sp>
          <p:nvSpPr>
            <p:cNvPr id="17" name="任意多边形 16"/>
            <p:cNvSpPr/>
            <p:nvPr>
              <p:custDataLst>
                <p:tags r:id="rId38"/>
              </p:custDataLst>
            </p:nvPr>
          </p:nvSpPr>
          <p:spPr>
            <a:xfrm>
              <a:off x="982" y="1587"/>
              <a:ext cx="1545" cy="1044"/>
            </a:xfrm>
            <a:custGeom>
              <a:avLst/>
              <a:gdLst>
                <a:gd name="connsiteX0" fmla="*/ 623 w 1665"/>
                <a:gd name="connsiteY0" fmla="*/ 1365 h 1365"/>
                <a:gd name="connsiteX1" fmla="*/ 0 w 1665"/>
                <a:gd name="connsiteY1" fmla="*/ 1362 h 1365"/>
                <a:gd name="connsiteX2" fmla="*/ 0 w 1665"/>
                <a:gd name="connsiteY2" fmla="*/ 0 h 1365"/>
                <a:gd name="connsiteX3" fmla="*/ 1665 w 1665"/>
                <a:gd name="connsiteY3" fmla="*/ 0 h 1365"/>
                <a:gd name="connsiteX4" fmla="*/ 1658 w 1665"/>
                <a:gd name="connsiteY4" fmla="*/ 420 h 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" h="1365">
                  <a:moveTo>
                    <a:pt x="623" y="1365"/>
                  </a:moveTo>
                  <a:lnTo>
                    <a:pt x="0" y="1362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58" y="42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39"/>
              </p:custDataLst>
            </p:nvPr>
          </p:nvSpPr>
          <p:spPr>
            <a:xfrm>
              <a:off x="1409" y="1827"/>
              <a:ext cx="14455" cy="10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初中阶段为我们的发展提供了哪些新的机会?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35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35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5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5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5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5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35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5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35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  <p:bldP spid="35848" grpId="0" animBg="1"/>
      <p:bldP spid="35849" grpId="0" animBg="1"/>
      <p:bldP spid="35850" grpId="0" animBg="1"/>
      <p:bldP spid="35866" grpId="0"/>
      <p:bldP spid="35867" grpId="0"/>
      <p:bldP spid="35868" grpId="0"/>
      <p:bldP spid="358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要求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711835" y="1007745"/>
            <a:ext cx="9450070" cy="833120"/>
            <a:chOff x="982" y="1587"/>
            <a:chExt cx="14882" cy="1312"/>
          </a:xfrm>
        </p:grpSpPr>
        <p:sp>
          <p:nvSpPr>
            <p:cNvPr id="21" name="任意多边形 20"/>
            <p:cNvSpPr/>
            <p:nvPr>
              <p:custDataLst>
                <p:tags r:id="rId6"/>
              </p:custDataLst>
            </p:nvPr>
          </p:nvSpPr>
          <p:spPr>
            <a:xfrm>
              <a:off x="982" y="1587"/>
              <a:ext cx="1545" cy="1044"/>
            </a:xfrm>
            <a:custGeom>
              <a:avLst/>
              <a:gdLst>
                <a:gd name="connsiteX0" fmla="*/ 623 w 1665"/>
                <a:gd name="connsiteY0" fmla="*/ 1365 h 1365"/>
                <a:gd name="connsiteX1" fmla="*/ 0 w 1665"/>
                <a:gd name="connsiteY1" fmla="*/ 1362 h 1365"/>
                <a:gd name="connsiteX2" fmla="*/ 0 w 1665"/>
                <a:gd name="connsiteY2" fmla="*/ 0 h 1365"/>
                <a:gd name="connsiteX3" fmla="*/ 1665 w 1665"/>
                <a:gd name="connsiteY3" fmla="*/ 0 h 1365"/>
                <a:gd name="connsiteX4" fmla="*/ 1658 w 1665"/>
                <a:gd name="connsiteY4" fmla="*/ 420 h 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" h="1365">
                  <a:moveTo>
                    <a:pt x="623" y="1365"/>
                  </a:moveTo>
                  <a:lnTo>
                    <a:pt x="0" y="1362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58" y="420"/>
                  </a:ln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1409" y="1827"/>
              <a:ext cx="14455" cy="10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初中阶段对我们的成长提出了哪些新的要求?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>
            <a:off x="3493135" y="1840230"/>
            <a:ext cx="8218170" cy="4244340"/>
            <a:chOff x="5501" y="2898"/>
            <a:chExt cx="12942" cy="6684"/>
          </a:xfrm>
        </p:grpSpPr>
        <p:pic>
          <p:nvPicPr>
            <p:cNvPr id="66" name="图片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5501" y="2898"/>
              <a:ext cx="12943" cy="6684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11"/>
              </p:custDataLst>
            </p:nvPr>
          </p:nvSpPr>
          <p:spPr>
            <a:xfrm>
              <a:off x="5560" y="3529"/>
              <a:ext cx="12036" cy="581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b="1">
                  <a:solidFill>
                    <a:srgbClr val="FF0000"/>
                  </a:solidFill>
                  <a:sym typeface="+mn-ea"/>
                </a:rPr>
                <a:t>⭐</a:t>
              </a:r>
              <a:r>
                <a:rPr lang="zh-CN" altLang="en-US" sz="3600" b="1">
                  <a:sym typeface="+mn-ea"/>
                </a:rPr>
                <a:t>家庭、学校、社会寄予我们更高的期望，激励我们加倍努力，不断进步；</a:t>
              </a:r>
              <a:endParaRPr lang="zh-CN" altLang="en-US" sz="3600" b="1"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3600" b="1">
                  <a:solidFill>
                    <a:srgbClr val="FF0000"/>
                  </a:solidFill>
                  <a:sym typeface="+mn-ea"/>
                </a:rPr>
                <a:t>⭐</a:t>
              </a:r>
              <a:r>
                <a:rPr lang="zh-CN" altLang="en-US" sz="3600" b="1">
                  <a:sym typeface="+mn-ea"/>
                </a:rPr>
                <a:t>越来越有活力，会合作，能包容；</a:t>
              </a:r>
              <a:endParaRPr lang="zh-CN" altLang="en-US" sz="3600" b="1"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3600" b="1">
                  <a:solidFill>
                    <a:srgbClr val="FF0000"/>
                  </a:solidFill>
                  <a:sym typeface="+mn-ea"/>
                </a:rPr>
                <a:t>⭐</a:t>
              </a:r>
              <a:r>
                <a:rPr lang="zh-CN" altLang="en-US" sz="3600" b="1">
                  <a:sym typeface="+mn-ea"/>
                </a:rPr>
                <a:t>越来越坚强，能坚持，有韧劲；</a:t>
              </a:r>
              <a:endParaRPr lang="zh-CN" altLang="en-US" sz="3600" b="1">
                <a:sym typeface="+mn-ea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3600" b="1">
                  <a:solidFill>
                    <a:srgbClr val="FF0000"/>
                  </a:solidFill>
                  <a:sym typeface="+mn-ea"/>
                </a:rPr>
                <a:t>⭐</a:t>
              </a:r>
              <a:r>
                <a:rPr lang="zh-CN" altLang="en-US" sz="3600" b="1">
                  <a:sym typeface="+mn-ea"/>
                </a:rPr>
                <a:t>越来越上进，敢于表达，超越自我。</a:t>
              </a:r>
              <a:endParaRPr lang="zh-CN" altLang="en-US" sz="3600" b="1">
                <a:sym typeface="+mn-ea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95300" y="2102485"/>
            <a:ext cx="2616835" cy="3969385"/>
          </a:xfrm>
          <a:prstGeom prst="roundRect">
            <a:avLst/>
          </a:prstGeom>
        </p:spPr>
      </p:pic>
    </p:spTree>
    <p:custDataLst>
      <p:tags r:id="rId14"/>
    </p:custData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箭头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V="1">
            <a:off x="2042584" y="4006085"/>
            <a:ext cx="1092200" cy="1521884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4" tIns="41406" rIns="82814" bIns="41406" anchor="ctr"/>
          <a:lstStyle/>
          <a:p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8" name="箭头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 rot="-5400000">
            <a:off x="2330452" y="3373201"/>
            <a:ext cx="325967" cy="1299633"/>
          </a:xfrm>
          <a:custGeom>
            <a:avLst/>
            <a:gdLst/>
            <a:ahLst/>
            <a:cxnLst>
              <a:cxn ang="0">
                <a:pos x="37" y="1"/>
              </a:cxn>
              <a:cxn ang="0">
                <a:pos x="45" y="472"/>
              </a:cxn>
              <a:cxn ang="0">
                <a:pos x="0" y="474"/>
              </a:cxn>
              <a:cxn ang="0">
                <a:pos x="72" y="604"/>
              </a:cxn>
              <a:cxn ang="0">
                <a:pos x="142" y="474"/>
              </a:cxn>
              <a:cxn ang="0">
                <a:pos x="100" y="474"/>
              </a:cxn>
              <a:cxn ang="0">
                <a:pos x="99" y="0"/>
              </a:cxn>
              <a:cxn ang="0">
                <a:pos x="37" y="1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4" tIns="41406" rIns="82814" bIns="41406" anchor="ctr"/>
          <a:lstStyle/>
          <a:p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29" name="箭头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36233" y="2344501"/>
            <a:ext cx="1092200" cy="1763183"/>
          </a:xfrm>
          <a:custGeom>
            <a:avLst/>
            <a:gdLst/>
            <a:ahLst/>
            <a:cxnLst>
              <a:cxn ang="0">
                <a:pos x="118" y="1044"/>
              </a:cxn>
              <a:cxn ang="0">
                <a:pos x="128" y="340"/>
              </a:cxn>
              <a:cxn ang="0">
                <a:pos x="264" y="210"/>
              </a:cxn>
              <a:cxn ang="0">
                <a:pos x="720" y="202"/>
              </a:cxn>
              <a:cxn ang="0">
                <a:pos x="720" y="320"/>
              </a:cxn>
              <a:cxn ang="0">
                <a:pos x="933" y="153"/>
              </a:cxn>
              <a:cxn ang="0">
                <a:pos x="712" y="0"/>
              </a:cxn>
              <a:cxn ang="0">
                <a:pos x="714" y="92"/>
              </a:cxn>
              <a:cxn ang="0">
                <a:pos x="234" y="94"/>
              </a:cxn>
              <a:cxn ang="0">
                <a:pos x="0" y="298"/>
              </a:cxn>
              <a:cxn ang="0">
                <a:pos x="0" y="1058"/>
              </a:cxn>
              <a:cxn ang="0">
                <a:pos x="118" y="1044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rgbClr val="A6A6A6"/>
          </a:solidFill>
          <a:ln w="9525">
            <a:noFill/>
            <a:round/>
          </a:ln>
        </p:spPr>
        <p:txBody>
          <a:bodyPr wrap="none" lIns="82814" tIns="41406" rIns="82814" bIns="41406" anchor="ctr"/>
          <a:lstStyle/>
          <a:p>
            <a:endParaRPr lang="zh-CN" altLang="en-US" sz="1200">
              <a:solidFill>
                <a:srgbClr val="000000"/>
              </a:solidFill>
            </a:endParaRPr>
          </a:p>
        </p:txBody>
      </p:sp>
      <p:sp>
        <p:nvSpPr>
          <p:cNvPr id="30" name="文本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04267" y="1957151"/>
            <a:ext cx="5911851" cy="1195917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4" tIns="41406" rIns="82814" bIns="41406" anchor="ctr"/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跨进中学校园，我们有了一个新的身份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                       ——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中学生！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标题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61784" y="1950800"/>
            <a:ext cx="1242483" cy="1202267"/>
          </a:xfrm>
          <a:prstGeom prst="roundRect">
            <a:avLst>
              <a:gd name="adj" fmla="val 11921"/>
            </a:avLst>
          </a:prstGeom>
          <a:solidFill>
            <a:schemeClr val="accent2"/>
          </a:solidFill>
          <a:ln w="25400">
            <a:noFill/>
            <a:round/>
          </a:ln>
        </p:spPr>
        <p:txBody>
          <a:bodyPr lIns="82814" tIns="41406" rIns="82814" bIns="41406" anchor="ctr"/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新的身份</a:t>
            </a:r>
            <a:endParaRPr lang="zh-CN" altLang="en-US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04267" y="3409183"/>
            <a:ext cx="5911851" cy="1193800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4" tIns="41406" rIns="82814" bIns="41406" anchor="ctr"/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初中阶段为我们的发展提供了新的机会。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标题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61784" y="3409183"/>
            <a:ext cx="1242483" cy="1193800"/>
          </a:xfrm>
          <a:prstGeom prst="roundRect">
            <a:avLst>
              <a:gd name="adj" fmla="val 11921"/>
            </a:avLst>
          </a:prstGeom>
          <a:solidFill>
            <a:schemeClr val="accent3"/>
          </a:solidFill>
          <a:ln w="25400">
            <a:noFill/>
            <a:round/>
          </a:ln>
        </p:spPr>
        <p:txBody>
          <a:bodyPr lIns="82814" tIns="41406" rIns="82814" bIns="41406" anchor="ctr"/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新的机会</a:t>
            </a:r>
            <a:endParaRPr lang="zh-CN" altLang="en-US" b="1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04267" y="4850635"/>
            <a:ext cx="5911851" cy="1181100"/>
          </a:xfrm>
          <a:prstGeom prst="roundRect">
            <a:avLst>
              <a:gd name="adj" fmla="val 11505"/>
            </a:avLst>
          </a:prstGeom>
          <a:noFill/>
          <a:ln w="15875">
            <a:solidFill>
              <a:schemeClr val="bg1">
                <a:lumMod val="75000"/>
              </a:schemeClr>
            </a:solidFill>
            <a:round/>
          </a:ln>
        </p:spPr>
        <p:txBody>
          <a:bodyPr lIns="82814" tIns="41406" rIns="82814" bIns="41406" anchor="ctr"/>
          <a:lstStyle/>
          <a:p>
            <a:pPr>
              <a:lnSpc>
                <a:spcPct val="120000"/>
              </a:lnSpc>
            </a:pPr>
            <a:r>
              <a:rPr lang="zh-CN" altLang="en-US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初中阶段对我们的成长提出了新的要求。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标题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61784" y="4850635"/>
            <a:ext cx="1242483" cy="1181100"/>
          </a:xfrm>
          <a:prstGeom prst="roundRect">
            <a:avLst>
              <a:gd name="adj" fmla="val 11921"/>
            </a:avLst>
          </a:prstGeom>
          <a:solidFill>
            <a:schemeClr val="accent4"/>
          </a:solidFill>
          <a:ln w="25400">
            <a:noFill/>
            <a:round/>
          </a:ln>
        </p:spPr>
        <p:txBody>
          <a:bodyPr lIns="82814" tIns="41406" rIns="82814" bIns="41406" anchor="ctr"/>
          <a:lstStyle/>
          <a:p>
            <a:pPr algn="ctr">
              <a:lnSpc>
                <a:spcPct val="120000"/>
              </a:lnSpc>
            </a:pPr>
            <a:r>
              <a:rPr lang="zh-CN" altLang="en-US" b="1">
                <a:solidFill>
                  <a:srgbClr val="F2F2F2"/>
                </a:solidFill>
                <a:latin typeface="微软雅黑" panose="020B0503020204020204" charset="-122"/>
                <a:ea typeface="微软雅黑" panose="020B0503020204020204" charset="-122"/>
              </a:rPr>
              <a:t>新的要求</a:t>
            </a:r>
            <a:endParaRPr lang="zh-CN" altLang="en-US" b="1">
              <a:solidFill>
                <a:srgbClr val="F2F2F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Oval 1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481668" y="3409183"/>
            <a:ext cx="1191684" cy="1193800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</p:spPr>
        <p:txBody>
          <a:bodyPr lIns="82814" tIns="41406" rIns="82814" bIns="41406" anchor="ctr"/>
          <a:lstStyle/>
          <a:p>
            <a:pPr algn="ctr">
              <a:lnSpc>
                <a:spcPct val="120000"/>
              </a:lnSpc>
            </a:pPr>
            <a:r>
              <a:rPr lang="zh-CN" altLang="en-US" sz="2535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新的表现</a:t>
            </a:r>
            <a:endParaRPr lang="zh-CN" altLang="en-US" sz="2535" b="1">
              <a:solidFill>
                <a:schemeClr val="bg1"/>
              </a:solidFill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>
            <p:custDataLst>
              <p:tags r:id="rId11"/>
            </p:custDataLst>
          </p:nvPr>
        </p:nvGrpSpPr>
        <p:grpSpPr>
          <a:xfrm>
            <a:off x="1301115" y="867410"/>
            <a:ext cx="8671560" cy="833120"/>
            <a:chOff x="982" y="1587"/>
            <a:chExt cx="13656" cy="1312"/>
          </a:xfrm>
        </p:grpSpPr>
        <p:sp>
          <p:nvSpPr>
            <p:cNvPr id="21" name="任意多边形 20"/>
            <p:cNvSpPr/>
            <p:nvPr>
              <p:custDataLst>
                <p:tags r:id="rId12"/>
              </p:custDataLst>
            </p:nvPr>
          </p:nvSpPr>
          <p:spPr>
            <a:xfrm>
              <a:off x="982" y="1587"/>
              <a:ext cx="1545" cy="1044"/>
            </a:xfrm>
            <a:custGeom>
              <a:avLst/>
              <a:gdLst>
                <a:gd name="connsiteX0" fmla="*/ 623 w 1665"/>
                <a:gd name="connsiteY0" fmla="*/ 1365 h 1365"/>
                <a:gd name="connsiteX1" fmla="*/ 0 w 1665"/>
                <a:gd name="connsiteY1" fmla="*/ 1362 h 1365"/>
                <a:gd name="connsiteX2" fmla="*/ 0 w 1665"/>
                <a:gd name="connsiteY2" fmla="*/ 0 h 1365"/>
                <a:gd name="connsiteX3" fmla="*/ 1665 w 1665"/>
                <a:gd name="connsiteY3" fmla="*/ 0 h 1365"/>
                <a:gd name="connsiteX4" fmla="*/ 1658 w 1665"/>
                <a:gd name="connsiteY4" fmla="*/ 420 h 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" h="1365">
                  <a:moveTo>
                    <a:pt x="623" y="1365"/>
                  </a:moveTo>
                  <a:lnTo>
                    <a:pt x="0" y="1362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58" y="420"/>
                  </a:lnTo>
                </a:path>
              </a:pathLst>
            </a:custGeom>
            <a:gradFill>
              <a:gsLst>
                <a:gs pos="100000">
                  <a:srgbClr val="F9F8CA"/>
                </a:gs>
                <a:gs pos="6000">
                  <a:srgbClr val="4EAADD"/>
                </a:gs>
              </a:gsLst>
              <a:lin ang="18900000" scaled="1"/>
            </a:gra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1409" y="1827"/>
              <a:ext cx="13229" cy="10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进入中学生活后，有哪些“新”的表现？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14"/>
            </p:custDataLst>
          </p:nvPr>
        </p:nvGrpSpPr>
        <p:grpSpPr>
          <a:xfrm>
            <a:off x="200660" y="115570"/>
            <a:ext cx="1682115" cy="638175"/>
            <a:chOff x="316" y="230"/>
            <a:chExt cx="2649" cy="1005"/>
          </a:xfrm>
        </p:grpSpPr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1395" y="278"/>
              <a:ext cx="1570" cy="919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小结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>
            <p:custDataLst>
              <p:tags r:id="rId18"/>
            </p:custDataLst>
          </p:nvPr>
        </p:nvGrpSpPr>
        <p:grpSpPr>
          <a:xfrm>
            <a:off x="0" y="0"/>
            <a:ext cx="0" cy="0"/>
            <a:chOff x="0" y="0"/>
            <a:chExt cx="0" cy="0"/>
          </a:xfrm>
        </p:grpSpPr>
        <p:sp>
          <p:nvSpPr>
            <p:cNvPr id="9" name="任意多边形: 形状 1821"/>
            <p:cNvSpPr/>
            <p:nvPr>
              <p:custDataLst>
                <p:tags r:id="rId19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80801 w 952338"/>
                <a:gd name="connsiteY0" fmla="*/ 305435 h 488504"/>
                <a:gd name="connsiteX1" fmla="*/ 39844 w 952338"/>
                <a:gd name="connsiteY1" fmla="*/ 288290 h 488504"/>
                <a:gd name="connsiteX2" fmla="*/ 17936 w 952338"/>
                <a:gd name="connsiteY2" fmla="*/ 265430 h 488504"/>
                <a:gd name="connsiteX3" fmla="*/ 35081 w 952338"/>
                <a:gd name="connsiteY3" fmla="*/ 236855 h 488504"/>
                <a:gd name="connsiteX4" fmla="*/ 92231 w 952338"/>
                <a:gd name="connsiteY4" fmla="*/ 222567 h 488504"/>
                <a:gd name="connsiteX5" fmla="*/ 183671 w 952338"/>
                <a:gd name="connsiteY5" fmla="*/ 221615 h 488504"/>
                <a:gd name="connsiteX6" fmla="*/ 222724 w 952338"/>
                <a:gd name="connsiteY6" fmla="*/ 212090 h 488504"/>
                <a:gd name="connsiteX7" fmla="*/ 174146 w 952338"/>
                <a:gd name="connsiteY7" fmla="*/ 159703 h 488504"/>
                <a:gd name="connsiteX8" fmla="*/ 146524 w 952338"/>
                <a:gd name="connsiteY8" fmla="*/ 130175 h 488504"/>
                <a:gd name="connsiteX9" fmla="*/ 187481 w 952338"/>
                <a:gd name="connsiteY9" fmla="*/ 80645 h 488504"/>
                <a:gd name="connsiteX10" fmla="*/ 244631 w 952338"/>
                <a:gd name="connsiteY10" fmla="*/ 93027 h 488504"/>
                <a:gd name="connsiteX11" fmla="*/ 236059 w 952338"/>
                <a:gd name="connsiteY11" fmla="*/ 58738 h 488504"/>
                <a:gd name="connsiteX12" fmla="*/ 264634 w 952338"/>
                <a:gd name="connsiteY12" fmla="*/ 12065 h 488504"/>
                <a:gd name="connsiteX13" fmla="*/ 367504 w 952338"/>
                <a:gd name="connsiteY13" fmla="*/ 34925 h 488504"/>
                <a:gd name="connsiteX14" fmla="*/ 456086 w 952338"/>
                <a:gd name="connsiteY14" fmla="*/ 96838 h 488504"/>
                <a:gd name="connsiteX15" fmla="*/ 498949 w 952338"/>
                <a:gd name="connsiteY15" fmla="*/ 118745 h 488504"/>
                <a:gd name="connsiteX16" fmla="*/ 529429 w 952338"/>
                <a:gd name="connsiteY16" fmla="*/ 116840 h 488504"/>
                <a:gd name="connsiteX17" fmla="*/ 533239 w 952338"/>
                <a:gd name="connsiteY17" fmla="*/ 83502 h 488504"/>
                <a:gd name="connsiteX18" fmla="*/ 508474 w 952338"/>
                <a:gd name="connsiteY18" fmla="*/ 46355 h 488504"/>
                <a:gd name="connsiteX19" fmla="*/ 498949 w 952338"/>
                <a:gd name="connsiteY19" fmla="*/ 2540 h 488504"/>
                <a:gd name="connsiteX20" fmla="*/ 542764 w 952338"/>
                <a:gd name="connsiteY20" fmla="*/ 2540 h 488504"/>
                <a:gd name="connsiteX21" fmla="*/ 768506 w 952338"/>
                <a:gd name="connsiteY21" fmla="*/ 130175 h 488504"/>
                <a:gd name="connsiteX22" fmla="*/ 907571 w 952338"/>
                <a:gd name="connsiteY22" fmla="*/ 186372 h 488504"/>
                <a:gd name="connsiteX23" fmla="*/ 952339 w 952338"/>
                <a:gd name="connsiteY23" fmla="*/ 205422 h 488504"/>
                <a:gd name="connsiteX24" fmla="*/ 918049 w 952338"/>
                <a:gd name="connsiteY24" fmla="*/ 222567 h 488504"/>
                <a:gd name="connsiteX25" fmla="*/ 803749 w 952338"/>
                <a:gd name="connsiteY25" fmla="*/ 190182 h 488504"/>
                <a:gd name="connsiteX26" fmla="*/ 660874 w 952338"/>
                <a:gd name="connsiteY26" fmla="*/ 246380 h 488504"/>
                <a:gd name="connsiteX27" fmla="*/ 624679 w 952338"/>
                <a:gd name="connsiteY27" fmla="*/ 286385 h 488504"/>
                <a:gd name="connsiteX28" fmla="*/ 597056 w 952338"/>
                <a:gd name="connsiteY28" fmla="*/ 288290 h 488504"/>
                <a:gd name="connsiteX29" fmla="*/ 590389 w 952338"/>
                <a:gd name="connsiteY29" fmla="*/ 261620 h 488504"/>
                <a:gd name="connsiteX30" fmla="*/ 588484 w 952338"/>
                <a:gd name="connsiteY30" fmla="*/ 230188 h 488504"/>
                <a:gd name="connsiteX31" fmla="*/ 550384 w 952338"/>
                <a:gd name="connsiteY31" fmla="*/ 239713 h 488504"/>
                <a:gd name="connsiteX32" fmla="*/ 500854 w 952338"/>
                <a:gd name="connsiteY32" fmla="*/ 318770 h 488504"/>
                <a:gd name="connsiteX33" fmla="*/ 457039 w 952338"/>
                <a:gd name="connsiteY33" fmla="*/ 411163 h 488504"/>
                <a:gd name="connsiteX34" fmla="*/ 385601 w 952338"/>
                <a:gd name="connsiteY34" fmla="*/ 427355 h 488504"/>
                <a:gd name="connsiteX35" fmla="*/ 355121 w 952338"/>
                <a:gd name="connsiteY35" fmla="*/ 433070 h 488504"/>
                <a:gd name="connsiteX36" fmla="*/ 332261 w 952338"/>
                <a:gd name="connsiteY36" fmla="*/ 465455 h 488504"/>
                <a:gd name="connsiteX37" fmla="*/ 257014 w 952338"/>
                <a:gd name="connsiteY37" fmla="*/ 476885 h 488504"/>
                <a:gd name="connsiteX38" fmla="*/ 251299 w 952338"/>
                <a:gd name="connsiteY38" fmla="*/ 405447 h 488504"/>
                <a:gd name="connsiteX39" fmla="*/ 276064 w 952338"/>
                <a:gd name="connsiteY39" fmla="*/ 354965 h 488504"/>
                <a:gd name="connsiteX40" fmla="*/ 268444 w 952338"/>
                <a:gd name="connsiteY40" fmla="*/ 322580 h 488504"/>
                <a:gd name="connsiteX41" fmla="*/ 238916 w 952338"/>
                <a:gd name="connsiteY41" fmla="*/ 339725 h 488504"/>
                <a:gd name="connsiteX42" fmla="*/ 204626 w 952338"/>
                <a:gd name="connsiteY42" fmla="*/ 398780 h 488504"/>
                <a:gd name="connsiteX43" fmla="*/ 176051 w 952338"/>
                <a:gd name="connsiteY43" fmla="*/ 440690 h 488504"/>
                <a:gd name="connsiteX44" fmla="*/ 143666 w 952338"/>
                <a:gd name="connsiteY44" fmla="*/ 452120 h 488504"/>
                <a:gd name="connsiteX45" fmla="*/ 129379 w 952338"/>
                <a:gd name="connsiteY45" fmla="*/ 422592 h 488504"/>
                <a:gd name="connsiteX46" fmla="*/ 92231 w 952338"/>
                <a:gd name="connsiteY46" fmla="*/ 401638 h 488504"/>
                <a:gd name="connsiteX47" fmla="*/ 54131 w 952338"/>
                <a:gd name="connsiteY47" fmla="*/ 420688 h 488504"/>
                <a:gd name="connsiteX48" fmla="*/ 7459 w 952338"/>
                <a:gd name="connsiteY48" fmla="*/ 408305 h 488504"/>
                <a:gd name="connsiteX49" fmla="*/ 13174 w 952338"/>
                <a:gd name="connsiteY49" fmla="*/ 359728 h 488504"/>
                <a:gd name="connsiteX50" fmla="*/ 56036 w 952338"/>
                <a:gd name="connsiteY50" fmla="*/ 326390 h 488504"/>
                <a:gd name="connsiteX51" fmla="*/ 80801 w 952338"/>
                <a:gd name="connsiteY51" fmla="*/ 305435 h 48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52338" h="488504">
                  <a:moveTo>
                    <a:pt x="80801" y="305435"/>
                  </a:moveTo>
                  <a:cubicBezTo>
                    <a:pt x="62704" y="298767"/>
                    <a:pt x="50321" y="294957"/>
                    <a:pt x="39844" y="288290"/>
                  </a:cubicBezTo>
                  <a:cubicBezTo>
                    <a:pt x="31271" y="282575"/>
                    <a:pt x="17936" y="274003"/>
                    <a:pt x="17936" y="265430"/>
                  </a:cubicBezTo>
                  <a:cubicBezTo>
                    <a:pt x="17936" y="255905"/>
                    <a:pt x="26509" y="240665"/>
                    <a:pt x="35081" y="236855"/>
                  </a:cubicBezTo>
                  <a:cubicBezTo>
                    <a:pt x="52226" y="228282"/>
                    <a:pt x="72229" y="223520"/>
                    <a:pt x="92231" y="222567"/>
                  </a:cubicBezTo>
                  <a:cubicBezTo>
                    <a:pt x="122711" y="220663"/>
                    <a:pt x="153191" y="222567"/>
                    <a:pt x="183671" y="221615"/>
                  </a:cubicBezTo>
                  <a:cubicBezTo>
                    <a:pt x="197006" y="220663"/>
                    <a:pt x="210341" y="215900"/>
                    <a:pt x="222724" y="212090"/>
                  </a:cubicBezTo>
                  <a:cubicBezTo>
                    <a:pt x="218914" y="178753"/>
                    <a:pt x="192244" y="173038"/>
                    <a:pt x="174146" y="159703"/>
                  </a:cubicBezTo>
                  <a:cubicBezTo>
                    <a:pt x="163669" y="151130"/>
                    <a:pt x="150334" y="141605"/>
                    <a:pt x="146524" y="130175"/>
                  </a:cubicBezTo>
                  <a:cubicBezTo>
                    <a:pt x="136999" y="103505"/>
                    <a:pt x="158906" y="77788"/>
                    <a:pt x="187481" y="80645"/>
                  </a:cubicBezTo>
                  <a:cubicBezTo>
                    <a:pt x="204626" y="82550"/>
                    <a:pt x="221771" y="88265"/>
                    <a:pt x="244631" y="93027"/>
                  </a:cubicBezTo>
                  <a:cubicBezTo>
                    <a:pt x="241774" y="79692"/>
                    <a:pt x="238916" y="69215"/>
                    <a:pt x="236059" y="58738"/>
                  </a:cubicBezTo>
                  <a:cubicBezTo>
                    <a:pt x="229391" y="34925"/>
                    <a:pt x="239869" y="16827"/>
                    <a:pt x="264634" y="12065"/>
                  </a:cubicBezTo>
                  <a:cubicBezTo>
                    <a:pt x="302734" y="4445"/>
                    <a:pt x="337024" y="15875"/>
                    <a:pt x="367504" y="34925"/>
                  </a:cubicBezTo>
                  <a:cubicBezTo>
                    <a:pt x="397984" y="53975"/>
                    <a:pt x="426559" y="76835"/>
                    <a:pt x="456086" y="96838"/>
                  </a:cubicBezTo>
                  <a:cubicBezTo>
                    <a:pt x="469421" y="105410"/>
                    <a:pt x="483709" y="113982"/>
                    <a:pt x="498949" y="118745"/>
                  </a:cubicBezTo>
                  <a:cubicBezTo>
                    <a:pt x="508474" y="121602"/>
                    <a:pt x="525619" y="122555"/>
                    <a:pt x="529429" y="116840"/>
                  </a:cubicBezTo>
                  <a:cubicBezTo>
                    <a:pt x="535144" y="109220"/>
                    <a:pt x="536096" y="93027"/>
                    <a:pt x="533239" y="83502"/>
                  </a:cubicBezTo>
                  <a:cubicBezTo>
                    <a:pt x="528476" y="70167"/>
                    <a:pt x="514189" y="59690"/>
                    <a:pt x="508474" y="46355"/>
                  </a:cubicBezTo>
                  <a:cubicBezTo>
                    <a:pt x="502759" y="33020"/>
                    <a:pt x="501806" y="17780"/>
                    <a:pt x="498949" y="2540"/>
                  </a:cubicBezTo>
                  <a:cubicBezTo>
                    <a:pt x="514189" y="2540"/>
                    <a:pt x="531334" y="-3175"/>
                    <a:pt x="542764" y="2540"/>
                  </a:cubicBezTo>
                  <a:cubicBezTo>
                    <a:pt x="618964" y="43497"/>
                    <a:pt x="692306" y="90170"/>
                    <a:pt x="768506" y="130175"/>
                  </a:cubicBezTo>
                  <a:cubicBezTo>
                    <a:pt x="812321" y="153035"/>
                    <a:pt x="860899" y="168275"/>
                    <a:pt x="907571" y="186372"/>
                  </a:cubicBezTo>
                  <a:cubicBezTo>
                    <a:pt x="922811" y="192088"/>
                    <a:pt x="937099" y="198755"/>
                    <a:pt x="952339" y="205422"/>
                  </a:cubicBezTo>
                  <a:cubicBezTo>
                    <a:pt x="946624" y="227330"/>
                    <a:pt x="937099" y="229235"/>
                    <a:pt x="918049" y="222567"/>
                  </a:cubicBezTo>
                  <a:cubicBezTo>
                    <a:pt x="880901" y="210185"/>
                    <a:pt x="842801" y="197803"/>
                    <a:pt x="803749" y="190182"/>
                  </a:cubicBezTo>
                  <a:cubicBezTo>
                    <a:pt x="745646" y="178753"/>
                    <a:pt x="694211" y="191135"/>
                    <a:pt x="660874" y="246380"/>
                  </a:cubicBezTo>
                  <a:cubicBezTo>
                    <a:pt x="651349" y="261620"/>
                    <a:pt x="638966" y="274955"/>
                    <a:pt x="624679" y="286385"/>
                  </a:cubicBezTo>
                  <a:cubicBezTo>
                    <a:pt x="618964" y="291147"/>
                    <a:pt x="602771" y="293053"/>
                    <a:pt x="597056" y="288290"/>
                  </a:cubicBezTo>
                  <a:cubicBezTo>
                    <a:pt x="591341" y="283528"/>
                    <a:pt x="591341" y="271145"/>
                    <a:pt x="590389" y="261620"/>
                  </a:cubicBezTo>
                  <a:cubicBezTo>
                    <a:pt x="589436" y="251142"/>
                    <a:pt x="588484" y="240665"/>
                    <a:pt x="588484" y="230188"/>
                  </a:cubicBezTo>
                  <a:cubicBezTo>
                    <a:pt x="575149" y="233045"/>
                    <a:pt x="557051" y="231140"/>
                    <a:pt x="550384" y="239713"/>
                  </a:cubicBezTo>
                  <a:cubicBezTo>
                    <a:pt x="531334" y="264478"/>
                    <a:pt x="516094" y="291147"/>
                    <a:pt x="500854" y="318770"/>
                  </a:cubicBezTo>
                  <a:cubicBezTo>
                    <a:pt x="484661" y="349250"/>
                    <a:pt x="473231" y="381635"/>
                    <a:pt x="457039" y="411163"/>
                  </a:cubicBezTo>
                  <a:cubicBezTo>
                    <a:pt x="436084" y="448310"/>
                    <a:pt x="419891" y="452120"/>
                    <a:pt x="385601" y="427355"/>
                  </a:cubicBezTo>
                  <a:cubicBezTo>
                    <a:pt x="372266" y="417830"/>
                    <a:pt x="363694" y="420688"/>
                    <a:pt x="355121" y="433070"/>
                  </a:cubicBezTo>
                  <a:cubicBezTo>
                    <a:pt x="347501" y="444500"/>
                    <a:pt x="340834" y="455930"/>
                    <a:pt x="332261" y="465455"/>
                  </a:cubicBezTo>
                  <a:cubicBezTo>
                    <a:pt x="311306" y="491172"/>
                    <a:pt x="280826" y="495935"/>
                    <a:pt x="257014" y="476885"/>
                  </a:cubicBezTo>
                  <a:cubicBezTo>
                    <a:pt x="236059" y="460692"/>
                    <a:pt x="235106" y="432117"/>
                    <a:pt x="251299" y="405447"/>
                  </a:cubicBezTo>
                  <a:cubicBezTo>
                    <a:pt x="260824" y="389255"/>
                    <a:pt x="271301" y="373063"/>
                    <a:pt x="276064" y="354965"/>
                  </a:cubicBezTo>
                  <a:cubicBezTo>
                    <a:pt x="278921" y="345440"/>
                    <a:pt x="271301" y="333057"/>
                    <a:pt x="268444" y="322580"/>
                  </a:cubicBezTo>
                  <a:cubicBezTo>
                    <a:pt x="257966" y="328295"/>
                    <a:pt x="244631" y="331153"/>
                    <a:pt x="238916" y="339725"/>
                  </a:cubicBezTo>
                  <a:cubicBezTo>
                    <a:pt x="225581" y="357822"/>
                    <a:pt x="216056" y="378778"/>
                    <a:pt x="204626" y="398780"/>
                  </a:cubicBezTo>
                  <a:cubicBezTo>
                    <a:pt x="196054" y="413067"/>
                    <a:pt x="187481" y="429260"/>
                    <a:pt x="176051" y="440690"/>
                  </a:cubicBezTo>
                  <a:cubicBezTo>
                    <a:pt x="168431" y="448310"/>
                    <a:pt x="153191" y="454978"/>
                    <a:pt x="143666" y="452120"/>
                  </a:cubicBezTo>
                  <a:cubicBezTo>
                    <a:pt x="136046" y="450215"/>
                    <a:pt x="130331" y="433070"/>
                    <a:pt x="129379" y="422592"/>
                  </a:cubicBezTo>
                  <a:cubicBezTo>
                    <a:pt x="125569" y="391160"/>
                    <a:pt x="120806" y="387350"/>
                    <a:pt x="92231" y="401638"/>
                  </a:cubicBezTo>
                  <a:cubicBezTo>
                    <a:pt x="79849" y="408305"/>
                    <a:pt x="66514" y="414020"/>
                    <a:pt x="54131" y="420688"/>
                  </a:cubicBezTo>
                  <a:cubicBezTo>
                    <a:pt x="35081" y="430213"/>
                    <a:pt x="18889" y="426403"/>
                    <a:pt x="7459" y="408305"/>
                  </a:cubicBezTo>
                  <a:cubicBezTo>
                    <a:pt x="-4924" y="390207"/>
                    <a:pt x="-1114" y="373063"/>
                    <a:pt x="13174" y="359728"/>
                  </a:cubicBezTo>
                  <a:cubicBezTo>
                    <a:pt x="26509" y="347345"/>
                    <a:pt x="41749" y="337820"/>
                    <a:pt x="56036" y="326390"/>
                  </a:cubicBezTo>
                  <a:cubicBezTo>
                    <a:pt x="60799" y="320675"/>
                    <a:pt x="68419" y="315913"/>
                    <a:pt x="80801" y="30543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1822"/>
            <p:cNvSpPr/>
            <p:nvPr>
              <p:custDataLst>
                <p:tags r:id="rId21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15949 w 452518"/>
                <a:gd name="connsiteY0" fmla="*/ 268910 h 611570"/>
                <a:gd name="connsiteX1" fmla="*/ 393089 w 452518"/>
                <a:gd name="connsiteY1" fmla="*/ 463220 h 611570"/>
                <a:gd name="connsiteX2" fmla="*/ 349274 w 452518"/>
                <a:gd name="connsiteY2" fmla="*/ 537515 h 611570"/>
                <a:gd name="connsiteX3" fmla="*/ 311174 w 452518"/>
                <a:gd name="connsiteY3" fmla="*/ 536562 h 611570"/>
                <a:gd name="connsiteX4" fmla="*/ 278789 w 452518"/>
                <a:gd name="connsiteY4" fmla="*/ 537515 h 611570"/>
                <a:gd name="connsiteX5" fmla="*/ 205446 w 452518"/>
                <a:gd name="connsiteY5" fmla="*/ 602285 h 611570"/>
                <a:gd name="connsiteX6" fmla="*/ 155916 w 452518"/>
                <a:gd name="connsiteY6" fmla="*/ 578472 h 611570"/>
                <a:gd name="connsiteX7" fmla="*/ 133056 w 452518"/>
                <a:gd name="connsiteY7" fmla="*/ 447027 h 611570"/>
                <a:gd name="connsiteX8" fmla="*/ 90194 w 452518"/>
                <a:gd name="connsiteY8" fmla="*/ 426072 h 611570"/>
                <a:gd name="connsiteX9" fmla="*/ 44474 w 452518"/>
                <a:gd name="connsiteY9" fmla="*/ 437502 h 611570"/>
                <a:gd name="connsiteX10" fmla="*/ 13041 w 452518"/>
                <a:gd name="connsiteY10" fmla="*/ 254622 h 611570"/>
                <a:gd name="connsiteX11" fmla="*/ 12089 w 452518"/>
                <a:gd name="connsiteY11" fmla="*/ 94602 h 611570"/>
                <a:gd name="connsiteX12" fmla="*/ 53999 w 452518"/>
                <a:gd name="connsiteY12" fmla="*/ 82220 h 611570"/>
                <a:gd name="connsiteX13" fmla="*/ 95909 w 452518"/>
                <a:gd name="connsiteY13" fmla="*/ 157467 h 611570"/>
                <a:gd name="connsiteX14" fmla="*/ 114006 w 452518"/>
                <a:gd name="connsiteY14" fmla="*/ 268910 h 611570"/>
                <a:gd name="connsiteX15" fmla="*/ 125436 w 452518"/>
                <a:gd name="connsiteY15" fmla="*/ 268910 h 611570"/>
                <a:gd name="connsiteX16" fmla="*/ 127341 w 452518"/>
                <a:gd name="connsiteY16" fmla="*/ 219380 h 611570"/>
                <a:gd name="connsiteX17" fmla="*/ 134961 w 452518"/>
                <a:gd name="connsiteY17" fmla="*/ 171755 h 611570"/>
                <a:gd name="connsiteX18" fmla="*/ 181634 w 452518"/>
                <a:gd name="connsiteY18" fmla="*/ 196520 h 611570"/>
                <a:gd name="connsiteX19" fmla="*/ 228306 w 452518"/>
                <a:gd name="connsiteY19" fmla="*/ 296532 h 611570"/>
                <a:gd name="connsiteX20" fmla="*/ 240689 w 452518"/>
                <a:gd name="connsiteY20" fmla="*/ 323202 h 611570"/>
                <a:gd name="connsiteX21" fmla="*/ 230211 w 452518"/>
                <a:gd name="connsiteY21" fmla="*/ 227952 h 611570"/>
                <a:gd name="connsiteX22" fmla="*/ 208304 w 452518"/>
                <a:gd name="connsiteY22" fmla="*/ 175565 h 611570"/>
                <a:gd name="connsiteX23" fmla="*/ 241641 w 452518"/>
                <a:gd name="connsiteY23" fmla="*/ 139370 h 611570"/>
                <a:gd name="connsiteX24" fmla="*/ 301649 w 452518"/>
                <a:gd name="connsiteY24" fmla="*/ 153657 h 611570"/>
                <a:gd name="connsiteX25" fmla="*/ 265454 w 452518"/>
                <a:gd name="connsiteY25" fmla="*/ 119367 h 611570"/>
                <a:gd name="connsiteX26" fmla="*/ 177824 w 452518"/>
                <a:gd name="connsiteY26" fmla="*/ 111747 h 611570"/>
                <a:gd name="connsiteX27" fmla="*/ 67334 w 452518"/>
                <a:gd name="connsiteY27" fmla="*/ 42215 h 611570"/>
                <a:gd name="connsiteX28" fmla="*/ 90194 w 452518"/>
                <a:gd name="connsiteY28" fmla="*/ 305 h 611570"/>
                <a:gd name="connsiteX29" fmla="*/ 194969 w 452518"/>
                <a:gd name="connsiteY29" fmla="*/ 7925 h 611570"/>
                <a:gd name="connsiteX30" fmla="*/ 440714 w 452518"/>
                <a:gd name="connsiteY30" fmla="*/ 210807 h 611570"/>
                <a:gd name="connsiteX31" fmla="*/ 442619 w 452518"/>
                <a:gd name="connsiteY31" fmla="*/ 215570 h 611570"/>
                <a:gd name="connsiteX32" fmla="*/ 415949 w 452518"/>
                <a:gd name="connsiteY32" fmla="*/ 268910 h 61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52518" h="611570">
                  <a:moveTo>
                    <a:pt x="415949" y="268910"/>
                  </a:moveTo>
                  <a:cubicBezTo>
                    <a:pt x="408329" y="335585"/>
                    <a:pt x="405471" y="400355"/>
                    <a:pt x="393089" y="463220"/>
                  </a:cubicBezTo>
                  <a:cubicBezTo>
                    <a:pt x="388326" y="489890"/>
                    <a:pt x="367371" y="514655"/>
                    <a:pt x="349274" y="537515"/>
                  </a:cubicBezTo>
                  <a:cubicBezTo>
                    <a:pt x="339749" y="549897"/>
                    <a:pt x="322604" y="553707"/>
                    <a:pt x="311174" y="536562"/>
                  </a:cubicBezTo>
                  <a:cubicBezTo>
                    <a:pt x="298791" y="518465"/>
                    <a:pt x="291171" y="525132"/>
                    <a:pt x="278789" y="537515"/>
                  </a:cubicBezTo>
                  <a:cubicBezTo>
                    <a:pt x="255929" y="561327"/>
                    <a:pt x="233069" y="585140"/>
                    <a:pt x="205446" y="602285"/>
                  </a:cubicBezTo>
                  <a:cubicBezTo>
                    <a:pt x="176871" y="620382"/>
                    <a:pt x="162584" y="611810"/>
                    <a:pt x="155916" y="578472"/>
                  </a:cubicBezTo>
                  <a:cubicBezTo>
                    <a:pt x="147344" y="534657"/>
                    <a:pt x="141629" y="490842"/>
                    <a:pt x="133056" y="447027"/>
                  </a:cubicBezTo>
                  <a:cubicBezTo>
                    <a:pt x="126389" y="412737"/>
                    <a:pt x="120674" y="411785"/>
                    <a:pt x="90194" y="426072"/>
                  </a:cubicBezTo>
                  <a:cubicBezTo>
                    <a:pt x="77811" y="431787"/>
                    <a:pt x="63524" y="432740"/>
                    <a:pt x="44474" y="437502"/>
                  </a:cubicBezTo>
                  <a:cubicBezTo>
                    <a:pt x="61619" y="367017"/>
                    <a:pt x="29234" y="311772"/>
                    <a:pt x="13041" y="254622"/>
                  </a:cubicBezTo>
                  <a:cubicBezTo>
                    <a:pt x="-2199" y="201282"/>
                    <a:pt x="-6009" y="147942"/>
                    <a:pt x="12089" y="94602"/>
                  </a:cubicBezTo>
                  <a:cubicBezTo>
                    <a:pt x="21614" y="66027"/>
                    <a:pt x="30186" y="64122"/>
                    <a:pt x="53999" y="82220"/>
                  </a:cubicBezTo>
                  <a:cubicBezTo>
                    <a:pt x="78764" y="101270"/>
                    <a:pt x="91146" y="126035"/>
                    <a:pt x="95909" y="157467"/>
                  </a:cubicBezTo>
                  <a:cubicBezTo>
                    <a:pt x="100671" y="194615"/>
                    <a:pt x="108291" y="231762"/>
                    <a:pt x="114006" y="268910"/>
                  </a:cubicBezTo>
                  <a:cubicBezTo>
                    <a:pt x="117816" y="268910"/>
                    <a:pt x="121626" y="268910"/>
                    <a:pt x="125436" y="268910"/>
                  </a:cubicBezTo>
                  <a:cubicBezTo>
                    <a:pt x="126389" y="252717"/>
                    <a:pt x="125436" y="235572"/>
                    <a:pt x="127341" y="219380"/>
                  </a:cubicBezTo>
                  <a:cubicBezTo>
                    <a:pt x="129246" y="203187"/>
                    <a:pt x="132104" y="187947"/>
                    <a:pt x="134961" y="171755"/>
                  </a:cubicBezTo>
                  <a:cubicBezTo>
                    <a:pt x="151154" y="179375"/>
                    <a:pt x="174014" y="183185"/>
                    <a:pt x="181634" y="196520"/>
                  </a:cubicBezTo>
                  <a:cubicBezTo>
                    <a:pt x="200684" y="227000"/>
                    <a:pt x="213066" y="262242"/>
                    <a:pt x="228306" y="296532"/>
                  </a:cubicBezTo>
                  <a:cubicBezTo>
                    <a:pt x="232116" y="305105"/>
                    <a:pt x="234021" y="314630"/>
                    <a:pt x="240689" y="323202"/>
                  </a:cubicBezTo>
                  <a:cubicBezTo>
                    <a:pt x="251166" y="288912"/>
                    <a:pt x="244499" y="258432"/>
                    <a:pt x="230211" y="227952"/>
                  </a:cubicBezTo>
                  <a:cubicBezTo>
                    <a:pt x="221639" y="210807"/>
                    <a:pt x="214019" y="193662"/>
                    <a:pt x="208304" y="175565"/>
                  </a:cubicBezTo>
                  <a:cubicBezTo>
                    <a:pt x="200684" y="148895"/>
                    <a:pt x="214019" y="134607"/>
                    <a:pt x="241641" y="139370"/>
                  </a:cubicBezTo>
                  <a:cubicBezTo>
                    <a:pt x="260691" y="142227"/>
                    <a:pt x="279741" y="148895"/>
                    <a:pt x="301649" y="153657"/>
                  </a:cubicBezTo>
                  <a:cubicBezTo>
                    <a:pt x="300696" y="128892"/>
                    <a:pt x="283551" y="122225"/>
                    <a:pt x="265454" y="119367"/>
                  </a:cubicBezTo>
                  <a:cubicBezTo>
                    <a:pt x="235926" y="115557"/>
                    <a:pt x="207351" y="112700"/>
                    <a:pt x="177824" y="111747"/>
                  </a:cubicBezTo>
                  <a:cubicBezTo>
                    <a:pt x="126389" y="110795"/>
                    <a:pt x="92099" y="85077"/>
                    <a:pt x="67334" y="42215"/>
                  </a:cubicBezTo>
                  <a:cubicBezTo>
                    <a:pt x="51141" y="14592"/>
                    <a:pt x="57809" y="1257"/>
                    <a:pt x="90194" y="305"/>
                  </a:cubicBezTo>
                  <a:cubicBezTo>
                    <a:pt x="125436" y="-648"/>
                    <a:pt x="160679" y="305"/>
                    <a:pt x="194969" y="7925"/>
                  </a:cubicBezTo>
                  <a:cubicBezTo>
                    <a:pt x="311174" y="33642"/>
                    <a:pt x="396899" y="97460"/>
                    <a:pt x="440714" y="210807"/>
                  </a:cubicBezTo>
                  <a:cubicBezTo>
                    <a:pt x="441666" y="212712"/>
                    <a:pt x="442619" y="214617"/>
                    <a:pt x="442619" y="215570"/>
                  </a:cubicBezTo>
                  <a:cubicBezTo>
                    <a:pt x="459764" y="259385"/>
                    <a:pt x="456906" y="264147"/>
                    <a:pt x="415949" y="26891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823"/>
            <p:cNvSpPr/>
            <p:nvPr>
              <p:custDataLst>
                <p:tags r:id="rId22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91440 w 534858"/>
                <a:gd name="connsiteY0" fmla="*/ 584835 h 639938"/>
                <a:gd name="connsiteX1" fmla="*/ 35242 w 534858"/>
                <a:gd name="connsiteY1" fmla="*/ 583882 h 639938"/>
                <a:gd name="connsiteX2" fmla="*/ 0 w 534858"/>
                <a:gd name="connsiteY2" fmla="*/ 561975 h 639938"/>
                <a:gd name="connsiteX3" fmla="*/ 23813 w 534858"/>
                <a:gd name="connsiteY3" fmla="*/ 527685 h 639938"/>
                <a:gd name="connsiteX4" fmla="*/ 54292 w 534858"/>
                <a:gd name="connsiteY4" fmla="*/ 509588 h 639938"/>
                <a:gd name="connsiteX5" fmla="*/ 41910 w 534858"/>
                <a:gd name="connsiteY5" fmla="*/ 491490 h 639938"/>
                <a:gd name="connsiteX6" fmla="*/ 27622 w 534858"/>
                <a:gd name="connsiteY6" fmla="*/ 467677 h 639938"/>
                <a:gd name="connsiteX7" fmla="*/ 57150 w 534858"/>
                <a:gd name="connsiteY7" fmla="*/ 443865 h 639938"/>
                <a:gd name="connsiteX8" fmla="*/ 115253 w 534858"/>
                <a:gd name="connsiteY8" fmla="*/ 431482 h 639938"/>
                <a:gd name="connsiteX9" fmla="*/ 139065 w 534858"/>
                <a:gd name="connsiteY9" fmla="*/ 415290 h 639938"/>
                <a:gd name="connsiteX10" fmla="*/ 119063 w 534858"/>
                <a:gd name="connsiteY10" fmla="*/ 390525 h 639938"/>
                <a:gd name="connsiteX11" fmla="*/ 88583 w 534858"/>
                <a:gd name="connsiteY11" fmla="*/ 363855 h 639938"/>
                <a:gd name="connsiteX12" fmla="*/ 110490 w 534858"/>
                <a:gd name="connsiteY12" fmla="*/ 327660 h 639938"/>
                <a:gd name="connsiteX13" fmla="*/ 224790 w 534858"/>
                <a:gd name="connsiteY13" fmla="*/ 293370 h 639938"/>
                <a:gd name="connsiteX14" fmla="*/ 243840 w 534858"/>
                <a:gd name="connsiteY14" fmla="*/ 287655 h 639938"/>
                <a:gd name="connsiteX15" fmla="*/ 260033 w 534858"/>
                <a:gd name="connsiteY15" fmla="*/ 271463 h 639938"/>
                <a:gd name="connsiteX16" fmla="*/ 243840 w 534858"/>
                <a:gd name="connsiteY16" fmla="*/ 258127 h 639938"/>
                <a:gd name="connsiteX17" fmla="*/ 201930 w 534858"/>
                <a:gd name="connsiteY17" fmla="*/ 229552 h 639938"/>
                <a:gd name="connsiteX18" fmla="*/ 235267 w 534858"/>
                <a:gd name="connsiteY18" fmla="*/ 178117 h 639938"/>
                <a:gd name="connsiteX19" fmla="*/ 358140 w 534858"/>
                <a:gd name="connsiteY19" fmla="*/ 14288 h 639938"/>
                <a:gd name="connsiteX20" fmla="*/ 373380 w 534858"/>
                <a:gd name="connsiteY20" fmla="*/ 0 h 639938"/>
                <a:gd name="connsiteX21" fmla="*/ 240030 w 534858"/>
                <a:gd name="connsiteY21" fmla="*/ 450532 h 639938"/>
                <a:gd name="connsiteX22" fmla="*/ 377190 w 534858"/>
                <a:gd name="connsiteY22" fmla="*/ 309563 h 639938"/>
                <a:gd name="connsiteX23" fmla="*/ 442913 w 534858"/>
                <a:gd name="connsiteY23" fmla="*/ 121920 h 639938"/>
                <a:gd name="connsiteX24" fmla="*/ 522922 w 534858"/>
                <a:gd name="connsiteY24" fmla="*/ 247650 h 639938"/>
                <a:gd name="connsiteX25" fmla="*/ 525780 w 534858"/>
                <a:gd name="connsiteY25" fmla="*/ 353377 h 639938"/>
                <a:gd name="connsiteX26" fmla="*/ 485775 w 534858"/>
                <a:gd name="connsiteY26" fmla="*/ 361950 h 639938"/>
                <a:gd name="connsiteX27" fmla="*/ 470535 w 534858"/>
                <a:gd name="connsiteY27" fmla="*/ 355282 h 639938"/>
                <a:gd name="connsiteX28" fmla="*/ 470535 w 534858"/>
                <a:gd name="connsiteY28" fmla="*/ 440055 h 639938"/>
                <a:gd name="connsiteX29" fmla="*/ 468630 w 534858"/>
                <a:gd name="connsiteY29" fmla="*/ 544830 h 639938"/>
                <a:gd name="connsiteX30" fmla="*/ 441007 w 534858"/>
                <a:gd name="connsiteY30" fmla="*/ 590550 h 639938"/>
                <a:gd name="connsiteX31" fmla="*/ 400050 w 534858"/>
                <a:gd name="connsiteY31" fmla="*/ 561022 h 639938"/>
                <a:gd name="connsiteX32" fmla="*/ 395288 w 534858"/>
                <a:gd name="connsiteY32" fmla="*/ 550545 h 639938"/>
                <a:gd name="connsiteX33" fmla="*/ 377190 w 534858"/>
                <a:gd name="connsiteY33" fmla="*/ 530543 h 639938"/>
                <a:gd name="connsiteX34" fmla="*/ 358140 w 534858"/>
                <a:gd name="connsiteY34" fmla="*/ 549593 h 639938"/>
                <a:gd name="connsiteX35" fmla="*/ 327660 w 534858"/>
                <a:gd name="connsiteY35" fmla="*/ 597218 h 639938"/>
                <a:gd name="connsiteX36" fmla="*/ 273367 w 534858"/>
                <a:gd name="connsiteY36" fmla="*/ 629602 h 639938"/>
                <a:gd name="connsiteX37" fmla="*/ 240983 w 534858"/>
                <a:gd name="connsiteY37" fmla="*/ 603885 h 639938"/>
                <a:gd name="connsiteX38" fmla="*/ 208597 w 534858"/>
                <a:gd name="connsiteY38" fmla="*/ 585788 h 639938"/>
                <a:gd name="connsiteX39" fmla="*/ 165735 w 534858"/>
                <a:gd name="connsiteY39" fmla="*/ 618172 h 639938"/>
                <a:gd name="connsiteX40" fmla="*/ 91440 w 534858"/>
                <a:gd name="connsiteY40" fmla="*/ 638175 h 639938"/>
                <a:gd name="connsiteX41" fmla="*/ 64770 w 534858"/>
                <a:gd name="connsiteY41" fmla="*/ 625793 h 639938"/>
                <a:gd name="connsiteX42" fmla="*/ 77153 w 534858"/>
                <a:gd name="connsiteY42" fmla="*/ 601980 h 639938"/>
                <a:gd name="connsiteX43" fmla="*/ 91440 w 534858"/>
                <a:gd name="connsiteY43" fmla="*/ 584835 h 63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34858" h="639938">
                  <a:moveTo>
                    <a:pt x="91440" y="584835"/>
                  </a:moveTo>
                  <a:cubicBezTo>
                    <a:pt x="67628" y="584835"/>
                    <a:pt x="50483" y="587693"/>
                    <a:pt x="35242" y="583882"/>
                  </a:cubicBezTo>
                  <a:cubicBezTo>
                    <a:pt x="21908" y="581025"/>
                    <a:pt x="11430" y="569595"/>
                    <a:pt x="0" y="561975"/>
                  </a:cubicBezTo>
                  <a:cubicBezTo>
                    <a:pt x="7620" y="550545"/>
                    <a:pt x="14288" y="538163"/>
                    <a:pt x="23813" y="527685"/>
                  </a:cubicBezTo>
                  <a:cubicBezTo>
                    <a:pt x="31433" y="520065"/>
                    <a:pt x="42863" y="516255"/>
                    <a:pt x="54292" y="509588"/>
                  </a:cubicBezTo>
                  <a:cubicBezTo>
                    <a:pt x="49530" y="501967"/>
                    <a:pt x="45720" y="497205"/>
                    <a:pt x="41910" y="491490"/>
                  </a:cubicBezTo>
                  <a:cubicBezTo>
                    <a:pt x="36195" y="482917"/>
                    <a:pt x="24765" y="470535"/>
                    <a:pt x="27622" y="467677"/>
                  </a:cubicBezTo>
                  <a:cubicBezTo>
                    <a:pt x="34290" y="457200"/>
                    <a:pt x="45720" y="447675"/>
                    <a:pt x="57150" y="443865"/>
                  </a:cubicBezTo>
                  <a:cubicBezTo>
                    <a:pt x="76200" y="437197"/>
                    <a:pt x="96203" y="437197"/>
                    <a:pt x="115253" y="431482"/>
                  </a:cubicBezTo>
                  <a:cubicBezTo>
                    <a:pt x="123825" y="428625"/>
                    <a:pt x="131445" y="421005"/>
                    <a:pt x="139065" y="415290"/>
                  </a:cubicBezTo>
                  <a:cubicBezTo>
                    <a:pt x="132397" y="406717"/>
                    <a:pt x="126683" y="398145"/>
                    <a:pt x="119063" y="390525"/>
                  </a:cubicBezTo>
                  <a:cubicBezTo>
                    <a:pt x="109538" y="381000"/>
                    <a:pt x="93345" y="375285"/>
                    <a:pt x="88583" y="363855"/>
                  </a:cubicBezTo>
                  <a:cubicBezTo>
                    <a:pt x="81915" y="346710"/>
                    <a:pt x="92392" y="333375"/>
                    <a:pt x="110490" y="327660"/>
                  </a:cubicBezTo>
                  <a:cubicBezTo>
                    <a:pt x="148590" y="316230"/>
                    <a:pt x="186690" y="304800"/>
                    <a:pt x="224790" y="293370"/>
                  </a:cubicBezTo>
                  <a:cubicBezTo>
                    <a:pt x="231458" y="291465"/>
                    <a:pt x="238125" y="290513"/>
                    <a:pt x="243840" y="287655"/>
                  </a:cubicBezTo>
                  <a:cubicBezTo>
                    <a:pt x="250508" y="283845"/>
                    <a:pt x="255270" y="277177"/>
                    <a:pt x="260033" y="271463"/>
                  </a:cubicBezTo>
                  <a:cubicBezTo>
                    <a:pt x="254317" y="266700"/>
                    <a:pt x="249555" y="260985"/>
                    <a:pt x="243840" y="258127"/>
                  </a:cubicBezTo>
                  <a:cubicBezTo>
                    <a:pt x="227647" y="251460"/>
                    <a:pt x="199072" y="253365"/>
                    <a:pt x="201930" y="229552"/>
                  </a:cubicBezTo>
                  <a:cubicBezTo>
                    <a:pt x="203835" y="210502"/>
                    <a:pt x="219075" y="189547"/>
                    <a:pt x="235267" y="178117"/>
                  </a:cubicBezTo>
                  <a:cubicBezTo>
                    <a:pt x="293370" y="136207"/>
                    <a:pt x="334328" y="81915"/>
                    <a:pt x="358140" y="14288"/>
                  </a:cubicBezTo>
                  <a:cubicBezTo>
                    <a:pt x="359092" y="10477"/>
                    <a:pt x="363855" y="8572"/>
                    <a:pt x="373380" y="0"/>
                  </a:cubicBezTo>
                  <a:cubicBezTo>
                    <a:pt x="404813" y="176213"/>
                    <a:pt x="360997" y="323850"/>
                    <a:pt x="240030" y="450532"/>
                  </a:cubicBezTo>
                  <a:cubicBezTo>
                    <a:pt x="276225" y="445770"/>
                    <a:pt x="346710" y="378142"/>
                    <a:pt x="377190" y="309563"/>
                  </a:cubicBezTo>
                  <a:cubicBezTo>
                    <a:pt x="403860" y="249555"/>
                    <a:pt x="421005" y="185738"/>
                    <a:pt x="442913" y="121920"/>
                  </a:cubicBezTo>
                  <a:cubicBezTo>
                    <a:pt x="478155" y="156210"/>
                    <a:pt x="504825" y="198120"/>
                    <a:pt x="522922" y="247650"/>
                  </a:cubicBezTo>
                  <a:cubicBezTo>
                    <a:pt x="536257" y="282892"/>
                    <a:pt x="540068" y="318135"/>
                    <a:pt x="525780" y="353377"/>
                  </a:cubicBezTo>
                  <a:cubicBezTo>
                    <a:pt x="514350" y="383857"/>
                    <a:pt x="509588" y="383857"/>
                    <a:pt x="485775" y="361950"/>
                  </a:cubicBezTo>
                  <a:cubicBezTo>
                    <a:pt x="482918" y="359092"/>
                    <a:pt x="478155" y="358140"/>
                    <a:pt x="470535" y="355282"/>
                  </a:cubicBezTo>
                  <a:cubicBezTo>
                    <a:pt x="470535" y="385763"/>
                    <a:pt x="470535" y="412432"/>
                    <a:pt x="470535" y="440055"/>
                  </a:cubicBezTo>
                  <a:cubicBezTo>
                    <a:pt x="470535" y="475297"/>
                    <a:pt x="473393" y="510540"/>
                    <a:pt x="468630" y="544830"/>
                  </a:cubicBezTo>
                  <a:cubicBezTo>
                    <a:pt x="466725" y="561022"/>
                    <a:pt x="450532" y="575310"/>
                    <a:pt x="441007" y="590550"/>
                  </a:cubicBezTo>
                  <a:cubicBezTo>
                    <a:pt x="427672" y="581025"/>
                    <a:pt x="413385" y="570547"/>
                    <a:pt x="400050" y="561022"/>
                  </a:cubicBezTo>
                  <a:cubicBezTo>
                    <a:pt x="397192" y="559118"/>
                    <a:pt x="397192" y="553402"/>
                    <a:pt x="395288" y="550545"/>
                  </a:cubicBezTo>
                  <a:cubicBezTo>
                    <a:pt x="389572" y="543877"/>
                    <a:pt x="383858" y="537210"/>
                    <a:pt x="377190" y="530543"/>
                  </a:cubicBezTo>
                  <a:cubicBezTo>
                    <a:pt x="370522" y="537210"/>
                    <a:pt x="362903" y="541972"/>
                    <a:pt x="358140" y="549593"/>
                  </a:cubicBezTo>
                  <a:cubicBezTo>
                    <a:pt x="347663" y="564832"/>
                    <a:pt x="340995" y="584835"/>
                    <a:pt x="327660" y="597218"/>
                  </a:cubicBezTo>
                  <a:cubicBezTo>
                    <a:pt x="312420" y="611505"/>
                    <a:pt x="293370" y="622935"/>
                    <a:pt x="273367" y="629602"/>
                  </a:cubicBezTo>
                  <a:cubicBezTo>
                    <a:pt x="255270" y="636270"/>
                    <a:pt x="240983" y="628650"/>
                    <a:pt x="240983" y="603885"/>
                  </a:cubicBezTo>
                  <a:cubicBezTo>
                    <a:pt x="240983" y="580072"/>
                    <a:pt x="228600" y="573405"/>
                    <a:pt x="208597" y="585788"/>
                  </a:cubicBezTo>
                  <a:cubicBezTo>
                    <a:pt x="193358" y="594360"/>
                    <a:pt x="180022" y="606743"/>
                    <a:pt x="165735" y="618172"/>
                  </a:cubicBezTo>
                  <a:cubicBezTo>
                    <a:pt x="143828" y="635318"/>
                    <a:pt x="119063" y="643890"/>
                    <a:pt x="91440" y="638175"/>
                  </a:cubicBezTo>
                  <a:cubicBezTo>
                    <a:pt x="81915" y="636270"/>
                    <a:pt x="73342" y="630555"/>
                    <a:pt x="64770" y="625793"/>
                  </a:cubicBezTo>
                  <a:cubicBezTo>
                    <a:pt x="68580" y="617220"/>
                    <a:pt x="72390" y="609600"/>
                    <a:pt x="77153" y="601980"/>
                  </a:cubicBezTo>
                  <a:cubicBezTo>
                    <a:pt x="79058" y="598170"/>
                    <a:pt x="82867" y="594360"/>
                    <a:pt x="91440" y="58483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824"/>
            <p:cNvSpPr/>
            <p:nvPr>
              <p:custDataLst>
                <p:tags r:id="rId23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03464 w 871455"/>
                <a:gd name="connsiteY0" fmla="*/ 587692 h 818570"/>
                <a:gd name="connsiteX1" fmla="*/ 572056 w 871455"/>
                <a:gd name="connsiteY1" fmla="*/ 376238 h 818570"/>
                <a:gd name="connsiteX2" fmla="*/ 702549 w 871455"/>
                <a:gd name="connsiteY2" fmla="*/ 48577 h 818570"/>
                <a:gd name="connsiteX3" fmla="*/ 733029 w 871455"/>
                <a:gd name="connsiteY3" fmla="*/ 0 h 818570"/>
                <a:gd name="connsiteX4" fmla="*/ 728266 w 871455"/>
                <a:gd name="connsiteY4" fmla="*/ 42863 h 818570"/>
                <a:gd name="connsiteX5" fmla="*/ 753031 w 871455"/>
                <a:gd name="connsiteY5" fmla="*/ 141922 h 818570"/>
                <a:gd name="connsiteX6" fmla="*/ 805419 w 871455"/>
                <a:gd name="connsiteY6" fmla="*/ 190500 h 818570"/>
                <a:gd name="connsiteX7" fmla="*/ 862569 w 871455"/>
                <a:gd name="connsiteY7" fmla="*/ 368617 h 818570"/>
                <a:gd name="connsiteX8" fmla="*/ 805419 w 871455"/>
                <a:gd name="connsiteY8" fmla="*/ 488632 h 818570"/>
                <a:gd name="connsiteX9" fmla="*/ 778749 w 871455"/>
                <a:gd name="connsiteY9" fmla="*/ 514350 h 818570"/>
                <a:gd name="connsiteX10" fmla="*/ 781606 w 871455"/>
                <a:gd name="connsiteY10" fmla="*/ 468630 h 818570"/>
                <a:gd name="connsiteX11" fmla="*/ 758746 w 871455"/>
                <a:gd name="connsiteY11" fmla="*/ 351472 h 818570"/>
                <a:gd name="connsiteX12" fmla="*/ 690166 w 871455"/>
                <a:gd name="connsiteY12" fmla="*/ 220027 h 818570"/>
                <a:gd name="connsiteX13" fmla="*/ 681594 w 871455"/>
                <a:gd name="connsiteY13" fmla="*/ 229552 h 818570"/>
                <a:gd name="connsiteX14" fmla="*/ 629206 w 871455"/>
                <a:gd name="connsiteY14" fmla="*/ 326707 h 818570"/>
                <a:gd name="connsiteX15" fmla="*/ 626349 w 871455"/>
                <a:gd name="connsiteY15" fmla="*/ 449580 h 818570"/>
                <a:gd name="connsiteX16" fmla="*/ 665401 w 871455"/>
                <a:gd name="connsiteY16" fmla="*/ 512445 h 818570"/>
                <a:gd name="connsiteX17" fmla="*/ 671116 w 871455"/>
                <a:gd name="connsiteY17" fmla="*/ 599122 h 818570"/>
                <a:gd name="connsiteX18" fmla="*/ 571104 w 871455"/>
                <a:gd name="connsiteY18" fmla="*/ 706755 h 818570"/>
                <a:gd name="connsiteX19" fmla="*/ 537766 w 871455"/>
                <a:gd name="connsiteY19" fmla="*/ 716280 h 818570"/>
                <a:gd name="connsiteX20" fmla="*/ 545386 w 871455"/>
                <a:gd name="connsiteY20" fmla="*/ 694372 h 818570"/>
                <a:gd name="connsiteX21" fmla="*/ 562531 w 871455"/>
                <a:gd name="connsiteY21" fmla="*/ 587692 h 818570"/>
                <a:gd name="connsiteX22" fmla="*/ 537766 w 871455"/>
                <a:gd name="connsiteY22" fmla="*/ 450532 h 818570"/>
                <a:gd name="connsiteX23" fmla="*/ 517764 w 871455"/>
                <a:gd name="connsiteY23" fmla="*/ 472440 h 818570"/>
                <a:gd name="connsiteX24" fmla="*/ 421561 w 871455"/>
                <a:gd name="connsiteY24" fmla="*/ 592455 h 818570"/>
                <a:gd name="connsiteX25" fmla="*/ 409179 w 871455"/>
                <a:gd name="connsiteY25" fmla="*/ 620078 h 818570"/>
                <a:gd name="connsiteX26" fmla="*/ 335836 w 871455"/>
                <a:gd name="connsiteY26" fmla="*/ 755332 h 818570"/>
                <a:gd name="connsiteX27" fmla="*/ 126286 w 871455"/>
                <a:gd name="connsiteY27" fmla="*/ 818197 h 818570"/>
                <a:gd name="connsiteX28" fmla="*/ 12939 w 871455"/>
                <a:gd name="connsiteY28" fmla="*/ 777240 h 818570"/>
                <a:gd name="connsiteX29" fmla="*/ 15796 w 871455"/>
                <a:gd name="connsiteY29" fmla="*/ 743903 h 818570"/>
                <a:gd name="connsiteX30" fmla="*/ 181531 w 871455"/>
                <a:gd name="connsiteY30" fmla="*/ 596265 h 818570"/>
                <a:gd name="connsiteX31" fmla="*/ 355839 w 871455"/>
                <a:gd name="connsiteY31" fmla="*/ 549592 h 818570"/>
                <a:gd name="connsiteX32" fmla="*/ 403464 w 871455"/>
                <a:gd name="connsiteY32" fmla="*/ 587692 h 81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71455" h="818570">
                  <a:moveTo>
                    <a:pt x="403464" y="587692"/>
                  </a:moveTo>
                  <a:cubicBezTo>
                    <a:pt x="459661" y="517207"/>
                    <a:pt x="513001" y="443865"/>
                    <a:pt x="572056" y="376238"/>
                  </a:cubicBezTo>
                  <a:cubicBezTo>
                    <a:pt x="654924" y="281940"/>
                    <a:pt x="688261" y="169545"/>
                    <a:pt x="702549" y="48577"/>
                  </a:cubicBezTo>
                  <a:cubicBezTo>
                    <a:pt x="707311" y="8572"/>
                    <a:pt x="709216" y="6667"/>
                    <a:pt x="733029" y="0"/>
                  </a:cubicBezTo>
                  <a:cubicBezTo>
                    <a:pt x="731124" y="15240"/>
                    <a:pt x="732076" y="29527"/>
                    <a:pt x="728266" y="42863"/>
                  </a:cubicBezTo>
                  <a:cubicBezTo>
                    <a:pt x="716836" y="80963"/>
                    <a:pt x="724456" y="114300"/>
                    <a:pt x="753031" y="141922"/>
                  </a:cubicBezTo>
                  <a:cubicBezTo>
                    <a:pt x="770176" y="159067"/>
                    <a:pt x="787321" y="175260"/>
                    <a:pt x="805419" y="190500"/>
                  </a:cubicBezTo>
                  <a:cubicBezTo>
                    <a:pt x="860664" y="238125"/>
                    <a:pt x="886381" y="297180"/>
                    <a:pt x="862569" y="368617"/>
                  </a:cubicBezTo>
                  <a:cubicBezTo>
                    <a:pt x="848281" y="410528"/>
                    <a:pt x="825421" y="448628"/>
                    <a:pt x="805419" y="488632"/>
                  </a:cubicBezTo>
                  <a:cubicBezTo>
                    <a:pt x="801609" y="496253"/>
                    <a:pt x="792084" y="501015"/>
                    <a:pt x="778749" y="514350"/>
                  </a:cubicBezTo>
                  <a:cubicBezTo>
                    <a:pt x="779701" y="493395"/>
                    <a:pt x="779701" y="481013"/>
                    <a:pt x="781606" y="468630"/>
                  </a:cubicBezTo>
                  <a:cubicBezTo>
                    <a:pt x="790179" y="425767"/>
                    <a:pt x="779701" y="388620"/>
                    <a:pt x="758746" y="351472"/>
                  </a:cubicBezTo>
                  <a:cubicBezTo>
                    <a:pt x="734934" y="308610"/>
                    <a:pt x="713979" y="264795"/>
                    <a:pt x="690166" y="220027"/>
                  </a:cubicBezTo>
                  <a:cubicBezTo>
                    <a:pt x="689214" y="220980"/>
                    <a:pt x="684451" y="224790"/>
                    <a:pt x="681594" y="229552"/>
                  </a:cubicBezTo>
                  <a:cubicBezTo>
                    <a:pt x="664449" y="261938"/>
                    <a:pt x="649209" y="295275"/>
                    <a:pt x="629206" y="326707"/>
                  </a:cubicBezTo>
                  <a:cubicBezTo>
                    <a:pt x="603489" y="367665"/>
                    <a:pt x="599679" y="407670"/>
                    <a:pt x="626349" y="449580"/>
                  </a:cubicBezTo>
                  <a:cubicBezTo>
                    <a:pt x="639684" y="470535"/>
                    <a:pt x="653019" y="491490"/>
                    <a:pt x="665401" y="512445"/>
                  </a:cubicBezTo>
                  <a:cubicBezTo>
                    <a:pt x="682546" y="540067"/>
                    <a:pt x="683499" y="568642"/>
                    <a:pt x="671116" y="599122"/>
                  </a:cubicBezTo>
                  <a:cubicBezTo>
                    <a:pt x="650161" y="647700"/>
                    <a:pt x="618729" y="684847"/>
                    <a:pt x="571104" y="706755"/>
                  </a:cubicBezTo>
                  <a:cubicBezTo>
                    <a:pt x="562531" y="710565"/>
                    <a:pt x="552054" y="712470"/>
                    <a:pt x="537766" y="716280"/>
                  </a:cubicBezTo>
                  <a:cubicBezTo>
                    <a:pt x="541576" y="705803"/>
                    <a:pt x="542529" y="699135"/>
                    <a:pt x="545386" y="694372"/>
                  </a:cubicBezTo>
                  <a:cubicBezTo>
                    <a:pt x="566341" y="661035"/>
                    <a:pt x="570151" y="625792"/>
                    <a:pt x="562531" y="587692"/>
                  </a:cubicBezTo>
                  <a:cubicBezTo>
                    <a:pt x="553006" y="543878"/>
                    <a:pt x="546339" y="499110"/>
                    <a:pt x="537766" y="450532"/>
                  </a:cubicBezTo>
                  <a:cubicBezTo>
                    <a:pt x="531099" y="458153"/>
                    <a:pt x="524431" y="464820"/>
                    <a:pt x="517764" y="472440"/>
                  </a:cubicBezTo>
                  <a:cubicBezTo>
                    <a:pt x="485379" y="512445"/>
                    <a:pt x="452994" y="552450"/>
                    <a:pt x="421561" y="592455"/>
                  </a:cubicBezTo>
                  <a:cubicBezTo>
                    <a:pt x="415846" y="600075"/>
                    <a:pt x="408226" y="611505"/>
                    <a:pt x="409179" y="620078"/>
                  </a:cubicBezTo>
                  <a:cubicBezTo>
                    <a:pt x="415846" y="682942"/>
                    <a:pt x="383461" y="723900"/>
                    <a:pt x="335836" y="755332"/>
                  </a:cubicBezTo>
                  <a:cubicBezTo>
                    <a:pt x="272971" y="796290"/>
                    <a:pt x="204391" y="822007"/>
                    <a:pt x="126286" y="818197"/>
                  </a:cubicBezTo>
                  <a:cubicBezTo>
                    <a:pt x="84376" y="816292"/>
                    <a:pt x="47229" y="802005"/>
                    <a:pt x="12939" y="777240"/>
                  </a:cubicBezTo>
                  <a:cubicBezTo>
                    <a:pt x="-6111" y="763905"/>
                    <a:pt x="-3254" y="751522"/>
                    <a:pt x="15796" y="743903"/>
                  </a:cubicBezTo>
                  <a:cubicBezTo>
                    <a:pt x="88186" y="713422"/>
                    <a:pt x="135811" y="657225"/>
                    <a:pt x="181531" y="596265"/>
                  </a:cubicBezTo>
                  <a:cubicBezTo>
                    <a:pt x="231061" y="530542"/>
                    <a:pt x="295831" y="514350"/>
                    <a:pt x="355839" y="549592"/>
                  </a:cubicBezTo>
                  <a:cubicBezTo>
                    <a:pt x="372984" y="559117"/>
                    <a:pt x="385366" y="572453"/>
                    <a:pt x="403464" y="58769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825"/>
            <p:cNvSpPr/>
            <p:nvPr>
              <p:custDataLst>
                <p:tags r:id="rId24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0 w 410527"/>
                <a:gd name="connsiteY0" fmla="*/ 679132 h 679132"/>
                <a:gd name="connsiteX1" fmla="*/ 33338 w 410527"/>
                <a:gd name="connsiteY1" fmla="*/ 557212 h 679132"/>
                <a:gd name="connsiteX2" fmla="*/ 54292 w 410527"/>
                <a:gd name="connsiteY2" fmla="*/ 379095 h 679132"/>
                <a:gd name="connsiteX3" fmla="*/ 111442 w 410527"/>
                <a:gd name="connsiteY3" fmla="*/ 171450 h 679132"/>
                <a:gd name="connsiteX4" fmla="*/ 401003 w 410527"/>
                <a:gd name="connsiteY4" fmla="*/ 0 h 679132"/>
                <a:gd name="connsiteX5" fmla="*/ 410528 w 410527"/>
                <a:gd name="connsiteY5" fmla="*/ 2857 h 679132"/>
                <a:gd name="connsiteX6" fmla="*/ 390525 w 410527"/>
                <a:gd name="connsiteY6" fmla="*/ 81915 h 679132"/>
                <a:gd name="connsiteX7" fmla="*/ 384810 w 410527"/>
                <a:gd name="connsiteY7" fmla="*/ 286703 h 679132"/>
                <a:gd name="connsiteX8" fmla="*/ 255270 w 410527"/>
                <a:gd name="connsiteY8" fmla="*/ 530543 h 679132"/>
                <a:gd name="connsiteX9" fmla="*/ 152400 w 410527"/>
                <a:gd name="connsiteY9" fmla="*/ 586740 h 679132"/>
                <a:gd name="connsiteX10" fmla="*/ 231458 w 410527"/>
                <a:gd name="connsiteY10" fmla="*/ 252413 h 679132"/>
                <a:gd name="connsiteX11" fmla="*/ 222885 w 410527"/>
                <a:gd name="connsiteY11" fmla="*/ 249555 h 679132"/>
                <a:gd name="connsiteX12" fmla="*/ 200978 w 410527"/>
                <a:gd name="connsiteY12" fmla="*/ 322898 h 679132"/>
                <a:gd name="connsiteX13" fmla="*/ 154305 w 410527"/>
                <a:gd name="connsiteY13" fmla="*/ 512445 h 679132"/>
                <a:gd name="connsiteX14" fmla="*/ 0 w 410527"/>
                <a:gd name="connsiteY14" fmla="*/ 679132 h 67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10526" h="679132">
                  <a:moveTo>
                    <a:pt x="0" y="679132"/>
                  </a:moveTo>
                  <a:cubicBezTo>
                    <a:pt x="12383" y="635318"/>
                    <a:pt x="26670" y="597218"/>
                    <a:pt x="33338" y="557212"/>
                  </a:cubicBezTo>
                  <a:cubicBezTo>
                    <a:pt x="43815" y="498157"/>
                    <a:pt x="51435" y="439103"/>
                    <a:pt x="54292" y="379095"/>
                  </a:cubicBezTo>
                  <a:cubicBezTo>
                    <a:pt x="58103" y="304800"/>
                    <a:pt x="67628" y="233363"/>
                    <a:pt x="111442" y="171450"/>
                  </a:cubicBezTo>
                  <a:cubicBezTo>
                    <a:pt x="181928" y="70485"/>
                    <a:pt x="281940" y="18098"/>
                    <a:pt x="401003" y="0"/>
                  </a:cubicBezTo>
                  <a:cubicBezTo>
                    <a:pt x="403860" y="0"/>
                    <a:pt x="406717" y="952"/>
                    <a:pt x="410528" y="2857"/>
                  </a:cubicBezTo>
                  <a:cubicBezTo>
                    <a:pt x="403860" y="29527"/>
                    <a:pt x="392430" y="55245"/>
                    <a:pt x="390525" y="81915"/>
                  </a:cubicBezTo>
                  <a:cubicBezTo>
                    <a:pt x="385763" y="150495"/>
                    <a:pt x="382905" y="219075"/>
                    <a:pt x="384810" y="286703"/>
                  </a:cubicBezTo>
                  <a:cubicBezTo>
                    <a:pt x="388620" y="394335"/>
                    <a:pt x="340995" y="472440"/>
                    <a:pt x="255270" y="530543"/>
                  </a:cubicBezTo>
                  <a:cubicBezTo>
                    <a:pt x="223838" y="552450"/>
                    <a:pt x="189548" y="569595"/>
                    <a:pt x="152400" y="586740"/>
                  </a:cubicBezTo>
                  <a:cubicBezTo>
                    <a:pt x="231458" y="485775"/>
                    <a:pt x="224790" y="367665"/>
                    <a:pt x="231458" y="252413"/>
                  </a:cubicBezTo>
                  <a:cubicBezTo>
                    <a:pt x="228600" y="251460"/>
                    <a:pt x="225742" y="250507"/>
                    <a:pt x="222885" y="249555"/>
                  </a:cubicBezTo>
                  <a:cubicBezTo>
                    <a:pt x="215265" y="274320"/>
                    <a:pt x="206692" y="298132"/>
                    <a:pt x="200978" y="322898"/>
                  </a:cubicBezTo>
                  <a:cubicBezTo>
                    <a:pt x="184785" y="385762"/>
                    <a:pt x="174308" y="450532"/>
                    <a:pt x="154305" y="512445"/>
                  </a:cubicBezTo>
                  <a:cubicBezTo>
                    <a:pt x="131445" y="589598"/>
                    <a:pt x="79058" y="644843"/>
                    <a:pt x="0" y="67913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826"/>
            <p:cNvSpPr/>
            <p:nvPr>
              <p:custDataLst>
                <p:tags r:id="rId25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61806 w 502233"/>
                <a:gd name="connsiteY0" fmla="*/ 0 h 718184"/>
                <a:gd name="connsiteX1" fmla="*/ 224683 w 502233"/>
                <a:gd name="connsiteY1" fmla="*/ 146685 h 718184"/>
                <a:gd name="connsiteX2" fmla="*/ 387561 w 502233"/>
                <a:gd name="connsiteY2" fmla="*/ 271463 h 718184"/>
                <a:gd name="connsiteX3" fmla="*/ 501861 w 502233"/>
                <a:gd name="connsiteY3" fmla="*/ 542925 h 718184"/>
                <a:gd name="connsiteX4" fmla="*/ 499956 w 502233"/>
                <a:gd name="connsiteY4" fmla="*/ 671513 h 718184"/>
                <a:gd name="connsiteX5" fmla="*/ 495193 w 502233"/>
                <a:gd name="connsiteY5" fmla="*/ 701993 h 718184"/>
                <a:gd name="connsiteX6" fmla="*/ 471381 w 502233"/>
                <a:gd name="connsiteY6" fmla="*/ 718185 h 718184"/>
                <a:gd name="connsiteX7" fmla="*/ 458998 w 502233"/>
                <a:gd name="connsiteY7" fmla="*/ 695325 h 718184"/>
                <a:gd name="connsiteX8" fmla="*/ 395181 w 502233"/>
                <a:gd name="connsiteY8" fmla="*/ 560070 h 718184"/>
                <a:gd name="connsiteX9" fmla="*/ 236113 w 502233"/>
                <a:gd name="connsiteY9" fmla="*/ 493395 h 718184"/>
                <a:gd name="connsiteX10" fmla="*/ 137053 w 502233"/>
                <a:gd name="connsiteY10" fmla="*/ 458152 h 718184"/>
                <a:gd name="connsiteX11" fmla="*/ 85618 w 502233"/>
                <a:gd name="connsiteY11" fmla="*/ 374332 h 718184"/>
                <a:gd name="connsiteX12" fmla="*/ 43708 w 502233"/>
                <a:gd name="connsiteY12" fmla="*/ 232410 h 718184"/>
                <a:gd name="connsiteX13" fmla="*/ 26563 w 502233"/>
                <a:gd name="connsiteY13" fmla="*/ 205740 h 718184"/>
                <a:gd name="connsiteX14" fmla="*/ 61806 w 502233"/>
                <a:gd name="connsiteY14" fmla="*/ 0 h 718184"/>
                <a:gd name="connsiteX15" fmla="*/ 131338 w 502233"/>
                <a:gd name="connsiteY15" fmla="*/ 180975 h 718184"/>
                <a:gd name="connsiteX16" fmla="*/ 124671 w 502233"/>
                <a:gd name="connsiteY16" fmla="*/ 184785 h 718184"/>
                <a:gd name="connsiteX17" fmla="*/ 131338 w 502233"/>
                <a:gd name="connsiteY17" fmla="*/ 208597 h 718184"/>
                <a:gd name="connsiteX18" fmla="*/ 250401 w 502233"/>
                <a:gd name="connsiteY18" fmla="*/ 329565 h 718184"/>
                <a:gd name="connsiteX19" fmla="*/ 400896 w 502233"/>
                <a:gd name="connsiteY19" fmla="*/ 448627 h 718184"/>
                <a:gd name="connsiteX20" fmla="*/ 410421 w 502233"/>
                <a:gd name="connsiteY20" fmla="*/ 455295 h 718184"/>
                <a:gd name="connsiteX21" fmla="*/ 399943 w 502233"/>
                <a:gd name="connsiteY21" fmla="*/ 425767 h 718184"/>
                <a:gd name="connsiteX22" fmla="*/ 317076 w 502233"/>
                <a:gd name="connsiteY22" fmla="*/ 340042 h 718184"/>
                <a:gd name="connsiteX23" fmla="*/ 131338 w 502233"/>
                <a:gd name="connsiteY23" fmla="*/ 180975 h 718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02233" h="718184">
                  <a:moveTo>
                    <a:pt x="61806" y="0"/>
                  </a:moveTo>
                  <a:cubicBezTo>
                    <a:pt x="98953" y="70485"/>
                    <a:pt x="165628" y="103822"/>
                    <a:pt x="224683" y="146685"/>
                  </a:cubicBezTo>
                  <a:cubicBezTo>
                    <a:pt x="279928" y="186690"/>
                    <a:pt x="337078" y="225742"/>
                    <a:pt x="387561" y="271463"/>
                  </a:cubicBezTo>
                  <a:cubicBezTo>
                    <a:pt x="465666" y="343852"/>
                    <a:pt x="506623" y="434340"/>
                    <a:pt x="501861" y="542925"/>
                  </a:cubicBezTo>
                  <a:cubicBezTo>
                    <a:pt x="499956" y="585788"/>
                    <a:pt x="500908" y="628650"/>
                    <a:pt x="499956" y="671513"/>
                  </a:cubicBezTo>
                  <a:cubicBezTo>
                    <a:pt x="499956" y="681990"/>
                    <a:pt x="499956" y="693420"/>
                    <a:pt x="495193" y="701993"/>
                  </a:cubicBezTo>
                  <a:cubicBezTo>
                    <a:pt x="490431" y="709613"/>
                    <a:pt x="479953" y="713422"/>
                    <a:pt x="471381" y="718185"/>
                  </a:cubicBezTo>
                  <a:cubicBezTo>
                    <a:pt x="466618" y="710565"/>
                    <a:pt x="457093" y="701993"/>
                    <a:pt x="458998" y="695325"/>
                  </a:cubicBezTo>
                  <a:cubicBezTo>
                    <a:pt x="473286" y="632460"/>
                    <a:pt x="447568" y="587693"/>
                    <a:pt x="395181" y="560070"/>
                  </a:cubicBezTo>
                  <a:cubicBezTo>
                    <a:pt x="344698" y="533400"/>
                    <a:pt x="289453" y="514350"/>
                    <a:pt x="236113" y="493395"/>
                  </a:cubicBezTo>
                  <a:cubicBezTo>
                    <a:pt x="203728" y="481013"/>
                    <a:pt x="169438" y="472440"/>
                    <a:pt x="137053" y="458152"/>
                  </a:cubicBezTo>
                  <a:cubicBezTo>
                    <a:pt x="101811" y="442913"/>
                    <a:pt x="82761" y="414338"/>
                    <a:pt x="85618" y="374332"/>
                  </a:cubicBezTo>
                  <a:cubicBezTo>
                    <a:pt x="89428" y="320992"/>
                    <a:pt x="72283" y="275272"/>
                    <a:pt x="43708" y="232410"/>
                  </a:cubicBezTo>
                  <a:cubicBezTo>
                    <a:pt x="37993" y="223838"/>
                    <a:pt x="32278" y="215265"/>
                    <a:pt x="26563" y="205740"/>
                  </a:cubicBezTo>
                  <a:cubicBezTo>
                    <a:pt x="-19157" y="137160"/>
                    <a:pt x="-4869" y="56197"/>
                    <a:pt x="61806" y="0"/>
                  </a:cubicBezTo>
                  <a:close/>
                  <a:moveTo>
                    <a:pt x="131338" y="180975"/>
                  </a:moveTo>
                  <a:cubicBezTo>
                    <a:pt x="129433" y="181927"/>
                    <a:pt x="127528" y="183832"/>
                    <a:pt x="124671" y="184785"/>
                  </a:cubicBezTo>
                  <a:cubicBezTo>
                    <a:pt x="126576" y="192405"/>
                    <a:pt x="128481" y="200977"/>
                    <a:pt x="131338" y="208597"/>
                  </a:cubicBezTo>
                  <a:cubicBezTo>
                    <a:pt x="153246" y="265747"/>
                    <a:pt x="197061" y="302895"/>
                    <a:pt x="250401" y="329565"/>
                  </a:cubicBezTo>
                  <a:cubicBezTo>
                    <a:pt x="308503" y="359092"/>
                    <a:pt x="359938" y="396240"/>
                    <a:pt x="400896" y="448627"/>
                  </a:cubicBezTo>
                  <a:cubicBezTo>
                    <a:pt x="402801" y="451485"/>
                    <a:pt x="407563" y="453390"/>
                    <a:pt x="410421" y="455295"/>
                  </a:cubicBezTo>
                  <a:cubicBezTo>
                    <a:pt x="410421" y="442913"/>
                    <a:pt x="406611" y="433388"/>
                    <a:pt x="399943" y="425767"/>
                  </a:cubicBezTo>
                  <a:cubicBezTo>
                    <a:pt x="373273" y="396240"/>
                    <a:pt x="347556" y="365760"/>
                    <a:pt x="317076" y="340042"/>
                  </a:cubicBezTo>
                  <a:cubicBezTo>
                    <a:pt x="256116" y="285750"/>
                    <a:pt x="178963" y="251460"/>
                    <a:pt x="131338" y="18097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827"/>
            <p:cNvSpPr/>
            <p:nvPr>
              <p:custDataLst>
                <p:tags r:id="rId26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43955 w 478216"/>
                <a:gd name="connsiteY0" fmla="*/ 32385 h 730686"/>
                <a:gd name="connsiteX1" fmla="*/ 463996 w 478216"/>
                <a:gd name="connsiteY1" fmla="*/ 0 h 730686"/>
                <a:gd name="connsiteX2" fmla="*/ 451613 w 478216"/>
                <a:gd name="connsiteY2" fmla="*/ 69533 h 730686"/>
                <a:gd name="connsiteX3" fmla="*/ 359221 w 478216"/>
                <a:gd name="connsiteY3" fmla="*/ 268605 h 730686"/>
                <a:gd name="connsiteX4" fmla="*/ 334455 w 478216"/>
                <a:gd name="connsiteY4" fmla="*/ 430530 h 730686"/>
                <a:gd name="connsiteX5" fmla="*/ 263018 w 478216"/>
                <a:gd name="connsiteY5" fmla="*/ 514350 h 730686"/>
                <a:gd name="connsiteX6" fmla="*/ 114428 w 478216"/>
                <a:gd name="connsiteY6" fmla="*/ 693420 h 730686"/>
                <a:gd name="connsiteX7" fmla="*/ 106808 w 478216"/>
                <a:gd name="connsiteY7" fmla="*/ 711518 h 730686"/>
                <a:gd name="connsiteX8" fmla="*/ 70613 w 478216"/>
                <a:gd name="connsiteY8" fmla="*/ 715328 h 730686"/>
                <a:gd name="connsiteX9" fmla="*/ 25846 w 478216"/>
                <a:gd name="connsiteY9" fmla="*/ 605790 h 730686"/>
                <a:gd name="connsiteX10" fmla="*/ 1080 w 478216"/>
                <a:gd name="connsiteY10" fmla="*/ 445770 h 730686"/>
                <a:gd name="connsiteX11" fmla="*/ 261113 w 478216"/>
                <a:gd name="connsiteY11" fmla="*/ 151448 h 730686"/>
                <a:gd name="connsiteX12" fmla="*/ 348743 w 478216"/>
                <a:gd name="connsiteY12" fmla="*/ 115253 h 730686"/>
                <a:gd name="connsiteX13" fmla="*/ 363030 w 478216"/>
                <a:gd name="connsiteY13" fmla="*/ 92392 h 730686"/>
                <a:gd name="connsiteX14" fmla="*/ 338266 w 478216"/>
                <a:gd name="connsiteY14" fmla="*/ 84773 h 730686"/>
                <a:gd name="connsiteX15" fmla="*/ 179198 w 478216"/>
                <a:gd name="connsiteY15" fmla="*/ 77153 h 730686"/>
                <a:gd name="connsiteX16" fmla="*/ 143955 w 478216"/>
                <a:gd name="connsiteY16" fmla="*/ 32385 h 730686"/>
                <a:gd name="connsiteX17" fmla="*/ 89663 w 478216"/>
                <a:gd name="connsiteY17" fmla="*/ 515303 h 730686"/>
                <a:gd name="connsiteX18" fmla="*/ 131573 w 478216"/>
                <a:gd name="connsiteY18" fmla="*/ 420053 h 730686"/>
                <a:gd name="connsiteX19" fmla="*/ 173483 w 478216"/>
                <a:gd name="connsiteY19" fmla="*/ 398145 h 730686"/>
                <a:gd name="connsiteX20" fmla="*/ 221108 w 478216"/>
                <a:gd name="connsiteY20" fmla="*/ 364808 h 730686"/>
                <a:gd name="connsiteX21" fmla="*/ 225871 w 478216"/>
                <a:gd name="connsiteY21" fmla="*/ 325755 h 730686"/>
                <a:gd name="connsiteX22" fmla="*/ 257303 w 478216"/>
                <a:gd name="connsiteY22" fmla="*/ 230505 h 730686"/>
                <a:gd name="connsiteX23" fmla="*/ 89663 w 478216"/>
                <a:gd name="connsiteY23" fmla="*/ 515303 h 730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78216" h="730686">
                  <a:moveTo>
                    <a:pt x="143955" y="32385"/>
                  </a:moveTo>
                  <a:cubicBezTo>
                    <a:pt x="255398" y="55245"/>
                    <a:pt x="362078" y="45720"/>
                    <a:pt x="463996" y="0"/>
                  </a:cubicBezTo>
                  <a:cubicBezTo>
                    <a:pt x="485903" y="41910"/>
                    <a:pt x="483046" y="39053"/>
                    <a:pt x="451613" y="69533"/>
                  </a:cubicBezTo>
                  <a:cubicBezTo>
                    <a:pt x="395416" y="123825"/>
                    <a:pt x="365888" y="190500"/>
                    <a:pt x="359221" y="268605"/>
                  </a:cubicBezTo>
                  <a:cubicBezTo>
                    <a:pt x="354458" y="322898"/>
                    <a:pt x="345885" y="377190"/>
                    <a:pt x="334455" y="430530"/>
                  </a:cubicBezTo>
                  <a:cubicBezTo>
                    <a:pt x="325883" y="468630"/>
                    <a:pt x="299213" y="498158"/>
                    <a:pt x="263018" y="514350"/>
                  </a:cubicBezTo>
                  <a:cubicBezTo>
                    <a:pt x="184913" y="550545"/>
                    <a:pt x="134430" y="608648"/>
                    <a:pt x="114428" y="693420"/>
                  </a:cubicBezTo>
                  <a:cubicBezTo>
                    <a:pt x="112523" y="700088"/>
                    <a:pt x="109665" y="705803"/>
                    <a:pt x="106808" y="711518"/>
                  </a:cubicBezTo>
                  <a:cubicBezTo>
                    <a:pt x="96330" y="734378"/>
                    <a:pt x="82996" y="738188"/>
                    <a:pt x="70613" y="715328"/>
                  </a:cubicBezTo>
                  <a:cubicBezTo>
                    <a:pt x="51563" y="681038"/>
                    <a:pt x="34418" y="643890"/>
                    <a:pt x="25846" y="605790"/>
                  </a:cubicBezTo>
                  <a:cubicBezTo>
                    <a:pt x="13463" y="553403"/>
                    <a:pt x="6796" y="499110"/>
                    <a:pt x="1080" y="445770"/>
                  </a:cubicBezTo>
                  <a:cubicBezTo>
                    <a:pt x="-12255" y="322898"/>
                    <a:pt x="99188" y="164783"/>
                    <a:pt x="261113" y="151448"/>
                  </a:cubicBezTo>
                  <a:cubicBezTo>
                    <a:pt x="291593" y="148590"/>
                    <a:pt x="320168" y="129540"/>
                    <a:pt x="348743" y="115253"/>
                  </a:cubicBezTo>
                  <a:cubicBezTo>
                    <a:pt x="355410" y="112395"/>
                    <a:pt x="358268" y="100013"/>
                    <a:pt x="363030" y="92392"/>
                  </a:cubicBezTo>
                  <a:cubicBezTo>
                    <a:pt x="354458" y="89535"/>
                    <a:pt x="346838" y="84773"/>
                    <a:pt x="338266" y="84773"/>
                  </a:cubicBezTo>
                  <a:cubicBezTo>
                    <a:pt x="284925" y="81915"/>
                    <a:pt x="231585" y="80963"/>
                    <a:pt x="179198" y="77153"/>
                  </a:cubicBezTo>
                  <a:cubicBezTo>
                    <a:pt x="159196" y="76200"/>
                    <a:pt x="134430" y="69533"/>
                    <a:pt x="143955" y="32385"/>
                  </a:cubicBezTo>
                  <a:close/>
                  <a:moveTo>
                    <a:pt x="89663" y="515303"/>
                  </a:moveTo>
                  <a:cubicBezTo>
                    <a:pt x="103950" y="483870"/>
                    <a:pt x="117285" y="451485"/>
                    <a:pt x="131573" y="420053"/>
                  </a:cubicBezTo>
                  <a:cubicBezTo>
                    <a:pt x="139193" y="401955"/>
                    <a:pt x="148718" y="390525"/>
                    <a:pt x="173483" y="398145"/>
                  </a:cubicBezTo>
                  <a:cubicBezTo>
                    <a:pt x="200153" y="406717"/>
                    <a:pt x="217298" y="392430"/>
                    <a:pt x="221108" y="364808"/>
                  </a:cubicBezTo>
                  <a:cubicBezTo>
                    <a:pt x="223013" y="351473"/>
                    <a:pt x="222060" y="338138"/>
                    <a:pt x="225871" y="325755"/>
                  </a:cubicBezTo>
                  <a:cubicBezTo>
                    <a:pt x="235396" y="293370"/>
                    <a:pt x="246825" y="262890"/>
                    <a:pt x="257303" y="230505"/>
                  </a:cubicBezTo>
                  <a:cubicBezTo>
                    <a:pt x="134430" y="280988"/>
                    <a:pt x="68708" y="395288"/>
                    <a:pt x="89663" y="51530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28"/>
            <p:cNvSpPr/>
            <p:nvPr>
              <p:custDataLst>
                <p:tags r:id="rId27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31894 w 488353"/>
                <a:gd name="connsiteY0" fmla="*/ 345758 h 620077"/>
                <a:gd name="connsiteX1" fmla="*/ 12819 w 488353"/>
                <a:gd name="connsiteY1" fmla="*/ 620077 h 620077"/>
                <a:gd name="connsiteX2" fmla="*/ 112831 w 488353"/>
                <a:gd name="connsiteY2" fmla="*/ 289560 h 620077"/>
                <a:gd name="connsiteX3" fmla="*/ 229989 w 488353"/>
                <a:gd name="connsiteY3" fmla="*/ 208598 h 620077"/>
                <a:gd name="connsiteX4" fmla="*/ 370006 w 488353"/>
                <a:gd name="connsiteY4" fmla="*/ 0 h 620077"/>
                <a:gd name="connsiteX5" fmla="*/ 456684 w 488353"/>
                <a:gd name="connsiteY5" fmla="*/ 86678 h 620077"/>
                <a:gd name="connsiteX6" fmla="*/ 477639 w 488353"/>
                <a:gd name="connsiteY6" fmla="*/ 276225 h 620077"/>
                <a:gd name="connsiteX7" fmla="*/ 377626 w 488353"/>
                <a:gd name="connsiteY7" fmla="*/ 325755 h 620077"/>
                <a:gd name="connsiteX8" fmla="*/ 331906 w 488353"/>
                <a:gd name="connsiteY8" fmla="*/ 326708 h 620077"/>
                <a:gd name="connsiteX9" fmla="*/ 327144 w 488353"/>
                <a:gd name="connsiteY9" fmla="*/ 379095 h 620077"/>
                <a:gd name="connsiteX10" fmla="*/ 345241 w 488353"/>
                <a:gd name="connsiteY10" fmla="*/ 440055 h 620077"/>
                <a:gd name="connsiteX11" fmla="*/ 311904 w 488353"/>
                <a:gd name="connsiteY11" fmla="*/ 498158 h 620077"/>
                <a:gd name="connsiteX12" fmla="*/ 257611 w 488353"/>
                <a:gd name="connsiteY12" fmla="*/ 488633 h 620077"/>
                <a:gd name="connsiteX13" fmla="*/ 212844 w 488353"/>
                <a:gd name="connsiteY13" fmla="*/ 480060 h 620077"/>
                <a:gd name="connsiteX14" fmla="*/ 109974 w 488353"/>
                <a:gd name="connsiteY14" fmla="*/ 573405 h 620077"/>
                <a:gd name="connsiteX15" fmla="*/ 79494 w 488353"/>
                <a:gd name="connsiteY15" fmla="*/ 598170 h 620077"/>
                <a:gd name="connsiteX16" fmla="*/ 231894 w 488353"/>
                <a:gd name="connsiteY16" fmla="*/ 345758 h 62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88353" h="620077">
                  <a:moveTo>
                    <a:pt x="231894" y="345758"/>
                  </a:moveTo>
                  <a:cubicBezTo>
                    <a:pt x="108069" y="393383"/>
                    <a:pt x="60444" y="502920"/>
                    <a:pt x="12819" y="620077"/>
                  </a:cubicBezTo>
                  <a:cubicBezTo>
                    <a:pt x="-18614" y="515303"/>
                    <a:pt x="5199" y="363855"/>
                    <a:pt x="112831" y="289560"/>
                  </a:cubicBezTo>
                  <a:cubicBezTo>
                    <a:pt x="151884" y="262890"/>
                    <a:pt x="190936" y="235267"/>
                    <a:pt x="229989" y="208598"/>
                  </a:cubicBezTo>
                  <a:cubicBezTo>
                    <a:pt x="304284" y="159067"/>
                    <a:pt x="364291" y="100013"/>
                    <a:pt x="370006" y="0"/>
                  </a:cubicBezTo>
                  <a:cubicBezTo>
                    <a:pt x="411916" y="20003"/>
                    <a:pt x="437634" y="51435"/>
                    <a:pt x="456684" y="86678"/>
                  </a:cubicBezTo>
                  <a:cubicBezTo>
                    <a:pt x="489069" y="146685"/>
                    <a:pt x="497641" y="209550"/>
                    <a:pt x="477639" y="276225"/>
                  </a:cubicBezTo>
                  <a:cubicBezTo>
                    <a:pt x="460494" y="331470"/>
                    <a:pt x="431919" y="345758"/>
                    <a:pt x="377626" y="325755"/>
                  </a:cubicBezTo>
                  <a:cubicBezTo>
                    <a:pt x="363339" y="320992"/>
                    <a:pt x="336669" y="320040"/>
                    <a:pt x="331906" y="326708"/>
                  </a:cubicBezTo>
                  <a:cubicBezTo>
                    <a:pt x="323334" y="340042"/>
                    <a:pt x="325239" y="361950"/>
                    <a:pt x="327144" y="379095"/>
                  </a:cubicBezTo>
                  <a:cubicBezTo>
                    <a:pt x="330001" y="400050"/>
                    <a:pt x="342384" y="419100"/>
                    <a:pt x="345241" y="440055"/>
                  </a:cubicBezTo>
                  <a:cubicBezTo>
                    <a:pt x="349051" y="465773"/>
                    <a:pt x="332859" y="485775"/>
                    <a:pt x="311904" y="498158"/>
                  </a:cubicBezTo>
                  <a:cubicBezTo>
                    <a:pt x="291901" y="510540"/>
                    <a:pt x="271899" y="511492"/>
                    <a:pt x="257611" y="488633"/>
                  </a:cubicBezTo>
                  <a:cubicBezTo>
                    <a:pt x="245229" y="468630"/>
                    <a:pt x="229036" y="465773"/>
                    <a:pt x="212844" y="480060"/>
                  </a:cubicBezTo>
                  <a:cubicBezTo>
                    <a:pt x="177601" y="510540"/>
                    <a:pt x="144264" y="541973"/>
                    <a:pt x="109974" y="573405"/>
                  </a:cubicBezTo>
                  <a:cubicBezTo>
                    <a:pt x="101401" y="581025"/>
                    <a:pt x="91876" y="588645"/>
                    <a:pt x="79494" y="598170"/>
                  </a:cubicBezTo>
                  <a:cubicBezTo>
                    <a:pt x="83304" y="481965"/>
                    <a:pt x="159504" y="414338"/>
                    <a:pt x="231894" y="345758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829"/>
            <p:cNvSpPr/>
            <p:nvPr>
              <p:custDataLst>
                <p:tags r:id="rId28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304793 w 338361"/>
                <a:gd name="connsiteY0" fmla="*/ 535305 h 676275"/>
                <a:gd name="connsiteX1" fmla="*/ 148583 w 338361"/>
                <a:gd name="connsiteY1" fmla="*/ 300038 h 676275"/>
                <a:gd name="connsiteX2" fmla="*/ 139058 w 338361"/>
                <a:gd name="connsiteY2" fmla="*/ 304800 h 676275"/>
                <a:gd name="connsiteX3" fmla="*/ 163823 w 338361"/>
                <a:gd name="connsiteY3" fmla="*/ 367665 h 676275"/>
                <a:gd name="connsiteX4" fmla="*/ 260978 w 338361"/>
                <a:gd name="connsiteY4" fmla="*/ 531495 h 676275"/>
                <a:gd name="connsiteX5" fmla="*/ 286696 w 338361"/>
                <a:gd name="connsiteY5" fmla="*/ 676275 h 676275"/>
                <a:gd name="connsiteX6" fmla="*/ 225736 w 338361"/>
                <a:gd name="connsiteY6" fmla="*/ 587693 h 676275"/>
                <a:gd name="connsiteX7" fmla="*/ 137153 w 338361"/>
                <a:gd name="connsiteY7" fmla="*/ 508635 h 676275"/>
                <a:gd name="connsiteX8" fmla="*/ 946 w 338361"/>
                <a:gd name="connsiteY8" fmla="*/ 286703 h 676275"/>
                <a:gd name="connsiteX9" fmla="*/ 60001 w 338361"/>
                <a:gd name="connsiteY9" fmla="*/ 0 h 676275"/>
                <a:gd name="connsiteX10" fmla="*/ 278123 w 338361"/>
                <a:gd name="connsiteY10" fmla="*/ 235267 h 676275"/>
                <a:gd name="connsiteX11" fmla="*/ 304793 w 338361"/>
                <a:gd name="connsiteY11" fmla="*/ 53530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361" h="676275">
                  <a:moveTo>
                    <a:pt x="304793" y="535305"/>
                  </a:moveTo>
                  <a:cubicBezTo>
                    <a:pt x="280981" y="431483"/>
                    <a:pt x="203828" y="373380"/>
                    <a:pt x="148583" y="300038"/>
                  </a:cubicBezTo>
                  <a:cubicBezTo>
                    <a:pt x="145726" y="301942"/>
                    <a:pt x="142868" y="302895"/>
                    <a:pt x="139058" y="304800"/>
                  </a:cubicBezTo>
                  <a:cubicBezTo>
                    <a:pt x="147631" y="325755"/>
                    <a:pt x="153346" y="348615"/>
                    <a:pt x="163823" y="367665"/>
                  </a:cubicBezTo>
                  <a:cubicBezTo>
                    <a:pt x="195256" y="422910"/>
                    <a:pt x="230498" y="475298"/>
                    <a:pt x="260978" y="531495"/>
                  </a:cubicBezTo>
                  <a:cubicBezTo>
                    <a:pt x="283838" y="574358"/>
                    <a:pt x="295268" y="621030"/>
                    <a:pt x="286696" y="676275"/>
                  </a:cubicBezTo>
                  <a:cubicBezTo>
                    <a:pt x="264788" y="643890"/>
                    <a:pt x="247643" y="612458"/>
                    <a:pt x="225736" y="587693"/>
                  </a:cubicBezTo>
                  <a:cubicBezTo>
                    <a:pt x="199066" y="558165"/>
                    <a:pt x="170491" y="527685"/>
                    <a:pt x="137153" y="508635"/>
                  </a:cubicBezTo>
                  <a:cubicBezTo>
                    <a:pt x="48571" y="459105"/>
                    <a:pt x="8566" y="383858"/>
                    <a:pt x="946" y="286703"/>
                  </a:cubicBezTo>
                  <a:cubicBezTo>
                    <a:pt x="-5722" y="204788"/>
                    <a:pt x="23806" y="55245"/>
                    <a:pt x="60001" y="0"/>
                  </a:cubicBezTo>
                  <a:cubicBezTo>
                    <a:pt x="108578" y="101917"/>
                    <a:pt x="208591" y="154305"/>
                    <a:pt x="278123" y="235267"/>
                  </a:cubicBezTo>
                  <a:cubicBezTo>
                    <a:pt x="354323" y="323850"/>
                    <a:pt x="352418" y="436245"/>
                    <a:pt x="304793" y="53530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1830"/>
            <p:cNvSpPr/>
            <p:nvPr>
              <p:custDataLst>
                <p:tags r:id="rId29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18509 w 282698"/>
                <a:gd name="connsiteY0" fmla="*/ 221240 h 645102"/>
                <a:gd name="connsiteX1" fmla="*/ 160419 w 282698"/>
                <a:gd name="connsiteY1" fmla="*/ 544137 h 645102"/>
                <a:gd name="connsiteX2" fmla="*/ 4209 w 282698"/>
                <a:gd name="connsiteY2" fmla="*/ 243147 h 645102"/>
                <a:gd name="connsiteX3" fmla="*/ 4209 w 282698"/>
                <a:gd name="connsiteY3" fmla="*/ 29787 h 645102"/>
                <a:gd name="connsiteX4" fmla="*/ 399 w 282698"/>
                <a:gd name="connsiteY4" fmla="*/ 2165 h 645102"/>
                <a:gd name="connsiteX5" fmla="*/ 10876 w 282698"/>
                <a:gd name="connsiteY5" fmla="*/ 260 h 645102"/>
                <a:gd name="connsiteX6" fmla="*/ 266146 w 282698"/>
                <a:gd name="connsiteY6" fmla="*/ 212667 h 645102"/>
                <a:gd name="connsiteX7" fmla="*/ 272814 w 282698"/>
                <a:gd name="connsiteY7" fmla="*/ 362210 h 645102"/>
                <a:gd name="connsiteX8" fmla="*/ 249954 w 282698"/>
                <a:gd name="connsiteY8" fmla="*/ 553662 h 645102"/>
                <a:gd name="connsiteX9" fmla="*/ 271861 w 282698"/>
                <a:gd name="connsiteY9" fmla="*/ 645102 h 645102"/>
                <a:gd name="connsiteX10" fmla="*/ 174706 w 282698"/>
                <a:gd name="connsiteY10" fmla="*/ 494607 h 645102"/>
                <a:gd name="connsiteX11" fmla="*/ 156609 w 282698"/>
                <a:gd name="connsiteY11" fmla="*/ 330777 h 645102"/>
                <a:gd name="connsiteX12" fmla="*/ 130891 w 282698"/>
                <a:gd name="connsiteY12" fmla="*/ 235527 h 645102"/>
                <a:gd name="connsiteX13" fmla="*/ 118509 w 282698"/>
                <a:gd name="connsiteY13" fmla="*/ 221240 h 64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2698" h="645102">
                  <a:moveTo>
                    <a:pt x="118509" y="221240"/>
                  </a:moveTo>
                  <a:cubicBezTo>
                    <a:pt x="129939" y="328872"/>
                    <a:pt x="97554" y="439362"/>
                    <a:pt x="160419" y="544137"/>
                  </a:cubicBezTo>
                  <a:cubicBezTo>
                    <a:pt x="41356" y="467937"/>
                    <a:pt x="-16746" y="377450"/>
                    <a:pt x="4209" y="243147"/>
                  </a:cubicBezTo>
                  <a:cubicBezTo>
                    <a:pt x="15639" y="173615"/>
                    <a:pt x="5161" y="101225"/>
                    <a:pt x="4209" y="29787"/>
                  </a:cubicBezTo>
                  <a:cubicBezTo>
                    <a:pt x="4209" y="20262"/>
                    <a:pt x="2304" y="11690"/>
                    <a:pt x="399" y="2165"/>
                  </a:cubicBezTo>
                  <a:cubicBezTo>
                    <a:pt x="5161" y="1212"/>
                    <a:pt x="8971" y="-693"/>
                    <a:pt x="10876" y="260"/>
                  </a:cubicBezTo>
                  <a:cubicBezTo>
                    <a:pt x="116604" y="45980"/>
                    <a:pt x="210901" y="105035"/>
                    <a:pt x="266146" y="212667"/>
                  </a:cubicBezTo>
                  <a:cubicBezTo>
                    <a:pt x="290911" y="262197"/>
                    <a:pt x="283291" y="310775"/>
                    <a:pt x="272814" y="362210"/>
                  </a:cubicBezTo>
                  <a:cubicBezTo>
                    <a:pt x="261384" y="425075"/>
                    <a:pt x="252811" y="489845"/>
                    <a:pt x="249954" y="553662"/>
                  </a:cubicBezTo>
                  <a:cubicBezTo>
                    <a:pt x="249001" y="585095"/>
                    <a:pt x="264241" y="616527"/>
                    <a:pt x="271861" y="645102"/>
                  </a:cubicBezTo>
                  <a:cubicBezTo>
                    <a:pt x="217569" y="612717"/>
                    <a:pt x="186136" y="559377"/>
                    <a:pt x="174706" y="494607"/>
                  </a:cubicBezTo>
                  <a:cubicBezTo>
                    <a:pt x="165181" y="440315"/>
                    <a:pt x="165181" y="385070"/>
                    <a:pt x="156609" y="330777"/>
                  </a:cubicBezTo>
                  <a:cubicBezTo>
                    <a:pt x="151846" y="298392"/>
                    <a:pt x="140416" y="266960"/>
                    <a:pt x="130891" y="235527"/>
                  </a:cubicBezTo>
                  <a:cubicBezTo>
                    <a:pt x="128986" y="230765"/>
                    <a:pt x="123271" y="226955"/>
                    <a:pt x="118509" y="22124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1831"/>
            <p:cNvSpPr/>
            <p:nvPr>
              <p:custDataLst>
                <p:tags r:id="rId30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2 w 381739"/>
                <a:gd name="connsiteY0" fmla="*/ 202806 h 369756"/>
                <a:gd name="connsiteX1" fmla="*/ 121942 w 381739"/>
                <a:gd name="connsiteY1" fmla="*/ 13258 h 369756"/>
                <a:gd name="connsiteX2" fmla="*/ 274342 w 381739"/>
                <a:gd name="connsiteY2" fmla="*/ 39929 h 369756"/>
                <a:gd name="connsiteX3" fmla="*/ 297202 w 381739"/>
                <a:gd name="connsiteY3" fmla="*/ 119939 h 369756"/>
                <a:gd name="connsiteX4" fmla="*/ 320062 w 381739"/>
                <a:gd name="connsiteY4" fmla="*/ 148514 h 369756"/>
                <a:gd name="connsiteX5" fmla="*/ 368639 w 381739"/>
                <a:gd name="connsiteY5" fmla="*/ 256146 h 369756"/>
                <a:gd name="connsiteX6" fmla="*/ 333397 w 381739"/>
                <a:gd name="connsiteY6" fmla="*/ 284721 h 369756"/>
                <a:gd name="connsiteX7" fmla="*/ 301964 w 381739"/>
                <a:gd name="connsiteY7" fmla="*/ 315201 h 369756"/>
                <a:gd name="connsiteX8" fmla="*/ 262912 w 381739"/>
                <a:gd name="connsiteY8" fmla="*/ 354254 h 369756"/>
                <a:gd name="connsiteX9" fmla="*/ 226717 w 381739"/>
                <a:gd name="connsiteY9" fmla="*/ 325679 h 369756"/>
                <a:gd name="connsiteX10" fmla="*/ 211477 w 381739"/>
                <a:gd name="connsiteY10" fmla="*/ 304724 h 369756"/>
                <a:gd name="connsiteX11" fmla="*/ 189569 w 381739"/>
                <a:gd name="connsiteY11" fmla="*/ 297104 h 369756"/>
                <a:gd name="connsiteX12" fmla="*/ 177187 w 381739"/>
                <a:gd name="connsiteY12" fmla="*/ 313296 h 369756"/>
                <a:gd name="connsiteX13" fmla="*/ 176234 w 381739"/>
                <a:gd name="connsiteY13" fmla="*/ 316154 h 369756"/>
                <a:gd name="connsiteX14" fmla="*/ 84794 w 381739"/>
                <a:gd name="connsiteY14" fmla="*/ 359016 h 369756"/>
                <a:gd name="connsiteX15" fmla="*/ 22 w 381739"/>
                <a:gd name="connsiteY15" fmla="*/ 202806 h 369756"/>
                <a:gd name="connsiteX16" fmla="*/ 179092 w 381739"/>
                <a:gd name="connsiteY16" fmla="*/ 219951 h 369756"/>
                <a:gd name="connsiteX17" fmla="*/ 211477 w 381739"/>
                <a:gd name="connsiteY17" fmla="*/ 180899 h 369756"/>
                <a:gd name="connsiteX18" fmla="*/ 177187 w 381739"/>
                <a:gd name="connsiteY18" fmla="*/ 155181 h 369756"/>
                <a:gd name="connsiteX19" fmla="*/ 154327 w 381739"/>
                <a:gd name="connsiteY19" fmla="*/ 181851 h 369756"/>
                <a:gd name="connsiteX20" fmla="*/ 179092 w 381739"/>
                <a:gd name="connsiteY20" fmla="*/ 219951 h 36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1739" h="369756">
                  <a:moveTo>
                    <a:pt x="22" y="202806"/>
                  </a:moveTo>
                  <a:cubicBezTo>
                    <a:pt x="6689" y="126606"/>
                    <a:pt x="31454" y="48501"/>
                    <a:pt x="121942" y="13258"/>
                  </a:cubicBezTo>
                  <a:cubicBezTo>
                    <a:pt x="178139" y="-8649"/>
                    <a:pt x="248624" y="-5791"/>
                    <a:pt x="274342" y="39929"/>
                  </a:cubicBezTo>
                  <a:cubicBezTo>
                    <a:pt x="287677" y="63741"/>
                    <a:pt x="293392" y="93269"/>
                    <a:pt x="297202" y="119939"/>
                  </a:cubicBezTo>
                  <a:cubicBezTo>
                    <a:pt x="300059" y="136131"/>
                    <a:pt x="302917" y="144704"/>
                    <a:pt x="320062" y="148514"/>
                  </a:cubicBezTo>
                  <a:cubicBezTo>
                    <a:pt x="378164" y="163754"/>
                    <a:pt x="397214" y="202806"/>
                    <a:pt x="368639" y="256146"/>
                  </a:cubicBezTo>
                  <a:cubicBezTo>
                    <a:pt x="361972" y="268529"/>
                    <a:pt x="344827" y="275196"/>
                    <a:pt x="333397" y="284721"/>
                  </a:cubicBezTo>
                  <a:cubicBezTo>
                    <a:pt x="321967" y="294246"/>
                    <a:pt x="306727" y="302819"/>
                    <a:pt x="301964" y="315201"/>
                  </a:cubicBezTo>
                  <a:cubicBezTo>
                    <a:pt x="294344" y="335204"/>
                    <a:pt x="285772" y="356159"/>
                    <a:pt x="262912" y="354254"/>
                  </a:cubicBezTo>
                  <a:cubicBezTo>
                    <a:pt x="249577" y="353301"/>
                    <a:pt x="238147" y="336156"/>
                    <a:pt x="226717" y="325679"/>
                  </a:cubicBezTo>
                  <a:cubicBezTo>
                    <a:pt x="221002" y="319964"/>
                    <a:pt x="218144" y="310439"/>
                    <a:pt x="211477" y="304724"/>
                  </a:cubicBezTo>
                  <a:cubicBezTo>
                    <a:pt x="205762" y="299961"/>
                    <a:pt x="196237" y="296151"/>
                    <a:pt x="189569" y="297104"/>
                  </a:cubicBezTo>
                  <a:cubicBezTo>
                    <a:pt x="184807" y="298056"/>
                    <a:pt x="180997" y="307581"/>
                    <a:pt x="177187" y="313296"/>
                  </a:cubicBezTo>
                  <a:cubicBezTo>
                    <a:pt x="176234" y="314249"/>
                    <a:pt x="177187" y="315201"/>
                    <a:pt x="176234" y="316154"/>
                  </a:cubicBezTo>
                  <a:cubicBezTo>
                    <a:pt x="163852" y="368541"/>
                    <a:pt x="134324" y="381876"/>
                    <a:pt x="84794" y="359016"/>
                  </a:cubicBezTo>
                  <a:cubicBezTo>
                    <a:pt x="29549" y="333299"/>
                    <a:pt x="-931" y="280911"/>
                    <a:pt x="22" y="202806"/>
                  </a:cubicBezTo>
                  <a:close/>
                  <a:moveTo>
                    <a:pt x="179092" y="219951"/>
                  </a:moveTo>
                  <a:cubicBezTo>
                    <a:pt x="194332" y="201854"/>
                    <a:pt x="202904" y="191376"/>
                    <a:pt x="211477" y="180899"/>
                  </a:cubicBezTo>
                  <a:cubicBezTo>
                    <a:pt x="200047" y="171374"/>
                    <a:pt x="189569" y="158991"/>
                    <a:pt x="177187" y="155181"/>
                  </a:cubicBezTo>
                  <a:cubicBezTo>
                    <a:pt x="172424" y="153276"/>
                    <a:pt x="155279" y="171374"/>
                    <a:pt x="154327" y="181851"/>
                  </a:cubicBezTo>
                  <a:cubicBezTo>
                    <a:pt x="153374" y="191376"/>
                    <a:pt x="165757" y="201854"/>
                    <a:pt x="179092" y="219951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1832"/>
            <p:cNvSpPr/>
            <p:nvPr>
              <p:custDataLst>
                <p:tags r:id="rId31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72440 w 472440"/>
                <a:gd name="connsiteY0" fmla="*/ 172605 h 448830"/>
                <a:gd name="connsiteX1" fmla="*/ 129540 w 472440"/>
                <a:gd name="connsiteY1" fmla="*/ 448830 h 448830"/>
                <a:gd name="connsiteX2" fmla="*/ 0 w 472440"/>
                <a:gd name="connsiteY2" fmla="*/ 7823 h 448830"/>
                <a:gd name="connsiteX3" fmla="*/ 153353 w 472440"/>
                <a:gd name="connsiteY3" fmla="*/ 104978 h 448830"/>
                <a:gd name="connsiteX4" fmla="*/ 180975 w 472440"/>
                <a:gd name="connsiteY4" fmla="*/ 67830 h 448830"/>
                <a:gd name="connsiteX5" fmla="*/ 231458 w 472440"/>
                <a:gd name="connsiteY5" fmla="*/ 18300 h 448830"/>
                <a:gd name="connsiteX6" fmla="*/ 279083 w 472440"/>
                <a:gd name="connsiteY6" fmla="*/ 34493 h 448830"/>
                <a:gd name="connsiteX7" fmla="*/ 286703 w 472440"/>
                <a:gd name="connsiteY7" fmla="*/ 99263 h 448830"/>
                <a:gd name="connsiteX8" fmla="*/ 286703 w 472440"/>
                <a:gd name="connsiteY8" fmla="*/ 137363 h 448830"/>
                <a:gd name="connsiteX9" fmla="*/ 472440 w 472440"/>
                <a:gd name="connsiteY9" fmla="*/ 172605 h 448830"/>
                <a:gd name="connsiteX10" fmla="*/ 331470 w 472440"/>
                <a:gd name="connsiteY10" fmla="*/ 190703 h 448830"/>
                <a:gd name="connsiteX11" fmla="*/ 196215 w 472440"/>
                <a:gd name="connsiteY11" fmla="*/ 306908 h 448830"/>
                <a:gd name="connsiteX12" fmla="*/ 331470 w 472440"/>
                <a:gd name="connsiteY12" fmla="*/ 190703 h 4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440" h="448830">
                  <a:moveTo>
                    <a:pt x="472440" y="172605"/>
                  </a:moveTo>
                  <a:cubicBezTo>
                    <a:pt x="326708" y="226898"/>
                    <a:pt x="232410" y="338340"/>
                    <a:pt x="129540" y="448830"/>
                  </a:cubicBezTo>
                  <a:cubicBezTo>
                    <a:pt x="91440" y="297383"/>
                    <a:pt x="70485" y="144983"/>
                    <a:pt x="0" y="7823"/>
                  </a:cubicBezTo>
                  <a:cubicBezTo>
                    <a:pt x="62865" y="-17895"/>
                    <a:pt x="126683" y="21158"/>
                    <a:pt x="153353" y="104978"/>
                  </a:cubicBezTo>
                  <a:cubicBezTo>
                    <a:pt x="163830" y="91643"/>
                    <a:pt x="171450" y="78308"/>
                    <a:pt x="180975" y="67830"/>
                  </a:cubicBezTo>
                  <a:cubicBezTo>
                    <a:pt x="197167" y="50685"/>
                    <a:pt x="212408" y="32588"/>
                    <a:pt x="231458" y="18300"/>
                  </a:cubicBezTo>
                  <a:cubicBezTo>
                    <a:pt x="259080" y="-2655"/>
                    <a:pt x="270510" y="1155"/>
                    <a:pt x="279083" y="34493"/>
                  </a:cubicBezTo>
                  <a:cubicBezTo>
                    <a:pt x="283845" y="55448"/>
                    <a:pt x="284798" y="77355"/>
                    <a:pt x="286703" y="99263"/>
                  </a:cubicBezTo>
                  <a:cubicBezTo>
                    <a:pt x="287655" y="110693"/>
                    <a:pt x="286703" y="122123"/>
                    <a:pt x="286703" y="137363"/>
                  </a:cubicBezTo>
                  <a:cubicBezTo>
                    <a:pt x="358140" y="98310"/>
                    <a:pt x="417195" y="115455"/>
                    <a:pt x="472440" y="172605"/>
                  </a:cubicBezTo>
                  <a:close/>
                  <a:moveTo>
                    <a:pt x="331470" y="190703"/>
                  </a:moveTo>
                  <a:cubicBezTo>
                    <a:pt x="265748" y="200228"/>
                    <a:pt x="180975" y="275475"/>
                    <a:pt x="196215" y="306908"/>
                  </a:cubicBezTo>
                  <a:cubicBezTo>
                    <a:pt x="240030" y="269760"/>
                    <a:pt x="284798" y="230708"/>
                    <a:pt x="331470" y="19070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1833"/>
            <p:cNvSpPr/>
            <p:nvPr>
              <p:custDataLst>
                <p:tags r:id="rId32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91698 w 244144"/>
                <a:gd name="connsiteY0" fmla="*/ 58152 h 245466"/>
                <a:gd name="connsiteX1" fmla="*/ 244086 w 244144"/>
                <a:gd name="connsiteY1" fmla="*/ 122922 h 245466"/>
                <a:gd name="connsiteX2" fmla="*/ 195508 w 244144"/>
                <a:gd name="connsiteY2" fmla="*/ 196265 h 245466"/>
                <a:gd name="connsiteX3" fmla="*/ 120261 w 244144"/>
                <a:gd name="connsiteY3" fmla="*/ 244843 h 245466"/>
                <a:gd name="connsiteX4" fmla="*/ 53586 w 244144"/>
                <a:gd name="connsiteY4" fmla="*/ 199122 h 245466"/>
                <a:gd name="connsiteX5" fmla="*/ 1198 w 244144"/>
                <a:gd name="connsiteY5" fmla="*/ 116255 h 245466"/>
                <a:gd name="connsiteX6" fmla="*/ 53586 w 244144"/>
                <a:gd name="connsiteY6" fmla="*/ 60057 h 245466"/>
                <a:gd name="connsiteX7" fmla="*/ 127881 w 244144"/>
                <a:gd name="connsiteY7" fmla="*/ 50 h 245466"/>
                <a:gd name="connsiteX8" fmla="*/ 191698 w 244144"/>
                <a:gd name="connsiteY8" fmla="*/ 58152 h 245466"/>
                <a:gd name="connsiteX9" fmla="*/ 125976 w 244144"/>
                <a:gd name="connsiteY9" fmla="*/ 90538 h 245466"/>
                <a:gd name="connsiteX10" fmla="*/ 103116 w 244144"/>
                <a:gd name="connsiteY10" fmla="*/ 122922 h 245466"/>
                <a:gd name="connsiteX11" fmla="*/ 123118 w 244144"/>
                <a:gd name="connsiteY11" fmla="*/ 141020 h 245466"/>
                <a:gd name="connsiteX12" fmla="*/ 143121 w 244144"/>
                <a:gd name="connsiteY12" fmla="*/ 122922 h 245466"/>
                <a:gd name="connsiteX13" fmla="*/ 125976 w 244144"/>
                <a:gd name="connsiteY13" fmla="*/ 90538 h 245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4144" h="245463">
                  <a:moveTo>
                    <a:pt x="191698" y="58152"/>
                  </a:moveTo>
                  <a:cubicBezTo>
                    <a:pt x="234561" y="61963"/>
                    <a:pt x="243133" y="73393"/>
                    <a:pt x="244086" y="122922"/>
                  </a:cubicBezTo>
                  <a:cubicBezTo>
                    <a:pt x="245038" y="176263"/>
                    <a:pt x="234561" y="191502"/>
                    <a:pt x="195508" y="196265"/>
                  </a:cubicBezTo>
                  <a:cubicBezTo>
                    <a:pt x="182173" y="235318"/>
                    <a:pt x="164076" y="248652"/>
                    <a:pt x="120261" y="244843"/>
                  </a:cubicBezTo>
                  <a:cubicBezTo>
                    <a:pt x="71683" y="241032"/>
                    <a:pt x="60253" y="235318"/>
                    <a:pt x="53586" y="199122"/>
                  </a:cubicBezTo>
                  <a:cubicBezTo>
                    <a:pt x="9771" y="189597"/>
                    <a:pt x="-4517" y="166738"/>
                    <a:pt x="1198" y="116255"/>
                  </a:cubicBezTo>
                  <a:cubicBezTo>
                    <a:pt x="6913" y="67677"/>
                    <a:pt x="14533" y="60057"/>
                    <a:pt x="53586" y="60057"/>
                  </a:cubicBezTo>
                  <a:cubicBezTo>
                    <a:pt x="59301" y="11480"/>
                    <a:pt x="74541" y="-903"/>
                    <a:pt x="127881" y="50"/>
                  </a:cubicBezTo>
                  <a:cubicBezTo>
                    <a:pt x="174553" y="1002"/>
                    <a:pt x="187888" y="12432"/>
                    <a:pt x="191698" y="58152"/>
                  </a:cubicBezTo>
                  <a:close/>
                  <a:moveTo>
                    <a:pt x="125976" y="90538"/>
                  </a:moveTo>
                  <a:cubicBezTo>
                    <a:pt x="114546" y="105777"/>
                    <a:pt x="104068" y="113397"/>
                    <a:pt x="103116" y="122922"/>
                  </a:cubicBezTo>
                  <a:cubicBezTo>
                    <a:pt x="103116" y="128638"/>
                    <a:pt x="115498" y="141020"/>
                    <a:pt x="123118" y="141020"/>
                  </a:cubicBezTo>
                  <a:cubicBezTo>
                    <a:pt x="129786" y="141020"/>
                    <a:pt x="142168" y="130543"/>
                    <a:pt x="143121" y="122922"/>
                  </a:cubicBezTo>
                  <a:cubicBezTo>
                    <a:pt x="145026" y="116255"/>
                    <a:pt x="135501" y="106730"/>
                    <a:pt x="125976" y="90538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1834"/>
            <p:cNvSpPr/>
            <p:nvPr>
              <p:custDataLst>
                <p:tags r:id="rId33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0 w 418147"/>
                <a:gd name="connsiteY0" fmla="*/ 161925 h 161925"/>
                <a:gd name="connsiteX1" fmla="*/ 17145 w 418147"/>
                <a:gd name="connsiteY1" fmla="*/ 130492 h 161925"/>
                <a:gd name="connsiteX2" fmla="*/ 101917 w 418147"/>
                <a:gd name="connsiteY2" fmla="*/ 45720 h 161925"/>
                <a:gd name="connsiteX3" fmla="*/ 263842 w 418147"/>
                <a:gd name="connsiteY3" fmla="*/ 2858 h 161925"/>
                <a:gd name="connsiteX4" fmla="*/ 418147 w 418147"/>
                <a:gd name="connsiteY4" fmla="*/ 20003 h 161925"/>
                <a:gd name="connsiteX5" fmla="*/ 257175 w 418147"/>
                <a:gd name="connsiteY5" fmla="*/ 141923 h 161925"/>
                <a:gd name="connsiteX6" fmla="*/ 139065 w 418147"/>
                <a:gd name="connsiteY6" fmla="*/ 146685 h 161925"/>
                <a:gd name="connsiteX7" fmla="*/ 26670 w 418147"/>
                <a:gd name="connsiteY7" fmla="*/ 156210 h 161925"/>
                <a:gd name="connsiteX8" fmla="*/ 0 w 418147"/>
                <a:gd name="connsiteY8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147" h="161925">
                  <a:moveTo>
                    <a:pt x="0" y="161925"/>
                  </a:moveTo>
                  <a:cubicBezTo>
                    <a:pt x="7620" y="147638"/>
                    <a:pt x="10477" y="137160"/>
                    <a:pt x="17145" y="130492"/>
                  </a:cubicBezTo>
                  <a:cubicBezTo>
                    <a:pt x="44767" y="101917"/>
                    <a:pt x="71438" y="71437"/>
                    <a:pt x="101917" y="45720"/>
                  </a:cubicBezTo>
                  <a:cubicBezTo>
                    <a:pt x="148590" y="7620"/>
                    <a:pt x="202883" y="-6668"/>
                    <a:pt x="263842" y="2858"/>
                  </a:cubicBezTo>
                  <a:cubicBezTo>
                    <a:pt x="314325" y="11430"/>
                    <a:pt x="364808" y="14287"/>
                    <a:pt x="418147" y="20003"/>
                  </a:cubicBezTo>
                  <a:cubicBezTo>
                    <a:pt x="378142" y="78105"/>
                    <a:pt x="327660" y="124777"/>
                    <a:pt x="257175" y="141923"/>
                  </a:cubicBezTo>
                  <a:cubicBezTo>
                    <a:pt x="220027" y="150495"/>
                    <a:pt x="179070" y="144780"/>
                    <a:pt x="139065" y="146685"/>
                  </a:cubicBezTo>
                  <a:cubicBezTo>
                    <a:pt x="101917" y="148590"/>
                    <a:pt x="63817" y="153352"/>
                    <a:pt x="26670" y="156210"/>
                  </a:cubicBezTo>
                  <a:cubicBezTo>
                    <a:pt x="20955" y="158115"/>
                    <a:pt x="14288" y="159067"/>
                    <a:pt x="0" y="16192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1835"/>
            <p:cNvSpPr/>
            <p:nvPr>
              <p:custDataLst>
                <p:tags r:id="rId34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0 w 357866"/>
                <a:gd name="connsiteY0" fmla="*/ 154931 h 197386"/>
                <a:gd name="connsiteX1" fmla="*/ 121920 w 357866"/>
                <a:gd name="connsiteY1" fmla="*/ 78731 h 197386"/>
                <a:gd name="connsiteX2" fmla="*/ 238125 w 357866"/>
                <a:gd name="connsiteY2" fmla="*/ 4436 h 197386"/>
                <a:gd name="connsiteX3" fmla="*/ 346710 w 357866"/>
                <a:gd name="connsiteY3" fmla="*/ 22534 h 197386"/>
                <a:gd name="connsiteX4" fmla="*/ 357188 w 357866"/>
                <a:gd name="connsiteY4" fmla="*/ 50156 h 197386"/>
                <a:gd name="connsiteX5" fmla="*/ 150495 w 357866"/>
                <a:gd name="connsiteY5" fmla="*/ 196841 h 197386"/>
                <a:gd name="connsiteX6" fmla="*/ 0 w 357866"/>
                <a:gd name="connsiteY6" fmla="*/ 154931 h 197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7866" h="197386">
                  <a:moveTo>
                    <a:pt x="0" y="154931"/>
                  </a:moveTo>
                  <a:cubicBezTo>
                    <a:pt x="43815" y="128261"/>
                    <a:pt x="84773" y="105401"/>
                    <a:pt x="121920" y="78731"/>
                  </a:cubicBezTo>
                  <a:cubicBezTo>
                    <a:pt x="159068" y="52061"/>
                    <a:pt x="190500" y="15866"/>
                    <a:pt x="238125" y="4436"/>
                  </a:cubicBezTo>
                  <a:cubicBezTo>
                    <a:pt x="277178" y="-5089"/>
                    <a:pt x="313372" y="626"/>
                    <a:pt x="346710" y="22534"/>
                  </a:cubicBezTo>
                  <a:cubicBezTo>
                    <a:pt x="353378" y="27296"/>
                    <a:pt x="360045" y="43489"/>
                    <a:pt x="357188" y="50156"/>
                  </a:cubicBezTo>
                  <a:cubicBezTo>
                    <a:pt x="320993" y="131119"/>
                    <a:pt x="251460" y="204461"/>
                    <a:pt x="150495" y="196841"/>
                  </a:cubicBezTo>
                  <a:cubicBezTo>
                    <a:pt x="99060" y="193031"/>
                    <a:pt x="48578" y="181601"/>
                    <a:pt x="0" y="154931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1836"/>
            <p:cNvSpPr/>
            <p:nvPr>
              <p:custDataLst>
                <p:tags r:id="rId35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40970 w 251460"/>
                <a:gd name="connsiteY0" fmla="*/ 216217 h 427672"/>
                <a:gd name="connsiteX1" fmla="*/ 85725 w 251460"/>
                <a:gd name="connsiteY1" fmla="*/ 144780 h 427672"/>
                <a:gd name="connsiteX2" fmla="*/ 95250 w 251460"/>
                <a:gd name="connsiteY2" fmla="*/ 134303 h 427672"/>
                <a:gd name="connsiteX3" fmla="*/ 149542 w 251460"/>
                <a:gd name="connsiteY3" fmla="*/ 177165 h 427672"/>
                <a:gd name="connsiteX4" fmla="*/ 156210 w 251460"/>
                <a:gd name="connsiteY4" fmla="*/ 172403 h 427672"/>
                <a:gd name="connsiteX5" fmla="*/ 142875 w 251460"/>
                <a:gd name="connsiteY5" fmla="*/ 143828 h 427672"/>
                <a:gd name="connsiteX6" fmla="*/ 102870 w 251460"/>
                <a:gd name="connsiteY6" fmla="*/ 103823 h 427672"/>
                <a:gd name="connsiteX7" fmla="*/ 90488 w 251460"/>
                <a:gd name="connsiteY7" fmla="*/ 79058 h 427672"/>
                <a:gd name="connsiteX8" fmla="*/ 98108 w 251460"/>
                <a:gd name="connsiteY8" fmla="*/ 72390 h 427672"/>
                <a:gd name="connsiteX9" fmla="*/ 145733 w 251460"/>
                <a:gd name="connsiteY9" fmla="*/ 106680 h 427672"/>
                <a:gd name="connsiteX10" fmla="*/ 153353 w 251460"/>
                <a:gd name="connsiteY10" fmla="*/ 102870 h 427672"/>
                <a:gd name="connsiteX11" fmla="*/ 124778 w 251460"/>
                <a:gd name="connsiteY11" fmla="*/ 30480 h 427672"/>
                <a:gd name="connsiteX12" fmla="*/ 179070 w 251460"/>
                <a:gd name="connsiteY12" fmla="*/ 0 h 427672"/>
                <a:gd name="connsiteX13" fmla="*/ 187642 w 251460"/>
                <a:gd name="connsiteY13" fmla="*/ 5715 h 427672"/>
                <a:gd name="connsiteX14" fmla="*/ 182880 w 251460"/>
                <a:gd name="connsiteY14" fmla="*/ 60008 h 427672"/>
                <a:gd name="connsiteX15" fmla="*/ 223838 w 251460"/>
                <a:gd name="connsiteY15" fmla="*/ 56198 h 427672"/>
                <a:gd name="connsiteX16" fmla="*/ 187642 w 251460"/>
                <a:gd name="connsiteY16" fmla="*/ 125730 h 427672"/>
                <a:gd name="connsiteX17" fmla="*/ 241935 w 251460"/>
                <a:gd name="connsiteY17" fmla="*/ 115253 h 427672"/>
                <a:gd name="connsiteX18" fmla="*/ 246698 w 251460"/>
                <a:gd name="connsiteY18" fmla="*/ 125730 h 427672"/>
                <a:gd name="connsiteX19" fmla="*/ 183833 w 251460"/>
                <a:gd name="connsiteY19" fmla="*/ 178117 h 427672"/>
                <a:gd name="connsiteX20" fmla="*/ 247650 w 251460"/>
                <a:gd name="connsiteY20" fmla="*/ 173355 h 427672"/>
                <a:gd name="connsiteX21" fmla="*/ 251460 w 251460"/>
                <a:gd name="connsiteY21" fmla="*/ 185738 h 427672"/>
                <a:gd name="connsiteX22" fmla="*/ 176213 w 251460"/>
                <a:gd name="connsiteY22" fmla="*/ 223838 h 427672"/>
                <a:gd name="connsiteX23" fmla="*/ 178117 w 251460"/>
                <a:gd name="connsiteY23" fmla="*/ 227648 h 427672"/>
                <a:gd name="connsiteX24" fmla="*/ 238125 w 251460"/>
                <a:gd name="connsiteY24" fmla="*/ 223838 h 427672"/>
                <a:gd name="connsiteX25" fmla="*/ 240983 w 251460"/>
                <a:gd name="connsiteY25" fmla="*/ 235267 h 427672"/>
                <a:gd name="connsiteX26" fmla="*/ 211455 w 251460"/>
                <a:gd name="connsiteY26" fmla="*/ 254317 h 427672"/>
                <a:gd name="connsiteX27" fmla="*/ 175260 w 251460"/>
                <a:gd name="connsiteY27" fmla="*/ 296228 h 427672"/>
                <a:gd name="connsiteX28" fmla="*/ 205740 w 251460"/>
                <a:gd name="connsiteY28" fmla="*/ 313373 h 427672"/>
                <a:gd name="connsiteX29" fmla="*/ 204788 w 251460"/>
                <a:gd name="connsiteY29" fmla="*/ 322898 h 427672"/>
                <a:gd name="connsiteX30" fmla="*/ 125730 w 251460"/>
                <a:gd name="connsiteY30" fmla="*/ 334328 h 427672"/>
                <a:gd name="connsiteX31" fmla="*/ 124778 w 251460"/>
                <a:gd name="connsiteY31" fmla="*/ 343853 h 427672"/>
                <a:gd name="connsiteX32" fmla="*/ 149542 w 251460"/>
                <a:gd name="connsiteY32" fmla="*/ 352425 h 427672"/>
                <a:gd name="connsiteX33" fmla="*/ 163830 w 251460"/>
                <a:gd name="connsiteY33" fmla="*/ 366713 h 427672"/>
                <a:gd name="connsiteX34" fmla="*/ 145733 w 251460"/>
                <a:gd name="connsiteY34" fmla="*/ 377190 h 427672"/>
                <a:gd name="connsiteX35" fmla="*/ 39053 w 251460"/>
                <a:gd name="connsiteY35" fmla="*/ 412433 h 427672"/>
                <a:gd name="connsiteX36" fmla="*/ 6667 w 251460"/>
                <a:gd name="connsiteY36" fmla="*/ 427673 h 427672"/>
                <a:gd name="connsiteX37" fmla="*/ 0 w 251460"/>
                <a:gd name="connsiteY37" fmla="*/ 418148 h 427672"/>
                <a:gd name="connsiteX38" fmla="*/ 31433 w 251460"/>
                <a:gd name="connsiteY38" fmla="*/ 385763 h 427672"/>
                <a:gd name="connsiteX39" fmla="*/ 49530 w 251460"/>
                <a:gd name="connsiteY39" fmla="*/ 331470 h 427672"/>
                <a:gd name="connsiteX40" fmla="*/ 52388 w 251460"/>
                <a:gd name="connsiteY40" fmla="*/ 311467 h 427672"/>
                <a:gd name="connsiteX41" fmla="*/ 85725 w 251460"/>
                <a:gd name="connsiteY41" fmla="*/ 336233 h 427672"/>
                <a:gd name="connsiteX42" fmla="*/ 60960 w 251460"/>
                <a:gd name="connsiteY42" fmla="*/ 243840 h 427672"/>
                <a:gd name="connsiteX43" fmla="*/ 114300 w 251460"/>
                <a:gd name="connsiteY43" fmla="*/ 285750 h 427672"/>
                <a:gd name="connsiteX44" fmla="*/ 114300 w 251460"/>
                <a:gd name="connsiteY44" fmla="*/ 247650 h 427672"/>
                <a:gd name="connsiteX45" fmla="*/ 80010 w 251460"/>
                <a:gd name="connsiteY45" fmla="*/ 209550 h 427672"/>
                <a:gd name="connsiteX46" fmla="*/ 79058 w 251460"/>
                <a:gd name="connsiteY46" fmla="*/ 191453 h 427672"/>
                <a:gd name="connsiteX47" fmla="*/ 96203 w 251460"/>
                <a:gd name="connsiteY47" fmla="*/ 193358 h 427672"/>
                <a:gd name="connsiteX48" fmla="*/ 131445 w 251460"/>
                <a:gd name="connsiteY48" fmla="*/ 223838 h 427672"/>
                <a:gd name="connsiteX49" fmla="*/ 140970 w 251460"/>
                <a:gd name="connsiteY49" fmla="*/ 216217 h 42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51460" h="427672">
                  <a:moveTo>
                    <a:pt x="140970" y="216217"/>
                  </a:moveTo>
                  <a:cubicBezTo>
                    <a:pt x="122873" y="192405"/>
                    <a:pt x="103823" y="168592"/>
                    <a:pt x="85725" y="144780"/>
                  </a:cubicBezTo>
                  <a:cubicBezTo>
                    <a:pt x="88583" y="140970"/>
                    <a:pt x="91440" y="138113"/>
                    <a:pt x="95250" y="134303"/>
                  </a:cubicBezTo>
                  <a:cubicBezTo>
                    <a:pt x="113348" y="148590"/>
                    <a:pt x="131445" y="162878"/>
                    <a:pt x="149542" y="177165"/>
                  </a:cubicBezTo>
                  <a:cubicBezTo>
                    <a:pt x="151448" y="175260"/>
                    <a:pt x="154305" y="174308"/>
                    <a:pt x="156210" y="172403"/>
                  </a:cubicBezTo>
                  <a:cubicBezTo>
                    <a:pt x="151448" y="162878"/>
                    <a:pt x="149542" y="151448"/>
                    <a:pt x="142875" y="143828"/>
                  </a:cubicBezTo>
                  <a:cubicBezTo>
                    <a:pt x="130492" y="129540"/>
                    <a:pt x="115253" y="117158"/>
                    <a:pt x="102870" y="103823"/>
                  </a:cubicBezTo>
                  <a:cubicBezTo>
                    <a:pt x="97155" y="97155"/>
                    <a:pt x="94298" y="87630"/>
                    <a:pt x="90488" y="79058"/>
                  </a:cubicBezTo>
                  <a:cubicBezTo>
                    <a:pt x="93345" y="77153"/>
                    <a:pt x="96203" y="74295"/>
                    <a:pt x="98108" y="72390"/>
                  </a:cubicBezTo>
                  <a:cubicBezTo>
                    <a:pt x="114300" y="83820"/>
                    <a:pt x="129540" y="95250"/>
                    <a:pt x="145733" y="106680"/>
                  </a:cubicBezTo>
                  <a:cubicBezTo>
                    <a:pt x="148590" y="105728"/>
                    <a:pt x="150495" y="103823"/>
                    <a:pt x="153353" y="102870"/>
                  </a:cubicBezTo>
                  <a:cubicBezTo>
                    <a:pt x="143828" y="80010"/>
                    <a:pt x="135255" y="57150"/>
                    <a:pt x="124778" y="30480"/>
                  </a:cubicBezTo>
                  <a:cubicBezTo>
                    <a:pt x="153353" y="38100"/>
                    <a:pt x="170498" y="26670"/>
                    <a:pt x="179070" y="0"/>
                  </a:cubicBezTo>
                  <a:cubicBezTo>
                    <a:pt x="181928" y="1905"/>
                    <a:pt x="184785" y="3810"/>
                    <a:pt x="187642" y="5715"/>
                  </a:cubicBezTo>
                  <a:cubicBezTo>
                    <a:pt x="185738" y="23813"/>
                    <a:pt x="184785" y="41910"/>
                    <a:pt x="182880" y="60008"/>
                  </a:cubicBezTo>
                  <a:cubicBezTo>
                    <a:pt x="195263" y="59055"/>
                    <a:pt x="205740" y="58103"/>
                    <a:pt x="223838" y="56198"/>
                  </a:cubicBezTo>
                  <a:cubicBezTo>
                    <a:pt x="209550" y="82867"/>
                    <a:pt x="199073" y="102870"/>
                    <a:pt x="187642" y="125730"/>
                  </a:cubicBezTo>
                  <a:cubicBezTo>
                    <a:pt x="207645" y="121920"/>
                    <a:pt x="224790" y="118110"/>
                    <a:pt x="241935" y="115253"/>
                  </a:cubicBezTo>
                  <a:cubicBezTo>
                    <a:pt x="243840" y="119063"/>
                    <a:pt x="244792" y="121920"/>
                    <a:pt x="246698" y="125730"/>
                  </a:cubicBezTo>
                  <a:cubicBezTo>
                    <a:pt x="227648" y="141923"/>
                    <a:pt x="208598" y="157163"/>
                    <a:pt x="183833" y="178117"/>
                  </a:cubicBezTo>
                  <a:cubicBezTo>
                    <a:pt x="210503" y="176213"/>
                    <a:pt x="229553" y="174308"/>
                    <a:pt x="247650" y="173355"/>
                  </a:cubicBezTo>
                  <a:cubicBezTo>
                    <a:pt x="248603" y="177165"/>
                    <a:pt x="249555" y="181928"/>
                    <a:pt x="251460" y="185738"/>
                  </a:cubicBezTo>
                  <a:cubicBezTo>
                    <a:pt x="226695" y="198120"/>
                    <a:pt x="200978" y="211455"/>
                    <a:pt x="176213" y="223838"/>
                  </a:cubicBezTo>
                  <a:cubicBezTo>
                    <a:pt x="177165" y="224790"/>
                    <a:pt x="177165" y="226695"/>
                    <a:pt x="178117" y="227648"/>
                  </a:cubicBezTo>
                  <a:cubicBezTo>
                    <a:pt x="198120" y="226695"/>
                    <a:pt x="218123" y="224790"/>
                    <a:pt x="238125" y="223838"/>
                  </a:cubicBezTo>
                  <a:cubicBezTo>
                    <a:pt x="239078" y="227648"/>
                    <a:pt x="240030" y="231458"/>
                    <a:pt x="240983" y="235267"/>
                  </a:cubicBezTo>
                  <a:cubicBezTo>
                    <a:pt x="231458" y="241935"/>
                    <a:pt x="221933" y="247650"/>
                    <a:pt x="211455" y="254317"/>
                  </a:cubicBezTo>
                  <a:cubicBezTo>
                    <a:pt x="227648" y="290513"/>
                    <a:pt x="186690" y="281940"/>
                    <a:pt x="175260" y="296228"/>
                  </a:cubicBezTo>
                  <a:cubicBezTo>
                    <a:pt x="185738" y="301942"/>
                    <a:pt x="195263" y="307658"/>
                    <a:pt x="205740" y="313373"/>
                  </a:cubicBezTo>
                  <a:cubicBezTo>
                    <a:pt x="205740" y="316230"/>
                    <a:pt x="204788" y="320040"/>
                    <a:pt x="204788" y="322898"/>
                  </a:cubicBezTo>
                  <a:cubicBezTo>
                    <a:pt x="178117" y="326708"/>
                    <a:pt x="152400" y="330517"/>
                    <a:pt x="125730" y="334328"/>
                  </a:cubicBezTo>
                  <a:cubicBezTo>
                    <a:pt x="125730" y="337185"/>
                    <a:pt x="124778" y="340995"/>
                    <a:pt x="124778" y="343853"/>
                  </a:cubicBezTo>
                  <a:cubicBezTo>
                    <a:pt x="133350" y="346710"/>
                    <a:pt x="141923" y="348615"/>
                    <a:pt x="149542" y="352425"/>
                  </a:cubicBezTo>
                  <a:cubicBezTo>
                    <a:pt x="155258" y="355283"/>
                    <a:pt x="159067" y="361950"/>
                    <a:pt x="163830" y="366713"/>
                  </a:cubicBezTo>
                  <a:cubicBezTo>
                    <a:pt x="158115" y="370523"/>
                    <a:pt x="149542" y="379095"/>
                    <a:pt x="145733" y="377190"/>
                  </a:cubicBezTo>
                  <a:cubicBezTo>
                    <a:pt x="99060" y="356235"/>
                    <a:pt x="71438" y="392430"/>
                    <a:pt x="39053" y="412433"/>
                  </a:cubicBezTo>
                  <a:cubicBezTo>
                    <a:pt x="28575" y="419100"/>
                    <a:pt x="17145" y="422910"/>
                    <a:pt x="6667" y="427673"/>
                  </a:cubicBezTo>
                  <a:cubicBezTo>
                    <a:pt x="4763" y="424815"/>
                    <a:pt x="1905" y="421005"/>
                    <a:pt x="0" y="418148"/>
                  </a:cubicBezTo>
                  <a:cubicBezTo>
                    <a:pt x="10478" y="406717"/>
                    <a:pt x="20003" y="395288"/>
                    <a:pt x="31433" y="385763"/>
                  </a:cubicBezTo>
                  <a:cubicBezTo>
                    <a:pt x="47625" y="370523"/>
                    <a:pt x="66675" y="358140"/>
                    <a:pt x="49530" y="331470"/>
                  </a:cubicBezTo>
                  <a:cubicBezTo>
                    <a:pt x="47625" y="328613"/>
                    <a:pt x="50483" y="320992"/>
                    <a:pt x="52388" y="311467"/>
                  </a:cubicBezTo>
                  <a:cubicBezTo>
                    <a:pt x="64770" y="320992"/>
                    <a:pt x="75248" y="327660"/>
                    <a:pt x="85725" y="336233"/>
                  </a:cubicBezTo>
                  <a:cubicBezTo>
                    <a:pt x="110490" y="296228"/>
                    <a:pt x="51435" y="284798"/>
                    <a:pt x="60960" y="243840"/>
                  </a:cubicBezTo>
                  <a:cubicBezTo>
                    <a:pt x="80963" y="259080"/>
                    <a:pt x="97155" y="272415"/>
                    <a:pt x="114300" y="285750"/>
                  </a:cubicBezTo>
                  <a:cubicBezTo>
                    <a:pt x="132398" y="272415"/>
                    <a:pt x="122873" y="259080"/>
                    <a:pt x="114300" y="247650"/>
                  </a:cubicBezTo>
                  <a:cubicBezTo>
                    <a:pt x="103823" y="234315"/>
                    <a:pt x="90488" y="222885"/>
                    <a:pt x="80010" y="209550"/>
                  </a:cubicBezTo>
                  <a:cubicBezTo>
                    <a:pt x="77153" y="205740"/>
                    <a:pt x="79058" y="198120"/>
                    <a:pt x="79058" y="191453"/>
                  </a:cubicBezTo>
                  <a:cubicBezTo>
                    <a:pt x="84773" y="192405"/>
                    <a:pt x="92392" y="190500"/>
                    <a:pt x="96203" y="193358"/>
                  </a:cubicBezTo>
                  <a:cubicBezTo>
                    <a:pt x="108585" y="202883"/>
                    <a:pt x="120015" y="213360"/>
                    <a:pt x="131445" y="223838"/>
                  </a:cubicBezTo>
                  <a:cubicBezTo>
                    <a:pt x="134303" y="220980"/>
                    <a:pt x="138113" y="219075"/>
                    <a:pt x="140970" y="216217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1837"/>
            <p:cNvSpPr/>
            <p:nvPr>
              <p:custDataLst>
                <p:tags r:id="rId36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74295 w 250507"/>
                <a:gd name="connsiteY0" fmla="*/ 191453 h 253365"/>
                <a:gd name="connsiteX1" fmla="*/ 21907 w 250507"/>
                <a:gd name="connsiteY1" fmla="*/ 183833 h 253365"/>
                <a:gd name="connsiteX2" fmla="*/ 40005 w 250507"/>
                <a:gd name="connsiteY2" fmla="*/ 128588 h 253365"/>
                <a:gd name="connsiteX3" fmla="*/ 0 w 250507"/>
                <a:gd name="connsiteY3" fmla="*/ 98108 h 253365"/>
                <a:gd name="connsiteX4" fmla="*/ 4763 w 250507"/>
                <a:gd name="connsiteY4" fmla="*/ 86678 h 253365"/>
                <a:gd name="connsiteX5" fmla="*/ 60007 w 250507"/>
                <a:gd name="connsiteY5" fmla="*/ 65722 h 253365"/>
                <a:gd name="connsiteX6" fmla="*/ 60007 w 250507"/>
                <a:gd name="connsiteY6" fmla="*/ 4763 h 253365"/>
                <a:gd name="connsiteX7" fmla="*/ 111442 w 250507"/>
                <a:gd name="connsiteY7" fmla="*/ 34290 h 253365"/>
                <a:gd name="connsiteX8" fmla="*/ 155257 w 250507"/>
                <a:gd name="connsiteY8" fmla="*/ 0 h 253365"/>
                <a:gd name="connsiteX9" fmla="*/ 179070 w 250507"/>
                <a:gd name="connsiteY9" fmla="*/ 53340 h 253365"/>
                <a:gd name="connsiteX10" fmla="*/ 234315 w 250507"/>
                <a:gd name="connsiteY10" fmla="*/ 53340 h 253365"/>
                <a:gd name="connsiteX11" fmla="*/ 205740 w 250507"/>
                <a:gd name="connsiteY11" fmla="*/ 113347 h 253365"/>
                <a:gd name="connsiteX12" fmla="*/ 250507 w 250507"/>
                <a:gd name="connsiteY12" fmla="*/ 142875 h 253365"/>
                <a:gd name="connsiteX13" fmla="*/ 243840 w 250507"/>
                <a:gd name="connsiteY13" fmla="*/ 156210 h 253365"/>
                <a:gd name="connsiteX14" fmla="*/ 190500 w 250507"/>
                <a:gd name="connsiteY14" fmla="*/ 173355 h 253365"/>
                <a:gd name="connsiteX15" fmla="*/ 189547 w 250507"/>
                <a:gd name="connsiteY15" fmla="*/ 176213 h 253365"/>
                <a:gd name="connsiteX16" fmla="*/ 186690 w 250507"/>
                <a:gd name="connsiteY16" fmla="*/ 228600 h 253365"/>
                <a:gd name="connsiteX17" fmla="*/ 133350 w 250507"/>
                <a:gd name="connsiteY17" fmla="*/ 208597 h 253365"/>
                <a:gd name="connsiteX18" fmla="*/ 94297 w 250507"/>
                <a:gd name="connsiteY18" fmla="*/ 253365 h 253365"/>
                <a:gd name="connsiteX19" fmla="*/ 74295 w 250507"/>
                <a:gd name="connsiteY19" fmla="*/ 191453 h 253365"/>
                <a:gd name="connsiteX20" fmla="*/ 127635 w 250507"/>
                <a:gd name="connsiteY20" fmla="*/ 151447 h 253365"/>
                <a:gd name="connsiteX21" fmla="*/ 144780 w 250507"/>
                <a:gd name="connsiteY21" fmla="*/ 121920 h 253365"/>
                <a:gd name="connsiteX22" fmla="*/ 125730 w 250507"/>
                <a:gd name="connsiteY22" fmla="*/ 105728 h 253365"/>
                <a:gd name="connsiteX23" fmla="*/ 107632 w 250507"/>
                <a:gd name="connsiteY23" fmla="*/ 124778 h 253365"/>
                <a:gd name="connsiteX24" fmla="*/ 127635 w 250507"/>
                <a:gd name="connsiteY24" fmla="*/ 151447 h 25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0507" h="253365">
                  <a:moveTo>
                    <a:pt x="74295" y="191453"/>
                  </a:moveTo>
                  <a:cubicBezTo>
                    <a:pt x="55245" y="188595"/>
                    <a:pt x="39052" y="186690"/>
                    <a:pt x="21907" y="183833"/>
                  </a:cubicBezTo>
                  <a:cubicBezTo>
                    <a:pt x="27622" y="166688"/>
                    <a:pt x="33338" y="149542"/>
                    <a:pt x="40005" y="128588"/>
                  </a:cubicBezTo>
                  <a:cubicBezTo>
                    <a:pt x="29527" y="120967"/>
                    <a:pt x="14288" y="109538"/>
                    <a:pt x="0" y="98108"/>
                  </a:cubicBezTo>
                  <a:cubicBezTo>
                    <a:pt x="1905" y="94297"/>
                    <a:pt x="2857" y="90488"/>
                    <a:pt x="4763" y="86678"/>
                  </a:cubicBezTo>
                  <a:cubicBezTo>
                    <a:pt x="21907" y="80010"/>
                    <a:pt x="38100" y="73342"/>
                    <a:pt x="60007" y="65722"/>
                  </a:cubicBezTo>
                  <a:cubicBezTo>
                    <a:pt x="60007" y="50483"/>
                    <a:pt x="60007" y="31433"/>
                    <a:pt x="60007" y="4763"/>
                  </a:cubicBezTo>
                  <a:cubicBezTo>
                    <a:pt x="81915" y="17145"/>
                    <a:pt x="97155" y="25717"/>
                    <a:pt x="111442" y="34290"/>
                  </a:cubicBezTo>
                  <a:cubicBezTo>
                    <a:pt x="125730" y="22860"/>
                    <a:pt x="140017" y="11430"/>
                    <a:pt x="155257" y="0"/>
                  </a:cubicBezTo>
                  <a:cubicBezTo>
                    <a:pt x="162877" y="16192"/>
                    <a:pt x="170497" y="33338"/>
                    <a:pt x="179070" y="53340"/>
                  </a:cubicBezTo>
                  <a:cubicBezTo>
                    <a:pt x="192405" y="53340"/>
                    <a:pt x="209550" y="53340"/>
                    <a:pt x="234315" y="53340"/>
                  </a:cubicBezTo>
                  <a:cubicBezTo>
                    <a:pt x="223838" y="74295"/>
                    <a:pt x="216217" y="90488"/>
                    <a:pt x="205740" y="113347"/>
                  </a:cubicBezTo>
                  <a:cubicBezTo>
                    <a:pt x="218122" y="120967"/>
                    <a:pt x="234315" y="132397"/>
                    <a:pt x="250507" y="142875"/>
                  </a:cubicBezTo>
                  <a:cubicBezTo>
                    <a:pt x="248602" y="147638"/>
                    <a:pt x="245745" y="151447"/>
                    <a:pt x="243840" y="156210"/>
                  </a:cubicBezTo>
                  <a:cubicBezTo>
                    <a:pt x="226695" y="161925"/>
                    <a:pt x="209550" y="167640"/>
                    <a:pt x="190500" y="173355"/>
                  </a:cubicBezTo>
                  <a:cubicBezTo>
                    <a:pt x="190500" y="172403"/>
                    <a:pt x="189547" y="174308"/>
                    <a:pt x="189547" y="176213"/>
                  </a:cubicBezTo>
                  <a:cubicBezTo>
                    <a:pt x="188595" y="193358"/>
                    <a:pt x="187642" y="211455"/>
                    <a:pt x="186690" y="228600"/>
                  </a:cubicBezTo>
                  <a:cubicBezTo>
                    <a:pt x="169545" y="221933"/>
                    <a:pt x="151447" y="215265"/>
                    <a:pt x="133350" y="208597"/>
                  </a:cubicBezTo>
                  <a:cubicBezTo>
                    <a:pt x="123825" y="219075"/>
                    <a:pt x="111442" y="233363"/>
                    <a:pt x="94297" y="253365"/>
                  </a:cubicBezTo>
                  <a:cubicBezTo>
                    <a:pt x="85725" y="224790"/>
                    <a:pt x="80010" y="206692"/>
                    <a:pt x="74295" y="191453"/>
                  </a:cubicBezTo>
                  <a:close/>
                  <a:moveTo>
                    <a:pt x="127635" y="151447"/>
                  </a:moveTo>
                  <a:cubicBezTo>
                    <a:pt x="136207" y="137160"/>
                    <a:pt x="145732" y="128588"/>
                    <a:pt x="144780" y="121920"/>
                  </a:cubicBezTo>
                  <a:cubicBezTo>
                    <a:pt x="143827" y="115253"/>
                    <a:pt x="131445" y="104775"/>
                    <a:pt x="125730" y="105728"/>
                  </a:cubicBezTo>
                  <a:cubicBezTo>
                    <a:pt x="119063" y="106680"/>
                    <a:pt x="107632" y="117158"/>
                    <a:pt x="107632" y="124778"/>
                  </a:cubicBezTo>
                  <a:cubicBezTo>
                    <a:pt x="107632" y="130492"/>
                    <a:pt x="117157" y="138113"/>
                    <a:pt x="127635" y="151447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1838"/>
            <p:cNvSpPr/>
            <p:nvPr>
              <p:custDataLst>
                <p:tags r:id="rId37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04794 w 104818"/>
                <a:gd name="connsiteY0" fmla="*/ 20175 h 96374"/>
                <a:gd name="connsiteX1" fmla="*/ 58121 w 104818"/>
                <a:gd name="connsiteY1" fmla="*/ 96375 h 96374"/>
                <a:gd name="connsiteX2" fmla="*/ 19 w 104818"/>
                <a:gd name="connsiteY2" fmla="*/ 50655 h 96374"/>
                <a:gd name="connsiteX3" fmla="*/ 75266 w 104818"/>
                <a:gd name="connsiteY3" fmla="*/ 172 h 96374"/>
                <a:gd name="connsiteX4" fmla="*/ 104794 w 104818"/>
                <a:gd name="connsiteY4" fmla="*/ 20175 h 96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818" h="96374">
                  <a:moveTo>
                    <a:pt x="104794" y="20175"/>
                  </a:moveTo>
                  <a:cubicBezTo>
                    <a:pt x="105746" y="59227"/>
                    <a:pt x="79076" y="96375"/>
                    <a:pt x="58121" y="96375"/>
                  </a:cubicBezTo>
                  <a:cubicBezTo>
                    <a:pt x="34309" y="96375"/>
                    <a:pt x="-934" y="68752"/>
                    <a:pt x="19" y="50655"/>
                  </a:cubicBezTo>
                  <a:cubicBezTo>
                    <a:pt x="971" y="30652"/>
                    <a:pt x="44786" y="-2685"/>
                    <a:pt x="75266" y="172"/>
                  </a:cubicBezTo>
                  <a:cubicBezTo>
                    <a:pt x="86696" y="1125"/>
                    <a:pt x="98126" y="15412"/>
                    <a:pt x="104794" y="2017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1839"/>
            <p:cNvSpPr/>
            <p:nvPr>
              <p:custDataLst>
                <p:tags r:id="rId38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1910 w 82937"/>
                <a:gd name="connsiteY0" fmla="*/ 73343 h 73342"/>
                <a:gd name="connsiteX1" fmla="*/ 0 w 82937"/>
                <a:gd name="connsiteY1" fmla="*/ 28575 h 73342"/>
                <a:gd name="connsiteX2" fmla="*/ 22860 w 82937"/>
                <a:gd name="connsiteY2" fmla="*/ 0 h 73342"/>
                <a:gd name="connsiteX3" fmla="*/ 82867 w 82937"/>
                <a:gd name="connsiteY3" fmla="*/ 42863 h 73342"/>
                <a:gd name="connsiteX4" fmla="*/ 41910 w 82937"/>
                <a:gd name="connsiteY4" fmla="*/ 73343 h 73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37" h="73342">
                  <a:moveTo>
                    <a:pt x="41910" y="73343"/>
                  </a:moveTo>
                  <a:cubicBezTo>
                    <a:pt x="9525" y="73343"/>
                    <a:pt x="952" y="61913"/>
                    <a:pt x="0" y="28575"/>
                  </a:cubicBezTo>
                  <a:cubicBezTo>
                    <a:pt x="0" y="13335"/>
                    <a:pt x="2857" y="0"/>
                    <a:pt x="22860" y="0"/>
                  </a:cubicBezTo>
                  <a:cubicBezTo>
                    <a:pt x="47625" y="0"/>
                    <a:pt x="84772" y="25718"/>
                    <a:pt x="82867" y="42863"/>
                  </a:cubicBezTo>
                  <a:cubicBezTo>
                    <a:pt x="79057" y="69533"/>
                    <a:pt x="57150" y="71438"/>
                    <a:pt x="41910" y="7334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1840"/>
            <p:cNvSpPr/>
            <p:nvPr>
              <p:custDataLst>
                <p:tags r:id="rId39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77191 w 77190"/>
                <a:gd name="connsiteY0" fmla="*/ 40533 h 76728"/>
                <a:gd name="connsiteX1" fmla="*/ 45758 w 77190"/>
                <a:gd name="connsiteY1" fmla="*/ 76728 h 76728"/>
                <a:gd name="connsiteX2" fmla="*/ 38 w 77190"/>
                <a:gd name="connsiteY2" fmla="*/ 23389 h 76728"/>
                <a:gd name="connsiteX3" fmla="*/ 26708 w 77190"/>
                <a:gd name="connsiteY3" fmla="*/ 528 h 76728"/>
                <a:gd name="connsiteX4" fmla="*/ 77191 w 77190"/>
                <a:gd name="connsiteY4" fmla="*/ 40533 h 76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90" h="76728">
                  <a:moveTo>
                    <a:pt x="77191" y="40533"/>
                  </a:moveTo>
                  <a:cubicBezTo>
                    <a:pt x="66713" y="52916"/>
                    <a:pt x="56236" y="65298"/>
                    <a:pt x="45758" y="76728"/>
                  </a:cubicBezTo>
                  <a:cubicBezTo>
                    <a:pt x="30518" y="59583"/>
                    <a:pt x="14326" y="41486"/>
                    <a:pt x="38" y="23389"/>
                  </a:cubicBezTo>
                  <a:cubicBezTo>
                    <a:pt x="-914" y="22436"/>
                    <a:pt x="16231" y="1481"/>
                    <a:pt x="26708" y="528"/>
                  </a:cubicBezTo>
                  <a:cubicBezTo>
                    <a:pt x="52426" y="-3281"/>
                    <a:pt x="70523" y="13864"/>
                    <a:pt x="77191" y="4053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1841"/>
            <p:cNvSpPr/>
            <p:nvPr>
              <p:custDataLst>
                <p:tags r:id="rId40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87310 w 87309"/>
                <a:gd name="connsiteY0" fmla="*/ 25962 h 73587"/>
                <a:gd name="connsiteX1" fmla="*/ 37780 w 87309"/>
                <a:gd name="connsiteY1" fmla="*/ 73587 h 73587"/>
                <a:gd name="connsiteX2" fmla="*/ 633 w 87309"/>
                <a:gd name="connsiteY2" fmla="*/ 32630 h 73587"/>
                <a:gd name="connsiteX3" fmla="*/ 52067 w 87309"/>
                <a:gd name="connsiteY3" fmla="*/ 245 h 73587"/>
                <a:gd name="connsiteX4" fmla="*/ 87310 w 87309"/>
                <a:gd name="connsiteY4" fmla="*/ 25962 h 7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309" h="73587">
                  <a:moveTo>
                    <a:pt x="87310" y="25962"/>
                  </a:moveTo>
                  <a:cubicBezTo>
                    <a:pt x="67308" y="45965"/>
                    <a:pt x="52067" y="59300"/>
                    <a:pt x="37780" y="73587"/>
                  </a:cubicBezTo>
                  <a:cubicBezTo>
                    <a:pt x="25397" y="60252"/>
                    <a:pt x="8252" y="48822"/>
                    <a:pt x="633" y="32630"/>
                  </a:cubicBezTo>
                  <a:cubicBezTo>
                    <a:pt x="-5083" y="20247"/>
                    <a:pt x="29208" y="-2613"/>
                    <a:pt x="52067" y="245"/>
                  </a:cubicBezTo>
                  <a:cubicBezTo>
                    <a:pt x="62545" y="1197"/>
                    <a:pt x="71117" y="13580"/>
                    <a:pt x="87310" y="2596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1842"/>
            <p:cNvSpPr/>
            <p:nvPr>
              <p:custDataLst>
                <p:tags r:id="rId41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79816 w 79816"/>
                <a:gd name="connsiteY0" fmla="*/ 24925 h 74742"/>
                <a:gd name="connsiteX1" fmla="*/ 36001 w 79816"/>
                <a:gd name="connsiteY1" fmla="*/ 74455 h 74742"/>
                <a:gd name="connsiteX2" fmla="*/ 759 w 79816"/>
                <a:gd name="connsiteY2" fmla="*/ 44928 h 74742"/>
                <a:gd name="connsiteX3" fmla="*/ 48384 w 79816"/>
                <a:gd name="connsiteY3" fmla="*/ 160 h 74742"/>
                <a:gd name="connsiteX4" fmla="*/ 79816 w 79816"/>
                <a:gd name="connsiteY4" fmla="*/ 24925 h 7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16" h="74742">
                  <a:moveTo>
                    <a:pt x="79816" y="24925"/>
                  </a:moveTo>
                  <a:cubicBezTo>
                    <a:pt x="62671" y="45880"/>
                    <a:pt x="51241" y="63025"/>
                    <a:pt x="36001" y="74455"/>
                  </a:cubicBezTo>
                  <a:cubicBezTo>
                    <a:pt x="32191" y="77313"/>
                    <a:pt x="8379" y="58263"/>
                    <a:pt x="759" y="44928"/>
                  </a:cubicBezTo>
                  <a:cubicBezTo>
                    <a:pt x="-5909" y="33498"/>
                    <a:pt x="33144" y="-2697"/>
                    <a:pt x="48384" y="160"/>
                  </a:cubicBezTo>
                  <a:cubicBezTo>
                    <a:pt x="57909" y="2065"/>
                    <a:pt x="65529" y="12543"/>
                    <a:pt x="79816" y="24925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1843"/>
            <p:cNvSpPr/>
            <p:nvPr>
              <p:custDataLst>
                <p:tags r:id="rId42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68473 w 68473"/>
                <a:gd name="connsiteY0" fmla="*/ 29720 h 70677"/>
                <a:gd name="connsiteX1" fmla="*/ 27516 w 68473"/>
                <a:gd name="connsiteY1" fmla="*/ 70678 h 70677"/>
                <a:gd name="connsiteX2" fmla="*/ 845 w 68473"/>
                <a:gd name="connsiteY2" fmla="*/ 29720 h 70677"/>
                <a:gd name="connsiteX3" fmla="*/ 28468 w 68473"/>
                <a:gd name="connsiteY3" fmla="*/ 193 h 70677"/>
                <a:gd name="connsiteX4" fmla="*/ 68473 w 68473"/>
                <a:gd name="connsiteY4" fmla="*/ 29720 h 7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73" h="70677">
                  <a:moveTo>
                    <a:pt x="68473" y="29720"/>
                  </a:moveTo>
                  <a:cubicBezTo>
                    <a:pt x="50376" y="47818"/>
                    <a:pt x="38946" y="59248"/>
                    <a:pt x="27516" y="70678"/>
                  </a:cubicBezTo>
                  <a:cubicBezTo>
                    <a:pt x="17991" y="57343"/>
                    <a:pt x="4656" y="44960"/>
                    <a:pt x="845" y="29720"/>
                  </a:cubicBezTo>
                  <a:cubicBezTo>
                    <a:pt x="-3917" y="10670"/>
                    <a:pt x="12276" y="-1712"/>
                    <a:pt x="28468" y="193"/>
                  </a:cubicBezTo>
                  <a:cubicBezTo>
                    <a:pt x="39898" y="1145"/>
                    <a:pt x="50376" y="15433"/>
                    <a:pt x="68473" y="2972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1844"/>
            <p:cNvSpPr/>
            <p:nvPr>
              <p:custDataLst>
                <p:tags r:id="rId43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73929 w 73929"/>
                <a:gd name="connsiteY0" fmla="*/ 28161 h 60155"/>
                <a:gd name="connsiteX1" fmla="*/ 32019 w 73929"/>
                <a:gd name="connsiteY1" fmla="*/ 59594 h 60155"/>
                <a:gd name="connsiteX2" fmla="*/ 587 w 73929"/>
                <a:gd name="connsiteY2" fmla="*/ 30067 h 60155"/>
                <a:gd name="connsiteX3" fmla="*/ 33924 w 73929"/>
                <a:gd name="connsiteY3" fmla="*/ 539 h 60155"/>
                <a:gd name="connsiteX4" fmla="*/ 73929 w 73929"/>
                <a:gd name="connsiteY4" fmla="*/ 28161 h 60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929" h="60155">
                  <a:moveTo>
                    <a:pt x="73929" y="28161"/>
                  </a:moveTo>
                  <a:cubicBezTo>
                    <a:pt x="54879" y="43401"/>
                    <a:pt x="44402" y="56736"/>
                    <a:pt x="32019" y="59594"/>
                  </a:cubicBezTo>
                  <a:cubicBezTo>
                    <a:pt x="12017" y="63404"/>
                    <a:pt x="-3223" y="47211"/>
                    <a:pt x="587" y="30067"/>
                  </a:cubicBezTo>
                  <a:cubicBezTo>
                    <a:pt x="3444" y="17684"/>
                    <a:pt x="20589" y="3397"/>
                    <a:pt x="33924" y="539"/>
                  </a:cubicBezTo>
                  <a:cubicBezTo>
                    <a:pt x="42497" y="-3271"/>
                    <a:pt x="55832" y="13874"/>
                    <a:pt x="73929" y="28161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1845"/>
            <p:cNvSpPr/>
            <p:nvPr>
              <p:custDataLst>
                <p:tags r:id="rId44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74594 w 74594"/>
                <a:gd name="connsiteY0" fmla="*/ 30686 h 61165"/>
                <a:gd name="connsiteX1" fmla="*/ 28874 w 74594"/>
                <a:gd name="connsiteY1" fmla="*/ 61166 h 61165"/>
                <a:gd name="connsiteX2" fmla="*/ 299 w 74594"/>
                <a:gd name="connsiteY2" fmla="*/ 29733 h 61165"/>
                <a:gd name="connsiteX3" fmla="*/ 33637 w 74594"/>
                <a:gd name="connsiteY3" fmla="*/ 206 h 61165"/>
                <a:gd name="connsiteX4" fmla="*/ 74594 w 74594"/>
                <a:gd name="connsiteY4" fmla="*/ 30686 h 6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94" h="61165">
                  <a:moveTo>
                    <a:pt x="74594" y="30686"/>
                  </a:moveTo>
                  <a:cubicBezTo>
                    <a:pt x="53639" y="44973"/>
                    <a:pt x="41257" y="61166"/>
                    <a:pt x="28874" y="61166"/>
                  </a:cubicBezTo>
                  <a:cubicBezTo>
                    <a:pt x="18397" y="60213"/>
                    <a:pt x="2204" y="42116"/>
                    <a:pt x="299" y="29733"/>
                  </a:cubicBezTo>
                  <a:cubicBezTo>
                    <a:pt x="-2558" y="9731"/>
                    <a:pt x="15539" y="-1699"/>
                    <a:pt x="33637" y="206"/>
                  </a:cubicBezTo>
                  <a:cubicBezTo>
                    <a:pt x="45067" y="2111"/>
                    <a:pt x="55544" y="15446"/>
                    <a:pt x="74594" y="30686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1846"/>
            <p:cNvSpPr/>
            <p:nvPr>
              <p:custDataLst>
                <p:tags r:id="rId45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6103 w 59511"/>
                <a:gd name="connsiteY0" fmla="*/ 0 h 64770"/>
                <a:gd name="connsiteX1" fmla="*/ 59441 w 59511"/>
                <a:gd name="connsiteY1" fmla="*/ 33338 h 64770"/>
                <a:gd name="connsiteX2" fmla="*/ 29913 w 59511"/>
                <a:gd name="connsiteY2" fmla="*/ 64770 h 64770"/>
                <a:gd name="connsiteX3" fmla="*/ 386 w 59511"/>
                <a:gd name="connsiteY3" fmla="*/ 34290 h 64770"/>
                <a:gd name="connsiteX4" fmla="*/ 26103 w 59511"/>
                <a:gd name="connsiteY4" fmla="*/ 0 h 6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11" h="64769">
                  <a:moveTo>
                    <a:pt x="26103" y="0"/>
                  </a:moveTo>
                  <a:cubicBezTo>
                    <a:pt x="51821" y="3810"/>
                    <a:pt x="60393" y="17145"/>
                    <a:pt x="59441" y="33338"/>
                  </a:cubicBezTo>
                  <a:cubicBezTo>
                    <a:pt x="59441" y="50483"/>
                    <a:pt x="49916" y="64770"/>
                    <a:pt x="29913" y="64770"/>
                  </a:cubicBezTo>
                  <a:cubicBezTo>
                    <a:pt x="10863" y="64770"/>
                    <a:pt x="-2472" y="51435"/>
                    <a:pt x="386" y="34290"/>
                  </a:cubicBezTo>
                  <a:cubicBezTo>
                    <a:pt x="2291" y="20955"/>
                    <a:pt x="16578" y="11430"/>
                    <a:pt x="26103" y="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1847"/>
            <p:cNvSpPr/>
            <p:nvPr>
              <p:custDataLst>
                <p:tags r:id="rId46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69386 w 69385"/>
                <a:gd name="connsiteY0" fmla="*/ 27682 h 57209"/>
                <a:gd name="connsiteX1" fmla="*/ 29381 w 69385"/>
                <a:gd name="connsiteY1" fmla="*/ 57210 h 57209"/>
                <a:gd name="connsiteX2" fmla="*/ 806 w 69385"/>
                <a:gd name="connsiteY2" fmla="*/ 30540 h 57209"/>
                <a:gd name="connsiteX3" fmla="*/ 31286 w 69385"/>
                <a:gd name="connsiteY3" fmla="*/ 60 h 57209"/>
                <a:gd name="connsiteX4" fmla="*/ 69386 w 69385"/>
                <a:gd name="connsiteY4" fmla="*/ 27682 h 57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85" h="57209">
                  <a:moveTo>
                    <a:pt x="69386" y="27682"/>
                  </a:moveTo>
                  <a:cubicBezTo>
                    <a:pt x="51288" y="41970"/>
                    <a:pt x="39858" y="57210"/>
                    <a:pt x="29381" y="57210"/>
                  </a:cubicBezTo>
                  <a:cubicBezTo>
                    <a:pt x="19856" y="57210"/>
                    <a:pt x="3663" y="41970"/>
                    <a:pt x="806" y="30540"/>
                  </a:cubicBezTo>
                  <a:cubicBezTo>
                    <a:pt x="-3957" y="9585"/>
                    <a:pt x="13188" y="-893"/>
                    <a:pt x="31286" y="60"/>
                  </a:cubicBezTo>
                  <a:cubicBezTo>
                    <a:pt x="40811" y="1012"/>
                    <a:pt x="51288" y="14347"/>
                    <a:pt x="69386" y="2768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1848"/>
            <p:cNvSpPr/>
            <p:nvPr>
              <p:custDataLst>
                <p:tags r:id="rId47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60850 w 60849"/>
                <a:gd name="connsiteY0" fmla="*/ 32606 h 55508"/>
                <a:gd name="connsiteX1" fmla="*/ 29417 w 60849"/>
                <a:gd name="connsiteY1" fmla="*/ 55466 h 55508"/>
                <a:gd name="connsiteX2" fmla="*/ 842 w 60849"/>
                <a:gd name="connsiteY2" fmla="*/ 28796 h 55508"/>
                <a:gd name="connsiteX3" fmla="*/ 30370 w 60849"/>
                <a:gd name="connsiteY3" fmla="*/ 221 h 55508"/>
                <a:gd name="connsiteX4" fmla="*/ 60850 w 60849"/>
                <a:gd name="connsiteY4" fmla="*/ 19271 h 55508"/>
                <a:gd name="connsiteX5" fmla="*/ 60850 w 60849"/>
                <a:gd name="connsiteY5" fmla="*/ 32606 h 55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49" h="55508">
                  <a:moveTo>
                    <a:pt x="60850" y="32606"/>
                  </a:moveTo>
                  <a:cubicBezTo>
                    <a:pt x="50372" y="41179"/>
                    <a:pt x="38942" y="56419"/>
                    <a:pt x="29417" y="55466"/>
                  </a:cubicBezTo>
                  <a:cubicBezTo>
                    <a:pt x="18940" y="54514"/>
                    <a:pt x="3700" y="40226"/>
                    <a:pt x="842" y="28796"/>
                  </a:cubicBezTo>
                  <a:cubicBezTo>
                    <a:pt x="-3920" y="8794"/>
                    <a:pt x="12272" y="-1684"/>
                    <a:pt x="30370" y="221"/>
                  </a:cubicBezTo>
                  <a:cubicBezTo>
                    <a:pt x="40847" y="1174"/>
                    <a:pt x="50372" y="12604"/>
                    <a:pt x="60850" y="19271"/>
                  </a:cubicBezTo>
                  <a:cubicBezTo>
                    <a:pt x="59897" y="24034"/>
                    <a:pt x="60850" y="28796"/>
                    <a:pt x="60850" y="32606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1849"/>
            <p:cNvSpPr/>
            <p:nvPr>
              <p:custDataLst>
                <p:tags r:id="rId48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8694 w 58693"/>
                <a:gd name="connsiteY0" fmla="*/ 30687 h 53589"/>
                <a:gd name="connsiteX1" fmla="*/ 28214 w 58693"/>
                <a:gd name="connsiteY1" fmla="*/ 53547 h 53589"/>
                <a:gd name="connsiteX2" fmla="*/ 591 w 58693"/>
                <a:gd name="connsiteY2" fmla="*/ 26877 h 53589"/>
                <a:gd name="connsiteX3" fmla="*/ 28214 w 58693"/>
                <a:gd name="connsiteY3" fmla="*/ 207 h 53589"/>
                <a:gd name="connsiteX4" fmla="*/ 58694 w 58693"/>
                <a:gd name="connsiteY4" fmla="*/ 18304 h 53589"/>
                <a:gd name="connsiteX5" fmla="*/ 58694 w 58693"/>
                <a:gd name="connsiteY5" fmla="*/ 30687 h 5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693" h="53589">
                  <a:moveTo>
                    <a:pt x="58694" y="30687"/>
                  </a:moveTo>
                  <a:cubicBezTo>
                    <a:pt x="48216" y="39259"/>
                    <a:pt x="36786" y="54499"/>
                    <a:pt x="28214" y="53547"/>
                  </a:cubicBezTo>
                  <a:cubicBezTo>
                    <a:pt x="17736" y="52594"/>
                    <a:pt x="2496" y="37354"/>
                    <a:pt x="591" y="26877"/>
                  </a:cubicBezTo>
                  <a:cubicBezTo>
                    <a:pt x="-3219" y="9732"/>
                    <a:pt x="12021" y="-1698"/>
                    <a:pt x="28214" y="207"/>
                  </a:cubicBezTo>
                  <a:cubicBezTo>
                    <a:pt x="38691" y="1159"/>
                    <a:pt x="49169" y="12589"/>
                    <a:pt x="58694" y="18304"/>
                  </a:cubicBezTo>
                  <a:cubicBezTo>
                    <a:pt x="58694" y="22114"/>
                    <a:pt x="58694" y="26877"/>
                    <a:pt x="58694" y="30687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1850"/>
            <p:cNvSpPr/>
            <p:nvPr>
              <p:custDataLst>
                <p:tags r:id="rId49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5889 w 50826"/>
                <a:gd name="connsiteY0" fmla="*/ 0 h 63817"/>
                <a:gd name="connsiteX1" fmla="*/ 50654 w 50826"/>
                <a:gd name="connsiteY1" fmla="*/ 34290 h 63817"/>
                <a:gd name="connsiteX2" fmla="*/ 26842 w 50826"/>
                <a:gd name="connsiteY2" fmla="*/ 63817 h 63817"/>
                <a:gd name="connsiteX3" fmla="*/ 172 w 50826"/>
                <a:gd name="connsiteY3" fmla="*/ 37147 h 63817"/>
                <a:gd name="connsiteX4" fmla="*/ 25889 w 50826"/>
                <a:gd name="connsiteY4" fmla="*/ 0 h 63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25" h="63817">
                  <a:moveTo>
                    <a:pt x="25889" y="0"/>
                  </a:moveTo>
                  <a:cubicBezTo>
                    <a:pt x="38272" y="17145"/>
                    <a:pt x="52559" y="27622"/>
                    <a:pt x="50654" y="34290"/>
                  </a:cubicBezTo>
                  <a:cubicBezTo>
                    <a:pt x="47797" y="45720"/>
                    <a:pt x="35414" y="54292"/>
                    <a:pt x="26842" y="63817"/>
                  </a:cubicBezTo>
                  <a:cubicBezTo>
                    <a:pt x="17317" y="55245"/>
                    <a:pt x="2077" y="47625"/>
                    <a:pt x="172" y="37147"/>
                  </a:cubicBezTo>
                  <a:cubicBezTo>
                    <a:pt x="-1733" y="29527"/>
                    <a:pt x="12554" y="18097"/>
                    <a:pt x="25889" y="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1851"/>
            <p:cNvSpPr/>
            <p:nvPr>
              <p:custDataLst>
                <p:tags r:id="rId50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31478 w 47726"/>
                <a:gd name="connsiteY0" fmla="*/ 953 h 56197"/>
                <a:gd name="connsiteX1" fmla="*/ 47670 w 47726"/>
                <a:gd name="connsiteY1" fmla="*/ 29528 h 56197"/>
                <a:gd name="connsiteX2" fmla="*/ 25763 w 47726"/>
                <a:gd name="connsiteY2" fmla="*/ 56198 h 56197"/>
                <a:gd name="connsiteX3" fmla="*/ 45 w 47726"/>
                <a:gd name="connsiteY3" fmla="*/ 29528 h 56197"/>
                <a:gd name="connsiteX4" fmla="*/ 21000 w 47726"/>
                <a:gd name="connsiteY4" fmla="*/ 0 h 56197"/>
                <a:gd name="connsiteX5" fmla="*/ 31478 w 47726"/>
                <a:gd name="connsiteY5" fmla="*/ 953 h 5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6" h="56197">
                  <a:moveTo>
                    <a:pt x="31478" y="953"/>
                  </a:moveTo>
                  <a:cubicBezTo>
                    <a:pt x="37193" y="10478"/>
                    <a:pt x="48623" y="20955"/>
                    <a:pt x="47670" y="29528"/>
                  </a:cubicBezTo>
                  <a:cubicBezTo>
                    <a:pt x="45765" y="39053"/>
                    <a:pt x="33383" y="47625"/>
                    <a:pt x="25763" y="56198"/>
                  </a:cubicBezTo>
                  <a:cubicBezTo>
                    <a:pt x="16238" y="47625"/>
                    <a:pt x="998" y="39053"/>
                    <a:pt x="45" y="29528"/>
                  </a:cubicBezTo>
                  <a:cubicBezTo>
                    <a:pt x="-907" y="20955"/>
                    <a:pt x="13380" y="9525"/>
                    <a:pt x="21000" y="0"/>
                  </a:cubicBezTo>
                  <a:cubicBezTo>
                    <a:pt x="22905" y="953"/>
                    <a:pt x="27668" y="953"/>
                    <a:pt x="31478" y="95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1852"/>
            <p:cNvSpPr/>
            <p:nvPr>
              <p:custDataLst>
                <p:tags r:id="rId51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5880 w 46834"/>
                <a:gd name="connsiteY0" fmla="*/ 61913 h 61912"/>
                <a:gd name="connsiteX1" fmla="*/ 162 w 46834"/>
                <a:gd name="connsiteY1" fmla="*/ 26670 h 61912"/>
                <a:gd name="connsiteX2" fmla="*/ 25880 w 46834"/>
                <a:gd name="connsiteY2" fmla="*/ 0 h 61912"/>
                <a:gd name="connsiteX3" fmla="*/ 46835 w 46834"/>
                <a:gd name="connsiteY3" fmla="*/ 24765 h 61912"/>
                <a:gd name="connsiteX4" fmla="*/ 25880 w 46834"/>
                <a:gd name="connsiteY4" fmla="*/ 61913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34" h="61912">
                  <a:moveTo>
                    <a:pt x="25880" y="61913"/>
                  </a:moveTo>
                  <a:cubicBezTo>
                    <a:pt x="13497" y="45720"/>
                    <a:pt x="-1743" y="35243"/>
                    <a:pt x="162" y="26670"/>
                  </a:cubicBezTo>
                  <a:cubicBezTo>
                    <a:pt x="2067" y="16193"/>
                    <a:pt x="17307" y="8573"/>
                    <a:pt x="25880" y="0"/>
                  </a:cubicBezTo>
                  <a:cubicBezTo>
                    <a:pt x="33500" y="8573"/>
                    <a:pt x="46835" y="16193"/>
                    <a:pt x="46835" y="24765"/>
                  </a:cubicBezTo>
                  <a:cubicBezTo>
                    <a:pt x="46835" y="35243"/>
                    <a:pt x="36357" y="44768"/>
                    <a:pt x="25880" y="6191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1853"/>
            <p:cNvSpPr/>
            <p:nvPr>
              <p:custDataLst>
                <p:tags r:id="rId52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60007 w 60007"/>
                <a:gd name="connsiteY0" fmla="*/ 22860 h 45771"/>
                <a:gd name="connsiteX1" fmla="*/ 23813 w 60007"/>
                <a:gd name="connsiteY1" fmla="*/ 45720 h 45771"/>
                <a:gd name="connsiteX2" fmla="*/ 0 w 60007"/>
                <a:gd name="connsiteY2" fmla="*/ 22860 h 45771"/>
                <a:gd name="connsiteX3" fmla="*/ 26670 w 60007"/>
                <a:gd name="connsiteY3" fmla="*/ 0 h 45771"/>
                <a:gd name="connsiteX4" fmla="*/ 60007 w 60007"/>
                <a:gd name="connsiteY4" fmla="*/ 22860 h 45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06" h="45771">
                  <a:moveTo>
                    <a:pt x="60007" y="22860"/>
                  </a:moveTo>
                  <a:cubicBezTo>
                    <a:pt x="43815" y="34290"/>
                    <a:pt x="33338" y="46672"/>
                    <a:pt x="23813" y="45720"/>
                  </a:cubicBezTo>
                  <a:cubicBezTo>
                    <a:pt x="16192" y="45720"/>
                    <a:pt x="8572" y="31433"/>
                    <a:pt x="0" y="22860"/>
                  </a:cubicBezTo>
                  <a:cubicBezTo>
                    <a:pt x="8572" y="15240"/>
                    <a:pt x="17145" y="2858"/>
                    <a:pt x="26670" y="0"/>
                  </a:cubicBezTo>
                  <a:cubicBezTo>
                    <a:pt x="35242" y="0"/>
                    <a:pt x="44767" y="12383"/>
                    <a:pt x="60007" y="2286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1854"/>
            <p:cNvSpPr/>
            <p:nvPr>
              <p:custDataLst>
                <p:tags r:id="rId53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4335 w 54335"/>
                <a:gd name="connsiteY0" fmla="*/ 22912 h 45954"/>
                <a:gd name="connsiteX1" fmla="*/ 21950 w 54335"/>
                <a:gd name="connsiteY1" fmla="*/ 45772 h 45954"/>
                <a:gd name="connsiteX2" fmla="*/ 43 w 54335"/>
                <a:gd name="connsiteY2" fmla="*/ 20054 h 45954"/>
                <a:gd name="connsiteX3" fmla="*/ 23855 w 54335"/>
                <a:gd name="connsiteY3" fmla="*/ 52 h 45954"/>
                <a:gd name="connsiteX4" fmla="*/ 54335 w 54335"/>
                <a:gd name="connsiteY4" fmla="*/ 22912 h 4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335" h="45954">
                  <a:moveTo>
                    <a:pt x="54335" y="22912"/>
                  </a:moveTo>
                  <a:cubicBezTo>
                    <a:pt x="39095" y="34342"/>
                    <a:pt x="27665" y="47677"/>
                    <a:pt x="21950" y="45772"/>
                  </a:cubicBezTo>
                  <a:cubicBezTo>
                    <a:pt x="12425" y="42914"/>
                    <a:pt x="995" y="30532"/>
                    <a:pt x="43" y="20054"/>
                  </a:cubicBezTo>
                  <a:cubicBezTo>
                    <a:pt x="-910" y="14339"/>
                    <a:pt x="14330" y="1004"/>
                    <a:pt x="23855" y="52"/>
                  </a:cubicBezTo>
                  <a:cubicBezTo>
                    <a:pt x="30523" y="-901"/>
                    <a:pt x="40048" y="11482"/>
                    <a:pt x="54335" y="2291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383"/>
            <p:cNvSpPr/>
            <p:nvPr>
              <p:custDataLst>
                <p:tags r:id="rId54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3524 w 53524"/>
                <a:gd name="connsiteY0" fmla="*/ 21907 h 42922"/>
                <a:gd name="connsiteX1" fmla="*/ 19234 w 53524"/>
                <a:gd name="connsiteY1" fmla="*/ 42863 h 42922"/>
                <a:gd name="connsiteX2" fmla="*/ 184 w 53524"/>
                <a:gd name="connsiteY2" fmla="*/ 21907 h 42922"/>
                <a:gd name="connsiteX3" fmla="*/ 23044 w 53524"/>
                <a:gd name="connsiteY3" fmla="*/ 0 h 42922"/>
                <a:gd name="connsiteX4" fmla="*/ 53524 w 53524"/>
                <a:gd name="connsiteY4" fmla="*/ 21907 h 42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24" h="42922">
                  <a:moveTo>
                    <a:pt x="53524" y="21907"/>
                  </a:moveTo>
                  <a:cubicBezTo>
                    <a:pt x="36379" y="33338"/>
                    <a:pt x="27807" y="43815"/>
                    <a:pt x="19234" y="42863"/>
                  </a:cubicBezTo>
                  <a:cubicBezTo>
                    <a:pt x="11614" y="42863"/>
                    <a:pt x="-1721" y="27623"/>
                    <a:pt x="184" y="21907"/>
                  </a:cubicBezTo>
                  <a:cubicBezTo>
                    <a:pt x="3042" y="13335"/>
                    <a:pt x="13519" y="2857"/>
                    <a:pt x="23044" y="0"/>
                  </a:cubicBezTo>
                  <a:cubicBezTo>
                    <a:pt x="27807" y="0"/>
                    <a:pt x="37332" y="10477"/>
                    <a:pt x="53524" y="21907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384"/>
            <p:cNvSpPr/>
            <p:nvPr>
              <p:custDataLst>
                <p:tags r:id="rId55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3340 w 53340"/>
                <a:gd name="connsiteY0" fmla="*/ 22103 h 42165"/>
                <a:gd name="connsiteX1" fmla="*/ 22860 w 53340"/>
                <a:gd name="connsiteY1" fmla="*/ 42105 h 42165"/>
                <a:gd name="connsiteX2" fmla="*/ 0 w 53340"/>
                <a:gd name="connsiteY2" fmla="*/ 22103 h 42165"/>
                <a:gd name="connsiteX3" fmla="*/ 24765 w 53340"/>
                <a:gd name="connsiteY3" fmla="*/ 195 h 42165"/>
                <a:gd name="connsiteX4" fmla="*/ 53340 w 53340"/>
                <a:gd name="connsiteY4" fmla="*/ 22103 h 4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40" h="42165">
                  <a:moveTo>
                    <a:pt x="53340" y="22103"/>
                  </a:moveTo>
                  <a:cubicBezTo>
                    <a:pt x="38100" y="32580"/>
                    <a:pt x="29528" y="43058"/>
                    <a:pt x="22860" y="42105"/>
                  </a:cubicBezTo>
                  <a:cubicBezTo>
                    <a:pt x="14288" y="40200"/>
                    <a:pt x="7620" y="28770"/>
                    <a:pt x="0" y="22103"/>
                  </a:cubicBezTo>
                  <a:cubicBezTo>
                    <a:pt x="8572" y="14483"/>
                    <a:pt x="15240" y="3053"/>
                    <a:pt x="24765" y="195"/>
                  </a:cubicBezTo>
                  <a:cubicBezTo>
                    <a:pt x="30480" y="-1710"/>
                    <a:pt x="40005" y="10673"/>
                    <a:pt x="53340" y="2210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385"/>
            <p:cNvSpPr/>
            <p:nvPr>
              <p:custDataLst>
                <p:tags r:id="rId56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4292 w 54292"/>
                <a:gd name="connsiteY0" fmla="*/ 17390 h 40250"/>
                <a:gd name="connsiteX1" fmla="*/ 22860 w 54292"/>
                <a:gd name="connsiteY1" fmla="*/ 40250 h 40250"/>
                <a:gd name="connsiteX2" fmla="*/ 0 w 54292"/>
                <a:gd name="connsiteY2" fmla="*/ 21200 h 40250"/>
                <a:gd name="connsiteX3" fmla="*/ 21908 w 54292"/>
                <a:gd name="connsiteY3" fmla="*/ 245 h 40250"/>
                <a:gd name="connsiteX4" fmla="*/ 54292 w 54292"/>
                <a:gd name="connsiteY4" fmla="*/ 17390 h 4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92" h="40250">
                  <a:moveTo>
                    <a:pt x="54292" y="17390"/>
                  </a:moveTo>
                  <a:cubicBezTo>
                    <a:pt x="39053" y="28820"/>
                    <a:pt x="30480" y="40250"/>
                    <a:pt x="22860" y="40250"/>
                  </a:cubicBezTo>
                  <a:cubicBezTo>
                    <a:pt x="14288" y="39298"/>
                    <a:pt x="7620" y="27868"/>
                    <a:pt x="0" y="21200"/>
                  </a:cubicBezTo>
                  <a:cubicBezTo>
                    <a:pt x="6667" y="13580"/>
                    <a:pt x="13335" y="2150"/>
                    <a:pt x="21908" y="245"/>
                  </a:cubicBezTo>
                  <a:cubicBezTo>
                    <a:pt x="28575" y="-1660"/>
                    <a:pt x="38100" y="7865"/>
                    <a:pt x="54292" y="1739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386"/>
            <p:cNvSpPr/>
            <p:nvPr>
              <p:custDataLst>
                <p:tags r:id="rId57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1151 w 39314"/>
                <a:gd name="connsiteY0" fmla="*/ 54292 h 54292"/>
                <a:gd name="connsiteX1" fmla="*/ 196 w 39314"/>
                <a:gd name="connsiteY1" fmla="*/ 21908 h 54292"/>
                <a:gd name="connsiteX2" fmla="*/ 24008 w 39314"/>
                <a:gd name="connsiteY2" fmla="*/ 0 h 54292"/>
                <a:gd name="connsiteX3" fmla="*/ 39248 w 39314"/>
                <a:gd name="connsiteY3" fmla="*/ 21908 h 54292"/>
                <a:gd name="connsiteX4" fmla="*/ 21151 w 39314"/>
                <a:gd name="connsiteY4" fmla="*/ 54292 h 54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14" h="54292">
                  <a:moveTo>
                    <a:pt x="21151" y="54292"/>
                  </a:moveTo>
                  <a:cubicBezTo>
                    <a:pt x="10673" y="38100"/>
                    <a:pt x="-1709" y="27623"/>
                    <a:pt x="196" y="21908"/>
                  </a:cubicBezTo>
                  <a:cubicBezTo>
                    <a:pt x="3053" y="12383"/>
                    <a:pt x="15436" y="6667"/>
                    <a:pt x="24008" y="0"/>
                  </a:cubicBezTo>
                  <a:cubicBezTo>
                    <a:pt x="29723" y="7620"/>
                    <a:pt x="39248" y="14288"/>
                    <a:pt x="39248" y="21908"/>
                  </a:cubicBezTo>
                  <a:cubicBezTo>
                    <a:pt x="40201" y="29528"/>
                    <a:pt x="30676" y="38100"/>
                    <a:pt x="21151" y="5429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387"/>
            <p:cNvSpPr/>
            <p:nvPr>
              <p:custDataLst>
                <p:tags r:id="rId58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7677 w 47676"/>
                <a:gd name="connsiteY0" fmla="*/ 20058 h 41966"/>
                <a:gd name="connsiteX1" fmla="*/ 19102 w 47676"/>
                <a:gd name="connsiteY1" fmla="*/ 41966 h 41966"/>
                <a:gd name="connsiteX2" fmla="*/ 52 w 47676"/>
                <a:gd name="connsiteY2" fmla="*/ 21011 h 41966"/>
                <a:gd name="connsiteX3" fmla="*/ 21959 w 47676"/>
                <a:gd name="connsiteY3" fmla="*/ 56 h 41966"/>
                <a:gd name="connsiteX4" fmla="*/ 47677 w 47676"/>
                <a:gd name="connsiteY4" fmla="*/ 20058 h 4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76" h="41966">
                  <a:moveTo>
                    <a:pt x="47677" y="20058"/>
                  </a:moveTo>
                  <a:cubicBezTo>
                    <a:pt x="35294" y="30536"/>
                    <a:pt x="26722" y="41966"/>
                    <a:pt x="19102" y="41966"/>
                  </a:cubicBezTo>
                  <a:cubicBezTo>
                    <a:pt x="11482" y="41966"/>
                    <a:pt x="-901" y="26726"/>
                    <a:pt x="52" y="21011"/>
                  </a:cubicBezTo>
                  <a:cubicBezTo>
                    <a:pt x="1957" y="12438"/>
                    <a:pt x="13387" y="2913"/>
                    <a:pt x="21959" y="56"/>
                  </a:cubicBezTo>
                  <a:cubicBezTo>
                    <a:pt x="26722" y="-896"/>
                    <a:pt x="36247" y="10533"/>
                    <a:pt x="47677" y="20058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388"/>
            <p:cNvSpPr/>
            <p:nvPr>
              <p:custDataLst>
                <p:tags r:id="rId59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0483 w 50482"/>
                <a:gd name="connsiteY0" fmla="*/ 20063 h 41213"/>
                <a:gd name="connsiteX1" fmla="*/ 20955 w 50482"/>
                <a:gd name="connsiteY1" fmla="*/ 41018 h 41213"/>
                <a:gd name="connsiteX2" fmla="*/ 0 w 50482"/>
                <a:gd name="connsiteY2" fmla="*/ 19110 h 41213"/>
                <a:gd name="connsiteX3" fmla="*/ 23813 w 50482"/>
                <a:gd name="connsiteY3" fmla="*/ 60 h 41213"/>
                <a:gd name="connsiteX4" fmla="*/ 50483 w 50482"/>
                <a:gd name="connsiteY4" fmla="*/ 20063 h 4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82" h="41213">
                  <a:moveTo>
                    <a:pt x="50483" y="20063"/>
                  </a:moveTo>
                  <a:cubicBezTo>
                    <a:pt x="36195" y="30540"/>
                    <a:pt x="27622" y="42923"/>
                    <a:pt x="20955" y="41018"/>
                  </a:cubicBezTo>
                  <a:cubicBezTo>
                    <a:pt x="12383" y="39113"/>
                    <a:pt x="6667" y="26731"/>
                    <a:pt x="0" y="19110"/>
                  </a:cubicBezTo>
                  <a:cubicBezTo>
                    <a:pt x="7620" y="12443"/>
                    <a:pt x="15240" y="2918"/>
                    <a:pt x="23813" y="60"/>
                  </a:cubicBezTo>
                  <a:cubicBezTo>
                    <a:pt x="28575" y="-892"/>
                    <a:pt x="37147" y="9585"/>
                    <a:pt x="50483" y="20063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389"/>
            <p:cNvSpPr/>
            <p:nvPr>
              <p:custDataLst>
                <p:tags r:id="rId60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20003 w 35510"/>
                <a:gd name="connsiteY0" fmla="*/ 47681 h 47680"/>
                <a:gd name="connsiteX1" fmla="*/ 0 w 35510"/>
                <a:gd name="connsiteY1" fmla="*/ 18153 h 47680"/>
                <a:gd name="connsiteX2" fmla="*/ 18097 w 35510"/>
                <a:gd name="connsiteY2" fmla="*/ 56 h 47680"/>
                <a:gd name="connsiteX3" fmla="*/ 35242 w 35510"/>
                <a:gd name="connsiteY3" fmla="*/ 17201 h 47680"/>
                <a:gd name="connsiteX4" fmla="*/ 20003 w 35510"/>
                <a:gd name="connsiteY4" fmla="*/ 47681 h 4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0" h="47680">
                  <a:moveTo>
                    <a:pt x="20003" y="47681"/>
                  </a:moveTo>
                  <a:cubicBezTo>
                    <a:pt x="9525" y="33393"/>
                    <a:pt x="0" y="24821"/>
                    <a:pt x="0" y="18153"/>
                  </a:cubicBezTo>
                  <a:cubicBezTo>
                    <a:pt x="953" y="11486"/>
                    <a:pt x="11430" y="1008"/>
                    <a:pt x="18097" y="56"/>
                  </a:cubicBezTo>
                  <a:cubicBezTo>
                    <a:pt x="22860" y="-897"/>
                    <a:pt x="34290" y="10533"/>
                    <a:pt x="35242" y="17201"/>
                  </a:cubicBezTo>
                  <a:cubicBezTo>
                    <a:pt x="37147" y="23868"/>
                    <a:pt x="28575" y="32441"/>
                    <a:pt x="20003" y="47681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390"/>
            <p:cNvSpPr/>
            <p:nvPr>
              <p:custDataLst>
                <p:tags r:id="rId61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52388 w 52387"/>
                <a:gd name="connsiteY0" fmla="*/ 16460 h 38367"/>
                <a:gd name="connsiteX1" fmla="*/ 20955 w 52387"/>
                <a:gd name="connsiteY1" fmla="*/ 38367 h 38367"/>
                <a:gd name="connsiteX2" fmla="*/ 0 w 52387"/>
                <a:gd name="connsiteY2" fmla="*/ 20270 h 38367"/>
                <a:gd name="connsiteX3" fmla="*/ 21908 w 52387"/>
                <a:gd name="connsiteY3" fmla="*/ 267 h 38367"/>
                <a:gd name="connsiteX4" fmla="*/ 52388 w 52387"/>
                <a:gd name="connsiteY4" fmla="*/ 16460 h 38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87" h="38367">
                  <a:moveTo>
                    <a:pt x="52388" y="16460"/>
                  </a:moveTo>
                  <a:cubicBezTo>
                    <a:pt x="37147" y="27890"/>
                    <a:pt x="28575" y="38367"/>
                    <a:pt x="20955" y="38367"/>
                  </a:cubicBezTo>
                  <a:cubicBezTo>
                    <a:pt x="13335" y="38367"/>
                    <a:pt x="6667" y="26937"/>
                    <a:pt x="0" y="20270"/>
                  </a:cubicBezTo>
                  <a:cubicBezTo>
                    <a:pt x="7620" y="13602"/>
                    <a:pt x="13335" y="3125"/>
                    <a:pt x="21908" y="267"/>
                  </a:cubicBezTo>
                  <a:cubicBezTo>
                    <a:pt x="27622" y="-1638"/>
                    <a:pt x="36195" y="6935"/>
                    <a:pt x="52388" y="1646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391"/>
            <p:cNvSpPr/>
            <p:nvPr>
              <p:custDataLst>
                <p:tags r:id="rId62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4767 w 44767"/>
                <a:gd name="connsiteY0" fmla="*/ 19260 h 36465"/>
                <a:gd name="connsiteX1" fmla="*/ 18098 w 44767"/>
                <a:gd name="connsiteY1" fmla="*/ 36405 h 36465"/>
                <a:gd name="connsiteX2" fmla="*/ 0 w 44767"/>
                <a:gd name="connsiteY2" fmla="*/ 16403 h 36465"/>
                <a:gd name="connsiteX3" fmla="*/ 21908 w 44767"/>
                <a:gd name="connsiteY3" fmla="*/ 210 h 36465"/>
                <a:gd name="connsiteX4" fmla="*/ 44767 w 44767"/>
                <a:gd name="connsiteY4" fmla="*/ 19260 h 36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767" h="36465">
                  <a:moveTo>
                    <a:pt x="44767" y="19260"/>
                  </a:moveTo>
                  <a:cubicBezTo>
                    <a:pt x="33338" y="26880"/>
                    <a:pt x="24765" y="37358"/>
                    <a:pt x="18098" y="36405"/>
                  </a:cubicBezTo>
                  <a:cubicBezTo>
                    <a:pt x="11430" y="35453"/>
                    <a:pt x="5715" y="23070"/>
                    <a:pt x="0" y="16403"/>
                  </a:cubicBezTo>
                  <a:cubicBezTo>
                    <a:pt x="7620" y="10688"/>
                    <a:pt x="14288" y="1163"/>
                    <a:pt x="21908" y="210"/>
                  </a:cubicBezTo>
                  <a:cubicBezTo>
                    <a:pt x="27623" y="-1695"/>
                    <a:pt x="35242" y="9735"/>
                    <a:pt x="44767" y="1926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392"/>
            <p:cNvSpPr/>
            <p:nvPr>
              <p:custDataLst>
                <p:tags r:id="rId63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9050 w 35488"/>
                <a:gd name="connsiteY0" fmla="*/ 0 h 46672"/>
                <a:gd name="connsiteX1" fmla="*/ 35242 w 35488"/>
                <a:gd name="connsiteY1" fmla="*/ 25717 h 46672"/>
                <a:gd name="connsiteX2" fmla="*/ 17145 w 35488"/>
                <a:gd name="connsiteY2" fmla="*/ 46672 h 46672"/>
                <a:gd name="connsiteX3" fmla="*/ 0 w 35488"/>
                <a:gd name="connsiteY3" fmla="*/ 27622 h 46672"/>
                <a:gd name="connsiteX4" fmla="*/ 19050 w 35488"/>
                <a:gd name="connsiteY4" fmla="*/ 0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8" h="46672">
                  <a:moveTo>
                    <a:pt x="19050" y="0"/>
                  </a:moveTo>
                  <a:cubicBezTo>
                    <a:pt x="27623" y="12382"/>
                    <a:pt x="37148" y="20002"/>
                    <a:pt x="35242" y="25717"/>
                  </a:cubicBezTo>
                  <a:cubicBezTo>
                    <a:pt x="33338" y="33338"/>
                    <a:pt x="23813" y="40005"/>
                    <a:pt x="17145" y="46672"/>
                  </a:cubicBezTo>
                  <a:cubicBezTo>
                    <a:pt x="11430" y="40005"/>
                    <a:pt x="0" y="33338"/>
                    <a:pt x="0" y="27622"/>
                  </a:cubicBezTo>
                  <a:cubicBezTo>
                    <a:pt x="952" y="20002"/>
                    <a:pt x="10477" y="12382"/>
                    <a:pt x="19050" y="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393"/>
            <p:cNvSpPr/>
            <p:nvPr>
              <p:custDataLst>
                <p:tags r:id="rId64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5486 w 35544"/>
                <a:gd name="connsiteY0" fmla="*/ 0 h 43815"/>
                <a:gd name="connsiteX1" fmla="*/ 35489 w 35544"/>
                <a:gd name="connsiteY1" fmla="*/ 21908 h 43815"/>
                <a:gd name="connsiteX2" fmla="*/ 18344 w 35544"/>
                <a:gd name="connsiteY2" fmla="*/ 43815 h 43815"/>
                <a:gd name="connsiteX3" fmla="*/ 246 w 35544"/>
                <a:gd name="connsiteY3" fmla="*/ 23813 h 43815"/>
                <a:gd name="connsiteX4" fmla="*/ 15486 w 35544"/>
                <a:gd name="connsiteY4" fmla="*/ 0 h 43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44" h="43815">
                  <a:moveTo>
                    <a:pt x="15486" y="0"/>
                  </a:moveTo>
                  <a:cubicBezTo>
                    <a:pt x="25011" y="10478"/>
                    <a:pt x="36441" y="18097"/>
                    <a:pt x="35489" y="21908"/>
                  </a:cubicBezTo>
                  <a:cubicBezTo>
                    <a:pt x="33584" y="30480"/>
                    <a:pt x="24059" y="36195"/>
                    <a:pt x="18344" y="43815"/>
                  </a:cubicBezTo>
                  <a:cubicBezTo>
                    <a:pt x="11676" y="37147"/>
                    <a:pt x="2151" y="31433"/>
                    <a:pt x="246" y="23813"/>
                  </a:cubicBezTo>
                  <a:cubicBezTo>
                    <a:pt x="-1659" y="19050"/>
                    <a:pt x="7866" y="10478"/>
                    <a:pt x="15486" y="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394"/>
            <p:cNvSpPr/>
            <p:nvPr>
              <p:custDataLst>
                <p:tags r:id="rId65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42863 w 42862"/>
                <a:gd name="connsiteY0" fmla="*/ 16192 h 33564"/>
                <a:gd name="connsiteX1" fmla="*/ 19050 w 42862"/>
                <a:gd name="connsiteY1" fmla="*/ 33338 h 33564"/>
                <a:gd name="connsiteX2" fmla="*/ 0 w 42862"/>
                <a:gd name="connsiteY2" fmla="*/ 15240 h 33564"/>
                <a:gd name="connsiteX3" fmla="*/ 19050 w 42862"/>
                <a:gd name="connsiteY3" fmla="*/ 0 h 33564"/>
                <a:gd name="connsiteX4" fmla="*/ 42863 w 42862"/>
                <a:gd name="connsiteY4" fmla="*/ 16192 h 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862" h="33564">
                  <a:moveTo>
                    <a:pt x="42863" y="16192"/>
                  </a:moveTo>
                  <a:cubicBezTo>
                    <a:pt x="31432" y="24765"/>
                    <a:pt x="23813" y="35242"/>
                    <a:pt x="19050" y="33338"/>
                  </a:cubicBezTo>
                  <a:cubicBezTo>
                    <a:pt x="11430" y="31433"/>
                    <a:pt x="5715" y="21908"/>
                    <a:pt x="0" y="15240"/>
                  </a:cubicBezTo>
                  <a:cubicBezTo>
                    <a:pt x="5715" y="9525"/>
                    <a:pt x="11430" y="953"/>
                    <a:pt x="19050" y="0"/>
                  </a:cubicBezTo>
                  <a:cubicBezTo>
                    <a:pt x="23813" y="0"/>
                    <a:pt x="31432" y="8572"/>
                    <a:pt x="42863" y="16192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395"/>
            <p:cNvSpPr/>
            <p:nvPr>
              <p:custDataLst>
                <p:tags r:id="rId66"/>
              </p:custDataLst>
            </p:nvPr>
          </p:nvSpPr>
          <p:spPr>
            <a:xfrm flipH="1">
              <a:off x="0" y="0"/>
              <a:ext cx="0" cy="0"/>
            </a:xfrm>
            <a:custGeom>
              <a:avLst/>
              <a:gdLst>
                <a:gd name="connsiteX0" fmla="*/ 19260 w 35518"/>
                <a:gd name="connsiteY0" fmla="*/ 0 h 42862"/>
                <a:gd name="connsiteX1" fmla="*/ 35452 w 35518"/>
                <a:gd name="connsiteY1" fmla="*/ 23813 h 42862"/>
                <a:gd name="connsiteX2" fmla="*/ 20213 w 35518"/>
                <a:gd name="connsiteY2" fmla="*/ 42863 h 42862"/>
                <a:gd name="connsiteX3" fmla="*/ 210 w 35518"/>
                <a:gd name="connsiteY3" fmla="*/ 23813 h 42862"/>
                <a:gd name="connsiteX4" fmla="*/ 19260 w 35518"/>
                <a:gd name="connsiteY4" fmla="*/ 0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518" h="42862">
                  <a:moveTo>
                    <a:pt x="19260" y="0"/>
                  </a:moveTo>
                  <a:cubicBezTo>
                    <a:pt x="26880" y="10478"/>
                    <a:pt x="36405" y="18097"/>
                    <a:pt x="35452" y="23813"/>
                  </a:cubicBezTo>
                  <a:cubicBezTo>
                    <a:pt x="34500" y="30480"/>
                    <a:pt x="24975" y="37147"/>
                    <a:pt x="20213" y="42863"/>
                  </a:cubicBezTo>
                  <a:cubicBezTo>
                    <a:pt x="13545" y="36195"/>
                    <a:pt x="3068" y="31432"/>
                    <a:pt x="210" y="23813"/>
                  </a:cubicBezTo>
                  <a:cubicBezTo>
                    <a:pt x="-1695" y="19050"/>
                    <a:pt x="9735" y="10478"/>
                    <a:pt x="19260" y="0"/>
                  </a:cubicBezTo>
                  <a:close/>
                </a:path>
              </a:pathLst>
            </a:custGeom>
            <a:blipFill dpi="0" rotWithShape="0">
              <a:blip r:embed="rId20"/>
              <a:stretch>
                <a:fillRect/>
              </a:stretch>
            </a:blip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72" name="图片 71"/>
          <p:cNvPicPr>
            <a:picLocks noChangeAspect="1"/>
          </p:cNvPicPr>
          <p:nvPr>
            <p:custDataLst>
              <p:tags r:id="rId67"/>
            </p:custDataLst>
          </p:nvPr>
        </p:nvPicPr>
        <p:blipFill>
          <a:blip r:embed="rId68"/>
          <a:srcRect t="5635" b="7130"/>
          <a:stretch>
            <a:fillRect/>
          </a:stretch>
        </p:blipFill>
        <p:spPr>
          <a:xfrm>
            <a:off x="0" y="5267960"/>
            <a:ext cx="1730375" cy="151003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124325" cy="638175"/>
            <a:chOff x="316" y="230"/>
            <a:chExt cx="6495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5416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新阶段，独特价值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>
            <p:custDataLst>
              <p:tags r:id="rId5"/>
            </p:custDataLst>
          </p:nvPr>
        </p:nvGrpSpPr>
        <p:grpSpPr>
          <a:xfrm>
            <a:off x="603885" y="877570"/>
            <a:ext cx="2813050" cy="739775"/>
            <a:chOff x="500" y="1540"/>
            <a:chExt cx="5065" cy="1458"/>
          </a:xfrm>
        </p:grpSpPr>
        <p:pic>
          <p:nvPicPr>
            <p:cNvPr id="20" name="图片 19"/>
            <p:cNvPicPr/>
            <p:nvPr>
              <p:custDataLst>
                <p:tags r:id="rId6"/>
              </p:custDataLst>
            </p:nvPr>
          </p:nvPicPr>
          <p:blipFill>
            <a:blip r:embed="rId7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426" t="11885" r="6660" b="11729"/>
            <a:stretch>
              <a:fillRect/>
            </a:stretch>
          </p:blipFill>
          <p:spPr>
            <a:xfrm>
              <a:off x="500" y="1540"/>
              <a:ext cx="2109" cy="145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2609" y="1543"/>
              <a:ext cx="2956" cy="1029"/>
            </a:xfrm>
            <a:prstGeom prst="rect">
              <a:avLst/>
            </a:prstGeom>
            <a:gradFill>
              <a:gsLst>
                <a:gs pos="50000">
                  <a:srgbClr val="F8E786"/>
                </a:gs>
                <a:gs pos="0">
                  <a:srgbClr val="FAEFAE"/>
                </a:gs>
                <a:gs pos="100000">
                  <a:srgbClr val="F5DE5D"/>
                </a:gs>
              </a:gsLst>
              <a:lin ang="5400000" scaled="1"/>
            </a:gradFill>
            <a:ln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ang="5400000" scaled="0"/>
              </a:gra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FF0000"/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阅读感悟</a:t>
              </a:r>
              <a:endParaRPr lang="zh-CN" altLang="en-US" sz="2800">
                <a:solidFill>
                  <a:srgbClr val="FF0000"/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35305" y="989330"/>
            <a:ext cx="11367770" cy="2245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钱学森曾经在北京师范大学附属中学读书。他说:“6年的师大附中学习生活对我的教育很深，对我的一生，对我的知识和人生观起了很大的作用。”他归国回到北京的第二天，就赶往母校探望。每次路过母校的老校址，他都会说:“这是我最熟悉的地方。”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/>
          <p:nvPr>
            <p:custDataLst>
              <p:tags r:id="rId10"/>
            </p:custDataLst>
          </p:nvPr>
        </p:nvPicPr>
        <p:blipFill>
          <a:blip r:embed="rId11"/>
          <a:srcRect r="2599"/>
          <a:stretch>
            <a:fillRect/>
          </a:stretch>
        </p:blipFill>
        <p:spPr>
          <a:xfrm>
            <a:off x="8213090" y="2779395"/>
            <a:ext cx="3868420" cy="3458845"/>
          </a:xfrm>
          <a:prstGeom prst="roundRect">
            <a:avLst/>
          </a:prstGeom>
        </p:spPr>
      </p:pic>
      <p:sp>
        <p:nvSpPr>
          <p:cNvPr id="7" name="文本框 6"/>
          <p:cNvSpPr txBox="1"/>
          <p:nvPr>
            <p:custDataLst>
              <p:tags r:id="rId12"/>
            </p:custDataLst>
          </p:nvPr>
        </p:nvSpPr>
        <p:spPr>
          <a:xfrm>
            <a:off x="535305" y="2700020"/>
            <a:ext cx="7715885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从化学、儿何学、矿物学、生物学到国文、哲学概论、伦里学、音乐、美术，从基础科学知识体系到做人的伦理道德，中学教育为钱学森的成长打下了坚实的基础。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钱学森在晚年曾写下一段话，称有17个人对自己的一生影响深远，其中12个人是求学期间的老师，而中学老师就占了7个。这足见中学教育在他人生道路上的重要性。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>
            <p:custDataLst>
              <p:tags r:id="rId13"/>
            </p:custDataLst>
          </p:nvPr>
        </p:nvGrpSpPr>
        <p:grpSpPr>
          <a:xfrm>
            <a:off x="261620" y="6256655"/>
            <a:ext cx="11094720" cy="540385"/>
            <a:chOff x="500" y="9736"/>
            <a:chExt cx="17472" cy="851"/>
          </a:xfrm>
        </p:grpSpPr>
        <p:sp>
          <p:nvSpPr>
            <p:cNvPr id="8" name="文本框 7"/>
            <p:cNvSpPr txBox="1"/>
            <p:nvPr>
              <p:custDataLst>
                <p:tags r:id="rId14"/>
              </p:custDataLst>
            </p:nvPr>
          </p:nvSpPr>
          <p:spPr>
            <a:xfrm>
              <a:off x="1395" y="9736"/>
              <a:ext cx="16577" cy="82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zh-CN" altLang="en-US" sz="28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结合钱学森的故事想一想：初中阶段对我们人生有哪些独特价值 ?</a:t>
              </a:r>
              <a:endPara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500" y="9736"/>
              <a:ext cx="851" cy="851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1061700" y="10883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124325" cy="638175"/>
            <a:chOff x="316" y="230"/>
            <a:chExt cx="6495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5416" cy="9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新阶段，独特价值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711835" y="1007745"/>
            <a:ext cx="9450070" cy="833120"/>
            <a:chOff x="982" y="1587"/>
            <a:chExt cx="14882" cy="1312"/>
          </a:xfrm>
        </p:grpSpPr>
        <p:sp>
          <p:nvSpPr>
            <p:cNvPr id="21" name="任意多边形 20"/>
            <p:cNvSpPr/>
            <p:nvPr>
              <p:custDataLst>
                <p:tags r:id="rId6"/>
              </p:custDataLst>
            </p:nvPr>
          </p:nvSpPr>
          <p:spPr>
            <a:xfrm>
              <a:off x="982" y="1587"/>
              <a:ext cx="1545" cy="1044"/>
            </a:xfrm>
            <a:custGeom>
              <a:avLst/>
              <a:gdLst>
                <a:gd name="connsiteX0" fmla="*/ 623 w 1665"/>
                <a:gd name="connsiteY0" fmla="*/ 1365 h 1365"/>
                <a:gd name="connsiteX1" fmla="*/ 0 w 1665"/>
                <a:gd name="connsiteY1" fmla="*/ 1362 h 1365"/>
                <a:gd name="connsiteX2" fmla="*/ 0 w 1665"/>
                <a:gd name="connsiteY2" fmla="*/ 0 h 1365"/>
                <a:gd name="connsiteX3" fmla="*/ 1665 w 1665"/>
                <a:gd name="connsiteY3" fmla="*/ 0 h 1365"/>
                <a:gd name="connsiteX4" fmla="*/ 1658 w 1665"/>
                <a:gd name="connsiteY4" fmla="*/ 420 h 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" h="1365">
                  <a:moveTo>
                    <a:pt x="623" y="1365"/>
                  </a:moveTo>
                  <a:lnTo>
                    <a:pt x="0" y="1362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58" y="42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1409" y="1827"/>
              <a:ext cx="14455" cy="10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如何理解初中阶段对我们人生的独特价值 ?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711835" y="2058035"/>
            <a:ext cx="5384800" cy="39693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3600" b="1">
                <a:solidFill>
                  <a:schemeClr val="accent5">
                    <a:lumMod val="5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</a:t>
            </a:r>
            <a:r>
              <a:rPr lang="zh-CN" altLang="en-US" sz="3600" b="1">
                <a:solidFill>
                  <a:schemeClr val="accent5">
                    <a:lumMod val="50000"/>
                  </a:schemeClr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初中阶段对我们的人生具有独特的价值。我们正处于生命成长的“拔节孕穗期”，这是我们世界观、人生观、价值观初步形成的重要时期，需要精心引导和栽培。</a:t>
            </a:r>
            <a:endParaRPr lang="zh-CN" altLang="en-US" sz="3600" b="1">
              <a:solidFill>
                <a:schemeClr val="accent5">
                  <a:lumMod val="50000"/>
                </a:schemeClr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  <p:grpSp>
        <p:nvGrpSpPr>
          <p:cNvPr id="33" name="组合 32"/>
          <p:cNvGrpSpPr/>
          <p:nvPr>
            <p:custDataLst>
              <p:tags r:id="rId9"/>
            </p:custDataLst>
          </p:nvPr>
        </p:nvGrpSpPr>
        <p:grpSpPr>
          <a:xfrm>
            <a:off x="6297930" y="1875155"/>
            <a:ext cx="5099050" cy="4631055"/>
            <a:chOff x="6338569" y="2756618"/>
            <a:chExt cx="2192323" cy="1917337"/>
          </a:xfrm>
        </p:grpSpPr>
        <p:sp>
          <p:nvSpPr>
            <p:cNvPr id="34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6518950" y="2756618"/>
              <a:ext cx="1888325" cy="1875711"/>
            </a:xfrm>
            <a:custGeom>
              <a:avLst/>
              <a:gdLst>
                <a:gd name="T0" fmla="*/ 74 w 629"/>
                <a:gd name="T1" fmla="*/ 255 h 624"/>
                <a:gd name="T2" fmla="*/ 103 w 629"/>
                <a:gd name="T3" fmla="*/ 210 h 624"/>
                <a:gd name="T4" fmla="*/ 105 w 629"/>
                <a:gd name="T5" fmla="*/ 126 h 624"/>
                <a:gd name="T6" fmla="*/ 142 w 629"/>
                <a:gd name="T7" fmla="*/ 101 h 624"/>
                <a:gd name="T8" fmla="*/ 191 w 629"/>
                <a:gd name="T9" fmla="*/ 61 h 624"/>
                <a:gd name="T10" fmla="*/ 194 w 629"/>
                <a:gd name="T11" fmla="*/ 30 h 624"/>
                <a:gd name="T12" fmla="*/ 215 w 629"/>
                <a:gd name="T13" fmla="*/ 27 h 624"/>
                <a:gd name="T14" fmla="*/ 241 w 629"/>
                <a:gd name="T15" fmla="*/ 55 h 624"/>
                <a:gd name="T16" fmla="*/ 267 w 629"/>
                <a:gd name="T17" fmla="*/ 61 h 624"/>
                <a:gd name="T18" fmla="*/ 341 w 629"/>
                <a:gd name="T19" fmla="*/ 38 h 624"/>
                <a:gd name="T20" fmla="*/ 427 w 629"/>
                <a:gd name="T21" fmla="*/ 72 h 624"/>
                <a:gd name="T22" fmla="*/ 490 w 629"/>
                <a:gd name="T23" fmla="*/ 45 h 624"/>
                <a:gd name="T24" fmla="*/ 514 w 629"/>
                <a:gd name="T25" fmla="*/ 17 h 624"/>
                <a:gd name="T26" fmla="*/ 571 w 629"/>
                <a:gd name="T27" fmla="*/ 61 h 624"/>
                <a:gd name="T28" fmla="*/ 534 w 629"/>
                <a:gd name="T29" fmla="*/ 109 h 624"/>
                <a:gd name="T30" fmla="*/ 547 w 629"/>
                <a:gd name="T31" fmla="*/ 174 h 624"/>
                <a:gd name="T32" fmla="*/ 608 w 629"/>
                <a:gd name="T33" fmla="*/ 190 h 624"/>
                <a:gd name="T34" fmla="*/ 608 w 629"/>
                <a:gd name="T35" fmla="*/ 221 h 624"/>
                <a:gd name="T36" fmla="*/ 580 w 629"/>
                <a:gd name="T37" fmla="*/ 227 h 624"/>
                <a:gd name="T38" fmla="*/ 609 w 629"/>
                <a:gd name="T39" fmla="*/ 349 h 624"/>
                <a:gd name="T40" fmla="*/ 565 w 629"/>
                <a:gd name="T41" fmla="*/ 429 h 624"/>
                <a:gd name="T42" fmla="*/ 586 w 629"/>
                <a:gd name="T43" fmla="*/ 494 h 624"/>
                <a:gd name="T44" fmla="*/ 541 w 629"/>
                <a:gd name="T45" fmla="*/ 551 h 624"/>
                <a:gd name="T46" fmla="*/ 418 w 629"/>
                <a:gd name="T47" fmla="*/ 560 h 624"/>
                <a:gd name="T48" fmla="*/ 353 w 629"/>
                <a:gd name="T49" fmla="*/ 604 h 624"/>
                <a:gd name="T50" fmla="*/ 263 w 629"/>
                <a:gd name="T51" fmla="*/ 573 h 624"/>
                <a:gd name="T52" fmla="*/ 193 w 629"/>
                <a:gd name="T53" fmla="*/ 604 h 624"/>
                <a:gd name="T54" fmla="*/ 122 w 629"/>
                <a:gd name="T55" fmla="*/ 605 h 624"/>
                <a:gd name="T56" fmla="*/ 120 w 629"/>
                <a:gd name="T57" fmla="*/ 488 h 624"/>
                <a:gd name="T58" fmla="*/ 35 w 629"/>
                <a:gd name="T59" fmla="*/ 445 h 624"/>
                <a:gd name="T60" fmla="*/ 43 w 629"/>
                <a:gd name="T61" fmla="*/ 406 h 624"/>
                <a:gd name="T62" fmla="*/ 33 w 629"/>
                <a:gd name="T63" fmla="*/ 288 h 624"/>
                <a:gd name="T64" fmla="*/ 74 w 629"/>
                <a:gd name="T65" fmla="*/ 255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9" h="624">
                  <a:moveTo>
                    <a:pt x="74" y="255"/>
                  </a:moveTo>
                  <a:cubicBezTo>
                    <a:pt x="87" y="242"/>
                    <a:pt x="99" y="226"/>
                    <a:pt x="103" y="210"/>
                  </a:cubicBezTo>
                  <a:cubicBezTo>
                    <a:pt x="109" y="182"/>
                    <a:pt x="90" y="152"/>
                    <a:pt x="105" y="126"/>
                  </a:cubicBezTo>
                  <a:cubicBezTo>
                    <a:pt x="112" y="112"/>
                    <a:pt x="128" y="106"/>
                    <a:pt x="142" y="101"/>
                  </a:cubicBezTo>
                  <a:cubicBezTo>
                    <a:pt x="165" y="94"/>
                    <a:pt x="186" y="87"/>
                    <a:pt x="191" y="61"/>
                  </a:cubicBezTo>
                  <a:cubicBezTo>
                    <a:pt x="192" y="50"/>
                    <a:pt x="187" y="38"/>
                    <a:pt x="194" y="30"/>
                  </a:cubicBezTo>
                  <a:cubicBezTo>
                    <a:pt x="198" y="24"/>
                    <a:pt x="208" y="23"/>
                    <a:pt x="215" y="27"/>
                  </a:cubicBezTo>
                  <a:cubicBezTo>
                    <a:pt x="227" y="33"/>
                    <a:pt x="230" y="48"/>
                    <a:pt x="241" y="55"/>
                  </a:cubicBezTo>
                  <a:cubicBezTo>
                    <a:pt x="248" y="60"/>
                    <a:pt x="258" y="61"/>
                    <a:pt x="267" y="61"/>
                  </a:cubicBezTo>
                  <a:cubicBezTo>
                    <a:pt x="295" y="63"/>
                    <a:pt x="315" y="45"/>
                    <a:pt x="341" y="38"/>
                  </a:cubicBezTo>
                  <a:cubicBezTo>
                    <a:pt x="394" y="25"/>
                    <a:pt x="393" y="70"/>
                    <a:pt x="427" y="72"/>
                  </a:cubicBezTo>
                  <a:cubicBezTo>
                    <a:pt x="447" y="73"/>
                    <a:pt x="478" y="60"/>
                    <a:pt x="490" y="45"/>
                  </a:cubicBezTo>
                  <a:cubicBezTo>
                    <a:pt x="497" y="35"/>
                    <a:pt x="503" y="23"/>
                    <a:pt x="514" y="17"/>
                  </a:cubicBezTo>
                  <a:cubicBezTo>
                    <a:pt x="541" y="0"/>
                    <a:pt x="578" y="25"/>
                    <a:pt x="571" y="61"/>
                  </a:cubicBezTo>
                  <a:cubicBezTo>
                    <a:pt x="567" y="86"/>
                    <a:pt x="542" y="89"/>
                    <a:pt x="534" y="109"/>
                  </a:cubicBezTo>
                  <a:cubicBezTo>
                    <a:pt x="526" y="130"/>
                    <a:pt x="531" y="158"/>
                    <a:pt x="547" y="174"/>
                  </a:cubicBezTo>
                  <a:cubicBezTo>
                    <a:pt x="570" y="198"/>
                    <a:pt x="597" y="188"/>
                    <a:pt x="608" y="190"/>
                  </a:cubicBezTo>
                  <a:cubicBezTo>
                    <a:pt x="629" y="192"/>
                    <a:pt x="629" y="215"/>
                    <a:pt x="608" y="221"/>
                  </a:cubicBezTo>
                  <a:cubicBezTo>
                    <a:pt x="599" y="224"/>
                    <a:pt x="589" y="223"/>
                    <a:pt x="580" y="227"/>
                  </a:cubicBezTo>
                  <a:cubicBezTo>
                    <a:pt x="530" y="250"/>
                    <a:pt x="609" y="302"/>
                    <a:pt x="609" y="349"/>
                  </a:cubicBezTo>
                  <a:cubicBezTo>
                    <a:pt x="608" y="381"/>
                    <a:pt x="578" y="402"/>
                    <a:pt x="565" y="429"/>
                  </a:cubicBezTo>
                  <a:cubicBezTo>
                    <a:pt x="550" y="460"/>
                    <a:pt x="567" y="473"/>
                    <a:pt x="586" y="494"/>
                  </a:cubicBezTo>
                  <a:cubicBezTo>
                    <a:pt x="629" y="539"/>
                    <a:pt x="591" y="583"/>
                    <a:pt x="541" y="551"/>
                  </a:cubicBezTo>
                  <a:cubicBezTo>
                    <a:pt x="507" y="529"/>
                    <a:pt x="479" y="490"/>
                    <a:pt x="418" y="560"/>
                  </a:cubicBezTo>
                  <a:cubicBezTo>
                    <a:pt x="400" y="580"/>
                    <a:pt x="380" y="603"/>
                    <a:pt x="353" y="604"/>
                  </a:cubicBezTo>
                  <a:cubicBezTo>
                    <a:pt x="321" y="605"/>
                    <a:pt x="295" y="574"/>
                    <a:pt x="263" y="573"/>
                  </a:cubicBezTo>
                  <a:cubicBezTo>
                    <a:pt x="238" y="572"/>
                    <a:pt x="216" y="591"/>
                    <a:pt x="193" y="604"/>
                  </a:cubicBezTo>
                  <a:cubicBezTo>
                    <a:pt x="171" y="617"/>
                    <a:pt x="139" y="624"/>
                    <a:pt x="122" y="605"/>
                  </a:cubicBezTo>
                  <a:cubicBezTo>
                    <a:pt x="92" y="572"/>
                    <a:pt x="139" y="524"/>
                    <a:pt x="120" y="488"/>
                  </a:cubicBezTo>
                  <a:cubicBezTo>
                    <a:pt x="103" y="457"/>
                    <a:pt x="49" y="477"/>
                    <a:pt x="35" y="445"/>
                  </a:cubicBezTo>
                  <a:cubicBezTo>
                    <a:pt x="29" y="432"/>
                    <a:pt x="37" y="419"/>
                    <a:pt x="43" y="406"/>
                  </a:cubicBezTo>
                  <a:cubicBezTo>
                    <a:pt x="65" y="365"/>
                    <a:pt x="0" y="325"/>
                    <a:pt x="33" y="288"/>
                  </a:cubicBezTo>
                  <a:cubicBezTo>
                    <a:pt x="44" y="275"/>
                    <a:pt x="57" y="271"/>
                    <a:pt x="74" y="255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27000" r="-33000" b="-12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6"/>
            <p:cNvSpPr/>
            <p:nvPr>
              <p:custDataLst>
                <p:tags r:id="rId12"/>
              </p:custDataLst>
            </p:nvPr>
          </p:nvSpPr>
          <p:spPr bwMode="auto">
            <a:xfrm>
              <a:off x="7852255" y="4400230"/>
              <a:ext cx="191734" cy="151369"/>
            </a:xfrm>
            <a:custGeom>
              <a:avLst/>
              <a:gdLst>
                <a:gd name="T0" fmla="*/ 1 w 64"/>
                <a:gd name="T1" fmla="*/ 29 h 50"/>
                <a:gd name="T2" fmla="*/ 2 w 64"/>
                <a:gd name="T3" fmla="*/ 42 h 50"/>
                <a:gd name="T4" fmla="*/ 28 w 64"/>
                <a:gd name="T5" fmla="*/ 48 h 50"/>
                <a:gd name="T6" fmla="*/ 49 w 64"/>
                <a:gd name="T7" fmla="*/ 43 h 50"/>
                <a:gd name="T8" fmla="*/ 63 w 64"/>
                <a:gd name="T9" fmla="*/ 26 h 50"/>
                <a:gd name="T10" fmla="*/ 51 w 64"/>
                <a:gd name="T11" fmla="*/ 4 h 50"/>
                <a:gd name="T12" fmla="*/ 25 w 64"/>
                <a:gd name="T13" fmla="*/ 3 h 50"/>
                <a:gd name="T14" fmla="*/ 1 w 64"/>
                <a:gd name="T15" fmla="*/ 2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50">
                  <a:moveTo>
                    <a:pt x="1" y="29"/>
                  </a:moveTo>
                  <a:cubicBezTo>
                    <a:pt x="0" y="33"/>
                    <a:pt x="0" y="38"/>
                    <a:pt x="2" y="42"/>
                  </a:cubicBezTo>
                  <a:cubicBezTo>
                    <a:pt x="7" y="50"/>
                    <a:pt x="19" y="50"/>
                    <a:pt x="28" y="48"/>
                  </a:cubicBezTo>
                  <a:cubicBezTo>
                    <a:pt x="35" y="47"/>
                    <a:pt x="43" y="46"/>
                    <a:pt x="49" y="43"/>
                  </a:cubicBezTo>
                  <a:cubicBezTo>
                    <a:pt x="56" y="39"/>
                    <a:pt x="62" y="33"/>
                    <a:pt x="63" y="26"/>
                  </a:cubicBezTo>
                  <a:cubicBezTo>
                    <a:pt x="64" y="17"/>
                    <a:pt x="59" y="8"/>
                    <a:pt x="51" y="4"/>
                  </a:cubicBezTo>
                  <a:cubicBezTo>
                    <a:pt x="43" y="0"/>
                    <a:pt x="33" y="0"/>
                    <a:pt x="25" y="3"/>
                  </a:cubicBezTo>
                  <a:cubicBezTo>
                    <a:pt x="13" y="7"/>
                    <a:pt x="3" y="17"/>
                    <a:pt x="1" y="29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958000" t="-1086000" r="-513000" b="-204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"/>
            <p:cNvSpPr/>
            <p:nvPr>
              <p:custDataLst>
                <p:tags r:id="rId13"/>
              </p:custDataLst>
            </p:nvPr>
          </p:nvSpPr>
          <p:spPr bwMode="auto">
            <a:xfrm>
              <a:off x="6821687" y="2762925"/>
              <a:ext cx="230838" cy="228315"/>
            </a:xfrm>
            <a:custGeom>
              <a:avLst/>
              <a:gdLst>
                <a:gd name="T0" fmla="*/ 40 w 77"/>
                <a:gd name="T1" fmla="*/ 1 h 76"/>
                <a:gd name="T2" fmla="*/ 4 w 77"/>
                <a:gd name="T3" fmla="*/ 26 h 76"/>
                <a:gd name="T4" fmla="*/ 22 w 77"/>
                <a:gd name="T5" fmla="*/ 66 h 76"/>
                <a:gd name="T6" fmla="*/ 71 w 77"/>
                <a:gd name="T7" fmla="*/ 45 h 76"/>
                <a:gd name="T8" fmla="*/ 40 w 77"/>
                <a:gd name="T9" fmla="*/ 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6">
                  <a:moveTo>
                    <a:pt x="40" y="1"/>
                  </a:moveTo>
                  <a:cubicBezTo>
                    <a:pt x="24" y="0"/>
                    <a:pt x="8" y="11"/>
                    <a:pt x="4" y="26"/>
                  </a:cubicBezTo>
                  <a:cubicBezTo>
                    <a:pt x="0" y="41"/>
                    <a:pt x="8" y="59"/>
                    <a:pt x="22" y="66"/>
                  </a:cubicBezTo>
                  <a:cubicBezTo>
                    <a:pt x="40" y="76"/>
                    <a:pt x="65" y="64"/>
                    <a:pt x="71" y="45"/>
                  </a:cubicBezTo>
                  <a:cubicBezTo>
                    <a:pt x="77" y="25"/>
                    <a:pt x="60" y="2"/>
                    <a:pt x="40" y="1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349000" t="-3000" r="-855000" b="-819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8"/>
            <p:cNvSpPr/>
            <p:nvPr>
              <p:custDataLst>
                <p:tags r:id="rId14"/>
              </p:custDataLst>
            </p:nvPr>
          </p:nvSpPr>
          <p:spPr bwMode="auto">
            <a:xfrm>
              <a:off x="6658966" y="2834825"/>
              <a:ext cx="102174" cy="111004"/>
            </a:xfrm>
            <a:custGeom>
              <a:avLst/>
              <a:gdLst>
                <a:gd name="T0" fmla="*/ 33 w 34"/>
                <a:gd name="T1" fmla="*/ 20 h 37"/>
                <a:gd name="T2" fmla="*/ 27 w 34"/>
                <a:gd name="T3" fmla="*/ 5 h 37"/>
                <a:gd name="T4" fmla="*/ 5 w 34"/>
                <a:gd name="T5" fmla="*/ 8 h 37"/>
                <a:gd name="T6" fmla="*/ 7 w 34"/>
                <a:gd name="T7" fmla="*/ 29 h 37"/>
                <a:gd name="T8" fmla="*/ 33 w 34"/>
                <a:gd name="T9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7">
                  <a:moveTo>
                    <a:pt x="33" y="20"/>
                  </a:moveTo>
                  <a:cubicBezTo>
                    <a:pt x="34" y="14"/>
                    <a:pt x="31" y="8"/>
                    <a:pt x="27" y="5"/>
                  </a:cubicBezTo>
                  <a:cubicBezTo>
                    <a:pt x="21" y="0"/>
                    <a:pt x="11" y="1"/>
                    <a:pt x="5" y="8"/>
                  </a:cubicBezTo>
                  <a:cubicBezTo>
                    <a:pt x="0" y="14"/>
                    <a:pt x="1" y="24"/>
                    <a:pt x="7" y="29"/>
                  </a:cubicBezTo>
                  <a:cubicBezTo>
                    <a:pt x="15" y="37"/>
                    <a:pt x="32" y="31"/>
                    <a:pt x="33" y="20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630000" t="-70000" r="-2217000" b="-1725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9"/>
            <p:cNvSpPr/>
            <p:nvPr>
              <p:custDataLst>
                <p:tags r:id="rId15"/>
              </p:custDataLst>
            </p:nvPr>
          </p:nvSpPr>
          <p:spPr bwMode="auto">
            <a:xfrm>
              <a:off x="6469755" y="4286703"/>
              <a:ext cx="247235" cy="243452"/>
            </a:xfrm>
            <a:custGeom>
              <a:avLst/>
              <a:gdLst>
                <a:gd name="T0" fmla="*/ 17 w 82"/>
                <a:gd name="T1" fmla="*/ 69 h 81"/>
                <a:gd name="T2" fmla="*/ 60 w 82"/>
                <a:gd name="T3" fmla="*/ 74 h 81"/>
                <a:gd name="T4" fmla="*/ 80 w 82"/>
                <a:gd name="T5" fmla="*/ 34 h 81"/>
                <a:gd name="T6" fmla="*/ 56 w 82"/>
                <a:gd name="T7" fmla="*/ 5 h 81"/>
                <a:gd name="T8" fmla="*/ 18 w 82"/>
                <a:gd name="T9" fmla="*/ 11 h 81"/>
                <a:gd name="T10" fmla="*/ 17 w 82"/>
                <a:gd name="T11" fmla="*/ 6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81">
                  <a:moveTo>
                    <a:pt x="17" y="69"/>
                  </a:moveTo>
                  <a:cubicBezTo>
                    <a:pt x="29" y="79"/>
                    <a:pt x="47" y="81"/>
                    <a:pt x="60" y="74"/>
                  </a:cubicBezTo>
                  <a:cubicBezTo>
                    <a:pt x="74" y="66"/>
                    <a:pt x="82" y="50"/>
                    <a:pt x="80" y="34"/>
                  </a:cubicBezTo>
                  <a:cubicBezTo>
                    <a:pt x="77" y="21"/>
                    <a:pt x="68" y="10"/>
                    <a:pt x="56" y="5"/>
                  </a:cubicBezTo>
                  <a:cubicBezTo>
                    <a:pt x="43" y="0"/>
                    <a:pt x="28" y="2"/>
                    <a:pt x="18" y="11"/>
                  </a:cubicBezTo>
                  <a:cubicBezTo>
                    <a:pt x="1" y="25"/>
                    <a:pt x="0" y="55"/>
                    <a:pt x="17" y="69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184000" t="-628000" r="-934000" b="-136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0"/>
            <p:cNvSpPr/>
            <p:nvPr>
              <p:custDataLst>
                <p:tags r:id="rId16"/>
              </p:custDataLst>
            </p:nvPr>
          </p:nvSpPr>
          <p:spPr bwMode="auto">
            <a:xfrm>
              <a:off x="6650136" y="4586918"/>
              <a:ext cx="90821" cy="87037"/>
            </a:xfrm>
            <a:custGeom>
              <a:avLst/>
              <a:gdLst>
                <a:gd name="T0" fmla="*/ 19 w 30"/>
                <a:gd name="T1" fmla="*/ 27 h 29"/>
                <a:gd name="T2" fmla="*/ 28 w 30"/>
                <a:gd name="T3" fmla="*/ 10 h 29"/>
                <a:gd name="T4" fmla="*/ 15 w 30"/>
                <a:gd name="T5" fmla="*/ 0 h 29"/>
                <a:gd name="T6" fmla="*/ 2 w 30"/>
                <a:gd name="T7" fmla="*/ 11 h 29"/>
                <a:gd name="T8" fmla="*/ 19 w 30"/>
                <a:gd name="T9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19" y="27"/>
                  </a:moveTo>
                  <a:cubicBezTo>
                    <a:pt x="26" y="25"/>
                    <a:pt x="30" y="17"/>
                    <a:pt x="28" y="10"/>
                  </a:cubicBezTo>
                  <a:cubicBezTo>
                    <a:pt x="27" y="4"/>
                    <a:pt x="21" y="0"/>
                    <a:pt x="15" y="0"/>
                  </a:cubicBezTo>
                  <a:cubicBezTo>
                    <a:pt x="9" y="1"/>
                    <a:pt x="4" y="5"/>
                    <a:pt x="2" y="11"/>
                  </a:cubicBezTo>
                  <a:cubicBezTo>
                    <a:pt x="0" y="20"/>
                    <a:pt x="10" y="29"/>
                    <a:pt x="19" y="27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699000" t="-2103000" r="-2517000" b="-215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1"/>
            <p:cNvSpPr/>
            <p:nvPr>
              <p:custDataLst>
                <p:tags r:id="rId17"/>
              </p:custDataLst>
            </p:nvPr>
          </p:nvSpPr>
          <p:spPr bwMode="auto">
            <a:xfrm>
              <a:off x="6338569" y="3604282"/>
              <a:ext cx="170290" cy="171551"/>
            </a:xfrm>
            <a:custGeom>
              <a:avLst/>
              <a:gdLst>
                <a:gd name="T0" fmla="*/ 3 w 57"/>
                <a:gd name="T1" fmla="*/ 24 h 57"/>
                <a:gd name="T2" fmla="*/ 32 w 57"/>
                <a:gd name="T3" fmla="*/ 56 h 57"/>
                <a:gd name="T4" fmla="*/ 57 w 57"/>
                <a:gd name="T5" fmla="*/ 29 h 57"/>
                <a:gd name="T6" fmla="*/ 32 w 57"/>
                <a:gd name="T7" fmla="*/ 1 h 57"/>
                <a:gd name="T8" fmla="*/ 3 w 57"/>
                <a:gd name="T9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57">
                  <a:moveTo>
                    <a:pt x="3" y="24"/>
                  </a:moveTo>
                  <a:cubicBezTo>
                    <a:pt x="0" y="40"/>
                    <a:pt x="15" y="57"/>
                    <a:pt x="32" y="56"/>
                  </a:cubicBezTo>
                  <a:cubicBezTo>
                    <a:pt x="45" y="55"/>
                    <a:pt x="57" y="43"/>
                    <a:pt x="57" y="29"/>
                  </a:cubicBezTo>
                  <a:cubicBezTo>
                    <a:pt x="57" y="16"/>
                    <a:pt x="46" y="3"/>
                    <a:pt x="32" y="1"/>
                  </a:cubicBezTo>
                  <a:cubicBezTo>
                    <a:pt x="19" y="0"/>
                    <a:pt x="5" y="10"/>
                    <a:pt x="3" y="24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190000" t="-494000" r="-1479000" b="-633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2"/>
            <p:cNvSpPr/>
            <p:nvPr>
              <p:custDataLst>
                <p:tags r:id="rId18"/>
              </p:custDataLst>
            </p:nvPr>
          </p:nvSpPr>
          <p:spPr bwMode="auto">
            <a:xfrm>
              <a:off x="8426195" y="3315421"/>
              <a:ext cx="104697" cy="108481"/>
            </a:xfrm>
            <a:custGeom>
              <a:avLst/>
              <a:gdLst>
                <a:gd name="T0" fmla="*/ 34 w 35"/>
                <a:gd name="T1" fmla="*/ 20 h 36"/>
                <a:gd name="T2" fmla="*/ 28 w 35"/>
                <a:gd name="T3" fmla="*/ 4 h 36"/>
                <a:gd name="T4" fmla="*/ 10 w 35"/>
                <a:gd name="T5" fmla="*/ 3 h 36"/>
                <a:gd name="T6" fmla="*/ 9 w 35"/>
                <a:gd name="T7" fmla="*/ 30 h 36"/>
                <a:gd name="T8" fmla="*/ 34 w 35"/>
                <a:gd name="T9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6">
                  <a:moveTo>
                    <a:pt x="34" y="20"/>
                  </a:moveTo>
                  <a:cubicBezTo>
                    <a:pt x="35" y="14"/>
                    <a:pt x="33" y="7"/>
                    <a:pt x="28" y="4"/>
                  </a:cubicBezTo>
                  <a:cubicBezTo>
                    <a:pt x="23" y="0"/>
                    <a:pt x="16" y="0"/>
                    <a:pt x="10" y="3"/>
                  </a:cubicBezTo>
                  <a:cubicBezTo>
                    <a:pt x="1" y="8"/>
                    <a:pt x="0" y="24"/>
                    <a:pt x="9" y="30"/>
                  </a:cubicBezTo>
                  <a:cubicBezTo>
                    <a:pt x="18" y="36"/>
                    <a:pt x="32" y="30"/>
                    <a:pt x="34" y="20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2302000" t="-515000" r="-474000" b="-1325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3"/>
            <p:cNvSpPr/>
            <p:nvPr>
              <p:custDataLst>
                <p:tags r:id="rId19"/>
              </p:custDataLst>
            </p:nvPr>
          </p:nvSpPr>
          <p:spPr bwMode="auto">
            <a:xfrm>
              <a:off x="8245814" y="3051786"/>
              <a:ext cx="182904" cy="215701"/>
            </a:xfrm>
            <a:custGeom>
              <a:avLst/>
              <a:gdLst>
                <a:gd name="T0" fmla="*/ 53 w 61"/>
                <a:gd name="T1" fmla="*/ 15 h 72"/>
                <a:gd name="T2" fmla="*/ 14 w 61"/>
                <a:gd name="T3" fmla="*/ 12 h 72"/>
                <a:gd name="T4" fmla="*/ 18 w 61"/>
                <a:gd name="T5" fmla="*/ 64 h 72"/>
                <a:gd name="T6" fmla="*/ 54 w 61"/>
                <a:gd name="T7" fmla="*/ 54 h 72"/>
                <a:gd name="T8" fmla="*/ 53 w 61"/>
                <a:gd name="T9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72">
                  <a:moveTo>
                    <a:pt x="53" y="15"/>
                  </a:moveTo>
                  <a:cubicBezTo>
                    <a:pt x="44" y="0"/>
                    <a:pt x="26" y="2"/>
                    <a:pt x="14" y="12"/>
                  </a:cubicBezTo>
                  <a:cubicBezTo>
                    <a:pt x="0" y="25"/>
                    <a:pt x="1" y="53"/>
                    <a:pt x="18" y="64"/>
                  </a:cubicBezTo>
                  <a:cubicBezTo>
                    <a:pt x="29" y="72"/>
                    <a:pt x="47" y="66"/>
                    <a:pt x="54" y="54"/>
                  </a:cubicBezTo>
                  <a:cubicBezTo>
                    <a:pt x="61" y="43"/>
                    <a:pt x="60" y="27"/>
                    <a:pt x="53" y="15"/>
                  </a:cubicBezTo>
                  <a:close/>
                </a:path>
              </a:pathLst>
            </a:custGeom>
            <a:blipFill dpi="0" rotWithShape="0">
              <a:blip r:embed="rId11"/>
              <a:stretch>
                <a:fillRect l="-1219000" t="-137000" r="-327000" b="-739000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7630" y="1401445"/>
            <a:ext cx="7252335" cy="43999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/>
              <a:t>                                  </a:t>
            </a:r>
            <a:r>
              <a:rPr lang="zh-CN" altLang="en-US" sz="2800" b="1"/>
              <a:t>“人生万事须自为，跬步江山即寥廓。”</a:t>
            </a:r>
            <a:r>
              <a:rPr lang="zh-CN" altLang="en-US" sz="2800" b="1">
                <a:solidFill>
                  <a:srgbClr val="FF0000"/>
                </a:solidFill>
              </a:rPr>
              <a:t>追求进步，</a:t>
            </a:r>
            <a:r>
              <a:rPr lang="zh-CN" altLang="en-US" sz="2800" b="1"/>
              <a:t>是青年最宝贵的特质，习近平在庆祝中国共产主义青年团成立一百周年大会上指出:"在</a:t>
            </a:r>
            <a:r>
              <a:rPr lang="zh-CN" altLang="en-US" sz="2800" b="1">
                <a:solidFill>
                  <a:srgbClr val="FF0000"/>
                </a:solidFill>
              </a:rPr>
              <a:t>实现中华民族伟大复兴</a:t>
            </a:r>
            <a:r>
              <a:rPr lang="zh-CN" altLang="en-US" sz="2800" b="1"/>
              <a:t>的征程上，中国共产党是先锋队，共青团是突击队，少先队是预备队。入队、入团、入党，是青年追求政治进步的</a:t>
            </a:r>
            <a:r>
              <a:rPr lang="en-US" altLang="zh-CN" sz="2800" b="1"/>
              <a:t>‘</a:t>
            </a:r>
            <a:r>
              <a:rPr lang="zh-CN" altLang="en-US" sz="2800" b="1"/>
              <a:t>人生三部曲</a:t>
            </a:r>
            <a:r>
              <a:rPr lang="en-US" altLang="zh-CN" sz="2800" b="1"/>
              <a:t>’</a:t>
            </a:r>
            <a:r>
              <a:rPr lang="zh-CN" altLang="en-US" sz="2800" b="1"/>
              <a:t>。”</a:t>
            </a:r>
            <a:endParaRPr lang="zh-CN" altLang="en-US" sz="2800" b="1"/>
          </a:p>
          <a:p>
            <a:r>
              <a:rPr lang="en-US" altLang="zh-CN" sz="2800" b="1"/>
              <a:t>“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奋斗</a:t>
            </a:r>
            <a:r>
              <a:rPr lang="zh-CN" altLang="en-US" sz="2800" b="1">
                <a:sym typeface="+mn-ea"/>
              </a:rPr>
              <a:t>是青春最亮丽的底色，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行动</a:t>
            </a:r>
            <a:r>
              <a:rPr lang="zh-CN" altLang="en-US" sz="2800" b="1">
                <a:sym typeface="+mn-ea"/>
              </a:rPr>
              <a:t>是青年最有效的磨砺。</a:t>
            </a:r>
            <a:r>
              <a:rPr lang="zh-CN" altLang="en-US" sz="2800" b="1">
                <a:solidFill>
                  <a:srgbClr val="FF0000"/>
                </a:solidFill>
                <a:sym typeface="+mn-ea"/>
              </a:rPr>
              <a:t>有责任有担当</a:t>
            </a:r>
            <a:r>
              <a:rPr lang="zh-CN" altLang="en-US" sz="2800" b="1">
                <a:sym typeface="+mn-ea"/>
              </a:rPr>
              <a:t>，青春才会闪光。</a:t>
            </a:r>
            <a:r>
              <a:rPr lang="en-US" altLang="zh-CN" sz="2800" b="1">
                <a:sym typeface="+mn-ea"/>
              </a:rPr>
              <a:t>”</a:t>
            </a:r>
            <a:endParaRPr lang="zh-CN" altLang="en-US" sz="2800" b="1"/>
          </a:p>
          <a:p>
            <a:endParaRPr lang="zh-CN" altLang="en-US" sz="2800" b="1"/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200660" y="146050"/>
            <a:ext cx="3717290" cy="638175"/>
            <a:chOff x="316" y="230"/>
            <a:chExt cx="5854" cy="1005"/>
          </a:xfrm>
        </p:grpSpPr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1395" y="278"/>
              <a:ext cx="4775" cy="9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新阶段，新挑战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pic>
        <p:nvPicPr>
          <p:cNvPr id="10" name="图片 9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278370" y="1401445"/>
            <a:ext cx="4794250" cy="3884930"/>
          </a:xfrm>
          <a:prstGeom prst="rect">
            <a:avLst/>
          </a:prstGeom>
        </p:spPr>
      </p:pic>
      <p:grpSp>
        <p:nvGrpSpPr>
          <p:cNvPr id="6" name="组合 5"/>
          <p:cNvGrpSpPr/>
          <p:nvPr>
            <p:custDataLst>
              <p:tags r:id="rId8"/>
            </p:custDataLst>
          </p:nvPr>
        </p:nvGrpSpPr>
        <p:grpSpPr>
          <a:xfrm>
            <a:off x="87630" y="857250"/>
            <a:ext cx="3216275" cy="925830"/>
            <a:chOff x="500" y="1540"/>
            <a:chExt cx="5065" cy="1458"/>
          </a:xfrm>
        </p:grpSpPr>
        <p:pic>
          <p:nvPicPr>
            <p:cNvPr id="20" name="图片 19"/>
            <p:cNvPicPr/>
            <p:nvPr>
              <p:custDataLst>
                <p:tags r:id="rId9"/>
              </p:custDataLst>
            </p:nvPr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426" t="11885" r="6660" b="11729"/>
            <a:stretch>
              <a:fillRect/>
            </a:stretch>
          </p:blipFill>
          <p:spPr>
            <a:xfrm>
              <a:off x="500" y="1540"/>
              <a:ext cx="2109" cy="145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11"/>
              </p:custDataLst>
            </p:nvPr>
          </p:nvSpPr>
          <p:spPr>
            <a:xfrm>
              <a:off x="2609" y="1858"/>
              <a:ext cx="2956" cy="822"/>
            </a:xfrm>
            <a:prstGeom prst="rect">
              <a:avLst/>
            </a:prstGeom>
            <a:gradFill>
              <a:gsLst>
                <a:gs pos="50000">
                  <a:srgbClr val="F8E786"/>
                </a:gs>
                <a:gs pos="0">
                  <a:srgbClr val="FAEFAE"/>
                </a:gs>
                <a:gs pos="100000">
                  <a:srgbClr val="F5DE5D"/>
                </a:gs>
              </a:gsLst>
              <a:lin ang="5400000" scaled="1"/>
            </a:gradFill>
            <a:ln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ang="5400000" scaled="0"/>
              </a:gra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FF0000"/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阅读感悟</a:t>
              </a:r>
              <a:endParaRPr lang="zh-CN" altLang="en-US" sz="2800">
                <a:solidFill>
                  <a:srgbClr val="FF0000"/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12"/>
            </p:custDataLst>
          </p:nvPr>
        </p:nvGrpSpPr>
        <p:grpSpPr>
          <a:xfrm>
            <a:off x="200660" y="5672455"/>
            <a:ext cx="11094720" cy="583565"/>
            <a:chOff x="500" y="9736"/>
            <a:chExt cx="17472" cy="919"/>
          </a:xfrm>
        </p:grpSpPr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1395" y="9736"/>
              <a:ext cx="16577" cy="9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结合材料想一想：如何面对初中生活的各种可能和挑战?</a:t>
              </a:r>
              <a:endPara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pic>
          <p:nvPicPr>
            <p:cNvPr id="23" name="图片 2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500" y="9736"/>
              <a:ext cx="851" cy="85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3717290" cy="638175"/>
            <a:chOff x="316" y="230"/>
            <a:chExt cx="5854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4775" cy="91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新阶段，新挑战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>
            <p:custDataLst>
              <p:tags r:id="rId5"/>
            </p:custDataLst>
          </p:nvPr>
        </p:nvGrpSpPr>
        <p:grpSpPr>
          <a:xfrm>
            <a:off x="1035685" y="1007745"/>
            <a:ext cx="8367395" cy="833120"/>
            <a:chOff x="982" y="1587"/>
            <a:chExt cx="13177" cy="1312"/>
          </a:xfrm>
        </p:grpSpPr>
        <p:sp>
          <p:nvSpPr>
            <p:cNvPr id="21" name="任意多边形 20"/>
            <p:cNvSpPr/>
            <p:nvPr>
              <p:custDataLst>
                <p:tags r:id="rId6"/>
              </p:custDataLst>
            </p:nvPr>
          </p:nvSpPr>
          <p:spPr>
            <a:xfrm>
              <a:off x="982" y="1587"/>
              <a:ext cx="1545" cy="1044"/>
            </a:xfrm>
            <a:custGeom>
              <a:avLst/>
              <a:gdLst>
                <a:gd name="connsiteX0" fmla="*/ 623 w 1665"/>
                <a:gd name="connsiteY0" fmla="*/ 1365 h 1365"/>
                <a:gd name="connsiteX1" fmla="*/ 0 w 1665"/>
                <a:gd name="connsiteY1" fmla="*/ 1362 h 1365"/>
                <a:gd name="connsiteX2" fmla="*/ 0 w 1665"/>
                <a:gd name="connsiteY2" fmla="*/ 0 h 1365"/>
                <a:gd name="connsiteX3" fmla="*/ 1665 w 1665"/>
                <a:gd name="connsiteY3" fmla="*/ 0 h 1365"/>
                <a:gd name="connsiteX4" fmla="*/ 1658 w 1665"/>
                <a:gd name="connsiteY4" fmla="*/ 420 h 1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" h="1365">
                  <a:moveTo>
                    <a:pt x="623" y="1365"/>
                  </a:moveTo>
                  <a:lnTo>
                    <a:pt x="0" y="1362"/>
                  </a:lnTo>
                  <a:lnTo>
                    <a:pt x="0" y="0"/>
                  </a:lnTo>
                  <a:lnTo>
                    <a:pt x="1665" y="0"/>
                  </a:lnTo>
                  <a:lnTo>
                    <a:pt x="1658" y="420"/>
                  </a:ln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1409" y="1827"/>
              <a:ext cx="12750" cy="10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 anchor="t">
              <a:noAutofit/>
            </a:bodyPr>
            <a:lstStyle/>
            <a:p>
              <a:pPr algn="l">
                <a:lnSpc>
                  <a:spcPct val="110000"/>
                </a:lnSpc>
              </a:pPr>
              <a:r>
                <a:rPr lang="zh-CN" altLang="en-US" sz="36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如何面对初中生活的各种可能和挑战?</a:t>
              </a: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endParaRPr lang="zh-CN" altLang="en-US" sz="3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pic>
        <p:nvPicPr>
          <p:cNvPr id="14" name="图片 13"/>
          <p:cNvPicPr/>
          <p:nvPr>
            <p:custDataLst>
              <p:tags r:id="rId8"/>
            </p:custDataLst>
          </p:nvPr>
        </p:nvPicPr>
        <p:blipFill>
          <a:blip r:embed="rId9"/>
          <a:srcRect r="43509"/>
          <a:stretch>
            <a:fillRect/>
          </a:stretch>
        </p:blipFill>
        <p:spPr>
          <a:xfrm>
            <a:off x="445770" y="2240915"/>
            <a:ext cx="3013075" cy="3343910"/>
          </a:xfrm>
          <a:prstGeom prst="rect">
            <a:avLst/>
          </a:prstGeom>
        </p:spPr>
      </p:pic>
      <p:grpSp>
        <p:nvGrpSpPr>
          <p:cNvPr id="3" name="组合 2"/>
          <p:cNvGrpSpPr/>
          <p:nvPr>
            <p:custDataLst>
              <p:tags r:id="rId10"/>
            </p:custDataLst>
          </p:nvPr>
        </p:nvGrpSpPr>
        <p:grpSpPr>
          <a:xfrm>
            <a:off x="3649980" y="1987550"/>
            <a:ext cx="7325360" cy="4231640"/>
            <a:chOff x="5748" y="3130"/>
            <a:chExt cx="11536" cy="6664"/>
          </a:xfrm>
        </p:grpSpPr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6150" y="3825"/>
              <a:ext cx="11135" cy="557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3200" b="1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初中生活的序幕刚刚拉开，面对各种可能与挑战，我们要珍视当下，把握机遇，始终把准人生方向，积极追求进步，确立更高的发展目标，在担当中历练，在尽责中成长，努力使自己成为适应时代发展的有理想、有本领、有担当的中学生。</a:t>
              </a:r>
              <a:endParaRPr lang="zh-CN" altLang="en-US" sz="32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5" name="组合 34"/>
            <p:cNvGrpSpPr/>
            <p:nvPr>
              <p:custDataLst>
                <p:tags r:id="rId12"/>
              </p:custDataLst>
            </p:nvPr>
          </p:nvGrpSpPr>
          <p:grpSpPr>
            <a:xfrm>
              <a:off x="5748" y="3130"/>
              <a:ext cx="11495" cy="6665"/>
              <a:chOff x="4874" y="3117"/>
              <a:chExt cx="9442" cy="4540"/>
            </a:xfrm>
            <a:solidFill>
              <a:srgbClr val="1E8CE5"/>
            </a:solidFill>
          </p:grpSpPr>
          <p:sp>
            <p:nvSpPr>
              <p:cNvPr id="20" name="任意多边形 19"/>
              <p:cNvSpPr/>
              <p:nvPr>
                <p:custDataLst>
                  <p:tags r:id="rId13"/>
                </p:custDataLst>
              </p:nvPr>
            </p:nvSpPr>
            <p:spPr>
              <a:xfrm rot="10800000">
                <a:off x="11403" y="7498"/>
                <a:ext cx="1928" cy="150"/>
              </a:xfrm>
              <a:custGeom>
                <a:avLst/>
                <a:gdLst>
                  <a:gd name="adj" fmla="val 104500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wd3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1950" h="150">
                    <a:moveTo>
                      <a:pt x="157" y="0"/>
                    </a:moveTo>
                    <a:lnTo>
                      <a:pt x="1793" y="0"/>
                    </a:lnTo>
                    <a:lnTo>
                      <a:pt x="1950" y="150"/>
                    </a:lnTo>
                    <a:lnTo>
                      <a:pt x="0" y="150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梯形 14"/>
              <p:cNvSpPr/>
              <p:nvPr>
                <p:custDataLst>
                  <p:tags r:id="rId14"/>
                </p:custDataLst>
              </p:nvPr>
            </p:nvSpPr>
            <p:spPr>
              <a:xfrm rot="16200000">
                <a:off x="4434" y="6896"/>
                <a:ext cx="964" cy="85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任意多边形 21"/>
              <p:cNvSpPr/>
              <p:nvPr>
                <p:custDataLst>
                  <p:tags r:id="rId15"/>
                </p:custDataLst>
              </p:nvPr>
            </p:nvSpPr>
            <p:spPr>
              <a:xfrm rot="5400000">
                <a:off x="7256" y="752"/>
                <a:ext cx="4540" cy="9270"/>
              </a:xfrm>
              <a:custGeom>
                <a:avLst/>
                <a:gdLst>
                  <a:gd name="adj" fmla="val 104500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wd3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4540" h="9270">
                    <a:moveTo>
                      <a:pt x="392" y="125"/>
                    </a:moveTo>
                    <a:lnTo>
                      <a:pt x="400" y="7061"/>
                    </a:lnTo>
                    <a:lnTo>
                      <a:pt x="152" y="7361"/>
                    </a:lnTo>
                    <a:lnTo>
                      <a:pt x="164" y="9131"/>
                    </a:lnTo>
                    <a:lnTo>
                      <a:pt x="4383" y="9145"/>
                    </a:lnTo>
                    <a:lnTo>
                      <a:pt x="4383" y="125"/>
                    </a:lnTo>
                    <a:lnTo>
                      <a:pt x="392" y="125"/>
                    </a:lnTo>
                    <a:close/>
                    <a:moveTo>
                      <a:pt x="252" y="0"/>
                    </a:moveTo>
                    <a:lnTo>
                      <a:pt x="4540" y="0"/>
                    </a:lnTo>
                    <a:lnTo>
                      <a:pt x="4540" y="830"/>
                    </a:lnTo>
                    <a:lnTo>
                      <a:pt x="4390" y="987"/>
                    </a:lnTo>
                    <a:lnTo>
                      <a:pt x="4390" y="2623"/>
                    </a:lnTo>
                    <a:lnTo>
                      <a:pt x="4540" y="2780"/>
                    </a:lnTo>
                    <a:lnTo>
                      <a:pt x="4540" y="9270"/>
                    </a:lnTo>
                    <a:lnTo>
                      <a:pt x="4342" y="9269"/>
                    </a:lnTo>
                    <a:lnTo>
                      <a:pt x="4238" y="9170"/>
                    </a:lnTo>
                    <a:lnTo>
                      <a:pt x="3418" y="9170"/>
                    </a:lnTo>
                    <a:lnTo>
                      <a:pt x="3317" y="9266"/>
                    </a:lnTo>
                    <a:lnTo>
                      <a:pt x="8" y="9256"/>
                    </a:lnTo>
                    <a:lnTo>
                      <a:pt x="0" y="7269"/>
                    </a:lnTo>
                    <a:lnTo>
                      <a:pt x="254" y="704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" name="梯形 25"/>
              <p:cNvSpPr/>
              <p:nvPr>
                <p:custDataLst>
                  <p:tags r:id="rId16"/>
                </p:custDataLst>
              </p:nvPr>
            </p:nvSpPr>
            <p:spPr>
              <a:xfrm rot="5400000">
                <a:off x="13749" y="4156"/>
                <a:ext cx="964" cy="170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梯形 26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94" y="7431"/>
                <a:ext cx="964" cy="170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直角三角形 36"/>
          <p:cNvSpPr/>
          <p:nvPr>
            <p:custDataLst>
              <p:tags r:id="rId1"/>
            </p:custDataLst>
          </p:nvPr>
        </p:nvSpPr>
        <p:spPr>
          <a:xfrm rot="16200000">
            <a:off x="7842250" y="2550795"/>
            <a:ext cx="3818255" cy="4881880"/>
          </a:xfrm>
          <a:prstGeom prst="rt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555" name="AutoShape 3"/>
          <p:cNvSpPr/>
          <p:nvPr>
            <p:custDataLst>
              <p:tags r:id="rId2"/>
            </p:custDataLst>
          </p:nvPr>
        </p:nvSpPr>
        <p:spPr>
          <a:xfrm>
            <a:off x="1411605" y="2000250"/>
            <a:ext cx="153670" cy="3009265"/>
          </a:xfrm>
          <a:prstGeom prst="leftBrace">
            <a:avLst>
              <a:gd name="adj1" fmla="val 50370"/>
              <a:gd name="adj2" fmla="val 50000"/>
            </a:avLst>
          </a:prstGeom>
          <a:noFill/>
          <a:ln w="57150" cap="flat" cmpd="sng">
            <a:solidFill>
              <a:srgbClr val="00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solidFill>
                <a:srgbClr val="00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556" name="Text Box 4"/>
          <p:cNvSpPr txBox="1"/>
          <p:nvPr>
            <p:custDataLst>
              <p:tags r:id="rId3"/>
            </p:custDataLst>
          </p:nvPr>
        </p:nvSpPr>
        <p:spPr>
          <a:xfrm>
            <a:off x="1564005" y="1771650"/>
            <a:ext cx="28289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新：的表现</a:t>
            </a:r>
            <a:endParaRPr lang="zh-CN" altLang="en-US" sz="3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9" name="AutoShape 10"/>
          <p:cNvSpPr/>
          <p:nvPr>
            <p:custDataLst>
              <p:tags r:id="rId4"/>
            </p:custDataLst>
          </p:nvPr>
        </p:nvSpPr>
        <p:spPr>
          <a:xfrm>
            <a:off x="4192905" y="1311275"/>
            <a:ext cx="76200" cy="1524000"/>
          </a:xfrm>
          <a:prstGeom prst="leftBrace">
            <a:avLst>
              <a:gd name="adj1" fmla="val 92685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5"/>
            </p:custDataLst>
          </p:nvPr>
        </p:nvGrpSpPr>
        <p:grpSpPr>
          <a:xfrm>
            <a:off x="200660" y="-92075"/>
            <a:ext cx="2803525" cy="1358900"/>
            <a:chOff x="316" y="-145"/>
            <a:chExt cx="4415" cy="2140"/>
          </a:xfrm>
        </p:grpSpPr>
        <p:pic>
          <p:nvPicPr>
            <p:cNvPr id="12290" name="图片 1" descr="组48325同意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40" y="765"/>
              <a:ext cx="4091" cy="123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2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1383" y="881"/>
              <a:ext cx="3180" cy="10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3600" b="1">
                  <a:solidFill>
                    <a:srgbClr val="EF7509"/>
                  </a:solidFill>
                  <a:latin typeface="思源黑体 CN Heavy" pitchFamily="34" charset="-122"/>
                  <a:ea typeface="思源黑体 CN Heavy" pitchFamily="34" charset="-122"/>
                </a:rPr>
                <a:t>课堂小结</a:t>
              </a:r>
              <a:endParaRPr lang="zh-CN" altLang="en-US" sz="3600" b="1">
                <a:solidFill>
                  <a:srgbClr val="EF7509"/>
                </a:solidFill>
                <a:latin typeface="思源黑体 CN Heavy" pitchFamily="34" charset="-122"/>
                <a:ea typeface="思源黑体 CN Heavy" pitchFamily="34" charset="-122"/>
              </a:endParaRPr>
            </a:p>
          </p:txBody>
        </p:sp>
        <p:grpSp>
          <p:nvGrpSpPr>
            <p:cNvPr id="6" name="íšḷiḑe"/>
            <p:cNvGrpSpPr/>
            <p:nvPr>
              <p:custDataLst>
                <p:tags r:id="rId9"/>
              </p:custDataLst>
            </p:nvPr>
          </p:nvGrpSpPr>
          <p:grpSpPr>
            <a:xfrm>
              <a:off x="316" y="-145"/>
              <a:ext cx="1257" cy="2101"/>
              <a:chOff x="4366409" y="1482558"/>
              <a:chExt cx="2813659" cy="3892885"/>
            </a:xfrm>
          </p:grpSpPr>
          <p:grpSp>
            <p:nvGrpSpPr>
              <p:cNvPr id="7" name="ïṧḻiďe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5133187" y="4809324"/>
                <a:ext cx="2046881" cy="566119"/>
                <a:chOff x="2889972" y="3780969"/>
                <a:chExt cx="1860801" cy="514654"/>
              </a:xfrm>
            </p:grpSpPr>
            <p:sp>
              <p:nvSpPr>
                <p:cNvPr id="15" name="îṧlïḋe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889972" y="3780969"/>
                  <a:ext cx="1860801" cy="5146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6" name="ïṣḷiďê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3138706" y="3887055"/>
                  <a:ext cx="1363332" cy="30248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7" name="iŝḻîďê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538756" y="3975814"/>
                  <a:ext cx="563232" cy="12496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  <p:grpSp>
            <p:nvGrpSpPr>
              <p:cNvPr id="8" name="íṧḻîḑê"/>
              <p:cNvGrpSpPr/>
              <p:nvPr>
                <p:custDataLst>
                  <p:tags r:id="rId14"/>
                </p:custDataLst>
              </p:nvPr>
            </p:nvGrpSpPr>
            <p:grpSpPr>
              <a:xfrm rot="3723659">
                <a:off x="3518057" y="2330910"/>
                <a:ext cx="3739744" cy="2043040"/>
                <a:chOff x="3990975" y="2525713"/>
                <a:chExt cx="1697038" cy="927100"/>
              </a:xfrm>
            </p:grpSpPr>
            <p:sp>
              <p:nvSpPr>
                <p:cNvPr id="9" name="í$ḻíḑè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4016375" y="2970213"/>
                  <a:ext cx="363538" cy="330200"/>
                </a:xfrm>
                <a:custGeom>
                  <a:avLst/>
                  <a:gdLst/>
                  <a:ahLst/>
                  <a:cxnLst>
                    <a:cxn ang="0">
                      <a:pos x="236" y="0"/>
                    </a:cxn>
                    <a:cxn ang="0">
                      <a:pos x="271" y="128"/>
                    </a:cxn>
                    <a:cxn ang="0">
                      <a:pos x="236" y="0"/>
                    </a:cxn>
                  </a:cxnLst>
                  <a:rect l="0" t="0" r="r" b="b"/>
                  <a:pathLst>
                    <a:path w="271" h="245">
                      <a:moveTo>
                        <a:pt x="236" y="0"/>
                      </a:moveTo>
                      <a:cubicBezTo>
                        <a:pt x="23" y="81"/>
                        <a:pt x="0" y="245"/>
                        <a:pt x="271" y="128"/>
                      </a:cubicBez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0" name="îṣḻïďê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3990975" y="2651125"/>
                  <a:ext cx="404813" cy="327025"/>
                </a:xfrm>
                <a:custGeom>
                  <a:avLst/>
                  <a:gdLst/>
                  <a:ahLst/>
                  <a:cxnLst>
                    <a:cxn ang="0">
                      <a:pos x="255" y="244"/>
                    </a:cxn>
                    <a:cxn ang="0">
                      <a:pos x="302" y="121"/>
                    </a:cxn>
                    <a:cxn ang="0">
                      <a:pos x="255" y="244"/>
                    </a:cxn>
                  </a:cxnLst>
                  <a:rect l="0" t="0" r="r" b="b"/>
                  <a:pathLst>
                    <a:path w="302" h="244">
                      <a:moveTo>
                        <a:pt x="255" y="244"/>
                      </a:moveTo>
                      <a:cubicBezTo>
                        <a:pt x="0" y="106"/>
                        <a:pt x="50" y="0"/>
                        <a:pt x="302" y="121"/>
                      </a:cubicBezTo>
                      <a:lnTo>
                        <a:pt x="255" y="2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1" name="iṡļiďè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297488" y="3011488"/>
                  <a:ext cx="390525" cy="41275"/>
                </a:xfrm>
                <a:custGeom>
                  <a:avLst/>
                  <a:gdLst/>
                  <a:ahLst/>
                  <a:cxnLst>
                    <a:cxn ang="0">
                      <a:pos x="73" y="2"/>
                    </a:cxn>
                    <a:cxn ang="0">
                      <a:pos x="0" y="8"/>
                    </a:cxn>
                    <a:cxn ang="0">
                      <a:pos x="72" y="21"/>
                    </a:cxn>
                    <a:cxn ang="0">
                      <a:pos x="291" y="27"/>
                    </a:cxn>
                    <a:cxn ang="0">
                      <a:pos x="292" y="24"/>
                    </a:cxn>
                    <a:cxn ang="0">
                      <a:pos x="73" y="2"/>
                    </a:cxn>
                  </a:cxnLst>
                  <a:rect l="0" t="0" r="r" b="b"/>
                  <a:pathLst>
                    <a:path w="292" h="30">
                      <a:moveTo>
                        <a:pt x="73" y="2"/>
                      </a:moveTo>
                      <a:cubicBezTo>
                        <a:pt x="33" y="0"/>
                        <a:pt x="1" y="2"/>
                        <a:pt x="0" y="8"/>
                      </a:cubicBezTo>
                      <a:cubicBezTo>
                        <a:pt x="0" y="13"/>
                        <a:pt x="32" y="19"/>
                        <a:pt x="72" y="21"/>
                      </a:cubicBezTo>
                      <a:cubicBezTo>
                        <a:pt x="100" y="22"/>
                        <a:pt x="279" y="30"/>
                        <a:pt x="291" y="27"/>
                      </a:cubicBezTo>
                      <a:cubicBezTo>
                        <a:pt x="292" y="26"/>
                        <a:pt x="292" y="26"/>
                        <a:pt x="292" y="24"/>
                      </a:cubicBezTo>
                      <a:cubicBezTo>
                        <a:pt x="280" y="21"/>
                        <a:pt x="101" y="3"/>
                        <a:pt x="73" y="2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" name="ïsľïdê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33875" y="2951163"/>
                  <a:ext cx="1028700" cy="134938"/>
                </a:xfrm>
                <a:custGeom>
                  <a:avLst/>
                  <a:gdLst/>
                  <a:ahLst/>
                  <a:cxnLst>
                    <a:cxn ang="0">
                      <a:pos x="768" y="10"/>
                    </a:cxn>
                    <a:cxn ang="0">
                      <a:pos x="0" y="9"/>
                    </a:cxn>
                    <a:cxn ang="0">
                      <a:pos x="0" y="26"/>
                    </a:cxn>
                    <a:cxn ang="0">
                      <a:pos x="763" y="100"/>
                    </a:cxn>
                    <a:cxn ang="0">
                      <a:pos x="768" y="10"/>
                    </a:cxn>
                  </a:cxnLst>
                  <a:rect l="0" t="0" r="r" b="b"/>
                  <a:pathLst>
                    <a:path w="768" h="100">
                      <a:moveTo>
                        <a:pt x="768" y="10"/>
                      </a:moveTo>
                      <a:cubicBezTo>
                        <a:pt x="512" y="0"/>
                        <a:pt x="257" y="0"/>
                        <a:pt x="0" y="9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254" y="60"/>
                        <a:pt x="508" y="85"/>
                        <a:pt x="763" y="100"/>
                      </a:cubicBezTo>
                      <a:lnTo>
                        <a:pt x="768" y="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3" name="îṥļïḍe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5111750" y="2957513"/>
                  <a:ext cx="307975" cy="128588"/>
                </a:xfrm>
                <a:custGeom>
                  <a:avLst/>
                  <a:gdLst/>
                  <a:ahLst/>
                  <a:cxnLst>
                    <a:cxn ang="0">
                      <a:pos x="187" y="5"/>
                    </a:cxn>
                    <a:cxn ang="0">
                      <a:pos x="10" y="0"/>
                    </a:cxn>
                    <a:cxn ang="0">
                      <a:pos x="0" y="82"/>
                    </a:cxn>
                    <a:cxn ang="0">
                      <a:pos x="182" y="95"/>
                    </a:cxn>
                    <a:cxn ang="0">
                      <a:pos x="187" y="5"/>
                    </a:cxn>
                  </a:cxnLst>
                  <a:rect l="0" t="0" r="r" b="b"/>
                  <a:pathLst>
                    <a:path w="230" h="95">
                      <a:moveTo>
                        <a:pt x="187" y="5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4" y="14"/>
                        <a:pt x="40" y="66"/>
                        <a:pt x="0" y="82"/>
                      </a:cubicBezTo>
                      <a:cubicBezTo>
                        <a:pt x="182" y="95"/>
                        <a:pt x="182" y="95"/>
                        <a:pt x="182" y="95"/>
                      </a:cubicBezTo>
                      <a:cubicBezTo>
                        <a:pt x="230" y="85"/>
                        <a:pt x="228" y="17"/>
                        <a:pt x="187" y="5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4" name="íṩ1îde"/>
                <p:cNvSpPr/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24350" y="2525713"/>
                  <a:ext cx="420688" cy="466725"/>
                </a:xfrm>
                <a:custGeom>
                  <a:avLst/>
                  <a:gdLst/>
                  <a:ahLst/>
                  <a:cxnLst>
                    <a:cxn ang="0">
                      <a:pos x="314" y="348"/>
                    </a:cxn>
                    <a:cxn ang="0">
                      <a:pos x="0" y="334"/>
                    </a:cxn>
                    <a:cxn ang="0">
                      <a:pos x="314" y="348"/>
                    </a:cxn>
                  </a:cxnLst>
                  <a:rect l="0" t="0" r="r" b="b"/>
                  <a:pathLst>
                    <a:path w="314" h="348">
                      <a:moveTo>
                        <a:pt x="314" y="348"/>
                      </a:moveTo>
                      <a:cubicBezTo>
                        <a:pt x="0" y="334"/>
                        <a:pt x="0" y="334"/>
                        <a:pt x="0" y="334"/>
                      </a:cubicBezTo>
                      <a:cubicBezTo>
                        <a:pt x="78" y="44"/>
                        <a:pt x="280" y="0"/>
                        <a:pt x="314" y="34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8" name="iṡlidé"/>
                <p:cNvSpPr/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24350" y="2974975"/>
                  <a:ext cx="420688" cy="477838"/>
                </a:xfrm>
                <a:custGeom>
                  <a:avLst/>
                  <a:gdLst/>
                  <a:ahLst/>
                  <a:cxnLst>
                    <a:cxn ang="0">
                      <a:pos x="314" y="14"/>
                    </a:cxn>
                    <a:cxn ang="0">
                      <a:pos x="0" y="0"/>
                    </a:cxn>
                    <a:cxn ang="0">
                      <a:pos x="314" y="14"/>
                    </a:cxn>
                  </a:cxnLst>
                  <a:rect l="0" t="0" r="r" b="b"/>
                  <a:pathLst>
                    <a:path w="314" h="356">
                      <a:moveTo>
                        <a:pt x="314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296"/>
                        <a:pt x="247" y="356"/>
                        <a:pt x="314" y="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</p:grpSp>
      </p:grpSp>
      <p:sp>
        <p:nvSpPr>
          <p:cNvPr id="23" name="文本框 22"/>
          <p:cNvSpPr txBox="1"/>
          <p:nvPr>
            <p:custDataLst>
              <p:tags r:id="rId22"/>
            </p:custDataLst>
          </p:nvPr>
        </p:nvSpPr>
        <p:spPr>
          <a:xfrm>
            <a:off x="629285" y="2040255"/>
            <a:ext cx="675005" cy="32391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汉仪刚艺体-85W" panose="00020600040101010101" charset="-122"/>
                <a:ea typeface="汉仪刚艺体-85W" panose="00020600040101010101" charset="-122"/>
              </a:rPr>
              <a:t>奏响中学序曲</a:t>
            </a:r>
            <a:endParaRPr lang="zh-CN" altLang="en-US" sz="3200" b="1">
              <a:solidFill>
                <a:srgbClr val="FF0000"/>
              </a:solidFill>
              <a:latin typeface="汉仪刚艺体-85W" panose="00020600040101010101" charset="-122"/>
              <a:ea typeface="汉仪刚艺体-85W" panose="00020600040101010101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3"/>
            </p:custDataLst>
          </p:nvPr>
        </p:nvSpPr>
        <p:spPr>
          <a:xfrm>
            <a:off x="1564005" y="3094355"/>
            <a:ext cx="75107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初中阶段对我们人生的独特价值 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4"/>
            </p:custDataLst>
          </p:nvPr>
        </p:nvSpPr>
        <p:spPr>
          <a:xfrm>
            <a:off x="1564005" y="4663440"/>
            <a:ext cx="7617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正确面对初中生活的各种可能和挑战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文本框 27"/>
          <p:cNvSpPr txBox="1"/>
          <p:nvPr>
            <p:custDataLst>
              <p:tags r:id="rId25"/>
            </p:custDataLst>
          </p:nvPr>
        </p:nvSpPr>
        <p:spPr>
          <a:xfrm>
            <a:off x="4392930" y="1121410"/>
            <a:ext cx="1958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新的身份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26"/>
            </p:custDataLst>
          </p:nvPr>
        </p:nvSpPr>
        <p:spPr>
          <a:xfrm>
            <a:off x="4392930" y="1857375"/>
            <a:ext cx="1958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新的机会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文本框 29"/>
          <p:cNvSpPr txBox="1"/>
          <p:nvPr>
            <p:custDataLst>
              <p:tags r:id="rId27"/>
            </p:custDataLst>
          </p:nvPr>
        </p:nvSpPr>
        <p:spPr>
          <a:xfrm>
            <a:off x="4392930" y="2560320"/>
            <a:ext cx="19589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新的要求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直角三角形 33"/>
          <p:cNvSpPr/>
          <p:nvPr>
            <p:custDataLst>
              <p:tags r:id="rId28"/>
            </p:custDataLst>
          </p:nvPr>
        </p:nvSpPr>
        <p:spPr>
          <a:xfrm rot="16200000">
            <a:off x="8357870" y="3082925"/>
            <a:ext cx="3356610" cy="4311650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/>
          <p:cNvPicPr/>
          <p:nvPr>
            <p:custDataLst>
              <p:tags r:id="rId29"/>
            </p:custDataLst>
          </p:nvPr>
        </p:nvPicPr>
        <p:blipFill>
          <a:blip r:embed="rId3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725" y="2835275"/>
            <a:ext cx="4914900" cy="34486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33400" y="1508125"/>
            <a:ext cx="10635615" cy="4225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“从跨入中学校门的那一刻起，我意识到我是一名真正的中学生了。新的生活已经开始，我必须去面对新的挑战，在中学时期实现我的人生梦想。”这位同学重视自己的中学时光，是因为（      ）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①中学时代对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对我们的人生具有独特的价值。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②中学时代是人生的新阶段      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③中学时代</a:t>
            </a:r>
            <a:r>
              <a:rPr lang="zh-CN" altLang="en-US" sz="2800" b="1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是我们世界观、人生观、价值观初步形成的重要时期</a:t>
            </a:r>
            <a:endParaRPr lang="zh-CN" altLang="en-US" sz="2800" b="1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④中学时代不能支撑起社会的发展和未来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A.①②③      B.①②④     C.①③④     D.②③④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843135" y="2527300"/>
            <a:ext cx="8959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6000" b="1">
                <a:solidFill>
                  <a:srgbClr val="FF0000"/>
                </a:solidFill>
                <a:cs typeface="Arial" panose="020B0604020202020204"/>
              </a:rPr>
              <a:t>A</a:t>
            </a:r>
            <a:endParaRPr lang="en-US" altLang="zh-CN" sz="6000" b="1">
              <a:solidFill>
                <a:srgbClr val="FF0000"/>
              </a:solidFill>
              <a:cs typeface="Arial" panose="020B0604020202020204"/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00660" y="-92075"/>
            <a:ext cx="2595245" cy="1358900"/>
            <a:chOff x="316" y="-145"/>
            <a:chExt cx="4087" cy="2140"/>
          </a:xfrm>
        </p:grpSpPr>
        <p:pic>
          <p:nvPicPr>
            <p:cNvPr id="12290" name="图片 1" descr="组48325同意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40" y="1038"/>
              <a:ext cx="3763" cy="9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2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70" y="1185"/>
              <a:ext cx="2216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400" b="1">
                  <a:solidFill>
                    <a:srgbClr val="EF7509"/>
                  </a:solidFill>
                  <a:latin typeface="思源黑体 CN Heavy" pitchFamily="34" charset="-122"/>
                  <a:ea typeface="思源黑体 CN Heavy" pitchFamily="34" charset="-122"/>
                </a:rPr>
                <a:t>课堂检测</a:t>
              </a:r>
              <a:endParaRPr lang="zh-CN" altLang="en-US" sz="2400" b="1">
                <a:solidFill>
                  <a:srgbClr val="EF7509"/>
                </a:solidFill>
                <a:latin typeface="思源黑体 CN Heavy" pitchFamily="34" charset="-122"/>
                <a:ea typeface="思源黑体 CN Heavy" pitchFamily="34" charset="-122"/>
              </a:endParaRPr>
            </a:p>
          </p:txBody>
        </p:sp>
        <p:grpSp>
          <p:nvGrpSpPr>
            <p:cNvPr id="6" name="íšḷiḑe"/>
            <p:cNvGrpSpPr/>
            <p:nvPr>
              <p:custDataLst>
                <p:tags r:id="rId7"/>
              </p:custDataLst>
            </p:nvPr>
          </p:nvGrpSpPr>
          <p:grpSpPr>
            <a:xfrm>
              <a:off x="316" y="-145"/>
              <a:ext cx="1257" cy="2101"/>
              <a:chOff x="4366409" y="1482558"/>
              <a:chExt cx="2813659" cy="3892885"/>
            </a:xfrm>
          </p:grpSpPr>
          <p:grpSp>
            <p:nvGrpSpPr>
              <p:cNvPr id="7" name="ïṧḻiďe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5133187" y="4809324"/>
                <a:ext cx="2046881" cy="566119"/>
                <a:chOff x="2889972" y="3780969"/>
                <a:chExt cx="1860801" cy="514654"/>
              </a:xfrm>
            </p:grpSpPr>
            <p:sp>
              <p:nvSpPr>
                <p:cNvPr id="15" name="îṧlïḋe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889972" y="3780969"/>
                  <a:ext cx="1860801" cy="5146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6" name="ïṣḷiďê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138706" y="3887055"/>
                  <a:ext cx="1363332" cy="30248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7" name="iŝḻîďê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538756" y="3975814"/>
                  <a:ext cx="563232" cy="12496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  <p:grpSp>
            <p:nvGrpSpPr>
              <p:cNvPr id="8" name="íṧḻîḑê"/>
              <p:cNvGrpSpPr/>
              <p:nvPr>
                <p:custDataLst>
                  <p:tags r:id="rId12"/>
                </p:custDataLst>
              </p:nvPr>
            </p:nvGrpSpPr>
            <p:grpSpPr>
              <a:xfrm rot="3723659">
                <a:off x="3518057" y="2330910"/>
                <a:ext cx="3739744" cy="2043040"/>
                <a:chOff x="3990975" y="2525713"/>
                <a:chExt cx="1697038" cy="927100"/>
              </a:xfrm>
            </p:grpSpPr>
            <p:sp>
              <p:nvSpPr>
                <p:cNvPr id="9" name="í$ḻíḑè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016375" y="2970213"/>
                  <a:ext cx="363538" cy="330200"/>
                </a:xfrm>
                <a:custGeom>
                  <a:avLst/>
                  <a:gdLst/>
                  <a:ahLst/>
                  <a:cxnLst>
                    <a:cxn ang="0">
                      <a:pos x="236" y="0"/>
                    </a:cxn>
                    <a:cxn ang="0">
                      <a:pos x="271" y="128"/>
                    </a:cxn>
                    <a:cxn ang="0">
                      <a:pos x="236" y="0"/>
                    </a:cxn>
                  </a:cxnLst>
                  <a:rect l="0" t="0" r="r" b="b"/>
                  <a:pathLst>
                    <a:path w="271" h="245">
                      <a:moveTo>
                        <a:pt x="236" y="0"/>
                      </a:moveTo>
                      <a:cubicBezTo>
                        <a:pt x="23" y="81"/>
                        <a:pt x="0" y="245"/>
                        <a:pt x="271" y="128"/>
                      </a:cubicBez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0" name="îṣḻïďê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3990975" y="2651125"/>
                  <a:ext cx="404813" cy="327025"/>
                </a:xfrm>
                <a:custGeom>
                  <a:avLst/>
                  <a:gdLst/>
                  <a:ahLst/>
                  <a:cxnLst>
                    <a:cxn ang="0">
                      <a:pos x="255" y="244"/>
                    </a:cxn>
                    <a:cxn ang="0">
                      <a:pos x="302" y="121"/>
                    </a:cxn>
                    <a:cxn ang="0">
                      <a:pos x="255" y="244"/>
                    </a:cxn>
                  </a:cxnLst>
                  <a:rect l="0" t="0" r="r" b="b"/>
                  <a:pathLst>
                    <a:path w="302" h="244">
                      <a:moveTo>
                        <a:pt x="255" y="244"/>
                      </a:moveTo>
                      <a:cubicBezTo>
                        <a:pt x="0" y="106"/>
                        <a:pt x="50" y="0"/>
                        <a:pt x="302" y="121"/>
                      </a:cubicBezTo>
                      <a:lnTo>
                        <a:pt x="255" y="2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1" name="iṡļiďè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297488" y="3011488"/>
                  <a:ext cx="390525" cy="41275"/>
                </a:xfrm>
                <a:custGeom>
                  <a:avLst/>
                  <a:gdLst/>
                  <a:ahLst/>
                  <a:cxnLst>
                    <a:cxn ang="0">
                      <a:pos x="73" y="2"/>
                    </a:cxn>
                    <a:cxn ang="0">
                      <a:pos x="0" y="8"/>
                    </a:cxn>
                    <a:cxn ang="0">
                      <a:pos x="72" y="21"/>
                    </a:cxn>
                    <a:cxn ang="0">
                      <a:pos x="291" y="27"/>
                    </a:cxn>
                    <a:cxn ang="0">
                      <a:pos x="292" y="24"/>
                    </a:cxn>
                    <a:cxn ang="0">
                      <a:pos x="73" y="2"/>
                    </a:cxn>
                  </a:cxnLst>
                  <a:rect l="0" t="0" r="r" b="b"/>
                  <a:pathLst>
                    <a:path w="292" h="30">
                      <a:moveTo>
                        <a:pt x="73" y="2"/>
                      </a:moveTo>
                      <a:cubicBezTo>
                        <a:pt x="33" y="0"/>
                        <a:pt x="1" y="2"/>
                        <a:pt x="0" y="8"/>
                      </a:cubicBezTo>
                      <a:cubicBezTo>
                        <a:pt x="0" y="13"/>
                        <a:pt x="32" y="19"/>
                        <a:pt x="72" y="21"/>
                      </a:cubicBezTo>
                      <a:cubicBezTo>
                        <a:pt x="100" y="22"/>
                        <a:pt x="279" y="30"/>
                        <a:pt x="291" y="27"/>
                      </a:cubicBezTo>
                      <a:cubicBezTo>
                        <a:pt x="292" y="26"/>
                        <a:pt x="292" y="26"/>
                        <a:pt x="292" y="24"/>
                      </a:cubicBezTo>
                      <a:cubicBezTo>
                        <a:pt x="280" y="21"/>
                        <a:pt x="101" y="3"/>
                        <a:pt x="73" y="2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" name="ïsľïdê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33875" y="2951163"/>
                  <a:ext cx="1028700" cy="134938"/>
                </a:xfrm>
                <a:custGeom>
                  <a:avLst/>
                  <a:gdLst/>
                  <a:ahLst/>
                  <a:cxnLst>
                    <a:cxn ang="0">
                      <a:pos x="768" y="10"/>
                    </a:cxn>
                    <a:cxn ang="0">
                      <a:pos x="0" y="9"/>
                    </a:cxn>
                    <a:cxn ang="0">
                      <a:pos x="0" y="26"/>
                    </a:cxn>
                    <a:cxn ang="0">
                      <a:pos x="763" y="100"/>
                    </a:cxn>
                    <a:cxn ang="0">
                      <a:pos x="768" y="10"/>
                    </a:cxn>
                  </a:cxnLst>
                  <a:rect l="0" t="0" r="r" b="b"/>
                  <a:pathLst>
                    <a:path w="768" h="100">
                      <a:moveTo>
                        <a:pt x="768" y="10"/>
                      </a:moveTo>
                      <a:cubicBezTo>
                        <a:pt x="512" y="0"/>
                        <a:pt x="257" y="0"/>
                        <a:pt x="0" y="9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254" y="60"/>
                        <a:pt x="508" y="85"/>
                        <a:pt x="763" y="100"/>
                      </a:cubicBezTo>
                      <a:lnTo>
                        <a:pt x="768" y="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3" name="îṥļïḍe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111750" y="2957513"/>
                  <a:ext cx="307975" cy="128588"/>
                </a:xfrm>
                <a:custGeom>
                  <a:avLst/>
                  <a:gdLst/>
                  <a:ahLst/>
                  <a:cxnLst>
                    <a:cxn ang="0">
                      <a:pos x="187" y="5"/>
                    </a:cxn>
                    <a:cxn ang="0">
                      <a:pos x="10" y="0"/>
                    </a:cxn>
                    <a:cxn ang="0">
                      <a:pos x="0" y="82"/>
                    </a:cxn>
                    <a:cxn ang="0">
                      <a:pos x="182" y="95"/>
                    </a:cxn>
                    <a:cxn ang="0">
                      <a:pos x="187" y="5"/>
                    </a:cxn>
                  </a:cxnLst>
                  <a:rect l="0" t="0" r="r" b="b"/>
                  <a:pathLst>
                    <a:path w="230" h="95">
                      <a:moveTo>
                        <a:pt x="187" y="5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4" y="14"/>
                        <a:pt x="40" y="66"/>
                        <a:pt x="0" y="82"/>
                      </a:cubicBezTo>
                      <a:cubicBezTo>
                        <a:pt x="182" y="95"/>
                        <a:pt x="182" y="95"/>
                        <a:pt x="182" y="95"/>
                      </a:cubicBezTo>
                      <a:cubicBezTo>
                        <a:pt x="230" y="85"/>
                        <a:pt x="228" y="17"/>
                        <a:pt x="187" y="5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4" name="íṩ1îde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24350" y="2525713"/>
                  <a:ext cx="420688" cy="466725"/>
                </a:xfrm>
                <a:custGeom>
                  <a:avLst/>
                  <a:gdLst/>
                  <a:ahLst/>
                  <a:cxnLst>
                    <a:cxn ang="0">
                      <a:pos x="314" y="348"/>
                    </a:cxn>
                    <a:cxn ang="0">
                      <a:pos x="0" y="334"/>
                    </a:cxn>
                    <a:cxn ang="0">
                      <a:pos x="314" y="348"/>
                    </a:cxn>
                  </a:cxnLst>
                  <a:rect l="0" t="0" r="r" b="b"/>
                  <a:pathLst>
                    <a:path w="314" h="348">
                      <a:moveTo>
                        <a:pt x="314" y="348"/>
                      </a:moveTo>
                      <a:cubicBezTo>
                        <a:pt x="0" y="334"/>
                        <a:pt x="0" y="334"/>
                        <a:pt x="0" y="334"/>
                      </a:cubicBezTo>
                      <a:cubicBezTo>
                        <a:pt x="78" y="44"/>
                        <a:pt x="280" y="0"/>
                        <a:pt x="314" y="34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8" name="iṡlidé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24350" y="2974975"/>
                  <a:ext cx="420688" cy="477838"/>
                </a:xfrm>
                <a:custGeom>
                  <a:avLst/>
                  <a:gdLst/>
                  <a:ahLst/>
                  <a:cxnLst>
                    <a:cxn ang="0">
                      <a:pos x="314" y="14"/>
                    </a:cxn>
                    <a:cxn ang="0">
                      <a:pos x="0" y="0"/>
                    </a:cxn>
                    <a:cxn ang="0">
                      <a:pos x="314" y="14"/>
                    </a:cxn>
                  </a:cxnLst>
                  <a:rect l="0" t="0" r="r" b="b"/>
                  <a:pathLst>
                    <a:path w="314" h="356">
                      <a:moveTo>
                        <a:pt x="314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296"/>
                        <a:pt x="247" y="356"/>
                        <a:pt x="314" y="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21385" y="1439545"/>
            <a:ext cx="10030460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中学生活提供了发展自我的多种机会。下列属于发展自我机会的是（     ）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富有挑战的课程和学习任务，带领我们探索新的知识领域。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各种各样的社会实践，为我们现在就业提供了帮助。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方正公文小标宋" panose="02000500000000000000" charset="-122"/>
              </a:rPr>
              <a:t>丰富多彩的社团活动，给我们提供了更多培养兴趣的平台。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方正公文小标宋" panose="02000500000000000000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集体生活，可以涵养我们的品格，丰富我们的个性。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A.①②③      B.①②④     C.①③④     D.②③④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2467610" y="2032000"/>
            <a:ext cx="9144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>
                <a:solidFill>
                  <a:srgbClr val="FF0000"/>
                </a:solidFill>
              </a:rPr>
              <a:t>C</a:t>
            </a:r>
            <a:endParaRPr lang="en-US" altLang="zh-CN" sz="6600" b="1">
              <a:solidFill>
                <a:srgbClr val="FF0000"/>
              </a:solidFill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00660" y="-92075"/>
            <a:ext cx="2595245" cy="1358900"/>
            <a:chOff x="316" y="-145"/>
            <a:chExt cx="4087" cy="2140"/>
          </a:xfrm>
        </p:grpSpPr>
        <p:pic>
          <p:nvPicPr>
            <p:cNvPr id="12290" name="图片 1" descr="组48325同意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40" y="1038"/>
              <a:ext cx="3763" cy="9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2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70" y="1185"/>
              <a:ext cx="2216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400" b="1">
                  <a:solidFill>
                    <a:srgbClr val="EF7509"/>
                  </a:solidFill>
                  <a:latin typeface="思源黑体 CN Heavy" pitchFamily="34" charset="-122"/>
                  <a:ea typeface="思源黑体 CN Heavy" pitchFamily="34" charset="-122"/>
                </a:rPr>
                <a:t>课堂检测</a:t>
              </a:r>
              <a:endParaRPr lang="zh-CN" altLang="en-US" sz="2400" b="1">
                <a:solidFill>
                  <a:srgbClr val="EF7509"/>
                </a:solidFill>
                <a:latin typeface="思源黑体 CN Heavy" pitchFamily="34" charset="-122"/>
                <a:ea typeface="思源黑体 CN Heavy" pitchFamily="34" charset="-122"/>
              </a:endParaRPr>
            </a:p>
          </p:txBody>
        </p:sp>
        <p:grpSp>
          <p:nvGrpSpPr>
            <p:cNvPr id="6" name="íšḷiḑe"/>
            <p:cNvGrpSpPr/>
            <p:nvPr>
              <p:custDataLst>
                <p:tags r:id="rId7"/>
              </p:custDataLst>
            </p:nvPr>
          </p:nvGrpSpPr>
          <p:grpSpPr>
            <a:xfrm>
              <a:off x="316" y="-145"/>
              <a:ext cx="1257" cy="2101"/>
              <a:chOff x="4366409" y="1482558"/>
              <a:chExt cx="2813659" cy="3892885"/>
            </a:xfrm>
          </p:grpSpPr>
          <p:grpSp>
            <p:nvGrpSpPr>
              <p:cNvPr id="7" name="ïṧḻiďe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5133187" y="4809324"/>
                <a:ext cx="2046881" cy="566119"/>
                <a:chOff x="2889972" y="3780969"/>
                <a:chExt cx="1860801" cy="514654"/>
              </a:xfrm>
            </p:grpSpPr>
            <p:sp>
              <p:nvSpPr>
                <p:cNvPr id="15" name="îṧlïḋe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889972" y="3780969"/>
                  <a:ext cx="1860801" cy="5146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6" name="ïṣḷiďê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138706" y="3887055"/>
                  <a:ext cx="1363332" cy="30248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7" name="iŝḻîďê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538756" y="3975814"/>
                  <a:ext cx="563232" cy="12496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  <p:grpSp>
            <p:nvGrpSpPr>
              <p:cNvPr id="8" name="íṧḻîḑê"/>
              <p:cNvGrpSpPr/>
              <p:nvPr>
                <p:custDataLst>
                  <p:tags r:id="rId12"/>
                </p:custDataLst>
              </p:nvPr>
            </p:nvGrpSpPr>
            <p:grpSpPr>
              <a:xfrm rot="3723659">
                <a:off x="3518057" y="2330910"/>
                <a:ext cx="3739744" cy="2043040"/>
                <a:chOff x="3990975" y="2525713"/>
                <a:chExt cx="1697038" cy="927100"/>
              </a:xfrm>
            </p:grpSpPr>
            <p:sp>
              <p:nvSpPr>
                <p:cNvPr id="9" name="í$ḻíḑè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016375" y="2970213"/>
                  <a:ext cx="363538" cy="330200"/>
                </a:xfrm>
                <a:custGeom>
                  <a:avLst/>
                  <a:gdLst/>
                  <a:ahLst/>
                  <a:cxnLst>
                    <a:cxn ang="0">
                      <a:pos x="236" y="0"/>
                    </a:cxn>
                    <a:cxn ang="0">
                      <a:pos x="271" y="128"/>
                    </a:cxn>
                    <a:cxn ang="0">
                      <a:pos x="236" y="0"/>
                    </a:cxn>
                  </a:cxnLst>
                  <a:rect l="0" t="0" r="r" b="b"/>
                  <a:pathLst>
                    <a:path w="271" h="245">
                      <a:moveTo>
                        <a:pt x="236" y="0"/>
                      </a:moveTo>
                      <a:cubicBezTo>
                        <a:pt x="23" y="81"/>
                        <a:pt x="0" y="245"/>
                        <a:pt x="271" y="128"/>
                      </a:cubicBez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0" name="îṣḻïďê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3990975" y="2651125"/>
                  <a:ext cx="404813" cy="327025"/>
                </a:xfrm>
                <a:custGeom>
                  <a:avLst/>
                  <a:gdLst/>
                  <a:ahLst/>
                  <a:cxnLst>
                    <a:cxn ang="0">
                      <a:pos x="255" y="244"/>
                    </a:cxn>
                    <a:cxn ang="0">
                      <a:pos x="302" y="121"/>
                    </a:cxn>
                    <a:cxn ang="0">
                      <a:pos x="255" y="244"/>
                    </a:cxn>
                  </a:cxnLst>
                  <a:rect l="0" t="0" r="r" b="b"/>
                  <a:pathLst>
                    <a:path w="302" h="244">
                      <a:moveTo>
                        <a:pt x="255" y="244"/>
                      </a:moveTo>
                      <a:cubicBezTo>
                        <a:pt x="0" y="106"/>
                        <a:pt x="50" y="0"/>
                        <a:pt x="302" y="121"/>
                      </a:cubicBezTo>
                      <a:lnTo>
                        <a:pt x="255" y="2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1" name="iṡļiďè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297488" y="3011488"/>
                  <a:ext cx="390525" cy="41275"/>
                </a:xfrm>
                <a:custGeom>
                  <a:avLst/>
                  <a:gdLst/>
                  <a:ahLst/>
                  <a:cxnLst>
                    <a:cxn ang="0">
                      <a:pos x="73" y="2"/>
                    </a:cxn>
                    <a:cxn ang="0">
                      <a:pos x="0" y="8"/>
                    </a:cxn>
                    <a:cxn ang="0">
                      <a:pos x="72" y="21"/>
                    </a:cxn>
                    <a:cxn ang="0">
                      <a:pos x="291" y="27"/>
                    </a:cxn>
                    <a:cxn ang="0">
                      <a:pos x="292" y="24"/>
                    </a:cxn>
                    <a:cxn ang="0">
                      <a:pos x="73" y="2"/>
                    </a:cxn>
                  </a:cxnLst>
                  <a:rect l="0" t="0" r="r" b="b"/>
                  <a:pathLst>
                    <a:path w="292" h="30">
                      <a:moveTo>
                        <a:pt x="73" y="2"/>
                      </a:moveTo>
                      <a:cubicBezTo>
                        <a:pt x="33" y="0"/>
                        <a:pt x="1" y="2"/>
                        <a:pt x="0" y="8"/>
                      </a:cubicBezTo>
                      <a:cubicBezTo>
                        <a:pt x="0" y="13"/>
                        <a:pt x="32" y="19"/>
                        <a:pt x="72" y="21"/>
                      </a:cubicBezTo>
                      <a:cubicBezTo>
                        <a:pt x="100" y="22"/>
                        <a:pt x="279" y="30"/>
                        <a:pt x="291" y="27"/>
                      </a:cubicBezTo>
                      <a:cubicBezTo>
                        <a:pt x="292" y="26"/>
                        <a:pt x="292" y="26"/>
                        <a:pt x="292" y="24"/>
                      </a:cubicBezTo>
                      <a:cubicBezTo>
                        <a:pt x="280" y="21"/>
                        <a:pt x="101" y="3"/>
                        <a:pt x="73" y="2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" name="ïsľïdê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33875" y="2951163"/>
                  <a:ext cx="1028700" cy="134938"/>
                </a:xfrm>
                <a:custGeom>
                  <a:avLst/>
                  <a:gdLst/>
                  <a:ahLst/>
                  <a:cxnLst>
                    <a:cxn ang="0">
                      <a:pos x="768" y="10"/>
                    </a:cxn>
                    <a:cxn ang="0">
                      <a:pos x="0" y="9"/>
                    </a:cxn>
                    <a:cxn ang="0">
                      <a:pos x="0" y="26"/>
                    </a:cxn>
                    <a:cxn ang="0">
                      <a:pos x="763" y="100"/>
                    </a:cxn>
                    <a:cxn ang="0">
                      <a:pos x="768" y="10"/>
                    </a:cxn>
                  </a:cxnLst>
                  <a:rect l="0" t="0" r="r" b="b"/>
                  <a:pathLst>
                    <a:path w="768" h="100">
                      <a:moveTo>
                        <a:pt x="768" y="10"/>
                      </a:moveTo>
                      <a:cubicBezTo>
                        <a:pt x="512" y="0"/>
                        <a:pt x="257" y="0"/>
                        <a:pt x="0" y="9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254" y="60"/>
                        <a:pt x="508" y="85"/>
                        <a:pt x="763" y="100"/>
                      </a:cubicBezTo>
                      <a:lnTo>
                        <a:pt x="768" y="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3" name="îṥļïḍe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111750" y="2957513"/>
                  <a:ext cx="307975" cy="128588"/>
                </a:xfrm>
                <a:custGeom>
                  <a:avLst/>
                  <a:gdLst/>
                  <a:ahLst/>
                  <a:cxnLst>
                    <a:cxn ang="0">
                      <a:pos x="187" y="5"/>
                    </a:cxn>
                    <a:cxn ang="0">
                      <a:pos x="10" y="0"/>
                    </a:cxn>
                    <a:cxn ang="0">
                      <a:pos x="0" y="82"/>
                    </a:cxn>
                    <a:cxn ang="0">
                      <a:pos x="182" y="95"/>
                    </a:cxn>
                    <a:cxn ang="0">
                      <a:pos x="187" y="5"/>
                    </a:cxn>
                  </a:cxnLst>
                  <a:rect l="0" t="0" r="r" b="b"/>
                  <a:pathLst>
                    <a:path w="230" h="95">
                      <a:moveTo>
                        <a:pt x="187" y="5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4" y="14"/>
                        <a:pt x="40" y="66"/>
                        <a:pt x="0" y="82"/>
                      </a:cubicBezTo>
                      <a:cubicBezTo>
                        <a:pt x="182" y="95"/>
                        <a:pt x="182" y="95"/>
                        <a:pt x="182" y="95"/>
                      </a:cubicBezTo>
                      <a:cubicBezTo>
                        <a:pt x="230" y="85"/>
                        <a:pt x="228" y="17"/>
                        <a:pt x="187" y="5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4" name="íṩ1îde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24350" y="2525713"/>
                  <a:ext cx="420688" cy="466725"/>
                </a:xfrm>
                <a:custGeom>
                  <a:avLst/>
                  <a:gdLst/>
                  <a:ahLst/>
                  <a:cxnLst>
                    <a:cxn ang="0">
                      <a:pos x="314" y="348"/>
                    </a:cxn>
                    <a:cxn ang="0">
                      <a:pos x="0" y="334"/>
                    </a:cxn>
                    <a:cxn ang="0">
                      <a:pos x="314" y="348"/>
                    </a:cxn>
                  </a:cxnLst>
                  <a:rect l="0" t="0" r="r" b="b"/>
                  <a:pathLst>
                    <a:path w="314" h="348">
                      <a:moveTo>
                        <a:pt x="314" y="348"/>
                      </a:moveTo>
                      <a:cubicBezTo>
                        <a:pt x="0" y="334"/>
                        <a:pt x="0" y="334"/>
                        <a:pt x="0" y="334"/>
                      </a:cubicBezTo>
                      <a:cubicBezTo>
                        <a:pt x="78" y="44"/>
                        <a:pt x="280" y="0"/>
                        <a:pt x="314" y="34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8" name="iṡlidé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24350" y="2974975"/>
                  <a:ext cx="420688" cy="477838"/>
                </a:xfrm>
                <a:custGeom>
                  <a:avLst/>
                  <a:gdLst/>
                  <a:ahLst/>
                  <a:cxnLst>
                    <a:cxn ang="0">
                      <a:pos x="314" y="14"/>
                    </a:cxn>
                    <a:cxn ang="0">
                      <a:pos x="0" y="0"/>
                    </a:cxn>
                    <a:cxn ang="0">
                      <a:pos x="314" y="14"/>
                    </a:cxn>
                  </a:cxnLst>
                  <a:rect l="0" t="0" r="r" b="b"/>
                  <a:pathLst>
                    <a:path w="314" h="356">
                      <a:moveTo>
                        <a:pt x="314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296"/>
                        <a:pt x="247" y="356"/>
                        <a:pt x="314" y="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6830" y="-66040"/>
            <a:ext cx="12279630" cy="69551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32055" t="30795" r="31781"/>
          <a:stretch>
            <a:fillRect/>
          </a:stretch>
        </p:blipFill>
        <p:spPr>
          <a:xfrm>
            <a:off x="3820437" y="3810000"/>
            <a:ext cx="5096891" cy="3047999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879521" y="1944502"/>
            <a:ext cx="672465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7200" b="1">
                <a:solidFill>
                  <a:schemeClr val="tx1"/>
                </a:solidFill>
                <a:latin typeface="FZKaTong-M19S" panose="03000509000000000000" charset="-122"/>
                <a:ea typeface="FZKaTong-M19S" panose="03000509000000000000" charset="-122"/>
                <a:cs typeface="FZKaTong-M19S" panose="03000509000000000000" charset="-122"/>
              </a:rPr>
              <a:t>1.1</a:t>
            </a:r>
            <a:r>
              <a:rPr kumimoji="1" lang="zh-CN" altLang="en-US" sz="7200" b="1">
                <a:solidFill>
                  <a:schemeClr val="tx1"/>
                </a:solidFill>
                <a:latin typeface="FZKaTong-M19S" panose="03000509000000000000" charset="-122"/>
                <a:ea typeface="FZKaTong-M19S" panose="03000509000000000000" charset="-122"/>
                <a:cs typeface="FZKaTong-M19S" panose="03000509000000000000" charset="-122"/>
              </a:rPr>
              <a:t>奏响中学序曲</a:t>
            </a:r>
            <a:endParaRPr kumimoji="1" lang="zh-CN" altLang="en-US" sz="7200" b="1">
              <a:solidFill>
                <a:schemeClr val="tx1"/>
              </a:solidFill>
              <a:latin typeface="FZKaTong-M19S" panose="03000509000000000000" charset="-122"/>
              <a:ea typeface="FZKaTong-M19S" panose="03000509000000000000" charset="-122"/>
              <a:cs typeface="FZKaTong-M19S" panose="03000509000000000000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5762" y="353336"/>
            <a:ext cx="1498859" cy="1263005"/>
          </a:xfrm>
          <a:custGeom>
            <a:avLst/>
            <a:gdLst>
              <a:gd name="connsiteX0" fmla="*/ 0 w 1984495"/>
              <a:gd name="connsiteY0" fmla="*/ 0 h 1672223"/>
              <a:gd name="connsiteX1" fmla="*/ 1633767 w 1984495"/>
              <a:gd name="connsiteY1" fmla="*/ 0 h 1672223"/>
              <a:gd name="connsiteX2" fmla="*/ 1633767 w 1984495"/>
              <a:gd name="connsiteY2" fmla="*/ 586116 h 1672223"/>
              <a:gd name="connsiteX3" fmla="*/ 1984495 w 1984495"/>
              <a:gd name="connsiteY3" fmla="*/ 586116 h 1672223"/>
              <a:gd name="connsiteX4" fmla="*/ 1984495 w 1984495"/>
              <a:gd name="connsiteY4" fmla="*/ 1672223 h 1672223"/>
              <a:gd name="connsiteX5" fmla="*/ 0 w 1984495"/>
              <a:gd name="connsiteY5" fmla="*/ 1672223 h 167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4493" h="1672223">
                <a:moveTo>
                  <a:pt x="0" y="0"/>
                </a:moveTo>
                <a:lnTo>
                  <a:pt x="1633767" y="0"/>
                </a:lnTo>
                <a:lnTo>
                  <a:pt x="1633767" y="586116"/>
                </a:lnTo>
                <a:lnTo>
                  <a:pt x="1984495" y="586116"/>
                </a:lnTo>
                <a:lnTo>
                  <a:pt x="1984495" y="1672223"/>
                </a:lnTo>
                <a:lnTo>
                  <a:pt x="0" y="1672223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796019" y="721520"/>
            <a:ext cx="10515600" cy="5976257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3.七年级学生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小明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在日记本上写道:“进入中学了,我要改掉以前的坏毛病,相信自己,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积极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面对初中生活的各种可能和挑战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。”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下列做法与小明说法相符的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  （         ）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①越来越自信、自强　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②勇敢地面对学习上的困难,意志越来越坚强　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在担当中历练，在尽责中成长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④对于同学给自己提出的建议,能全盘接受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A.①②③         B.①③④        C.①②④     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D.②③④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endParaRPr lang="en-US" altLang="zh-CN" sz="28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Rectangle 3"/>
          <p:cNvSpPr/>
          <p:nvPr>
            <p:custDataLst>
              <p:tags r:id="rId2"/>
            </p:custDataLst>
          </p:nvPr>
        </p:nvSpPr>
        <p:spPr>
          <a:xfrm>
            <a:off x="6386195" y="2413318"/>
            <a:ext cx="822960" cy="1015365"/>
          </a:xfrm>
          <a:prstGeom prst="rect">
            <a:avLst/>
          </a:prstGeom>
          <a:noFill/>
          <a:ln>
            <a:noFill/>
            <a:round/>
          </a:ln>
        </p:spPr>
        <p:txBody>
          <a:bodyPr wrap="square" lIns="0" tIns="0" rIns="0" bIns="0" anchor="ctr" anchorCtr="1">
            <a:sp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lang="zh-CN" altLang="en-US" sz="1800" b="0" i="0" u="none" baseline="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5pPr>
          </a:lstStyle>
          <a:p>
            <a:pPr algn="ctr" eaLnBrk="1" hangingPunct="1"/>
            <a:r>
              <a:rPr lang="en-US" altLang="zh-CN" sz="6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A</a:t>
            </a:r>
            <a:endParaRPr lang="en-US" altLang="zh-CN" sz="6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19" name="组合 18"/>
          <p:cNvGrpSpPr/>
          <p:nvPr>
            <p:custDataLst>
              <p:tags r:id="rId3"/>
            </p:custDataLst>
          </p:nvPr>
        </p:nvGrpSpPr>
        <p:grpSpPr>
          <a:xfrm>
            <a:off x="200660" y="-92075"/>
            <a:ext cx="2595245" cy="1358900"/>
            <a:chOff x="316" y="-145"/>
            <a:chExt cx="4087" cy="2140"/>
          </a:xfrm>
        </p:grpSpPr>
        <p:pic>
          <p:nvPicPr>
            <p:cNvPr id="12290" name="图片 1" descr="组48325同意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40" y="1038"/>
              <a:ext cx="3763" cy="95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292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70" y="1185"/>
              <a:ext cx="2216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buFont typeface="Arial" panose="020B0604020202020204" pitchFamily="34" charset="0"/>
              </a:pPr>
              <a:r>
                <a:rPr lang="zh-CN" altLang="en-US" sz="2400" b="1">
                  <a:solidFill>
                    <a:srgbClr val="EF7509"/>
                  </a:solidFill>
                  <a:latin typeface="思源黑体 CN Heavy" pitchFamily="34" charset="-122"/>
                  <a:ea typeface="思源黑体 CN Heavy" pitchFamily="34" charset="-122"/>
                </a:rPr>
                <a:t>课堂检测</a:t>
              </a:r>
              <a:endParaRPr lang="zh-CN" altLang="en-US" sz="2400" b="1">
                <a:solidFill>
                  <a:srgbClr val="EF7509"/>
                </a:solidFill>
                <a:latin typeface="思源黑体 CN Heavy" pitchFamily="34" charset="-122"/>
                <a:ea typeface="思源黑体 CN Heavy" pitchFamily="34" charset="-122"/>
              </a:endParaRPr>
            </a:p>
          </p:txBody>
        </p:sp>
        <p:grpSp>
          <p:nvGrpSpPr>
            <p:cNvPr id="6" name="íšḷiḑe"/>
            <p:cNvGrpSpPr/>
            <p:nvPr>
              <p:custDataLst>
                <p:tags r:id="rId7"/>
              </p:custDataLst>
            </p:nvPr>
          </p:nvGrpSpPr>
          <p:grpSpPr>
            <a:xfrm>
              <a:off x="316" y="-145"/>
              <a:ext cx="1257" cy="2101"/>
              <a:chOff x="4366409" y="1482558"/>
              <a:chExt cx="2813659" cy="3892885"/>
            </a:xfrm>
          </p:grpSpPr>
          <p:grpSp>
            <p:nvGrpSpPr>
              <p:cNvPr id="2" name="ïṧḻiďe"/>
              <p:cNvGrpSpPr/>
              <p:nvPr>
                <p:custDataLst>
                  <p:tags r:id="rId8"/>
                </p:custDataLst>
              </p:nvPr>
            </p:nvGrpSpPr>
            <p:grpSpPr>
              <a:xfrm>
                <a:off x="5133187" y="4809324"/>
                <a:ext cx="2046881" cy="566119"/>
                <a:chOff x="2889972" y="3780969"/>
                <a:chExt cx="1860801" cy="514654"/>
              </a:xfrm>
            </p:grpSpPr>
            <p:sp>
              <p:nvSpPr>
                <p:cNvPr id="15" name="îṧlïḋe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2889972" y="3780969"/>
                  <a:ext cx="1860801" cy="51465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6" name="ïṣḷiďê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3138706" y="3887055"/>
                  <a:ext cx="1363332" cy="302482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7" name="iŝḻîďê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3538756" y="3975814"/>
                  <a:ext cx="563232" cy="12496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  <p:grpSp>
            <p:nvGrpSpPr>
              <p:cNvPr id="3" name="íṧḻîḑê"/>
              <p:cNvGrpSpPr/>
              <p:nvPr>
                <p:custDataLst>
                  <p:tags r:id="rId12"/>
                </p:custDataLst>
              </p:nvPr>
            </p:nvGrpSpPr>
            <p:grpSpPr>
              <a:xfrm rot="3723659">
                <a:off x="3518057" y="2330910"/>
                <a:ext cx="3739744" cy="2043040"/>
                <a:chOff x="3990975" y="2525713"/>
                <a:chExt cx="1697038" cy="927100"/>
              </a:xfrm>
            </p:grpSpPr>
            <p:sp>
              <p:nvSpPr>
                <p:cNvPr id="4" name="í$ḻíḑè"/>
                <p:cNvSpPr/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4016375" y="2970213"/>
                  <a:ext cx="363538" cy="330200"/>
                </a:xfrm>
                <a:custGeom>
                  <a:avLst/>
                  <a:gdLst/>
                  <a:ahLst/>
                  <a:cxnLst>
                    <a:cxn ang="0">
                      <a:pos x="236" y="0"/>
                    </a:cxn>
                    <a:cxn ang="0">
                      <a:pos x="271" y="128"/>
                    </a:cxn>
                    <a:cxn ang="0">
                      <a:pos x="236" y="0"/>
                    </a:cxn>
                  </a:cxnLst>
                  <a:rect l="0" t="0" r="r" b="b"/>
                  <a:pathLst>
                    <a:path w="271" h="245">
                      <a:moveTo>
                        <a:pt x="236" y="0"/>
                      </a:moveTo>
                      <a:cubicBezTo>
                        <a:pt x="23" y="81"/>
                        <a:pt x="0" y="245"/>
                        <a:pt x="271" y="128"/>
                      </a:cubicBez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0" name="îṣḻïďê"/>
                <p:cNvSpPr/>
                <p:nvPr>
                  <p:custDataLst>
                    <p:tags r:id="rId14"/>
                  </p:custDataLst>
                </p:nvPr>
              </p:nvSpPr>
              <p:spPr bwMode="auto">
                <a:xfrm>
                  <a:off x="3990975" y="2651125"/>
                  <a:ext cx="404813" cy="327025"/>
                </a:xfrm>
                <a:custGeom>
                  <a:avLst/>
                  <a:gdLst/>
                  <a:ahLst/>
                  <a:cxnLst>
                    <a:cxn ang="0">
                      <a:pos x="255" y="244"/>
                    </a:cxn>
                    <a:cxn ang="0">
                      <a:pos x="302" y="121"/>
                    </a:cxn>
                    <a:cxn ang="0">
                      <a:pos x="255" y="244"/>
                    </a:cxn>
                  </a:cxnLst>
                  <a:rect l="0" t="0" r="r" b="b"/>
                  <a:pathLst>
                    <a:path w="302" h="244">
                      <a:moveTo>
                        <a:pt x="255" y="244"/>
                      </a:moveTo>
                      <a:cubicBezTo>
                        <a:pt x="0" y="106"/>
                        <a:pt x="50" y="0"/>
                        <a:pt x="302" y="121"/>
                      </a:cubicBezTo>
                      <a:lnTo>
                        <a:pt x="255" y="2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1" name="iṡļiďè"/>
                <p:cNvSpPr/>
                <p:nvPr>
                  <p:custDataLst>
                    <p:tags r:id="rId15"/>
                  </p:custDataLst>
                </p:nvPr>
              </p:nvSpPr>
              <p:spPr bwMode="auto">
                <a:xfrm>
                  <a:off x="5297488" y="3011488"/>
                  <a:ext cx="390525" cy="41275"/>
                </a:xfrm>
                <a:custGeom>
                  <a:avLst/>
                  <a:gdLst/>
                  <a:ahLst/>
                  <a:cxnLst>
                    <a:cxn ang="0">
                      <a:pos x="73" y="2"/>
                    </a:cxn>
                    <a:cxn ang="0">
                      <a:pos x="0" y="8"/>
                    </a:cxn>
                    <a:cxn ang="0">
                      <a:pos x="72" y="21"/>
                    </a:cxn>
                    <a:cxn ang="0">
                      <a:pos x="291" y="27"/>
                    </a:cxn>
                    <a:cxn ang="0">
                      <a:pos x="292" y="24"/>
                    </a:cxn>
                    <a:cxn ang="0">
                      <a:pos x="73" y="2"/>
                    </a:cxn>
                  </a:cxnLst>
                  <a:rect l="0" t="0" r="r" b="b"/>
                  <a:pathLst>
                    <a:path w="292" h="30">
                      <a:moveTo>
                        <a:pt x="73" y="2"/>
                      </a:moveTo>
                      <a:cubicBezTo>
                        <a:pt x="33" y="0"/>
                        <a:pt x="1" y="2"/>
                        <a:pt x="0" y="8"/>
                      </a:cubicBezTo>
                      <a:cubicBezTo>
                        <a:pt x="0" y="13"/>
                        <a:pt x="32" y="19"/>
                        <a:pt x="72" y="21"/>
                      </a:cubicBezTo>
                      <a:cubicBezTo>
                        <a:pt x="100" y="22"/>
                        <a:pt x="279" y="30"/>
                        <a:pt x="291" y="27"/>
                      </a:cubicBezTo>
                      <a:cubicBezTo>
                        <a:pt x="292" y="26"/>
                        <a:pt x="292" y="26"/>
                        <a:pt x="292" y="24"/>
                      </a:cubicBezTo>
                      <a:cubicBezTo>
                        <a:pt x="280" y="21"/>
                        <a:pt x="101" y="3"/>
                        <a:pt x="73" y="2"/>
                      </a:cubicBez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2" name="ïsľïdê"/>
                <p:cNvSpPr/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33875" y="2951163"/>
                  <a:ext cx="1028700" cy="134938"/>
                </a:xfrm>
                <a:custGeom>
                  <a:avLst/>
                  <a:gdLst/>
                  <a:ahLst/>
                  <a:cxnLst>
                    <a:cxn ang="0">
                      <a:pos x="768" y="10"/>
                    </a:cxn>
                    <a:cxn ang="0">
                      <a:pos x="0" y="9"/>
                    </a:cxn>
                    <a:cxn ang="0">
                      <a:pos x="0" y="26"/>
                    </a:cxn>
                    <a:cxn ang="0">
                      <a:pos x="763" y="100"/>
                    </a:cxn>
                    <a:cxn ang="0">
                      <a:pos x="768" y="10"/>
                    </a:cxn>
                  </a:cxnLst>
                  <a:rect l="0" t="0" r="r" b="b"/>
                  <a:pathLst>
                    <a:path w="768" h="100">
                      <a:moveTo>
                        <a:pt x="768" y="10"/>
                      </a:moveTo>
                      <a:cubicBezTo>
                        <a:pt x="512" y="0"/>
                        <a:pt x="257" y="0"/>
                        <a:pt x="0" y="9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254" y="60"/>
                        <a:pt x="508" y="85"/>
                        <a:pt x="763" y="100"/>
                      </a:cubicBezTo>
                      <a:lnTo>
                        <a:pt x="768" y="1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3" name="îṥļïḍe"/>
                <p:cNvSpPr/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5111750" y="2957513"/>
                  <a:ext cx="307975" cy="128588"/>
                </a:xfrm>
                <a:custGeom>
                  <a:avLst/>
                  <a:gdLst/>
                  <a:ahLst/>
                  <a:cxnLst>
                    <a:cxn ang="0">
                      <a:pos x="187" y="5"/>
                    </a:cxn>
                    <a:cxn ang="0">
                      <a:pos x="10" y="0"/>
                    </a:cxn>
                    <a:cxn ang="0">
                      <a:pos x="0" y="82"/>
                    </a:cxn>
                    <a:cxn ang="0">
                      <a:pos x="182" y="95"/>
                    </a:cxn>
                    <a:cxn ang="0">
                      <a:pos x="187" y="5"/>
                    </a:cxn>
                  </a:cxnLst>
                  <a:rect l="0" t="0" r="r" b="b"/>
                  <a:pathLst>
                    <a:path w="230" h="95">
                      <a:moveTo>
                        <a:pt x="187" y="5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4" y="14"/>
                        <a:pt x="40" y="66"/>
                        <a:pt x="0" y="82"/>
                      </a:cubicBezTo>
                      <a:cubicBezTo>
                        <a:pt x="182" y="95"/>
                        <a:pt x="182" y="95"/>
                        <a:pt x="182" y="95"/>
                      </a:cubicBezTo>
                      <a:cubicBezTo>
                        <a:pt x="230" y="85"/>
                        <a:pt x="228" y="17"/>
                        <a:pt x="187" y="5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4" name="íṩ1îde"/>
                <p:cNvSpPr/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24350" y="2525713"/>
                  <a:ext cx="420688" cy="466725"/>
                </a:xfrm>
                <a:custGeom>
                  <a:avLst/>
                  <a:gdLst/>
                  <a:ahLst/>
                  <a:cxnLst>
                    <a:cxn ang="0">
                      <a:pos x="314" y="348"/>
                    </a:cxn>
                    <a:cxn ang="0">
                      <a:pos x="0" y="334"/>
                    </a:cxn>
                    <a:cxn ang="0">
                      <a:pos x="314" y="348"/>
                    </a:cxn>
                  </a:cxnLst>
                  <a:rect l="0" t="0" r="r" b="b"/>
                  <a:pathLst>
                    <a:path w="314" h="348">
                      <a:moveTo>
                        <a:pt x="314" y="348"/>
                      </a:moveTo>
                      <a:cubicBezTo>
                        <a:pt x="0" y="334"/>
                        <a:pt x="0" y="334"/>
                        <a:pt x="0" y="334"/>
                      </a:cubicBezTo>
                      <a:cubicBezTo>
                        <a:pt x="78" y="44"/>
                        <a:pt x="280" y="0"/>
                        <a:pt x="314" y="34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  <p:sp>
              <p:nvSpPr>
                <p:cNvPr id="18" name="iṡlidé"/>
                <p:cNvSpPr/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24350" y="2974975"/>
                  <a:ext cx="420688" cy="477838"/>
                </a:xfrm>
                <a:custGeom>
                  <a:avLst/>
                  <a:gdLst/>
                  <a:ahLst/>
                  <a:cxnLst>
                    <a:cxn ang="0">
                      <a:pos x="314" y="14"/>
                    </a:cxn>
                    <a:cxn ang="0">
                      <a:pos x="0" y="0"/>
                    </a:cxn>
                    <a:cxn ang="0">
                      <a:pos x="314" y="14"/>
                    </a:cxn>
                  </a:cxnLst>
                  <a:rect l="0" t="0" r="r" b="b"/>
                  <a:pathLst>
                    <a:path w="314" h="356">
                      <a:moveTo>
                        <a:pt x="314" y="1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9" y="296"/>
                        <a:pt x="247" y="356"/>
                        <a:pt x="314" y="1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>
                    <a:lnSpc>
                      <a:spcPct val="120000"/>
                    </a:lnSpc>
                  </a:pPr>
                  <a:endParaRPr lang="en-US">
                    <a:latin typeface="Impact" panose="020B080603090205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直角三角形 22"/>
          <p:cNvSpPr/>
          <p:nvPr>
            <p:custDataLst>
              <p:tags r:id="rId1"/>
            </p:custDataLst>
          </p:nvPr>
        </p:nvSpPr>
        <p:spPr>
          <a:xfrm rot="16200000">
            <a:off x="8387080" y="3053715"/>
            <a:ext cx="3298190" cy="4311650"/>
          </a:xfrm>
          <a:prstGeom prst="rt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307340" y="1490980"/>
            <a:ext cx="9716135" cy="42462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1、进入中学生活后，有哪些“新”的表现？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、初中阶段为我们的发展提供了哪些新的机会?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、初中阶段对我们的成长提出了哪些新的要求?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、如何理解初中阶段对我们人生的独特价值 ?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3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、如何面对初中生活的各种可能和挑战?</a:t>
            </a:r>
            <a:endParaRPr lang="zh-CN" altLang="en-US" sz="3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4447540" cy="1233805"/>
            <a:chOff x="0" y="0"/>
            <a:chExt cx="7004" cy="1943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1693" y="345"/>
              <a:ext cx="5311" cy="1598"/>
            </a:xfrm>
            <a:prstGeom prst="rect">
              <a:avLst/>
            </a:prstGeom>
            <a:noFill/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6000">
                  <a:solidFill>
                    <a:schemeClr val="tx1"/>
                  </a:solidFill>
                  <a:effectLst/>
                  <a:latin typeface="华康行楷体 W5" panose="03000509000000000000" charset="-122"/>
                  <a:ea typeface="华康行楷体 W5" panose="03000509000000000000" charset="-122"/>
                  <a:cs typeface="汉仪尚巍手书W" panose="00020600040101010101" charset="-122"/>
                </a:rPr>
                <a:t>知识清单</a:t>
              </a:r>
              <a:endParaRPr lang="zh-CN" altLang="en-US" sz="6000">
                <a:solidFill>
                  <a:schemeClr val="tx1"/>
                </a:solidFill>
                <a:effectLst/>
                <a:latin typeface="华康行楷体 W5" panose="03000509000000000000" charset="-122"/>
                <a:ea typeface="华康行楷体 W5" panose="03000509000000000000" charset="-122"/>
                <a:cs typeface="汉仪尚巍手书W" panose="00020600040101010101" charset="-122"/>
              </a:endParaRPr>
            </a:p>
          </p:txBody>
        </p:sp>
        <p:pic>
          <p:nvPicPr>
            <p:cNvPr id="2" name="图片 1" descr="摄图网_40052634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8469" r="19499"/>
            <a:stretch>
              <a:fillRect/>
            </a:stretch>
          </p:blipFill>
          <p:spPr>
            <a:xfrm>
              <a:off x="0" y="0"/>
              <a:ext cx="1550" cy="1943"/>
            </a:xfrm>
            <a:prstGeom prst="rect">
              <a:avLst/>
            </a:prstGeom>
          </p:spPr>
        </p:pic>
      </p:grpSp>
      <p:pic>
        <p:nvPicPr>
          <p:cNvPr id="4" name="图片 3"/>
          <p:cNvPicPr/>
          <p:nvPr>
            <p:custDataLst>
              <p:tags r:id="rId7"/>
            </p:custDataLst>
          </p:nvPr>
        </p:nvPicPr>
        <p:blipFill>
          <a:blip r:embed="rId8"/>
          <a:srcRect b="2802"/>
          <a:stretch>
            <a:fillRect/>
          </a:stretch>
        </p:blipFill>
        <p:spPr>
          <a:xfrm>
            <a:off x="10100310" y="2293620"/>
            <a:ext cx="1844040" cy="31661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  <a:noFill/>
            <a:ln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ang="5400000" scaled="0"/>
              </a:gradFill>
            </a:ln>
          </p:spPr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身份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654175" y="927735"/>
            <a:ext cx="955230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/>
              <a:t>这意味着一段新的生命旅程的开始，</a:t>
            </a:r>
            <a:r>
              <a:rPr lang="zh-CN" altLang="en-US" sz="3600" b="1">
                <a:solidFill>
                  <a:srgbClr val="FF0000"/>
                </a:solidFill>
              </a:rPr>
              <a:t>新</a:t>
            </a:r>
            <a:r>
              <a:rPr lang="zh-CN" altLang="en-US" sz="3600" b="1"/>
              <a:t>环境、</a:t>
            </a:r>
            <a:r>
              <a:rPr lang="zh-CN" altLang="en-US" sz="3600" b="1">
                <a:solidFill>
                  <a:srgbClr val="FF0000"/>
                </a:solidFill>
              </a:rPr>
              <a:t>新</a:t>
            </a:r>
            <a:r>
              <a:rPr lang="zh-CN" altLang="en-US" sz="3600" b="1"/>
              <a:t>老师、</a:t>
            </a:r>
            <a:r>
              <a:rPr lang="zh-CN" altLang="en-US" sz="3600" b="1">
                <a:solidFill>
                  <a:srgbClr val="FF0000"/>
                </a:solidFill>
              </a:rPr>
              <a:t>新</a:t>
            </a:r>
            <a:r>
              <a:rPr lang="zh-CN" altLang="en-US" sz="3600" b="1"/>
              <a:t>同学</a:t>
            </a:r>
            <a:r>
              <a:rPr lang="en-US" altLang="zh-CN" sz="3600" b="1"/>
              <a:t>……</a:t>
            </a:r>
            <a:r>
              <a:rPr lang="zh-CN" altLang="en-US" sz="3600" b="1"/>
              <a:t>我们对新生活充满了期待。</a:t>
            </a:r>
            <a:endParaRPr lang="zh-CN" altLang="en-US" sz="3600" b="1"/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478155" y="2277745"/>
            <a:ext cx="10823575" cy="3714750"/>
            <a:chOff x="753" y="3349"/>
            <a:chExt cx="17045" cy="5850"/>
          </a:xfrm>
        </p:grpSpPr>
        <p:pic>
          <p:nvPicPr>
            <p:cNvPr id="4" name="图片 3" descr="微信图片_2019082808040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560" y="3349"/>
              <a:ext cx="8239" cy="5774"/>
            </a:xfrm>
            <a:prstGeom prst="rect">
              <a:avLst/>
            </a:prstGeom>
            <a:ln>
              <a:solidFill>
                <a:srgbClr val="FFFF00"/>
              </a:solidFill>
            </a:ln>
            <a:scene3d>
              <a:camera prst="perspectiveLeft"/>
              <a:lightRig rig="threePt" dir="t"/>
            </a:scene3d>
          </p:spPr>
        </p:pic>
        <p:pic>
          <p:nvPicPr>
            <p:cNvPr id="5" name="图片 4" descr="微信图片_2019082808033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53" y="3349"/>
              <a:ext cx="8020" cy="58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FF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  <a:softEdge rad="31750"/>
            </a:effectLst>
            <a:scene3d>
              <a:camera prst="perspectiveRight"/>
              <a:lightRig rig="threePt" dir="t"/>
            </a:scene3d>
          </p:spPr>
        </p:pic>
      </p:grpSp>
    </p:spTree>
    <p:custDataLst>
      <p:tags r:id="rId1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pic>
        <p:nvPicPr>
          <p:cNvPr id="3" name="图片 2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21100" y="2122170"/>
            <a:ext cx="4275455" cy="2744470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7"/>
            </p:custDataLst>
          </p:nvPr>
        </p:nvGrpSpPr>
        <p:grpSpPr>
          <a:xfrm>
            <a:off x="859790" y="2122170"/>
            <a:ext cx="2413000" cy="1198880"/>
            <a:chOff x="535" y="1548"/>
            <a:chExt cx="3197" cy="1888"/>
          </a:xfrm>
        </p:grpSpPr>
        <p:sp>
          <p:nvSpPr>
            <p:cNvPr id="4" name="圆角矩形标注 3"/>
            <p:cNvSpPr/>
            <p:nvPr>
              <p:custDataLst>
                <p:tags r:id="rId8"/>
              </p:custDataLst>
            </p:nvPr>
          </p:nvSpPr>
          <p:spPr>
            <a:xfrm>
              <a:off x="535" y="1584"/>
              <a:ext cx="3197" cy="1697"/>
            </a:xfrm>
            <a:prstGeom prst="wedgeRoundRectCallout">
              <a:avLst>
                <a:gd name="adj1" fmla="val 107105"/>
                <a:gd name="adj2" fmla="val 401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9"/>
              </p:custDataLst>
            </p:nvPr>
          </p:nvSpPr>
          <p:spPr>
            <a:xfrm>
              <a:off x="691" y="1548"/>
              <a:ext cx="288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小明同学，上了中学是不是很辛苦？</a:t>
              </a:r>
              <a:endParaRPr lang="zh-CN" altLang="en-US" sz="2400" b="1"/>
            </a:p>
          </p:txBody>
        </p:sp>
      </p:grpSp>
      <p:grpSp>
        <p:nvGrpSpPr>
          <p:cNvPr id="8" name="组合 7"/>
          <p:cNvGrpSpPr/>
          <p:nvPr>
            <p:custDataLst>
              <p:tags r:id="rId10"/>
            </p:custDataLst>
          </p:nvPr>
        </p:nvGrpSpPr>
        <p:grpSpPr>
          <a:xfrm>
            <a:off x="6266815" y="536575"/>
            <a:ext cx="3384550" cy="1358265"/>
            <a:chOff x="-191" y="1865"/>
            <a:chExt cx="4552" cy="1613"/>
          </a:xfrm>
        </p:grpSpPr>
        <p:sp>
          <p:nvSpPr>
            <p:cNvPr id="9" name="圆角矩形标注 8"/>
            <p:cNvSpPr/>
            <p:nvPr>
              <p:custDataLst>
                <p:tags r:id="rId11"/>
              </p:custDataLst>
            </p:nvPr>
          </p:nvSpPr>
          <p:spPr>
            <a:xfrm>
              <a:off x="-191" y="1865"/>
              <a:ext cx="4455" cy="1613"/>
            </a:xfrm>
            <a:prstGeom prst="wedgeRoundRectCallout">
              <a:avLst>
                <a:gd name="adj1" fmla="val -36346"/>
                <a:gd name="adj2" fmla="val 92131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-191" y="1959"/>
              <a:ext cx="4552" cy="1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/>
                <a:t>上了中学后，我可忙了，功课多了，还得经常到图书馆查资料？</a:t>
              </a:r>
              <a:endParaRPr lang="zh-CN" altLang="en-US" sz="2400" b="1"/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1094740" y="4082415"/>
            <a:ext cx="2439035" cy="1278255"/>
            <a:chOff x="-271" y="7240"/>
            <a:chExt cx="3841" cy="2013"/>
          </a:xfrm>
        </p:grpSpPr>
        <p:sp>
          <p:nvSpPr>
            <p:cNvPr id="12" name="圆角矩形标注 11"/>
            <p:cNvSpPr/>
            <p:nvPr>
              <p:custDataLst>
                <p:tags r:id="rId14"/>
              </p:custDataLst>
            </p:nvPr>
          </p:nvSpPr>
          <p:spPr>
            <a:xfrm rot="10800000">
              <a:off x="-271" y="7240"/>
              <a:ext cx="3784" cy="2013"/>
            </a:xfrm>
            <a:prstGeom prst="wedgeRoundRectCallout">
              <a:avLst>
                <a:gd name="adj1" fmla="val -126947"/>
                <a:gd name="adj2" fmla="val 117113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5"/>
              </p:custDataLst>
            </p:nvPr>
          </p:nvSpPr>
          <p:spPr>
            <a:xfrm>
              <a:off x="-271" y="7392"/>
              <a:ext cx="3841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/>
                <a:t>中学生活究竟有多大变化？</a:t>
              </a:r>
              <a:endParaRPr lang="zh-CN" altLang="en-US" sz="2800" b="1"/>
            </a:p>
          </p:txBody>
        </p:sp>
      </p:grpSp>
      <p:grpSp>
        <p:nvGrpSpPr>
          <p:cNvPr id="17" name="组合 16"/>
          <p:cNvGrpSpPr/>
          <p:nvPr>
            <p:custDataLst>
              <p:tags r:id="rId16"/>
            </p:custDataLst>
          </p:nvPr>
        </p:nvGrpSpPr>
        <p:grpSpPr>
          <a:xfrm>
            <a:off x="7996555" y="3415665"/>
            <a:ext cx="3763645" cy="2235200"/>
            <a:chOff x="4060" y="7797"/>
            <a:chExt cx="5927" cy="3520"/>
          </a:xfrm>
        </p:grpSpPr>
        <p:sp>
          <p:nvSpPr>
            <p:cNvPr id="15" name="圆角矩形标注 14"/>
            <p:cNvSpPr/>
            <p:nvPr>
              <p:custDataLst>
                <p:tags r:id="rId17"/>
              </p:custDataLst>
            </p:nvPr>
          </p:nvSpPr>
          <p:spPr>
            <a:xfrm rot="10800000">
              <a:off x="4060" y="7797"/>
              <a:ext cx="5768" cy="3062"/>
            </a:xfrm>
            <a:prstGeom prst="wedgeRoundRectCallout">
              <a:avLst>
                <a:gd name="adj1" fmla="val 87586"/>
                <a:gd name="adj2" fmla="val 59565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4060" y="7797"/>
              <a:ext cx="5927" cy="352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/>
                <a:t>中学会有很多新的机会，我认识了好多新的朋友，还参加了三个社团，暑假我还跟随社团参加了红色游学活动。</a:t>
              </a:r>
              <a:endParaRPr lang="zh-CN" altLang="en-US" sz="2400" b="1"/>
            </a:p>
          </p:txBody>
        </p:sp>
      </p:grpSp>
      <p:grpSp>
        <p:nvGrpSpPr>
          <p:cNvPr id="6" name="组合 5"/>
          <p:cNvGrpSpPr/>
          <p:nvPr>
            <p:custDataLst>
              <p:tags r:id="rId19"/>
            </p:custDataLst>
          </p:nvPr>
        </p:nvGrpSpPr>
        <p:grpSpPr>
          <a:xfrm>
            <a:off x="317500" y="977900"/>
            <a:ext cx="3216275" cy="925830"/>
            <a:chOff x="500" y="1540"/>
            <a:chExt cx="5065" cy="1458"/>
          </a:xfrm>
        </p:grpSpPr>
        <p:pic>
          <p:nvPicPr>
            <p:cNvPr id="20" name="图片 19"/>
            <p:cNvPicPr/>
            <p:nvPr>
              <p:custDataLst>
                <p:tags r:id="rId20"/>
              </p:custDataLst>
            </p:nvPr>
          </p:nvPicPr>
          <p:blipFill>
            <a:blip r:embed="rId2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426" t="11885" r="6660" b="11729"/>
            <a:stretch>
              <a:fillRect/>
            </a:stretch>
          </p:blipFill>
          <p:spPr>
            <a:xfrm>
              <a:off x="500" y="1540"/>
              <a:ext cx="2109" cy="145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>
              <p:custDataLst>
                <p:tags r:id="rId22"/>
              </p:custDataLst>
            </p:nvPr>
          </p:nvSpPr>
          <p:spPr>
            <a:xfrm>
              <a:off x="2609" y="1858"/>
              <a:ext cx="2956" cy="822"/>
            </a:xfrm>
            <a:prstGeom prst="rect">
              <a:avLst/>
            </a:prstGeom>
            <a:gradFill>
              <a:gsLst>
                <a:gs pos="50000">
                  <a:srgbClr val="F8E786"/>
                </a:gs>
                <a:gs pos="0">
                  <a:srgbClr val="FAEFAE"/>
                </a:gs>
                <a:gs pos="100000">
                  <a:srgbClr val="F5DE5D"/>
                </a:gs>
              </a:gsLst>
              <a:lin ang="5400000" scaled="1"/>
            </a:gradFill>
            <a:ln>
              <a:gradFill>
                <a:gsLst>
                  <a:gs pos="50000">
                    <a:srgbClr val="F8E786"/>
                  </a:gs>
                  <a:gs pos="0">
                    <a:srgbClr val="FAEFAE"/>
                  </a:gs>
                  <a:gs pos="100000">
                    <a:srgbClr val="F5DE5D"/>
                  </a:gs>
                </a:gsLst>
                <a:lin ang="5400000" scaled="0"/>
              </a:gra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rgbClr val="FF0000"/>
                  </a:solidFill>
                  <a:latin typeface="汉仪力量黑简" panose="00020600040101010101" charset="-122"/>
                  <a:ea typeface="汉仪力量黑简" panose="00020600040101010101" charset="-122"/>
                </a:rPr>
                <a:t>生活观察</a:t>
              </a:r>
              <a:endParaRPr lang="zh-CN" altLang="en-US" sz="2800">
                <a:solidFill>
                  <a:srgbClr val="FF0000"/>
                </a:solidFill>
                <a:latin typeface="汉仪力量黑简" panose="00020600040101010101" charset="-122"/>
                <a:ea typeface="汉仪力量黑简" panose="00020600040101010101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23"/>
            </p:custDataLst>
          </p:nvPr>
        </p:nvGrpSpPr>
        <p:grpSpPr>
          <a:xfrm>
            <a:off x="857885" y="5475605"/>
            <a:ext cx="10360660" cy="1148715"/>
            <a:chOff x="10725" y="888"/>
            <a:chExt cx="16316" cy="1809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0725" y="888"/>
              <a:ext cx="851" cy="851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26"/>
              </p:custDataLst>
            </p:nvPr>
          </p:nvSpPr>
          <p:spPr>
            <a:xfrm>
              <a:off x="11576" y="1002"/>
              <a:ext cx="1546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/>
                <a:t>请你结合自己的初中生活及小明的采访谈一谈：</a:t>
              </a:r>
              <a:endParaRPr lang="zh-CN" altLang="en-US" sz="3200" b="1"/>
            </a:p>
            <a:p>
              <a:r>
                <a:rPr lang="en-US" altLang="zh-CN" sz="3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</a:t>
              </a:r>
              <a:r>
                <a:rPr lang="zh-CN" altLang="en-US" sz="3200" b="1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初中阶段为我们的发展提供了哪些</a:t>
              </a:r>
              <a:r>
                <a:rPr lang="zh-CN" altLang="en-US" sz="3200" b="1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新的机会</a:t>
              </a:r>
              <a:r>
                <a:rPr lang="zh-CN" altLang="en-US" sz="3200" b="1"/>
                <a:t>？</a:t>
              </a:r>
              <a:endParaRPr lang="zh-CN" altLang="en-US" sz="3200" b="1"/>
            </a:p>
          </p:txBody>
        </p:sp>
      </p:grpSp>
    </p:spTree>
    <p:custDataLst>
      <p:tags r:id="rId27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552450" y="5579110"/>
            <a:ext cx="110877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🔺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富有挑战的课程和学习任务，带领我们探索新的知识领域;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4620" y="1221105"/>
            <a:ext cx="6020435" cy="4063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11920" y="1879600"/>
            <a:ext cx="2919095" cy="2638425"/>
          </a:xfrm>
          <a:prstGeom prst="round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548755" y="1167130"/>
            <a:ext cx="2385695" cy="1789430"/>
          </a:xfrm>
          <a:prstGeom prst="rect">
            <a:avLst/>
          </a:prstGeom>
          <a:ln>
            <a:solidFill>
              <a:srgbClr val="EF7509"/>
            </a:solidFill>
          </a:ln>
          <a:effectLst>
            <a:softEdge rad="31750"/>
          </a:effectLst>
          <a:scene3d>
            <a:camera prst="perspectiveLeft"/>
            <a:lightRig rig="threePt" dir="t"/>
          </a:scene3d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74790" y="3143250"/>
            <a:ext cx="2359660" cy="1770380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perspectiveRight"/>
            <a:lightRig rig="threePt" dir="t"/>
          </a:scene3d>
        </p:spPr>
      </p:pic>
    </p:spTree>
    <p:custDataLst>
      <p:tags r:id="rId14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794385" y="3571875"/>
            <a:ext cx="10979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🔺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丰富多彩的社团活动，给我们提供了更多培养兴趣的平台;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50860" y="4155440"/>
            <a:ext cx="3324860" cy="22974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5295" y="1126490"/>
            <a:ext cx="3908425" cy="2268855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41655" y="4172585"/>
            <a:ext cx="3482975" cy="230695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</p:pic>
      <p:pic>
        <p:nvPicPr>
          <p:cNvPr id="100" name="图片 99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35290" y="1172845"/>
            <a:ext cx="3475990" cy="2222500"/>
          </a:xfrm>
          <a:prstGeom prst="rect">
            <a:avLst/>
          </a:prstGeom>
          <a:noFill/>
          <a:ln w="9525">
            <a:noFill/>
          </a:ln>
          <a:scene3d>
            <a:camera prst="isometricOffAxis2Left"/>
            <a:lightRig rig="threePt" dir="t"/>
          </a:scene3d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418965" y="945515"/>
            <a:ext cx="3421380" cy="23266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b="50468"/>
          <a:stretch>
            <a:fillRect/>
          </a:stretch>
        </p:blipFill>
        <p:spPr>
          <a:xfrm>
            <a:off x="4325620" y="4260215"/>
            <a:ext cx="3524250" cy="210248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8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1270635" y="3519805"/>
            <a:ext cx="102349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🔺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各种各样的社会实践，为我们打开认识社会的大门。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0445" y="995045"/>
            <a:ext cx="4609465" cy="2432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534785" y="974090"/>
            <a:ext cx="4649470" cy="25615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1323" b="11240"/>
          <a:stretch>
            <a:fillRect/>
          </a:stretch>
        </p:blipFill>
        <p:spPr>
          <a:xfrm>
            <a:off x="1020445" y="4196080"/>
            <a:ext cx="4609465" cy="25025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7193" t="23876" r="5820" b="8142"/>
          <a:stretch>
            <a:fillRect/>
          </a:stretch>
        </p:blipFill>
        <p:spPr>
          <a:xfrm>
            <a:off x="6524625" y="4234180"/>
            <a:ext cx="4659630" cy="246443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14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00660" y="146050"/>
            <a:ext cx="4531360" cy="638175"/>
            <a:chOff x="316" y="230"/>
            <a:chExt cx="7136" cy="1005"/>
          </a:xfrm>
        </p:grpSpPr>
        <p:sp>
          <p:nvSpPr>
            <p:cNvPr id="24" name="文本框 23"/>
            <p:cNvSpPr txBox="1"/>
            <p:nvPr>
              <p:custDataLst>
                <p:tags r:id="rId2"/>
              </p:custDataLst>
            </p:nvPr>
          </p:nvSpPr>
          <p:spPr>
            <a:xfrm>
              <a:off x="1395" y="278"/>
              <a:ext cx="6057" cy="9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wrap="none" rtlCol="0">
              <a:spAutoFit/>
            </a:bodyPr>
            <a:lstStyle/>
            <a:p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新阶段，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“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新</a:t>
              </a:r>
              <a:r>
                <a:rPr kumimoji="1" lang="en-US" altLang="zh-CN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”</a:t>
              </a:r>
              <a:r>
                <a:rPr kumimoji="1" lang="zh-CN" altLang="en-US" sz="32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标准粗黑" panose="02000503000000000000" charset="-122"/>
                  <a:ea typeface="标准粗黑" panose="02000503000000000000" charset="-122"/>
                  <a:cs typeface="FZKaTong-M19S" panose="03000509000000000000" charset="-122"/>
                  <a:sym typeface="汉仪书魂体简" panose="02010600000101010101" charset="-122"/>
                </a:rPr>
                <a:t>机会</a:t>
              </a:r>
              <a:endParaRPr kumimoji="1" lang="zh-CN" altLang="en-US" sz="3200" b="1">
                <a:solidFill>
                  <a:schemeClr val="tx1">
                    <a:lumMod val="75000"/>
                    <a:lumOff val="25000"/>
                  </a:schemeClr>
                </a:solidFill>
                <a:latin typeface="标准粗黑" panose="02000503000000000000" charset="-122"/>
                <a:ea typeface="标准粗黑" panose="02000503000000000000" charset="-122"/>
                <a:cs typeface="FZKaTong-M19S" panose="03000509000000000000" charset="-122"/>
                <a:sym typeface="汉仪书魂体简" panose="02010600000101010101" charset="-122"/>
              </a:endParaRPr>
            </a:p>
          </p:txBody>
        </p:sp>
        <p:pic>
          <p:nvPicPr>
            <p:cNvPr id="25" name="图片 2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0325" t="14176" r="12364" b="13779"/>
            <a:stretch>
              <a:fillRect/>
            </a:stretch>
          </p:blipFill>
          <p:spPr>
            <a:xfrm>
              <a:off x="316" y="230"/>
              <a:ext cx="1079" cy="1005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19785" y="6018530"/>
            <a:ext cx="1093533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🔺</a:t>
            </a:r>
            <a:r>
              <a:rPr lang="zh-CN" altLang="en-US" sz="3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在新的集体生活中，我们涵养品格，发展个性，提升自我。</a:t>
            </a:r>
            <a:endParaRPr lang="zh-CN" altLang="en-US" sz="3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42240" y="1127125"/>
            <a:ext cx="4077335" cy="4606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41495" y="1180465"/>
            <a:ext cx="3453130" cy="45053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992110" y="1216660"/>
            <a:ext cx="3927475" cy="22110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3942"/>
          <a:stretch>
            <a:fillRect/>
          </a:stretch>
        </p:blipFill>
        <p:spPr>
          <a:xfrm>
            <a:off x="7992110" y="3516630"/>
            <a:ext cx="3905885" cy="2150745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2226"/>
</p:tagLst>
</file>

<file path=ppt/tags/tag10.xml><?xml version="1.0" encoding="utf-8"?>
<p:tagLst xmlns:p="http://schemas.openxmlformats.org/presentationml/2006/main">
  <p:tag name="AS_UNIQUEID" val="2237"/>
</p:tagLst>
</file>

<file path=ppt/tags/tag100.xml><?xml version="1.0" encoding="utf-8"?>
<p:tagLst xmlns:p="http://schemas.openxmlformats.org/presentationml/2006/main">
  <p:tag name="AS_UNIQUEID" val="2368"/>
</p:tagLst>
</file>

<file path=ppt/tags/tag101.xml><?xml version="1.0" encoding="utf-8"?>
<p:tagLst xmlns:p="http://schemas.openxmlformats.org/presentationml/2006/main">
  <p:tag name="AS_UNIQUEID" val="2369"/>
</p:tagLst>
</file>

<file path=ppt/tags/tag102.xml><?xml version="1.0" encoding="utf-8"?>
<p:tagLst xmlns:p="http://schemas.openxmlformats.org/presentationml/2006/main">
  <p:tag name="AS_UNIQUEID" val="2370"/>
</p:tagLst>
</file>

<file path=ppt/tags/tag103.xml><?xml version="1.0" encoding="utf-8"?>
<p:tagLst xmlns:p="http://schemas.openxmlformats.org/presentationml/2006/main">
  <p:tag name="AS_UNIQUEID" val="2371"/>
</p:tagLst>
</file>

<file path=ppt/tags/tag104.xml><?xml version="1.0" encoding="utf-8"?>
<p:tagLst xmlns:p="http://schemas.openxmlformats.org/presentationml/2006/main">
  <p:tag name="AS_UNIQUEID" val="2372"/>
</p:tagLst>
</file>

<file path=ppt/tags/tag105.xml><?xml version="1.0" encoding="utf-8"?>
<p:tagLst xmlns:p="http://schemas.openxmlformats.org/presentationml/2006/main">
  <p:tag name="AS_UNIQUEID" val="2373"/>
</p:tagLst>
</file>

<file path=ppt/tags/tag106.xml><?xml version="1.0" encoding="utf-8"?>
<p:tagLst xmlns:p="http://schemas.openxmlformats.org/presentationml/2006/main">
  <p:tag name="AS_UNIQUEID" val="2374"/>
</p:tagLst>
</file>

<file path=ppt/tags/tag107.xml><?xml version="1.0" encoding="utf-8"?>
<p:tagLst xmlns:p="http://schemas.openxmlformats.org/presentationml/2006/main">
  <p:tag name="AS_UNIQUEID" val="2375"/>
</p:tagLst>
</file>

<file path=ppt/tags/tag108.xml><?xml version="1.0" encoding="utf-8"?>
<p:tagLst xmlns:p="http://schemas.openxmlformats.org/presentationml/2006/main">
  <p:tag name="AS_UNIQUEID" val="2376"/>
</p:tagLst>
</file>

<file path=ppt/tags/tag109.xml><?xml version="1.0" encoding="utf-8"?>
<p:tagLst xmlns:p="http://schemas.openxmlformats.org/presentationml/2006/main">
  <p:tag name="AS_UNIQUEID" val="2377"/>
</p:tagLst>
</file>

<file path=ppt/tags/tag11.xml><?xml version="1.0" encoding="utf-8"?>
<p:tagLst xmlns:p="http://schemas.openxmlformats.org/presentationml/2006/main">
  <p:tag name="AS_UNIQUEID" val="2238"/>
</p:tagLst>
</file>

<file path=ppt/tags/tag110.xml><?xml version="1.0" encoding="utf-8"?>
<p:tagLst xmlns:p="http://schemas.openxmlformats.org/presentationml/2006/main">
  <p:tag name="AS_UNIQUEID" val="2378"/>
  <p:tag name="KSO_WM_DIAGRAM_VIRTUALLY_FRAME" val="{&quot;height&quot;:366.73275590551185,&quot;left&quot;:43.732598425196855,&quot;top&quot;:74.45456692913385,&quot;width&quot;:899.703622047244}"/>
</p:tagLst>
</file>

<file path=ppt/tags/tag111.xml><?xml version="1.0" encoding="utf-8"?>
<p:tagLst xmlns:p="http://schemas.openxmlformats.org/presentationml/2006/main">
  <p:tag name="AS_UNIQUEID" val="2379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RESOURCE_RECORD_KEY" val="{&quot;13&quot;:[20419716],&quot;65&quot;:[20187308]}"/>
</p:tagLst>
</file>

<file path=ppt/tags/tag113.xml><?xml version="1.0" encoding="utf-8"?>
<p:tagLst xmlns:p="http://schemas.openxmlformats.org/presentationml/2006/main">
  <p:tag name="AS_UNIQUEID" val="2381"/>
</p:tagLst>
</file>

<file path=ppt/tags/tag114.xml><?xml version="1.0" encoding="utf-8"?>
<p:tagLst xmlns:p="http://schemas.openxmlformats.org/presentationml/2006/main">
  <p:tag name="AS_UNIQUEID" val="2382"/>
</p:tagLst>
</file>

<file path=ppt/tags/tag115.xml><?xml version="1.0" encoding="utf-8"?>
<p:tagLst xmlns:p="http://schemas.openxmlformats.org/presentationml/2006/main">
  <p:tag name="AS_UNIQUEID" val="2383"/>
</p:tagLst>
</file>

<file path=ppt/tags/tag116.xml><?xml version="1.0" encoding="utf-8"?>
<p:tagLst xmlns:p="http://schemas.openxmlformats.org/presentationml/2006/main">
  <p:tag name="AS_UNIQUEID" val="2384"/>
</p:tagLst>
</file>

<file path=ppt/tags/tag117.xml><?xml version="1.0" encoding="utf-8"?>
<p:tagLst xmlns:p="http://schemas.openxmlformats.org/presentationml/2006/main">
  <p:tag name="AS_UNIQUEID" val="2385"/>
</p:tagLst>
</file>

<file path=ppt/tags/tag118.xml><?xml version="1.0" encoding="utf-8"?>
<p:tagLst xmlns:p="http://schemas.openxmlformats.org/presentationml/2006/main">
  <p:tag name="AS_UNIQUEID" val="2386"/>
</p:tagLst>
</file>

<file path=ppt/tags/tag119.xml><?xml version="1.0" encoding="utf-8"?>
<p:tagLst xmlns:p="http://schemas.openxmlformats.org/presentationml/2006/main">
  <p:tag name="AS_UNIQUEID" val="2387"/>
</p:tagLst>
</file>

<file path=ppt/tags/tag12.xml><?xml version="1.0" encoding="utf-8"?>
<p:tagLst xmlns:p="http://schemas.openxmlformats.org/presentationml/2006/main">
  <p:tag name="AS_UNIQUEID" val="2239"/>
</p:tagLst>
</file>

<file path=ppt/tags/tag120.xml><?xml version="1.0" encoding="utf-8"?>
<p:tagLst xmlns:p="http://schemas.openxmlformats.org/presentationml/2006/main">
  <p:tag name="AS_UNIQUEID" val="2388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22.xml><?xml version="1.0" encoding="utf-8"?>
<p:tagLst xmlns:p="http://schemas.openxmlformats.org/presentationml/2006/main">
  <p:tag name="AS_UNIQUEID" val="2390"/>
</p:tagLst>
</file>

<file path=ppt/tags/tag123.xml><?xml version="1.0" encoding="utf-8"?>
<p:tagLst xmlns:p="http://schemas.openxmlformats.org/presentationml/2006/main">
  <p:tag name="AS_UNIQUEID" val="2391"/>
</p:tagLst>
</file>

<file path=ppt/tags/tag124.xml><?xml version="1.0" encoding="utf-8"?>
<p:tagLst xmlns:p="http://schemas.openxmlformats.org/presentationml/2006/main">
  <p:tag name="AS_UNIQUEID" val="2392"/>
</p:tagLst>
</file>

<file path=ppt/tags/tag125.xml><?xml version="1.0" encoding="utf-8"?>
<p:tagLst xmlns:p="http://schemas.openxmlformats.org/presentationml/2006/main">
  <p:tag name="AS_UNIQUEID" val="2393"/>
</p:tagLst>
</file>

<file path=ppt/tags/tag126.xml><?xml version="1.0" encoding="utf-8"?>
<p:tagLst xmlns:p="http://schemas.openxmlformats.org/presentationml/2006/main">
  <p:tag name="AS_UNIQUEID" val="2394"/>
</p:tagLst>
</file>

<file path=ppt/tags/tag127.xml><?xml version="1.0" encoding="utf-8"?>
<p:tagLst xmlns:p="http://schemas.openxmlformats.org/presentationml/2006/main">
  <p:tag name="AS_UNIQUEID" val="2395"/>
</p:tagLst>
</file>

<file path=ppt/tags/tag128.xml><?xml version="1.0" encoding="utf-8"?>
<p:tagLst xmlns:p="http://schemas.openxmlformats.org/presentationml/2006/main">
  <p:tag name="AS_UNIQUEID" val="2396"/>
</p:tagLst>
</file>

<file path=ppt/tags/tag129.xml><?xml version="1.0" encoding="utf-8"?>
<p:tagLst xmlns:p="http://schemas.openxmlformats.org/presentationml/2006/main">
  <p:tag name="AS_UNIQUEID" val="2397"/>
  <p:tag name="KSO_WM_BEAUTIFY_FLAG" val=""/>
</p:tagLst>
</file>

<file path=ppt/tags/tag13.xml><?xml version="1.0" encoding="utf-8"?>
<p:tagLst xmlns:p="http://schemas.openxmlformats.org/presentationml/2006/main">
  <p:tag name="AS_UNIQUEID" val="2240"/>
</p:tagLst>
</file>

<file path=ppt/tags/tag130.xml><?xml version="1.0" encoding="utf-8"?>
<p:tagLst xmlns:p="http://schemas.openxmlformats.org/presentationml/2006/main">
  <p:tag name="AS_UNIQUEID" val="2398"/>
</p:tagLst>
</file>

<file path=ppt/tags/tag131.xml><?xml version="1.0" encoding="utf-8"?>
<p:tagLst xmlns:p="http://schemas.openxmlformats.org/presentationml/2006/main">
  <p:tag name="AS_UNIQUEID" val="2399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3.xml><?xml version="1.0" encoding="utf-8"?>
<p:tagLst xmlns:p="http://schemas.openxmlformats.org/presentationml/2006/main">
  <p:tag name="AS_UNIQUEID" val="2401"/>
</p:tagLst>
</file>

<file path=ppt/tags/tag134.xml><?xml version="1.0" encoding="utf-8"?>
<p:tagLst xmlns:p="http://schemas.openxmlformats.org/presentationml/2006/main">
  <p:tag name="AS_UNIQUEID" val="2402"/>
</p:tagLst>
</file>

<file path=ppt/tags/tag135.xml><?xml version="1.0" encoding="utf-8"?>
<p:tagLst xmlns:p="http://schemas.openxmlformats.org/presentationml/2006/main">
  <p:tag name="AS_UNIQUEID" val="2403"/>
</p:tagLst>
</file>

<file path=ppt/tags/tag136.xml><?xml version="1.0" encoding="utf-8"?>
<p:tagLst xmlns:p="http://schemas.openxmlformats.org/presentationml/2006/main">
  <p:tag name="AS_UNIQUEID" val="2404"/>
</p:tagLst>
</file>

<file path=ppt/tags/tag137.xml><?xml version="1.0" encoding="utf-8"?>
<p:tagLst xmlns:p="http://schemas.openxmlformats.org/presentationml/2006/main">
  <p:tag name="AS_UNIQUEID" val="2405"/>
</p:tagLst>
</file>

<file path=ppt/tags/tag138.xml><?xml version="1.0" encoding="utf-8"?>
<p:tagLst xmlns:p="http://schemas.openxmlformats.org/presentationml/2006/main">
  <p:tag name="AS_UNIQUEID" val="2406"/>
</p:tagLst>
</file>

<file path=ppt/tags/tag139.xml><?xml version="1.0" encoding="utf-8"?>
<p:tagLst xmlns:p="http://schemas.openxmlformats.org/presentationml/2006/main">
  <p:tag name="AS_UNIQUEID" val="2407"/>
</p:tagLst>
</file>

<file path=ppt/tags/tag14.xml><?xml version="1.0" encoding="utf-8"?>
<p:tagLst xmlns:p="http://schemas.openxmlformats.org/presentationml/2006/main">
  <p:tag name="AS_UNIQUEID" val="2241"/>
</p:tagLst>
</file>

<file path=ppt/tags/tag140.xml><?xml version="1.0" encoding="utf-8"?>
<p:tagLst xmlns:p="http://schemas.openxmlformats.org/presentationml/2006/main">
  <p:tag name="AS_UNIQUEID" val="2408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2.xml><?xml version="1.0" encoding="utf-8"?>
<p:tagLst xmlns:p="http://schemas.openxmlformats.org/presentationml/2006/main">
  <p:tag name="AS_UNIQUEID" val="2410"/>
</p:tagLst>
</file>

<file path=ppt/tags/tag143.xml><?xml version="1.0" encoding="utf-8"?>
<p:tagLst xmlns:p="http://schemas.openxmlformats.org/presentationml/2006/main">
  <p:tag name="AS_UNIQUEID" val="2411"/>
</p:tagLst>
</file>

<file path=ppt/tags/tag144.xml><?xml version="1.0" encoding="utf-8"?>
<p:tagLst xmlns:p="http://schemas.openxmlformats.org/presentationml/2006/main">
  <p:tag name="AS_UNIQUEID" val="2412"/>
</p:tagLst>
</file>

<file path=ppt/tags/tag145.xml><?xml version="1.0" encoding="utf-8"?>
<p:tagLst xmlns:p="http://schemas.openxmlformats.org/presentationml/2006/main">
  <p:tag name="AS_UNIQUEID" val="2413"/>
</p:tagLst>
</file>

<file path=ppt/tags/tag146.xml><?xml version="1.0" encoding="utf-8"?>
<p:tagLst xmlns:p="http://schemas.openxmlformats.org/presentationml/2006/main">
  <p:tag name="AS_UNIQUEID" val="2414"/>
</p:tagLst>
</file>

<file path=ppt/tags/tag147.xml><?xml version="1.0" encoding="utf-8"?>
<p:tagLst xmlns:p="http://schemas.openxmlformats.org/presentationml/2006/main">
  <p:tag name="AS_UNIQUEID" val="2415"/>
</p:tagLst>
</file>

<file path=ppt/tags/tag148.xml><?xml version="1.0" encoding="utf-8"?>
<p:tagLst xmlns:p="http://schemas.openxmlformats.org/presentationml/2006/main">
  <p:tag name="AS_UNIQUEID" val="2416"/>
</p:tagLst>
</file>

<file path=ppt/tags/tag149.xml><?xml version="1.0" encoding="utf-8"?>
<p:tagLst xmlns:p="http://schemas.openxmlformats.org/presentationml/2006/main">
  <p:tag name="AS_UNIQUEID" val="2417"/>
</p:tagLst>
</file>

<file path=ppt/tags/tag15.xml><?xml version="1.0" encoding="utf-8"?>
<p:tagLst xmlns:p="http://schemas.openxmlformats.org/presentationml/2006/main">
  <p:tag name="AS_UNIQUEID" val="2243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1.xml><?xml version="1.0" encoding="utf-8"?>
<p:tagLst xmlns:p="http://schemas.openxmlformats.org/presentationml/2006/main">
  <p:tag name="AS_UNIQUEID" val="2419"/>
  <p:tag name="KSO_WM_DIAGRAM_VIRTUALLY_FRAME" val="{&quot;height&quot;:373.35,&quot;left&quot;:49.856862388999424,&quot;top&quot;:165.75,&quot;width&quot;:874.4311969594415}"/>
</p:tagLst>
</file>

<file path=ppt/tags/tag152.xml><?xml version="1.0" encoding="utf-8"?>
<p:tagLst xmlns:p="http://schemas.openxmlformats.org/presentationml/2006/main">
  <p:tag name="AS_UNIQUEID" val="2420"/>
  <p:tag name="KSO_WM_DIAGRAM_VIRTUALLY_FRAME" val="{&quot;height&quot;:373.35,&quot;left&quot;:49.856862388999424,&quot;top&quot;:165.75,&quot;width&quot;:874.4311969594415}"/>
</p:tagLst>
</file>

<file path=ppt/tags/tag153.xml><?xml version="1.0" encoding="utf-8"?>
<p:tagLst xmlns:p="http://schemas.openxmlformats.org/presentationml/2006/main">
  <p:tag name="AS_UNIQUEID" val="2421"/>
  <p:tag name="KSO_WM_DIAGRAM_VIRTUALLY_FRAME" val="{&quot;height&quot;:373.35,&quot;left&quot;:49.856862388999424,&quot;top&quot;:165.75,&quot;width&quot;:874.4311969594415}"/>
</p:tagLst>
</file>

<file path=ppt/tags/tag154.xml><?xml version="1.0" encoding="utf-8"?>
<p:tagLst xmlns:p="http://schemas.openxmlformats.org/presentationml/2006/main">
  <p:tag name="AS_UNIQUEID" val="2422"/>
  <p:tag name="KSO_WM_DIAGRAM_VIRTUALLY_FRAME" val="{&quot;height&quot;:373.35,&quot;left&quot;:49.856862388999424,&quot;top&quot;:165.75,&quot;width&quot;:874.4311969594415}"/>
</p:tagLst>
</file>

<file path=ppt/tags/tag155.xml><?xml version="1.0" encoding="utf-8"?>
<p:tagLst xmlns:p="http://schemas.openxmlformats.org/presentationml/2006/main">
  <p:tag name="AS_UNIQUEID" val="2423"/>
  <p:tag name="KSO_WM_DIAGRAM_VIRTUALLY_FRAME" val="{&quot;height&quot;:373.35,&quot;left&quot;:49.856862388999424,&quot;top&quot;:165.75,&quot;width&quot;:874.4311969594415}"/>
</p:tagLst>
</file>

<file path=ppt/tags/tag156.xml><?xml version="1.0" encoding="utf-8"?>
<p:tagLst xmlns:p="http://schemas.openxmlformats.org/presentationml/2006/main">
  <p:tag name="AS_UNIQUEID" val="2424"/>
  <p:tag name="KSO_WM_DIAGRAM_VIRTUALLY_FRAME" val="{&quot;height&quot;:373.35,&quot;left&quot;:49.856862388999424,&quot;top&quot;:165.75,&quot;width&quot;:874.4311969594415}"/>
</p:tagLst>
</file>

<file path=ppt/tags/tag157.xml><?xml version="1.0" encoding="utf-8"?>
<p:tagLst xmlns:p="http://schemas.openxmlformats.org/presentationml/2006/main">
  <p:tag name="AS_UNIQUEID" val="2425"/>
  <p:tag name="KSO_WM_DIAGRAM_VIRTUALLY_FRAME" val="{&quot;height&quot;:373.35,&quot;left&quot;:49.856862388999424,&quot;top&quot;:165.75,&quot;width&quot;:874.4311969594415}"/>
</p:tagLst>
</file>

<file path=ppt/tags/tag158.xml><?xml version="1.0" encoding="utf-8"?>
<p:tagLst xmlns:p="http://schemas.openxmlformats.org/presentationml/2006/main">
  <p:tag name="AS_UNIQUEID" val="2426"/>
  <p:tag name="KSO_WM_DIAGRAM_VIRTUALLY_FRAME" val="{&quot;height&quot;:373.35,&quot;left&quot;:49.856862388999424,&quot;top&quot;:165.75,&quot;width&quot;:874.4311969594415}"/>
</p:tagLst>
</file>

<file path=ppt/tags/tag159.xml><?xml version="1.0" encoding="utf-8"?>
<p:tagLst xmlns:p="http://schemas.openxmlformats.org/presentationml/2006/main">
  <p:tag name="AS_UNIQUEID" val="2427"/>
  <p:tag name="KSO_WM_DIAGRAM_VIRTUALLY_FRAME" val="{&quot;height&quot;:373.35,&quot;left&quot;:49.856862388999424,&quot;top&quot;:165.75,&quot;width&quot;:874.4311969594415}"/>
</p:tagLst>
</file>

<file path=ppt/tags/tag16.xml><?xml version="1.0" encoding="utf-8"?>
<p:tagLst xmlns:p="http://schemas.openxmlformats.org/presentationml/2006/main">
  <p:tag name="AS_UNIQUEID" val="2244"/>
</p:tagLst>
</file>

<file path=ppt/tags/tag160.xml><?xml version="1.0" encoding="utf-8"?>
<p:tagLst xmlns:p="http://schemas.openxmlformats.org/presentationml/2006/main">
  <p:tag name="AS_UNIQUEID" val="2428"/>
  <p:tag name="KSO_WM_DIAGRAM_VIRTUALLY_FRAME" val="{&quot;height&quot;:373.35,&quot;left&quot;:49.856862388999424,&quot;top&quot;:165.75,&quot;width&quot;:874.4311969594415}"/>
</p:tagLst>
</file>

<file path=ppt/tags/tag161.xml><?xml version="1.0" encoding="utf-8"?>
<p:tagLst xmlns:p="http://schemas.openxmlformats.org/presentationml/2006/main">
  <p:tag name="AS_UNIQUEID" val="2429"/>
  <p:tag name="KSO_WM_DIAGRAM_VIRTUALLY_FRAME" val="{&quot;height&quot;:373.35,&quot;left&quot;:49.856862388999424,&quot;top&quot;:165.75,&quot;width&quot;:874.4311969594415}"/>
</p:tagLst>
</file>

<file path=ppt/tags/tag162.xml><?xml version="1.0" encoding="utf-8"?>
<p:tagLst xmlns:p="http://schemas.openxmlformats.org/presentationml/2006/main">
  <p:tag name="AS_UNIQUEID" val="2430"/>
  <p:tag name="KSO_WM_DIAGRAM_VIRTUALLY_FRAME" val="{&quot;height&quot;:373.35,&quot;left&quot;:49.856862388999424,&quot;top&quot;:165.75,&quot;width&quot;:874.4311969594415}"/>
</p:tagLst>
</file>

<file path=ppt/tags/tag163.xml><?xml version="1.0" encoding="utf-8"?>
<p:tagLst xmlns:p="http://schemas.openxmlformats.org/presentationml/2006/main">
  <p:tag name="AS_UNIQUEID" val="2431"/>
  <p:tag name="KSO_WM_DIAGRAM_VIRTUALLY_FRAME" val="{&quot;height&quot;:373.35,&quot;left&quot;:49.856862388999424,&quot;top&quot;:165.75,&quot;width&quot;:874.4311969594415}"/>
</p:tagLst>
</file>

<file path=ppt/tags/tag164.xml><?xml version="1.0" encoding="utf-8"?>
<p:tagLst xmlns:p="http://schemas.openxmlformats.org/presentationml/2006/main">
  <p:tag name="AS_UNIQUEID" val="2432"/>
  <p:tag name="KSO_WM_DIAGRAM_VIRTUALLY_FRAME" val="{&quot;height&quot;:373.35,&quot;left&quot;:49.856862388999424,&quot;top&quot;:165.75,&quot;width&quot;:874.4311969594415}"/>
</p:tagLst>
</file>

<file path=ppt/tags/tag165.xml><?xml version="1.0" encoding="utf-8"?>
<p:tagLst xmlns:p="http://schemas.openxmlformats.org/presentationml/2006/main">
  <p:tag name="AS_UNIQUEID" val="2433"/>
  <p:tag name="KSO_WM_DIAGRAM_VIRTUALLY_FRAME" val="{&quot;height&quot;:373.35,&quot;left&quot;:49.856862388999424,&quot;top&quot;:165.75,&quot;width&quot;:874.4311969594415}"/>
</p:tagLst>
</file>

<file path=ppt/tags/tag166.xml><?xml version="1.0" encoding="utf-8"?>
<p:tagLst xmlns:p="http://schemas.openxmlformats.org/presentationml/2006/main">
  <p:tag name="AS_UNIQUEID" val="2434"/>
  <p:tag name="KSO_WM_DIAGRAM_VIRTUALLY_FRAME" val="{&quot;height&quot;:373.35,&quot;left&quot;:49.856862388999424,&quot;top&quot;:165.75,&quot;width&quot;:874.4311969594415}"/>
</p:tagLst>
</file>

<file path=ppt/tags/tag167.xml><?xml version="1.0" encoding="utf-8"?>
<p:tagLst xmlns:p="http://schemas.openxmlformats.org/presentationml/2006/main">
  <p:tag name="AS_UNIQUEID" val="2435"/>
  <p:tag name="KSO_WM_DIAGRAM_VIRTUALLY_FRAME" val="{&quot;height&quot;:373.35,&quot;left&quot;:49.856862388999424,&quot;top&quot;:165.75,&quot;width&quot;:874.4311969594415}"/>
</p:tagLst>
</file>

<file path=ppt/tags/tag168.xml><?xml version="1.0" encoding="utf-8"?>
<p:tagLst xmlns:p="http://schemas.openxmlformats.org/presentationml/2006/main">
  <p:tag name="AS_UNIQUEID" val="2436"/>
  <p:tag name="KSO_WM_DIAGRAM_VIRTUALLY_FRAME" val="{&quot;height&quot;:373.35,&quot;left&quot;:49.856862388999424,&quot;top&quot;:165.75,&quot;width&quot;:874.4311969594415}"/>
</p:tagLst>
</file>

<file path=ppt/tags/tag169.xml><?xml version="1.0" encoding="utf-8"?>
<p:tagLst xmlns:p="http://schemas.openxmlformats.org/presentationml/2006/main">
  <p:tag name="AS_UNIQUEID" val="2437"/>
  <p:tag name="KSO_WM_DIAGRAM_VIRTUALLY_FRAME" val="{&quot;height&quot;:373.35,&quot;left&quot;:49.856862388999424,&quot;top&quot;:165.75,&quot;width&quot;:874.4311969594415}"/>
</p:tagLst>
</file>

<file path=ppt/tags/tag17.xml><?xml version="1.0" encoding="utf-8"?>
<p:tagLst xmlns:p="http://schemas.openxmlformats.org/presentationml/2006/main">
  <p:tag name="AS_UNIQUEID" val="2245"/>
</p:tagLst>
</file>

<file path=ppt/tags/tag170.xml><?xml version="1.0" encoding="utf-8"?>
<p:tagLst xmlns:p="http://schemas.openxmlformats.org/presentationml/2006/main">
  <p:tag name="AS_UNIQUEID" val="2438"/>
  <p:tag name="KSO_WM_DIAGRAM_VIRTUALLY_FRAME" val="{&quot;height&quot;:373.35,&quot;left&quot;:49.856862388999424,&quot;top&quot;:165.75,&quot;width&quot;:874.4311969594415}"/>
</p:tagLst>
</file>

<file path=ppt/tags/tag171.xml><?xml version="1.0" encoding="utf-8"?>
<p:tagLst xmlns:p="http://schemas.openxmlformats.org/presentationml/2006/main">
  <p:tag name="AS_UNIQUEID" val="2439"/>
  <p:tag name="KSO_WM_DIAGRAM_VIRTUALLY_FRAME" val="{&quot;height&quot;:373.35,&quot;left&quot;:49.856862388999424,&quot;top&quot;:165.75,&quot;width&quot;:874.4311969594415}"/>
</p:tagLst>
</file>

<file path=ppt/tags/tag172.xml><?xml version="1.0" encoding="utf-8"?>
<p:tagLst xmlns:p="http://schemas.openxmlformats.org/presentationml/2006/main">
  <p:tag name="AS_UNIQUEID" val="2440"/>
  <p:tag name="KSO_WM_DIAGRAM_VIRTUALLY_FRAME" val="{&quot;height&quot;:373.35,&quot;left&quot;:49.856862388999424,&quot;top&quot;:165.75,&quot;width&quot;:874.4311969594415}"/>
</p:tagLst>
</file>

<file path=ppt/tags/tag173.xml><?xml version="1.0" encoding="utf-8"?>
<p:tagLst xmlns:p="http://schemas.openxmlformats.org/presentationml/2006/main">
  <p:tag name="AS_UNIQUEID" val="2441"/>
  <p:tag name="KSO_WM_DIAGRAM_VIRTUALLY_FRAME" val="{&quot;height&quot;:373.35,&quot;left&quot;:49.856862388999424,&quot;top&quot;:165.75,&quot;width&quot;:874.4311969594415}"/>
</p:tagLst>
</file>

<file path=ppt/tags/tag174.xml><?xml version="1.0" encoding="utf-8"?>
<p:tagLst xmlns:p="http://schemas.openxmlformats.org/presentationml/2006/main">
  <p:tag name="AS_UNIQUEID" val="2442"/>
  <p:tag name="KSO_WM_DIAGRAM_VIRTUALLY_FRAME" val="{&quot;height&quot;:373.35,&quot;left&quot;:49.856862388999424,&quot;top&quot;:165.75,&quot;width&quot;:874.4311969594415}"/>
</p:tagLst>
</file>

<file path=ppt/tags/tag175.xml><?xml version="1.0" encoding="utf-8"?>
<p:tagLst xmlns:p="http://schemas.openxmlformats.org/presentationml/2006/main">
  <p:tag name="AS_UNIQUEID" val="2443"/>
  <p:tag name="KSO_WM_DIAGRAM_VIRTUALLY_FRAME" val="{&quot;height&quot;:373.35,&quot;left&quot;:49.856862388999424,&quot;top&quot;:165.75,&quot;width&quot;:874.4311969594415}"/>
</p:tagLst>
</file>

<file path=ppt/tags/tag176.xml><?xml version="1.0" encoding="utf-8"?>
<p:tagLst xmlns:p="http://schemas.openxmlformats.org/presentationml/2006/main">
  <p:tag name="AS_UNIQUEID" val="2444"/>
  <p:tag name="KSO_WM_DIAGRAM_VIRTUALLY_FRAME" val="{&quot;height&quot;:373.35,&quot;left&quot;:49.856862388999424,&quot;top&quot;:165.75,&quot;width&quot;:874.4311969594415}"/>
</p:tagLst>
</file>

<file path=ppt/tags/tag177.xml><?xml version="1.0" encoding="utf-8"?>
<p:tagLst xmlns:p="http://schemas.openxmlformats.org/presentationml/2006/main">
  <p:tag name="AS_UNIQUEID" val="2445"/>
  <p:tag name="KSO_WM_DIAGRAM_VIRTUALLY_FRAME" val="{&quot;height&quot;:373.35,&quot;left&quot;:49.856862388999424,&quot;top&quot;:165.75,&quot;width&quot;:874.4311969594415}"/>
</p:tagLst>
</file>

<file path=ppt/tags/tag178.xml><?xml version="1.0" encoding="utf-8"?>
<p:tagLst xmlns:p="http://schemas.openxmlformats.org/presentationml/2006/main">
  <p:tag name="AS_UNIQUEID" val="2446"/>
  <p:tag name="KSO_WM_DIAGRAM_VIRTUALLY_FRAME" val="{&quot;height&quot;:373.35,&quot;left&quot;:49.856862388999424,&quot;top&quot;:165.75,&quot;width&quot;:874.4311969594415}"/>
</p:tagLst>
</file>

<file path=ppt/tags/tag179.xml><?xml version="1.0" encoding="utf-8"?>
<p:tagLst xmlns:p="http://schemas.openxmlformats.org/presentationml/2006/main">
  <p:tag name="AS_UNIQUEID" val="2447"/>
  <p:tag name="KSO_WM_DIAGRAM_VIRTUALLY_FRAME" val="{&quot;height&quot;:373.35,&quot;left&quot;:49.856862388999424,&quot;top&quot;:165.75,&quot;width&quot;:874.4311969594415}"/>
</p:tagLst>
</file>

<file path=ppt/tags/tag18.xml><?xml version="1.0" encoding="utf-8"?>
<p:tagLst xmlns:p="http://schemas.openxmlformats.org/presentationml/2006/main">
  <p:tag name="AS_UNIQUEID" val="2246"/>
</p:tagLst>
</file>

<file path=ppt/tags/tag180.xml><?xml version="1.0" encoding="utf-8"?>
<p:tagLst xmlns:p="http://schemas.openxmlformats.org/presentationml/2006/main">
  <p:tag name="AS_UNIQUEID" val="2448"/>
  <p:tag name="KSO_WM_DIAGRAM_VIRTUALLY_FRAME" val="{&quot;height&quot;:373.35,&quot;left&quot;:49.856862388999424,&quot;top&quot;:165.75,&quot;width&quot;:874.4311969594415}"/>
</p:tagLst>
</file>

<file path=ppt/tags/tag181.xml><?xml version="1.0" encoding="utf-8"?>
<p:tagLst xmlns:p="http://schemas.openxmlformats.org/presentationml/2006/main">
  <p:tag name="AS_UNIQUEID" val="2449"/>
  <p:tag name="KSO_WM_DIAGRAM_VIRTUALLY_FRAME" val="{&quot;height&quot;:373.35,&quot;left&quot;:49.856862388999424,&quot;top&quot;:165.75,&quot;width&quot;:874.4311969594415}"/>
</p:tagLst>
</file>

<file path=ppt/tags/tag182.xml><?xml version="1.0" encoding="utf-8"?>
<p:tagLst xmlns:p="http://schemas.openxmlformats.org/presentationml/2006/main">
  <p:tag name="AS_UNIQUEID" val="2450"/>
  <p:tag name="KSO_WM_DIAGRAM_VIRTUALLY_FRAME" val="{&quot;height&quot;:373.35,&quot;left&quot;:49.856862388999424,&quot;top&quot;:165.75,&quot;width&quot;:874.4311969594415}"/>
</p:tagLst>
</file>

<file path=ppt/tags/tag183.xml><?xml version="1.0" encoding="utf-8"?>
<p:tagLst xmlns:p="http://schemas.openxmlformats.org/presentationml/2006/main">
  <p:tag name="AS_UNIQUEID" val="2451"/>
</p:tagLst>
</file>

<file path=ppt/tags/tag184.xml><?xml version="1.0" encoding="utf-8"?>
<p:tagLst xmlns:p="http://schemas.openxmlformats.org/presentationml/2006/main">
  <p:tag name="AS_UNIQUEID" val="2452"/>
</p:tagLst>
</file>

<file path=ppt/tags/tag185.xml><?xml version="1.0" encoding="utf-8"?>
<p:tagLst xmlns:p="http://schemas.openxmlformats.org/presentationml/2006/main">
  <p:tag name="AS_UNIQUEID" val="2453"/>
</p:tagLst>
</file>

<file path=ppt/tags/tag186.xml><?xml version="1.0" encoding="utf-8"?>
<p:tagLst xmlns:p="http://schemas.openxmlformats.org/presentationml/2006/main">
  <p:tag name="AS_UNIQUEID" val="2454"/>
</p:tagLst>
</file>

<file path=ppt/tags/tag187.xml><?xml version="1.0" encoding="utf-8"?>
<p:tagLst xmlns:p="http://schemas.openxmlformats.org/presentationml/2006/main">
  <p:tag name="AS_UNIQUEID" val="2455"/>
</p:tagLst>
</file>

<file path=ppt/tags/tag188.xml><?xml version="1.0" encoding="utf-8"?>
<p:tagLst xmlns:p="http://schemas.openxmlformats.org/presentationml/2006/main">
  <p:tag name="AS_UNIQUEID" val="2456"/>
</p:tagLst>
</file>

<file path=ppt/tags/tag189.xml><?xml version="1.0" encoding="utf-8"?>
<p:tagLst xmlns:p="http://schemas.openxmlformats.org/presentationml/2006/main">
  <p:tag name="AS_UNIQUEID" val="2464"/>
</p:tagLst>
</file>

<file path=ppt/tags/tag19.xml><?xml version="1.0" encoding="utf-8"?>
<p:tagLst xmlns:p="http://schemas.openxmlformats.org/presentationml/2006/main">
  <p:tag name="AS_UNIQUEID" val="2247"/>
</p:tagLst>
</file>

<file path=ppt/tags/tag190.xml><?xml version="1.0" encoding="utf-8"?>
<p:tagLst xmlns:p="http://schemas.openxmlformats.org/presentationml/2006/main">
  <p:tag name="AS_UNIQUEID" val="2465"/>
</p:tagLst>
</file>

<file path=ppt/tags/tag191.xml><?xml version="1.0" encoding="utf-8"?>
<p:tagLst xmlns:p="http://schemas.openxmlformats.org/presentationml/2006/main">
  <p:tag name="AS_UNIQUEID" val="2466"/>
</p:tagLst>
</file>

<file path=ppt/tags/tag192.xml><?xml version="1.0" encoding="utf-8"?>
<p:tagLst xmlns:p="http://schemas.openxmlformats.org/presentationml/2006/main">
  <p:tag name="AS_UNIQUEID" val="2467"/>
</p:tagLst>
</file>

<file path=ppt/tags/tag193.xml><?xml version="1.0" encoding="utf-8"?>
<p:tagLst xmlns:p="http://schemas.openxmlformats.org/presentationml/2006/main">
  <p:tag name="AS_UNIQUEID" val="2468"/>
</p:tagLst>
</file>

<file path=ppt/tags/tag194.xml><?xml version="1.0" encoding="utf-8"?>
<p:tagLst xmlns:p="http://schemas.openxmlformats.org/presentationml/2006/main">
  <p:tag name="AS_UNIQUEID" val="2469"/>
</p:tagLst>
</file>

<file path=ppt/tags/tag195.xml><?xml version="1.0" encoding="utf-8"?>
<p:tagLst xmlns:p="http://schemas.openxmlformats.org/presentationml/2006/main">
  <p:tag name="AS_UNIQUEID" val="2470"/>
</p:tagLst>
</file>

<file path=ppt/tags/tag196.xml><?xml version="1.0" encoding="utf-8"?>
<p:tagLst xmlns:p="http://schemas.openxmlformats.org/presentationml/2006/main">
  <p:tag name="AS_UNIQUEID" val="2471"/>
</p:tagLst>
</file>

<file path=ppt/tags/tag197.xml><?xml version="1.0" encoding="utf-8"?>
<p:tagLst xmlns:p="http://schemas.openxmlformats.org/presentationml/2006/main">
  <p:tag name="AS_UNIQUEID" val="2472"/>
</p:tagLst>
</file>

<file path=ppt/tags/tag198.xml><?xml version="1.0" encoding="utf-8"?>
<p:tagLst xmlns:p="http://schemas.openxmlformats.org/presentationml/2006/main">
  <p:tag name="AS_UNIQUEID" val="2473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p="http://schemas.openxmlformats.org/presentationml/2006/main">
  <p:tag name="AS_UNIQUEID" val="2227"/>
</p:tagLst>
</file>

<file path=ppt/tags/tag20.xml><?xml version="1.0" encoding="utf-8"?>
<p:tagLst xmlns:p="http://schemas.openxmlformats.org/presentationml/2006/main">
  <p:tag name="AS_UNIQUEID" val="2248"/>
</p:tagLst>
</file>

<file path=ppt/tags/tag200.xml><?xml version="1.0" encoding="utf-8"?>
<p:tagLst xmlns:p="http://schemas.openxmlformats.org/presentationml/2006/main">
  <p:tag name="AS_UNIQUEID" val="2479"/>
</p:tagLst>
</file>

<file path=ppt/tags/tag201.xml><?xml version="1.0" encoding="utf-8"?>
<p:tagLst xmlns:p="http://schemas.openxmlformats.org/presentationml/2006/main">
  <p:tag name="AS_UNIQUEID" val="2480"/>
</p:tagLst>
</file>

<file path=ppt/tags/tag202.xml><?xml version="1.0" encoding="utf-8"?>
<p:tagLst xmlns:p="http://schemas.openxmlformats.org/presentationml/2006/main">
  <p:tag name="AS_UNIQUEID" val="2481"/>
</p:tagLst>
</file>

<file path=ppt/tags/tag203.xml><?xml version="1.0" encoding="utf-8"?>
<p:tagLst xmlns:p="http://schemas.openxmlformats.org/presentationml/2006/main">
  <p:tag name="AS_UNIQUEID" val="2482"/>
  <p:tag name="KSO_WM_DIAGRAM_VIRTUALLY_FRAME" val="{&quot;height&quot;:554.2,&quot;left&quot;:200.6,&quot;top&quot;:0,&quot;width&quot;:728.55}"/>
</p:tagLst>
</file>

<file path=ppt/tags/tag204.xml><?xml version="1.0" encoding="utf-8"?>
<p:tagLst xmlns:p="http://schemas.openxmlformats.org/presentationml/2006/main">
  <p:tag name="AS_UNIQUEID" val="2483"/>
  <p:tag name="KSO_WM_DIAGRAM_VIRTUALLY_FRAME" val="{&quot;height&quot;:554.2,&quot;left&quot;:200.6,&quot;top&quot;:0,&quot;width&quot;:728.55}"/>
</p:tagLst>
</file>

<file path=ppt/tags/tag205.xml><?xml version="1.0" encoding="utf-8"?>
<p:tagLst xmlns:p="http://schemas.openxmlformats.org/presentationml/2006/main">
  <p:tag name="AS_UNIQUEID" val="2484"/>
  <p:tag name="KSO_WM_DIAGRAM_VIRTUALLY_FRAME" val="{&quot;height&quot;:554.2,&quot;left&quot;:200.6,&quot;top&quot;:0,&quot;width&quot;:728.55}"/>
</p:tagLst>
</file>

<file path=ppt/tags/tag206.xml><?xml version="1.0" encoding="utf-8"?>
<p:tagLst xmlns:p="http://schemas.openxmlformats.org/presentationml/2006/main">
  <p:tag name="AS_UNIQUEID" val="2485"/>
  <p:tag name="KSO_WM_DIAGRAM_VIRTUALLY_FRAME" val="{&quot;height&quot;:554.2,&quot;left&quot;:200.6,&quot;top&quot;:0,&quot;width&quot;:728.55}"/>
</p:tagLst>
</file>

<file path=ppt/tags/tag207.xml><?xml version="1.0" encoding="utf-8"?>
<p:tagLst xmlns:p="http://schemas.openxmlformats.org/presentationml/2006/main">
  <p:tag name="AS_UNIQUEID" val="2486"/>
  <p:tag name="KSO_WM_DIAGRAM_VIRTUALLY_FRAME" val="{&quot;height&quot;:554.2,&quot;left&quot;:200.6,&quot;top&quot;:0,&quot;width&quot;:728.55}"/>
</p:tagLst>
</file>

<file path=ppt/tags/tag208.xml><?xml version="1.0" encoding="utf-8"?>
<p:tagLst xmlns:p="http://schemas.openxmlformats.org/presentationml/2006/main">
  <p:tag name="AS_UNIQUEID" val="2487"/>
  <p:tag name="KSO_WM_DIAGRAM_VIRTUALLY_FRAME" val="{&quot;height&quot;:554.2,&quot;left&quot;:200.6,&quot;top&quot;:0,&quot;width&quot;:728.55}"/>
</p:tagLst>
</file>

<file path=ppt/tags/tag209.xml><?xml version="1.0" encoding="utf-8"?>
<p:tagLst xmlns:p="http://schemas.openxmlformats.org/presentationml/2006/main">
  <p:tag name="AS_UNIQUEID" val="2488"/>
</p:tagLst>
</file>

<file path=ppt/tags/tag21.xml><?xml version="1.0" encoding="utf-8"?>
<p:tagLst xmlns:p="http://schemas.openxmlformats.org/presentationml/2006/main">
  <p:tag name="AS_UNIQUEID" val="2250"/>
</p:tagLst>
</file>

<file path=ppt/tags/tag210.xml><?xml version="1.0" encoding="utf-8"?>
<p:tagLst xmlns:p="http://schemas.openxmlformats.org/presentationml/2006/main">
  <p:tag name="AS_UNIQUEID" val="2489"/>
</p:tagLst>
</file>

<file path=ppt/tags/tag211.xml><?xml version="1.0" encoding="utf-8"?>
<p:tagLst xmlns:p="http://schemas.openxmlformats.org/presentationml/2006/main">
  <p:tag name="AS_UNIQUEID" val="2490"/>
</p:tagLst>
</file>

<file path=ppt/tags/tag212.xml><?xml version="1.0" encoding="utf-8"?>
<p:tagLst xmlns:p="http://schemas.openxmlformats.org/presentationml/2006/main">
  <p:tag name="AS_UNIQUEID" val="2491"/>
</p:tagLst>
</file>

<file path=ppt/tags/tag213.xml><?xml version="1.0" encoding="utf-8"?>
<p:tagLst xmlns:p="http://schemas.openxmlformats.org/presentationml/2006/main">
  <p:tag name="AS_UNIQUEID" val="2492"/>
</p:tagLst>
</file>

<file path=ppt/tags/tag214.xml><?xml version="1.0" encoding="utf-8"?>
<p:tagLst xmlns:p="http://schemas.openxmlformats.org/presentationml/2006/main">
  <p:tag name="AS_UNIQUEID" val="2493"/>
</p:tagLst>
</file>

<file path=ppt/tags/tag215.xml><?xml version="1.0" encoding="utf-8"?>
<p:tagLst xmlns:p="http://schemas.openxmlformats.org/presentationml/2006/main">
  <p:tag name="AS_UNIQUEID" val="2494"/>
</p:tagLst>
</file>

<file path=ppt/tags/tag216.xml><?xml version="1.0" encoding="utf-8"?>
<p:tagLst xmlns:p="http://schemas.openxmlformats.org/presentationml/2006/main">
  <p:tag name="AS_UNIQUEID" val="2495"/>
  <p:tag name="KSO_WM_BEAUTIFY_FLAG" val="#wm#"/>
  <p:tag name="KSO_WM_DIAGRAM_GROUP_CODE" val="ζ1ζ10ζ11ζ12ζ13ζ14ζ15ζ16ζ17ζ18ζ19ζ2ζ20ζ21ζ22ζ23ζ24ζ25ζ26ζ27ζ28ζ29ζ3ζ30ζ31ζ32ζ33ζ34ζ35ζ36ζ37ζ38ζ39ζ4ζ40ζ41ζ42ζ43ζ44ζ45ζ46ζ47ζ5ζ6ζ7ζ8ζ9-1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HIGHLIGHT" val="0"/>
  <p:tag name="KSO_WM_UNIT_ID" val="crop20201116_1*i*1"/>
  <p:tag name="KSO_WM_UNIT_INDEX" val="1"/>
  <p:tag name="KSO_WM_UNIT_LAYERLEVEL" val="1"/>
  <p:tag name="KSO_WM_UNIT_TYPE" val="i"/>
</p:tagLst>
</file>

<file path=ppt/tags/tag217.xml><?xml version="1.0" encoding="utf-8"?>
<p:tagLst xmlns:p="http://schemas.openxmlformats.org/presentationml/2006/main">
  <p:tag name="AS_UNIQUEID" val="2496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7"/>
  <p:tag name="KSO_WM_UNIT_INDEX" val="1_1_47"/>
  <p:tag name="KSO_WM_UNIT_LAYERLEVEL" val="1_1_1"/>
  <p:tag name="KSO_WM_UNIT_TYPE" val="ζ_h_d"/>
  <p:tag name="KSO_WM_UNIT_VALUE" val="322*627"/>
  <p:tag name="PICTUREFILLRANGE" val="c21f4759-c42a-4ce1-9a84-41b44000e712"/>
</p:tagLst>
</file>

<file path=ppt/tags/tag218.xml><?xml version="1.0" encoding="utf-8"?>
<p:tagLst xmlns:p="http://schemas.openxmlformats.org/presentationml/2006/main">
  <p:tag name="AS_UNIQUEID" val="2497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"/>
  <p:tag name="KSO_WM_UNIT_INDEX" val="1_1_1"/>
  <p:tag name="KSO_WM_UNIT_LAYERLEVEL" val="1_1_1"/>
  <p:tag name="KSO_WM_UNIT_TYPE" val="ζ_h_d"/>
  <p:tag name="KSO_WM_UNIT_VALUE" val="403*298"/>
  <p:tag name="PICTUREFILLRANGE" val="c21f4759-c42a-4ce1-9a84-41b44000e712"/>
</p:tagLst>
</file>

<file path=ppt/tags/tag219.xml><?xml version="1.0" encoding="utf-8"?>
<p:tagLst xmlns:p="http://schemas.openxmlformats.org/presentationml/2006/main">
  <p:tag name="AS_UNIQUEID" val="2498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"/>
  <p:tag name="KSO_WM_UNIT_INDEX" val="1_1_2"/>
  <p:tag name="KSO_WM_UNIT_LAYERLEVEL" val="1_1_1"/>
  <p:tag name="KSO_WM_UNIT_TYPE" val="ζ_h_d"/>
  <p:tag name="KSO_WM_UNIT_VALUE" val="421*352"/>
  <p:tag name="PICTUREFILLRANGE" val="c21f4759-c42a-4ce1-9a84-41b44000e712"/>
</p:tagLst>
</file>

<file path=ppt/tags/tag22.xml><?xml version="1.0" encoding="utf-8"?>
<p:tagLst xmlns:p="http://schemas.openxmlformats.org/presentationml/2006/main">
  <p:tag name="AS_UNIQUEID" val="2251"/>
</p:tagLst>
</file>

<file path=ppt/tags/tag220.xml><?xml version="1.0" encoding="utf-8"?>
<p:tagLst xmlns:p="http://schemas.openxmlformats.org/presentationml/2006/main">
  <p:tag name="AS_UNIQUEID" val="2499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"/>
  <p:tag name="KSO_WM_UNIT_INDEX" val="1_1_3"/>
  <p:tag name="KSO_WM_UNIT_LAYERLEVEL" val="1_1_1"/>
  <p:tag name="KSO_WM_UNIT_TYPE" val="ζ_h_d"/>
  <p:tag name="KSO_WM_UNIT_VALUE" val="539*574"/>
  <p:tag name="PICTUREFILLRANGE" val="c21f4759-c42a-4ce1-9a84-41b44000e712"/>
</p:tagLst>
</file>

<file path=ppt/tags/tag221.xml><?xml version="1.0" encoding="utf-8"?>
<p:tagLst xmlns:p="http://schemas.openxmlformats.org/presentationml/2006/main">
  <p:tag name="AS_UNIQUEID" val="2500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"/>
  <p:tag name="KSO_WM_UNIT_INDEX" val="1_1_4"/>
  <p:tag name="KSO_WM_UNIT_LAYERLEVEL" val="1_1_1"/>
  <p:tag name="KSO_WM_UNIT_TYPE" val="ζ_h_d"/>
  <p:tag name="KSO_WM_UNIT_VALUE" val="447*270"/>
  <p:tag name="PICTUREFILLRANGE" val="c21f4759-c42a-4ce1-9a84-41b44000e712"/>
</p:tagLst>
</file>

<file path=ppt/tags/tag222.xml><?xml version="1.0" encoding="utf-8"?>
<p:tagLst xmlns:p="http://schemas.openxmlformats.org/presentationml/2006/main">
  <p:tag name="AS_UNIQUEID" val="2501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5"/>
  <p:tag name="KSO_WM_UNIT_INDEX" val="1_1_5"/>
  <p:tag name="KSO_WM_UNIT_LAYERLEVEL" val="1_1_1"/>
  <p:tag name="KSO_WM_UNIT_TYPE" val="ζ_h_d"/>
  <p:tag name="KSO_WM_UNIT_VALUE" val="473*331"/>
  <p:tag name="PICTUREFILLRANGE" val="c21f4759-c42a-4ce1-9a84-41b44000e712"/>
</p:tagLst>
</file>

<file path=ppt/tags/tag223.xml><?xml version="1.0" encoding="utf-8"?>
<p:tagLst xmlns:p="http://schemas.openxmlformats.org/presentationml/2006/main">
  <p:tag name="AS_UNIQUEID" val="2502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6"/>
  <p:tag name="KSO_WM_UNIT_INDEX" val="1_1_6"/>
  <p:tag name="KSO_WM_UNIT_LAYERLEVEL" val="1_1_1"/>
  <p:tag name="KSO_WM_UNIT_TYPE" val="ζ_h_d"/>
  <p:tag name="KSO_WM_UNIT_VALUE" val="481*315"/>
  <p:tag name="PICTUREFILLRANGE" val="c21f4759-c42a-4ce1-9a84-41b44000e712"/>
</p:tagLst>
</file>

<file path=ppt/tags/tag224.xml><?xml version="1.0" encoding="utf-8"?>
<p:tagLst xmlns:p="http://schemas.openxmlformats.org/presentationml/2006/main">
  <p:tag name="AS_UNIQUEID" val="2503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7"/>
  <p:tag name="KSO_WM_UNIT_INDEX" val="1_1_7"/>
  <p:tag name="KSO_WM_UNIT_LAYERLEVEL" val="1_1_1"/>
  <p:tag name="KSO_WM_UNIT_TYPE" val="ζ_h_d"/>
  <p:tag name="KSO_WM_UNIT_VALUE" val="408*322"/>
  <p:tag name="PICTUREFILLRANGE" val="c21f4759-c42a-4ce1-9a84-41b44000e712"/>
</p:tagLst>
</file>

<file path=ppt/tags/tag225.xml><?xml version="1.0" encoding="utf-8"?>
<p:tagLst xmlns:p="http://schemas.openxmlformats.org/presentationml/2006/main">
  <p:tag name="AS_UNIQUEID" val="2504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8"/>
  <p:tag name="KSO_WM_UNIT_INDEX" val="1_1_8"/>
  <p:tag name="KSO_WM_UNIT_LAYERLEVEL" val="1_1_1"/>
  <p:tag name="KSO_WM_UNIT_TYPE" val="ζ_h_d"/>
  <p:tag name="KSO_WM_UNIT_VALUE" val="445*223"/>
  <p:tag name="PICTUREFILLRANGE" val="c21f4759-c42a-4ce1-9a84-41b44000e712"/>
</p:tagLst>
</file>

<file path=ppt/tags/tag226.xml><?xml version="1.0" encoding="utf-8"?>
<p:tagLst xmlns:p="http://schemas.openxmlformats.org/presentationml/2006/main">
  <p:tag name="AS_UNIQUEID" val="2505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9"/>
  <p:tag name="KSO_WM_UNIT_INDEX" val="1_1_9"/>
  <p:tag name="KSO_WM_UNIT_LAYERLEVEL" val="1_1_1"/>
  <p:tag name="KSO_WM_UNIT_TYPE" val="ζ_h_d"/>
  <p:tag name="KSO_WM_UNIT_VALUE" val="425*186"/>
  <p:tag name="PICTUREFILLRANGE" val="c21f4759-c42a-4ce1-9a84-41b44000e712"/>
</p:tagLst>
</file>

<file path=ppt/tags/tag227.xml><?xml version="1.0" encoding="utf-8"?>
<p:tagLst xmlns:p="http://schemas.openxmlformats.org/presentationml/2006/main">
  <p:tag name="AS_UNIQUEID" val="2506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0"/>
  <p:tag name="KSO_WM_UNIT_INDEX" val="1_1_10"/>
  <p:tag name="KSO_WM_UNIT_LAYERLEVEL" val="1_1_1"/>
  <p:tag name="KSO_WM_UNIT_TYPE" val="ζ_h_d"/>
  <p:tag name="KSO_WM_UNIT_VALUE" val="244*251"/>
  <p:tag name="PICTUREFILLRANGE" val="c21f4759-c42a-4ce1-9a84-41b44000e712"/>
</p:tagLst>
</file>

<file path=ppt/tags/tag228.xml><?xml version="1.0" encoding="utf-8"?>
<p:tagLst xmlns:p="http://schemas.openxmlformats.org/presentationml/2006/main">
  <p:tag name="AS_UNIQUEID" val="2507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1"/>
  <p:tag name="KSO_WM_UNIT_INDEX" val="1_1_11"/>
  <p:tag name="KSO_WM_UNIT_LAYERLEVEL" val="1_1_1"/>
  <p:tag name="KSO_WM_UNIT_TYPE" val="ζ_h_d"/>
  <p:tag name="KSO_WM_UNIT_VALUE" val="296*311"/>
  <p:tag name="PICTUREFILLRANGE" val="c21f4759-c42a-4ce1-9a84-41b44000e712"/>
</p:tagLst>
</file>

<file path=ppt/tags/tag229.xml><?xml version="1.0" encoding="utf-8"?>
<p:tagLst xmlns:p="http://schemas.openxmlformats.org/presentationml/2006/main">
  <p:tag name="AS_UNIQUEID" val="2508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2"/>
  <p:tag name="KSO_WM_UNIT_INDEX" val="1_1_12"/>
  <p:tag name="KSO_WM_UNIT_LAYERLEVEL" val="1_1_1"/>
  <p:tag name="KSO_WM_UNIT_TYPE" val="ζ_h_d"/>
  <p:tag name="KSO_WM_UNIT_VALUE" val="162*161"/>
  <p:tag name="PICTUREFILLRANGE" val="c21f4759-c42a-4ce1-9a84-41b44000e712"/>
</p:tagLst>
</file>

<file path=ppt/tags/tag23.xml><?xml version="1.0" encoding="utf-8"?>
<p:tagLst xmlns:p="http://schemas.openxmlformats.org/presentationml/2006/main">
  <p:tag name="AS_UNIQUEID" val="2252"/>
</p:tagLst>
</file>

<file path=ppt/tags/tag230.xml><?xml version="1.0" encoding="utf-8"?>
<p:tagLst xmlns:p="http://schemas.openxmlformats.org/presentationml/2006/main">
  <p:tag name="AS_UNIQUEID" val="2509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3"/>
  <p:tag name="KSO_WM_UNIT_INDEX" val="1_1_13"/>
  <p:tag name="KSO_WM_UNIT_LAYERLEVEL" val="1_1_1"/>
  <p:tag name="KSO_WM_UNIT_TYPE" val="ζ_h_d"/>
  <p:tag name="KSO_WM_UNIT_VALUE" val="107*275"/>
  <p:tag name="PICTUREFILLRANGE" val="c21f4759-c42a-4ce1-9a84-41b44000e712"/>
</p:tagLst>
</file>

<file path=ppt/tags/tag231.xml><?xml version="1.0" encoding="utf-8"?>
<p:tagLst xmlns:p="http://schemas.openxmlformats.org/presentationml/2006/main">
  <p:tag name="AS_UNIQUEID" val="2510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4"/>
  <p:tag name="KSO_WM_UNIT_INDEX" val="1_1_14"/>
  <p:tag name="KSO_WM_UNIT_LAYERLEVEL" val="1_1_1"/>
  <p:tag name="KSO_WM_UNIT_TYPE" val="ζ_h_d"/>
  <p:tag name="KSO_WM_UNIT_VALUE" val="130*236"/>
  <p:tag name="PICTUREFILLRANGE" val="c21f4759-c42a-4ce1-9a84-41b44000e712"/>
</p:tagLst>
</file>

<file path=ppt/tags/tag232.xml><?xml version="1.0" encoding="utf-8"?>
<p:tagLst xmlns:p="http://schemas.openxmlformats.org/presentationml/2006/main">
  <p:tag name="AS_UNIQUEID" val="2511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5"/>
  <p:tag name="KSO_WM_UNIT_INDEX" val="1_1_15"/>
  <p:tag name="KSO_WM_UNIT_LAYERLEVEL" val="1_1_1"/>
  <p:tag name="KSO_WM_UNIT_TYPE" val="ζ_h_d"/>
  <p:tag name="KSO_WM_UNIT_VALUE" val="282*166"/>
  <p:tag name="PICTUREFILLRANGE" val="c21f4759-c42a-4ce1-9a84-41b44000e712"/>
</p:tagLst>
</file>

<file path=ppt/tags/tag233.xml><?xml version="1.0" encoding="utf-8"?>
<p:tagLst xmlns:p="http://schemas.openxmlformats.org/presentationml/2006/main">
  <p:tag name="AS_UNIQUEID" val="2512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6"/>
  <p:tag name="KSO_WM_UNIT_INDEX" val="1_1_16"/>
  <p:tag name="KSO_WM_UNIT_LAYERLEVEL" val="1_1_1"/>
  <p:tag name="KSO_WM_UNIT_TYPE" val="ζ_h_d"/>
  <p:tag name="KSO_WM_UNIT_VALUE" val="167*165"/>
  <p:tag name="PICTUREFILLRANGE" val="c21f4759-c42a-4ce1-9a84-41b44000e712"/>
</p:tagLst>
</file>

<file path=ppt/tags/tag234.xml><?xml version="1.0" encoding="utf-8"?>
<p:tagLst xmlns:p="http://schemas.openxmlformats.org/presentationml/2006/main">
  <p:tag name="AS_UNIQUEID" val="2513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7"/>
  <p:tag name="KSO_WM_UNIT_INDEX" val="1_1_17"/>
  <p:tag name="KSO_WM_UNIT_LAYERLEVEL" val="1_1_1"/>
  <p:tag name="KSO_WM_UNIT_TYPE" val="ζ_h_d"/>
  <p:tag name="KSO_WM_UNIT_VALUE" val="63*69"/>
  <p:tag name="PICTUREFILLRANGE" val="c21f4759-c42a-4ce1-9a84-41b44000e712"/>
</p:tagLst>
</file>

<file path=ppt/tags/tag235.xml><?xml version="1.0" encoding="utf-8"?>
<p:tagLst xmlns:p="http://schemas.openxmlformats.org/presentationml/2006/main">
  <p:tag name="AS_UNIQUEID" val="2514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8"/>
  <p:tag name="KSO_WM_UNIT_INDEX" val="1_1_18"/>
  <p:tag name="KSO_WM_UNIT_LAYERLEVEL" val="1_1_1"/>
  <p:tag name="KSO_WM_UNIT_TYPE" val="ζ_h_d"/>
  <p:tag name="KSO_WM_UNIT_VALUE" val="48*55"/>
  <p:tag name="PICTUREFILLRANGE" val="c21f4759-c42a-4ce1-9a84-41b44000e712"/>
</p:tagLst>
</file>

<file path=ppt/tags/tag236.xml><?xml version="1.0" encoding="utf-8"?>
<p:tagLst xmlns:p="http://schemas.openxmlformats.org/presentationml/2006/main">
  <p:tag name="AS_UNIQUEID" val="2515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19"/>
  <p:tag name="KSO_WM_UNIT_INDEX" val="1_1_19"/>
  <p:tag name="KSO_WM_UNIT_LAYERLEVEL" val="1_1_1"/>
  <p:tag name="KSO_WM_UNIT_TYPE" val="ζ_h_d"/>
  <p:tag name="KSO_WM_UNIT_VALUE" val="51*51"/>
  <p:tag name="PICTUREFILLRANGE" val="c21f4759-c42a-4ce1-9a84-41b44000e712"/>
</p:tagLst>
</file>

<file path=ppt/tags/tag237.xml><?xml version="1.0" encoding="utf-8"?>
<p:tagLst xmlns:p="http://schemas.openxmlformats.org/presentationml/2006/main">
  <p:tag name="AS_UNIQUEID" val="2516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0"/>
  <p:tag name="KSO_WM_UNIT_INDEX" val="1_1_20"/>
  <p:tag name="KSO_WM_UNIT_LAYERLEVEL" val="1_1_1"/>
  <p:tag name="KSO_WM_UNIT_TYPE" val="ζ_h_d"/>
  <p:tag name="KSO_WM_UNIT_VALUE" val="48*58"/>
  <p:tag name="PICTUREFILLRANGE" val="c21f4759-c42a-4ce1-9a84-41b44000e712"/>
</p:tagLst>
</file>

<file path=ppt/tags/tag238.xml><?xml version="1.0" encoding="utf-8"?>
<p:tagLst xmlns:p="http://schemas.openxmlformats.org/presentationml/2006/main">
  <p:tag name="AS_UNIQUEID" val="2517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1"/>
  <p:tag name="KSO_WM_UNIT_INDEX" val="1_1_21"/>
  <p:tag name="KSO_WM_UNIT_LAYERLEVEL" val="1_1_1"/>
  <p:tag name="KSO_WM_UNIT_TYPE" val="ζ_h_d"/>
  <p:tag name="KSO_WM_UNIT_VALUE" val="49*53"/>
  <p:tag name="PICTUREFILLRANGE" val="c21f4759-c42a-4ce1-9a84-41b44000e712"/>
</p:tagLst>
</file>

<file path=ppt/tags/tag239.xml><?xml version="1.0" encoding="utf-8"?>
<p:tagLst xmlns:p="http://schemas.openxmlformats.org/presentationml/2006/main">
  <p:tag name="AS_UNIQUEID" val="2518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2"/>
  <p:tag name="KSO_WM_UNIT_INDEX" val="1_1_22"/>
  <p:tag name="KSO_WM_UNIT_LAYERLEVEL" val="1_1_1"/>
  <p:tag name="KSO_WM_UNIT_TYPE" val="ζ_h_d"/>
  <p:tag name="KSO_WM_UNIT_VALUE" val="47*45"/>
  <p:tag name="PICTUREFILLRANGE" val="c21f4759-c42a-4ce1-9a84-41b44000e712"/>
</p:tagLst>
</file>

<file path=ppt/tags/tag24.xml><?xml version="1.0" encoding="utf-8"?>
<p:tagLst xmlns:p="http://schemas.openxmlformats.org/presentationml/2006/main">
  <p:tag name="AS_UNIQUEID" val="2253"/>
</p:tagLst>
</file>

<file path=ppt/tags/tag240.xml><?xml version="1.0" encoding="utf-8"?>
<p:tagLst xmlns:p="http://schemas.openxmlformats.org/presentationml/2006/main">
  <p:tag name="AS_UNIQUEID" val="2519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3"/>
  <p:tag name="KSO_WM_UNIT_INDEX" val="1_1_23"/>
  <p:tag name="KSO_WM_UNIT_LAYERLEVEL" val="1_1_1"/>
  <p:tag name="KSO_WM_UNIT_TYPE" val="ζ_h_d"/>
  <p:tag name="KSO_WM_UNIT_VALUE" val="40*49"/>
  <p:tag name="PICTUREFILLRANGE" val="c21f4759-c42a-4ce1-9a84-41b44000e712"/>
</p:tagLst>
</file>

<file path=ppt/tags/tag241.xml><?xml version="1.0" encoding="utf-8"?>
<p:tagLst xmlns:p="http://schemas.openxmlformats.org/presentationml/2006/main">
  <p:tag name="AS_UNIQUEID" val="2520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4"/>
  <p:tag name="KSO_WM_UNIT_INDEX" val="1_1_24"/>
  <p:tag name="KSO_WM_UNIT_LAYERLEVEL" val="1_1_1"/>
  <p:tag name="KSO_WM_UNIT_TYPE" val="ζ_h_d"/>
  <p:tag name="KSO_WM_UNIT_VALUE" val="40*49"/>
  <p:tag name="PICTUREFILLRANGE" val="c21f4759-c42a-4ce1-9a84-41b44000e712"/>
</p:tagLst>
</file>

<file path=ppt/tags/tag242.xml><?xml version="1.0" encoding="utf-8"?>
<p:tagLst xmlns:p="http://schemas.openxmlformats.org/presentationml/2006/main">
  <p:tag name="AS_UNIQUEID" val="2521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5"/>
  <p:tag name="KSO_WM_UNIT_INDEX" val="1_1_25"/>
  <p:tag name="KSO_WM_UNIT_LAYERLEVEL" val="1_1_1"/>
  <p:tag name="KSO_WM_UNIT_TYPE" val="ζ_h_d"/>
  <p:tag name="KSO_WM_UNIT_VALUE" val="43*39"/>
  <p:tag name="PICTUREFILLRANGE" val="c21f4759-c42a-4ce1-9a84-41b44000e712"/>
</p:tagLst>
</file>

<file path=ppt/tags/tag243.xml><?xml version="1.0" encoding="utf-8"?>
<p:tagLst xmlns:p="http://schemas.openxmlformats.org/presentationml/2006/main">
  <p:tag name="AS_UNIQUEID" val="2522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6"/>
  <p:tag name="KSO_WM_UNIT_INDEX" val="1_1_26"/>
  <p:tag name="KSO_WM_UNIT_LAYERLEVEL" val="1_1_1"/>
  <p:tag name="KSO_WM_UNIT_TYPE" val="ζ_h_d"/>
  <p:tag name="KSO_WM_UNIT_VALUE" val="38*46"/>
  <p:tag name="PICTUREFILLRANGE" val="c21f4759-c42a-4ce1-9a84-41b44000e712"/>
</p:tagLst>
</file>

<file path=ppt/tags/tag244.xml><?xml version="1.0" encoding="utf-8"?>
<p:tagLst xmlns:p="http://schemas.openxmlformats.org/presentationml/2006/main">
  <p:tag name="AS_UNIQUEID" val="2523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7"/>
  <p:tag name="KSO_WM_UNIT_INDEX" val="1_1_27"/>
  <p:tag name="KSO_WM_UNIT_LAYERLEVEL" val="1_1_1"/>
  <p:tag name="KSO_WM_UNIT_TYPE" val="ζ_h_d"/>
  <p:tag name="KSO_WM_UNIT_VALUE" val="37*40"/>
  <p:tag name="PICTUREFILLRANGE" val="c21f4759-c42a-4ce1-9a84-41b44000e712"/>
</p:tagLst>
</file>

<file path=ppt/tags/tag245.xml><?xml version="1.0" encoding="utf-8"?>
<p:tagLst xmlns:p="http://schemas.openxmlformats.org/presentationml/2006/main">
  <p:tag name="AS_UNIQUEID" val="2524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8"/>
  <p:tag name="KSO_WM_UNIT_INDEX" val="1_1_28"/>
  <p:tag name="KSO_WM_UNIT_LAYERLEVEL" val="1_1_1"/>
  <p:tag name="KSO_WM_UNIT_TYPE" val="ζ_h_d"/>
  <p:tag name="KSO_WM_UNIT_VALUE" val="35*39"/>
  <p:tag name="PICTUREFILLRANGE" val="c21f4759-c42a-4ce1-9a84-41b44000e712"/>
</p:tagLst>
</file>

<file path=ppt/tags/tag246.xml><?xml version="1.0" encoding="utf-8"?>
<p:tagLst xmlns:p="http://schemas.openxmlformats.org/presentationml/2006/main">
  <p:tag name="AS_UNIQUEID" val="2525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29"/>
  <p:tag name="KSO_WM_UNIT_INDEX" val="1_1_29"/>
  <p:tag name="KSO_WM_UNIT_LAYERLEVEL" val="1_1_1"/>
  <p:tag name="KSO_WM_UNIT_TYPE" val="ζ_h_d"/>
  <p:tag name="KSO_WM_UNIT_VALUE" val="42*33"/>
  <p:tag name="PICTUREFILLRANGE" val="c21f4759-c42a-4ce1-9a84-41b44000e712"/>
</p:tagLst>
</file>

<file path=ppt/tags/tag247.xml><?xml version="1.0" encoding="utf-8"?>
<p:tagLst xmlns:p="http://schemas.openxmlformats.org/presentationml/2006/main">
  <p:tag name="AS_UNIQUEID" val="2526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0"/>
  <p:tag name="KSO_WM_UNIT_INDEX" val="1_1_30"/>
  <p:tag name="KSO_WM_UNIT_LAYERLEVEL" val="1_1_1"/>
  <p:tag name="KSO_WM_UNIT_TYPE" val="ζ_h_d"/>
  <p:tag name="KSO_WM_UNIT_VALUE" val="37*31"/>
  <p:tag name="PICTUREFILLRANGE" val="c21f4759-c42a-4ce1-9a84-41b44000e712"/>
</p:tagLst>
</file>

<file path=ppt/tags/tag248.xml><?xml version="1.0" encoding="utf-8"?>
<p:tagLst xmlns:p="http://schemas.openxmlformats.org/presentationml/2006/main">
  <p:tag name="AS_UNIQUEID" val="2527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1"/>
  <p:tag name="KSO_WM_UNIT_INDEX" val="1_1_31"/>
  <p:tag name="KSO_WM_UNIT_LAYERLEVEL" val="1_1_1"/>
  <p:tag name="KSO_WM_UNIT_TYPE" val="ζ_h_d"/>
  <p:tag name="KSO_WM_UNIT_VALUE" val="41*31"/>
  <p:tag name="PICTUREFILLRANGE" val="c21f4759-c42a-4ce1-9a84-41b44000e712"/>
</p:tagLst>
</file>

<file path=ppt/tags/tag249.xml><?xml version="1.0" encoding="utf-8"?>
<p:tagLst xmlns:p="http://schemas.openxmlformats.org/presentationml/2006/main">
  <p:tag name="AS_UNIQUEID" val="2528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2"/>
  <p:tag name="KSO_WM_UNIT_INDEX" val="1_1_32"/>
  <p:tag name="KSO_WM_UNIT_LAYERLEVEL" val="1_1_1"/>
  <p:tag name="KSO_WM_UNIT_TYPE" val="ζ_h_d"/>
  <p:tag name="KSO_WM_UNIT_VALUE" val="30*40"/>
  <p:tag name="PICTUREFILLRANGE" val="c21f4759-c42a-4ce1-9a84-41b44000e712"/>
</p:tagLst>
</file>

<file path=ppt/tags/tag25.xml><?xml version="1.0" encoding="utf-8"?>
<p:tagLst xmlns:p="http://schemas.openxmlformats.org/presentationml/2006/main">
  <p:tag name="AS_UNIQUEID" val="2254"/>
</p:tagLst>
</file>

<file path=ppt/tags/tag250.xml><?xml version="1.0" encoding="utf-8"?>
<p:tagLst xmlns:p="http://schemas.openxmlformats.org/presentationml/2006/main">
  <p:tag name="AS_UNIQUEID" val="2529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3"/>
  <p:tag name="KSO_WM_UNIT_INDEX" val="1_1_33"/>
  <p:tag name="KSO_WM_UNIT_LAYERLEVEL" val="1_1_1"/>
  <p:tag name="KSO_WM_UNIT_TYPE" val="ζ_h_d"/>
  <p:tag name="KSO_WM_UNIT_VALUE" val="30*36"/>
  <p:tag name="PICTUREFILLRANGE" val="c21f4759-c42a-4ce1-9a84-41b44000e712"/>
</p:tagLst>
</file>

<file path=ppt/tags/tag251.xml><?xml version="1.0" encoding="utf-8"?>
<p:tagLst xmlns:p="http://schemas.openxmlformats.org/presentationml/2006/main">
  <p:tag name="AS_UNIQUEID" val="2530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4"/>
  <p:tag name="KSO_WM_UNIT_INDEX" val="1_1_34"/>
  <p:tag name="KSO_WM_UNIT_LAYERLEVEL" val="1_1_1"/>
  <p:tag name="KSO_WM_UNIT_TYPE" val="ζ_h_d"/>
  <p:tag name="KSO_WM_UNIT_VALUE" val="28*35"/>
  <p:tag name="PICTUREFILLRANGE" val="c21f4759-c42a-4ce1-9a84-41b44000e712"/>
</p:tagLst>
</file>

<file path=ppt/tags/tag252.xml><?xml version="1.0" encoding="utf-8"?>
<p:tagLst xmlns:p="http://schemas.openxmlformats.org/presentationml/2006/main">
  <p:tag name="AS_UNIQUEID" val="2531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5"/>
  <p:tag name="KSO_WM_UNIT_INDEX" val="1_1_35"/>
  <p:tag name="KSO_WM_UNIT_LAYERLEVEL" val="1_1_1"/>
  <p:tag name="KSO_WM_UNIT_TYPE" val="ζ_h_d"/>
  <p:tag name="KSO_WM_UNIT_VALUE" val="28*35"/>
  <p:tag name="PICTUREFILLRANGE" val="c21f4759-c42a-4ce1-9a84-41b44000e712"/>
</p:tagLst>
</file>

<file path=ppt/tags/tag253.xml><?xml version="1.0" encoding="utf-8"?>
<p:tagLst xmlns:p="http://schemas.openxmlformats.org/presentationml/2006/main">
  <p:tag name="AS_UNIQUEID" val="2532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6"/>
  <p:tag name="KSO_WM_UNIT_INDEX" val="1_1_36"/>
  <p:tag name="KSO_WM_UNIT_LAYERLEVEL" val="1_1_1"/>
  <p:tag name="KSO_WM_UNIT_TYPE" val="ζ_h_d"/>
  <p:tag name="KSO_WM_UNIT_VALUE" val="27*36"/>
  <p:tag name="PICTUREFILLRANGE" val="c21f4759-c42a-4ce1-9a84-41b44000e712"/>
</p:tagLst>
</file>

<file path=ppt/tags/tag254.xml><?xml version="1.0" encoding="utf-8"?>
<p:tagLst xmlns:p="http://schemas.openxmlformats.org/presentationml/2006/main">
  <p:tag name="AS_UNIQUEID" val="2533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7"/>
  <p:tag name="KSO_WM_UNIT_INDEX" val="1_1_37"/>
  <p:tag name="KSO_WM_UNIT_LAYERLEVEL" val="1_1_1"/>
  <p:tag name="KSO_WM_UNIT_TYPE" val="ζ_h_d"/>
  <p:tag name="KSO_WM_UNIT_VALUE" val="36*26"/>
  <p:tag name="PICTUREFILLRANGE" val="c21f4759-c42a-4ce1-9a84-41b44000e712"/>
</p:tagLst>
</file>

<file path=ppt/tags/tag255.xml><?xml version="1.0" encoding="utf-8"?>
<p:tagLst xmlns:p="http://schemas.openxmlformats.org/presentationml/2006/main">
  <p:tag name="AS_UNIQUEID" val="2534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8"/>
  <p:tag name="KSO_WM_UNIT_INDEX" val="1_1_38"/>
  <p:tag name="KSO_WM_UNIT_LAYERLEVEL" val="1_1_1"/>
  <p:tag name="KSO_WM_UNIT_TYPE" val="ζ_h_d"/>
  <p:tag name="KSO_WM_UNIT_VALUE" val="28*31"/>
  <p:tag name="PICTUREFILLRANGE" val="c21f4759-c42a-4ce1-9a84-41b44000e712"/>
</p:tagLst>
</file>

<file path=ppt/tags/tag256.xml><?xml version="1.0" encoding="utf-8"?>
<p:tagLst xmlns:p="http://schemas.openxmlformats.org/presentationml/2006/main">
  <p:tag name="AS_UNIQUEID" val="2535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39"/>
  <p:tag name="KSO_WM_UNIT_INDEX" val="1_1_39"/>
  <p:tag name="KSO_WM_UNIT_LAYERLEVEL" val="1_1_1"/>
  <p:tag name="KSO_WM_UNIT_TYPE" val="ζ_h_d"/>
  <p:tag name="KSO_WM_UNIT_VALUE" val="27*33"/>
  <p:tag name="PICTUREFILLRANGE" val="c21f4759-c42a-4ce1-9a84-41b44000e712"/>
</p:tagLst>
</file>

<file path=ppt/tags/tag257.xml><?xml version="1.0" encoding="utf-8"?>
<p:tagLst xmlns:p="http://schemas.openxmlformats.org/presentationml/2006/main">
  <p:tag name="AS_UNIQUEID" val="2536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0"/>
  <p:tag name="KSO_WM_UNIT_INDEX" val="1_1_40"/>
  <p:tag name="KSO_WM_UNIT_LAYERLEVEL" val="1_1_1"/>
  <p:tag name="KSO_WM_UNIT_TYPE" val="ζ_h_d"/>
  <p:tag name="KSO_WM_UNIT_VALUE" val="31*23"/>
  <p:tag name="PICTUREFILLRANGE" val="c21f4759-c42a-4ce1-9a84-41b44000e712"/>
</p:tagLst>
</file>

<file path=ppt/tags/tag258.xml><?xml version="1.0" encoding="utf-8"?>
<p:tagLst xmlns:p="http://schemas.openxmlformats.org/presentationml/2006/main">
  <p:tag name="AS_UNIQUEID" val="2537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1"/>
  <p:tag name="KSO_WM_UNIT_INDEX" val="1_1_41"/>
  <p:tag name="KSO_WM_UNIT_LAYERLEVEL" val="1_1_1"/>
  <p:tag name="KSO_WM_UNIT_TYPE" val="ζ_h_d"/>
  <p:tag name="KSO_WM_UNIT_VALUE" val="25*35"/>
  <p:tag name="PICTUREFILLRANGE" val="c21f4759-c42a-4ce1-9a84-41b44000e712"/>
</p:tagLst>
</file>

<file path=ppt/tags/tag259.xml><?xml version="1.0" encoding="utf-8"?>
<p:tagLst xmlns:p="http://schemas.openxmlformats.org/presentationml/2006/main">
  <p:tag name="AS_UNIQUEID" val="2538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2"/>
  <p:tag name="KSO_WM_UNIT_INDEX" val="1_1_42"/>
  <p:tag name="KSO_WM_UNIT_LAYERLEVEL" val="1_1_1"/>
  <p:tag name="KSO_WM_UNIT_TYPE" val="ζ_h_d"/>
  <p:tag name="KSO_WM_UNIT_VALUE" val="24*29"/>
  <p:tag name="PICTUREFILLRANGE" val="c21f4759-c42a-4ce1-9a84-41b44000e712"/>
</p:tagLst>
</file>

<file path=ppt/tags/tag26.xml><?xml version="1.0" encoding="utf-8"?>
<p:tagLst xmlns:p="http://schemas.openxmlformats.org/presentationml/2006/main">
  <p:tag name="AS_UNIQUEID" val="2255"/>
</p:tagLst>
</file>

<file path=ppt/tags/tag260.xml><?xml version="1.0" encoding="utf-8"?>
<p:tagLst xmlns:p="http://schemas.openxmlformats.org/presentationml/2006/main">
  <p:tag name="AS_UNIQUEID" val="2539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3"/>
  <p:tag name="KSO_WM_UNIT_INDEX" val="1_1_43"/>
  <p:tag name="KSO_WM_UNIT_LAYERLEVEL" val="1_1_1"/>
  <p:tag name="KSO_WM_UNIT_TYPE" val="ζ_h_d"/>
  <p:tag name="KSO_WM_UNIT_VALUE" val="31*23"/>
  <p:tag name="PICTUREFILLRANGE" val="c21f4759-c42a-4ce1-9a84-41b44000e712"/>
</p:tagLst>
</file>

<file path=ppt/tags/tag261.xml><?xml version="1.0" encoding="utf-8"?>
<p:tagLst xmlns:p="http://schemas.openxmlformats.org/presentationml/2006/main">
  <p:tag name="AS_UNIQUEID" val="2540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4"/>
  <p:tag name="KSO_WM_UNIT_INDEX" val="1_1_44"/>
  <p:tag name="KSO_WM_UNIT_LAYERLEVEL" val="1_1_1"/>
  <p:tag name="KSO_WM_UNIT_TYPE" val="ζ_h_d"/>
  <p:tag name="KSO_WM_UNIT_VALUE" val="29*23"/>
  <p:tag name="PICTUREFILLRANGE" val="c21f4759-c42a-4ce1-9a84-41b44000e712"/>
</p:tagLst>
</file>

<file path=ppt/tags/tag262.xml><?xml version="1.0" encoding="utf-8"?>
<p:tagLst xmlns:p="http://schemas.openxmlformats.org/presentationml/2006/main">
  <p:tag name="AS_UNIQUEID" val="2541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5"/>
  <p:tag name="KSO_WM_UNIT_INDEX" val="1_1_45"/>
  <p:tag name="KSO_WM_UNIT_LAYERLEVEL" val="1_1_1"/>
  <p:tag name="KSO_WM_UNIT_TYPE" val="ζ_h_d"/>
  <p:tag name="KSO_WM_UNIT_VALUE" val="22*28"/>
  <p:tag name="PICTUREFILLRANGE" val="c21f4759-c42a-4ce1-9a84-41b44000e712"/>
</p:tagLst>
</file>

<file path=ppt/tags/tag263.xml><?xml version="1.0" encoding="utf-8"?>
<p:tagLst xmlns:p="http://schemas.openxmlformats.org/presentationml/2006/main">
  <p:tag name="AS_UNIQUEID" val="2542"/>
  <p:tag name="KSO_WM_BEAUTIFY_FLAG" val="#wm#"/>
  <p:tag name="KSO_WM_BLIP_RECT_BOTTOM" val="-2147483648"/>
  <p:tag name="KSO_WM_BLIP_RECT_LEFT" val="-2147483648"/>
  <p:tag name="KSO_WM_BLIP_RECT_RIGHT" val="-2147483648"/>
  <p:tag name="KSO_WM_BLIP_RECT_TOP" val="-2147483648"/>
  <p:tag name="KSO_WM_CREATIVE_CROP_HEIGHT" val="0"/>
  <p:tag name="KSO_WM_CREATIVE_CROP_ORG_HEIGHT" val="nan"/>
  <p:tag name="KSO_WM_CREATIVE_CROP_ORG_WIDTH" val="nan"/>
  <p:tag name="KSO_WM_CREATIVE_CROP_TEMPLATE_ID" val="3251852"/>
  <p:tag name="KSO_WM_CREATIVE_CROP_VERSION" val="1"/>
  <p:tag name="KSO_WM_CREATIVE_CROP_WIDTH" val="0"/>
  <p:tag name="KSO_WM_DIAGRAM_GROUP_CODE" val="1684146979"/>
  <p:tag name="KSO_WM_TAG_VERSION" val="1.0"/>
  <p:tag name="KSO_WM_TEMPLATE_CATEGORY" val="crop"/>
  <p:tag name="KSO_WM_TEMPLATE_INDEX" val="20201116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16_1*ζ_h_d*1_1_46"/>
  <p:tag name="KSO_WM_UNIT_INDEX" val="1_1_46"/>
  <p:tag name="KSO_WM_UNIT_LAYERLEVEL" val="1_1_1"/>
  <p:tag name="KSO_WM_UNIT_TYPE" val="ζ_h_d"/>
  <p:tag name="KSO_WM_UNIT_VALUE" val="28*23"/>
  <p:tag name="PICTUREFILLRANGE" val="c21f4759-c42a-4ce1-9a84-41b44000e712"/>
</p:tagLst>
</file>

<file path=ppt/tags/tag264.xml><?xml version="1.0" encoding="utf-8"?>
<p:tagLst xmlns:p="http://schemas.openxmlformats.org/presentationml/2006/main">
  <p:tag name="AS_UNIQUEID" val="2543"/>
</p:tagLst>
</file>

<file path=ppt/tags/tag265.xml><?xml version="1.0" encoding="utf-8"?>
<p:tagLst xmlns:p="http://schemas.openxmlformats.org/presentationml/2006/main">
  <p:tag name="AS_UNIQUEID" val="2475"/>
</p:tagLst>
</file>

<file path=ppt/tags/tag266.xml><?xml version="1.0" encoding="utf-8"?>
<p:tagLst xmlns:p="http://schemas.openxmlformats.org/presentationml/2006/main">
  <p:tag name="AS_UNIQUEID" val="2476"/>
</p:tagLst>
</file>

<file path=ppt/tags/tag267.xml><?xml version="1.0" encoding="utf-8"?>
<p:tagLst xmlns:p="http://schemas.openxmlformats.org/presentationml/2006/main">
  <p:tag name="AS_UNIQUEID" val="2477"/>
</p:tagLst>
</file>

<file path=ppt/tags/tag268.xml><?xml version="1.0" encoding="utf-8"?>
<p:tagLst xmlns:p="http://schemas.openxmlformats.org/presentationml/2006/main">
  <p:tag name="AS_UNIQUEID" val="2545"/>
</p:tagLst>
</file>

<file path=ppt/tags/tag269.xml><?xml version="1.0" encoding="utf-8"?>
<p:tagLst xmlns:p="http://schemas.openxmlformats.org/presentationml/2006/main">
  <p:tag name="AS_UNIQUEID" val="2546"/>
</p:tagLst>
</file>

<file path=ppt/tags/tag27.xml><?xml version="1.0" encoding="utf-8"?>
<p:tagLst xmlns:p="http://schemas.openxmlformats.org/presentationml/2006/main">
  <p:tag name="AS_UNIQUEID" val="2256"/>
</p:tagLst>
</file>

<file path=ppt/tags/tag270.xml><?xml version="1.0" encoding="utf-8"?>
<p:tagLst xmlns:p="http://schemas.openxmlformats.org/presentationml/2006/main">
  <p:tag name="AS_UNIQUEID" val="2547"/>
</p:tagLst>
</file>

<file path=ppt/tags/tag271.xml><?xml version="1.0" encoding="utf-8"?>
<p:tagLst xmlns:p="http://schemas.openxmlformats.org/presentationml/2006/main">
  <p:tag name="AS_UNIQUEID" val="2548"/>
</p:tagLst>
</file>

<file path=ppt/tags/tag272.xml><?xml version="1.0" encoding="utf-8"?>
<p:tagLst xmlns:p="http://schemas.openxmlformats.org/presentationml/2006/main">
  <p:tag name="AS_UNIQUEID" val="2549"/>
</p:tagLst>
</file>

<file path=ppt/tags/tag273.xml><?xml version="1.0" encoding="utf-8"?>
<p:tagLst xmlns:p="http://schemas.openxmlformats.org/presentationml/2006/main">
  <p:tag name="AS_UNIQUEID" val="2550"/>
</p:tagLst>
</file>

<file path=ppt/tags/tag274.xml><?xml version="1.0" encoding="utf-8"?>
<p:tagLst xmlns:p="http://schemas.openxmlformats.org/presentationml/2006/main">
  <p:tag name="AS_UNIQUEID" val="2551"/>
</p:tagLst>
</file>

<file path=ppt/tags/tag275.xml><?xml version="1.0" encoding="utf-8"?>
<p:tagLst xmlns:p="http://schemas.openxmlformats.org/presentationml/2006/main">
  <p:tag name="AS_UNIQUEID" val="2552"/>
</p:tagLst>
</file>

<file path=ppt/tags/tag276.xml><?xml version="1.0" encoding="utf-8"?>
<p:tagLst xmlns:p="http://schemas.openxmlformats.org/presentationml/2006/main">
  <p:tag name="AS_UNIQUEID" val="2553"/>
</p:tagLst>
</file>

<file path=ppt/tags/tag277.xml><?xml version="1.0" encoding="utf-8"?>
<p:tagLst xmlns:p="http://schemas.openxmlformats.org/presentationml/2006/main">
  <p:tag name="AS_UNIQUEID" val="2554"/>
</p:tagLst>
</file>

<file path=ppt/tags/tag278.xml><?xml version="1.0" encoding="utf-8"?>
<p:tagLst xmlns:p="http://schemas.openxmlformats.org/presentationml/2006/main">
  <p:tag name="AS_UNIQUEID" val="2555"/>
</p:tagLst>
</file>

<file path=ppt/tags/tag279.xml><?xml version="1.0" encoding="utf-8"?>
<p:tagLst xmlns:p="http://schemas.openxmlformats.org/presentationml/2006/main">
  <p:tag name="AS_UNIQUEID" val="2556"/>
  <p:tag name="KSO_WM_DIAGRAM_VIRTUALLY_FRAME" val="{&quot;height&quot;:366.73275590551185,&quot;left&quot;:43.732598425196855,&quot;top&quot;:74.45456692913385,&quot;width&quot;:899.703622047244}"/>
</p:tagLst>
</file>

<file path=ppt/tags/tag28.xml><?xml version="1.0" encoding="utf-8"?>
<p:tagLst xmlns:p="http://schemas.openxmlformats.org/presentationml/2006/main">
  <p:tag name="AS_UNIQUEID" val="2257"/>
</p:tagLst>
</file>

<file path=ppt/tags/tag280.xml><?xml version="1.0" encoding="utf-8"?>
<p:tagLst xmlns:p="http://schemas.openxmlformats.org/presentationml/2006/main">
  <p:tag name="AS_UNIQUEID" val="2694"/>
</p:tagLst>
</file>

<file path=ppt/tags/tag281.xml><?xml version="1.0" encoding="utf-8"?>
<p:tagLst xmlns:p="http://schemas.openxmlformats.org/presentationml/2006/main">
  <p:tag name="AS_UNIQUEID" val="2558"/>
</p:tagLst>
</file>

<file path=ppt/tags/tag282.xml><?xml version="1.0" encoding="utf-8"?>
<p:tagLst xmlns:p="http://schemas.openxmlformats.org/presentationml/2006/main">
  <p:tag name="AS_UNIQUEID" val="2559"/>
</p:tagLst>
</file>

<file path=ppt/tags/tag283.xml><?xml version="1.0" encoding="utf-8"?>
<p:tagLst xmlns:p="http://schemas.openxmlformats.org/presentationml/2006/main">
  <p:tag name="AS_UNIQUEID" val="2560"/>
</p:tagLst>
</file>

<file path=ppt/tags/tag284.xml><?xml version="1.0" encoding="utf-8"?>
<p:tagLst xmlns:p="http://schemas.openxmlformats.org/presentationml/2006/main">
  <p:tag name="AS_UNIQUEID" val="2561"/>
</p:tagLst>
</file>

<file path=ppt/tags/tag285.xml><?xml version="1.0" encoding="utf-8"?>
<p:tagLst xmlns:p="http://schemas.openxmlformats.org/presentationml/2006/main">
  <p:tag name="AS_UNIQUEID" val="2562"/>
</p:tagLst>
</file>

<file path=ppt/tags/tag286.xml><?xml version="1.0" encoding="utf-8"?>
<p:tagLst xmlns:p="http://schemas.openxmlformats.org/presentationml/2006/main">
  <p:tag name="AS_UNIQUEID" val="2563"/>
</p:tagLst>
</file>

<file path=ppt/tags/tag287.xml><?xml version="1.0" encoding="utf-8"?>
<p:tagLst xmlns:p="http://schemas.openxmlformats.org/presentationml/2006/main">
  <p:tag name="AS_UNIQUEID" val="2564"/>
</p:tagLst>
</file>

<file path=ppt/tags/tag288.xml><?xml version="1.0" encoding="utf-8"?>
<p:tagLst xmlns:p="http://schemas.openxmlformats.org/presentationml/2006/main">
  <p:tag name="AS_UNIQUEID" val="2565"/>
  <p:tag name="KSO_WM_DIAGRAM_GROUP_CODE" val="ζ1ζ2ζ3ζ4ζ5ζ6ζ7ζ8ζ9-1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HIGHLIGHT" val="0"/>
  <p:tag name="KSO_WM_UNIT_ID" val="crop20201177_1*i*1"/>
  <p:tag name="KSO_WM_UNIT_LAYERLEVEL" val="1"/>
</p:tagLst>
</file>

<file path=ppt/tags/tag289.xml><?xml version="1.0" encoding="utf-8"?>
<p:tagLst xmlns:p="http://schemas.openxmlformats.org/presentationml/2006/main">
  <p:tag name="AS_UNIQUEID" val="2566"/>
  <p:tag name="KSO_WM_BEAUTIFY_FLAG" val="#wm#"/>
  <p:tag name="KSO_WM_BLIP_RECT_BOTTOM" val="-12"/>
  <p:tag name="KSO_WM_BLIP_RECT_LEFT" val="-27"/>
  <p:tag name="KSO_WM_BLIP_RECT_RIGHT" val="-33"/>
  <p:tag name="KSO_WM_BLIP_RECT_TOP" val="0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9"/>
  <p:tag name="KSO_WM_UNIT_INDEX" val="1_1_9"/>
  <p:tag name="KSO_WM_UNIT_LAYERLEVEL" val="1_1_1"/>
  <p:tag name="KSO_WM_UNIT_TYPE" val="ζ_h_d"/>
  <p:tag name="KSO_WM_UNIT_VALUE" val="1333*1342"/>
  <p:tag name="PICTUREFILLRANGE" val="f591c06b-11cd-4fe9-834f-a448524dbbb7"/>
</p:tagLst>
</file>

<file path=ppt/tags/tag29.xml><?xml version="1.0" encoding="utf-8"?>
<p:tagLst xmlns:p="http://schemas.openxmlformats.org/presentationml/2006/main">
  <p:tag name="AS_UNIQUEID" val="2259"/>
</p:tagLst>
</file>

<file path=ppt/tags/tag290.xml><?xml version="1.0" encoding="utf-8"?>
<p:tagLst xmlns:p="http://schemas.openxmlformats.org/presentationml/2006/main">
  <p:tag name="AS_UNIQUEID" val="2567"/>
  <p:tag name="KSO_WM_BEAUTIFY_FLAG" val="#wm#"/>
  <p:tag name="KSO_WM_BLIP_RECT_BOTTOM" val="-204"/>
  <p:tag name="KSO_WM_BLIP_RECT_LEFT" val="-958"/>
  <p:tag name="KSO_WM_BLIP_RECT_RIGHT" val="-513"/>
  <p:tag name="KSO_WM_BLIP_RECT_TOP" val="-1086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1"/>
  <p:tag name="KSO_WM_UNIT_INDEX" val="1_1_1"/>
  <p:tag name="KSO_WM_UNIT_LAYERLEVEL" val="1_1_1"/>
  <p:tag name="KSO_WM_UNIT_TYPE" val="ζ_h_d"/>
  <p:tag name="KSO_WM_UNIT_VALUE" val="108*136"/>
  <p:tag name="PICTUREFILLRANGE" val="f591c06b-11cd-4fe9-834f-a448524dbbb7"/>
</p:tagLst>
</file>

<file path=ppt/tags/tag291.xml><?xml version="1.0" encoding="utf-8"?>
<p:tagLst xmlns:p="http://schemas.openxmlformats.org/presentationml/2006/main">
  <p:tag name="AS_UNIQUEID" val="2568"/>
  <p:tag name="KSO_WM_BEAUTIFY_FLAG" val="#wm#"/>
  <p:tag name="KSO_WM_BLIP_RECT_BOTTOM" val="-819"/>
  <p:tag name="KSO_WM_BLIP_RECT_LEFT" val="-349"/>
  <p:tag name="KSO_WM_BLIP_RECT_RIGHT" val="-855"/>
  <p:tag name="KSO_WM_BLIP_RECT_TOP" val="-3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2"/>
  <p:tag name="KSO_WM_UNIT_INDEX" val="1_1_2"/>
  <p:tag name="KSO_WM_UNIT_LAYERLEVEL" val="1_1_1"/>
  <p:tag name="KSO_WM_UNIT_TYPE" val="ζ_h_d"/>
  <p:tag name="KSO_WM_UNIT_VALUE" val="162*164"/>
  <p:tag name="PICTUREFILLRANGE" val="f591c06b-11cd-4fe9-834f-a448524dbbb7"/>
</p:tagLst>
</file>

<file path=ppt/tags/tag292.xml><?xml version="1.0" encoding="utf-8"?>
<p:tagLst xmlns:p="http://schemas.openxmlformats.org/presentationml/2006/main">
  <p:tag name="AS_UNIQUEID" val="2569"/>
  <p:tag name="KSO_WM_BEAUTIFY_FLAG" val="#wm#"/>
  <p:tag name="KSO_WM_BLIP_RECT_BOTTOM" val="-1725"/>
  <p:tag name="KSO_WM_BLIP_RECT_LEFT" val="-630"/>
  <p:tag name="KSO_WM_BLIP_RECT_RIGHT" val="-2217"/>
  <p:tag name="KSO_WM_BLIP_RECT_TOP" val="-70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3"/>
  <p:tag name="KSO_WM_UNIT_INDEX" val="1_1_3"/>
  <p:tag name="KSO_WM_UNIT_LAYERLEVEL" val="1_1_1"/>
  <p:tag name="KSO_WM_UNIT_TYPE" val="ζ_h_d"/>
  <p:tag name="KSO_WM_UNIT_VALUE" val="79*73"/>
  <p:tag name="PICTUREFILLRANGE" val="f591c06b-11cd-4fe9-834f-a448524dbbb7"/>
</p:tagLst>
</file>

<file path=ppt/tags/tag293.xml><?xml version="1.0" encoding="utf-8"?>
<p:tagLst xmlns:p="http://schemas.openxmlformats.org/presentationml/2006/main">
  <p:tag name="AS_UNIQUEID" val="2570"/>
  <p:tag name="KSO_WM_BEAUTIFY_FLAG" val="#wm#"/>
  <p:tag name="KSO_WM_BLIP_RECT_BOTTOM" val="-136"/>
  <p:tag name="KSO_WM_BLIP_RECT_LEFT" val="-184"/>
  <p:tag name="KSO_WM_BLIP_RECT_RIGHT" val="-934"/>
  <p:tag name="KSO_WM_BLIP_RECT_TOP" val="-628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4"/>
  <p:tag name="KSO_WM_UNIT_INDEX" val="1_1_4"/>
  <p:tag name="KSO_WM_UNIT_LAYERLEVEL" val="1_1_1"/>
  <p:tag name="KSO_WM_UNIT_TYPE" val="ζ_h_d"/>
  <p:tag name="KSO_WM_UNIT_VALUE" val="173*176"/>
  <p:tag name="PICTUREFILLRANGE" val="f591c06b-11cd-4fe9-834f-a448524dbbb7"/>
</p:tagLst>
</file>

<file path=ppt/tags/tag294.xml><?xml version="1.0" encoding="utf-8"?>
<p:tagLst xmlns:p="http://schemas.openxmlformats.org/presentationml/2006/main">
  <p:tag name="AS_UNIQUEID" val="2571"/>
  <p:tag name="KSO_WM_BEAUTIFY_FLAG" val="#wm#"/>
  <p:tag name="KSO_WM_BLIP_RECT_BOTTOM" val="-215"/>
  <p:tag name="KSO_WM_BLIP_RECT_LEFT" val="-699"/>
  <p:tag name="KSO_WM_BLIP_RECT_RIGHT" val="-2517"/>
  <p:tag name="KSO_WM_BLIP_RECT_TOP" val="-2103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5"/>
  <p:tag name="KSO_WM_UNIT_INDEX" val="1_1_5"/>
  <p:tag name="KSO_WM_UNIT_LAYERLEVEL" val="1_1_1"/>
  <p:tag name="KSO_WM_UNIT_TYPE" val="ζ_h_d"/>
  <p:tag name="KSO_WM_UNIT_VALUE" val="62*65"/>
  <p:tag name="PICTUREFILLRANGE" val="f591c06b-11cd-4fe9-834f-a448524dbbb7"/>
</p:tagLst>
</file>

<file path=ppt/tags/tag295.xml><?xml version="1.0" encoding="utf-8"?>
<p:tagLst xmlns:p="http://schemas.openxmlformats.org/presentationml/2006/main">
  <p:tag name="AS_UNIQUEID" val="2572"/>
  <p:tag name="KSO_WM_BEAUTIFY_FLAG" val="#wm#"/>
  <p:tag name="KSO_WM_BLIP_RECT_BOTTOM" val="-633"/>
  <p:tag name="KSO_WM_BLIP_RECT_LEFT" val="-190"/>
  <p:tag name="KSO_WM_BLIP_RECT_RIGHT" val="-1479"/>
  <p:tag name="KSO_WM_BLIP_RECT_TOP" val="-494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6"/>
  <p:tag name="KSO_WM_UNIT_INDEX" val="1_1_6"/>
  <p:tag name="KSO_WM_UNIT_LAYERLEVEL" val="1_1_1"/>
  <p:tag name="KSO_WM_UNIT_TYPE" val="ζ_h_d"/>
  <p:tag name="KSO_WM_UNIT_VALUE" val="122*121"/>
  <p:tag name="PICTUREFILLRANGE" val="f591c06b-11cd-4fe9-834f-a448524dbbb7"/>
</p:tagLst>
</file>

<file path=ppt/tags/tag296.xml><?xml version="1.0" encoding="utf-8"?>
<p:tagLst xmlns:p="http://schemas.openxmlformats.org/presentationml/2006/main">
  <p:tag name="AS_UNIQUEID" val="2573"/>
  <p:tag name="KSO_WM_BEAUTIFY_FLAG" val="#wm#"/>
  <p:tag name="KSO_WM_BLIP_RECT_BOTTOM" val="-1325"/>
  <p:tag name="KSO_WM_BLIP_RECT_LEFT" val="-2302"/>
  <p:tag name="KSO_WM_BLIP_RECT_RIGHT" val="-474"/>
  <p:tag name="KSO_WM_BLIP_RECT_TOP" val="-515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7"/>
  <p:tag name="KSO_WM_UNIT_INDEX" val="1_1_7"/>
  <p:tag name="KSO_WM_UNIT_LAYERLEVEL" val="1_1_1"/>
  <p:tag name="KSO_WM_UNIT_TYPE" val="ζ_h_d"/>
  <p:tag name="KSO_WM_UNIT_VALUE" val="77*74"/>
  <p:tag name="PICTUREFILLRANGE" val="f591c06b-11cd-4fe9-834f-a448524dbbb7"/>
</p:tagLst>
</file>

<file path=ppt/tags/tag297.xml><?xml version="1.0" encoding="utf-8"?>
<p:tagLst xmlns:p="http://schemas.openxmlformats.org/presentationml/2006/main">
  <p:tag name="AS_UNIQUEID" val="2574"/>
  <p:tag name="KSO_WM_BEAUTIFY_FLAG" val="#wm#"/>
  <p:tag name="KSO_WM_BLIP_RECT_BOTTOM" val="-739"/>
  <p:tag name="KSO_WM_BLIP_RECT_LEFT" val="-1219"/>
  <p:tag name="KSO_WM_BLIP_RECT_RIGHT" val="-327"/>
  <p:tag name="KSO_WM_BLIP_RECT_TOP" val="-137"/>
  <p:tag name="KSO_WM_CREATIVE_CROP_HEIGHT" val="307.1"/>
  <p:tag name="KSO_WM_CREATIVE_CROP_ORG_HEIGHT" val="307.1"/>
  <p:tag name="KSO_WM_CREATIVE_CROP_ORG_WIDTH" val="454.6"/>
  <p:tag name="KSO_WM_CREATIVE_CROP_TEMPLATE_ID" val="3251879"/>
  <p:tag name="KSO_WM_CREATIVE_CROP_VERSION" val="1"/>
  <p:tag name="KSO_WM_CREATIVE_CROP_WIDTH" val="351.145"/>
  <p:tag name="KSO_WM_DIAGRAM_GROUP_CODE" val="1684146323"/>
  <p:tag name="KSO_WM_DIAGRAM_VIRTUALLY_FRAME" val="{&quot;height&quot;:364.65,&quot;left&quot;:495.9,&quot;top&quot;:147.65,&quot;width&quot;:401.5}"/>
  <p:tag name="KSO_WM_TAG_VERSION" val="1.0"/>
  <p:tag name="KSO_WM_TEMPLATE_CATEGORY" val="crop"/>
  <p:tag name="KSO_WM_TEMPLATE_INDEX" val="20201177"/>
  <p:tag name="KSO_WM_UNIT_COMPATIBLE" val="0"/>
  <p:tag name="KSO_WM_UNIT_DIAGRAM_ISNUMVISUAL" val="0"/>
  <p:tag name="KSO_WM_UNIT_DIAGRAM_ISREFERUNIT" val="0"/>
  <p:tag name="KSO_WM_UNIT_DIAGRAM_MODELTYPE" val="creativeCrop"/>
  <p:tag name="KSO_WM_UNIT_HIGHLIGHT" val="0"/>
  <p:tag name="KSO_WM_UNIT_ID" val="crop20201177_1*ζ_h_d*1_1_8"/>
  <p:tag name="KSO_WM_UNIT_INDEX" val="1_1_8"/>
  <p:tag name="KSO_WM_UNIT_LAYERLEVEL" val="1_1_1"/>
  <p:tag name="KSO_WM_UNIT_TYPE" val="ζ_h_d"/>
  <p:tag name="KSO_WM_UNIT_VALUE" val="153*130"/>
  <p:tag name="PICTUREFILLRANGE" val="f591c06b-11cd-4fe9-834f-a448524dbbb7"/>
</p:tagLst>
</file>

<file path=ppt/tags/tag298.xml><?xml version="1.0" encoding="utf-8"?>
<p:tagLst xmlns:p="http://schemas.openxmlformats.org/presentationml/2006/main">
  <p:tag name="AS_UNIQUEID" val="2576"/>
</p:tagLst>
</file>

<file path=ppt/tags/tag299.xml><?xml version="1.0" encoding="utf-8"?>
<p:tagLst xmlns:p="http://schemas.openxmlformats.org/presentationml/2006/main">
  <p:tag name="AS_UNIQUEID" val="2577"/>
</p:tagLst>
</file>

<file path=ppt/tags/tag3.xml><?xml version="1.0" encoding="utf-8"?>
<p:tagLst xmlns:p="http://schemas.openxmlformats.org/presentationml/2006/main">
  <p:tag name="AS_UNIQUEID" val="2228"/>
</p:tagLst>
</file>

<file path=ppt/tags/tag30.xml><?xml version="1.0" encoding="utf-8"?>
<p:tagLst xmlns:p="http://schemas.openxmlformats.org/presentationml/2006/main">
  <p:tag name="AS_UNIQUEID" val="2260"/>
</p:tagLst>
</file>

<file path=ppt/tags/tag300.xml><?xml version="1.0" encoding="utf-8"?>
<p:tagLst xmlns:p="http://schemas.openxmlformats.org/presentationml/2006/main">
  <p:tag name="AS_UNIQUEID" val="2578"/>
</p:tagLst>
</file>

<file path=ppt/tags/tag301.xml><?xml version="1.0" encoding="utf-8"?>
<p:tagLst xmlns:p="http://schemas.openxmlformats.org/presentationml/2006/main">
  <p:tag name="AS_UNIQUEID" val="2579"/>
</p:tagLst>
</file>

<file path=ppt/tags/tag302.xml><?xml version="1.0" encoding="utf-8"?>
<p:tagLst xmlns:p="http://schemas.openxmlformats.org/presentationml/2006/main">
  <p:tag name="AS_UNIQUEID" val="2580"/>
</p:tagLst>
</file>

<file path=ppt/tags/tag303.xml><?xml version="1.0" encoding="utf-8"?>
<p:tagLst xmlns:p="http://schemas.openxmlformats.org/presentationml/2006/main">
  <p:tag name="AS_UNIQUEID" val="2581"/>
</p:tagLst>
</file>

<file path=ppt/tags/tag304.xml><?xml version="1.0" encoding="utf-8"?>
<p:tagLst xmlns:p="http://schemas.openxmlformats.org/presentationml/2006/main">
  <p:tag name="AS_UNIQUEID" val="2582"/>
</p:tagLst>
</file>

<file path=ppt/tags/tag305.xml><?xml version="1.0" encoding="utf-8"?>
<p:tagLst xmlns:p="http://schemas.openxmlformats.org/presentationml/2006/main">
  <p:tag name="AS_UNIQUEID" val="2583"/>
</p:tagLst>
</file>

<file path=ppt/tags/tag306.xml><?xml version="1.0" encoding="utf-8"?>
<p:tagLst xmlns:p="http://schemas.openxmlformats.org/presentationml/2006/main">
  <p:tag name="AS_UNIQUEID" val="2584"/>
</p:tagLst>
</file>

<file path=ppt/tags/tag307.xml><?xml version="1.0" encoding="utf-8"?>
<p:tagLst xmlns:p="http://schemas.openxmlformats.org/presentationml/2006/main">
  <p:tag name="AS_UNIQUEID" val="2585"/>
</p:tagLst>
</file>

<file path=ppt/tags/tag308.xml><?xml version="1.0" encoding="utf-8"?>
<p:tagLst xmlns:p="http://schemas.openxmlformats.org/presentationml/2006/main">
  <p:tag name="AS_UNIQUEID" val="2586"/>
  <p:tag name="KSO_WM_DIAGRAM_VIRTUALLY_FRAME" val="{&quot;height&quot;:366.73275590551185,&quot;left&quot;:43.732598425196855,&quot;top&quot;:74.45456692913385,&quot;width&quot;:899.703622047244}"/>
</p:tagLst>
</file>

<file path=ppt/tags/tag309.xml><?xml version="1.0" encoding="utf-8"?>
<p:tagLst xmlns:p="http://schemas.openxmlformats.org/presentationml/2006/main">
  <p:tag name="AS_UNIQUEID" val="2588"/>
</p:tagLst>
</file>

<file path=ppt/tags/tag31.xml><?xml version="1.0" encoding="utf-8"?>
<p:tagLst xmlns:p="http://schemas.openxmlformats.org/presentationml/2006/main">
  <p:tag name="AS_UNIQUEID" val="2261"/>
</p:tagLst>
</file>

<file path=ppt/tags/tag310.xml><?xml version="1.0" encoding="utf-8"?>
<p:tagLst xmlns:p="http://schemas.openxmlformats.org/presentationml/2006/main">
  <p:tag name="AS_UNIQUEID" val="2589"/>
</p:tagLst>
</file>

<file path=ppt/tags/tag311.xml><?xml version="1.0" encoding="utf-8"?>
<p:tagLst xmlns:p="http://schemas.openxmlformats.org/presentationml/2006/main">
  <p:tag name="AS_UNIQUEID" val="2590"/>
</p:tagLst>
</file>

<file path=ppt/tags/tag312.xml><?xml version="1.0" encoding="utf-8"?>
<p:tagLst xmlns:p="http://schemas.openxmlformats.org/presentationml/2006/main">
  <p:tag name="AS_UNIQUEID" val="2591"/>
</p:tagLst>
</file>

<file path=ppt/tags/tag313.xml><?xml version="1.0" encoding="utf-8"?>
<p:tagLst xmlns:p="http://schemas.openxmlformats.org/presentationml/2006/main">
  <p:tag name="AS_UNIQUEID" val="2592"/>
</p:tagLst>
</file>

<file path=ppt/tags/tag314.xml><?xml version="1.0" encoding="utf-8"?>
<p:tagLst xmlns:p="http://schemas.openxmlformats.org/presentationml/2006/main">
  <p:tag name="AS_UNIQUEID" val="2593"/>
</p:tagLst>
</file>

<file path=ppt/tags/tag315.xml><?xml version="1.0" encoding="utf-8"?>
<p:tagLst xmlns:p="http://schemas.openxmlformats.org/presentationml/2006/main">
  <p:tag name="AS_UNIQUEID" val="2594"/>
</p:tagLst>
</file>

<file path=ppt/tags/tag316.xml><?xml version="1.0" encoding="utf-8"?>
<p:tagLst xmlns:p="http://schemas.openxmlformats.org/presentationml/2006/main">
  <p:tag name="AS_UNIQUEID" val="2595"/>
</p:tagLst>
</file>

<file path=ppt/tags/tag317.xml><?xml version="1.0" encoding="utf-8"?>
<p:tagLst xmlns:p="http://schemas.openxmlformats.org/presentationml/2006/main">
  <p:tag name="AS_UNIQUEID" val="2596"/>
</p:tagLst>
</file>

<file path=ppt/tags/tag318.xml><?xml version="1.0" encoding="utf-8"?>
<p:tagLst xmlns:p="http://schemas.openxmlformats.org/presentationml/2006/main">
  <p:tag name="AS_UNIQUEID" val="2597"/>
</p:tagLst>
</file>

<file path=ppt/tags/tag319.xml><?xml version="1.0" encoding="utf-8"?>
<p:tagLst xmlns:p="http://schemas.openxmlformats.org/presentationml/2006/main">
  <p:tag name="AS_UNIQUEID" val="2598"/>
</p:tagLst>
</file>

<file path=ppt/tags/tag32.xml><?xml version="1.0" encoding="utf-8"?>
<p:tagLst xmlns:p="http://schemas.openxmlformats.org/presentationml/2006/main">
  <p:tag name="AS_UNIQUEID" val="2262"/>
</p:tagLst>
</file>

<file path=ppt/tags/tag320.xml><?xml version="1.0" encoding="utf-8"?>
<p:tagLst xmlns:p="http://schemas.openxmlformats.org/presentationml/2006/main">
  <p:tag name="AS_UNIQUEID" val="2599"/>
</p:tagLst>
</file>

<file path=ppt/tags/tag321.xml><?xml version="1.0" encoding="utf-8"?>
<p:tagLst xmlns:p="http://schemas.openxmlformats.org/presentationml/2006/main">
  <p:tag name="AS_UNIQUEID" val="2600"/>
</p:tagLst>
</file>

<file path=ppt/tags/tag322.xml><?xml version="1.0" encoding="utf-8"?>
<p:tagLst xmlns:p="http://schemas.openxmlformats.org/presentationml/2006/main">
  <p:tag name="AS_UNIQUEID" val="2601"/>
</p:tagLst>
</file>

<file path=ppt/tags/tag323.xml><?xml version="1.0" encoding="utf-8"?>
<p:tagLst xmlns:p="http://schemas.openxmlformats.org/presentationml/2006/main">
  <p:tag name="AS_UNIQUEID" val="2602"/>
</p:tagLst>
</file>

<file path=ppt/tags/tag324.xml><?xml version="1.0" encoding="utf-8"?>
<p:tagLst xmlns:p="http://schemas.openxmlformats.org/presentationml/2006/main">
  <p:tag name="AS_UNIQUEID" val="2604"/>
</p:tagLst>
</file>

<file path=ppt/tags/tag325.xml><?xml version="1.0" encoding="utf-8"?>
<p:tagLst xmlns:p="http://schemas.openxmlformats.org/presentationml/2006/main">
  <p:tag name="AS_UNIQUEID" val="2605"/>
</p:tagLst>
</file>

<file path=ppt/tags/tag326.xml><?xml version="1.0" encoding="utf-8"?>
<p:tagLst xmlns:p="http://schemas.openxmlformats.org/presentationml/2006/main">
  <p:tag name="AS_UNIQUEID" val="2606"/>
</p:tagLst>
</file>

<file path=ppt/tags/tag327.xml><?xml version="1.0" encoding="utf-8"?>
<p:tagLst xmlns:p="http://schemas.openxmlformats.org/presentationml/2006/main">
  <p:tag name="AS_UNIQUEID" val="2607"/>
</p:tagLst>
</file>

<file path=ppt/tags/tag328.xml><?xml version="1.0" encoding="utf-8"?>
<p:tagLst xmlns:p="http://schemas.openxmlformats.org/presentationml/2006/main">
  <p:tag name="AS_UNIQUEID" val="2608"/>
</p:tagLst>
</file>

<file path=ppt/tags/tag329.xml><?xml version="1.0" encoding="utf-8"?>
<p:tagLst xmlns:p="http://schemas.openxmlformats.org/presentationml/2006/main">
  <p:tag name="AS_UNIQUEID" val="2609"/>
</p:tagLst>
</file>

<file path=ppt/tags/tag33.xml><?xml version="1.0" encoding="utf-8"?>
<p:tagLst xmlns:p="http://schemas.openxmlformats.org/presentationml/2006/main">
  <p:tag name="AS_UNIQUEID" val="2264"/>
</p:tagLst>
</file>

<file path=ppt/tags/tag330.xml><?xml version="1.0" encoding="utf-8"?>
<p:tagLst xmlns:p="http://schemas.openxmlformats.org/presentationml/2006/main">
  <p:tag name="AS_UNIQUEID" val="2610"/>
</p:tagLst>
</file>

<file path=ppt/tags/tag331.xml><?xml version="1.0" encoding="utf-8"?>
<p:tagLst xmlns:p="http://schemas.openxmlformats.org/presentationml/2006/main">
  <p:tag name="AS_UNIQUEID" val="2611"/>
</p:tagLst>
</file>

<file path=ppt/tags/tag332.xml><?xml version="1.0" encoding="utf-8"?>
<p:tagLst xmlns:p="http://schemas.openxmlformats.org/presentationml/2006/main">
  <p:tag name="AS_UNIQUEID" val="2612"/>
</p:tagLst>
</file>

<file path=ppt/tags/tag333.xml><?xml version="1.0" encoding="utf-8"?>
<p:tagLst xmlns:p="http://schemas.openxmlformats.org/presentationml/2006/main">
  <p:tag name="AS_UNIQUEID" val="2613"/>
</p:tagLst>
</file>

<file path=ppt/tags/tag334.xml><?xml version="1.0" encoding="utf-8"?>
<p:tagLst xmlns:p="http://schemas.openxmlformats.org/presentationml/2006/main">
  <p:tag name="AS_UNIQUEID" val="2614"/>
</p:tagLst>
</file>

<file path=ppt/tags/tag335.xml><?xml version="1.0" encoding="utf-8"?>
<p:tagLst xmlns:p="http://schemas.openxmlformats.org/presentationml/2006/main">
  <p:tag name="AS_UNIQUEID" val="2615"/>
</p:tagLst>
</file>

<file path=ppt/tags/tag336.xml><?xml version="1.0" encoding="utf-8"?>
<p:tagLst xmlns:p="http://schemas.openxmlformats.org/presentationml/2006/main">
  <p:tag name="AS_UNIQUEID" val="2616"/>
</p:tagLst>
</file>

<file path=ppt/tags/tag337.xml><?xml version="1.0" encoding="utf-8"?>
<p:tagLst xmlns:p="http://schemas.openxmlformats.org/presentationml/2006/main">
  <p:tag name="AS_UNIQUEID" val="2617"/>
</p:tagLst>
</file>

<file path=ppt/tags/tag338.xml><?xml version="1.0" encoding="utf-8"?>
<p:tagLst xmlns:p="http://schemas.openxmlformats.org/presentationml/2006/main">
  <p:tag name="AS_UNIQUEID" val="2618"/>
</p:tagLst>
</file>

<file path=ppt/tags/tag339.xml><?xml version="1.0" encoding="utf-8"?>
<p:tagLst xmlns:p="http://schemas.openxmlformats.org/presentationml/2006/main">
  <p:tag name="AS_UNIQUEID" val="2619"/>
</p:tagLst>
</file>

<file path=ppt/tags/tag34.xml><?xml version="1.0" encoding="utf-8"?>
<p:tagLst xmlns:p="http://schemas.openxmlformats.org/presentationml/2006/main">
  <p:tag name="AS_UNIQUEID" val="2265"/>
</p:tagLst>
</file>

<file path=ppt/tags/tag340.xml><?xml version="1.0" encoding="utf-8"?>
<p:tagLst xmlns:p="http://schemas.openxmlformats.org/presentationml/2006/main">
  <p:tag name="AS_UNIQUEID" val="2620"/>
</p:tagLst>
</file>

<file path=ppt/tags/tag341.xml><?xml version="1.0" encoding="utf-8"?>
<p:tagLst xmlns:p="http://schemas.openxmlformats.org/presentationml/2006/main">
  <p:tag name="AS_UNIQUEID" val="2621"/>
</p:tagLst>
</file>

<file path=ppt/tags/tag342.xml><?xml version="1.0" encoding="utf-8"?>
<p:tagLst xmlns:p="http://schemas.openxmlformats.org/presentationml/2006/main">
  <p:tag name="AS_UNIQUEID" val="2622"/>
</p:tagLst>
</file>

<file path=ppt/tags/tag343.xml><?xml version="1.0" encoding="utf-8"?>
<p:tagLst xmlns:p="http://schemas.openxmlformats.org/presentationml/2006/main">
  <p:tag name="AS_UNIQUEID" val="2623"/>
</p:tagLst>
</file>

<file path=ppt/tags/tag344.xml><?xml version="1.0" encoding="utf-8"?>
<p:tagLst xmlns:p="http://schemas.openxmlformats.org/presentationml/2006/main">
  <p:tag name="AS_UNIQUEID" val="2624"/>
</p:tagLst>
</file>

<file path=ppt/tags/tag345.xml><?xml version="1.0" encoding="utf-8"?>
<p:tagLst xmlns:p="http://schemas.openxmlformats.org/presentationml/2006/main">
  <p:tag name="AS_UNIQUEID" val="2625"/>
</p:tagLst>
</file>

<file path=ppt/tags/tag346.xml><?xml version="1.0" encoding="utf-8"?>
<p:tagLst xmlns:p="http://schemas.openxmlformats.org/presentationml/2006/main">
  <p:tag name="AS_UNIQUEID" val="2626"/>
</p:tagLst>
</file>

<file path=ppt/tags/tag347.xml><?xml version="1.0" encoding="utf-8"?>
<p:tagLst xmlns:p="http://schemas.openxmlformats.org/presentationml/2006/main">
  <p:tag name="AS_UNIQUEID" val="2627"/>
</p:tagLst>
</file>

<file path=ppt/tags/tag348.xml><?xml version="1.0" encoding="utf-8"?>
<p:tagLst xmlns:p="http://schemas.openxmlformats.org/presentationml/2006/main">
  <p:tag name="AS_UNIQUEID" val="2628"/>
</p:tagLst>
</file>

<file path=ppt/tags/tag349.xml><?xml version="1.0" encoding="utf-8"?>
<p:tagLst xmlns:p="http://schemas.openxmlformats.org/presentationml/2006/main">
  <p:tag name="AS_UNIQUEID" val="2629"/>
</p:tagLst>
</file>

<file path=ppt/tags/tag35.xml><?xml version="1.0" encoding="utf-8"?>
<p:tagLst xmlns:p="http://schemas.openxmlformats.org/presentationml/2006/main">
  <p:tag name="AS_UNIQUEID" val="2266"/>
</p:tagLst>
</file>

<file path=ppt/tags/tag350.xml><?xml version="1.0" encoding="utf-8"?>
<p:tagLst xmlns:p="http://schemas.openxmlformats.org/presentationml/2006/main">
  <p:tag name="AS_UNIQUEID" val="2630"/>
</p:tagLst>
</file>

<file path=ppt/tags/tag351.xml><?xml version="1.0" encoding="utf-8"?>
<p:tagLst xmlns:p="http://schemas.openxmlformats.org/presentationml/2006/main">
  <p:tag name="AS_UNIQUEID" val="2631"/>
</p:tagLst>
</file>

<file path=ppt/tags/tag352.xml><?xml version="1.0" encoding="utf-8"?>
<p:tagLst xmlns:p="http://schemas.openxmlformats.org/presentationml/2006/main">
  <p:tag name="AS_UNIQUEID" val="2223"/>
</p:tagLst>
</file>

<file path=ppt/tags/tag353.xml><?xml version="1.0" encoding="utf-8"?>
<p:tagLst xmlns:p="http://schemas.openxmlformats.org/presentationml/2006/main">
  <p:tag name="AS_UNIQUEID" val="2224"/>
</p:tagLst>
</file>

<file path=ppt/tags/tag354.xml><?xml version="1.0" encoding="utf-8"?>
<p:tagLst xmlns:p="http://schemas.openxmlformats.org/presentationml/2006/main">
  <p:tag name="AS_UNIQUEID" val="2634"/>
</p:tagLst>
</file>

<file path=ppt/tags/tag355.xml><?xml version="1.0" encoding="utf-8"?>
<p:tagLst xmlns:p="http://schemas.openxmlformats.org/presentationml/2006/main">
  <p:tag name="AS_UNIQUEID" val="2635"/>
</p:tagLst>
</file>

<file path=ppt/tags/tag356.xml><?xml version="1.0" encoding="utf-8"?>
<p:tagLst xmlns:p="http://schemas.openxmlformats.org/presentationml/2006/main">
  <p:tag name="AS_UNIQUEID" val="2636"/>
</p:tagLst>
</file>

<file path=ppt/tags/tag357.xml><?xml version="1.0" encoding="utf-8"?>
<p:tagLst xmlns:p="http://schemas.openxmlformats.org/presentationml/2006/main">
  <p:tag name="AS_UNIQUEID" val="2637"/>
</p:tagLst>
</file>

<file path=ppt/tags/tag358.xml><?xml version="1.0" encoding="utf-8"?>
<p:tagLst xmlns:p="http://schemas.openxmlformats.org/presentationml/2006/main">
  <p:tag name="AS_UNIQUEID" val="2638"/>
</p:tagLst>
</file>

<file path=ppt/tags/tag359.xml><?xml version="1.0" encoding="utf-8"?>
<p:tagLst xmlns:p="http://schemas.openxmlformats.org/presentationml/2006/main">
  <p:tag name="AS_UNIQUEID" val="2639"/>
</p:tagLst>
</file>

<file path=ppt/tags/tag36.xml><?xml version="1.0" encoding="utf-8"?>
<p:tagLst xmlns:p="http://schemas.openxmlformats.org/presentationml/2006/main">
  <p:tag name="AS_UNIQUEID" val="2268"/>
</p:tagLst>
</file>

<file path=ppt/tags/tag360.xml><?xml version="1.0" encoding="utf-8"?>
<p:tagLst xmlns:p="http://schemas.openxmlformats.org/presentationml/2006/main">
  <p:tag name="AS_UNIQUEID" val="2640"/>
</p:tagLst>
</file>

<file path=ppt/tags/tag361.xml><?xml version="1.0" encoding="utf-8"?>
<p:tagLst xmlns:p="http://schemas.openxmlformats.org/presentationml/2006/main">
  <p:tag name="AS_UNIQUEID" val="2641"/>
</p:tagLst>
</file>

<file path=ppt/tags/tag362.xml><?xml version="1.0" encoding="utf-8"?>
<p:tagLst xmlns:p="http://schemas.openxmlformats.org/presentationml/2006/main">
  <p:tag name="AS_UNIQUEID" val="2642"/>
</p:tagLst>
</file>

<file path=ppt/tags/tag363.xml><?xml version="1.0" encoding="utf-8"?>
<p:tagLst xmlns:p="http://schemas.openxmlformats.org/presentationml/2006/main">
  <p:tag name="AS_UNIQUEID" val="2643"/>
</p:tagLst>
</file>

<file path=ppt/tags/tag364.xml><?xml version="1.0" encoding="utf-8"?>
<p:tagLst xmlns:p="http://schemas.openxmlformats.org/presentationml/2006/main">
  <p:tag name="AS_UNIQUEID" val="2644"/>
</p:tagLst>
</file>

<file path=ppt/tags/tag365.xml><?xml version="1.0" encoding="utf-8"?>
<p:tagLst xmlns:p="http://schemas.openxmlformats.org/presentationml/2006/main">
  <p:tag name="AS_UNIQUEID" val="2645"/>
</p:tagLst>
</file>

<file path=ppt/tags/tag366.xml><?xml version="1.0" encoding="utf-8"?>
<p:tagLst xmlns:p="http://schemas.openxmlformats.org/presentationml/2006/main">
  <p:tag name="AS_UNIQUEID" val="2646"/>
</p:tagLst>
</file>

<file path=ppt/tags/tag367.xml><?xml version="1.0" encoding="utf-8"?>
<p:tagLst xmlns:p="http://schemas.openxmlformats.org/presentationml/2006/main">
  <p:tag name="AS_UNIQUEID" val="2647"/>
</p:tagLst>
</file>

<file path=ppt/tags/tag368.xml><?xml version="1.0" encoding="utf-8"?>
<p:tagLst xmlns:p="http://schemas.openxmlformats.org/presentationml/2006/main">
  <p:tag name="AS_UNIQUEID" val="2648"/>
</p:tagLst>
</file>

<file path=ppt/tags/tag369.xml><?xml version="1.0" encoding="utf-8"?>
<p:tagLst xmlns:p="http://schemas.openxmlformats.org/presentationml/2006/main">
  <p:tag name="AS_UNIQUEID" val="2649"/>
</p:tagLst>
</file>

<file path=ppt/tags/tag37.xml><?xml version="1.0" encoding="utf-8"?>
<p:tagLst xmlns:p="http://schemas.openxmlformats.org/presentationml/2006/main">
  <p:tag name="AS_UNIQUEID" val="2269"/>
</p:tagLst>
</file>

<file path=ppt/tags/tag370.xml><?xml version="1.0" encoding="utf-8"?>
<p:tagLst xmlns:p="http://schemas.openxmlformats.org/presentationml/2006/main">
  <p:tag name="AS_UNIQUEID" val="2218"/>
</p:tagLst>
</file>

<file path=ppt/tags/tag371.xml><?xml version="1.0" encoding="utf-8"?>
<p:tagLst xmlns:p="http://schemas.openxmlformats.org/presentationml/2006/main">
  <p:tag name="AS_UNIQUEID" val="2219"/>
</p:tagLst>
</file>

<file path=ppt/tags/tag372.xml><?xml version="1.0" encoding="utf-8"?>
<p:tagLst xmlns:p="http://schemas.openxmlformats.org/presentationml/2006/main">
  <p:tag name="AS_UNIQUEID" val="2220"/>
</p:tagLst>
</file>

<file path=ppt/tags/tag373.xml><?xml version="1.0" encoding="utf-8"?>
<p:tagLst xmlns:p="http://schemas.openxmlformats.org/presentationml/2006/main">
  <p:tag name="AS_UNIQUEID" val="2651"/>
</p:tagLst>
</file>

<file path=ppt/tags/tag374.xml><?xml version="1.0" encoding="utf-8"?>
<p:tagLst xmlns:p="http://schemas.openxmlformats.org/presentationml/2006/main">
  <p:tag name="AS_UNIQUEID" val="2652"/>
</p:tagLst>
</file>

<file path=ppt/tags/tag375.xml><?xml version="1.0" encoding="utf-8"?>
<p:tagLst xmlns:p="http://schemas.openxmlformats.org/presentationml/2006/main">
  <p:tag name="AS_UNIQUEID" val="2653"/>
</p:tagLst>
</file>

<file path=ppt/tags/tag376.xml><?xml version="1.0" encoding="utf-8"?>
<p:tagLst xmlns:p="http://schemas.openxmlformats.org/presentationml/2006/main">
  <p:tag name="AS_UNIQUEID" val="2654"/>
</p:tagLst>
</file>

<file path=ppt/tags/tag377.xml><?xml version="1.0" encoding="utf-8"?>
<p:tagLst xmlns:p="http://schemas.openxmlformats.org/presentationml/2006/main">
  <p:tag name="AS_UNIQUEID" val="2655"/>
</p:tagLst>
</file>

<file path=ppt/tags/tag378.xml><?xml version="1.0" encoding="utf-8"?>
<p:tagLst xmlns:p="http://schemas.openxmlformats.org/presentationml/2006/main">
  <p:tag name="AS_UNIQUEID" val="2656"/>
</p:tagLst>
</file>

<file path=ppt/tags/tag379.xml><?xml version="1.0" encoding="utf-8"?>
<p:tagLst xmlns:p="http://schemas.openxmlformats.org/presentationml/2006/main">
  <p:tag name="AS_UNIQUEID" val="2657"/>
</p:tagLst>
</file>

<file path=ppt/tags/tag38.xml><?xml version="1.0" encoding="utf-8"?>
<p:tagLst xmlns:p="http://schemas.openxmlformats.org/presentationml/2006/main">
  <p:tag name="AS_UNIQUEID" val="2270"/>
</p:tagLst>
</file>

<file path=ppt/tags/tag380.xml><?xml version="1.0" encoding="utf-8"?>
<p:tagLst xmlns:p="http://schemas.openxmlformats.org/presentationml/2006/main">
  <p:tag name="AS_UNIQUEID" val="2658"/>
</p:tagLst>
</file>

<file path=ppt/tags/tag381.xml><?xml version="1.0" encoding="utf-8"?>
<p:tagLst xmlns:p="http://schemas.openxmlformats.org/presentationml/2006/main">
  <p:tag name="AS_UNIQUEID" val="2659"/>
</p:tagLst>
</file>

<file path=ppt/tags/tag382.xml><?xml version="1.0" encoding="utf-8"?>
<p:tagLst xmlns:p="http://schemas.openxmlformats.org/presentationml/2006/main">
  <p:tag name="AS_UNIQUEID" val="2660"/>
</p:tagLst>
</file>

<file path=ppt/tags/tag383.xml><?xml version="1.0" encoding="utf-8"?>
<p:tagLst xmlns:p="http://schemas.openxmlformats.org/presentationml/2006/main">
  <p:tag name="AS_UNIQUEID" val="2661"/>
</p:tagLst>
</file>

<file path=ppt/tags/tag384.xml><?xml version="1.0" encoding="utf-8"?>
<p:tagLst xmlns:p="http://schemas.openxmlformats.org/presentationml/2006/main">
  <p:tag name="AS_UNIQUEID" val="2662"/>
</p:tagLst>
</file>

<file path=ppt/tags/tag385.xml><?xml version="1.0" encoding="utf-8"?>
<p:tagLst xmlns:p="http://schemas.openxmlformats.org/presentationml/2006/main">
  <p:tag name="AS_UNIQUEID" val="2663"/>
</p:tagLst>
</file>

<file path=ppt/tags/tag386.xml><?xml version="1.0" encoding="utf-8"?>
<p:tagLst xmlns:p="http://schemas.openxmlformats.org/presentationml/2006/main">
  <p:tag name="AS_UNIQUEID" val="2664"/>
</p:tagLst>
</file>

<file path=ppt/tags/tag387.xml><?xml version="1.0" encoding="utf-8"?>
<p:tagLst xmlns:p="http://schemas.openxmlformats.org/presentationml/2006/main">
  <p:tag name="AS_UNIQUEID" val="2665"/>
</p:tagLst>
</file>

<file path=ppt/tags/tag388.xml><?xml version="1.0" encoding="utf-8"?>
<p:tagLst xmlns:p="http://schemas.openxmlformats.org/presentationml/2006/main">
  <p:tag name="AS_UNIQUEID" val="2666"/>
</p:tagLst>
</file>

<file path=ppt/tags/tag389.xml><?xml version="1.0" encoding="utf-8"?>
<p:tagLst xmlns:p="http://schemas.openxmlformats.org/presentationml/2006/main">
  <p:tag name="AS_UNIQUEID" val="2667"/>
</p:tagLst>
</file>

<file path=ppt/tags/tag39.xml><?xml version="1.0" encoding="utf-8"?>
<p:tagLst xmlns:p="http://schemas.openxmlformats.org/presentationml/2006/main">
  <p:tag name="AS_UNIQUEID" val="2271"/>
</p:tagLst>
</file>

<file path=ppt/tags/tag390.xml><?xml version="1.0" encoding="utf-8"?>
<p:tagLst xmlns:p="http://schemas.openxmlformats.org/presentationml/2006/main">
  <p:tag name="AS_UNIQUEID" val="2668"/>
</p:tagLst>
</file>

<file path=ppt/tags/tag391.xml><?xml version="1.0" encoding="utf-8"?>
<p:tagLst xmlns:p="http://schemas.openxmlformats.org/presentationml/2006/main">
  <p:tag name="AS_UNIQUEID" val="342"/>
</p:tagLst>
</file>

<file path=ppt/tags/tag392.xml><?xml version="1.0" encoding="utf-8"?>
<p:tagLst xmlns:p="http://schemas.openxmlformats.org/presentationml/2006/main">
  <p:tag name="AS_UNIQUEID" val="193"/>
</p:tagLst>
</file>

<file path=ppt/tags/tag393.xml><?xml version="1.0" encoding="utf-8"?>
<p:tagLst xmlns:p="http://schemas.openxmlformats.org/presentationml/2006/main">
  <p:tag name="AS_UNIQUEID" val="2670"/>
</p:tagLst>
</file>

<file path=ppt/tags/tag394.xml><?xml version="1.0" encoding="utf-8"?>
<p:tagLst xmlns:p="http://schemas.openxmlformats.org/presentationml/2006/main">
  <p:tag name="AS_UNIQUEID" val="2671"/>
</p:tagLst>
</file>

<file path=ppt/tags/tag395.xml><?xml version="1.0" encoding="utf-8"?>
<p:tagLst xmlns:p="http://schemas.openxmlformats.org/presentationml/2006/main">
  <p:tag name="AS_UNIQUEID" val="2672"/>
</p:tagLst>
</file>

<file path=ppt/tags/tag396.xml><?xml version="1.0" encoding="utf-8"?>
<p:tagLst xmlns:p="http://schemas.openxmlformats.org/presentationml/2006/main">
  <p:tag name="AS_UNIQUEID" val="2673"/>
</p:tagLst>
</file>

<file path=ppt/tags/tag397.xml><?xml version="1.0" encoding="utf-8"?>
<p:tagLst xmlns:p="http://schemas.openxmlformats.org/presentationml/2006/main">
  <p:tag name="AS_UNIQUEID" val="2674"/>
</p:tagLst>
</file>

<file path=ppt/tags/tag398.xml><?xml version="1.0" encoding="utf-8"?>
<p:tagLst xmlns:p="http://schemas.openxmlformats.org/presentationml/2006/main">
  <p:tag name="AS_UNIQUEID" val="2675"/>
</p:tagLst>
</file>

<file path=ppt/tags/tag399.xml><?xml version="1.0" encoding="utf-8"?>
<p:tagLst xmlns:p="http://schemas.openxmlformats.org/presentationml/2006/main">
  <p:tag name="AS_UNIQUEID" val="2676"/>
</p:tagLst>
</file>

<file path=ppt/tags/tag4.xml><?xml version="1.0" encoding="utf-8"?>
<p:tagLst xmlns:p="http://schemas.openxmlformats.org/presentationml/2006/main">
  <p:tag name="AS_UNIQUEID" val="2229"/>
</p:tagLst>
</file>

<file path=ppt/tags/tag40.xml><?xml version="1.0" encoding="utf-8"?>
<p:tagLst xmlns:p="http://schemas.openxmlformats.org/presentationml/2006/main">
  <p:tag name="AS_UNIQUEID" val="2272"/>
</p:tagLst>
</file>

<file path=ppt/tags/tag400.xml><?xml version="1.0" encoding="utf-8"?>
<p:tagLst xmlns:p="http://schemas.openxmlformats.org/presentationml/2006/main">
  <p:tag name="AS_UNIQUEID" val="2677"/>
</p:tagLst>
</file>

<file path=ppt/tags/tag401.xml><?xml version="1.0" encoding="utf-8"?>
<p:tagLst xmlns:p="http://schemas.openxmlformats.org/presentationml/2006/main">
  <p:tag name="AS_UNIQUEID" val="2678"/>
</p:tagLst>
</file>

<file path=ppt/tags/tag402.xml><?xml version="1.0" encoding="utf-8"?>
<p:tagLst xmlns:p="http://schemas.openxmlformats.org/presentationml/2006/main">
  <p:tag name="AS_UNIQUEID" val="2679"/>
</p:tagLst>
</file>

<file path=ppt/tags/tag403.xml><?xml version="1.0" encoding="utf-8"?>
<p:tagLst xmlns:p="http://schemas.openxmlformats.org/presentationml/2006/main">
  <p:tag name="AS_UNIQUEID" val="2680"/>
</p:tagLst>
</file>

<file path=ppt/tags/tag404.xml><?xml version="1.0" encoding="utf-8"?>
<p:tagLst xmlns:p="http://schemas.openxmlformats.org/presentationml/2006/main">
  <p:tag name="AS_UNIQUEID" val="2681"/>
</p:tagLst>
</file>

<file path=ppt/tags/tag405.xml><?xml version="1.0" encoding="utf-8"?>
<p:tagLst xmlns:p="http://schemas.openxmlformats.org/presentationml/2006/main">
  <p:tag name="AS_UNIQUEID" val="2682"/>
</p:tagLst>
</file>

<file path=ppt/tags/tag406.xml><?xml version="1.0" encoding="utf-8"?>
<p:tagLst xmlns:p="http://schemas.openxmlformats.org/presentationml/2006/main">
  <p:tag name="AS_UNIQUEID" val="2683"/>
</p:tagLst>
</file>

<file path=ppt/tags/tag407.xml><?xml version="1.0" encoding="utf-8"?>
<p:tagLst xmlns:p="http://schemas.openxmlformats.org/presentationml/2006/main">
  <p:tag name="AS_UNIQUEID" val="2684"/>
</p:tagLst>
</file>

<file path=ppt/tags/tag408.xml><?xml version="1.0" encoding="utf-8"?>
<p:tagLst xmlns:p="http://schemas.openxmlformats.org/presentationml/2006/main">
  <p:tag name="AS_UNIQUEID" val="2685"/>
</p:tagLst>
</file>

<file path=ppt/tags/tag409.xml><?xml version="1.0" encoding="utf-8"?>
<p:tagLst xmlns:p="http://schemas.openxmlformats.org/presentationml/2006/main">
  <p:tag name="AS_UNIQUEID" val="2301"/>
</p:tagLst>
</file>

<file path=ppt/tags/tag41.xml><?xml version="1.0" encoding="utf-8"?>
<p:tagLst xmlns:p="http://schemas.openxmlformats.org/presentationml/2006/main">
  <p:tag name="AS_UNIQUEID" val="2273"/>
</p:tagLst>
</file>

<file path=ppt/tags/tag410.xml><?xml version="1.0" encoding="utf-8"?>
<p:tagLst xmlns:p="http://schemas.openxmlformats.org/presentationml/2006/main">
  <p:tag name="AS_UNIQUEID" val="2302"/>
</p:tagLst>
</file>

<file path=ppt/tags/tag411.xml><?xml version="1.0" encoding="utf-8"?>
<p:tagLst xmlns:p="http://schemas.openxmlformats.org/presentationml/2006/main">
  <p:tag name="AS_UNIQUEID" val="2303"/>
</p:tagLst>
</file>

<file path=ppt/tags/tag412.xml><?xml version="1.0" encoding="utf-8"?>
<p:tagLst xmlns:p="http://schemas.openxmlformats.org/presentationml/2006/main">
  <p:tag name="AS_UNIQUEID" val="2304"/>
</p:tagLst>
</file>

<file path=ppt/tags/tag413.xml><?xml version="1.0" encoding="utf-8"?>
<p:tagLst xmlns:p="http://schemas.openxmlformats.org/presentationml/2006/main">
  <p:tag name="AS_UNIQUEID" val="2305"/>
</p:tagLst>
</file>

<file path=ppt/tags/tag414.xml><?xml version="1.0" encoding="utf-8"?>
<p:tagLst xmlns:p="http://schemas.openxmlformats.org/presentationml/2006/main">
  <p:tag name="AS_UNIQUEID" val="2306"/>
</p:tagLst>
</file>

<file path=ppt/tags/tag415.xml><?xml version="1.0" encoding="utf-8"?>
<p:tagLst xmlns:p="http://schemas.openxmlformats.org/presentationml/2006/main">
  <p:tag name="AS_UNIQUEID" val="2308"/>
</p:tagLst>
</file>

<file path=ppt/tags/tag416.xml><?xml version="1.0" encoding="utf-8"?>
<p:tagLst xmlns:p="http://schemas.openxmlformats.org/presentationml/2006/main">
  <p:tag name="AS_UNIQUEID" val="2309"/>
</p:tagLst>
</file>

<file path=ppt/tags/tag417.xml><?xml version="1.0" encoding="utf-8"?>
<p:tagLst xmlns:p="http://schemas.openxmlformats.org/presentationml/2006/main">
  <p:tag name="AS_UNIQUEID" val="2310"/>
</p:tagLst>
</file>

<file path=ppt/tags/tag418.xml><?xml version="1.0" encoding="utf-8"?>
<p:tagLst xmlns:p="http://schemas.openxmlformats.org/presentationml/2006/main">
  <p:tag name="AS_UNIQUEID" val="2311"/>
</p:tagLst>
</file>

<file path=ppt/tags/tag419.xml><?xml version="1.0" encoding="utf-8"?>
<p:tagLst xmlns:p="http://schemas.openxmlformats.org/presentationml/2006/main">
  <p:tag name="AS_NET" val="2.0.50727.5485"/>
  <p:tag name="AS_OS" val="Unix 3.10 unknown"/>
  <p:tag name="AS_RELEASE_DATE" val="2023.03.31"/>
  <p:tag name="AS_TITLE" val="Aspose.Slides for Java"/>
  <p:tag name="AS_VERSION" val="23.3"/>
  <p:tag name="COMMONDATA" val="eyJoZGlkIjoiZmNiNzUwODkwYmQyMTZlODFiNTYyMTIzZmYwNWRiM2UifQ=="/>
  <p:tag name="RESOURCE_RECORD_KEY" val="{&quot;13&quot;:[20419702,20419716,4364974],&quot;65&quot;:[20187308]}"/>
</p:tagLst>
</file>

<file path=ppt/tags/tag42.xml><?xml version="1.0" encoding="utf-8"?>
<p:tagLst xmlns:p="http://schemas.openxmlformats.org/presentationml/2006/main">
  <p:tag name="AS_UNIQUEID" val="2275"/>
</p:tagLst>
</file>

<file path=ppt/tags/tag43.xml><?xml version="1.0" encoding="utf-8"?>
<p:tagLst xmlns:p="http://schemas.openxmlformats.org/presentationml/2006/main">
  <p:tag name="AS_UNIQUEID" val="2276"/>
</p:tagLst>
</file>

<file path=ppt/tags/tag44.xml><?xml version="1.0" encoding="utf-8"?>
<p:tagLst xmlns:p="http://schemas.openxmlformats.org/presentationml/2006/main">
  <p:tag name="AS_UNIQUEID" val="2277"/>
</p:tagLst>
</file>

<file path=ppt/tags/tag45.xml><?xml version="1.0" encoding="utf-8"?>
<p:tagLst xmlns:p="http://schemas.openxmlformats.org/presentationml/2006/main">
  <p:tag name="AS_UNIQUEID" val="2278"/>
</p:tagLst>
</file>

<file path=ppt/tags/tag46.xml><?xml version="1.0" encoding="utf-8"?>
<p:tagLst xmlns:p="http://schemas.openxmlformats.org/presentationml/2006/main">
  <p:tag name="AS_UNIQUEID" val="2279"/>
</p:tagLst>
</file>

<file path=ppt/tags/tag47.xml><?xml version="1.0" encoding="utf-8"?>
<p:tagLst xmlns:p="http://schemas.openxmlformats.org/presentationml/2006/main">
  <p:tag name="AS_UNIQUEID" val="2280"/>
</p:tagLst>
</file>

<file path=ppt/tags/tag48.xml><?xml version="1.0" encoding="utf-8"?>
<p:tagLst xmlns:p="http://schemas.openxmlformats.org/presentationml/2006/main">
  <p:tag name="AS_UNIQUEID" val="2282"/>
</p:tagLst>
</file>

<file path=ppt/tags/tag49.xml><?xml version="1.0" encoding="utf-8"?>
<p:tagLst xmlns:p="http://schemas.openxmlformats.org/presentationml/2006/main">
  <p:tag name="AS_UNIQUEID" val="2283"/>
</p:tagLst>
</file>

<file path=ppt/tags/tag5.xml><?xml version="1.0" encoding="utf-8"?>
<p:tagLst xmlns:p="http://schemas.openxmlformats.org/presentationml/2006/main">
  <p:tag name="AS_UNIQUEID" val="2230"/>
</p:tagLst>
</file>

<file path=ppt/tags/tag50.xml><?xml version="1.0" encoding="utf-8"?>
<p:tagLst xmlns:p="http://schemas.openxmlformats.org/presentationml/2006/main">
  <p:tag name="AS_UNIQUEID" val="2284"/>
</p:tagLst>
</file>

<file path=ppt/tags/tag51.xml><?xml version="1.0" encoding="utf-8"?>
<p:tagLst xmlns:p="http://schemas.openxmlformats.org/presentationml/2006/main">
  <p:tag name="AS_UNIQUEID" val="2285"/>
</p:tagLst>
</file>

<file path=ppt/tags/tag52.xml><?xml version="1.0" encoding="utf-8"?>
<p:tagLst xmlns:p="http://schemas.openxmlformats.org/presentationml/2006/main">
  <p:tag name="AS_UNIQUEID" val="2286"/>
</p:tagLst>
</file>

<file path=ppt/tags/tag53.xml><?xml version="1.0" encoding="utf-8"?>
<p:tagLst xmlns:p="http://schemas.openxmlformats.org/presentationml/2006/main">
  <p:tag name="AS_UNIQUEID" val="2288"/>
</p:tagLst>
</file>

<file path=ppt/tags/tag54.xml><?xml version="1.0" encoding="utf-8"?>
<p:tagLst xmlns:p="http://schemas.openxmlformats.org/presentationml/2006/main">
  <p:tag name="AS_UNIQUEID" val="2289"/>
</p:tagLst>
</file>

<file path=ppt/tags/tag55.xml><?xml version="1.0" encoding="utf-8"?>
<p:tagLst xmlns:p="http://schemas.openxmlformats.org/presentationml/2006/main">
  <p:tag name="AS_UNIQUEID" val="2290"/>
</p:tagLst>
</file>

<file path=ppt/tags/tag56.xml><?xml version="1.0" encoding="utf-8"?>
<p:tagLst xmlns:p="http://schemas.openxmlformats.org/presentationml/2006/main">
  <p:tag name="AS_UNIQUEID" val="2291"/>
</p:tagLst>
</file>

<file path=ppt/tags/tag57.xml><?xml version="1.0" encoding="utf-8"?>
<p:tagLst xmlns:p="http://schemas.openxmlformats.org/presentationml/2006/main">
  <p:tag name="AS_UNIQUEID" val="2292"/>
</p:tagLst>
</file>

<file path=ppt/tags/tag58.xml><?xml version="1.0" encoding="utf-8"?>
<p:tagLst xmlns:p="http://schemas.openxmlformats.org/presentationml/2006/main">
  <p:tag name="AS_UNIQUEID" val="2294"/>
</p:tagLst>
</file>

<file path=ppt/tags/tag59.xml><?xml version="1.0" encoding="utf-8"?>
<p:tagLst xmlns:p="http://schemas.openxmlformats.org/presentationml/2006/main">
  <p:tag name="AS_UNIQUEID" val="2295"/>
</p:tagLst>
</file>

<file path=ppt/tags/tag6.xml><?xml version="1.0" encoding="utf-8"?>
<p:tagLst xmlns:p="http://schemas.openxmlformats.org/presentationml/2006/main">
  <p:tag name="AS_UNIQUEID" val="2232"/>
</p:tagLst>
</file>

<file path=ppt/tags/tag60.xml><?xml version="1.0" encoding="utf-8"?>
<p:tagLst xmlns:p="http://schemas.openxmlformats.org/presentationml/2006/main">
  <p:tag name="AS_UNIQUEID" val="2296"/>
</p:tagLst>
</file>

<file path=ppt/tags/tag61.xml><?xml version="1.0" encoding="utf-8"?>
<p:tagLst xmlns:p="http://schemas.openxmlformats.org/presentationml/2006/main">
  <p:tag name="AS_UNIQUEID" val="2297"/>
</p:tagLst>
</file>

<file path=ppt/tags/tag62.xml><?xml version="1.0" encoding="utf-8"?>
<p:tagLst xmlns:p="http://schemas.openxmlformats.org/presentationml/2006/main">
  <p:tag name="AS_UNIQUEID" val="2298"/>
</p:tagLst>
</file>

<file path=ppt/tags/tag63.xml><?xml version="1.0" encoding="utf-8"?>
<p:tagLst xmlns:p="http://schemas.openxmlformats.org/presentationml/2006/main">
  <p:tag name="AS_UNIQUEID" val="2299"/>
</p:tagLst>
</file>

<file path=ppt/tags/tag64.xml><?xml version="1.0" encoding="utf-8"?>
<p:tagLst xmlns:p="http://schemas.openxmlformats.org/presentationml/2006/main">
  <p:tag name="AS_UNIQUEID" val="2313"/>
</p:tagLst>
</file>

<file path=ppt/tags/tag65.xml><?xml version="1.0" encoding="utf-8"?>
<p:tagLst xmlns:p="http://schemas.openxmlformats.org/presentationml/2006/main">
  <p:tag name="AS_UNIQUEID" val="2314"/>
</p:tagLst>
</file>

<file path=ppt/tags/tag66.xml><?xml version="1.0" encoding="utf-8"?>
<p:tagLst xmlns:p="http://schemas.openxmlformats.org/presentationml/2006/main">
  <p:tag name="AS_UNIQUEID" val="2315"/>
</p:tagLst>
</file>

<file path=ppt/tags/tag67.xml><?xml version="1.0" encoding="utf-8"?>
<p:tagLst xmlns:p="http://schemas.openxmlformats.org/presentationml/2006/main">
  <p:tag name="AS_UNIQUEID" val="2316"/>
</p:tagLst>
</file>

<file path=ppt/tags/tag68.xml><?xml version="1.0" encoding="utf-8"?>
<p:tagLst xmlns:p="http://schemas.openxmlformats.org/presentationml/2006/main">
  <p:tag name="AS_UNIQUEID" val="2317"/>
</p:tagLst>
</file>

<file path=ppt/tags/tag69.xml><?xml version="1.0" encoding="utf-8"?>
<p:tagLst xmlns:p="http://schemas.openxmlformats.org/presentationml/2006/main">
  <p:tag name="AS_UNIQUEID" val="2318"/>
</p:tagLst>
</file>

<file path=ppt/tags/tag7.xml><?xml version="1.0" encoding="utf-8"?>
<p:tagLst xmlns:p="http://schemas.openxmlformats.org/presentationml/2006/main">
  <p:tag name="AS_UNIQUEID" val="2233"/>
</p:tagLst>
</file>

<file path=ppt/tags/tag70.xml><?xml version="1.0" encoding="utf-8"?>
<p:tagLst xmlns:p="http://schemas.openxmlformats.org/presentationml/2006/main">
  <p:tag name="AS_UNIQUEID" val="2319"/>
</p:tagLst>
</file>

<file path=ppt/tags/tag71.xml><?xml version="1.0" encoding="utf-8"?>
<p:tagLst xmlns:p="http://schemas.openxmlformats.org/presentationml/2006/main">
  <p:tag name="AS_UNIQUEID" val="2321"/>
</p:tagLst>
</file>

<file path=ppt/tags/tag72.xml><?xml version="1.0" encoding="utf-8"?>
<p:tagLst xmlns:p="http://schemas.openxmlformats.org/presentationml/2006/main">
  <p:tag name="AS_UNIQUEID" val="2322"/>
</p:tagLst>
</file>

<file path=ppt/tags/tag73.xml><?xml version="1.0" encoding="utf-8"?>
<p:tagLst xmlns:p="http://schemas.openxmlformats.org/presentationml/2006/main">
  <p:tag name="AS_UNIQUEID" val="2323"/>
</p:tagLst>
</file>

<file path=ppt/tags/tag74.xml><?xml version="1.0" encoding="utf-8"?>
<p:tagLst xmlns:p="http://schemas.openxmlformats.org/presentationml/2006/main">
  <p:tag name="AS_UNIQUEID" val="2324"/>
</p:tagLst>
</file>

<file path=ppt/tags/tag75.xml><?xml version="1.0" encoding="utf-8"?>
<p:tagLst xmlns:p="http://schemas.openxmlformats.org/presentationml/2006/main">
  <p:tag name="AS_UNIQUEID" val="2326"/>
</p:tagLst>
</file>

<file path=ppt/tags/tag76.xml><?xml version="1.0" encoding="utf-8"?>
<p:tagLst xmlns:p="http://schemas.openxmlformats.org/presentationml/2006/main">
  <p:tag name="AS_UNIQUEID" val="2327"/>
</p:tagLst>
</file>

<file path=ppt/tags/tag77.xml><?xml version="1.0" encoding="utf-8"?>
<p:tagLst xmlns:p="http://schemas.openxmlformats.org/presentationml/2006/main">
  <p:tag name="AS_UNIQUEID" val="2328"/>
</p:tagLst>
</file>

<file path=ppt/tags/tag78.xml><?xml version="1.0" encoding="utf-8"?>
<p:tagLst xmlns:p="http://schemas.openxmlformats.org/presentationml/2006/main">
  <p:tag name="AS_UNIQUEID" val="2329"/>
</p:tagLst>
</file>

<file path=ppt/tags/tag79.xml><?xml version="1.0" encoding="utf-8"?>
<p:tagLst xmlns:p="http://schemas.openxmlformats.org/presentationml/2006/main">
  <p:tag name="AS_UNIQUEID" val="2330"/>
</p:tagLst>
</file>

<file path=ppt/tags/tag8.xml><?xml version="1.0" encoding="utf-8"?>
<p:tagLst xmlns:p="http://schemas.openxmlformats.org/presentationml/2006/main">
  <p:tag name="AS_UNIQUEID" val="2234"/>
</p:tagLst>
</file>

<file path=ppt/tags/tag80.xml><?xml version="1.0" encoding="utf-8"?>
<p:tagLst xmlns:p="http://schemas.openxmlformats.org/presentationml/2006/main">
  <p:tag name="AS_UNIQUEID" val="233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2.xml><?xml version="1.0" encoding="utf-8"?>
<p:tagLst xmlns:p="http://schemas.openxmlformats.org/presentationml/2006/main">
  <p:tag name="AS_UNIQUEID" val="2350"/>
</p:tagLst>
</file>

<file path=ppt/tags/tag83.xml><?xml version="1.0" encoding="utf-8"?>
<p:tagLst xmlns:p="http://schemas.openxmlformats.org/presentationml/2006/main">
  <p:tag name="AS_UNIQUEID" val="2351"/>
</p:tagLst>
</file>

<file path=ppt/tags/tag84.xml><?xml version="1.0" encoding="utf-8"?>
<p:tagLst xmlns:p="http://schemas.openxmlformats.org/presentationml/2006/main">
  <p:tag name="AS_UNIQUEID" val="2352"/>
</p:tagLst>
</file>

<file path=ppt/tags/tag85.xml><?xml version="1.0" encoding="utf-8"?>
<p:tagLst xmlns:p="http://schemas.openxmlformats.org/presentationml/2006/main">
  <p:tag name="AS_UNIQUEID" val="2353"/>
</p:tagLst>
</file>

<file path=ppt/tags/tag86.xml><?xml version="1.0" encoding="utf-8"?>
<p:tagLst xmlns:p="http://schemas.openxmlformats.org/presentationml/2006/main">
  <p:tag name="AS_UNIQUEID" val="2354"/>
</p:tagLst>
</file>

<file path=ppt/tags/tag87.xml><?xml version="1.0" encoding="utf-8"?>
<p:tagLst xmlns:p="http://schemas.openxmlformats.org/presentationml/2006/main">
  <p:tag name="AS_UNIQUEID" val="2355"/>
</p:tagLst>
</file>

<file path=ppt/tags/tag88.xml><?xml version="1.0" encoding="utf-8"?>
<p:tagLst xmlns:p="http://schemas.openxmlformats.org/presentationml/2006/main">
  <p:tag name="AS_UNIQUEID" val="235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p="http://schemas.openxmlformats.org/presentationml/2006/main">
  <p:tag name="AS_UNIQUEID" val="2235"/>
</p:tagLst>
</file>

<file path=ppt/tags/tag90.xml><?xml version="1.0" encoding="utf-8"?>
<p:tagLst xmlns:p="http://schemas.openxmlformats.org/presentationml/2006/main">
  <p:tag name="AS_UNIQUEID" val="2358"/>
</p:tagLst>
</file>

<file path=ppt/tags/tag91.xml><?xml version="1.0" encoding="utf-8"?>
<p:tagLst xmlns:p="http://schemas.openxmlformats.org/presentationml/2006/main">
  <p:tag name="AS_UNIQUEID" val="2359"/>
</p:tagLst>
</file>

<file path=ppt/tags/tag92.xml><?xml version="1.0" encoding="utf-8"?>
<p:tagLst xmlns:p="http://schemas.openxmlformats.org/presentationml/2006/main">
  <p:tag name="AS_UNIQUEID" val="2360"/>
</p:tagLst>
</file>

<file path=ppt/tags/tag93.xml><?xml version="1.0" encoding="utf-8"?>
<p:tagLst xmlns:p="http://schemas.openxmlformats.org/presentationml/2006/main">
  <p:tag name="AS_UNIQUEID" val="2361"/>
</p:tagLst>
</file>

<file path=ppt/tags/tag94.xml><?xml version="1.0" encoding="utf-8"?>
<p:tagLst xmlns:p="http://schemas.openxmlformats.org/presentationml/2006/main">
  <p:tag name="AS_UNIQUEID" val="2362"/>
</p:tagLst>
</file>

<file path=ppt/tags/tag95.xml><?xml version="1.0" encoding="utf-8"?>
<p:tagLst xmlns:p="http://schemas.openxmlformats.org/presentationml/2006/main">
  <p:tag name="AS_UNIQUEID" val="2363"/>
</p:tagLst>
</file>

<file path=ppt/tags/tag96.xml><?xml version="1.0" encoding="utf-8"?>
<p:tagLst xmlns:p="http://schemas.openxmlformats.org/presentationml/2006/main">
  <p:tag name="AS_UNIQUEID" val="2364"/>
</p:tagLst>
</file>

<file path=ppt/tags/tag97.xml><?xml version="1.0" encoding="utf-8"?>
<p:tagLst xmlns:p="http://schemas.openxmlformats.org/presentationml/2006/main">
  <p:tag name="AS_UNIQUEID" val="2365"/>
</p:tagLst>
</file>

<file path=ppt/tags/tag98.xml><?xml version="1.0" encoding="utf-8"?>
<p:tagLst xmlns:p="http://schemas.openxmlformats.org/presentationml/2006/main">
  <p:tag name="AS_UNIQUEID" val="2366"/>
</p:tagLst>
</file>

<file path=ppt/tags/tag99.xml><?xml version="1.0" encoding="utf-8"?>
<p:tagLst xmlns:p="http://schemas.openxmlformats.org/presentationml/2006/main">
  <p:tag name="AS_UNIQUEID" val="2367"/>
</p:tagLst>
</file>

<file path=ppt/theme/theme1.xml><?xml version="1.0" encoding="utf-8"?>
<a:theme xmlns:a="http://schemas.openxmlformats.org/drawingml/2006/main" name="Office 主题">
  <a:themeElements>
    <a:clrScheme name="自定义 26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973C"/>
      </a:accent1>
      <a:accent2>
        <a:srgbClr val="EE8A1E"/>
      </a:accent2>
      <a:accent3>
        <a:srgbClr val="ED181C"/>
      </a:accent3>
      <a:accent4>
        <a:srgbClr val="00ADED"/>
      </a:accent4>
      <a:accent5>
        <a:srgbClr val="04973C"/>
      </a:accent5>
      <a:accent6>
        <a:srgbClr val="EE8A1E"/>
      </a:accent6>
      <a:hlink>
        <a:srgbClr val="00ACEB"/>
      </a:hlink>
      <a:folHlink>
        <a:srgbClr val="000000"/>
      </a:folHlink>
    </a:clrScheme>
    <a:fontScheme name="Office">
      <a:majorFont>
        <a:latin typeface="DengXian Light"/>
        <a:ea typeface="DengXian Light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DengXian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2469</Words>
  <Application>WPS 演示</Application>
  <PresentationFormat/>
  <Paragraphs>191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3" baseType="lpstr">
      <vt:lpstr>Arial</vt:lpstr>
      <vt:lpstr>宋体</vt:lpstr>
      <vt:lpstr>Wingdings</vt:lpstr>
      <vt:lpstr>Arial</vt:lpstr>
      <vt:lpstr>黑体</vt:lpstr>
      <vt:lpstr>汉仪颜楷简</vt:lpstr>
      <vt:lpstr>华康行楷体 W5</vt:lpstr>
      <vt:lpstr>FZKaTong-M19S</vt:lpstr>
      <vt:lpstr>微软雅黑</vt:lpstr>
      <vt:lpstr>汉仪尚巍手书W</vt:lpstr>
      <vt:lpstr>标准粗黑</vt:lpstr>
      <vt:lpstr>汉仪书魂体简</vt:lpstr>
      <vt:lpstr>汉仪力量黑简</vt:lpstr>
      <vt:lpstr>仿宋_GB2312</vt:lpstr>
      <vt:lpstr>仿宋</vt:lpstr>
      <vt:lpstr>方正公文小标宋</vt:lpstr>
      <vt:lpstr>DengXian</vt:lpstr>
      <vt:lpstr>思源黑体 CN Heavy</vt:lpstr>
      <vt:lpstr>Impact</vt:lpstr>
      <vt:lpstr>汉仪刚艺体-85W</vt:lpstr>
      <vt:lpstr>Calibri</vt:lpstr>
      <vt:lpstr>DengXian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二一教育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21cnjy.com</dc:creator>
  <cp:keywords>21</cp:keywords>
  <cp:lastModifiedBy>JonMMx 2000</cp:lastModifiedBy>
  <cp:revision>1</cp:revision>
  <cp:lastPrinted>2024-08-28T16:52:00Z</cp:lastPrinted>
  <dcterms:created xsi:type="dcterms:W3CDTF">2024-08-28T16:52:00Z</dcterms:created>
  <dcterms:modified xsi:type="dcterms:W3CDTF">2024-08-31T07:10:58Z</dcterms:modified>
  <cp:version>7435164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