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78" r:id="rId4"/>
    <p:sldId id="258" r:id="rId5"/>
    <p:sldId id="256" r:id="rId7"/>
    <p:sldId id="279" r:id="rId8"/>
    <p:sldId id="259" r:id="rId9"/>
    <p:sldId id="260" r:id="rId10"/>
    <p:sldId id="285" r:id="rId11"/>
    <p:sldId id="284" r:id="rId12"/>
    <p:sldId id="286" r:id="rId13"/>
    <p:sldId id="296" r:id="rId14"/>
    <p:sldId id="261" r:id="rId15"/>
    <p:sldId id="308" r:id="rId16"/>
    <p:sldId id="276" r:id="rId17"/>
    <p:sldId id="309" r:id="rId18"/>
    <p:sldId id="313" r:id="rId19"/>
    <p:sldId id="310" r:id="rId20"/>
    <p:sldId id="328" r:id="rId21"/>
    <p:sldId id="280" r:id="rId22"/>
    <p:sldId id="329" r:id="rId23"/>
    <p:sldId id="283" r:id="rId24"/>
  </p:sldIdLst>
  <p:sldSz cx="12192000" cy="685800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84" y="-282"/>
      </p:cViewPr>
      <p:guideLst>
        <p:guide orient="horz" pos="2159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03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AE8625B-F36B-4F1A-AA92-6A77E7FA05F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41C970C-B83A-48C0-A72D-CE2B0F81963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D8026D-DD60-4E08-BDBE-6F3AA55E195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F4E98CF1-80C6-4D62-A8FC-FF68BBBBAE35}" type="slidenum">
              <a:rPr lang="zh-CN" altLang="en-US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C2CB4B-0ACD-4D80-B42A-A23142B089D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89CC80-7085-4445-8EFD-6608C007CBF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E8D16-8F35-44F4-B09D-A4B9B49C361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7EE2B5-5635-4BD3-BCD5-DB063C064F2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E8D16-8F35-44F4-B09D-A4B9B49C361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E8D16-8F35-44F4-B09D-A4B9B49C361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D8810-66C4-4ACC-90FB-0076B686315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95901-F1A8-4BE2-97D4-AD162E36A18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535D-9E3D-49F4-9F2E-9199A8CA0C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0FA00-EFDE-4470-BE23-37E3D99283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8377-0383-4DAE-9927-09FE6F7062A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F83F-40B1-4F30-A260-4ECF7D5EB1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24"/>
          <p:cNvSpPr/>
          <p:nvPr userDrawn="1">
            <p:custDataLst>
              <p:tags r:id="rId2"/>
            </p:custDataLst>
          </p:nvPr>
        </p:nvSpPr>
        <p:spPr>
          <a:xfrm rot="3070109">
            <a:off x="-1173957" y="1096169"/>
            <a:ext cx="4043363" cy="1619250"/>
          </a:xfrm>
          <a:custGeom>
            <a:avLst/>
            <a:gdLst>
              <a:gd name="connsiteX0" fmla="*/ 217923 w 4042775"/>
              <a:gd name="connsiteY0" fmla="*/ 0 h 1618860"/>
              <a:gd name="connsiteX1" fmla="*/ 3233345 w 4042775"/>
              <a:gd name="connsiteY1" fmla="*/ 0 h 1618860"/>
              <a:gd name="connsiteX2" fmla="*/ 4042775 w 4042775"/>
              <a:gd name="connsiteY2" fmla="*/ 809430 h 1618860"/>
              <a:gd name="connsiteX3" fmla="*/ 3233345 w 4042775"/>
              <a:gd name="connsiteY3" fmla="*/ 1618860 h 1618860"/>
              <a:gd name="connsiteX4" fmla="*/ 1674839 w 4042775"/>
              <a:gd name="connsiteY4" fmla="*/ 1618860 h 1618860"/>
              <a:gd name="connsiteX5" fmla="*/ 0 w 4042775"/>
              <a:gd name="connsiteY5" fmla="*/ 270737 h 161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2775" h="1618860">
                <a:moveTo>
                  <a:pt x="217923" y="0"/>
                </a:moveTo>
                <a:lnTo>
                  <a:pt x="3233345" y="0"/>
                </a:lnTo>
                <a:cubicBezTo>
                  <a:pt x="3680381" y="0"/>
                  <a:pt x="4042775" y="362394"/>
                  <a:pt x="4042775" y="809430"/>
                </a:cubicBezTo>
                <a:cubicBezTo>
                  <a:pt x="4042775" y="1256466"/>
                  <a:pt x="3680381" y="1618860"/>
                  <a:pt x="3233345" y="1618860"/>
                </a:cubicBezTo>
                <a:lnTo>
                  <a:pt x="1674839" y="1618860"/>
                </a:lnTo>
                <a:lnTo>
                  <a:pt x="0" y="270737"/>
                </a:lnTo>
                <a:close/>
              </a:path>
            </a:pathLst>
          </a:cu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任意多边形: 形状 6"/>
          <p:cNvSpPr/>
          <p:nvPr userDrawn="1">
            <p:custDataLst>
              <p:tags r:id="rId3"/>
            </p:custDataLst>
          </p:nvPr>
        </p:nvSpPr>
        <p:spPr>
          <a:xfrm rot="3070109">
            <a:off x="9253538" y="4078288"/>
            <a:ext cx="4151312" cy="1617662"/>
          </a:xfrm>
          <a:custGeom>
            <a:avLst/>
            <a:gdLst>
              <a:gd name="connsiteX0" fmla="*/ 197382 w 4151613"/>
              <a:gd name="connsiteY0" fmla="*/ 279718 h 1618860"/>
              <a:gd name="connsiteX1" fmla="*/ 809430 w 4151613"/>
              <a:gd name="connsiteY1" fmla="*/ 0 h 1618860"/>
              <a:gd name="connsiteX2" fmla="*/ 2445928 w 4151613"/>
              <a:gd name="connsiteY2" fmla="*/ 0 h 1618860"/>
              <a:gd name="connsiteX3" fmla="*/ 4151613 w 4151613"/>
              <a:gd name="connsiteY3" fmla="*/ 1372951 h 1618860"/>
              <a:gd name="connsiteX4" fmla="*/ 3953674 w 4151613"/>
              <a:gd name="connsiteY4" fmla="*/ 1618860 h 1618860"/>
              <a:gd name="connsiteX5" fmla="*/ 809430 w 4151613"/>
              <a:gd name="connsiteY5" fmla="*/ 1618860 h 1618860"/>
              <a:gd name="connsiteX6" fmla="*/ 0 w 4151613"/>
              <a:gd name="connsiteY6" fmla="*/ 809431 h 1618860"/>
              <a:gd name="connsiteX7" fmla="*/ 138238 w 4151613"/>
              <a:gd name="connsiteY7" fmla="*/ 356870 h 1618860"/>
              <a:gd name="connsiteX8" fmla="*/ 197382 w 4151613"/>
              <a:gd name="connsiteY8" fmla="*/ 279718 h 161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1613" h="1618860">
                <a:moveTo>
                  <a:pt x="197382" y="279718"/>
                </a:moveTo>
                <a:cubicBezTo>
                  <a:pt x="345798" y="108383"/>
                  <a:pt x="564957" y="0"/>
                  <a:pt x="809430" y="0"/>
                </a:cubicBezTo>
                <a:lnTo>
                  <a:pt x="2445928" y="0"/>
                </a:lnTo>
                <a:lnTo>
                  <a:pt x="4151613" y="1372951"/>
                </a:lnTo>
                <a:lnTo>
                  <a:pt x="3953674" y="1618860"/>
                </a:lnTo>
                <a:lnTo>
                  <a:pt x="809430" y="1618860"/>
                </a:lnTo>
                <a:cubicBezTo>
                  <a:pt x="362394" y="1618860"/>
                  <a:pt x="0" y="1256466"/>
                  <a:pt x="0" y="809431"/>
                </a:cubicBezTo>
                <a:cubicBezTo>
                  <a:pt x="0" y="641792"/>
                  <a:pt x="50962" y="486056"/>
                  <a:pt x="138238" y="356870"/>
                </a:cubicBezTo>
                <a:cubicBezTo>
                  <a:pt x="156421" y="329956"/>
                  <a:pt x="176179" y="304195"/>
                  <a:pt x="197382" y="279718"/>
                </a:cubicBezTo>
                <a:close/>
              </a:path>
            </a:pathLst>
          </a:custGeom>
          <a:solidFill>
            <a:schemeClr val="accent1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任意多边形: 形状 7"/>
          <p:cNvSpPr/>
          <p:nvPr userDrawn="1">
            <p:custDataLst>
              <p:tags r:id="rId4"/>
            </p:custDataLst>
          </p:nvPr>
        </p:nvSpPr>
        <p:spPr>
          <a:xfrm rot="3070109">
            <a:off x="9314657" y="5782469"/>
            <a:ext cx="2330450" cy="903287"/>
          </a:xfrm>
          <a:custGeom>
            <a:avLst/>
            <a:gdLst>
              <a:gd name="connsiteX0" fmla="*/ 77169 w 2330574"/>
              <a:gd name="connsiteY0" fmla="*/ 199214 h 903694"/>
              <a:gd name="connsiteX1" fmla="*/ 451847 w 2330574"/>
              <a:gd name="connsiteY1" fmla="*/ 0 h 903694"/>
              <a:gd name="connsiteX2" fmla="*/ 2330574 w 2330574"/>
              <a:gd name="connsiteY2" fmla="*/ 0 h 903694"/>
              <a:gd name="connsiteX3" fmla="*/ 1603167 w 2330574"/>
              <a:gd name="connsiteY3" fmla="*/ 903694 h 903694"/>
              <a:gd name="connsiteX4" fmla="*/ 451847 w 2330574"/>
              <a:gd name="connsiteY4" fmla="*/ 903693 h 903694"/>
              <a:gd name="connsiteX5" fmla="*/ 0 w 2330574"/>
              <a:gd name="connsiteY5" fmla="*/ 451846 h 903694"/>
              <a:gd name="connsiteX6" fmla="*/ 0 w 2330574"/>
              <a:gd name="connsiteY6" fmla="*/ 451847 h 903694"/>
              <a:gd name="connsiteX7" fmla="*/ 77169 w 2330574"/>
              <a:gd name="connsiteY7" fmla="*/ 199214 h 90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0574" h="903694">
                <a:moveTo>
                  <a:pt x="77169" y="199214"/>
                </a:moveTo>
                <a:cubicBezTo>
                  <a:pt x="158368" y="79023"/>
                  <a:pt x="295880" y="0"/>
                  <a:pt x="451847" y="0"/>
                </a:cubicBezTo>
                <a:lnTo>
                  <a:pt x="2330574" y="0"/>
                </a:lnTo>
                <a:lnTo>
                  <a:pt x="1603167" y="903694"/>
                </a:lnTo>
                <a:lnTo>
                  <a:pt x="451847" y="903693"/>
                </a:lnTo>
                <a:cubicBezTo>
                  <a:pt x="202299" y="903693"/>
                  <a:pt x="0" y="701394"/>
                  <a:pt x="0" y="451846"/>
                </a:cubicBezTo>
                <a:lnTo>
                  <a:pt x="0" y="451847"/>
                </a:lnTo>
                <a:cubicBezTo>
                  <a:pt x="1" y="358266"/>
                  <a:pt x="28448" y="271330"/>
                  <a:pt x="77169" y="1992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任意多边形: 形状 8"/>
          <p:cNvSpPr/>
          <p:nvPr userDrawn="1">
            <p:custDataLst>
              <p:tags r:id="rId5"/>
            </p:custDataLst>
          </p:nvPr>
        </p:nvSpPr>
        <p:spPr>
          <a:xfrm rot="3070109">
            <a:off x="453232" y="380206"/>
            <a:ext cx="2882900" cy="903287"/>
          </a:xfrm>
          <a:custGeom>
            <a:avLst/>
            <a:gdLst>
              <a:gd name="connsiteX0" fmla="*/ 0 w 2882790"/>
              <a:gd name="connsiteY0" fmla="*/ 903694 h 903694"/>
              <a:gd name="connsiteX1" fmla="*/ 727407 w 2882790"/>
              <a:gd name="connsiteY1" fmla="*/ 0 h 903694"/>
              <a:gd name="connsiteX2" fmla="*/ 2430943 w 2882790"/>
              <a:gd name="connsiteY2" fmla="*/ 0 h 903694"/>
              <a:gd name="connsiteX3" fmla="*/ 2882790 w 2882790"/>
              <a:gd name="connsiteY3" fmla="*/ 451847 h 903694"/>
              <a:gd name="connsiteX4" fmla="*/ 2882789 w 2882790"/>
              <a:gd name="connsiteY4" fmla="*/ 451847 h 903694"/>
              <a:gd name="connsiteX5" fmla="*/ 2430942 w 2882790"/>
              <a:gd name="connsiteY5" fmla="*/ 903694 h 90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790" h="903694">
                <a:moveTo>
                  <a:pt x="0" y="903694"/>
                </a:moveTo>
                <a:lnTo>
                  <a:pt x="727407" y="0"/>
                </a:lnTo>
                <a:lnTo>
                  <a:pt x="2430943" y="0"/>
                </a:lnTo>
                <a:cubicBezTo>
                  <a:pt x="2680491" y="0"/>
                  <a:pt x="2882790" y="202299"/>
                  <a:pt x="2882790" y="451847"/>
                </a:cubicBezTo>
                <a:lnTo>
                  <a:pt x="2882789" y="451847"/>
                </a:lnTo>
                <a:cubicBezTo>
                  <a:pt x="2882789" y="701395"/>
                  <a:pt x="2680490" y="903694"/>
                  <a:pt x="2430942" y="90369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三角形 12"/>
          <p:cNvSpPr/>
          <p:nvPr userDrawn="1">
            <p:custDataLst>
              <p:tags r:id="rId6"/>
            </p:custDataLst>
          </p:nvPr>
        </p:nvSpPr>
        <p:spPr>
          <a:xfrm rot="2162414">
            <a:off x="1450975" y="4843463"/>
            <a:ext cx="661988" cy="4921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10"/>
          <p:cNvSpPr/>
          <p:nvPr userDrawn="1">
            <p:custDataLst>
              <p:tags r:id="rId7"/>
            </p:custDataLst>
          </p:nvPr>
        </p:nvSpPr>
        <p:spPr>
          <a:xfrm>
            <a:off x="746125" y="4408488"/>
            <a:ext cx="314325" cy="314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椭圆 11"/>
          <p:cNvSpPr/>
          <p:nvPr userDrawn="1">
            <p:custDataLst>
              <p:tags r:id="rId8"/>
            </p:custDataLst>
          </p:nvPr>
        </p:nvSpPr>
        <p:spPr>
          <a:xfrm>
            <a:off x="3286125" y="541338"/>
            <a:ext cx="476250" cy="4762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三角形 15"/>
          <p:cNvSpPr/>
          <p:nvPr userDrawn="1">
            <p:custDataLst>
              <p:tags r:id="rId9"/>
            </p:custDataLst>
          </p:nvPr>
        </p:nvSpPr>
        <p:spPr>
          <a:xfrm rot="3171053">
            <a:off x="10415588" y="1600200"/>
            <a:ext cx="661988" cy="4905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椭圆 13"/>
          <p:cNvSpPr/>
          <p:nvPr userDrawn="1">
            <p:custDataLst>
              <p:tags r:id="rId10"/>
            </p:custDataLst>
          </p:nvPr>
        </p:nvSpPr>
        <p:spPr>
          <a:xfrm>
            <a:off x="9037638" y="4618038"/>
            <a:ext cx="246062" cy="246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任意多边形: 形状 19"/>
          <p:cNvSpPr/>
          <p:nvPr userDrawn="1">
            <p:custDataLst>
              <p:tags r:id="rId11"/>
            </p:custDataLst>
          </p:nvPr>
        </p:nvSpPr>
        <p:spPr>
          <a:xfrm>
            <a:off x="0" y="879475"/>
            <a:ext cx="1225550" cy="3427413"/>
          </a:xfrm>
          <a:custGeom>
            <a:avLst/>
            <a:gdLst>
              <a:gd name="connsiteX0" fmla="*/ 0 w 1225232"/>
              <a:gd name="connsiteY0" fmla="*/ 0 h 3427569"/>
              <a:gd name="connsiteX1" fmla="*/ 216505 w 1225232"/>
              <a:gd name="connsiteY1" fmla="*/ 86833 h 3427569"/>
              <a:gd name="connsiteX2" fmla="*/ 1225232 w 1225232"/>
              <a:gd name="connsiteY2" fmla="*/ 1713784 h 3427569"/>
              <a:gd name="connsiteX3" fmla="*/ 216505 w 1225232"/>
              <a:gd name="connsiteY3" fmla="*/ 3340735 h 3427569"/>
              <a:gd name="connsiteX4" fmla="*/ 0 w 1225232"/>
              <a:gd name="connsiteY4" fmla="*/ 3427569 h 342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32" h="3427569">
                <a:moveTo>
                  <a:pt x="0" y="0"/>
                </a:moveTo>
                <a:lnTo>
                  <a:pt x="216505" y="86833"/>
                </a:lnTo>
                <a:cubicBezTo>
                  <a:pt x="814364" y="383935"/>
                  <a:pt x="1225232" y="1000878"/>
                  <a:pt x="1225232" y="1713784"/>
                </a:cubicBezTo>
                <a:cubicBezTo>
                  <a:pt x="1225232" y="2426690"/>
                  <a:pt x="814364" y="3043633"/>
                  <a:pt x="216505" y="3340735"/>
                </a:cubicBezTo>
                <a:lnTo>
                  <a:pt x="0" y="3427569"/>
                </a:lnTo>
                <a:close/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任意多边形: 形状 20"/>
          <p:cNvSpPr/>
          <p:nvPr userDrawn="1">
            <p:custDataLst>
              <p:tags r:id="rId12"/>
            </p:custDataLst>
          </p:nvPr>
        </p:nvSpPr>
        <p:spPr>
          <a:xfrm>
            <a:off x="11309350" y="2708275"/>
            <a:ext cx="882650" cy="2817813"/>
          </a:xfrm>
          <a:custGeom>
            <a:avLst/>
            <a:gdLst>
              <a:gd name="connsiteX0" fmla="*/ 882448 w 882448"/>
              <a:gd name="connsiteY0" fmla="*/ 0 h 2816775"/>
              <a:gd name="connsiteX1" fmla="*/ 882448 w 882448"/>
              <a:gd name="connsiteY1" fmla="*/ 2816775 h 2816775"/>
              <a:gd name="connsiteX2" fmla="*/ 756607 w 882448"/>
              <a:gd name="connsiteY2" fmla="*/ 2752353 h 2816775"/>
              <a:gd name="connsiteX3" fmla="*/ 0 w 882448"/>
              <a:gd name="connsiteY3" fmla="*/ 1408387 h 2816775"/>
              <a:gd name="connsiteX4" fmla="*/ 756607 w 882448"/>
              <a:gd name="connsiteY4" fmla="*/ 64422 h 281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448" h="2816775">
                <a:moveTo>
                  <a:pt x="882448" y="0"/>
                </a:moveTo>
                <a:lnTo>
                  <a:pt x="882448" y="2816775"/>
                </a:lnTo>
                <a:lnTo>
                  <a:pt x="756607" y="2752353"/>
                </a:lnTo>
                <a:cubicBezTo>
                  <a:pt x="303003" y="2476737"/>
                  <a:pt x="0" y="1977947"/>
                  <a:pt x="0" y="1408387"/>
                </a:cubicBezTo>
                <a:cubicBezTo>
                  <a:pt x="0" y="838827"/>
                  <a:pt x="303003" y="340038"/>
                  <a:pt x="756607" y="64422"/>
                </a:cubicBezTo>
                <a:close/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75411" y="2332753"/>
            <a:ext cx="7734300" cy="1255376"/>
          </a:xfrm>
        </p:spPr>
        <p:txBody>
          <a:bodyPr lIns="90170" tIns="46990" rIns="90170" bIns="46990" anchor="b">
            <a:normAutofit/>
          </a:bodyPr>
          <a:lstStyle>
            <a:lvl1pPr algn="ctr">
              <a:defRPr sz="6600" u="none" strike="noStrike" kern="1200" cap="none" spc="6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4476462" y="4161260"/>
            <a:ext cx="1598858" cy="456037"/>
          </a:xfrm>
        </p:spPr>
        <p:txBody>
          <a:bodyPr lIns="90170" tIns="46990" rIns="90170" bIns="46990"/>
          <a:lstStyle>
            <a:lvl1pPr marL="0" indent="0" algn="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4"/>
          </p:nvPr>
        </p:nvSpPr>
        <p:spPr>
          <a:xfrm>
            <a:off x="6189620" y="4161260"/>
            <a:ext cx="1598858" cy="456037"/>
          </a:xfrm>
        </p:spPr>
        <p:txBody>
          <a:bodyPr lIns="90170" tIns="46990" rIns="90170" bIns="46990"/>
          <a:lstStyle>
            <a:lvl1pPr marL="0" indent="0" algn="l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5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5BCFDFA-AA79-4EAB-8970-05D8C1BD495A}" type="datetimeFigureOut">
              <a:rPr lang="zh-CN" altLang="en-US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6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7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227F035-9DCB-4F09-B99E-4FEA9CEB090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 userDrawn="1">
            <p:custDataLst>
              <p:tags r:id="rId2"/>
            </p:custDataLst>
          </p:nvPr>
        </p:nvGrpSpPr>
        <p:grpSpPr bwMode="auto">
          <a:xfrm>
            <a:off x="10167938" y="-512763"/>
            <a:ext cx="2016125" cy="1458913"/>
            <a:chOff x="10167505" y="-513219"/>
            <a:chExt cx="2016004" cy="1458712"/>
          </a:xfrm>
        </p:grpSpPr>
        <p:sp>
          <p:nvSpPr>
            <p:cNvPr id="5" name="任意多边形: 形状 11"/>
            <p:cNvSpPr/>
            <p:nvPr>
              <p:custDataLst>
                <p:tags r:id="rId3"/>
              </p:custDataLst>
            </p:nvPr>
          </p:nvSpPr>
          <p:spPr>
            <a:xfrm rot="18529891" flipV="1">
              <a:off x="10084217" y="-429931"/>
              <a:ext cx="1333317" cy="1166742"/>
            </a:xfrm>
            <a:custGeom>
              <a:avLst/>
              <a:gdLst>
                <a:gd name="connsiteX0" fmla="*/ 393394 w 1332892"/>
                <a:gd name="connsiteY0" fmla="*/ 1167185 h 1167185"/>
                <a:gd name="connsiteX1" fmla="*/ 1332892 w 1332892"/>
                <a:gd name="connsiteY1" fmla="*/ 0 h 1167185"/>
                <a:gd name="connsiteX2" fmla="*/ 603449 w 1332892"/>
                <a:gd name="connsiteY2" fmla="*/ 0 h 1167185"/>
                <a:gd name="connsiteX3" fmla="*/ 0 w 1332892"/>
                <a:gd name="connsiteY3" fmla="*/ 603449 h 1167185"/>
                <a:gd name="connsiteX4" fmla="*/ 368559 w 1332892"/>
                <a:gd name="connsiteY4" fmla="*/ 1159476 h 116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892" h="1167185">
                  <a:moveTo>
                    <a:pt x="393394" y="1167185"/>
                  </a:moveTo>
                  <a:lnTo>
                    <a:pt x="1332892" y="0"/>
                  </a:lnTo>
                  <a:lnTo>
                    <a:pt x="603449" y="0"/>
                  </a:lnTo>
                  <a:cubicBezTo>
                    <a:pt x="270173" y="0"/>
                    <a:pt x="0" y="270173"/>
                    <a:pt x="0" y="603449"/>
                  </a:cubicBezTo>
                  <a:cubicBezTo>
                    <a:pt x="0" y="853406"/>
                    <a:pt x="151972" y="1067868"/>
                    <a:pt x="368559" y="1159476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任意多边形: 形状 13"/>
            <p:cNvSpPr/>
            <p:nvPr>
              <p:custDataLst>
                <p:tags r:id="rId4"/>
              </p:custDataLst>
            </p:nvPr>
          </p:nvSpPr>
          <p:spPr>
            <a:xfrm rot="18529891" flipV="1">
              <a:off x="11311271" y="73256"/>
              <a:ext cx="1071415" cy="673060"/>
            </a:xfrm>
            <a:custGeom>
              <a:avLst/>
              <a:gdLst>
                <a:gd name="connsiteX0" fmla="*/ 1071483 w 1071483"/>
                <a:gd name="connsiteY0" fmla="*/ 324761 h 673724"/>
                <a:gd name="connsiteX1" fmla="*/ 668017 w 1071483"/>
                <a:gd name="connsiteY1" fmla="*/ 0 h 673724"/>
                <a:gd name="connsiteX2" fmla="*/ 336862 w 1071483"/>
                <a:gd name="connsiteY2" fmla="*/ 0 h 673724"/>
                <a:gd name="connsiteX3" fmla="*/ 0 w 1071483"/>
                <a:gd name="connsiteY3" fmla="*/ 336862 h 673724"/>
                <a:gd name="connsiteX4" fmla="*/ 336862 w 1071483"/>
                <a:gd name="connsiteY4" fmla="*/ 673724 h 673724"/>
                <a:gd name="connsiteX5" fmla="*/ 790594 w 1071483"/>
                <a:gd name="connsiteY5" fmla="*/ 673723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83" h="673724">
                  <a:moveTo>
                    <a:pt x="1071483" y="324761"/>
                  </a:moveTo>
                  <a:lnTo>
                    <a:pt x="668017" y="0"/>
                  </a:lnTo>
                  <a:lnTo>
                    <a:pt x="336862" y="0"/>
                  </a:lnTo>
                  <a:cubicBezTo>
                    <a:pt x="150818" y="0"/>
                    <a:pt x="0" y="150818"/>
                    <a:pt x="0" y="336862"/>
                  </a:cubicBezTo>
                  <a:cubicBezTo>
                    <a:pt x="0" y="522906"/>
                    <a:pt x="150818" y="673724"/>
                    <a:pt x="336862" y="673724"/>
                  </a:cubicBezTo>
                  <a:lnTo>
                    <a:pt x="790594" y="673723"/>
                  </a:ln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/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 userDrawn="1"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2CC4D6CB-8D57-4B08-8C0C-3CD87773372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0058C17A-6EF8-453C-B610-D333F86337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0"/>
          <p:cNvGrpSpPr/>
          <p:nvPr userDrawn="1">
            <p:custDataLst>
              <p:tags r:id="rId2"/>
            </p:custDataLst>
          </p:nvPr>
        </p:nvGrpSpPr>
        <p:grpSpPr bwMode="auto">
          <a:xfrm>
            <a:off x="10167938" y="-512763"/>
            <a:ext cx="2016125" cy="1458913"/>
            <a:chOff x="10167505" y="-513219"/>
            <a:chExt cx="2016004" cy="1458712"/>
          </a:xfrm>
        </p:grpSpPr>
        <p:sp>
          <p:nvSpPr>
            <p:cNvPr id="6" name="任意多边形: 形状 12"/>
            <p:cNvSpPr/>
            <p:nvPr>
              <p:custDataLst>
                <p:tags r:id="rId3"/>
              </p:custDataLst>
            </p:nvPr>
          </p:nvSpPr>
          <p:spPr>
            <a:xfrm rot="18529891" flipV="1">
              <a:off x="10084217" y="-429931"/>
              <a:ext cx="1333317" cy="1166742"/>
            </a:xfrm>
            <a:custGeom>
              <a:avLst/>
              <a:gdLst>
                <a:gd name="connsiteX0" fmla="*/ 393394 w 1332892"/>
                <a:gd name="connsiteY0" fmla="*/ 1167185 h 1167185"/>
                <a:gd name="connsiteX1" fmla="*/ 1332892 w 1332892"/>
                <a:gd name="connsiteY1" fmla="*/ 0 h 1167185"/>
                <a:gd name="connsiteX2" fmla="*/ 603449 w 1332892"/>
                <a:gd name="connsiteY2" fmla="*/ 0 h 1167185"/>
                <a:gd name="connsiteX3" fmla="*/ 0 w 1332892"/>
                <a:gd name="connsiteY3" fmla="*/ 603449 h 1167185"/>
                <a:gd name="connsiteX4" fmla="*/ 368559 w 1332892"/>
                <a:gd name="connsiteY4" fmla="*/ 1159476 h 116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892" h="1167185">
                  <a:moveTo>
                    <a:pt x="393394" y="1167185"/>
                  </a:moveTo>
                  <a:lnTo>
                    <a:pt x="1332892" y="0"/>
                  </a:lnTo>
                  <a:lnTo>
                    <a:pt x="603449" y="0"/>
                  </a:lnTo>
                  <a:cubicBezTo>
                    <a:pt x="270173" y="0"/>
                    <a:pt x="0" y="270173"/>
                    <a:pt x="0" y="603449"/>
                  </a:cubicBezTo>
                  <a:cubicBezTo>
                    <a:pt x="0" y="853406"/>
                    <a:pt x="151972" y="1067868"/>
                    <a:pt x="368559" y="1159476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任意多边形: 形状 14"/>
            <p:cNvSpPr/>
            <p:nvPr>
              <p:custDataLst>
                <p:tags r:id="rId4"/>
              </p:custDataLst>
            </p:nvPr>
          </p:nvSpPr>
          <p:spPr>
            <a:xfrm rot="18529891" flipV="1">
              <a:off x="11311271" y="73256"/>
              <a:ext cx="1071415" cy="673060"/>
            </a:xfrm>
            <a:custGeom>
              <a:avLst/>
              <a:gdLst>
                <a:gd name="connsiteX0" fmla="*/ 1071483 w 1071483"/>
                <a:gd name="connsiteY0" fmla="*/ 324761 h 673724"/>
                <a:gd name="connsiteX1" fmla="*/ 668017 w 1071483"/>
                <a:gd name="connsiteY1" fmla="*/ 0 h 673724"/>
                <a:gd name="connsiteX2" fmla="*/ 336862 w 1071483"/>
                <a:gd name="connsiteY2" fmla="*/ 0 h 673724"/>
                <a:gd name="connsiteX3" fmla="*/ 0 w 1071483"/>
                <a:gd name="connsiteY3" fmla="*/ 336862 h 673724"/>
                <a:gd name="connsiteX4" fmla="*/ 336862 w 1071483"/>
                <a:gd name="connsiteY4" fmla="*/ 673724 h 673724"/>
                <a:gd name="connsiteX5" fmla="*/ 790594 w 1071483"/>
                <a:gd name="connsiteY5" fmla="*/ 673723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83" h="673724">
                  <a:moveTo>
                    <a:pt x="1071483" y="324761"/>
                  </a:moveTo>
                  <a:lnTo>
                    <a:pt x="668017" y="0"/>
                  </a:lnTo>
                  <a:lnTo>
                    <a:pt x="336862" y="0"/>
                  </a:lnTo>
                  <a:cubicBezTo>
                    <a:pt x="150818" y="0"/>
                    <a:pt x="0" y="150818"/>
                    <a:pt x="0" y="336862"/>
                  </a:cubicBezTo>
                  <a:cubicBezTo>
                    <a:pt x="0" y="522906"/>
                    <a:pt x="150818" y="673724"/>
                    <a:pt x="336862" y="673724"/>
                  </a:cubicBezTo>
                  <a:lnTo>
                    <a:pt x="790594" y="673723"/>
                  </a:ln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lIns="90170" tIns="46990" rIns="90170" bIns="4699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lIns="90170" tIns="46990" rIns="90170" bIns="46990"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/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2F59180-B2E3-446D-A702-0DDBDB20D074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02DB28D2-8774-48E0-8AA5-E7E5A0E2899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2"/>
          <p:cNvGrpSpPr/>
          <p:nvPr userDrawn="1">
            <p:custDataLst>
              <p:tags r:id="rId2"/>
            </p:custDataLst>
          </p:nvPr>
        </p:nvGrpSpPr>
        <p:grpSpPr bwMode="auto">
          <a:xfrm>
            <a:off x="10167938" y="-512763"/>
            <a:ext cx="2016125" cy="1458913"/>
            <a:chOff x="10167505" y="-513219"/>
            <a:chExt cx="2016004" cy="1458712"/>
          </a:xfrm>
        </p:grpSpPr>
        <p:sp>
          <p:nvSpPr>
            <p:cNvPr id="8" name="任意多边形: 形状 14"/>
            <p:cNvSpPr/>
            <p:nvPr>
              <p:custDataLst>
                <p:tags r:id="rId3"/>
              </p:custDataLst>
            </p:nvPr>
          </p:nvSpPr>
          <p:spPr>
            <a:xfrm rot="18529891" flipV="1">
              <a:off x="10084217" y="-429931"/>
              <a:ext cx="1333317" cy="1166742"/>
            </a:xfrm>
            <a:custGeom>
              <a:avLst/>
              <a:gdLst>
                <a:gd name="connsiteX0" fmla="*/ 393394 w 1332892"/>
                <a:gd name="connsiteY0" fmla="*/ 1167185 h 1167185"/>
                <a:gd name="connsiteX1" fmla="*/ 1332892 w 1332892"/>
                <a:gd name="connsiteY1" fmla="*/ 0 h 1167185"/>
                <a:gd name="connsiteX2" fmla="*/ 603449 w 1332892"/>
                <a:gd name="connsiteY2" fmla="*/ 0 h 1167185"/>
                <a:gd name="connsiteX3" fmla="*/ 0 w 1332892"/>
                <a:gd name="connsiteY3" fmla="*/ 603449 h 1167185"/>
                <a:gd name="connsiteX4" fmla="*/ 368559 w 1332892"/>
                <a:gd name="connsiteY4" fmla="*/ 1159476 h 116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892" h="1167185">
                  <a:moveTo>
                    <a:pt x="393394" y="1167185"/>
                  </a:moveTo>
                  <a:lnTo>
                    <a:pt x="1332892" y="0"/>
                  </a:lnTo>
                  <a:lnTo>
                    <a:pt x="603449" y="0"/>
                  </a:lnTo>
                  <a:cubicBezTo>
                    <a:pt x="270173" y="0"/>
                    <a:pt x="0" y="270173"/>
                    <a:pt x="0" y="603449"/>
                  </a:cubicBezTo>
                  <a:cubicBezTo>
                    <a:pt x="0" y="853406"/>
                    <a:pt x="151972" y="1067868"/>
                    <a:pt x="368559" y="1159476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任意多边形: 形状 15"/>
            <p:cNvSpPr/>
            <p:nvPr>
              <p:custDataLst>
                <p:tags r:id="rId4"/>
              </p:custDataLst>
            </p:nvPr>
          </p:nvSpPr>
          <p:spPr>
            <a:xfrm rot="18529891" flipV="1">
              <a:off x="11311271" y="73256"/>
              <a:ext cx="1071415" cy="673060"/>
            </a:xfrm>
            <a:custGeom>
              <a:avLst/>
              <a:gdLst>
                <a:gd name="connsiteX0" fmla="*/ 1071483 w 1071483"/>
                <a:gd name="connsiteY0" fmla="*/ 324761 h 673724"/>
                <a:gd name="connsiteX1" fmla="*/ 668017 w 1071483"/>
                <a:gd name="connsiteY1" fmla="*/ 0 h 673724"/>
                <a:gd name="connsiteX2" fmla="*/ 336862 w 1071483"/>
                <a:gd name="connsiteY2" fmla="*/ 0 h 673724"/>
                <a:gd name="connsiteX3" fmla="*/ 0 w 1071483"/>
                <a:gd name="connsiteY3" fmla="*/ 336862 h 673724"/>
                <a:gd name="connsiteX4" fmla="*/ 336862 w 1071483"/>
                <a:gd name="connsiteY4" fmla="*/ 673724 h 673724"/>
                <a:gd name="connsiteX5" fmla="*/ 790594 w 1071483"/>
                <a:gd name="connsiteY5" fmla="*/ 673723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83" h="673724">
                  <a:moveTo>
                    <a:pt x="1071483" y="324761"/>
                  </a:moveTo>
                  <a:lnTo>
                    <a:pt x="668017" y="0"/>
                  </a:lnTo>
                  <a:lnTo>
                    <a:pt x="336862" y="0"/>
                  </a:lnTo>
                  <a:cubicBezTo>
                    <a:pt x="150818" y="0"/>
                    <a:pt x="0" y="150818"/>
                    <a:pt x="0" y="336862"/>
                  </a:cubicBezTo>
                  <a:cubicBezTo>
                    <a:pt x="0" y="522906"/>
                    <a:pt x="150818" y="673724"/>
                    <a:pt x="336862" y="673724"/>
                  </a:cubicBezTo>
                  <a:lnTo>
                    <a:pt x="790594" y="673723"/>
                  </a:ln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30" y="952508"/>
            <a:ext cx="5283242" cy="381003"/>
          </a:xfrm>
        </p:spPr>
        <p:txBody>
          <a:bodyPr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952508"/>
            <a:ext cx="5283242" cy="381003"/>
          </a:xfrm>
        </p:spPr>
        <p:txBody>
          <a:bodyPr tIns="38100" rIns="76200" bIns="3810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96DA6FFD-9C73-4D4C-98DF-8820379884B0}" type="datetimeFigureOut">
              <a:rPr lang="zh-CN" altLang="en-US"/>
            </a:fld>
            <a:endParaRPr lang="zh-CN" altLang="en-US"/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F76FACB2-B000-4D8D-B187-09EB9E12E9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0"/>
            <a:ext cx="10852237" cy="44196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DACD-511A-4177-8D78-C63726196DF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2BE6-43C7-40B9-83E8-B06EB3501AF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A0F61-B6B1-49B1-9DAD-5C623F748C0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1CB8-4FC1-4D3C-B140-B7686F9C930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0"/>
          <p:cNvGrpSpPr/>
          <p:nvPr userDrawn="1">
            <p:custDataLst>
              <p:tags r:id="rId2"/>
            </p:custDataLst>
          </p:nvPr>
        </p:nvGrpSpPr>
        <p:grpSpPr bwMode="auto">
          <a:xfrm>
            <a:off x="10167938" y="-512763"/>
            <a:ext cx="2016125" cy="1458913"/>
            <a:chOff x="10167505" y="-513219"/>
            <a:chExt cx="2016004" cy="1458712"/>
          </a:xfrm>
        </p:grpSpPr>
        <p:sp>
          <p:nvSpPr>
            <p:cNvPr id="6" name="任意多边形: 形状 12"/>
            <p:cNvSpPr/>
            <p:nvPr>
              <p:custDataLst>
                <p:tags r:id="rId3"/>
              </p:custDataLst>
            </p:nvPr>
          </p:nvSpPr>
          <p:spPr>
            <a:xfrm rot="18529891" flipV="1">
              <a:off x="10084217" y="-429931"/>
              <a:ext cx="1333317" cy="1166742"/>
            </a:xfrm>
            <a:custGeom>
              <a:avLst/>
              <a:gdLst>
                <a:gd name="connsiteX0" fmla="*/ 393394 w 1332892"/>
                <a:gd name="connsiteY0" fmla="*/ 1167185 h 1167185"/>
                <a:gd name="connsiteX1" fmla="*/ 1332892 w 1332892"/>
                <a:gd name="connsiteY1" fmla="*/ 0 h 1167185"/>
                <a:gd name="connsiteX2" fmla="*/ 603449 w 1332892"/>
                <a:gd name="connsiteY2" fmla="*/ 0 h 1167185"/>
                <a:gd name="connsiteX3" fmla="*/ 0 w 1332892"/>
                <a:gd name="connsiteY3" fmla="*/ 603449 h 1167185"/>
                <a:gd name="connsiteX4" fmla="*/ 368559 w 1332892"/>
                <a:gd name="connsiteY4" fmla="*/ 1159476 h 116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892" h="1167185">
                  <a:moveTo>
                    <a:pt x="393394" y="1167185"/>
                  </a:moveTo>
                  <a:lnTo>
                    <a:pt x="1332892" y="0"/>
                  </a:lnTo>
                  <a:lnTo>
                    <a:pt x="603449" y="0"/>
                  </a:lnTo>
                  <a:cubicBezTo>
                    <a:pt x="270173" y="0"/>
                    <a:pt x="0" y="270173"/>
                    <a:pt x="0" y="603449"/>
                  </a:cubicBezTo>
                  <a:cubicBezTo>
                    <a:pt x="0" y="853406"/>
                    <a:pt x="151972" y="1067868"/>
                    <a:pt x="368559" y="1159476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任意多边形: 形状 14"/>
            <p:cNvSpPr/>
            <p:nvPr>
              <p:custDataLst>
                <p:tags r:id="rId4"/>
              </p:custDataLst>
            </p:nvPr>
          </p:nvSpPr>
          <p:spPr>
            <a:xfrm rot="18529891" flipV="1">
              <a:off x="11311271" y="73256"/>
              <a:ext cx="1071415" cy="673060"/>
            </a:xfrm>
            <a:custGeom>
              <a:avLst/>
              <a:gdLst>
                <a:gd name="connsiteX0" fmla="*/ 1071483 w 1071483"/>
                <a:gd name="connsiteY0" fmla="*/ 324761 h 673724"/>
                <a:gd name="connsiteX1" fmla="*/ 668017 w 1071483"/>
                <a:gd name="connsiteY1" fmla="*/ 0 h 673724"/>
                <a:gd name="connsiteX2" fmla="*/ 336862 w 1071483"/>
                <a:gd name="connsiteY2" fmla="*/ 0 h 673724"/>
                <a:gd name="connsiteX3" fmla="*/ 0 w 1071483"/>
                <a:gd name="connsiteY3" fmla="*/ 336862 h 673724"/>
                <a:gd name="connsiteX4" fmla="*/ 336862 w 1071483"/>
                <a:gd name="connsiteY4" fmla="*/ 673724 h 673724"/>
                <a:gd name="connsiteX5" fmla="*/ 790594 w 1071483"/>
                <a:gd name="connsiteY5" fmla="*/ 673723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83" h="673724">
                  <a:moveTo>
                    <a:pt x="1071483" y="324761"/>
                  </a:moveTo>
                  <a:lnTo>
                    <a:pt x="668017" y="0"/>
                  </a:lnTo>
                  <a:lnTo>
                    <a:pt x="336862" y="0"/>
                  </a:lnTo>
                  <a:cubicBezTo>
                    <a:pt x="150818" y="0"/>
                    <a:pt x="0" y="150818"/>
                    <a:pt x="0" y="336862"/>
                  </a:cubicBezTo>
                  <a:cubicBezTo>
                    <a:pt x="0" y="522906"/>
                    <a:pt x="150818" y="673724"/>
                    <a:pt x="336862" y="673724"/>
                  </a:cubicBezTo>
                  <a:lnTo>
                    <a:pt x="790594" y="673723"/>
                  </a:ln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lang="zh-CN" altLang="en-US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/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E0613B6-48B0-4EAC-B438-4E6705CF3A0D}" type="datetimeFigureOut">
              <a:rPr lang="zh-CN" altLang="en-US"/>
            </a:fld>
            <a:endParaRPr lang="zh-CN" altLang="en-US" dirty="0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4C1563B9-A555-46F1-99FD-E020E5CDF3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 userDrawn="1">
            <p:custDataLst>
              <p:tags r:id="rId2"/>
            </p:custDataLst>
          </p:nvPr>
        </p:nvGrpSpPr>
        <p:grpSpPr bwMode="auto">
          <a:xfrm>
            <a:off x="-92075" y="5762625"/>
            <a:ext cx="1993900" cy="1541463"/>
            <a:chOff x="-146" y="9074"/>
            <a:chExt cx="3140" cy="2428"/>
          </a:xfrm>
        </p:grpSpPr>
        <p:sp>
          <p:nvSpPr>
            <p:cNvPr id="5" name="任意多边形: 形状 19"/>
            <p:cNvSpPr/>
            <p:nvPr userDrawn="1">
              <p:custDataLst>
                <p:tags r:id="rId3"/>
              </p:custDataLst>
            </p:nvPr>
          </p:nvSpPr>
          <p:spPr>
            <a:xfrm rot="18529891" flipH="1">
              <a:off x="-535" y="9533"/>
              <a:ext cx="1658" cy="880"/>
            </a:xfrm>
            <a:custGeom>
              <a:avLst/>
              <a:gdLst>
                <a:gd name="connsiteX0" fmla="*/ 47639 w 1052248"/>
                <a:gd name="connsiteY0" fmla="*/ 122983 h 557885"/>
                <a:gd name="connsiteX1" fmla="*/ 0 w 1052248"/>
                <a:gd name="connsiteY1" fmla="*/ 278943 h 557885"/>
                <a:gd name="connsiteX2" fmla="*/ 0 w 1052248"/>
                <a:gd name="connsiteY2" fmla="*/ 278942 h 557885"/>
                <a:gd name="connsiteX3" fmla="*/ 278943 w 1052248"/>
                <a:gd name="connsiteY3" fmla="*/ 557885 h 557885"/>
                <a:gd name="connsiteX4" fmla="*/ 976245 w 1052248"/>
                <a:gd name="connsiteY4" fmla="*/ 557885 h 557885"/>
                <a:gd name="connsiteX5" fmla="*/ 1052248 w 1052248"/>
                <a:gd name="connsiteY5" fmla="*/ 463463 h 557885"/>
                <a:gd name="connsiteX6" fmla="*/ 476465 w 1052248"/>
                <a:gd name="connsiteY6" fmla="*/ 0 h 557885"/>
                <a:gd name="connsiteX7" fmla="*/ 278943 w 1052248"/>
                <a:gd name="connsiteY7" fmla="*/ 0 h 557885"/>
                <a:gd name="connsiteX8" fmla="*/ 47639 w 1052248"/>
                <a:gd name="connsiteY8" fmla="*/ 122983 h 5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2248" h="557885">
                  <a:moveTo>
                    <a:pt x="47639" y="122983"/>
                  </a:moveTo>
                  <a:cubicBezTo>
                    <a:pt x="17562" y="167503"/>
                    <a:pt x="0" y="221172"/>
                    <a:pt x="0" y="278943"/>
                  </a:cubicBezTo>
                  <a:lnTo>
                    <a:pt x="0" y="278942"/>
                  </a:lnTo>
                  <a:cubicBezTo>
                    <a:pt x="0" y="432998"/>
                    <a:pt x="124887" y="557885"/>
                    <a:pt x="278943" y="557885"/>
                  </a:cubicBezTo>
                  <a:lnTo>
                    <a:pt x="976245" y="557885"/>
                  </a:lnTo>
                  <a:lnTo>
                    <a:pt x="1052248" y="463463"/>
                  </a:lnTo>
                  <a:lnTo>
                    <a:pt x="476465" y="0"/>
                  </a:lnTo>
                  <a:lnTo>
                    <a:pt x="278943" y="0"/>
                  </a:lnTo>
                  <a:cubicBezTo>
                    <a:pt x="182658" y="0"/>
                    <a:pt x="97767" y="48784"/>
                    <a:pt x="47639" y="122983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任意多边形: 形状 23"/>
            <p:cNvSpPr/>
            <p:nvPr userDrawn="1">
              <p:custDataLst>
                <p:tags r:id="rId4"/>
              </p:custDataLst>
            </p:nvPr>
          </p:nvSpPr>
          <p:spPr>
            <a:xfrm rot="18529891" flipH="1">
              <a:off x="1750" y="10048"/>
              <a:ext cx="1428" cy="1060"/>
            </a:xfrm>
            <a:custGeom>
              <a:avLst/>
              <a:gdLst>
                <a:gd name="connsiteX0" fmla="*/ 57531 w 905808"/>
                <a:gd name="connsiteY0" fmla="*/ 148519 h 673724"/>
                <a:gd name="connsiteX1" fmla="*/ 0 w 905808"/>
                <a:gd name="connsiteY1" fmla="*/ 336862 h 673724"/>
                <a:gd name="connsiteX2" fmla="*/ 336862 w 905808"/>
                <a:gd name="connsiteY2" fmla="*/ 673724 h 673724"/>
                <a:gd name="connsiteX3" fmla="*/ 363509 w 905808"/>
                <a:gd name="connsiteY3" fmla="*/ 673724 h 673724"/>
                <a:gd name="connsiteX4" fmla="*/ 905808 w 905808"/>
                <a:gd name="connsiteY4" fmla="*/ 0 h 673724"/>
                <a:gd name="connsiteX5" fmla="*/ 336862 w 905808"/>
                <a:gd name="connsiteY5" fmla="*/ 0 h 673724"/>
                <a:gd name="connsiteX6" fmla="*/ 57531 w 905808"/>
                <a:gd name="connsiteY6" fmla="*/ 148519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5808" h="673724">
                  <a:moveTo>
                    <a:pt x="57531" y="148519"/>
                  </a:moveTo>
                  <a:cubicBezTo>
                    <a:pt x="21209" y="202283"/>
                    <a:pt x="0" y="267096"/>
                    <a:pt x="0" y="336862"/>
                  </a:cubicBezTo>
                  <a:cubicBezTo>
                    <a:pt x="0" y="522906"/>
                    <a:pt x="150818" y="673724"/>
                    <a:pt x="336862" y="673724"/>
                  </a:cubicBezTo>
                  <a:lnTo>
                    <a:pt x="363509" y="673724"/>
                  </a:lnTo>
                  <a:lnTo>
                    <a:pt x="905808" y="0"/>
                  </a:lnTo>
                  <a:lnTo>
                    <a:pt x="336862" y="0"/>
                  </a:lnTo>
                  <a:cubicBezTo>
                    <a:pt x="220584" y="0"/>
                    <a:pt x="118067" y="58913"/>
                    <a:pt x="57531" y="148519"/>
                  </a:cubicBezTo>
                  <a:close/>
                </a:path>
              </a:pathLst>
            </a:cu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任意多边形: 形状 21"/>
            <p:cNvSpPr/>
            <p:nvPr userDrawn="1">
              <p:custDataLst>
                <p:tags r:id="rId5"/>
              </p:custDataLst>
            </p:nvPr>
          </p:nvSpPr>
          <p:spPr>
            <a:xfrm rot="18529891" flipH="1">
              <a:off x="86" y="9519"/>
              <a:ext cx="2428" cy="1537"/>
            </a:xfrm>
            <a:custGeom>
              <a:avLst/>
              <a:gdLst>
                <a:gd name="connsiteX0" fmla="*/ 83383 w 1541873"/>
                <a:gd name="connsiteY0" fmla="*/ 215259 h 976472"/>
                <a:gd name="connsiteX1" fmla="*/ 0 w 1541873"/>
                <a:gd name="connsiteY1" fmla="*/ 488236 h 976472"/>
                <a:gd name="connsiteX2" fmla="*/ 488236 w 1541873"/>
                <a:gd name="connsiteY2" fmla="*/ 976472 h 976472"/>
                <a:gd name="connsiteX3" fmla="*/ 795628 w 1541873"/>
                <a:gd name="connsiteY3" fmla="*/ 976472 h 976472"/>
                <a:gd name="connsiteX4" fmla="*/ 1541873 w 1541873"/>
                <a:gd name="connsiteY4" fmla="*/ 49376 h 976472"/>
                <a:gd name="connsiteX5" fmla="*/ 1480530 w 1541873"/>
                <a:gd name="connsiteY5" fmla="*/ 0 h 976472"/>
                <a:gd name="connsiteX6" fmla="*/ 488236 w 1541873"/>
                <a:gd name="connsiteY6" fmla="*/ 0 h 976472"/>
                <a:gd name="connsiteX7" fmla="*/ 83383 w 1541873"/>
                <a:gd name="connsiteY7" fmla="*/ 215259 h 97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1873" h="976472">
                  <a:moveTo>
                    <a:pt x="83383" y="215259"/>
                  </a:moveTo>
                  <a:cubicBezTo>
                    <a:pt x="30739" y="293182"/>
                    <a:pt x="0" y="387119"/>
                    <a:pt x="0" y="488236"/>
                  </a:cubicBezTo>
                  <a:cubicBezTo>
                    <a:pt x="0" y="757881"/>
                    <a:pt x="218591" y="976472"/>
                    <a:pt x="488236" y="976472"/>
                  </a:cubicBezTo>
                  <a:lnTo>
                    <a:pt x="795628" y="976472"/>
                  </a:lnTo>
                  <a:lnTo>
                    <a:pt x="1541873" y="49376"/>
                  </a:lnTo>
                  <a:lnTo>
                    <a:pt x="1480530" y="0"/>
                  </a:lnTo>
                  <a:lnTo>
                    <a:pt x="488236" y="0"/>
                  </a:lnTo>
                  <a:cubicBezTo>
                    <a:pt x="319708" y="0"/>
                    <a:pt x="171123" y="85387"/>
                    <a:pt x="83383" y="215259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anchor="ctr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1C3CDAA4-C89F-478E-ACF9-B12E8255E5C8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5682A81B-4734-4494-AD40-BE3D893CCD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FE18-D23C-46EB-9E3F-2DD3DAE99C6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47E0-7AB8-4E7B-BA3A-E5DAFCFAD0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/>
          <p:cNvGrpSpPr/>
          <p:nvPr userDrawn="1">
            <p:custDataLst>
              <p:tags r:id="rId2"/>
            </p:custDataLst>
          </p:nvPr>
        </p:nvGrpSpPr>
        <p:grpSpPr bwMode="auto">
          <a:xfrm>
            <a:off x="10167938" y="-512763"/>
            <a:ext cx="2016125" cy="1458913"/>
            <a:chOff x="10167505" y="-513219"/>
            <a:chExt cx="2016004" cy="1458712"/>
          </a:xfrm>
        </p:grpSpPr>
        <p:sp>
          <p:nvSpPr>
            <p:cNvPr id="4" name="任意多边形: 形状 12"/>
            <p:cNvSpPr/>
            <p:nvPr>
              <p:custDataLst>
                <p:tags r:id="rId3"/>
              </p:custDataLst>
            </p:nvPr>
          </p:nvSpPr>
          <p:spPr>
            <a:xfrm rot="18529891" flipV="1">
              <a:off x="10084217" y="-429931"/>
              <a:ext cx="1333317" cy="1166742"/>
            </a:xfrm>
            <a:custGeom>
              <a:avLst/>
              <a:gdLst>
                <a:gd name="connsiteX0" fmla="*/ 393394 w 1332892"/>
                <a:gd name="connsiteY0" fmla="*/ 1167185 h 1167185"/>
                <a:gd name="connsiteX1" fmla="*/ 1332892 w 1332892"/>
                <a:gd name="connsiteY1" fmla="*/ 0 h 1167185"/>
                <a:gd name="connsiteX2" fmla="*/ 603449 w 1332892"/>
                <a:gd name="connsiteY2" fmla="*/ 0 h 1167185"/>
                <a:gd name="connsiteX3" fmla="*/ 0 w 1332892"/>
                <a:gd name="connsiteY3" fmla="*/ 603449 h 1167185"/>
                <a:gd name="connsiteX4" fmla="*/ 368559 w 1332892"/>
                <a:gd name="connsiteY4" fmla="*/ 1159476 h 116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892" h="1167185">
                  <a:moveTo>
                    <a:pt x="393394" y="1167185"/>
                  </a:moveTo>
                  <a:lnTo>
                    <a:pt x="1332892" y="0"/>
                  </a:lnTo>
                  <a:lnTo>
                    <a:pt x="603449" y="0"/>
                  </a:lnTo>
                  <a:cubicBezTo>
                    <a:pt x="270173" y="0"/>
                    <a:pt x="0" y="270173"/>
                    <a:pt x="0" y="603449"/>
                  </a:cubicBezTo>
                  <a:cubicBezTo>
                    <a:pt x="0" y="853406"/>
                    <a:pt x="151972" y="1067868"/>
                    <a:pt x="368559" y="1159476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" name="任意多边形: 形状 13"/>
            <p:cNvSpPr/>
            <p:nvPr>
              <p:custDataLst>
                <p:tags r:id="rId4"/>
              </p:custDataLst>
            </p:nvPr>
          </p:nvSpPr>
          <p:spPr>
            <a:xfrm rot="18529891" flipV="1">
              <a:off x="11311271" y="73256"/>
              <a:ext cx="1071415" cy="673060"/>
            </a:xfrm>
            <a:custGeom>
              <a:avLst/>
              <a:gdLst>
                <a:gd name="connsiteX0" fmla="*/ 1071483 w 1071483"/>
                <a:gd name="connsiteY0" fmla="*/ 324761 h 673724"/>
                <a:gd name="connsiteX1" fmla="*/ 668017 w 1071483"/>
                <a:gd name="connsiteY1" fmla="*/ 0 h 673724"/>
                <a:gd name="connsiteX2" fmla="*/ 336862 w 1071483"/>
                <a:gd name="connsiteY2" fmla="*/ 0 h 673724"/>
                <a:gd name="connsiteX3" fmla="*/ 0 w 1071483"/>
                <a:gd name="connsiteY3" fmla="*/ 336862 h 673724"/>
                <a:gd name="connsiteX4" fmla="*/ 336862 w 1071483"/>
                <a:gd name="connsiteY4" fmla="*/ 673724 h 673724"/>
                <a:gd name="connsiteX5" fmla="*/ 790594 w 1071483"/>
                <a:gd name="connsiteY5" fmla="*/ 673723 h 67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1483" h="673724">
                  <a:moveTo>
                    <a:pt x="1071483" y="324761"/>
                  </a:moveTo>
                  <a:lnTo>
                    <a:pt x="668017" y="0"/>
                  </a:lnTo>
                  <a:lnTo>
                    <a:pt x="336862" y="0"/>
                  </a:lnTo>
                  <a:cubicBezTo>
                    <a:pt x="150818" y="0"/>
                    <a:pt x="0" y="150818"/>
                    <a:pt x="0" y="336862"/>
                  </a:cubicBezTo>
                  <a:cubicBezTo>
                    <a:pt x="0" y="522906"/>
                    <a:pt x="150818" y="673724"/>
                    <a:pt x="336862" y="673724"/>
                  </a:cubicBezTo>
                  <a:lnTo>
                    <a:pt x="790594" y="673723"/>
                  </a:lnTo>
                  <a:close/>
                </a:path>
              </a:pathLst>
            </a:cu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5B28C-D8B3-467C-97EC-C2151018F006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B484-911E-4590-8D37-F0F1AFA48B4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2913"/>
            <a:ext cx="10852150" cy="4429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952500"/>
            <a:ext cx="10852150" cy="53895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FD120-18E1-4DCB-9BF9-8A24335B28D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5AC33-9E95-41EE-B844-1227D1C3532A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20BEF-BC88-4C22-9E17-8034F22D63B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E19F-43E1-452B-8069-E86905975E7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D7EC-1096-4F43-A48D-91C09DBC12A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084B-610E-458A-A0CE-32764AA2C5D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A332-F220-4949-91CC-318E468A3C8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20072-A754-43BF-9C77-8A7AA50A54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9EDB-D9BB-476A-A3B3-4528A6781D9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A731E-9A83-44C3-A6D6-85B2259C4F0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BE7F-54C8-47FA-9949-857C0092C93C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02A9-E07A-4033-98EF-38FDAF6BA8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F3E5-2F30-4A96-98FF-92D4CE9C7A4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08F6-F6EA-4020-B9A8-76EE8B7DEB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2055-8DD9-464C-A7D9-56AFDD69536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2483-BE70-48A1-A928-D7552A6556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77E618-782C-4AEC-ABDB-FA5AEAD57A1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483EA35-ADB2-4163-964F-7B72B15670E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69925" y="952500"/>
            <a:ext cx="10852150" cy="5389563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E99214-753F-4157-8D43-E5D6B240446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4578F3-4D9A-4547-A60F-73E28161F5BA}" type="slidenum">
              <a:rPr lang="zh-CN" altLang="en-US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 spc="2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6.xml"/><Relationship Id="rId7" Type="http://schemas.openxmlformats.org/officeDocument/2006/relationships/tags" Target="../tags/tag85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86.xml"/><Relationship Id="rId2" Type="http://schemas.openxmlformats.org/officeDocument/2006/relationships/slide" Target="slide11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6.xml"/><Relationship Id="rId7" Type="http://schemas.openxmlformats.org/officeDocument/2006/relationships/tags" Target="../tags/tag99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100.xml"/><Relationship Id="rId2" Type="http://schemas.openxmlformats.org/officeDocument/2006/relationships/slide" Target="slide16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01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image" Target="../media/image2.jpeg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6.xml"/><Relationship Id="rId3" Type="http://schemas.openxmlformats.org/officeDocument/2006/relationships/tags" Target="../tags/tag77.xml"/><Relationship Id="rId2" Type="http://schemas.openxmlformats.org/officeDocument/2006/relationships/image" Target="../media/image3.png"/><Relationship Id="rId1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6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8df62cac76dda886e2a29eaef6e21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9380" y="532765"/>
            <a:ext cx="9413240" cy="547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166495" y="414655"/>
            <a:ext cx="10098405" cy="41503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buNone/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观点：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乾隆时期的中国是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盛世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中潜藏着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危机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endParaRPr lang="en-US" altLang="zh-CN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None/>
            </a:pP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buNone/>
            </a:pP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盛世：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材料一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可以看出乾隆时期的中国制造业和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GDP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所占比重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领先于欧洲，当时中国经济发展，国力强盛。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材料三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可以看出中国当时手工业技术进一步发展。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None/>
            </a:pP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None/>
            </a:pP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危机：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材料三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中国棉纺织技术依然是手工劳动，</a:t>
            </a:r>
            <a:r>
              <a:rPr lang="zh-CN" altLang="en-US" sz="2800" b="1">
                <a:solidFill>
                  <a:srgbClr val="1A1AE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对比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材料四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可以看出，同时期的欧洲已经进入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蒸汽时代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，机器生产取代了手工劳动，中国传统的生产技术已经落后于世界。而从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材料二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可以看出，中国当时奉行闭关锁国政策，故步自封，使中国逐渐落伍于世界历史的发展进程。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9305" y="5474335"/>
            <a:ext cx="105346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综上所述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，乾隆时期的中国虽然经济发展，国力强盛，是一个盛世，但我们也要看到，盛世的背后隐藏着危机，已经逐渐落后于世界。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02565" y="819150"/>
          <a:ext cx="5547995" cy="6038850"/>
        </p:xfrm>
        <a:graphic>
          <a:graphicData uri="http://schemas.openxmlformats.org/drawingml/2006/table">
            <a:tbl>
              <a:tblPr/>
              <a:tblGrid>
                <a:gridCol w="1016000"/>
                <a:gridCol w="1729740"/>
                <a:gridCol w="1337310"/>
                <a:gridCol w="1464945"/>
              </a:tblGrid>
              <a:tr h="40005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世界历史大事年表（部分）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时间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事件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时间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事件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14—17世纪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欧洲文艺复兴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18世纪中期—19世纪中期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英国工业革命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1488年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迪亚士到达非洲好望角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1775—1783年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美国独立战争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1492年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哥伦布“发现”美洲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1787年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美国制定《1787宪法》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16—17世纪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早期殖民掠夺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1789年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法国大革命爆发通过《人权宣言》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1640年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英国资产阶级革命爆发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1804年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《拿破仑法典》颁布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1689年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英国通过《权利法案》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1848年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《共产党宣言》发表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18世纪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法国启蒙运动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1871年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巴黎公社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38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99150" y="1108710"/>
            <a:ext cx="6096000" cy="13843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请选择世界历史大事年表（部分）中相互关联的事件，</a:t>
            </a:r>
            <a:r>
              <a:rPr lang="zh-CN" altLang="en-US" sz="28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自选一个观点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，对观点加以阐述说明。（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027420" y="2952115"/>
            <a:ext cx="5701665" cy="9531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观点</a:t>
            </a:r>
            <a:r>
              <a:rPr lang="en-US" altLang="zh-CN" sz="28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早期资产阶级革命促进资本主义经济的发展。</a:t>
            </a: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6027420" y="4364355"/>
            <a:ext cx="5701665" cy="9531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观点</a:t>
            </a:r>
            <a:r>
              <a:rPr lang="en-US" altLang="zh-CN" sz="28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从人治到法治，从专制到民主是人类社会政治发展的趋势</a:t>
            </a: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1785" y="85090"/>
            <a:ext cx="11261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14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世纪开始，欧美国家经历了从思想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政治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经济领域的重大转型，深刻影响了欧美以及整个世界的发展进程。阅读材料，回答问题。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五角星 5">
            <a:hlinkClick r:id="rId5" action="ppaction://hlinksldjump"/>
          </p:cNvPr>
          <p:cNvSpPr/>
          <p:nvPr/>
        </p:nvSpPr>
        <p:spPr>
          <a:xfrm>
            <a:off x="11572875" y="6325235"/>
            <a:ext cx="309245" cy="27495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燕尾形箭头 6">
            <a:hlinkClick r:id="rId6" action="ppaction://hlinksldjump"/>
          </p:cNvPr>
          <p:cNvSpPr/>
          <p:nvPr/>
        </p:nvSpPr>
        <p:spPr>
          <a:xfrm>
            <a:off x="10807700" y="6410960"/>
            <a:ext cx="395605" cy="18923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200660"/>
            <a:ext cx="7750175" cy="6708775"/>
          </a:xfrm>
          <a:prstGeom prst="rect">
            <a:avLst/>
          </a:prstGeom>
        </p:spPr>
      </p:pic>
      <p:sp>
        <p:nvSpPr>
          <p:cNvPr id="4" name="六角星 3">
            <a:hlinkClick r:id="rId2" action="ppaction://hlinksldjump"/>
          </p:cNvPr>
          <p:cNvSpPr/>
          <p:nvPr/>
        </p:nvSpPr>
        <p:spPr>
          <a:xfrm>
            <a:off x="11454130" y="6402070"/>
            <a:ext cx="266065" cy="33528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4200525" y="3918585"/>
            <a:ext cx="377825" cy="82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050415" y="4253230"/>
            <a:ext cx="2381885" cy="158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8732520" y="2840355"/>
            <a:ext cx="922655" cy="1174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791065" y="2422525"/>
            <a:ext cx="16891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与探究主题无关</a:t>
            </a:r>
            <a:endParaRPr lang="zh-CN" altLang="en-US" sz="2800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88900"/>
            <a:ext cx="12084050" cy="649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2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观点</a:t>
            </a:r>
            <a:r>
              <a:rPr lang="en-US" altLang="zh-CN" sz="32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】: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早期资产阶级革命促进资本主义经济的发展。（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分） </a:t>
            </a:r>
            <a:endParaRPr lang="zh-CN" altLang="en-US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论述</a:t>
            </a:r>
            <a:r>
              <a:rPr lang="zh-CN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：（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  <a:endParaRPr lang="zh-CN" altLang="en-US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①英国资产阶级革命、美国独立战争、法国大革命，扫清了资本主义发展的障碍，为本国资本主义经济的发展创造了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良好的环境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；</a:t>
            </a:r>
            <a:endParaRPr lang="zh-CN" altLang="en-US" sz="32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②各国政权都颁布了一系列资本主义性质的法律文献，如英国</a:t>
            </a:r>
            <a:r>
              <a:rPr lang="zh-CN" altLang="zh-CN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权利法案</a:t>
            </a:r>
            <a:r>
              <a:rPr lang="zh-CN" altLang="zh-CN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、美国</a:t>
            </a:r>
            <a:r>
              <a:rPr lang="zh-CN" altLang="zh-CN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独立宣言</a:t>
            </a:r>
            <a:r>
              <a:rPr lang="zh-CN" altLang="zh-CN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zh-CN" altLang="zh-CN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1787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年宪法、法国</a:t>
            </a:r>
            <a:r>
              <a:rPr lang="zh-CN" altLang="zh-CN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人权宣言</a:t>
            </a:r>
            <a:r>
              <a:rPr lang="zh-CN" altLang="zh-CN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和其后的</a:t>
            </a:r>
            <a:r>
              <a:rPr lang="zh-CN" altLang="zh-CN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拿破仑法典</a:t>
            </a:r>
            <a:r>
              <a:rPr lang="zh-CN" altLang="zh-CN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，这些法律文献都体现了资产阶级自由民主思想，为资本主义经济的发展提供了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法律保障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32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综上所述，早期资产阶级革命为资本主义经济的发展</a:t>
            </a:r>
            <a:r>
              <a:rPr lang="zh-CN" altLang="en-US" sz="3200" b="1">
                <a:solidFill>
                  <a:srgbClr val="1A1AE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提供了良好的环境和法律保障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，最终促进了资本主义经济的发展。（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分）</a:t>
            </a:r>
            <a:endParaRPr lang="zh-CN" altLang="en-US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02565" y="819150"/>
          <a:ext cx="5547995" cy="6038850"/>
        </p:xfrm>
        <a:graphic>
          <a:graphicData uri="http://schemas.openxmlformats.org/drawingml/2006/table">
            <a:tbl>
              <a:tblPr/>
              <a:tblGrid>
                <a:gridCol w="1016000"/>
                <a:gridCol w="1729740"/>
                <a:gridCol w="1337310"/>
                <a:gridCol w="1464945"/>
              </a:tblGrid>
              <a:tr h="40005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世界历史大事年表（部分）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时间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事件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时间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事件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14—17世纪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欧洲文艺复兴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18世纪中期—19世纪中期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英国工业革命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1488年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迪亚士到达非洲好望角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1775—1783年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美国独立战争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1492年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哥伦布“发现”美洲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1787年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美国制定《1787宪法》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16—17世纪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早期殖民掠夺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1789年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法国大革命爆发通过《人权宣言》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1640年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英国资产阶级革命爆发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1804年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《拿破仑法典》颁布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1689年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英国通过《权利法案》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1848年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《共产党宣言》发表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18世纪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法国启蒙运动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1871年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巴黎公社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38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99150" y="1108710"/>
            <a:ext cx="6096000" cy="13843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请选择世界历史大事年表（部分）中相互关联的事件，</a:t>
            </a:r>
            <a:r>
              <a:rPr lang="zh-CN" altLang="en-US" sz="2800" b="1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自选一个观点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，对观点加以阐述说明。（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027420" y="2952115"/>
            <a:ext cx="5701665" cy="9531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观点</a:t>
            </a:r>
            <a:r>
              <a:rPr lang="en-US" altLang="zh-CN" sz="28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早期资产阶级革命促进资本主义经济的发展。</a:t>
            </a: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6027420" y="4364355"/>
            <a:ext cx="5701665" cy="1383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8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观点</a:t>
            </a:r>
            <a:r>
              <a:rPr lang="en-US" altLang="zh-CN" sz="28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从人治到法治，从专制到民主是人类社会政治发展的趋势</a:t>
            </a: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1785" y="85090"/>
            <a:ext cx="11261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14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世纪开始，欧美经历了从思想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政治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经济领域的重大转型，深刻影响了欧美以及整个世界的发展进程。阅读材料，回答问题。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3685" y="182880"/>
            <a:ext cx="11463655" cy="6492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sz="32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观点</a:t>
            </a:r>
            <a:r>
              <a:rPr lang="en-US" altLang="zh-CN" sz="32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】:</a:t>
            </a:r>
            <a:endParaRPr lang="zh-CN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从人治到法治，从专制到民主是人类社会政治发展的趋势</a:t>
            </a:r>
            <a:endParaRPr lang="zh-CN" altLang="en-US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/>
            <a:endParaRPr lang="zh-CN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/>
            <a:r>
              <a:rPr 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【论述】：</a:t>
            </a:r>
            <a:endParaRPr lang="zh-CN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/>
            <a:r>
              <a:rPr 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①英国资产阶级革命，通过《权利法案》，确立了君主立宪制，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议会权力高于国王。</a:t>
            </a:r>
            <a:endParaRPr 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/>
            <a:r>
              <a:rPr 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②美国独立战争后，颁布《1787年宪法》，确立了三权分立的共和制政体。</a:t>
            </a:r>
            <a:endParaRPr 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/>
            <a:r>
              <a:rPr lang="zh-CN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③法国大革命中，颁布《人权宣言》和其后的《拿破仑法典》，都体现了资产阶级自由民主思想。</a:t>
            </a:r>
            <a:endParaRPr lang="zh-CN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just"/>
            <a:endParaRPr lang="zh-CN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just"/>
            <a:r>
              <a:rPr 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综上所述：</a:t>
            </a:r>
            <a:r>
              <a:rPr 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法治取代人治，</a:t>
            </a:r>
            <a:r>
              <a:rPr lang="zh-CN" sz="3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民主取代专制，是人类社会政治发展的趋势。</a:t>
            </a:r>
            <a:endParaRPr lang="zh-CN" altLang="en-US" sz="3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02565" y="819150"/>
          <a:ext cx="5547995" cy="6038850"/>
        </p:xfrm>
        <a:graphic>
          <a:graphicData uri="http://schemas.openxmlformats.org/drawingml/2006/table">
            <a:tbl>
              <a:tblPr/>
              <a:tblGrid>
                <a:gridCol w="1016000"/>
                <a:gridCol w="1729740"/>
                <a:gridCol w="1337310"/>
                <a:gridCol w="1464945"/>
              </a:tblGrid>
              <a:tr h="400050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世界历史大事年表（部分）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时间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事件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时间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事件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14—17世纪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欧洲文艺复兴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18世纪中期—19世纪中期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英国工业革命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1488年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迪亚士到达非洲好望角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1775—1783年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美国独立战争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1492年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哥伦布“发现”美洲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1787年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美国制定《1787宪法》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16—17世纪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早期殖民掠夺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1789年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法国大革命爆发通过《人权宣言》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1640年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英国资产阶级革命爆发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1804年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《拿破仑法典》颁布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1689年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英国通过《权利法案》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1848年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《共产党宣言》发表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18世纪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法国启蒙运动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1871年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pitchFamily="49" charset="-122"/>
                        </a:rPr>
                        <a:t>巴黎公社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pitchFamily="49" charset="-122"/>
                      </a:endParaRPr>
                    </a:p>
                  </a:txBody>
                  <a:tcPr marL="76200" marR="76200" marT="47625" marB="4762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38" name="文本框 5"/>
          <p:cNvSpPr txBox="1">
            <a:spLocks noChangeArrowheads="1"/>
          </p:cNvSpPr>
          <p:nvPr/>
        </p:nvSpPr>
        <p:spPr bwMode="auto">
          <a:xfrm>
            <a:off x="5899150" y="1108710"/>
            <a:ext cx="6096000" cy="138366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请选择世界历史大事年表（部分）中相互关联的事件，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提炼一个观点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，对观点加以阐述说明。（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分）</a:t>
            </a:r>
            <a:endParaRPr lang="zh-CN" altLang="en-US" sz="2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1785" y="85090"/>
            <a:ext cx="112610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14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世纪开始，欧美国家经历了从思想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政治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经济领域的重大转型，深刻影响了欧美以及整个世界的发展进程。阅读材料，回答问题。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7157" name="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37250" y="2955925"/>
            <a:ext cx="5795963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观点</a:t>
            </a:r>
            <a:r>
              <a:rPr lang="en-US" altLang="zh-CN" sz="28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zh-CN" sz="28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早期资产阶级革命确立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资本主义制度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158" name="Rectangle 5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37250" y="4132263"/>
            <a:ext cx="5973763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观点</a:t>
            </a:r>
            <a:r>
              <a:rPr lang="en-US" altLang="zh-CN" sz="28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近代欧美国家的崛起得益于成功的转型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159" name="Text Box 5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78525" y="5558155"/>
            <a:ext cx="56241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观点</a:t>
            </a:r>
            <a:r>
              <a:rPr lang="en-US" altLang="zh-CN" sz="28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b="1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资本主义制度的扩展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右箭头 1">
            <a:hlinkClick r:id="rId5" action="ppaction://hlinksldjump"/>
          </p:cNvPr>
          <p:cNvSpPr/>
          <p:nvPr/>
        </p:nvSpPr>
        <p:spPr>
          <a:xfrm>
            <a:off x="11015980" y="6350635"/>
            <a:ext cx="551815" cy="235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十字星 4">
            <a:hlinkClick r:id="rId6" action="ppaction://hlinksldjump"/>
          </p:cNvPr>
          <p:cNvSpPr/>
          <p:nvPr/>
        </p:nvSpPr>
        <p:spPr>
          <a:xfrm>
            <a:off x="10192385" y="6269355"/>
            <a:ext cx="280670" cy="3708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2185670" y="461010"/>
            <a:ext cx="7156450" cy="177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7" grpId="0"/>
      <p:bldP spid="37938" grpId="0" animBg="1"/>
      <p:bldP spid="3793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145" y="1258570"/>
            <a:ext cx="10265410" cy="3778250"/>
          </a:xfrm>
          <a:prstGeom prst="rect">
            <a:avLst/>
          </a:prstGeom>
        </p:spPr>
      </p:pic>
      <p:sp>
        <p:nvSpPr>
          <p:cNvPr id="4" name="左箭头 3">
            <a:hlinkClick r:id="rId2" action="ppaction://hlinksldjump"/>
          </p:cNvPr>
          <p:cNvSpPr/>
          <p:nvPr/>
        </p:nvSpPr>
        <p:spPr>
          <a:xfrm>
            <a:off x="11156950" y="6359525"/>
            <a:ext cx="506730" cy="2806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10" descr="167953579625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65200" y="456883"/>
            <a:ext cx="874395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131128" y="-317"/>
            <a:ext cx="2395537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400" b="1"/>
              <a:t>（</a:t>
            </a:r>
            <a:r>
              <a:rPr lang="en-US" altLang="zh-CN" sz="2400" b="1"/>
              <a:t>2021</a:t>
            </a:r>
            <a:r>
              <a:rPr lang="zh-CN" altLang="en-US" sz="2400" b="1"/>
              <a:t>湖州卷）</a:t>
            </a:r>
            <a:endParaRPr lang="zh-CN" altLang="en-US" sz="2400" b="1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3753485" y="6408738"/>
            <a:ext cx="8794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 flipV="1">
            <a:off x="7660958" y="2884170"/>
            <a:ext cx="457200" cy="79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 flipV="1">
            <a:off x="7661275" y="3228975"/>
            <a:ext cx="420688" cy="15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Line 1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8268335" y="3859530"/>
            <a:ext cx="817245" cy="762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bldLvl="0" animBg="1"/>
      <p:bldP spid="83976" grpId="0" bldLvl="0" animBg="1"/>
      <p:bldP spid="83977" grpId="0" bldLvl="0" animBg="1"/>
      <p:bldP spid="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93420" y="621030"/>
            <a:ext cx="10815320" cy="49180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marL="0" indent="0"/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示例：</a:t>
            </a:r>
            <a:endParaRPr lang="zh-CN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/>
            <a:endParaRPr lang="zh-CN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/>
            <a:r>
              <a:rPr lang="zh-CN" sz="2800" b="1">
                <a:highlight>
                  <a:srgbClr val="FFFF00"/>
                </a:highligh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选择：</a:t>
            </a: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井冈山革命根据地的建立。</a:t>
            </a:r>
            <a:endParaRPr lang="zh-CN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/>
            <a:endParaRPr lang="zh-CN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/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1927年大革命失败，9月，毛泽东领导秋收起义，但由于城里敌人力量强大，起义军受到严重挫折。（</a:t>
            </a:r>
            <a:r>
              <a:rPr 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背景）</a:t>
            </a:r>
            <a:endParaRPr lang="zh-CN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/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为保存革命力量，毛泽东率领起义部队到达井冈山地区，建立第一个农村革命根据地。（</a:t>
            </a:r>
            <a:r>
              <a:rPr 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主要过程）</a:t>
            </a:r>
            <a:endParaRPr lang="zh-CN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/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在井冈山革命根据地创建过程中，中国共产党在人民的支持下，开展了土地革命和武装斗争，走上了农村包围城市的道路，中国特色革命道路逐渐形成，最终取得了新民主主义革命的胜利。</a:t>
            </a:r>
            <a:r>
              <a:rPr 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（影响）</a:t>
            </a: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（6分）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9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9468" y="3006408"/>
            <a:ext cx="10682287" cy="1383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2021.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湖州卷）选择展板一或展板二中的一则史实对展板三中的观点加以分析。（</a:t>
            </a:r>
            <a:r>
              <a:rPr lang="zh-CN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分）</a:t>
            </a:r>
            <a:r>
              <a:rPr lang="zh-CN" altLang="en-US" sz="2800" b="1">
                <a:solidFill>
                  <a:srgbClr val="FF0000"/>
                </a:solidFill>
                <a:ea typeface="楷体" panose="02010609060101010101" pitchFamily="49" charset="-122"/>
              </a:rPr>
              <a:t>（本小题采用分层评分，须紧扣观点，分析全面，逻辑严密。）</a:t>
            </a:r>
            <a:endParaRPr lang="zh-CN" altLang="en-US" sz="2800" b="1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5602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1055" y="1215390"/>
            <a:ext cx="10680700" cy="1383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2019.</a:t>
            </a:r>
            <a:r>
              <a:rPr lang="zh-CN" altLang="zh-CN" sz="2800" b="1">
                <a:latin typeface="黑体" panose="02010609060101010101" charset="-122"/>
                <a:ea typeface="黑体" panose="02010609060101010101" charset="-122"/>
              </a:rPr>
              <a:t>湖州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卷）历史资料有不同的类型。小红可以选择右侧哪些资料释疑？请说明理由。（6分）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（本小题采用分层评分，要求分析全面，逻辑严密，条理清晰。）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84480" y="217805"/>
            <a:ext cx="8263890" cy="922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solo</a:t>
            </a:r>
            <a:r>
              <a:rPr lang="zh-CN" altLang="en-US" sz="5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题（分层赋分题）</a:t>
            </a:r>
            <a:endParaRPr lang="zh-CN" altLang="en-US" sz="5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文本框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9468" y="4798060"/>
            <a:ext cx="10682287" cy="1383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>
            <a:spAutoFit/>
          </a:bodyPr>
          <a:p>
            <a:pPr algn="just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2022.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丽水卷）综合上述材料及所学知识，请从民族文化互鉴交融角度提炼一个观点，并运用史实加以论证。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（5 分）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（温馨提示：本小题分层给分，要求观点鲜明，史论结合，逻辑严密。）</a:t>
            </a:r>
            <a:endParaRPr lang="zh-CN" altLang="en-US" sz="2800" b="1">
              <a:ea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6863" y="1784350"/>
            <a:ext cx="8943975" cy="877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祝各位同学中考顺利！</a:t>
            </a:r>
            <a:endParaRPr lang="zh-CN" altLang="en-US" sz="6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3" descr="veer-42565105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88538" y="4491038"/>
            <a:ext cx="2125662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3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398395" y="2936875"/>
            <a:ext cx="9193213" cy="1116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>
              <a:lnSpc>
                <a:spcPct val="80000"/>
              </a:lnSpc>
              <a:buSzPts val="5400"/>
              <a:buFont typeface="Arial" panose="020B0604020202020204" pitchFamily="34" charset="0"/>
              <a:buNone/>
            </a:pPr>
            <a:r>
              <a:rPr lang="en-US" altLang="zh-CN" sz="2200">
                <a:solidFill>
                  <a:srgbClr val="262626"/>
                </a:solidFill>
                <a:ea typeface="微软雅黑" panose="020B0503020204020204" pitchFamily="34" charset="-122"/>
              </a:rPr>
              <a:t>  </a:t>
            </a:r>
            <a:r>
              <a:rPr lang="en-US" altLang="zh-CN" sz="3600">
                <a:solidFill>
                  <a:srgbClr val="262626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3600" b="1">
                <a:solidFill>
                  <a:srgbClr val="262626"/>
                </a:solidFill>
                <a:ea typeface="微软雅黑" panose="020B0503020204020204" pitchFamily="34" charset="-122"/>
              </a:rPr>
              <a:t>——</a:t>
            </a:r>
            <a:r>
              <a:rPr lang="zh-CN" altLang="en-US" sz="3600" b="1">
                <a:solidFill>
                  <a:srgbClr val="262626"/>
                </a:solidFill>
                <a:ea typeface="微软雅黑" panose="020B0503020204020204" pitchFamily="34" charset="-122"/>
              </a:rPr>
              <a:t>打开</a:t>
            </a:r>
            <a:r>
              <a:rPr lang="zh-CN" altLang="en-US" sz="3600" b="1">
                <a:solidFill>
                  <a:srgbClr val="262626"/>
                </a:solidFill>
                <a:ea typeface="微软雅黑" panose="020B0503020204020204" pitchFamily="34" charset="-122"/>
              </a:rPr>
              <a:t>中考历史</a:t>
            </a:r>
            <a:r>
              <a:rPr lang="en-US" altLang="zh-CN" sz="3600" b="1">
                <a:solidFill>
                  <a:srgbClr val="FF3300"/>
                </a:solidFill>
                <a:ea typeface="微软雅黑" panose="020B0503020204020204" pitchFamily="34" charset="-122"/>
              </a:rPr>
              <a:t>solo</a:t>
            </a:r>
            <a:r>
              <a:rPr lang="zh-CN" altLang="en-US" sz="3600" b="1">
                <a:solidFill>
                  <a:srgbClr val="262626"/>
                </a:solidFill>
                <a:ea typeface="微软雅黑" panose="020B0503020204020204" pitchFamily="34" charset="-122"/>
              </a:rPr>
              <a:t>题的钥匙</a:t>
            </a:r>
            <a:endParaRPr lang="zh-CN" altLang="en-US" sz="3600" b="1">
              <a:solidFill>
                <a:srgbClr val="262626"/>
              </a:solidFill>
              <a:ea typeface="微软雅黑" panose="020B0503020204020204" pitchFamily="34" charset="-122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278063" y="5461000"/>
            <a:ext cx="681196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湖州市第四中学教育集团    孙小丽</a:t>
            </a:r>
            <a:endParaRPr lang="zh-CN" altLang="en-US" sz="2800" b="1"/>
          </a:p>
        </p:txBody>
      </p:sp>
      <p:sp>
        <p:nvSpPr>
          <p:cNvPr id="2" name="文本框 1"/>
          <p:cNvSpPr txBox="1"/>
          <p:nvPr/>
        </p:nvSpPr>
        <p:spPr>
          <a:xfrm>
            <a:off x="2057400" y="1151255"/>
            <a:ext cx="66001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从山重水复到柳暗花明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9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5948" y="3085783"/>
            <a:ext cx="10682287" cy="1383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2021.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湖州卷）选择展板一或展板二中的一则史实对展板三中的观点加以分析。（</a:t>
            </a:r>
            <a:r>
              <a:rPr lang="zh-CN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分）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（本小题采用分层评分，须紧扣观点，分析全面，逻辑严密。）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黑体" panose="02010609060101010101" charset="-122"/>
            </a:endParaRPr>
          </a:p>
        </p:txBody>
      </p:sp>
      <p:sp>
        <p:nvSpPr>
          <p:cNvPr id="28675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5948" y="4859020"/>
            <a:ext cx="10682287" cy="1383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2022.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丽水卷）综合上述材料及所学知识，请从民族文化互鉴交融角度提炼一个观点，并运用史实加以论证。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（5 分）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（温馨提示：本小题分层给分，要求观点鲜明，史论结合，逻辑严密。）</a:t>
            </a:r>
            <a:endParaRPr lang="zh-CN" altLang="en-US" sz="2800" b="1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84480" y="217805"/>
            <a:ext cx="6562090" cy="922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solo</a:t>
            </a:r>
            <a:r>
              <a:rPr lang="zh-CN" altLang="en-US" sz="5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题（分层赋分题）</a:t>
            </a:r>
            <a:endParaRPr lang="zh-CN" altLang="en-US" sz="5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5602" name="文本框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7535" y="1421130"/>
            <a:ext cx="10680700" cy="1383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</p:spPr>
        <p:txBody>
          <a:bodyPr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</a:rPr>
              <a:t>2019.</a:t>
            </a:r>
            <a:r>
              <a:rPr lang="zh-CN" altLang="zh-CN" sz="2800" b="1">
                <a:latin typeface="黑体" panose="02010609060101010101" charset="-122"/>
                <a:ea typeface="黑体" panose="02010609060101010101" charset="-122"/>
              </a:rPr>
              <a:t>湖州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卷）历史资料有不同的类型。小红可以选择右侧哪些资料释疑？请说明理由。（6分）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（本小题采用分层评分，要求分析全面，逻辑严密，条理清晰。）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8008620" y="2378710"/>
            <a:ext cx="1384300" cy="88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1774825" y="6169660"/>
            <a:ext cx="1384300" cy="88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6624320" y="4025900"/>
            <a:ext cx="1384300" cy="88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735330" y="1863090"/>
            <a:ext cx="705485" cy="479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114550" y="3546475"/>
            <a:ext cx="705485" cy="479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008620" y="3086100"/>
            <a:ext cx="705485" cy="479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62305" y="3546475"/>
            <a:ext cx="705485" cy="479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368425" y="1899285"/>
            <a:ext cx="705485" cy="479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781165" y="5311140"/>
            <a:ext cx="705485" cy="479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278120" y="5311140"/>
            <a:ext cx="705485" cy="479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159125" y="5311140"/>
            <a:ext cx="705485" cy="479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 animBg="1"/>
      <p:bldP spid="11" grpId="0" animBg="1"/>
      <p:bldP spid="6" grpId="1" animBg="1"/>
      <p:bldP spid="11" grpId="1" animBg="1"/>
      <p:bldP spid="8" grpId="0" animBg="1"/>
      <p:bldP spid="9" grpId="0" animBg="1"/>
      <p:bldP spid="7" grpId="0" animBg="1"/>
      <p:bldP spid="8" grpId="1" animBg="1"/>
      <p:bldP spid="9" grpId="1" animBg="1"/>
      <p:bldP spid="7" grpId="1" animBg="1"/>
      <p:bldP spid="13" grpId="0" bldLvl="0" animBg="1"/>
      <p:bldP spid="14" grpId="0" animBg="1"/>
      <p:bldP spid="12" grpId="0" animBg="1"/>
      <p:bldP spid="13" grpId="1" animBg="1"/>
      <p:bldP spid="14" grpId="1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32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内容占位符 8"/>
          <p:cNvGraphicFramePr/>
          <p:nvPr>
            <p:ph idx="4294967295"/>
            <p:custDataLst>
              <p:tags r:id="rId1"/>
            </p:custDataLst>
          </p:nvPr>
        </p:nvGraphicFramePr>
        <p:xfrm>
          <a:off x="455295" y="460375"/>
          <a:ext cx="10981690" cy="630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/>
                <a:gridCol w="8750300"/>
                <a:gridCol w="1028065"/>
              </a:tblGrid>
              <a:tr h="401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水平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有观点和材料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的选择，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阐述理由或阐述完全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错误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7092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水平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选择或自拟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观点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，能正确选择对应的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单个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材料，并获取有效信息来阐述理由。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2-3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179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水平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自拟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全面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的观点，能正确选择对应的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多个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材料，并获取有效信息来有逻辑性的阐述理由。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4-5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179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水平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自拟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全面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的观点，能对多组材料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对比分析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，获取有效信息来阐述理由，并能进行材料间的相互印证，阐述科学严谨有条理。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29851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示例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2794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1850" y="0"/>
            <a:ext cx="15128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参考答案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20850" y="3745230"/>
            <a:ext cx="9716135" cy="2473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buNone/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观点：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乾隆时期的中国是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盛世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中潜藏着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危机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endParaRPr lang="en-US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None/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盛世：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材料一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可以看出乾隆时期的中国制造业和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GDP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所占比重领先于欧洲，当时中国经济发展，国力强盛。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材料三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可以看出中国当时手工业技术进一步发展。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None/>
            </a:pP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危机：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材料三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中国棉纺织技术依然是手工劳动，</a:t>
            </a:r>
            <a:r>
              <a:rPr lang="zh-CN" altLang="en-US" sz="2400" b="1">
                <a:solidFill>
                  <a:srgbClr val="1A1AE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对比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材料四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可以看出，同时期的欧洲已经进入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蒸汽时代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，机器生产取代了手工劳动，中国传统的生产技术已经落后于世界。而从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材料二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可以看出，中国当时奉行闭关锁国政策，故步自封，使中国逐渐落伍于世界历史的发展进程。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471805" y="501015"/>
            <a:ext cx="11118850" cy="57829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155575" y="817880"/>
            <a:ext cx="11643995" cy="5049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365" y="309880"/>
            <a:ext cx="11713845" cy="53251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2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COMMONDATA" val="eyJoZGlkIjoiOTcyNjllY2E3MWU5MTg4Y2E1NDk1ZjE1NzJhYzgxODUifQ=="/>
  <p:tag name="KSO_WPP_MARK_KEY" val="fe46fd69-923f-4865-8c1e-b0d61ec3bce6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4、7、8、10、11、12、13、15"/>
  <p:tag name="KSO_WM_TAG_VERSION" val="1.0"/>
  <p:tag name="KSO_WM_BEAUTIFY_FLAG" val="#wm#"/>
  <p:tag name="KSO_WM_TEMPLATE_CATEGORY" val="custom"/>
  <p:tag name="KSO_WM_TEMPLATE_INDEX" val="20202542"/>
  <p:tag name="KSO_WM_TEMPLATE_MASTER_TYPE" val="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LIDE_ID" val="custom20202542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42"/>
  <p:tag name="KSO_WM_SLIDE_LAYOUT" val="a_l"/>
  <p:tag name="KSO_WM_SLIDE_LAYOUT_CNT" val="1_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SLIDE_ID" val="custom20202542_2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42"/>
  <p:tag name="KSO_WM_SLIDE_LAYOUT" val="a_l"/>
  <p:tag name="KSO_WM_SLIDE_LAYOUT_CNT" val="1_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SLIDE_ID" val="custom20202542_3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42"/>
  <p:tag name="KSO_WM_SLIDE_LAYOUT" val="a_l"/>
  <p:tag name="KSO_WM_SLIDE_LAYOUT_CNT" val="1_1"/>
</p:tagLst>
</file>

<file path=ppt/tags/tag78.xml><?xml version="1.0" encoding="utf-8"?>
<p:tagLst xmlns:p="http://schemas.openxmlformats.org/presentationml/2006/main">
  <p:tag name="KSO_WM_UNIT_TABLE_BEAUTIFY" val="smartTable{3dccb5ad-fd44-4fff-8231-07bbc1c1455c}"/>
  <p:tag name="TABLE_ENDDRAG_ORIGIN_RECT" val="818*449"/>
  <p:tag name="TABLE_ENDDRAG_RECT" val="52*35*818*449"/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ID" val="custom20202542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42"/>
  <p:tag name="KSO_WM_SLIDE_LAYOUT" val="a_l"/>
  <p:tag name="KSO_WM_SLIDE_LAYOUT_CNT" val="1_1"/>
</p:tagLst>
</file>

<file path=ppt/tags/tag81.xml><?xml version="1.0" encoding="utf-8"?>
<p:tagLst xmlns:p="http://schemas.openxmlformats.org/presentationml/2006/main">
  <p:tag name="KSO_WM_UNIT_TABLE_BEAUTIFY" val="smartTable{28520913-0b00-4d29-8c17-ffb81464181a}"/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SLIDE_ID" val="custom20202542_5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42"/>
  <p:tag name="KSO_WM_SLIDE_LAYOUT" val="a_l"/>
  <p:tag name="KSO_WM_SLIDE_LAYOUT_CNT" val="1_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2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SLIDE_ID" val="custom20202542_5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42"/>
  <p:tag name="KSO_WM_SLIDE_LAYOUT" val="a_l"/>
  <p:tag name="KSO_WM_SLIDE_LAYOUT_CNT" val="1_1"/>
</p:tagLst>
</file>

<file path=ppt/tags/tag89.xml><?xml version="1.0" encoding="utf-8"?>
<p:tagLst xmlns:p="http://schemas.openxmlformats.org/presentationml/2006/main">
  <p:tag name="KSO_WM_UNIT_TABLE_BEAUTIFY" val="smartTable{28520913-0b00-4d29-8c17-ffb81464181a}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SLIDE_ID" val="custom20202542_5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42"/>
  <p:tag name="KSO_WM_SLIDE_LAYOUT" val="a_l"/>
  <p:tag name="KSO_WM_SLIDE_LAYOUT_CNT" val="1_1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2"/>
</p:tagLst>
</file>

<file path=ppt/tags/tag95.xml><?xml version="1.0" encoding="utf-8"?>
<p:tagLst xmlns:p="http://schemas.openxmlformats.org/presentationml/2006/main">
  <p:tag name="KSO_WM_UNIT_TABLE_BEAUTIFY" val="smartTable{28520913-0b00-4d29-8c17-ffb81464181a}"/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SLIDE_ID" val="custom20202542_5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542"/>
  <p:tag name="KSO_WM_SLIDE_LAYOUT" val="a_l"/>
  <p:tag name="KSO_WM_SLIDE_LAYOUT_CNT" val="1_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8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DE45A"/>
      </a:accent1>
      <a:accent2>
        <a:srgbClr val="D9EC77"/>
      </a:accent2>
      <a:accent3>
        <a:srgbClr val="BBE39B"/>
      </a:accent3>
      <a:accent4>
        <a:srgbClr val="9CE0BC"/>
      </a:accent4>
      <a:accent5>
        <a:srgbClr val="78DFDB"/>
      </a:accent5>
      <a:accent6>
        <a:srgbClr val="5ADFFD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3144</Words>
  <Application>WPS 演示</Application>
  <PresentationFormat>自定义</PresentationFormat>
  <Paragraphs>339</Paragraphs>
  <Slides>20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微软雅黑</vt:lpstr>
      <vt:lpstr>汉仪旗黑-85S</vt:lpstr>
      <vt:lpstr>黑体</vt:lpstr>
      <vt:lpstr>楷体</vt:lpstr>
      <vt:lpstr>Arial Unicode MS</vt:lpstr>
      <vt:lpstr>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86137</cp:lastModifiedBy>
  <cp:revision>67</cp:revision>
  <dcterms:created xsi:type="dcterms:W3CDTF">2023-03-29T04:00:00Z</dcterms:created>
  <dcterms:modified xsi:type="dcterms:W3CDTF">2023-04-05T11:33:50Z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10E659717FE7416996A25D87BD9DC142</vt:lpwstr>
  </property>
  <property fmtid="{D5CDD505-2E9C-101B-9397-08002B2CF9AE}" pid="3" name="KSOProductBuildVer">
    <vt:lpwstr>2052-11.1.0.14036</vt:lpwstr>
  </property>
</Properties>
</file>