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8"/>
  </p:notesMasterIdLst>
  <p:sldIdLst>
    <p:sldId id="263" r:id="rId5"/>
    <p:sldId id="271" r:id="rId6"/>
    <p:sldId id="273" r:id="rId7"/>
    <p:sldId id="278" r:id="rId9"/>
    <p:sldId id="317" r:id="rId10"/>
    <p:sldId id="318" r:id="rId11"/>
    <p:sldId id="281" r:id="rId12"/>
    <p:sldId id="282" r:id="rId13"/>
    <p:sldId id="283" r:id="rId14"/>
    <p:sldId id="272" r:id="rId15"/>
    <p:sldId id="275" r:id="rId16"/>
    <p:sldId id="276" r:id="rId17"/>
    <p:sldId id="302" r:id="rId18"/>
    <p:sldId id="284" r:id="rId19"/>
    <p:sldId id="285" r:id="rId20"/>
    <p:sldId id="286" r:id="rId21"/>
    <p:sldId id="277" r:id="rId22"/>
    <p:sldId id="292" r:id="rId23"/>
    <p:sldId id="293" r:id="rId24"/>
    <p:sldId id="287" r:id="rId25"/>
    <p:sldId id="288" r:id="rId26"/>
    <p:sldId id="289" r:id="rId27"/>
    <p:sldId id="316" r:id="rId28"/>
    <p:sldId id="279"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gs" Target="tags/tag387.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
                </c:pt>
              </c:strCache>
            </c:strRef>
          </c:tx>
          <c:spPr>
            <a:solidFill>
              <a:schemeClr val="accent1"/>
            </a:solidFill>
            <a:ln>
              <a:noFill/>
            </a:ln>
            <a:effectLst/>
          </c:spPr>
          <c:invertIfNegative val="0"/>
          <c:dLbls>
            <c:delete val="1"/>
          </c:dLbls>
          <c:cat>
            <c:strRef>
              <c:f>Sheet1!$A$2:$A$5</c:f>
              <c:strCache>
                <c:ptCount val="4"/>
                <c:pt idx="0">
                  <c:v>72分以上</c:v>
                </c:pt>
                <c:pt idx="1">
                  <c:v>64-71</c:v>
                </c:pt>
                <c:pt idx="2">
                  <c:v>48-63</c:v>
                </c:pt>
                <c:pt idx="3">
                  <c:v>48以下</c:v>
                </c:pt>
              </c:strCache>
            </c:strRef>
          </c:cat>
          <c:val>
            <c:numRef>
              <c:f>Sheet1!$B$2:$B$5</c:f>
              <c:numCache>
                <c:formatCode>General</c:formatCode>
                <c:ptCount val="4"/>
                <c:pt idx="0">
                  <c:v>5</c:v>
                </c:pt>
                <c:pt idx="1">
                  <c:v>5</c:v>
                </c:pt>
                <c:pt idx="2">
                  <c:v>16</c:v>
                </c:pt>
                <c:pt idx="3">
                  <c:v>14</c:v>
                </c:pt>
              </c:numCache>
            </c:numRef>
          </c:val>
        </c:ser>
        <c:dLbls>
          <c:showLegendKey val="0"/>
          <c:showVal val="0"/>
          <c:showCatName val="0"/>
          <c:showSerName val="0"/>
          <c:showPercent val="0"/>
          <c:showBubbleSize val="0"/>
        </c:dLbls>
        <c:gapWidth val="219"/>
        <c:overlap val="-27"/>
        <c:axId val="199739718"/>
        <c:axId val="305445288"/>
      </c:barChart>
      <c:catAx>
        <c:axId val="19973971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305445288"/>
        <c:crosses val="autoZero"/>
        <c:auto val="1"/>
        <c:lblAlgn val="ctr"/>
        <c:lblOffset val="100"/>
        <c:noMultiLvlLbl val="0"/>
      </c:catAx>
      <c:valAx>
        <c:axId val="30544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9739718"/>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jpeg"/><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1.jpeg"/><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3.png"/><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image" Target="../media/image2.png"/><Relationship Id="rId5" Type="http://schemas.openxmlformats.org/officeDocument/2006/relationships/tags" Target="../tags/tag40.xml"/><Relationship Id="rId4" Type="http://schemas.openxmlformats.org/officeDocument/2006/relationships/image" Target="../media/image1.jpeg"/><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tags" Target="../tags/tag4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image" Target="../media/image2.png"/><Relationship Id="rId5" Type="http://schemas.openxmlformats.org/officeDocument/2006/relationships/tags" Target="../tags/tag65.xml"/><Relationship Id="rId4" Type="http://schemas.openxmlformats.org/officeDocument/2006/relationships/image" Target="../media/image1.jpeg"/><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media/image4.png"/><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4.png"/><Relationship Id="rId3" Type="http://schemas.openxmlformats.org/officeDocument/2006/relationships/tags" Target="../tags/tag94.xml"/><Relationship Id="rId2" Type="http://schemas.openxmlformats.org/officeDocument/2006/relationships/tags" Target="../tags/tag93.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image" Target="../media/image6.png"/><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image" Target="../media/image5.png"/><Relationship Id="rId3" Type="http://schemas.openxmlformats.org/officeDocument/2006/relationships/tags" Target="../tags/tag129.xml"/><Relationship Id="rId2" Type="http://schemas.openxmlformats.org/officeDocument/2006/relationships/tags" Target="../tags/tag128.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image" Target="../media/image8.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image" Target="../media/image7.png"/><Relationship Id="rId3" Type="http://schemas.openxmlformats.org/officeDocument/2006/relationships/tags" Target="../tags/tag143.xml"/><Relationship Id="rId2" Type="http://schemas.openxmlformats.org/officeDocument/2006/relationships/tags" Target="../tags/tag14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image" Target="../media/image2.png"/><Relationship Id="rId5" Type="http://schemas.openxmlformats.org/officeDocument/2006/relationships/tags" Target="../tags/tag160.xml"/><Relationship Id="rId4" Type="http://schemas.openxmlformats.org/officeDocument/2006/relationships/image" Target="../media/image1.jpeg"/><Relationship Id="rId3" Type="http://schemas.openxmlformats.org/officeDocument/2006/relationships/tags" Target="../tags/tag159.xml"/><Relationship Id="rId2" Type="http://schemas.openxmlformats.org/officeDocument/2006/relationships/tags" Target="../tags/tag158.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image" Target="../media/image1.jpeg"/><Relationship Id="rId3" Type="http://schemas.openxmlformats.org/officeDocument/2006/relationships/tags" Target="../tags/tag173.xml"/><Relationship Id="rId2" Type="http://schemas.openxmlformats.org/officeDocument/2006/relationships/tags" Target="../tags/tag172.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image" Target="../media/image3.png"/><Relationship Id="rId10" Type="http://schemas.openxmlformats.org/officeDocument/2006/relationships/tags" Target="../tags/tag19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image" Target="../media/image2.png"/><Relationship Id="rId5" Type="http://schemas.openxmlformats.org/officeDocument/2006/relationships/tags" Target="../tags/tag197.xml"/><Relationship Id="rId4" Type="http://schemas.openxmlformats.org/officeDocument/2006/relationships/image" Target="../media/image1.jpeg"/><Relationship Id="rId3" Type="http://schemas.openxmlformats.org/officeDocument/2006/relationships/tags" Target="../tags/tag196.xml"/><Relationship Id="rId2" Type="http://schemas.openxmlformats.org/officeDocument/2006/relationships/tags" Target="../tags/tag195.xml"/><Relationship Id="rId10" Type="http://schemas.openxmlformats.org/officeDocument/2006/relationships/tags" Target="../tags/tag20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image" Target="../media/image2.png"/><Relationship Id="rId5" Type="http://schemas.openxmlformats.org/officeDocument/2006/relationships/tags" Target="../tags/tag222.xml"/><Relationship Id="rId4" Type="http://schemas.openxmlformats.org/officeDocument/2006/relationships/image" Target="../media/image1.jpeg"/><Relationship Id="rId3" Type="http://schemas.openxmlformats.org/officeDocument/2006/relationships/tags" Target="../tags/tag221.xml"/><Relationship Id="rId2" Type="http://schemas.openxmlformats.org/officeDocument/2006/relationships/tags" Target="../tags/tag220.xml"/><Relationship Id="rId12" Type="http://schemas.openxmlformats.org/officeDocument/2006/relationships/tags" Target="../tags/tag228.xml"/><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image" Target="../media/image4.png"/><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image" Target="../media/image4.png"/><Relationship Id="rId3" Type="http://schemas.openxmlformats.org/officeDocument/2006/relationships/tags" Target="../tags/tag251.xml"/><Relationship Id="rId2" Type="http://schemas.openxmlformats.org/officeDocument/2006/relationships/tags" Target="../tags/tag250.xml"/><Relationship Id="rId10" Type="http://schemas.openxmlformats.org/officeDocument/2006/relationships/tags" Target="../tags/tag257.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tags" Target="../tags/tag289.xml"/><Relationship Id="rId7" Type="http://schemas.openxmlformats.org/officeDocument/2006/relationships/image" Target="../media/image6.png"/><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5.png"/><Relationship Id="rId3" Type="http://schemas.openxmlformats.org/officeDocument/2006/relationships/tags" Target="../tags/tag286.xml"/><Relationship Id="rId2" Type="http://schemas.openxmlformats.org/officeDocument/2006/relationships/tags" Target="../tags/tag285.xml"/><Relationship Id="rId17" Type="http://schemas.openxmlformats.org/officeDocument/2006/relationships/tags" Target="../tags/tag298.xml"/><Relationship Id="rId16" Type="http://schemas.openxmlformats.org/officeDocument/2006/relationships/tags" Target="../tags/tag297.xml"/><Relationship Id="rId15" Type="http://schemas.openxmlformats.org/officeDocument/2006/relationships/tags" Target="../tags/tag296.xml"/><Relationship Id="rId14" Type="http://schemas.openxmlformats.org/officeDocument/2006/relationships/tags" Target="../tags/tag295.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image" Target="../media/image8.png"/><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image" Target="../media/image7.png"/><Relationship Id="rId3" Type="http://schemas.openxmlformats.org/officeDocument/2006/relationships/tags" Target="../tags/tag300.xml"/><Relationship Id="rId2" Type="http://schemas.openxmlformats.org/officeDocument/2006/relationships/tags" Target="../tags/tag29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0"/>
            <a:ext cx="12192000" cy="6858000"/>
            <a:chOff x="0" y="0"/>
            <a:chExt cx="12192000" cy="6858000"/>
          </a:xfrm>
        </p:grpSpPr>
        <p:sp>
          <p:nvSpPr>
            <p:cNvPr id="8" name="矩形 7"/>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10" name="任意多边形: 形状 9"/>
          <p:cNvSpPr/>
          <p:nvPr userDrawn="1">
            <p:custDataLst>
              <p:tags r:id="rId10"/>
            </p:custDataLst>
          </p:nvPr>
        </p:nvSpPr>
        <p:spPr>
          <a:xfrm>
            <a:off x="4504932" y="3574104"/>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rgbClr val="64626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ctrTitle" hasCustomPrompt="1"/>
            <p:custDataLst>
              <p:tags r:id="rId11"/>
            </p:custDataLst>
          </p:nvPr>
        </p:nvSpPr>
        <p:spPr>
          <a:xfrm>
            <a:off x="3426350" y="2208015"/>
            <a:ext cx="8048631" cy="129504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3426350" y="3786404"/>
            <a:ext cx="8048631" cy="613318"/>
          </a:xfrm>
        </p:spPr>
        <p:txBody>
          <a:bodyPr lIns="90000" tIns="0" rIns="90000" bIns="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0" y="0"/>
            <a:ext cx="12192000" cy="6858000"/>
            <a:chOff x="0" y="0"/>
            <a:chExt cx="12192000" cy="6858000"/>
          </a:xfrm>
        </p:grpSpPr>
        <p:sp>
          <p:nvSpPr>
            <p:cNvPr id="8" name="矩形 7"/>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Freeform 197"/>
            <p:cNvSpPr>
              <a:spLocks noEditPoints="1"/>
            </p:cNvSpPr>
            <p:nvPr>
              <p:custDataLst>
                <p:tags r:id="rId5"/>
              </p:custDataLst>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10" name="Freeform 34"/>
            <p:cNvSpPr>
              <a:spLocks noEditPoints="1"/>
            </p:cNvSpPr>
            <p:nvPr userDrawn="1">
              <p:custDataLst>
                <p:tags r:id="rId6"/>
              </p:custDataLst>
            </p:nvPr>
          </p:nvSpPr>
          <p:spPr bwMode="auto">
            <a:xfrm>
              <a:off x="10314526" y="352182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1" name="任意多边形 18"/>
            <p:cNvSpPr/>
            <p:nvPr userDrawn="1">
              <p:custDataLst>
                <p:tags r:id="rId7"/>
              </p:custDataLst>
            </p:nvPr>
          </p:nvSpPr>
          <p:spPr>
            <a:xfrm>
              <a:off x="5391775" y="3694589"/>
              <a:ext cx="5058511" cy="36476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8"/>
            </p:custDataLst>
          </p:nvPr>
        </p:nvSpPr>
        <p:spPr>
          <a:xfrm>
            <a:off x="5810671" y="3379636"/>
            <a:ext cx="4400694" cy="743730"/>
          </a:xfrm>
        </p:spPr>
        <p:txBody>
          <a:bodyPr lIns="90000" tIns="46800" rIns="90000" bIns="46800" anchor="t"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0"/>
            </p:custDataLst>
          </p:nvPr>
        </p:nvSpPr>
        <p:spPr/>
        <p:txBody>
          <a:bodyPr/>
          <a:lstStyle/>
          <a:p>
            <a:endParaRPr lang="zh-CN" altLang="en-US"/>
          </a:p>
        </p:txBody>
      </p:sp>
      <p:sp>
        <p:nvSpPr>
          <p:cNvPr id="6" name="灯片编号占位符 5"/>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3" name="图片 82"/>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5" name="图片 84"/>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sp>
          <p:nvSpPr>
            <p:cNvPr id="7" name="矩形 6"/>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2" name="标题 1"/>
          <p:cNvSpPr>
            <a:spLocks noGrp="1"/>
          </p:cNvSpPr>
          <p:nvPr>
            <p:ph type="title"/>
            <p:custDataLst>
              <p:tags r:id="rId7"/>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3" name="图片 82"/>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2" name="图片 81"/>
          <p:cNvPicPr>
            <a:picLocks noChangeAspect="1"/>
          </p:cNvPicPr>
          <p:nvPr userDrawn="1"/>
        </p:nvPicPr>
        <p:blipFill>
          <a:blip r:embed="rId2"/>
          <a:stretch>
            <a:fillRect/>
          </a:stretch>
        </p:blipFill>
        <p:spPr>
          <a:xfrm>
            <a:off x="64169" y="20518"/>
            <a:ext cx="12089416" cy="6846401"/>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2" name="图片 81"/>
          <p:cNvPicPr>
            <a:picLocks noChangeAspect="1"/>
          </p:cNvPicPr>
          <p:nvPr userDrawn="1"/>
        </p:nvPicPr>
        <p:blipFill>
          <a:blip r:embed="rId2"/>
          <a:stretch>
            <a:fillRect/>
          </a:stretch>
        </p:blipFill>
        <p:spPr>
          <a:xfrm>
            <a:off x="64169" y="20518"/>
            <a:ext cx="12089416" cy="6846401"/>
          </a:xfrm>
          <a:prstGeom prst="rect">
            <a:avLst/>
          </a:prstGeom>
        </p:spPr>
      </p:pic>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858000"/>
            <a:chOff x="0" y="0"/>
            <a:chExt cx="12192000" cy="6858000"/>
          </a:xfrm>
        </p:grpSpPr>
        <p:grpSp>
          <p:nvGrpSpPr>
            <p:cNvPr id="6" name="组合 5"/>
            <p:cNvGrpSpPr/>
            <p:nvPr userDrawn="1"/>
          </p:nvGrpSpPr>
          <p:grpSpPr>
            <a:xfrm>
              <a:off x="0" y="0"/>
              <a:ext cx="12192000" cy="6858000"/>
              <a:chOff x="0" y="0"/>
              <a:chExt cx="12192000" cy="6858000"/>
            </a:xfrm>
          </p:grpSpPr>
          <p:sp>
            <p:nvSpPr>
              <p:cNvPr id="7" name="矩形 6"/>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9" name="任意多边形: 形状 8"/>
            <p:cNvSpPr/>
            <p:nvPr userDrawn="1">
              <p:custDataLst>
                <p:tags r:id="rId7"/>
              </p:custDataLst>
            </p:nvPr>
          </p:nvSpPr>
          <p:spPr>
            <a:xfrm>
              <a:off x="4325257" y="3574104"/>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rgbClr val="64626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4920343" y="2103901"/>
            <a:ext cx="4818743" cy="1343394"/>
          </a:xfrm>
        </p:spPr>
        <p:txBody>
          <a:bodyPr vert="horz" lIns="101600" tIns="38100" rIns="25400" bIns="38100" rtlCol="0" anchor="t"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4" name="文本占位符 13"/>
          <p:cNvSpPr>
            <a:spLocks noGrp="1"/>
          </p:cNvSpPr>
          <p:nvPr>
            <p:ph type="body" sz="quarter" idx="13" hasCustomPrompt="1"/>
            <p:custDataLst>
              <p:tags r:id="rId12"/>
            </p:custDataLst>
          </p:nvPr>
        </p:nvSpPr>
        <p:spPr>
          <a:xfrm>
            <a:off x="4416425" y="3873500"/>
            <a:ext cx="6034088" cy="706744"/>
          </a:xfrm>
        </p:spPr>
        <p:txBody>
          <a:bodyPr>
            <a:normAutofit/>
          </a:bodyPr>
          <a:lstStyle>
            <a:lvl1pPr marL="0" indent="0" algn="ctr">
              <a:buNone/>
              <a:defRPr sz="2400" baseline="0"/>
            </a:lvl1pPr>
          </a:lstStyle>
          <a:p>
            <a:pPr lvl="0"/>
            <a:r>
              <a:rPr lang="zh-CN" altLang="en-US" dirty="0"/>
              <a:t>单击此处编辑文本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grpSp>
        <p:nvGrpSpPr>
          <p:cNvPr id="21" name="组合 20"/>
          <p:cNvGrpSpPr/>
          <p:nvPr userDrawn="1">
            <p:custDataLst>
              <p:tags r:id="rId5"/>
            </p:custDataLst>
          </p:nvPr>
        </p:nvGrpSpPr>
        <p:grpSpPr>
          <a:xfrm>
            <a:off x="11032164" y="5582927"/>
            <a:ext cx="851136" cy="1210945"/>
            <a:chOff x="1289955" y="1628061"/>
            <a:chExt cx="3941631" cy="5174701"/>
          </a:xfrm>
        </p:grpSpPr>
        <p:sp>
          <p:nvSpPr>
            <p:cNvPr id="22" name="Shape 209"/>
            <p:cNvSpPr/>
            <p:nvPr>
              <p:custDataLst>
                <p:tags r:id="rId6"/>
              </p:custDataLst>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3" name="组 13"/>
            <p:cNvGrpSpPr/>
            <p:nvPr/>
          </p:nvGrpSpPr>
          <p:grpSpPr>
            <a:xfrm>
              <a:off x="1289955" y="1628061"/>
              <a:ext cx="2187025" cy="2569107"/>
              <a:chOff x="5943842" y="1013911"/>
              <a:chExt cx="2187025" cy="2569107"/>
            </a:xfrm>
          </p:grpSpPr>
          <p:sp>
            <p:nvSpPr>
              <p:cNvPr id="24" name="Shape 202"/>
              <p:cNvSpPr/>
              <p:nvPr>
                <p:custDataLst>
                  <p:tags r:id="rId7"/>
                </p:custDataLst>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5" name="Shape 203"/>
              <p:cNvSpPr/>
              <p:nvPr>
                <p:custDataLst>
                  <p:tags r:id="rId8"/>
                </p:custDataLst>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6" name="Shape 204"/>
              <p:cNvSpPr/>
              <p:nvPr>
                <p:custDataLst>
                  <p:tags r:id="rId9"/>
                </p:custDataLst>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7" name="Shape 205"/>
              <p:cNvSpPr/>
              <p:nvPr>
                <p:custDataLst>
                  <p:tags r:id="rId10"/>
                </p:custDataLst>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8" name="Shape 206"/>
              <p:cNvSpPr/>
              <p:nvPr>
                <p:custDataLst>
                  <p:tags r:id="rId11"/>
                </p:custDataLst>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207"/>
              <p:cNvSpPr/>
              <p:nvPr>
                <p:custDataLst>
                  <p:tags r:id="rId12"/>
                </p:custDataLst>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208"/>
              <p:cNvSpPr/>
              <p:nvPr>
                <p:custDataLst>
                  <p:tags r:id="rId13"/>
                </p:custDataLst>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1" name="Shape 210"/>
              <p:cNvSpPr/>
              <p:nvPr>
                <p:custDataLst>
                  <p:tags r:id="rId14"/>
                </p:custDataLst>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2" name="标题 1"/>
          <p:cNvSpPr>
            <a:spLocks noGrp="1"/>
          </p:cNvSpPr>
          <p:nvPr>
            <p:ph type="title"/>
            <p:custDataLst>
              <p:tags r:id="rId15"/>
            </p:custDataLst>
          </p:nvPr>
        </p:nvSpPr>
        <p:spPr/>
        <p:txBody>
          <a:bodyPr>
            <a:normAutofit/>
          </a:bodyPr>
          <a:lstStyle/>
          <a:p>
            <a:r>
              <a:rPr lang="zh-CN" altLang="en-US"/>
              <a:t>单击此处编辑母版标题样式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9" name="图片 8"/>
          <p:cNvPicPr>
            <a:picLocks noChangeAspect="1"/>
          </p:cNvPicPr>
          <p:nvPr userDrawn="1">
            <p:custDataLst>
              <p:tags r:id="rId3"/>
            </p:custDataLst>
          </p:nvPr>
        </p:nvPicPr>
        <p:blipFill>
          <a:blip r:embed="rId4"/>
          <a:stretch>
            <a:fillRect/>
          </a:stretch>
        </p:blipFill>
        <p:spPr>
          <a:xfrm flipH="1">
            <a:off x="10866755" y="5121275"/>
            <a:ext cx="1076960" cy="1715770"/>
          </a:xfrm>
          <a:prstGeom prst="rect">
            <a:avLst/>
          </a:prstGeom>
          <a:solidFill>
            <a:schemeClr val="bg2"/>
          </a:solidFill>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62" name="图片 161"/>
          <p:cNvPicPr>
            <a:picLocks noChangeAspect="1"/>
          </p:cNvPicPr>
          <p:nvPr userDrawn="1">
            <p:custDataLst>
              <p:tags r:id="rId3"/>
            </p:custDataLst>
          </p:nvPr>
        </p:nvPicPr>
        <p:blipFill>
          <a:blip r:embed="rId4"/>
          <a:stretch>
            <a:fillRect/>
          </a:stretch>
        </p:blipFill>
        <p:spPr>
          <a:xfrm flipH="1">
            <a:off x="142026" y="5040626"/>
            <a:ext cx="1077174" cy="1715607"/>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a:off x="10955020" y="211455"/>
            <a:ext cx="889635" cy="1174750"/>
            <a:chOff x="17252" y="333"/>
            <a:chExt cx="1401" cy="1850"/>
          </a:xfrm>
        </p:grpSpPr>
        <p:sp>
          <p:nvSpPr>
            <p:cNvPr id="12" name="Shape 209"/>
            <p:cNvSpPr/>
            <p:nvPr userDrawn="1">
              <p:custDataLst>
                <p:tags r:id="rId4"/>
              </p:custDataLst>
            </p:nvPr>
          </p:nvSpPr>
          <p:spPr>
            <a:xfrm rot="3758493">
              <a:off x="17758" y="1288"/>
              <a:ext cx="1089" cy="702"/>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4" name="Shape 202"/>
            <p:cNvSpPr/>
            <p:nvPr userDrawn="1">
              <p:custDataLst>
                <p:tags r:id="rId5"/>
              </p:custDataLst>
            </p:nvPr>
          </p:nvSpPr>
          <p:spPr>
            <a:xfrm rot="3758493">
              <a:off x="17098" y="487"/>
              <a:ext cx="999" cy="691"/>
            </a:xfrm>
            <a:custGeom>
              <a:avLst/>
              <a:gdLst/>
              <a:ahLst/>
              <a:cxnLst>
                <a:cxn ang="0">
                  <a:pos x="wd2" y="hd2"/>
                </a:cxn>
                <a:cxn ang="5400000">
                  <a:pos x="wd2" y="hd2"/>
                </a:cxn>
                <a:cxn ang="10800000">
                  <a:pos x="wd2" y="hd2"/>
                </a:cxn>
                <a:cxn ang="16200000">
                  <a:pos x="wd2" y="hd2"/>
                </a:cxn>
              </a:cxnLst>
              <a:rect l="0" t="0" r="r" b="b"/>
              <a:pathLst>
                <a:path w="999" h="691">
                  <a:moveTo>
                    <a:pt x="345" y="353"/>
                  </a:moveTo>
                  <a:cubicBezTo>
                    <a:pt x="468" y="355"/>
                    <a:pt x="588" y="353"/>
                    <a:pt x="706" y="368"/>
                  </a:cubicBezTo>
                  <a:cubicBezTo>
                    <a:pt x="707" y="389"/>
                    <a:pt x="719" y="410"/>
                    <a:pt x="726" y="429"/>
                  </a:cubicBezTo>
                  <a:lnTo>
                    <a:pt x="729" y="438"/>
                  </a:lnTo>
                  <a:lnTo>
                    <a:pt x="732" y="438"/>
                  </a:lnTo>
                  <a:cubicBezTo>
                    <a:pt x="756" y="520"/>
                    <a:pt x="796" y="607"/>
                    <a:pt x="803" y="691"/>
                  </a:cubicBezTo>
                  <a:lnTo>
                    <a:pt x="391" y="680"/>
                  </a:lnTo>
                  <a:cubicBezTo>
                    <a:pt x="415" y="619"/>
                    <a:pt x="389" y="488"/>
                    <a:pt x="361" y="426"/>
                  </a:cubicBezTo>
                  <a:cubicBezTo>
                    <a:pt x="400" y="420"/>
                    <a:pt x="438" y="419"/>
                    <a:pt x="477" y="420"/>
                  </a:cubicBezTo>
                  <a:lnTo>
                    <a:pt x="488" y="421"/>
                  </a:lnTo>
                  <a:lnTo>
                    <a:pt x="364" y="406"/>
                  </a:lnTo>
                  <a:cubicBezTo>
                    <a:pt x="354" y="390"/>
                    <a:pt x="349" y="369"/>
                    <a:pt x="345" y="353"/>
                  </a:cubicBezTo>
                  <a:close/>
                  <a:moveTo>
                    <a:pt x="299" y="206"/>
                  </a:moveTo>
                  <a:lnTo>
                    <a:pt x="345" y="322"/>
                  </a:lnTo>
                  <a:cubicBezTo>
                    <a:pt x="319" y="290"/>
                    <a:pt x="303" y="244"/>
                    <a:pt x="299" y="206"/>
                  </a:cubicBezTo>
                  <a:close/>
                  <a:moveTo>
                    <a:pt x="142" y="48"/>
                  </a:moveTo>
                  <a:lnTo>
                    <a:pt x="134" y="180"/>
                  </a:lnTo>
                  <a:cubicBezTo>
                    <a:pt x="91" y="178"/>
                    <a:pt x="45" y="184"/>
                    <a:pt x="3" y="189"/>
                  </a:cubicBezTo>
                  <a:cubicBezTo>
                    <a:pt x="-1" y="146"/>
                    <a:pt x="0" y="98"/>
                    <a:pt x="2" y="54"/>
                  </a:cubicBezTo>
                  <a:cubicBezTo>
                    <a:pt x="43" y="54"/>
                    <a:pt x="97" y="48"/>
                    <a:pt x="142" y="48"/>
                  </a:cubicBezTo>
                  <a:close/>
                  <a:moveTo>
                    <a:pt x="579" y="0"/>
                  </a:moveTo>
                  <a:cubicBezTo>
                    <a:pt x="582" y="0"/>
                    <a:pt x="585" y="0"/>
                    <a:pt x="589" y="1"/>
                  </a:cubicBezTo>
                  <a:cubicBezTo>
                    <a:pt x="603" y="0"/>
                    <a:pt x="607" y="22"/>
                    <a:pt x="606" y="35"/>
                  </a:cubicBezTo>
                  <a:lnTo>
                    <a:pt x="605" y="38"/>
                  </a:lnTo>
                  <a:lnTo>
                    <a:pt x="608" y="38"/>
                  </a:lnTo>
                  <a:lnTo>
                    <a:pt x="610" y="36"/>
                  </a:lnTo>
                  <a:cubicBezTo>
                    <a:pt x="634" y="12"/>
                    <a:pt x="653" y="14"/>
                    <a:pt x="668" y="32"/>
                  </a:cubicBezTo>
                  <a:lnTo>
                    <a:pt x="670" y="34"/>
                  </a:lnTo>
                  <a:lnTo>
                    <a:pt x="674" y="34"/>
                  </a:lnTo>
                  <a:cubicBezTo>
                    <a:pt x="700" y="32"/>
                    <a:pt x="725" y="29"/>
                    <a:pt x="751" y="29"/>
                  </a:cubicBezTo>
                  <a:cubicBezTo>
                    <a:pt x="771" y="29"/>
                    <a:pt x="791" y="30"/>
                    <a:pt x="812" y="35"/>
                  </a:cubicBezTo>
                  <a:lnTo>
                    <a:pt x="812" y="47"/>
                  </a:lnTo>
                  <a:lnTo>
                    <a:pt x="821" y="49"/>
                  </a:lnTo>
                  <a:cubicBezTo>
                    <a:pt x="882" y="68"/>
                    <a:pt x="939" y="99"/>
                    <a:pt x="999" y="120"/>
                  </a:cubicBezTo>
                  <a:cubicBezTo>
                    <a:pt x="941" y="159"/>
                    <a:pt x="859" y="206"/>
                    <a:pt x="788" y="209"/>
                  </a:cubicBezTo>
                  <a:lnTo>
                    <a:pt x="788" y="203"/>
                  </a:lnTo>
                  <a:lnTo>
                    <a:pt x="776" y="202"/>
                  </a:lnTo>
                  <a:cubicBezTo>
                    <a:pt x="756" y="201"/>
                    <a:pt x="736" y="199"/>
                    <a:pt x="716" y="196"/>
                  </a:cubicBezTo>
                  <a:lnTo>
                    <a:pt x="704" y="195"/>
                  </a:lnTo>
                  <a:lnTo>
                    <a:pt x="704" y="195"/>
                  </a:lnTo>
                  <a:cubicBezTo>
                    <a:pt x="705" y="262"/>
                    <a:pt x="697" y="328"/>
                    <a:pt x="681" y="351"/>
                  </a:cubicBezTo>
                  <a:lnTo>
                    <a:pt x="383" y="230"/>
                  </a:lnTo>
                  <a:cubicBezTo>
                    <a:pt x="384" y="229"/>
                    <a:pt x="383" y="217"/>
                    <a:pt x="383" y="198"/>
                  </a:cubicBezTo>
                  <a:lnTo>
                    <a:pt x="383" y="195"/>
                  </a:lnTo>
                  <a:lnTo>
                    <a:pt x="353" y="195"/>
                  </a:lnTo>
                  <a:cubicBezTo>
                    <a:pt x="290" y="196"/>
                    <a:pt x="233" y="196"/>
                    <a:pt x="199" y="196"/>
                  </a:cubicBezTo>
                  <a:lnTo>
                    <a:pt x="142" y="203"/>
                  </a:lnTo>
                  <a:lnTo>
                    <a:pt x="142" y="69"/>
                  </a:lnTo>
                  <a:cubicBezTo>
                    <a:pt x="225" y="55"/>
                    <a:pt x="310" y="49"/>
                    <a:pt x="394" y="45"/>
                  </a:cubicBezTo>
                  <a:lnTo>
                    <a:pt x="395" y="45"/>
                  </a:lnTo>
                  <a:lnTo>
                    <a:pt x="396" y="40"/>
                  </a:lnTo>
                  <a:cubicBezTo>
                    <a:pt x="407" y="6"/>
                    <a:pt x="426" y="-6"/>
                    <a:pt x="459" y="40"/>
                  </a:cubicBezTo>
                  <a:lnTo>
                    <a:pt x="460" y="43"/>
                  </a:lnTo>
                  <a:lnTo>
                    <a:pt x="464" y="43"/>
                  </a:lnTo>
                  <a:lnTo>
                    <a:pt x="464" y="40"/>
                  </a:lnTo>
                  <a:cubicBezTo>
                    <a:pt x="472" y="8"/>
                    <a:pt x="487" y="-2"/>
                    <a:pt x="506" y="2"/>
                  </a:cubicBezTo>
                  <a:cubicBezTo>
                    <a:pt x="519" y="2"/>
                    <a:pt x="532" y="13"/>
                    <a:pt x="534" y="40"/>
                  </a:cubicBezTo>
                  <a:lnTo>
                    <a:pt x="534" y="40"/>
                  </a:lnTo>
                  <a:lnTo>
                    <a:pt x="537" y="40"/>
                  </a:lnTo>
                  <a:lnTo>
                    <a:pt x="541" y="34"/>
                  </a:lnTo>
                  <a:cubicBezTo>
                    <a:pt x="553" y="14"/>
                    <a:pt x="562" y="1"/>
                    <a:pt x="579" y="0"/>
                  </a:cubicBezTo>
                  <a:close/>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21" name="组合 20"/>
          <p:cNvGrpSpPr/>
          <p:nvPr userDrawn="1">
            <p:custDataLst>
              <p:tags r:id="rId3"/>
            </p:custDataLst>
          </p:nvPr>
        </p:nvGrpSpPr>
        <p:grpSpPr>
          <a:xfrm>
            <a:off x="11032164" y="5582927"/>
            <a:ext cx="851136" cy="1210945"/>
            <a:chOff x="1289955" y="1628061"/>
            <a:chExt cx="3941631" cy="5174701"/>
          </a:xfrm>
        </p:grpSpPr>
        <p:sp>
          <p:nvSpPr>
            <p:cNvPr id="22" name="Shape 209"/>
            <p:cNvSpPr/>
            <p:nvPr>
              <p:custDataLst>
                <p:tags r:id="rId4"/>
              </p:custDataLst>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3" name="组 13"/>
            <p:cNvGrpSpPr/>
            <p:nvPr/>
          </p:nvGrpSpPr>
          <p:grpSpPr>
            <a:xfrm>
              <a:off x="1289955" y="1628061"/>
              <a:ext cx="2187025" cy="2569107"/>
              <a:chOff x="5943842" y="1013911"/>
              <a:chExt cx="2187025" cy="2569107"/>
            </a:xfrm>
          </p:grpSpPr>
          <p:sp>
            <p:nvSpPr>
              <p:cNvPr id="24" name="Shape 202"/>
              <p:cNvSpPr/>
              <p:nvPr>
                <p:custDataLst>
                  <p:tags r:id="rId5"/>
                </p:custDataLst>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5" name="Shape 203"/>
              <p:cNvSpPr/>
              <p:nvPr>
                <p:custDataLst>
                  <p:tags r:id="rId6"/>
                </p:custDataLst>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6" name="Shape 204"/>
              <p:cNvSpPr/>
              <p:nvPr>
                <p:custDataLst>
                  <p:tags r:id="rId7"/>
                </p:custDataLst>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7" name="Shape 205"/>
              <p:cNvSpPr/>
              <p:nvPr>
                <p:custDataLst>
                  <p:tags r:id="rId8"/>
                </p:custDataLst>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8" name="Shape 206"/>
              <p:cNvSpPr/>
              <p:nvPr>
                <p:custDataLst>
                  <p:tags r:id="rId9"/>
                </p:custDataLst>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207"/>
              <p:cNvSpPr/>
              <p:nvPr>
                <p:custDataLst>
                  <p:tags r:id="rId10"/>
                </p:custDataLst>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208"/>
              <p:cNvSpPr/>
              <p:nvPr>
                <p:custDataLst>
                  <p:tags r:id="rId11"/>
                </p:custDataLst>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1" name="Shape 210"/>
              <p:cNvSpPr/>
              <p:nvPr>
                <p:custDataLst>
                  <p:tags r:id="rId12"/>
                </p:custDataLst>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2" name="标题 1"/>
          <p:cNvSpPr>
            <a:spLocks noGrp="1"/>
          </p:cNvSpPr>
          <p:nvPr>
            <p:ph type="title"/>
            <p:custDataLst>
              <p:tags r:id="rId13"/>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dirty="0"/>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4000" y="5180400"/>
            <a:ext cx="11001600" cy="1011600"/>
          </a:xfrm>
        </p:spPr>
        <p:txBody>
          <a:bodyPr>
            <a:normAutofit/>
          </a:bodyPr>
          <a:lstStyle>
            <a:lvl1pPr marL="0" indent="0">
              <a:buNone/>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9790430" y="5666740"/>
            <a:ext cx="2177415" cy="1131570"/>
            <a:chOff x="15418" y="8924"/>
            <a:chExt cx="3429" cy="1782"/>
          </a:xfrm>
        </p:grpSpPr>
        <p:pic>
          <p:nvPicPr>
            <p:cNvPr id="48" name="图片 47"/>
            <p:cNvPicPr>
              <a:picLocks noChangeAspect="1"/>
            </p:cNvPicPr>
            <p:nvPr userDrawn="1">
              <p:custDataLst>
                <p:tags r:id="rId3"/>
              </p:custDataLst>
            </p:nvPr>
          </p:nvPicPr>
          <p:blipFill rotWithShape="1">
            <a:blip r:embed="rId4"/>
            <a:srcRect/>
            <a:stretch>
              <a:fillRect/>
            </a:stretch>
          </p:blipFill>
          <p:spPr>
            <a:xfrm>
              <a:off x="16181" y="9090"/>
              <a:ext cx="759" cy="877"/>
            </a:xfrm>
            <a:prstGeom prst="rect">
              <a:avLst/>
            </a:prstGeom>
          </p:spPr>
        </p:pic>
        <p:sp>
          <p:nvSpPr>
            <p:cNvPr id="54" name="Freeform 5"/>
            <p:cNvSpPr>
              <a:spLocks noEditPoints="1"/>
            </p:cNvSpPr>
            <p:nvPr userDrawn="1">
              <p:custDataLst>
                <p:tags r:id="rId5"/>
              </p:custDataLst>
            </p:nvPr>
          </p:nvSpPr>
          <p:spPr bwMode="auto">
            <a:xfrm>
              <a:off x="15418" y="8924"/>
              <a:ext cx="1309" cy="1744"/>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9" h="1744">
                  <a:moveTo>
                    <a:pt x="442" y="1685"/>
                  </a:moveTo>
                  <a:lnTo>
                    <a:pt x="442" y="1685"/>
                  </a:lnTo>
                  <a:lnTo>
                    <a:pt x="441" y="1685"/>
                  </a:lnTo>
                  <a:lnTo>
                    <a:pt x="440" y="1685"/>
                  </a:lnTo>
                  <a:lnTo>
                    <a:pt x="439" y="1685"/>
                  </a:lnTo>
                  <a:lnTo>
                    <a:pt x="438" y="1685"/>
                  </a:lnTo>
                  <a:lnTo>
                    <a:pt x="438" y="1685"/>
                  </a:lnTo>
                  <a:lnTo>
                    <a:pt x="438" y="1685"/>
                  </a:lnTo>
                  <a:lnTo>
                    <a:pt x="442" y="1685"/>
                  </a:lnTo>
                  <a:close/>
                  <a:moveTo>
                    <a:pt x="660" y="750"/>
                  </a:moveTo>
                  <a:lnTo>
                    <a:pt x="478" y="980"/>
                  </a:lnTo>
                  <a:lnTo>
                    <a:pt x="486" y="1023"/>
                  </a:lnTo>
                  <a:lnTo>
                    <a:pt x="581" y="984"/>
                  </a:lnTo>
                  <a:lnTo>
                    <a:pt x="660" y="750"/>
                  </a:lnTo>
                  <a:close/>
                  <a:moveTo>
                    <a:pt x="719" y="665"/>
                  </a:moveTo>
                  <a:lnTo>
                    <a:pt x="719" y="665"/>
                  </a:lnTo>
                  <a:lnTo>
                    <a:pt x="723" y="682"/>
                  </a:lnTo>
                  <a:lnTo>
                    <a:pt x="737" y="678"/>
                  </a:lnTo>
                  <a:lnTo>
                    <a:pt x="733" y="674"/>
                  </a:lnTo>
                  <a:cubicBezTo>
                    <a:pt x="730" y="671"/>
                    <a:pt x="726" y="668"/>
                    <a:pt x="721" y="666"/>
                  </a:cubicBezTo>
                  <a:lnTo>
                    <a:pt x="719" y="665"/>
                  </a:lnTo>
                  <a:close/>
                  <a:moveTo>
                    <a:pt x="496" y="659"/>
                  </a:moveTo>
                  <a:cubicBezTo>
                    <a:pt x="496" y="659"/>
                    <a:pt x="496" y="659"/>
                    <a:pt x="496" y="659"/>
                  </a:cubicBezTo>
                  <a:lnTo>
                    <a:pt x="497" y="659"/>
                  </a:lnTo>
                  <a:lnTo>
                    <a:pt x="497" y="660"/>
                  </a:lnTo>
                  <a:lnTo>
                    <a:pt x="498" y="660"/>
                  </a:lnTo>
                  <a:lnTo>
                    <a:pt x="499" y="660"/>
                  </a:lnTo>
                  <a:lnTo>
                    <a:pt x="500" y="661"/>
                  </a:lnTo>
                  <a:lnTo>
                    <a:pt x="500" y="661"/>
                  </a:lnTo>
                  <a:lnTo>
                    <a:pt x="501" y="661"/>
                  </a:lnTo>
                  <a:lnTo>
                    <a:pt x="501" y="661"/>
                  </a:lnTo>
                  <a:lnTo>
                    <a:pt x="500" y="661"/>
                  </a:lnTo>
                  <a:lnTo>
                    <a:pt x="500" y="661"/>
                  </a:lnTo>
                  <a:lnTo>
                    <a:pt x="500" y="661"/>
                  </a:lnTo>
                  <a:lnTo>
                    <a:pt x="499" y="660"/>
                  </a:lnTo>
                  <a:lnTo>
                    <a:pt x="499" y="660"/>
                  </a:lnTo>
                  <a:lnTo>
                    <a:pt x="498" y="660"/>
                  </a:lnTo>
                  <a:lnTo>
                    <a:pt x="498" y="660"/>
                  </a:lnTo>
                  <a:lnTo>
                    <a:pt x="497" y="659"/>
                  </a:lnTo>
                  <a:lnTo>
                    <a:pt x="496" y="659"/>
                  </a:lnTo>
                  <a:close/>
                  <a:moveTo>
                    <a:pt x="613" y="654"/>
                  </a:moveTo>
                  <a:lnTo>
                    <a:pt x="609" y="654"/>
                  </a:lnTo>
                  <a:cubicBezTo>
                    <a:pt x="541" y="667"/>
                    <a:pt x="465" y="708"/>
                    <a:pt x="423" y="773"/>
                  </a:cubicBezTo>
                  <a:cubicBezTo>
                    <a:pt x="420" y="770"/>
                    <a:pt x="419" y="769"/>
                    <a:pt x="419" y="769"/>
                  </a:cubicBezTo>
                  <a:lnTo>
                    <a:pt x="419" y="769"/>
                  </a:lnTo>
                  <a:lnTo>
                    <a:pt x="421" y="771"/>
                  </a:lnTo>
                  <a:cubicBezTo>
                    <a:pt x="423" y="773"/>
                    <a:pt x="423" y="773"/>
                    <a:pt x="423" y="773"/>
                  </a:cubicBezTo>
                  <a:cubicBezTo>
                    <a:pt x="399" y="812"/>
                    <a:pt x="387" y="864"/>
                    <a:pt x="387" y="915"/>
                  </a:cubicBezTo>
                  <a:cubicBezTo>
                    <a:pt x="387" y="998"/>
                    <a:pt x="419" y="1078"/>
                    <a:pt x="455" y="1097"/>
                  </a:cubicBezTo>
                  <a:cubicBezTo>
                    <a:pt x="463" y="1101"/>
                    <a:pt x="470" y="1105"/>
                    <a:pt x="482" y="1105"/>
                  </a:cubicBezTo>
                  <a:cubicBezTo>
                    <a:pt x="482" y="1105"/>
                    <a:pt x="482" y="1105"/>
                    <a:pt x="486" y="1105"/>
                  </a:cubicBezTo>
                  <a:cubicBezTo>
                    <a:pt x="546" y="1105"/>
                    <a:pt x="646" y="1026"/>
                    <a:pt x="705" y="931"/>
                  </a:cubicBezTo>
                  <a:cubicBezTo>
                    <a:pt x="745" y="876"/>
                    <a:pt x="761" y="812"/>
                    <a:pt x="761" y="761"/>
                  </a:cubicBezTo>
                  <a:cubicBezTo>
                    <a:pt x="761" y="744"/>
                    <a:pt x="759" y="729"/>
                    <a:pt x="756" y="716"/>
                  </a:cubicBezTo>
                  <a:lnTo>
                    <a:pt x="753" y="708"/>
                  </a:lnTo>
                  <a:lnTo>
                    <a:pt x="708" y="722"/>
                  </a:lnTo>
                  <a:lnTo>
                    <a:pt x="705" y="716"/>
                  </a:lnTo>
                  <a:lnTo>
                    <a:pt x="605" y="1007"/>
                  </a:lnTo>
                  <a:lnTo>
                    <a:pt x="462" y="1067"/>
                  </a:lnTo>
                  <a:lnTo>
                    <a:pt x="442" y="980"/>
                  </a:lnTo>
                  <a:lnTo>
                    <a:pt x="442" y="972"/>
                  </a:lnTo>
                  <a:lnTo>
                    <a:pt x="676" y="680"/>
                  </a:lnTo>
                  <a:lnTo>
                    <a:pt x="613" y="689"/>
                  </a:lnTo>
                  <a:lnTo>
                    <a:pt x="613" y="654"/>
                  </a:lnTo>
                  <a:close/>
                  <a:moveTo>
                    <a:pt x="716" y="424"/>
                  </a:moveTo>
                  <a:cubicBezTo>
                    <a:pt x="712" y="460"/>
                    <a:pt x="704" y="500"/>
                    <a:pt x="700" y="512"/>
                  </a:cubicBezTo>
                  <a:cubicBezTo>
                    <a:pt x="700" y="516"/>
                    <a:pt x="704" y="523"/>
                    <a:pt x="712" y="531"/>
                  </a:cubicBezTo>
                  <a:cubicBezTo>
                    <a:pt x="724" y="539"/>
                    <a:pt x="736" y="543"/>
                    <a:pt x="744" y="543"/>
                  </a:cubicBezTo>
                  <a:cubicBezTo>
                    <a:pt x="748" y="543"/>
                    <a:pt x="792" y="519"/>
                    <a:pt x="828" y="500"/>
                  </a:cubicBezTo>
                  <a:cubicBezTo>
                    <a:pt x="832" y="496"/>
                    <a:pt x="836" y="492"/>
                    <a:pt x="844" y="492"/>
                  </a:cubicBezTo>
                  <a:cubicBezTo>
                    <a:pt x="836" y="492"/>
                    <a:pt x="832" y="492"/>
                    <a:pt x="824" y="492"/>
                  </a:cubicBezTo>
                  <a:cubicBezTo>
                    <a:pt x="804" y="492"/>
                    <a:pt x="784" y="492"/>
                    <a:pt x="768" y="488"/>
                  </a:cubicBezTo>
                  <a:cubicBezTo>
                    <a:pt x="740" y="480"/>
                    <a:pt x="728" y="452"/>
                    <a:pt x="716" y="424"/>
                  </a:cubicBezTo>
                  <a:close/>
                  <a:moveTo>
                    <a:pt x="700" y="349"/>
                  </a:moveTo>
                  <a:cubicBezTo>
                    <a:pt x="704" y="349"/>
                    <a:pt x="704" y="349"/>
                    <a:pt x="704" y="349"/>
                  </a:cubicBezTo>
                  <a:cubicBezTo>
                    <a:pt x="724" y="349"/>
                    <a:pt x="724" y="349"/>
                    <a:pt x="724" y="349"/>
                  </a:cubicBezTo>
                  <a:cubicBezTo>
                    <a:pt x="728" y="349"/>
                    <a:pt x="728" y="349"/>
                    <a:pt x="728" y="349"/>
                  </a:cubicBezTo>
                  <a:cubicBezTo>
                    <a:pt x="728" y="353"/>
                    <a:pt x="728" y="353"/>
                    <a:pt x="728" y="353"/>
                  </a:cubicBezTo>
                  <a:cubicBezTo>
                    <a:pt x="728" y="353"/>
                    <a:pt x="728" y="357"/>
                    <a:pt x="728" y="357"/>
                  </a:cubicBezTo>
                  <a:cubicBezTo>
                    <a:pt x="732" y="361"/>
                    <a:pt x="732" y="365"/>
                    <a:pt x="732" y="369"/>
                  </a:cubicBezTo>
                  <a:cubicBezTo>
                    <a:pt x="736" y="381"/>
                    <a:pt x="740" y="393"/>
                    <a:pt x="744" y="405"/>
                  </a:cubicBezTo>
                  <a:cubicBezTo>
                    <a:pt x="752" y="432"/>
                    <a:pt x="772" y="456"/>
                    <a:pt x="776" y="456"/>
                  </a:cubicBezTo>
                  <a:cubicBezTo>
                    <a:pt x="788" y="456"/>
                    <a:pt x="804" y="460"/>
                    <a:pt x="824" y="460"/>
                  </a:cubicBezTo>
                  <a:cubicBezTo>
                    <a:pt x="864" y="460"/>
                    <a:pt x="900" y="456"/>
                    <a:pt x="904" y="456"/>
                  </a:cubicBezTo>
                  <a:cubicBezTo>
                    <a:pt x="908" y="456"/>
                    <a:pt x="908" y="456"/>
                    <a:pt x="908" y="456"/>
                  </a:cubicBezTo>
                  <a:cubicBezTo>
                    <a:pt x="916" y="484"/>
                    <a:pt x="916" y="484"/>
                    <a:pt x="916" y="484"/>
                  </a:cubicBezTo>
                  <a:cubicBezTo>
                    <a:pt x="912" y="484"/>
                    <a:pt x="912" y="484"/>
                    <a:pt x="912" y="484"/>
                  </a:cubicBezTo>
                  <a:cubicBezTo>
                    <a:pt x="908" y="488"/>
                    <a:pt x="908" y="488"/>
                    <a:pt x="908" y="488"/>
                  </a:cubicBezTo>
                  <a:cubicBezTo>
                    <a:pt x="904" y="492"/>
                    <a:pt x="896" y="496"/>
                    <a:pt x="892" y="500"/>
                  </a:cubicBezTo>
                  <a:cubicBezTo>
                    <a:pt x="880" y="508"/>
                    <a:pt x="860" y="516"/>
                    <a:pt x="844" y="527"/>
                  </a:cubicBezTo>
                  <a:cubicBezTo>
                    <a:pt x="808" y="547"/>
                    <a:pt x="768" y="571"/>
                    <a:pt x="748" y="575"/>
                  </a:cubicBezTo>
                  <a:cubicBezTo>
                    <a:pt x="748" y="575"/>
                    <a:pt x="744" y="575"/>
                    <a:pt x="744" y="575"/>
                  </a:cubicBezTo>
                  <a:cubicBezTo>
                    <a:pt x="708" y="571"/>
                    <a:pt x="672" y="547"/>
                    <a:pt x="668" y="512"/>
                  </a:cubicBezTo>
                  <a:cubicBezTo>
                    <a:pt x="668" y="508"/>
                    <a:pt x="668" y="508"/>
                    <a:pt x="668" y="504"/>
                  </a:cubicBezTo>
                  <a:cubicBezTo>
                    <a:pt x="672" y="480"/>
                    <a:pt x="696" y="357"/>
                    <a:pt x="696" y="353"/>
                  </a:cubicBezTo>
                  <a:cubicBezTo>
                    <a:pt x="700" y="349"/>
                    <a:pt x="700" y="349"/>
                    <a:pt x="700" y="349"/>
                  </a:cubicBezTo>
                  <a:close/>
                  <a:moveTo>
                    <a:pt x="883" y="297"/>
                  </a:moveTo>
                  <a:lnTo>
                    <a:pt x="891" y="297"/>
                  </a:lnTo>
                  <a:lnTo>
                    <a:pt x="911" y="297"/>
                  </a:lnTo>
                  <a:lnTo>
                    <a:pt x="911" y="329"/>
                  </a:lnTo>
                  <a:lnTo>
                    <a:pt x="903" y="329"/>
                  </a:lnTo>
                  <a:lnTo>
                    <a:pt x="891" y="329"/>
                  </a:lnTo>
                  <a:lnTo>
                    <a:pt x="883" y="329"/>
                  </a:lnTo>
                  <a:lnTo>
                    <a:pt x="883" y="297"/>
                  </a:lnTo>
                  <a:close/>
                  <a:moveTo>
                    <a:pt x="795" y="266"/>
                  </a:moveTo>
                  <a:lnTo>
                    <a:pt x="827" y="293"/>
                  </a:lnTo>
                  <a:lnTo>
                    <a:pt x="807" y="317"/>
                  </a:lnTo>
                  <a:lnTo>
                    <a:pt x="784" y="297"/>
                  </a:lnTo>
                  <a:lnTo>
                    <a:pt x="776" y="293"/>
                  </a:lnTo>
                  <a:lnTo>
                    <a:pt x="795" y="266"/>
                  </a:lnTo>
                  <a:close/>
                  <a:moveTo>
                    <a:pt x="215" y="214"/>
                  </a:moveTo>
                  <a:cubicBezTo>
                    <a:pt x="215" y="214"/>
                    <a:pt x="216" y="214"/>
                    <a:pt x="217" y="215"/>
                  </a:cubicBezTo>
                  <a:lnTo>
                    <a:pt x="219" y="216"/>
                  </a:lnTo>
                  <a:lnTo>
                    <a:pt x="219" y="218"/>
                  </a:lnTo>
                  <a:cubicBezTo>
                    <a:pt x="215" y="214"/>
                    <a:pt x="215" y="214"/>
                    <a:pt x="215" y="214"/>
                  </a:cubicBezTo>
                  <a:close/>
                  <a:moveTo>
                    <a:pt x="219" y="214"/>
                  </a:moveTo>
                  <a:lnTo>
                    <a:pt x="219" y="214"/>
                  </a:lnTo>
                  <a:lnTo>
                    <a:pt x="218" y="214"/>
                  </a:lnTo>
                  <a:lnTo>
                    <a:pt x="217" y="214"/>
                  </a:lnTo>
                  <a:lnTo>
                    <a:pt x="217" y="214"/>
                  </a:lnTo>
                  <a:lnTo>
                    <a:pt x="215" y="214"/>
                  </a:lnTo>
                  <a:lnTo>
                    <a:pt x="215" y="214"/>
                  </a:lnTo>
                  <a:lnTo>
                    <a:pt x="215" y="214"/>
                  </a:lnTo>
                  <a:lnTo>
                    <a:pt x="219" y="214"/>
                  </a:lnTo>
                  <a:close/>
                  <a:moveTo>
                    <a:pt x="772" y="163"/>
                  </a:moveTo>
                  <a:cubicBezTo>
                    <a:pt x="652" y="163"/>
                    <a:pt x="557" y="262"/>
                    <a:pt x="557" y="381"/>
                  </a:cubicBezTo>
                  <a:cubicBezTo>
                    <a:pt x="557" y="499"/>
                    <a:pt x="652" y="598"/>
                    <a:pt x="772" y="598"/>
                  </a:cubicBezTo>
                  <a:cubicBezTo>
                    <a:pt x="892" y="598"/>
                    <a:pt x="987" y="499"/>
                    <a:pt x="987" y="381"/>
                  </a:cubicBezTo>
                  <a:cubicBezTo>
                    <a:pt x="987" y="377"/>
                    <a:pt x="987" y="377"/>
                    <a:pt x="987" y="377"/>
                  </a:cubicBezTo>
                  <a:cubicBezTo>
                    <a:pt x="987" y="300"/>
                    <a:pt x="947" y="233"/>
                    <a:pt x="887" y="196"/>
                  </a:cubicBezTo>
                  <a:lnTo>
                    <a:pt x="885" y="194"/>
                  </a:lnTo>
                  <a:lnTo>
                    <a:pt x="884" y="194"/>
                  </a:lnTo>
                  <a:cubicBezTo>
                    <a:pt x="879" y="194"/>
                    <a:pt x="879" y="194"/>
                    <a:pt x="879" y="194"/>
                  </a:cubicBezTo>
                  <a:lnTo>
                    <a:pt x="879" y="191"/>
                  </a:lnTo>
                  <a:lnTo>
                    <a:pt x="875" y="188"/>
                  </a:lnTo>
                  <a:lnTo>
                    <a:pt x="869" y="185"/>
                  </a:lnTo>
                  <a:lnTo>
                    <a:pt x="868" y="186"/>
                  </a:lnTo>
                  <a:cubicBezTo>
                    <a:pt x="867" y="186"/>
                    <a:pt x="867" y="186"/>
                    <a:pt x="867" y="186"/>
                  </a:cubicBezTo>
                  <a:lnTo>
                    <a:pt x="865" y="184"/>
                  </a:lnTo>
                  <a:lnTo>
                    <a:pt x="856" y="179"/>
                  </a:lnTo>
                  <a:cubicBezTo>
                    <a:pt x="830" y="169"/>
                    <a:pt x="802" y="163"/>
                    <a:pt x="772" y="163"/>
                  </a:cubicBezTo>
                  <a:close/>
                  <a:moveTo>
                    <a:pt x="962" y="124"/>
                  </a:moveTo>
                  <a:lnTo>
                    <a:pt x="962" y="125"/>
                  </a:lnTo>
                  <a:cubicBezTo>
                    <a:pt x="951" y="135"/>
                    <a:pt x="938" y="142"/>
                    <a:pt x="926" y="150"/>
                  </a:cubicBezTo>
                  <a:cubicBezTo>
                    <a:pt x="923" y="153"/>
                    <a:pt x="920" y="155"/>
                    <a:pt x="916" y="157"/>
                  </a:cubicBezTo>
                  <a:lnTo>
                    <a:pt x="909" y="162"/>
                  </a:lnTo>
                  <a:lnTo>
                    <a:pt x="913" y="162"/>
                  </a:lnTo>
                  <a:cubicBezTo>
                    <a:pt x="915" y="162"/>
                    <a:pt x="917" y="162"/>
                    <a:pt x="919" y="162"/>
                  </a:cubicBezTo>
                  <a:cubicBezTo>
                    <a:pt x="931" y="162"/>
                    <a:pt x="947" y="162"/>
                    <a:pt x="962" y="162"/>
                  </a:cubicBezTo>
                  <a:cubicBezTo>
                    <a:pt x="974" y="162"/>
                    <a:pt x="978" y="162"/>
                    <a:pt x="978" y="162"/>
                  </a:cubicBezTo>
                  <a:cubicBezTo>
                    <a:pt x="978" y="158"/>
                    <a:pt x="982" y="158"/>
                    <a:pt x="982" y="158"/>
                  </a:cubicBezTo>
                  <a:cubicBezTo>
                    <a:pt x="982" y="154"/>
                    <a:pt x="982" y="150"/>
                    <a:pt x="986" y="146"/>
                  </a:cubicBezTo>
                  <a:cubicBezTo>
                    <a:pt x="982" y="146"/>
                    <a:pt x="982" y="146"/>
                    <a:pt x="982" y="146"/>
                  </a:cubicBezTo>
                  <a:cubicBezTo>
                    <a:pt x="974" y="146"/>
                    <a:pt x="974" y="146"/>
                    <a:pt x="974" y="146"/>
                  </a:cubicBezTo>
                  <a:cubicBezTo>
                    <a:pt x="974" y="142"/>
                    <a:pt x="974" y="142"/>
                    <a:pt x="974" y="142"/>
                  </a:cubicBezTo>
                  <a:cubicBezTo>
                    <a:pt x="958" y="139"/>
                    <a:pt x="958" y="139"/>
                    <a:pt x="958" y="139"/>
                  </a:cubicBezTo>
                  <a:cubicBezTo>
                    <a:pt x="958" y="131"/>
                    <a:pt x="958" y="131"/>
                    <a:pt x="958" y="131"/>
                  </a:cubicBezTo>
                  <a:cubicBezTo>
                    <a:pt x="958" y="127"/>
                    <a:pt x="962" y="127"/>
                    <a:pt x="962" y="127"/>
                  </a:cubicBezTo>
                  <a:cubicBezTo>
                    <a:pt x="962" y="127"/>
                    <a:pt x="962" y="127"/>
                    <a:pt x="962" y="125"/>
                  </a:cubicBezTo>
                  <a:lnTo>
                    <a:pt x="962" y="124"/>
                  </a:lnTo>
                  <a:close/>
                  <a:moveTo>
                    <a:pt x="998" y="123"/>
                  </a:moveTo>
                  <a:cubicBezTo>
                    <a:pt x="998" y="123"/>
                    <a:pt x="998" y="125"/>
                    <a:pt x="997" y="128"/>
                  </a:cubicBezTo>
                  <a:lnTo>
                    <a:pt x="997" y="128"/>
                  </a:lnTo>
                  <a:lnTo>
                    <a:pt x="996" y="129"/>
                  </a:lnTo>
                  <a:cubicBezTo>
                    <a:pt x="994" y="131"/>
                    <a:pt x="993" y="132"/>
                    <a:pt x="990" y="135"/>
                  </a:cubicBezTo>
                  <a:cubicBezTo>
                    <a:pt x="990" y="139"/>
                    <a:pt x="990" y="139"/>
                    <a:pt x="990" y="139"/>
                  </a:cubicBezTo>
                  <a:cubicBezTo>
                    <a:pt x="993" y="136"/>
                    <a:pt x="995" y="133"/>
                    <a:pt x="996" y="130"/>
                  </a:cubicBezTo>
                  <a:lnTo>
                    <a:pt x="997" y="128"/>
                  </a:lnTo>
                  <a:lnTo>
                    <a:pt x="998" y="127"/>
                  </a:lnTo>
                  <a:cubicBezTo>
                    <a:pt x="998" y="123"/>
                    <a:pt x="998" y="123"/>
                    <a:pt x="998" y="123"/>
                  </a:cubicBezTo>
                  <a:close/>
                  <a:moveTo>
                    <a:pt x="899" y="0"/>
                  </a:moveTo>
                  <a:cubicBezTo>
                    <a:pt x="919" y="0"/>
                    <a:pt x="934" y="16"/>
                    <a:pt x="950" y="32"/>
                  </a:cubicBezTo>
                  <a:cubicBezTo>
                    <a:pt x="966" y="47"/>
                    <a:pt x="978" y="67"/>
                    <a:pt x="982" y="87"/>
                  </a:cubicBezTo>
                  <a:cubicBezTo>
                    <a:pt x="982" y="89"/>
                    <a:pt x="981" y="91"/>
                    <a:pt x="981" y="93"/>
                  </a:cubicBezTo>
                  <a:lnTo>
                    <a:pt x="981" y="93"/>
                  </a:lnTo>
                  <a:lnTo>
                    <a:pt x="982" y="92"/>
                  </a:lnTo>
                  <a:cubicBezTo>
                    <a:pt x="986" y="89"/>
                    <a:pt x="991" y="87"/>
                    <a:pt x="998" y="87"/>
                  </a:cubicBezTo>
                  <a:cubicBezTo>
                    <a:pt x="1006" y="87"/>
                    <a:pt x="1010" y="87"/>
                    <a:pt x="1014" y="91"/>
                  </a:cubicBezTo>
                  <a:cubicBezTo>
                    <a:pt x="1022" y="99"/>
                    <a:pt x="1030" y="111"/>
                    <a:pt x="1030" y="123"/>
                  </a:cubicBezTo>
                  <a:cubicBezTo>
                    <a:pt x="1030" y="135"/>
                    <a:pt x="1026" y="146"/>
                    <a:pt x="1018" y="158"/>
                  </a:cubicBezTo>
                  <a:cubicBezTo>
                    <a:pt x="1010" y="166"/>
                    <a:pt x="1010" y="170"/>
                    <a:pt x="1006" y="178"/>
                  </a:cubicBezTo>
                  <a:cubicBezTo>
                    <a:pt x="998" y="190"/>
                    <a:pt x="986" y="194"/>
                    <a:pt x="966" y="194"/>
                  </a:cubicBezTo>
                  <a:cubicBezTo>
                    <a:pt x="956" y="194"/>
                    <a:pt x="948" y="194"/>
                    <a:pt x="940" y="194"/>
                  </a:cubicBezTo>
                  <a:lnTo>
                    <a:pt x="937" y="194"/>
                  </a:lnTo>
                  <a:lnTo>
                    <a:pt x="944" y="200"/>
                  </a:lnTo>
                  <a:cubicBezTo>
                    <a:pt x="989" y="244"/>
                    <a:pt x="1017" y="305"/>
                    <a:pt x="1019" y="373"/>
                  </a:cubicBezTo>
                  <a:cubicBezTo>
                    <a:pt x="1019" y="381"/>
                    <a:pt x="1019" y="381"/>
                    <a:pt x="1019" y="381"/>
                  </a:cubicBezTo>
                  <a:cubicBezTo>
                    <a:pt x="1019" y="519"/>
                    <a:pt x="911" y="630"/>
                    <a:pt x="772" y="630"/>
                  </a:cubicBezTo>
                  <a:cubicBezTo>
                    <a:pt x="759" y="630"/>
                    <a:pt x="747" y="629"/>
                    <a:pt x="735" y="627"/>
                  </a:cubicBezTo>
                  <a:lnTo>
                    <a:pt x="733" y="627"/>
                  </a:lnTo>
                  <a:lnTo>
                    <a:pt x="730" y="634"/>
                  </a:lnTo>
                  <a:lnTo>
                    <a:pt x="737" y="638"/>
                  </a:lnTo>
                  <a:cubicBezTo>
                    <a:pt x="748" y="646"/>
                    <a:pt x="758" y="655"/>
                    <a:pt x="765" y="665"/>
                  </a:cubicBezTo>
                  <a:lnTo>
                    <a:pt x="770" y="672"/>
                  </a:lnTo>
                  <a:lnTo>
                    <a:pt x="778" y="670"/>
                  </a:lnTo>
                  <a:cubicBezTo>
                    <a:pt x="788" y="665"/>
                    <a:pt x="800" y="660"/>
                    <a:pt x="812" y="654"/>
                  </a:cubicBezTo>
                  <a:cubicBezTo>
                    <a:pt x="847" y="638"/>
                    <a:pt x="895" y="618"/>
                    <a:pt x="943" y="598"/>
                  </a:cubicBezTo>
                  <a:cubicBezTo>
                    <a:pt x="1042" y="555"/>
                    <a:pt x="1142" y="515"/>
                    <a:pt x="1182" y="511"/>
                  </a:cubicBezTo>
                  <a:cubicBezTo>
                    <a:pt x="1182" y="511"/>
                    <a:pt x="1186" y="511"/>
                    <a:pt x="1190" y="511"/>
                  </a:cubicBezTo>
                  <a:cubicBezTo>
                    <a:pt x="1249" y="511"/>
                    <a:pt x="1301" y="531"/>
                    <a:pt x="1301" y="531"/>
                  </a:cubicBezTo>
                  <a:cubicBezTo>
                    <a:pt x="1309" y="535"/>
                    <a:pt x="1309" y="535"/>
                    <a:pt x="1309" y="535"/>
                  </a:cubicBezTo>
                  <a:cubicBezTo>
                    <a:pt x="1301" y="562"/>
                    <a:pt x="1301" y="562"/>
                    <a:pt x="1301" y="562"/>
                  </a:cubicBezTo>
                  <a:cubicBezTo>
                    <a:pt x="1293" y="562"/>
                    <a:pt x="1293" y="562"/>
                    <a:pt x="1293" y="562"/>
                  </a:cubicBezTo>
                  <a:cubicBezTo>
                    <a:pt x="1293" y="562"/>
                    <a:pt x="1289" y="559"/>
                    <a:pt x="1289" y="559"/>
                  </a:cubicBezTo>
                  <a:cubicBezTo>
                    <a:pt x="1289" y="559"/>
                    <a:pt x="1285" y="559"/>
                    <a:pt x="1285" y="559"/>
                  </a:cubicBezTo>
                  <a:cubicBezTo>
                    <a:pt x="1277" y="555"/>
                    <a:pt x="1269" y="555"/>
                    <a:pt x="1261" y="551"/>
                  </a:cubicBezTo>
                  <a:cubicBezTo>
                    <a:pt x="1241" y="547"/>
                    <a:pt x="1217" y="543"/>
                    <a:pt x="1190" y="543"/>
                  </a:cubicBezTo>
                  <a:cubicBezTo>
                    <a:pt x="1186" y="543"/>
                    <a:pt x="1186" y="543"/>
                    <a:pt x="1182" y="543"/>
                  </a:cubicBezTo>
                  <a:cubicBezTo>
                    <a:pt x="1162" y="543"/>
                    <a:pt x="1050" y="586"/>
                    <a:pt x="955" y="626"/>
                  </a:cubicBezTo>
                  <a:cubicBezTo>
                    <a:pt x="886" y="657"/>
                    <a:pt x="820" y="686"/>
                    <a:pt x="788" y="700"/>
                  </a:cubicBezTo>
                  <a:lnTo>
                    <a:pt x="784" y="702"/>
                  </a:lnTo>
                  <a:lnTo>
                    <a:pt x="788" y="713"/>
                  </a:lnTo>
                  <a:cubicBezTo>
                    <a:pt x="791" y="728"/>
                    <a:pt x="793" y="744"/>
                    <a:pt x="793" y="761"/>
                  </a:cubicBezTo>
                  <a:cubicBezTo>
                    <a:pt x="793" y="820"/>
                    <a:pt x="773" y="887"/>
                    <a:pt x="733" y="951"/>
                  </a:cubicBezTo>
                  <a:cubicBezTo>
                    <a:pt x="681" y="1032"/>
                    <a:pt x="602" y="1103"/>
                    <a:pt x="529" y="1128"/>
                  </a:cubicBezTo>
                  <a:lnTo>
                    <a:pt x="521" y="1130"/>
                  </a:lnTo>
                  <a:lnTo>
                    <a:pt x="521" y="1133"/>
                  </a:lnTo>
                  <a:cubicBezTo>
                    <a:pt x="519" y="1136"/>
                    <a:pt x="517" y="1140"/>
                    <a:pt x="517" y="1146"/>
                  </a:cubicBezTo>
                  <a:cubicBezTo>
                    <a:pt x="517" y="1158"/>
                    <a:pt x="513" y="1177"/>
                    <a:pt x="509" y="1197"/>
                  </a:cubicBezTo>
                  <a:cubicBezTo>
                    <a:pt x="501" y="1245"/>
                    <a:pt x="489" y="1304"/>
                    <a:pt x="481" y="1368"/>
                  </a:cubicBezTo>
                  <a:cubicBezTo>
                    <a:pt x="462" y="1494"/>
                    <a:pt x="442" y="1637"/>
                    <a:pt x="438" y="1685"/>
                  </a:cubicBezTo>
                  <a:cubicBezTo>
                    <a:pt x="438" y="1692"/>
                    <a:pt x="442" y="1696"/>
                    <a:pt x="442" y="1696"/>
                  </a:cubicBezTo>
                  <a:cubicBezTo>
                    <a:pt x="442" y="1704"/>
                    <a:pt x="458" y="1712"/>
                    <a:pt x="481" y="1712"/>
                  </a:cubicBezTo>
                  <a:cubicBezTo>
                    <a:pt x="509" y="1712"/>
                    <a:pt x="537" y="1704"/>
                    <a:pt x="537" y="1704"/>
                  </a:cubicBezTo>
                  <a:cubicBezTo>
                    <a:pt x="537" y="1704"/>
                    <a:pt x="537" y="1704"/>
                    <a:pt x="541" y="1704"/>
                  </a:cubicBezTo>
                  <a:cubicBezTo>
                    <a:pt x="545" y="1704"/>
                    <a:pt x="545" y="1704"/>
                    <a:pt x="545" y="1704"/>
                  </a:cubicBezTo>
                  <a:cubicBezTo>
                    <a:pt x="553" y="1732"/>
                    <a:pt x="553" y="1732"/>
                    <a:pt x="553" y="1732"/>
                  </a:cubicBezTo>
                  <a:cubicBezTo>
                    <a:pt x="545" y="1732"/>
                    <a:pt x="545" y="1732"/>
                    <a:pt x="545" y="1732"/>
                  </a:cubicBezTo>
                  <a:cubicBezTo>
                    <a:pt x="545" y="1732"/>
                    <a:pt x="541" y="1736"/>
                    <a:pt x="541" y="1736"/>
                  </a:cubicBezTo>
                  <a:cubicBezTo>
                    <a:pt x="537" y="1736"/>
                    <a:pt x="533" y="1736"/>
                    <a:pt x="525" y="1736"/>
                  </a:cubicBezTo>
                  <a:cubicBezTo>
                    <a:pt x="513" y="1740"/>
                    <a:pt x="497" y="1744"/>
                    <a:pt x="481" y="1744"/>
                  </a:cubicBezTo>
                  <a:cubicBezTo>
                    <a:pt x="481" y="1744"/>
                    <a:pt x="478" y="1744"/>
                    <a:pt x="478" y="1744"/>
                  </a:cubicBezTo>
                  <a:cubicBezTo>
                    <a:pt x="454" y="1744"/>
                    <a:pt x="422" y="1736"/>
                    <a:pt x="410" y="1704"/>
                  </a:cubicBezTo>
                  <a:lnTo>
                    <a:pt x="411" y="1704"/>
                  </a:lnTo>
                  <a:lnTo>
                    <a:pt x="412" y="1703"/>
                  </a:lnTo>
                  <a:lnTo>
                    <a:pt x="412" y="1703"/>
                  </a:lnTo>
                  <a:lnTo>
                    <a:pt x="413" y="1703"/>
                  </a:lnTo>
                  <a:cubicBezTo>
                    <a:pt x="413" y="1703"/>
                    <a:pt x="414" y="1702"/>
                    <a:pt x="415" y="1702"/>
                  </a:cubicBezTo>
                  <a:lnTo>
                    <a:pt x="416" y="1702"/>
                  </a:lnTo>
                  <a:lnTo>
                    <a:pt x="416" y="1701"/>
                  </a:lnTo>
                  <a:lnTo>
                    <a:pt x="417" y="1701"/>
                  </a:lnTo>
                  <a:cubicBezTo>
                    <a:pt x="418" y="1700"/>
                    <a:pt x="418" y="1700"/>
                    <a:pt x="418" y="1700"/>
                  </a:cubicBezTo>
                  <a:lnTo>
                    <a:pt x="416" y="1701"/>
                  </a:lnTo>
                  <a:lnTo>
                    <a:pt x="416" y="1701"/>
                  </a:lnTo>
                  <a:lnTo>
                    <a:pt x="416" y="1702"/>
                  </a:lnTo>
                  <a:lnTo>
                    <a:pt x="415" y="1702"/>
                  </a:lnTo>
                  <a:cubicBezTo>
                    <a:pt x="415" y="1702"/>
                    <a:pt x="414" y="1702"/>
                    <a:pt x="413" y="1703"/>
                  </a:cubicBezTo>
                  <a:lnTo>
                    <a:pt x="412" y="1703"/>
                  </a:lnTo>
                  <a:lnTo>
                    <a:pt x="411" y="1704"/>
                  </a:lnTo>
                  <a:lnTo>
                    <a:pt x="411" y="1704"/>
                  </a:lnTo>
                  <a:cubicBezTo>
                    <a:pt x="410" y="1704"/>
                    <a:pt x="410" y="1704"/>
                    <a:pt x="410" y="1704"/>
                  </a:cubicBezTo>
                  <a:cubicBezTo>
                    <a:pt x="410" y="1696"/>
                    <a:pt x="406" y="1692"/>
                    <a:pt x="406" y="1685"/>
                  </a:cubicBezTo>
                  <a:cubicBezTo>
                    <a:pt x="410" y="1595"/>
                    <a:pt x="472" y="1228"/>
                    <a:pt x="487" y="1137"/>
                  </a:cubicBezTo>
                  <a:lnTo>
                    <a:pt x="487" y="1137"/>
                  </a:lnTo>
                  <a:lnTo>
                    <a:pt x="482" y="1137"/>
                  </a:lnTo>
                  <a:cubicBezTo>
                    <a:pt x="466" y="1137"/>
                    <a:pt x="451" y="1133"/>
                    <a:pt x="435" y="1121"/>
                  </a:cubicBezTo>
                  <a:cubicBezTo>
                    <a:pt x="439" y="1117"/>
                    <a:pt x="439" y="1117"/>
                    <a:pt x="439" y="1117"/>
                  </a:cubicBezTo>
                  <a:cubicBezTo>
                    <a:pt x="435" y="1121"/>
                    <a:pt x="435" y="1121"/>
                    <a:pt x="435" y="1121"/>
                  </a:cubicBezTo>
                  <a:cubicBezTo>
                    <a:pt x="423" y="1113"/>
                    <a:pt x="412" y="1102"/>
                    <a:pt x="402" y="1088"/>
                  </a:cubicBezTo>
                  <a:lnTo>
                    <a:pt x="399" y="1083"/>
                  </a:lnTo>
                  <a:lnTo>
                    <a:pt x="393" y="1090"/>
                  </a:lnTo>
                  <a:cubicBezTo>
                    <a:pt x="367" y="1122"/>
                    <a:pt x="321" y="1178"/>
                    <a:pt x="283" y="1213"/>
                  </a:cubicBezTo>
                  <a:cubicBezTo>
                    <a:pt x="263" y="1229"/>
                    <a:pt x="247" y="1241"/>
                    <a:pt x="227" y="1245"/>
                  </a:cubicBezTo>
                  <a:cubicBezTo>
                    <a:pt x="227" y="1245"/>
                    <a:pt x="223" y="1241"/>
                    <a:pt x="223" y="1241"/>
                  </a:cubicBezTo>
                  <a:cubicBezTo>
                    <a:pt x="223" y="1233"/>
                    <a:pt x="223" y="1233"/>
                    <a:pt x="223" y="1233"/>
                  </a:cubicBezTo>
                  <a:cubicBezTo>
                    <a:pt x="219" y="1241"/>
                    <a:pt x="219" y="1241"/>
                    <a:pt x="219" y="1241"/>
                  </a:cubicBezTo>
                  <a:cubicBezTo>
                    <a:pt x="191" y="1233"/>
                    <a:pt x="171" y="1193"/>
                    <a:pt x="147" y="1154"/>
                  </a:cubicBezTo>
                  <a:cubicBezTo>
                    <a:pt x="131" y="1118"/>
                    <a:pt x="119" y="1083"/>
                    <a:pt x="115" y="1063"/>
                  </a:cubicBezTo>
                  <a:cubicBezTo>
                    <a:pt x="115" y="1063"/>
                    <a:pt x="111" y="1063"/>
                    <a:pt x="111" y="1063"/>
                  </a:cubicBezTo>
                  <a:cubicBezTo>
                    <a:pt x="84" y="1063"/>
                    <a:pt x="24" y="1079"/>
                    <a:pt x="20" y="1083"/>
                  </a:cubicBezTo>
                  <a:cubicBezTo>
                    <a:pt x="16" y="1075"/>
                    <a:pt x="16" y="1075"/>
                    <a:pt x="16" y="1075"/>
                  </a:cubicBezTo>
                  <a:cubicBezTo>
                    <a:pt x="8" y="1075"/>
                    <a:pt x="8" y="1075"/>
                    <a:pt x="8" y="1075"/>
                  </a:cubicBezTo>
                  <a:cubicBezTo>
                    <a:pt x="0" y="1051"/>
                    <a:pt x="0" y="1051"/>
                    <a:pt x="0" y="1051"/>
                  </a:cubicBezTo>
                  <a:cubicBezTo>
                    <a:pt x="12" y="1051"/>
                    <a:pt x="12" y="1051"/>
                    <a:pt x="12" y="1051"/>
                  </a:cubicBezTo>
                  <a:cubicBezTo>
                    <a:pt x="16" y="1051"/>
                    <a:pt x="16" y="1051"/>
                    <a:pt x="20" y="1047"/>
                  </a:cubicBezTo>
                  <a:cubicBezTo>
                    <a:pt x="28" y="1047"/>
                    <a:pt x="36" y="1043"/>
                    <a:pt x="48" y="1043"/>
                  </a:cubicBezTo>
                  <a:cubicBezTo>
                    <a:pt x="68" y="1039"/>
                    <a:pt x="92" y="1031"/>
                    <a:pt x="111" y="1031"/>
                  </a:cubicBezTo>
                  <a:cubicBezTo>
                    <a:pt x="115" y="1031"/>
                    <a:pt x="123" y="1031"/>
                    <a:pt x="127" y="1035"/>
                  </a:cubicBezTo>
                  <a:cubicBezTo>
                    <a:pt x="135" y="1039"/>
                    <a:pt x="143" y="1043"/>
                    <a:pt x="143" y="1055"/>
                  </a:cubicBezTo>
                  <a:cubicBezTo>
                    <a:pt x="143" y="1059"/>
                    <a:pt x="143" y="1059"/>
                    <a:pt x="143" y="1059"/>
                  </a:cubicBezTo>
                  <a:cubicBezTo>
                    <a:pt x="143" y="1063"/>
                    <a:pt x="159" y="1106"/>
                    <a:pt x="179" y="1138"/>
                  </a:cubicBezTo>
                  <a:cubicBezTo>
                    <a:pt x="187" y="1158"/>
                    <a:pt x="199" y="1178"/>
                    <a:pt x="207" y="1190"/>
                  </a:cubicBezTo>
                  <a:cubicBezTo>
                    <a:pt x="215" y="1201"/>
                    <a:pt x="227" y="1213"/>
                    <a:pt x="227" y="1213"/>
                  </a:cubicBezTo>
                  <a:cubicBezTo>
                    <a:pt x="227" y="1213"/>
                    <a:pt x="227" y="1213"/>
                    <a:pt x="231" y="1213"/>
                  </a:cubicBezTo>
                  <a:cubicBezTo>
                    <a:pt x="231" y="1209"/>
                    <a:pt x="231" y="1209"/>
                    <a:pt x="231" y="1209"/>
                  </a:cubicBezTo>
                  <a:cubicBezTo>
                    <a:pt x="235" y="1209"/>
                    <a:pt x="235" y="1209"/>
                    <a:pt x="239" y="1205"/>
                  </a:cubicBezTo>
                  <a:cubicBezTo>
                    <a:pt x="247" y="1201"/>
                    <a:pt x="255" y="1197"/>
                    <a:pt x="263" y="1190"/>
                  </a:cubicBezTo>
                  <a:cubicBezTo>
                    <a:pt x="279" y="1174"/>
                    <a:pt x="299" y="1154"/>
                    <a:pt x="318" y="1130"/>
                  </a:cubicBezTo>
                  <a:cubicBezTo>
                    <a:pt x="344" y="1098"/>
                    <a:pt x="370" y="1066"/>
                    <a:pt x="381" y="1053"/>
                  </a:cubicBezTo>
                  <a:lnTo>
                    <a:pt x="382" y="1052"/>
                  </a:lnTo>
                  <a:lnTo>
                    <a:pt x="376" y="1037"/>
                  </a:lnTo>
                  <a:cubicBezTo>
                    <a:pt x="363" y="1001"/>
                    <a:pt x="355" y="958"/>
                    <a:pt x="355" y="915"/>
                  </a:cubicBezTo>
                  <a:cubicBezTo>
                    <a:pt x="355" y="860"/>
                    <a:pt x="367" y="800"/>
                    <a:pt x="399" y="753"/>
                  </a:cubicBezTo>
                  <a:cubicBezTo>
                    <a:pt x="422" y="719"/>
                    <a:pt x="452" y="692"/>
                    <a:pt x="486" y="670"/>
                  </a:cubicBezTo>
                  <a:lnTo>
                    <a:pt x="492" y="667"/>
                  </a:lnTo>
                  <a:lnTo>
                    <a:pt x="492" y="667"/>
                  </a:lnTo>
                  <a:cubicBezTo>
                    <a:pt x="488" y="667"/>
                    <a:pt x="488" y="667"/>
                    <a:pt x="488" y="667"/>
                  </a:cubicBezTo>
                  <a:cubicBezTo>
                    <a:pt x="488" y="659"/>
                    <a:pt x="488" y="659"/>
                    <a:pt x="488" y="659"/>
                  </a:cubicBezTo>
                  <a:cubicBezTo>
                    <a:pt x="488" y="655"/>
                    <a:pt x="488" y="655"/>
                    <a:pt x="488" y="651"/>
                  </a:cubicBezTo>
                  <a:cubicBezTo>
                    <a:pt x="488" y="524"/>
                    <a:pt x="421" y="417"/>
                    <a:pt x="354" y="337"/>
                  </a:cubicBezTo>
                  <a:cubicBezTo>
                    <a:pt x="324" y="306"/>
                    <a:pt x="295" y="279"/>
                    <a:pt x="272" y="258"/>
                  </a:cubicBezTo>
                  <a:lnTo>
                    <a:pt x="271" y="258"/>
                  </a:lnTo>
                  <a:lnTo>
                    <a:pt x="270" y="258"/>
                  </a:lnTo>
                  <a:lnTo>
                    <a:pt x="270" y="257"/>
                  </a:lnTo>
                  <a:lnTo>
                    <a:pt x="263" y="251"/>
                  </a:lnTo>
                  <a:cubicBezTo>
                    <a:pt x="244" y="235"/>
                    <a:pt x="229" y="223"/>
                    <a:pt x="220" y="217"/>
                  </a:cubicBezTo>
                  <a:lnTo>
                    <a:pt x="219" y="216"/>
                  </a:lnTo>
                  <a:lnTo>
                    <a:pt x="219" y="214"/>
                  </a:lnTo>
                  <a:lnTo>
                    <a:pt x="219" y="214"/>
                  </a:lnTo>
                  <a:lnTo>
                    <a:pt x="219" y="211"/>
                  </a:lnTo>
                  <a:cubicBezTo>
                    <a:pt x="219" y="206"/>
                    <a:pt x="219" y="206"/>
                    <a:pt x="219" y="206"/>
                  </a:cubicBezTo>
                  <a:cubicBezTo>
                    <a:pt x="215" y="206"/>
                    <a:pt x="215" y="206"/>
                    <a:pt x="215" y="206"/>
                  </a:cubicBezTo>
                  <a:cubicBezTo>
                    <a:pt x="231" y="178"/>
                    <a:pt x="231" y="178"/>
                    <a:pt x="231" y="178"/>
                  </a:cubicBezTo>
                  <a:cubicBezTo>
                    <a:pt x="235" y="190"/>
                    <a:pt x="235" y="190"/>
                    <a:pt x="235" y="190"/>
                  </a:cubicBezTo>
                  <a:cubicBezTo>
                    <a:pt x="235" y="190"/>
                    <a:pt x="235" y="190"/>
                    <a:pt x="239" y="190"/>
                  </a:cubicBezTo>
                  <a:cubicBezTo>
                    <a:pt x="239" y="194"/>
                    <a:pt x="243" y="194"/>
                    <a:pt x="247" y="198"/>
                  </a:cubicBezTo>
                  <a:cubicBezTo>
                    <a:pt x="249" y="199"/>
                    <a:pt x="251" y="200"/>
                    <a:pt x="253" y="202"/>
                  </a:cubicBezTo>
                  <a:lnTo>
                    <a:pt x="256" y="203"/>
                  </a:lnTo>
                  <a:lnTo>
                    <a:pt x="250" y="182"/>
                  </a:lnTo>
                  <a:lnTo>
                    <a:pt x="250" y="178"/>
                  </a:lnTo>
                  <a:lnTo>
                    <a:pt x="278" y="171"/>
                  </a:lnTo>
                  <a:lnTo>
                    <a:pt x="299" y="240"/>
                  </a:lnTo>
                  <a:lnTo>
                    <a:pt x="299" y="240"/>
                  </a:lnTo>
                  <a:cubicBezTo>
                    <a:pt x="323" y="261"/>
                    <a:pt x="350" y="287"/>
                    <a:pt x="377" y="317"/>
                  </a:cubicBezTo>
                  <a:cubicBezTo>
                    <a:pt x="449" y="397"/>
                    <a:pt x="520" y="512"/>
                    <a:pt x="520" y="651"/>
                  </a:cubicBezTo>
                  <a:lnTo>
                    <a:pt x="520" y="652"/>
                  </a:lnTo>
                  <a:lnTo>
                    <a:pt x="535" y="645"/>
                  </a:lnTo>
                  <a:cubicBezTo>
                    <a:pt x="576" y="627"/>
                    <a:pt x="619" y="618"/>
                    <a:pt x="658" y="618"/>
                  </a:cubicBezTo>
                  <a:lnTo>
                    <a:pt x="663" y="618"/>
                  </a:lnTo>
                  <a:lnTo>
                    <a:pt x="664" y="618"/>
                  </a:lnTo>
                  <a:lnTo>
                    <a:pt x="672" y="618"/>
                  </a:lnTo>
                  <a:lnTo>
                    <a:pt x="672" y="619"/>
                  </a:lnTo>
                  <a:lnTo>
                    <a:pt x="681" y="619"/>
                  </a:lnTo>
                  <a:cubicBezTo>
                    <a:pt x="684" y="620"/>
                    <a:pt x="688" y="620"/>
                    <a:pt x="692" y="621"/>
                  </a:cubicBezTo>
                  <a:lnTo>
                    <a:pt x="701" y="623"/>
                  </a:lnTo>
                  <a:lnTo>
                    <a:pt x="702" y="620"/>
                  </a:lnTo>
                  <a:lnTo>
                    <a:pt x="699" y="619"/>
                  </a:lnTo>
                  <a:cubicBezTo>
                    <a:pt x="599" y="587"/>
                    <a:pt x="525" y="493"/>
                    <a:pt x="525" y="381"/>
                  </a:cubicBezTo>
                  <a:cubicBezTo>
                    <a:pt x="525" y="242"/>
                    <a:pt x="637" y="131"/>
                    <a:pt x="772" y="131"/>
                  </a:cubicBezTo>
                  <a:cubicBezTo>
                    <a:pt x="806" y="131"/>
                    <a:pt x="838" y="138"/>
                    <a:pt x="867" y="150"/>
                  </a:cubicBezTo>
                  <a:lnTo>
                    <a:pt x="868" y="150"/>
                  </a:lnTo>
                  <a:lnTo>
                    <a:pt x="869" y="150"/>
                  </a:lnTo>
                  <a:cubicBezTo>
                    <a:pt x="871" y="149"/>
                    <a:pt x="873" y="148"/>
                    <a:pt x="875" y="146"/>
                  </a:cubicBezTo>
                  <a:cubicBezTo>
                    <a:pt x="883" y="142"/>
                    <a:pt x="895" y="135"/>
                    <a:pt x="907" y="127"/>
                  </a:cubicBezTo>
                  <a:cubicBezTo>
                    <a:pt x="926" y="115"/>
                    <a:pt x="946" y="95"/>
                    <a:pt x="950" y="87"/>
                  </a:cubicBezTo>
                  <a:cubicBezTo>
                    <a:pt x="950" y="83"/>
                    <a:pt x="938" y="63"/>
                    <a:pt x="926" y="51"/>
                  </a:cubicBezTo>
                  <a:cubicBezTo>
                    <a:pt x="919" y="40"/>
                    <a:pt x="903" y="32"/>
                    <a:pt x="899" y="32"/>
                  </a:cubicBezTo>
                  <a:cubicBezTo>
                    <a:pt x="895" y="36"/>
                    <a:pt x="895" y="40"/>
                    <a:pt x="895" y="44"/>
                  </a:cubicBezTo>
                  <a:cubicBezTo>
                    <a:pt x="895" y="47"/>
                    <a:pt x="895" y="55"/>
                    <a:pt x="899" y="55"/>
                  </a:cubicBezTo>
                  <a:cubicBezTo>
                    <a:pt x="907" y="59"/>
                    <a:pt x="919" y="67"/>
                    <a:pt x="922" y="67"/>
                  </a:cubicBezTo>
                  <a:cubicBezTo>
                    <a:pt x="930" y="71"/>
                    <a:pt x="930" y="71"/>
                    <a:pt x="930" y="71"/>
                  </a:cubicBezTo>
                  <a:cubicBezTo>
                    <a:pt x="919" y="99"/>
                    <a:pt x="919" y="99"/>
                    <a:pt x="919" y="99"/>
                  </a:cubicBezTo>
                  <a:cubicBezTo>
                    <a:pt x="911" y="99"/>
                    <a:pt x="911" y="99"/>
                    <a:pt x="911" y="99"/>
                  </a:cubicBezTo>
                  <a:cubicBezTo>
                    <a:pt x="907" y="99"/>
                    <a:pt x="907" y="99"/>
                    <a:pt x="907" y="99"/>
                  </a:cubicBezTo>
                  <a:cubicBezTo>
                    <a:pt x="907" y="95"/>
                    <a:pt x="907" y="95"/>
                    <a:pt x="907" y="95"/>
                  </a:cubicBezTo>
                  <a:cubicBezTo>
                    <a:pt x="903" y="95"/>
                    <a:pt x="903" y="91"/>
                    <a:pt x="899" y="91"/>
                  </a:cubicBezTo>
                  <a:cubicBezTo>
                    <a:pt x="895" y="87"/>
                    <a:pt x="887" y="87"/>
                    <a:pt x="883" y="83"/>
                  </a:cubicBezTo>
                  <a:cubicBezTo>
                    <a:pt x="867" y="75"/>
                    <a:pt x="863" y="59"/>
                    <a:pt x="863" y="44"/>
                  </a:cubicBezTo>
                  <a:cubicBezTo>
                    <a:pt x="863" y="32"/>
                    <a:pt x="867" y="20"/>
                    <a:pt x="879" y="8"/>
                  </a:cubicBezTo>
                  <a:cubicBezTo>
                    <a:pt x="883" y="0"/>
                    <a:pt x="891" y="0"/>
                    <a:pt x="899"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49" name="图片 48"/>
            <p:cNvPicPr>
              <a:picLocks noChangeAspect="1"/>
            </p:cNvPicPr>
            <p:nvPr userDrawn="1">
              <p:custDataLst>
                <p:tags r:id="rId6"/>
              </p:custDataLst>
            </p:nvPr>
          </p:nvPicPr>
          <p:blipFill rotWithShape="1">
            <a:blip r:embed="rId7"/>
            <a:srcRect/>
            <a:stretch>
              <a:fillRect/>
            </a:stretch>
          </p:blipFill>
          <p:spPr>
            <a:xfrm>
              <a:off x="17168" y="9660"/>
              <a:ext cx="756" cy="682"/>
            </a:xfrm>
            <a:prstGeom prst="rect">
              <a:avLst/>
            </a:prstGeom>
          </p:spPr>
        </p:pic>
        <p:sp>
          <p:nvSpPr>
            <p:cNvPr id="87" name="Freeform 56"/>
            <p:cNvSpPr>
              <a:spLocks noEditPoints="1"/>
            </p:cNvSpPr>
            <p:nvPr userDrawn="1">
              <p:custDataLst>
                <p:tags r:id="rId8"/>
              </p:custDataLst>
            </p:nvPr>
          </p:nvSpPr>
          <p:spPr bwMode="auto">
            <a:xfrm>
              <a:off x="17885" y="9292"/>
              <a:ext cx="963" cy="1415"/>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3" h="1415">
                  <a:moveTo>
                    <a:pt x="425" y="601"/>
                  </a:moveTo>
                  <a:lnTo>
                    <a:pt x="436" y="710"/>
                  </a:lnTo>
                  <a:lnTo>
                    <a:pt x="463" y="739"/>
                  </a:lnTo>
                  <a:lnTo>
                    <a:pt x="463" y="716"/>
                  </a:lnTo>
                  <a:lnTo>
                    <a:pt x="425" y="601"/>
                  </a:lnTo>
                  <a:close/>
                  <a:moveTo>
                    <a:pt x="462" y="492"/>
                  </a:moveTo>
                  <a:lnTo>
                    <a:pt x="450" y="546"/>
                  </a:lnTo>
                  <a:lnTo>
                    <a:pt x="428" y="518"/>
                  </a:lnTo>
                  <a:lnTo>
                    <a:pt x="490" y="713"/>
                  </a:lnTo>
                  <a:lnTo>
                    <a:pt x="490" y="811"/>
                  </a:lnTo>
                  <a:lnTo>
                    <a:pt x="412" y="726"/>
                  </a:lnTo>
                  <a:lnTo>
                    <a:pt x="408" y="723"/>
                  </a:lnTo>
                  <a:lnTo>
                    <a:pt x="408" y="720"/>
                  </a:lnTo>
                  <a:lnTo>
                    <a:pt x="392" y="524"/>
                  </a:lnTo>
                  <a:lnTo>
                    <a:pt x="375" y="556"/>
                  </a:lnTo>
                  <a:lnTo>
                    <a:pt x="352" y="516"/>
                  </a:lnTo>
                  <a:lnTo>
                    <a:pt x="350" y="519"/>
                  </a:lnTo>
                  <a:cubicBezTo>
                    <a:pt x="349" y="523"/>
                    <a:pt x="347" y="526"/>
                    <a:pt x="345" y="529"/>
                  </a:cubicBezTo>
                  <a:lnTo>
                    <a:pt x="344" y="533"/>
                  </a:lnTo>
                  <a:lnTo>
                    <a:pt x="344" y="533"/>
                  </a:lnTo>
                  <a:lnTo>
                    <a:pt x="344" y="533"/>
                  </a:lnTo>
                  <a:lnTo>
                    <a:pt x="341" y="540"/>
                  </a:lnTo>
                  <a:cubicBezTo>
                    <a:pt x="327" y="578"/>
                    <a:pt x="320" y="628"/>
                    <a:pt x="320" y="679"/>
                  </a:cubicBezTo>
                  <a:cubicBezTo>
                    <a:pt x="320" y="683"/>
                    <a:pt x="320" y="683"/>
                    <a:pt x="320" y="683"/>
                  </a:cubicBezTo>
                  <a:cubicBezTo>
                    <a:pt x="320" y="727"/>
                    <a:pt x="347" y="778"/>
                    <a:pt x="385" y="818"/>
                  </a:cubicBezTo>
                  <a:cubicBezTo>
                    <a:pt x="422" y="856"/>
                    <a:pt x="470" y="883"/>
                    <a:pt x="500" y="883"/>
                  </a:cubicBezTo>
                  <a:cubicBezTo>
                    <a:pt x="500" y="883"/>
                    <a:pt x="500" y="883"/>
                    <a:pt x="504" y="883"/>
                  </a:cubicBezTo>
                  <a:cubicBezTo>
                    <a:pt x="524" y="883"/>
                    <a:pt x="548" y="865"/>
                    <a:pt x="567" y="837"/>
                  </a:cubicBezTo>
                  <a:lnTo>
                    <a:pt x="573" y="828"/>
                  </a:lnTo>
                  <a:lnTo>
                    <a:pt x="572" y="827"/>
                  </a:lnTo>
                  <a:cubicBezTo>
                    <a:pt x="561" y="814"/>
                    <a:pt x="561" y="814"/>
                    <a:pt x="561" y="814"/>
                  </a:cubicBezTo>
                  <a:cubicBezTo>
                    <a:pt x="571" y="811"/>
                    <a:pt x="571" y="811"/>
                    <a:pt x="571" y="811"/>
                  </a:cubicBezTo>
                  <a:cubicBezTo>
                    <a:pt x="571" y="811"/>
                    <a:pt x="575" y="811"/>
                    <a:pt x="575" y="811"/>
                  </a:cubicBezTo>
                  <a:cubicBezTo>
                    <a:pt x="577" y="808"/>
                    <a:pt x="580" y="806"/>
                    <a:pt x="584" y="803"/>
                  </a:cubicBezTo>
                  <a:lnTo>
                    <a:pt x="587" y="801"/>
                  </a:lnTo>
                  <a:lnTo>
                    <a:pt x="588" y="799"/>
                  </a:lnTo>
                  <a:cubicBezTo>
                    <a:pt x="601" y="769"/>
                    <a:pt x="609" y="733"/>
                    <a:pt x="609" y="700"/>
                  </a:cubicBezTo>
                  <a:cubicBezTo>
                    <a:pt x="609" y="679"/>
                    <a:pt x="605" y="662"/>
                    <a:pt x="602" y="649"/>
                  </a:cubicBezTo>
                  <a:cubicBezTo>
                    <a:pt x="602" y="645"/>
                    <a:pt x="602" y="645"/>
                    <a:pt x="602" y="645"/>
                  </a:cubicBezTo>
                  <a:cubicBezTo>
                    <a:pt x="579" y="577"/>
                    <a:pt x="520" y="518"/>
                    <a:pt x="463" y="492"/>
                  </a:cubicBezTo>
                  <a:lnTo>
                    <a:pt x="462" y="492"/>
                  </a:lnTo>
                  <a:close/>
                  <a:moveTo>
                    <a:pt x="383" y="485"/>
                  </a:moveTo>
                  <a:lnTo>
                    <a:pt x="383" y="485"/>
                  </a:lnTo>
                  <a:cubicBezTo>
                    <a:pt x="379" y="487"/>
                    <a:pt x="376" y="489"/>
                    <a:pt x="374" y="491"/>
                  </a:cubicBezTo>
                  <a:lnTo>
                    <a:pt x="372" y="492"/>
                  </a:lnTo>
                  <a:lnTo>
                    <a:pt x="375" y="499"/>
                  </a:lnTo>
                  <a:lnTo>
                    <a:pt x="383" y="485"/>
                  </a:lnTo>
                  <a:close/>
                  <a:moveTo>
                    <a:pt x="296" y="407"/>
                  </a:moveTo>
                  <a:lnTo>
                    <a:pt x="296" y="407"/>
                  </a:lnTo>
                  <a:cubicBezTo>
                    <a:pt x="296" y="407"/>
                    <a:pt x="296" y="407"/>
                    <a:pt x="296" y="407"/>
                  </a:cubicBezTo>
                  <a:lnTo>
                    <a:pt x="296" y="407"/>
                  </a:lnTo>
                  <a:close/>
                  <a:moveTo>
                    <a:pt x="316" y="404"/>
                  </a:moveTo>
                  <a:cubicBezTo>
                    <a:pt x="316" y="407"/>
                    <a:pt x="315" y="409"/>
                    <a:pt x="315" y="410"/>
                  </a:cubicBezTo>
                  <a:lnTo>
                    <a:pt x="314" y="411"/>
                  </a:lnTo>
                  <a:lnTo>
                    <a:pt x="318" y="409"/>
                  </a:lnTo>
                  <a:lnTo>
                    <a:pt x="319" y="409"/>
                  </a:lnTo>
                  <a:lnTo>
                    <a:pt x="318" y="406"/>
                  </a:lnTo>
                  <a:cubicBezTo>
                    <a:pt x="318" y="406"/>
                    <a:pt x="317" y="405"/>
                    <a:pt x="316" y="404"/>
                  </a:cubicBezTo>
                  <a:close/>
                  <a:moveTo>
                    <a:pt x="279" y="390"/>
                  </a:moveTo>
                  <a:cubicBezTo>
                    <a:pt x="279" y="394"/>
                    <a:pt x="279" y="394"/>
                    <a:pt x="275" y="394"/>
                  </a:cubicBezTo>
                  <a:cubicBezTo>
                    <a:pt x="274" y="395"/>
                    <a:pt x="273" y="397"/>
                    <a:pt x="272" y="398"/>
                  </a:cubicBezTo>
                  <a:lnTo>
                    <a:pt x="272" y="399"/>
                  </a:lnTo>
                  <a:lnTo>
                    <a:pt x="284" y="407"/>
                  </a:lnTo>
                  <a:lnTo>
                    <a:pt x="289" y="410"/>
                  </a:lnTo>
                  <a:lnTo>
                    <a:pt x="289" y="409"/>
                  </a:lnTo>
                  <a:cubicBezTo>
                    <a:pt x="289" y="407"/>
                    <a:pt x="289" y="407"/>
                    <a:pt x="289" y="407"/>
                  </a:cubicBezTo>
                  <a:cubicBezTo>
                    <a:pt x="289" y="407"/>
                    <a:pt x="289" y="404"/>
                    <a:pt x="289" y="404"/>
                  </a:cubicBezTo>
                  <a:cubicBezTo>
                    <a:pt x="289" y="400"/>
                    <a:pt x="289" y="400"/>
                    <a:pt x="289" y="397"/>
                  </a:cubicBezTo>
                  <a:cubicBezTo>
                    <a:pt x="289" y="397"/>
                    <a:pt x="286" y="394"/>
                    <a:pt x="282" y="390"/>
                  </a:cubicBezTo>
                  <a:cubicBezTo>
                    <a:pt x="282" y="390"/>
                    <a:pt x="282" y="390"/>
                    <a:pt x="279" y="390"/>
                  </a:cubicBezTo>
                  <a:close/>
                  <a:moveTo>
                    <a:pt x="323" y="340"/>
                  </a:moveTo>
                  <a:cubicBezTo>
                    <a:pt x="322" y="340"/>
                    <a:pt x="321" y="340"/>
                    <a:pt x="321" y="340"/>
                  </a:cubicBezTo>
                  <a:cubicBezTo>
                    <a:pt x="317" y="340"/>
                    <a:pt x="317" y="340"/>
                    <a:pt x="317" y="340"/>
                  </a:cubicBezTo>
                  <a:cubicBezTo>
                    <a:pt x="314" y="340"/>
                    <a:pt x="310" y="343"/>
                    <a:pt x="303" y="347"/>
                  </a:cubicBezTo>
                  <a:cubicBezTo>
                    <a:pt x="297" y="350"/>
                    <a:pt x="286" y="357"/>
                    <a:pt x="276" y="360"/>
                  </a:cubicBezTo>
                  <a:cubicBezTo>
                    <a:pt x="266" y="365"/>
                    <a:pt x="257" y="371"/>
                    <a:pt x="249" y="376"/>
                  </a:cubicBezTo>
                  <a:lnTo>
                    <a:pt x="248" y="377"/>
                  </a:lnTo>
                  <a:lnTo>
                    <a:pt x="249" y="379"/>
                  </a:lnTo>
                  <a:lnTo>
                    <a:pt x="252" y="382"/>
                  </a:lnTo>
                  <a:lnTo>
                    <a:pt x="252" y="381"/>
                  </a:lnTo>
                  <a:cubicBezTo>
                    <a:pt x="253" y="379"/>
                    <a:pt x="256" y="377"/>
                    <a:pt x="258" y="377"/>
                  </a:cubicBezTo>
                  <a:cubicBezTo>
                    <a:pt x="262" y="370"/>
                    <a:pt x="272" y="363"/>
                    <a:pt x="282" y="363"/>
                  </a:cubicBezTo>
                  <a:cubicBezTo>
                    <a:pt x="289" y="363"/>
                    <a:pt x="296" y="366"/>
                    <a:pt x="303" y="370"/>
                  </a:cubicBezTo>
                  <a:cubicBezTo>
                    <a:pt x="303" y="373"/>
                    <a:pt x="306" y="373"/>
                    <a:pt x="306" y="377"/>
                  </a:cubicBezTo>
                  <a:cubicBezTo>
                    <a:pt x="310" y="377"/>
                    <a:pt x="310" y="377"/>
                    <a:pt x="310" y="377"/>
                  </a:cubicBezTo>
                  <a:cubicBezTo>
                    <a:pt x="310" y="377"/>
                    <a:pt x="313" y="377"/>
                    <a:pt x="313" y="377"/>
                  </a:cubicBezTo>
                  <a:cubicBezTo>
                    <a:pt x="316" y="377"/>
                    <a:pt x="320" y="377"/>
                    <a:pt x="323" y="380"/>
                  </a:cubicBezTo>
                  <a:cubicBezTo>
                    <a:pt x="333" y="383"/>
                    <a:pt x="339" y="390"/>
                    <a:pt x="343" y="397"/>
                  </a:cubicBezTo>
                  <a:lnTo>
                    <a:pt x="343" y="397"/>
                  </a:lnTo>
                  <a:lnTo>
                    <a:pt x="343" y="397"/>
                  </a:lnTo>
                  <a:cubicBezTo>
                    <a:pt x="392" y="374"/>
                    <a:pt x="392" y="374"/>
                    <a:pt x="392" y="374"/>
                  </a:cubicBezTo>
                  <a:cubicBezTo>
                    <a:pt x="389" y="371"/>
                    <a:pt x="385" y="364"/>
                    <a:pt x="382" y="357"/>
                  </a:cubicBezTo>
                  <a:cubicBezTo>
                    <a:pt x="379" y="354"/>
                    <a:pt x="336" y="339"/>
                    <a:pt x="323" y="340"/>
                  </a:cubicBezTo>
                  <a:close/>
                  <a:moveTo>
                    <a:pt x="242" y="214"/>
                  </a:moveTo>
                  <a:lnTo>
                    <a:pt x="249" y="214"/>
                  </a:lnTo>
                  <a:lnTo>
                    <a:pt x="266" y="214"/>
                  </a:lnTo>
                  <a:lnTo>
                    <a:pt x="266" y="241"/>
                  </a:lnTo>
                  <a:lnTo>
                    <a:pt x="259" y="241"/>
                  </a:lnTo>
                  <a:lnTo>
                    <a:pt x="249" y="241"/>
                  </a:lnTo>
                  <a:lnTo>
                    <a:pt x="242" y="241"/>
                  </a:lnTo>
                  <a:lnTo>
                    <a:pt x="242" y="214"/>
                  </a:lnTo>
                  <a:close/>
                  <a:moveTo>
                    <a:pt x="374" y="99"/>
                  </a:moveTo>
                  <a:cubicBezTo>
                    <a:pt x="279" y="99"/>
                    <a:pt x="204" y="174"/>
                    <a:pt x="204" y="266"/>
                  </a:cubicBezTo>
                  <a:cubicBezTo>
                    <a:pt x="204" y="296"/>
                    <a:pt x="212" y="324"/>
                    <a:pt x="226" y="348"/>
                  </a:cubicBezTo>
                  <a:lnTo>
                    <a:pt x="232" y="356"/>
                  </a:lnTo>
                  <a:lnTo>
                    <a:pt x="233" y="356"/>
                  </a:lnTo>
                  <a:cubicBezTo>
                    <a:pt x="234" y="355"/>
                    <a:pt x="235" y="354"/>
                    <a:pt x="235" y="354"/>
                  </a:cubicBezTo>
                  <a:cubicBezTo>
                    <a:pt x="242" y="350"/>
                    <a:pt x="252" y="343"/>
                    <a:pt x="263" y="337"/>
                  </a:cubicBezTo>
                  <a:cubicBezTo>
                    <a:pt x="283" y="327"/>
                    <a:pt x="303" y="313"/>
                    <a:pt x="317" y="313"/>
                  </a:cubicBezTo>
                  <a:cubicBezTo>
                    <a:pt x="317" y="313"/>
                    <a:pt x="317" y="313"/>
                    <a:pt x="321" y="313"/>
                  </a:cubicBezTo>
                  <a:cubicBezTo>
                    <a:pt x="338" y="313"/>
                    <a:pt x="382" y="323"/>
                    <a:pt x="402" y="340"/>
                  </a:cubicBezTo>
                  <a:cubicBezTo>
                    <a:pt x="416" y="354"/>
                    <a:pt x="423" y="374"/>
                    <a:pt x="423" y="377"/>
                  </a:cubicBezTo>
                  <a:cubicBezTo>
                    <a:pt x="426" y="391"/>
                    <a:pt x="426" y="391"/>
                    <a:pt x="426" y="391"/>
                  </a:cubicBezTo>
                  <a:cubicBezTo>
                    <a:pt x="389" y="408"/>
                    <a:pt x="363" y="419"/>
                    <a:pt x="346" y="427"/>
                  </a:cubicBezTo>
                  <a:lnTo>
                    <a:pt x="342" y="429"/>
                  </a:lnTo>
                  <a:lnTo>
                    <a:pt x="352" y="431"/>
                  </a:lnTo>
                  <a:cubicBezTo>
                    <a:pt x="359" y="431"/>
                    <a:pt x="367" y="432"/>
                    <a:pt x="374" y="432"/>
                  </a:cubicBezTo>
                  <a:cubicBezTo>
                    <a:pt x="466" y="432"/>
                    <a:pt x="544" y="357"/>
                    <a:pt x="544" y="266"/>
                  </a:cubicBezTo>
                  <a:cubicBezTo>
                    <a:pt x="544" y="174"/>
                    <a:pt x="466" y="99"/>
                    <a:pt x="374" y="99"/>
                  </a:cubicBezTo>
                  <a:close/>
                  <a:moveTo>
                    <a:pt x="217" y="0"/>
                  </a:moveTo>
                  <a:cubicBezTo>
                    <a:pt x="217" y="10"/>
                    <a:pt x="217" y="10"/>
                    <a:pt x="217" y="10"/>
                  </a:cubicBezTo>
                  <a:cubicBezTo>
                    <a:pt x="217" y="24"/>
                    <a:pt x="217" y="24"/>
                    <a:pt x="217" y="24"/>
                  </a:cubicBezTo>
                  <a:cubicBezTo>
                    <a:pt x="217" y="27"/>
                    <a:pt x="214" y="27"/>
                    <a:pt x="214" y="27"/>
                  </a:cubicBezTo>
                  <a:cubicBezTo>
                    <a:pt x="214" y="27"/>
                    <a:pt x="214" y="27"/>
                    <a:pt x="214" y="31"/>
                  </a:cubicBezTo>
                  <a:cubicBezTo>
                    <a:pt x="214" y="31"/>
                    <a:pt x="211" y="31"/>
                    <a:pt x="211" y="31"/>
                  </a:cubicBezTo>
                  <a:cubicBezTo>
                    <a:pt x="211" y="31"/>
                    <a:pt x="207" y="31"/>
                    <a:pt x="207" y="31"/>
                  </a:cubicBezTo>
                  <a:cubicBezTo>
                    <a:pt x="204" y="31"/>
                    <a:pt x="200" y="31"/>
                    <a:pt x="197" y="31"/>
                  </a:cubicBezTo>
                  <a:cubicBezTo>
                    <a:pt x="187" y="34"/>
                    <a:pt x="177" y="38"/>
                    <a:pt x="173" y="38"/>
                  </a:cubicBezTo>
                  <a:cubicBezTo>
                    <a:pt x="173" y="41"/>
                    <a:pt x="173" y="41"/>
                    <a:pt x="177" y="44"/>
                  </a:cubicBezTo>
                  <a:cubicBezTo>
                    <a:pt x="207" y="68"/>
                    <a:pt x="265" y="92"/>
                    <a:pt x="275" y="96"/>
                  </a:cubicBezTo>
                  <a:cubicBezTo>
                    <a:pt x="276" y="96"/>
                    <a:pt x="277" y="96"/>
                    <a:pt x="277" y="96"/>
                  </a:cubicBezTo>
                  <a:lnTo>
                    <a:pt x="279" y="96"/>
                  </a:lnTo>
                  <a:lnTo>
                    <a:pt x="283" y="93"/>
                  </a:lnTo>
                  <a:lnTo>
                    <a:pt x="291" y="90"/>
                  </a:lnTo>
                  <a:lnTo>
                    <a:pt x="289" y="88"/>
                  </a:lnTo>
                  <a:cubicBezTo>
                    <a:pt x="282" y="83"/>
                    <a:pt x="273" y="73"/>
                    <a:pt x="259" y="54"/>
                  </a:cubicBezTo>
                  <a:cubicBezTo>
                    <a:pt x="260" y="53"/>
                    <a:pt x="261" y="53"/>
                    <a:pt x="261" y="53"/>
                  </a:cubicBezTo>
                  <a:lnTo>
                    <a:pt x="262" y="53"/>
                  </a:lnTo>
                  <a:lnTo>
                    <a:pt x="262" y="52"/>
                  </a:lnTo>
                  <a:lnTo>
                    <a:pt x="263" y="52"/>
                  </a:lnTo>
                  <a:lnTo>
                    <a:pt x="264" y="51"/>
                  </a:lnTo>
                  <a:lnTo>
                    <a:pt x="264" y="51"/>
                  </a:lnTo>
                  <a:lnTo>
                    <a:pt x="265" y="51"/>
                  </a:lnTo>
                  <a:lnTo>
                    <a:pt x="265" y="51"/>
                  </a:lnTo>
                  <a:lnTo>
                    <a:pt x="264" y="51"/>
                  </a:lnTo>
                  <a:lnTo>
                    <a:pt x="264" y="52"/>
                  </a:lnTo>
                  <a:lnTo>
                    <a:pt x="263" y="52"/>
                  </a:lnTo>
                  <a:lnTo>
                    <a:pt x="263" y="52"/>
                  </a:lnTo>
                  <a:lnTo>
                    <a:pt x="262" y="53"/>
                  </a:lnTo>
                  <a:lnTo>
                    <a:pt x="261" y="53"/>
                  </a:lnTo>
                  <a:cubicBezTo>
                    <a:pt x="259" y="54"/>
                    <a:pt x="259" y="54"/>
                    <a:pt x="259" y="54"/>
                  </a:cubicBezTo>
                  <a:cubicBezTo>
                    <a:pt x="256" y="47"/>
                    <a:pt x="249" y="37"/>
                    <a:pt x="249" y="30"/>
                  </a:cubicBezTo>
                  <a:cubicBezTo>
                    <a:pt x="249" y="13"/>
                    <a:pt x="263" y="6"/>
                    <a:pt x="269" y="3"/>
                  </a:cubicBezTo>
                  <a:cubicBezTo>
                    <a:pt x="280" y="3"/>
                    <a:pt x="286" y="3"/>
                    <a:pt x="293" y="3"/>
                  </a:cubicBezTo>
                  <a:cubicBezTo>
                    <a:pt x="297" y="3"/>
                    <a:pt x="297" y="3"/>
                    <a:pt x="300" y="3"/>
                  </a:cubicBezTo>
                  <a:cubicBezTo>
                    <a:pt x="307" y="3"/>
                    <a:pt x="307" y="3"/>
                    <a:pt x="307" y="3"/>
                  </a:cubicBezTo>
                  <a:cubicBezTo>
                    <a:pt x="303" y="30"/>
                    <a:pt x="303" y="30"/>
                    <a:pt x="303" y="30"/>
                  </a:cubicBezTo>
                  <a:cubicBezTo>
                    <a:pt x="297" y="30"/>
                    <a:pt x="297" y="30"/>
                    <a:pt x="297" y="30"/>
                  </a:cubicBezTo>
                  <a:cubicBezTo>
                    <a:pt x="297" y="30"/>
                    <a:pt x="297" y="30"/>
                    <a:pt x="293" y="30"/>
                  </a:cubicBezTo>
                  <a:cubicBezTo>
                    <a:pt x="290" y="30"/>
                    <a:pt x="283" y="30"/>
                    <a:pt x="280" y="30"/>
                  </a:cubicBezTo>
                  <a:cubicBezTo>
                    <a:pt x="280" y="34"/>
                    <a:pt x="280" y="37"/>
                    <a:pt x="283" y="37"/>
                  </a:cubicBezTo>
                  <a:cubicBezTo>
                    <a:pt x="293" y="54"/>
                    <a:pt x="300" y="61"/>
                    <a:pt x="307" y="67"/>
                  </a:cubicBezTo>
                  <a:cubicBezTo>
                    <a:pt x="310" y="67"/>
                    <a:pt x="310" y="71"/>
                    <a:pt x="310" y="71"/>
                  </a:cubicBezTo>
                  <a:cubicBezTo>
                    <a:pt x="317" y="71"/>
                    <a:pt x="317" y="71"/>
                    <a:pt x="317" y="71"/>
                  </a:cubicBezTo>
                  <a:cubicBezTo>
                    <a:pt x="314" y="78"/>
                    <a:pt x="314" y="78"/>
                    <a:pt x="314" y="78"/>
                  </a:cubicBezTo>
                  <a:cubicBezTo>
                    <a:pt x="314" y="81"/>
                    <a:pt x="314" y="81"/>
                    <a:pt x="314" y="81"/>
                  </a:cubicBezTo>
                  <a:lnTo>
                    <a:pt x="314" y="81"/>
                  </a:lnTo>
                  <a:lnTo>
                    <a:pt x="315" y="81"/>
                  </a:lnTo>
                  <a:cubicBezTo>
                    <a:pt x="334" y="75"/>
                    <a:pt x="354" y="72"/>
                    <a:pt x="374" y="72"/>
                  </a:cubicBezTo>
                  <a:cubicBezTo>
                    <a:pt x="483" y="72"/>
                    <a:pt x="571" y="157"/>
                    <a:pt x="571" y="266"/>
                  </a:cubicBezTo>
                  <a:cubicBezTo>
                    <a:pt x="571" y="354"/>
                    <a:pt x="508" y="431"/>
                    <a:pt x="423" y="453"/>
                  </a:cubicBezTo>
                  <a:lnTo>
                    <a:pt x="423" y="453"/>
                  </a:lnTo>
                  <a:lnTo>
                    <a:pt x="425" y="453"/>
                  </a:lnTo>
                  <a:cubicBezTo>
                    <a:pt x="428" y="453"/>
                    <a:pt x="432" y="454"/>
                    <a:pt x="436" y="455"/>
                  </a:cubicBezTo>
                  <a:lnTo>
                    <a:pt x="439" y="455"/>
                  </a:lnTo>
                  <a:lnTo>
                    <a:pt x="439" y="455"/>
                  </a:lnTo>
                  <a:lnTo>
                    <a:pt x="856" y="307"/>
                  </a:lnTo>
                  <a:lnTo>
                    <a:pt x="878" y="258"/>
                  </a:lnTo>
                  <a:lnTo>
                    <a:pt x="902" y="272"/>
                  </a:lnTo>
                  <a:lnTo>
                    <a:pt x="894" y="291"/>
                  </a:lnTo>
                  <a:lnTo>
                    <a:pt x="919" y="279"/>
                  </a:lnTo>
                  <a:lnTo>
                    <a:pt x="929" y="306"/>
                  </a:lnTo>
                  <a:lnTo>
                    <a:pt x="946" y="306"/>
                  </a:lnTo>
                  <a:lnTo>
                    <a:pt x="946" y="332"/>
                  </a:lnTo>
                  <a:lnTo>
                    <a:pt x="872" y="332"/>
                  </a:lnTo>
                  <a:lnTo>
                    <a:pt x="479" y="469"/>
                  </a:lnTo>
                  <a:lnTo>
                    <a:pt x="486" y="472"/>
                  </a:lnTo>
                  <a:cubicBezTo>
                    <a:pt x="546" y="502"/>
                    <a:pt x="602" y="563"/>
                    <a:pt x="626" y="632"/>
                  </a:cubicBezTo>
                  <a:cubicBezTo>
                    <a:pt x="626" y="639"/>
                    <a:pt x="626" y="639"/>
                    <a:pt x="626" y="639"/>
                  </a:cubicBezTo>
                  <a:cubicBezTo>
                    <a:pt x="626" y="639"/>
                    <a:pt x="626" y="639"/>
                    <a:pt x="629" y="639"/>
                  </a:cubicBezTo>
                  <a:cubicBezTo>
                    <a:pt x="629" y="645"/>
                    <a:pt x="629" y="645"/>
                    <a:pt x="629" y="645"/>
                  </a:cubicBezTo>
                  <a:cubicBezTo>
                    <a:pt x="633" y="662"/>
                    <a:pt x="636" y="679"/>
                    <a:pt x="636" y="700"/>
                  </a:cubicBezTo>
                  <a:cubicBezTo>
                    <a:pt x="636" y="724"/>
                    <a:pt x="633" y="749"/>
                    <a:pt x="626" y="774"/>
                  </a:cubicBezTo>
                  <a:lnTo>
                    <a:pt x="626" y="776"/>
                  </a:lnTo>
                  <a:lnTo>
                    <a:pt x="629" y="774"/>
                  </a:lnTo>
                  <a:cubicBezTo>
                    <a:pt x="663" y="756"/>
                    <a:pt x="704" y="736"/>
                    <a:pt x="742" y="736"/>
                  </a:cubicBezTo>
                  <a:cubicBezTo>
                    <a:pt x="755" y="736"/>
                    <a:pt x="772" y="739"/>
                    <a:pt x="786" y="750"/>
                  </a:cubicBezTo>
                  <a:cubicBezTo>
                    <a:pt x="834" y="784"/>
                    <a:pt x="868" y="831"/>
                    <a:pt x="881" y="852"/>
                  </a:cubicBezTo>
                  <a:cubicBezTo>
                    <a:pt x="949" y="821"/>
                    <a:pt x="949" y="821"/>
                    <a:pt x="949" y="821"/>
                  </a:cubicBezTo>
                  <a:cubicBezTo>
                    <a:pt x="963" y="845"/>
                    <a:pt x="963" y="845"/>
                    <a:pt x="963" y="845"/>
                  </a:cubicBezTo>
                  <a:cubicBezTo>
                    <a:pt x="871" y="886"/>
                    <a:pt x="871" y="886"/>
                    <a:pt x="871" y="886"/>
                  </a:cubicBezTo>
                  <a:cubicBezTo>
                    <a:pt x="868" y="883"/>
                    <a:pt x="868" y="883"/>
                    <a:pt x="868" y="883"/>
                  </a:cubicBezTo>
                  <a:cubicBezTo>
                    <a:pt x="864" y="876"/>
                    <a:pt x="864" y="876"/>
                    <a:pt x="864" y="876"/>
                  </a:cubicBezTo>
                  <a:lnTo>
                    <a:pt x="866" y="875"/>
                  </a:lnTo>
                  <a:lnTo>
                    <a:pt x="866" y="875"/>
                  </a:lnTo>
                  <a:lnTo>
                    <a:pt x="867" y="874"/>
                  </a:lnTo>
                  <a:cubicBezTo>
                    <a:pt x="868" y="874"/>
                    <a:pt x="868" y="874"/>
                    <a:pt x="869" y="873"/>
                  </a:cubicBezTo>
                  <a:lnTo>
                    <a:pt x="869" y="873"/>
                  </a:lnTo>
                  <a:lnTo>
                    <a:pt x="869" y="873"/>
                  </a:lnTo>
                  <a:lnTo>
                    <a:pt x="870" y="873"/>
                  </a:lnTo>
                  <a:lnTo>
                    <a:pt x="870" y="873"/>
                  </a:lnTo>
                  <a:cubicBezTo>
                    <a:pt x="871" y="872"/>
                    <a:pt x="871" y="872"/>
                    <a:pt x="871" y="872"/>
                  </a:cubicBezTo>
                  <a:cubicBezTo>
                    <a:pt x="871" y="872"/>
                    <a:pt x="871" y="872"/>
                    <a:pt x="871" y="872"/>
                  </a:cubicBezTo>
                  <a:lnTo>
                    <a:pt x="871" y="872"/>
                  </a:lnTo>
                  <a:lnTo>
                    <a:pt x="871" y="872"/>
                  </a:lnTo>
                  <a:lnTo>
                    <a:pt x="870" y="873"/>
                  </a:lnTo>
                  <a:lnTo>
                    <a:pt x="869" y="873"/>
                  </a:lnTo>
                  <a:lnTo>
                    <a:pt x="868" y="874"/>
                  </a:lnTo>
                  <a:cubicBezTo>
                    <a:pt x="868" y="874"/>
                    <a:pt x="867" y="874"/>
                    <a:pt x="866" y="875"/>
                  </a:cubicBezTo>
                  <a:lnTo>
                    <a:pt x="866" y="875"/>
                  </a:lnTo>
                  <a:lnTo>
                    <a:pt x="866" y="875"/>
                  </a:lnTo>
                  <a:lnTo>
                    <a:pt x="866" y="875"/>
                  </a:lnTo>
                  <a:lnTo>
                    <a:pt x="865" y="875"/>
                  </a:lnTo>
                  <a:cubicBezTo>
                    <a:pt x="864" y="876"/>
                    <a:pt x="864" y="876"/>
                    <a:pt x="864" y="876"/>
                  </a:cubicBezTo>
                  <a:cubicBezTo>
                    <a:pt x="864" y="876"/>
                    <a:pt x="864" y="876"/>
                    <a:pt x="864" y="872"/>
                  </a:cubicBezTo>
                  <a:cubicBezTo>
                    <a:pt x="861" y="872"/>
                    <a:pt x="861" y="869"/>
                    <a:pt x="857" y="866"/>
                  </a:cubicBezTo>
                  <a:cubicBezTo>
                    <a:pt x="854" y="859"/>
                    <a:pt x="847" y="849"/>
                    <a:pt x="837" y="838"/>
                  </a:cubicBezTo>
                  <a:cubicBezTo>
                    <a:pt x="823" y="818"/>
                    <a:pt x="796" y="791"/>
                    <a:pt x="769" y="770"/>
                  </a:cubicBezTo>
                  <a:cubicBezTo>
                    <a:pt x="762" y="767"/>
                    <a:pt x="752" y="763"/>
                    <a:pt x="742" y="763"/>
                  </a:cubicBezTo>
                  <a:cubicBezTo>
                    <a:pt x="711" y="763"/>
                    <a:pt x="673" y="780"/>
                    <a:pt x="643" y="797"/>
                  </a:cubicBezTo>
                  <a:cubicBezTo>
                    <a:pt x="631" y="805"/>
                    <a:pt x="621" y="812"/>
                    <a:pt x="612" y="818"/>
                  </a:cubicBezTo>
                  <a:lnTo>
                    <a:pt x="609" y="820"/>
                  </a:lnTo>
                  <a:lnTo>
                    <a:pt x="605" y="829"/>
                  </a:lnTo>
                  <a:cubicBezTo>
                    <a:pt x="581" y="875"/>
                    <a:pt x="545" y="908"/>
                    <a:pt x="500" y="910"/>
                  </a:cubicBezTo>
                  <a:cubicBezTo>
                    <a:pt x="482" y="909"/>
                    <a:pt x="461" y="903"/>
                    <a:pt x="441" y="893"/>
                  </a:cubicBezTo>
                  <a:lnTo>
                    <a:pt x="433" y="889"/>
                  </a:lnTo>
                  <a:lnTo>
                    <a:pt x="433" y="891"/>
                  </a:lnTo>
                  <a:cubicBezTo>
                    <a:pt x="433" y="896"/>
                    <a:pt x="433" y="896"/>
                    <a:pt x="433" y="896"/>
                  </a:cubicBezTo>
                  <a:cubicBezTo>
                    <a:pt x="433" y="896"/>
                    <a:pt x="433" y="899"/>
                    <a:pt x="433" y="906"/>
                  </a:cubicBezTo>
                  <a:cubicBezTo>
                    <a:pt x="433" y="906"/>
                    <a:pt x="433" y="909"/>
                    <a:pt x="433" y="909"/>
                  </a:cubicBezTo>
                  <a:cubicBezTo>
                    <a:pt x="433" y="960"/>
                    <a:pt x="433" y="1150"/>
                    <a:pt x="454" y="1215"/>
                  </a:cubicBezTo>
                  <a:cubicBezTo>
                    <a:pt x="478" y="1300"/>
                    <a:pt x="478" y="1384"/>
                    <a:pt x="478" y="1384"/>
                  </a:cubicBezTo>
                  <a:cubicBezTo>
                    <a:pt x="481" y="1398"/>
                    <a:pt x="481" y="1398"/>
                    <a:pt x="481" y="1398"/>
                  </a:cubicBezTo>
                  <a:cubicBezTo>
                    <a:pt x="399" y="1415"/>
                    <a:pt x="399" y="1415"/>
                    <a:pt x="399" y="1415"/>
                  </a:cubicBezTo>
                  <a:cubicBezTo>
                    <a:pt x="399" y="1408"/>
                    <a:pt x="399" y="1408"/>
                    <a:pt x="399" y="1408"/>
                  </a:cubicBezTo>
                  <a:cubicBezTo>
                    <a:pt x="395" y="1395"/>
                    <a:pt x="395" y="1395"/>
                    <a:pt x="395" y="1395"/>
                  </a:cubicBezTo>
                  <a:cubicBezTo>
                    <a:pt x="392" y="1388"/>
                    <a:pt x="392" y="1388"/>
                    <a:pt x="392" y="1388"/>
                  </a:cubicBezTo>
                  <a:cubicBezTo>
                    <a:pt x="450" y="1374"/>
                    <a:pt x="450" y="1374"/>
                    <a:pt x="450" y="1374"/>
                  </a:cubicBezTo>
                  <a:cubicBezTo>
                    <a:pt x="450" y="1351"/>
                    <a:pt x="443" y="1283"/>
                    <a:pt x="426" y="1222"/>
                  </a:cubicBezTo>
                  <a:cubicBezTo>
                    <a:pt x="406" y="1147"/>
                    <a:pt x="406" y="953"/>
                    <a:pt x="406" y="906"/>
                  </a:cubicBezTo>
                  <a:cubicBezTo>
                    <a:pt x="406" y="906"/>
                    <a:pt x="406" y="903"/>
                    <a:pt x="406" y="903"/>
                  </a:cubicBezTo>
                  <a:cubicBezTo>
                    <a:pt x="406" y="896"/>
                    <a:pt x="406" y="896"/>
                    <a:pt x="406" y="896"/>
                  </a:cubicBezTo>
                  <a:cubicBezTo>
                    <a:pt x="406" y="896"/>
                    <a:pt x="406" y="896"/>
                    <a:pt x="406" y="892"/>
                  </a:cubicBezTo>
                  <a:cubicBezTo>
                    <a:pt x="406" y="889"/>
                    <a:pt x="409" y="889"/>
                    <a:pt x="413" y="889"/>
                  </a:cubicBezTo>
                  <a:cubicBezTo>
                    <a:pt x="428" y="889"/>
                    <a:pt x="432" y="889"/>
                    <a:pt x="433" y="889"/>
                  </a:cubicBezTo>
                  <a:lnTo>
                    <a:pt x="433" y="889"/>
                  </a:lnTo>
                  <a:lnTo>
                    <a:pt x="432" y="889"/>
                  </a:lnTo>
                  <a:cubicBezTo>
                    <a:pt x="363" y="850"/>
                    <a:pt x="296" y="766"/>
                    <a:pt x="293" y="679"/>
                  </a:cubicBezTo>
                  <a:cubicBezTo>
                    <a:pt x="293" y="641"/>
                    <a:pt x="297" y="601"/>
                    <a:pt x="306" y="565"/>
                  </a:cubicBezTo>
                  <a:lnTo>
                    <a:pt x="307" y="560"/>
                  </a:lnTo>
                  <a:lnTo>
                    <a:pt x="88" y="721"/>
                  </a:lnTo>
                  <a:lnTo>
                    <a:pt x="88" y="722"/>
                  </a:lnTo>
                  <a:cubicBezTo>
                    <a:pt x="88" y="724"/>
                    <a:pt x="88" y="726"/>
                    <a:pt x="88" y="730"/>
                  </a:cubicBezTo>
                  <a:cubicBezTo>
                    <a:pt x="88" y="730"/>
                    <a:pt x="88" y="733"/>
                    <a:pt x="88" y="733"/>
                  </a:cubicBezTo>
                  <a:cubicBezTo>
                    <a:pt x="95" y="740"/>
                    <a:pt x="95" y="740"/>
                    <a:pt x="95" y="740"/>
                  </a:cubicBezTo>
                  <a:cubicBezTo>
                    <a:pt x="75" y="760"/>
                    <a:pt x="75" y="760"/>
                    <a:pt x="75" y="760"/>
                  </a:cubicBezTo>
                  <a:cubicBezTo>
                    <a:pt x="71" y="753"/>
                    <a:pt x="71" y="753"/>
                    <a:pt x="71" y="753"/>
                  </a:cubicBezTo>
                  <a:cubicBezTo>
                    <a:pt x="67" y="751"/>
                    <a:pt x="65" y="747"/>
                    <a:pt x="63" y="744"/>
                  </a:cubicBezTo>
                  <a:lnTo>
                    <a:pt x="62" y="740"/>
                  </a:lnTo>
                  <a:lnTo>
                    <a:pt x="17" y="774"/>
                  </a:lnTo>
                  <a:lnTo>
                    <a:pt x="7" y="757"/>
                  </a:lnTo>
                  <a:lnTo>
                    <a:pt x="0" y="754"/>
                  </a:lnTo>
                  <a:lnTo>
                    <a:pt x="323" y="516"/>
                  </a:lnTo>
                  <a:lnTo>
                    <a:pt x="326" y="508"/>
                  </a:lnTo>
                  <a:cubicBezTo>
                    <a:pt x="337" y="488"/>
                    <a:pt x="351" y="471"/>
                    <a:pt x="370" y="461"/>
                  </a:cubicBezTo>
                  <a:lnTo>
                    <a:pt x="374" y="459"/>
                  </a:lnTo>
                  <a:lnTo>
                    <a:pt x="374" y="459"/>
                  </a:lnTo>
                  <a:cubicBezTo>
                    <a:pt x="349" y="459"/>
                    <a:pt x="325" y="454"/>
                    <a:pt x="303" y="446"/>
                  </a:cubicBezTo>
                  <a:lnTo>
                    <a:pt x="296" y="443"/>
                  </a:lnTo>
                  <a:lnTo>
                    <a:pt x="295" y="444"/>
                  </a:lnTo>
                  <a:cubicBezTo>
                    <a:pt x="293" y="448"/>
                    <a:pt x="293" y="448"/>
                    <a:pt x="293" y="448"/>
                  </a:cubicBezTo>
                  <a:lnTo>
                    <a:pt x="292" y="441"/>
                  </a:lnTo>
                  <a:lnTo>
                    <a:pt x="290" y="441"/>
                  </a:lnTo>
                  <a:cubicBezTo>
                    <a:pt x="248" y="421"/>
                    <a:pt x="214" y="387"/>
                    <a:pt x="195" y="345"/>
                  </a:cubicBezTo>
                  <a:lnTo>
                    <a:pt x="191" y="336"/>
                  </a:lnTo>
                  <a:lnTo>
                    <a:pt x="171" y="349"/>
                  </a:lnTo>
                  <a:lnTo>
                    <a:pt x="160" y="332"/>
                  </a:lnTo>
                  <a:lnTo>
                    <a:pt x="157" y="326"/>
                  </a:lnTo>
                  <a:lnTo>
                    <a:pt x="182" y="309"/>
                  </a:lnTo>
                  <a:lnTo>
                    <a:pt x="181" y="302"/>
                  </a:lnTo>
                  <a:cubicBezTo>
                    <a:pt x="178" y="290"/>
                    <a:pt x="177" y="278"/>
                    <a:pt x="177" y="266"/>
                  </a:cubicBezTo>
                  <a:cubicBezTo>
                    <a:pt x="177" y="204"/>
                    <a:pt x="205" y="151"/>
                    <a:pt x="249" y="116"/>
                  </a:cubicBezTo>
                  <a:lnTo>
                    <a:pt x="251" y="114"/>
                  </a:lnTo>
                  <a:lnTo>
                    <a:pt x="249" y="114"/>
                  </a:lnTo>
                  <a:cubicBezTo>
                    <a:pt x="243" y="111"/>
                    <a:pt x="235" y="108"/>
                    <a:pt x="228" y="106"/>
                  </a:cubicBezTo>
                  <a:cubicBezTo>
                    <a:pt x="207" y="96"/>
                    <a:pt x="180" y="82"/>
                    <a:pt x="160" y="65"/>
                  </a:cubicBezTo>
                  <a:lnTo>
                    <a:pt x="161" y="63"/>
                  </a:lnTo>
                  <a:lnTo>
                    <a:pt x="161" y="63"/>
                  </a:lnTo>
                  <a:lnTo>
                    <a:pt x="161" y="61"/>
                  </a:lnTo>
                  <a:lnTo>
                    <a:pt x="162" y="60"/>
                  </a:lnTo>
                  <a:lnTo>
                    <a:pt x="162" y="60"/>
                  </a:lnTo>
                  <a:lnTo>
                    <a:pt x="162" y="60"/>
                  </a:lnTo>
                  <a:cubicBezTo>
                    <a:pt x="163" y="58"/>
                    <a:pt x="163" y="58"/>
                    <a:pt x="163" y="58"/>
                  </a:cubicBezTo>
                  <a:lnTo>
                    <a:pt x="162" y="60"/>
                  </a:lnTo>
                  <a:lnTo>
                    <a:pt x="162" y="61"/>
                  </a:lnTo>
                  <a:lnTo>
                    <a:pt x="161" y="61"/>
                  </a:lnTo>
                  <a:lnTo>
                    <a:pt x="161" y="62"/>
                  </a:lnTo>
                  <a:lnTo>
                    <a:pt x="161" y="63"/>
                  </a:lnTo>
                  <a:lnTo>
                    <a:pt x="160" y="63"/>
                  </a:lnTo>
                  <a:cubicBezTo>
                    <a:pt x="160" y="65"/>
                    <a:pt x="160" y="65"/>
                    <a:pt x="160" y="65"/>
                  </a:cubicBezTo>
                  <a:cubicBezTo>
                    <a:pt x="149" y="58"/>
                    <a:pt x="146" y="48"/>
                    <a:pt x="146" y="38"/>
                  </a:cubicBezTo>
                  <a:cubicBezTo>
                    <a:pt x="146" y="17"/>
                    <a:pt x="170" y="10"/>
                    <a:pt x="180" y="7"/>
                  </a:cubicBezTo>
                  <a:cubicBezTo>
                    <a:pt x="194" y="3"/>
                    <a:pt x="207" y="3"/>
                    <a:pt x="207" y="3"/>
                  </a:cubicBezTo>
                  <a:cubicBezTo>
                    <a:pt x="217" y="0"/>
                    <a:pt x="217" y="0"/>
                    <a:pt x="217"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0" name="矩形 9"/>
          <p:cNvSpPr/>
          <p:nvPr userDrawn="1">
            <p:custDataLst>
              <p:tags r:id="rId9"/>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0"/>
            </p:custDataLst>
          </p:nvPr>
        </p:nvSpPr>
        <p:spPr>
          <a:xfrm>
            <a:off x="579600" y="237600"/>
            <a:ext cx="11037600" cy="441964"/>
          </a:xfrm>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51" name="图片 50"/>
          <p:cNvPicPr>
            <a:picLocks noChangeAspect="1"/>
          </p:cNvPicPr>
          <p:nvPr userDrawn="1">
            <p:custDataLst>
              <p:tags r:id="rId3"/>
            </p:custDataLst>
          </p:nvPr>
        </p:nvPicPr>
        <p:blipFill rotWithShape="1">
          <a:blip r:embed="rId4"/>
          <a:srcRect/>
          <a:stretch>
            <a:fillRect/>
          </a:stretch>
        </p:blipFill>
        <p:spPr>
          <a:xfrm>
            <a:off x="882015" y="194310"/>
            <a:ext cx="817880" cy="946150"/>
          </a:xfrm>
          <a:prstGeom prst="rect">
            <a:avLst/>
          </a:prstGeom>
        </p:spPr>
      </p:pic>
      <p:sp>
        <p:nvSpPr>
          <p:cNvPr id="53" name="Freeform 5"/>
          <p:cNvSpPr>
            <a:spLocks noEditPoints="1"/>
          </p:cNvSpPr>
          <p:nvPr userDrawn="1">
            <p:custDataLst>
              <p:tags r:id="rId5"/>
            </p:custDataLst>
          </p:nvPr>
        </p:nvSpPr>
        <p:spPr bwMode="auto">
          <a:xfrm>
            <a:off x="59055" y="14605"/>
            <a:ext cx="1411605" cy="1880870"/>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3" h="2962">
                <a:moveTo>
                  <a:pt x="750" y="2861"/>
                </a:moveTo>
                <a:lnTo>
                  <a:pt x="750" y="2861"/>
                </a:lnTo>
                <a:lnTo>
                  <a:pt x="749" y="2861"/>
                </a:lnTo>
                <a:lnTo>
                  <a:pt x="748" y="2861"/>
                </a:lnTo>
                <a:lnTo>
                  <a:pt x="748" y="2861"/>
                </a:lnTo>
                <a:lnTo>
                  <a:pt x="747" y="2861"/>
                </a:lnTo>
                <a:lnTo>
                  <a:pt x="746" y="2861"/>
                </a:lnTo>
                <a:lnTo>
                  <a:pt x="745" y="2861"/>
                </a:lnTo>
                <a:lnTo>
                  <a:pt x="745" y="2861"/>
                </a:lnTo>
                <a:lnTo>
                  <a:pt x="744" y="2861"/>
                </a:lnTo>
                <a:lnTo>
                  <a:pt x="743" y="2861"/>
                </a:lnTo>
                <a:lnTo>
                  <a:pt x="743" y="2861"/>
                </a:lnTo>
                <a:lnTo>
                  <a:pt x="750" y="2861"/>
                </a:lnTo>
                <a:close/>
                <a:moveTo>
                  <a:pt x="1121" y="1273"/>
                </a:moveTo>
                <a:lnTo>
                  <a:pt x="811" y="1664"/>
                </a:lnTo>
                <a:lnTo>
                  <a:pt x="825" y="1737"/>
                </a:lnTo>
                <a:lnTo>
                  <a:pt x="987" y="1671"/>
                </a:lnTo>
                <a:lnTo>
                  <a:pt x="1121" y="1273"/>
                </a:lnTo>
                <a:close/>
                <a:moveTo>
                  <a:pt x="1222" y="1130"/>
                </a:moveTo>
                <a:lnTo>
                  <a:pt x="1227" y="1158"/>
                </a:lnTo>
                <a:lnTo>
                  <a:pt x="1250" y="1152"/>
                </a:lnTo>
                <a:lnTo>
                  <a:pt x="1244" y="1146"/>
                </a:lnTo>
                <a:cubicBezTo>
                  <a:pt x="1238" y="1140"/>
                  <a:pt x="1231" y="1135"/>
                  <a:pt x="1223" y="1131"/>
                </a:cubicBezTo>
                <a:lnTo>
                  <a:pt x="1222" y="1130"/>
                </a:lnTo>
                <a:close/>
                <a:moveTo>
                  <a:pt x="845" y="1120"/>
                </a:moveTo>
                <a:lnTo>
                  <a:pt x="846" y="1120"/>
                </a:lnTo>
                <a:lnTo>
                  <a:pt x="847" y="1120"/>
                </a:lnTo>
                <a:lnTo>
                  <a:pt x="848" y="1121"/>
                </a:lnTo>
                <a:lnTo>
                  <a:pt x="849" y="1121"/>
                </a:lnTo>
                <a:lnTo>
                  <a:pt x="851" y="1122"/>
                </a:lnTo>
                <a:lnTo>
                  <a:pt x="852" y="1123"/>
                </a:lnTo>
                <a:lnTo>
                  <a:pt x="851" y="1123"/>
                </a:lnTo>
                <a:lnTo>
                  <a:pt x="851" y="1122"/>
                </a:lnTo>
                <a:lnTo>
                  <a:pt x="849" y="1122"/>
                </a:lnTo>
                <a:lnTo>
                  <a:pt x="849" y="1121"/>
                </a:lnTo>
                <a:lnTo>
                  <a:pt x="848" y="1121"/>
                </a:lnTo>
                <a:lnTo>
                  <a:pt x="848" y="1121"/>
                </a:lnTo>
                <a:lnTo>
                  <a:pt x="846" y="1120"/>
                </a:lnTo>
                <a:lnTo>
                  <a:pt x="845" y="1120"/>
                </a:lnTo>
                <a:lnTo>
                  <a:pt x="845" y="1120"/>
                </a:lnTo>
                <a:close/>
                <a:moveTo>
                  <a:pt x="844" y="1119"/>
                </a:moveTo>
                <a:cubicBezTo>
                  <a:pt x="844" y="1119"/>
                  <a:pt x="844" y="1119"/>
                  <a:pt x="844" y="1119"/>
                </a:cubicBezTo>
                <a:lnTo>
                  <a:pt x="844" y="1119"/>
                </a:lnTo>
                <a:lnTo>
                  <a:pt x="844" y="1119"/>
                </a:lnTo>
                <a:close/>
                <a:moveTo>
                  <a:pt x="1041" y="1110"/>
                </a:moveTo>
                <a:lnTo>
                  <a:pt x="1023" y="1113"/>
                </a:lnTo>
                <a:cubicBezTo>
                  <a:pt x="911" y="1137"/>
                  <a:pt x="786" y="1206"/>
                  <a:pt x="717" y="1313"/>
                </a:cubicBezTo>
                <a:cubicBezTo>
                  <a:pt x="717" y="1313"/>
                  <a:pt x="717" y="1313"/>
                  <a:pt x="717" y="1312"/>
                </a:cubicBezTo>
                <a:lnTo>
                  <a:pt x="716" y="1312"/>
                </a:lnTo>
                <a:lnTo>
                  <a:pt x="716" y="1312"/>
                </a:lnTo>
                <a:cubicBezTo>
                  <a:pt x="716" y="1312"/>
                  <a:pt x="716" y="1311"/>
                  <a:pt x="715" y="1311"/>
                </a:cubicBezTo>
                <a:lnTo>
                  <a:pt x="715" y="1310"/>
                </a:lnTo>
                <a:lnTo>
                  <a:pt x="715" y="1310"/>
                </a:lnTo>
                <a:lnTo>
                  <a:pt x="714" y="1309"/>
                </a:lnTo>
                <a:lnTo>
                  <a:pt x="713" y="1308"/>
                </a:lnTo>
                <a:lnTo>
                  <a:pt x="712" y="1308"/>
                </a:lnTo>
                <a:lnTo>
                  <a:pt x="712" y="1308"/>
                </a:lnTo>
                <a:lnTo>
                  <a:pt x="712" y="1307"/>
                </a:lnTo>
                <a:lnTo>
                  <a:pt x="711" y="1307"/>
                </a:lnTo>
                <a:lnTo>
                  <a:pt x="711" y="1306"/>
                </a:lnTo>
                <a:lnTo>
                  <a:pt x="711" y="1307"/>
                </a:lnTo>
                <a:lnTo>
                  <a:pt x="711" y="1307"/>
                </a:lnTo>
                <a:lnTo>
                  <a:pt x="712" y="1308"/>
                </a:lnTo>
                <a:lnTo>
                  <a:pt x="713" y="1308"/>
                </a:lnTo>
                <a:lnTo>
                  <a:pt x="713" y="1309"/>
                </a:lnTo>
                <a:lnTo>
                  <a:pt x="714" y="1309"/>
                </a:lnTo>
                <a:lnTo>
                  <a:pt x="714" y="1310"/>
                </a:lnTo>
                <a:lnTo>
                  <a:pt x="715" y="1310"/>
                </a:lnTo>
                <a:lnTo>
                  <a:pt x="716" y="1312"/>
                </a:lnTo>
                <a:lnTo>
                  <a:pt x="717" y="1313"/>
                </a:lnTo>
                <a:cubicBezTo>
                  <a:pt x="676" y="1380"/>
                  <a:pt x="656" y="1467"/>
                  <a:pt x="656" y="1555"/>
                </a:cubicBezTo>
                <a:cubicBezTo>
                  <a:pt x="656" y="1696"/>
                  <a:pt x="710" y="1831"/>
                  <a:pt x="771" y="1865"/>
                </a:cubicBezTo>
                <a:cubicBezTo>
                  <a:pt x="784" y="1871"/>
                  <a:pt x="798" y="1878"/>
                  <a:pt x="818" y="1878"/>
                </a:cubicBezTo>
                <a:cubicBezTo>
                  <a:pt x="818" y="1878"/>
                  <a:pt x="818" y="1878"/>
                  <a:pt x="825" y="1878"/>
                </a:cubicBezTo>
                <a:cubicBezTo>
                  <a:pt x="926" y="1878"/>
                  <a:pt x="1095" y="1743"/>
                  <a:pt x="1196" y="1582"/>
                </a:cubicBezTo>
                <a:cubicBezTo>
                  <a:pt x="1264" y="1488"/>
                  <a:pt x="1291" y="1380"/>
                  <a:pt x="1291" y="1292"/>
                </a:cubicBezTo>
                <a:cubicBezTo>
                  <a:pt x="1291" y="1260"/>
                  <a:pt x="1287" y="1230"/>
                  <a:pt x="1279" y="1205"/>
                </a:cubicBezTo>
                <a:lnTo>
                  <a:pt x="1278" y="1202"/>
                </a:lnTo>
                <a:lnTo>
                  <a:pt x="1203" y="1225"/>
                </a:lnTo>
                <a:lnTo>
                  <a:pt x="1197" y="1214"/>
                </a:lnTo>
                <a:lnTo>
                  <a:pt x="1027" y="1710"/>
                </a:lnTo>
                <a:lnTo>
                  <a:pt x="784" y="1812"/>
                </a:lnTo>
                <a:lnTo>
                  <a:pt x="750" y="1664"/>
                </a:lnTo>
                <a:lnTo>
                  <a:pt x="750" y="1651"/>
                </a:lnTo>
                <a:lnTo>
                  <a:pt x="1148" y="1155"/>
                </a:lnTo>
                <a:lnTo>
                  <a:pt x="1041" y="1170"/>
                </a:lnTo>
                <a:lnTo>
                  <a:pt x="1041" y="1110"/>
                </a:lnTo>
                <a:close/>
                <a:moveTo>
                  <a:pt x="1215" y="721"/>
                </a:moveTo>
                <a:cubicBezTo>
                  <a:pt x="1209" y="782"/>
                  <a:pt x="1195" y="849"/>
                  <a:pt x="1188" y="869"/>
                </a:cubicBezTo>
                <a:cubicBezTo>
                  <a:pt x="1188" y="876"/>
                  <a:pt x="1195" y="889"/>
                  <a:pt x="1209" y="903"/>
                </a:cubicBezTo>
                <a:cubicBezTo>
                  <a:pt x="1229" y="916"/>
                  <a:pt x="1249" y="923"/>
                  <a:pt x="1263" y="923"/>
                </a:cubicBezTo>
                <a:cubicBezTo>
                  <a:pt x="1270" y="923"/>
                  <a:pt x="1345" y="883"/>
                  <a:pt x="1406" y="849"/>
                </a:cubicBezTo>
                <a:cubicBezTo>
                  <a:pt x="1412" y="842"/>
                  <a:pt x="1419" y="836"/>
                  <a:pt x="1433" y="836"/>
                </a:cubicBezTo>
                <a:cubicBezTo>
                  <a:pt x="1419" y="836"/>
                  <a:pt x="1412" y="836"/>
                  <a:pt x="1399" y="836"/>
                </a:cubicBezTo>
                <a:cubicBezTo>
                  <a:pt x="1365" y="836"/>
                  <a:pt x="1331" y="836"/>
                  <a:pt x="1304" y="829"/>
                </a:cubicBezTo>
                <a:cubicBezTo>
                  <a:pt x="1256" y="815"/>
                  <a:pt x="1236" y="768"/>
                  <a:pt x="1215" y="721"/>
                </a:cubicBezTo>
                <a:close/>
                <a:moveTo>
                  <a:pt x="1188" y="593"/>
                </a:moveTo>
                <a:cubicBezTo>
                  <a:pt x="1195" y="593"/>
                  <a:pt x="1195" y="593"/>
                  <a:pt x="1195" y="593"/>
                </a:cubicBezTo>
                <a:cubicBezTo>
                  <a:pt x="1229" y="593"/>
                  <a:pt x="1229" y="593"/>
                  <a:pt x="1229" y="593"/>
                </a:cubicBezTo>
                <a:cubicBezTo>
                  <a:pt x="1236" y="593"/>
                  <a:pt x="1236" y="593"/>
                  <a:pt x="1236" y="593"/>
                </a:cubicBezTo>
                <a:cubicBezTo>
                  <a:pt x="1236" y="600"/>
                  <a:pt x="1236" y="600"/>
                  <a:pt x="1236" y="600"/>
                </a:cubicBezTo>
                <a:cubicBezTo>
                  <a:pt x="1236" y="600"/>
                  <a:pt x="1236" y="606"/>
                  <a:pt x="1236" y="606"/>
                </a:cubicBezTo>
                <a:cubicBezTo>
                  <a:pt x="1243" y="613"/>
                  <a:pt x="1243" y="620"/>
                  <a:pt x="1243" y="627"/>
                </a:cubicBezTo>
                <a:cubicBezTo>
                  <a:pt x="1249" y="647"/>
                  <a:pt x="1256" y="667"/>
                  <a:pt x="1263" y="687"/>
                </a:cubicBezTo>
                <a:cubicBezTo>
                  <a:pt x="1277" y="734"/>
                  <a:pt x="1311" y="775"/>
                  <a:pt x="1317" y="775"/>
                </a:cubicBezTo>
                <a:cubicBezTo>
                  <a:pt x="1338" y="775"/>
                  <a:pt x="1365" y="782"/>
                  <a:pt x="1399" y="782"/>
                </a:cubicBezTo>
                <a:cubicBezTo>
                  <a:pt x="1467" y="782"/>
                  <a:pt x="1528" y="775"/>
                  <a:pt x="1535" y="775"/>
                </a:cubicBezTo>
                <a:cubicBezTo>
                  <a:pt x="1541" y="775"/>
                  <a:pt x="1541" y="775"/>
                  <a:pt x="1541" y="775"/>
                </a:cubicBezTo>
                <a:cubicBezTo>
                  <a:pt x="1555" y="822"/>
                  <a:pt x="1555" y="822"/>
                  <a:pt x="1555" y="822"/>
                </a:cubicBezTo>
                <a:cubicBezTo>
                  <a:pt x="1548" y="822"/>
                  <a:pt x="1548" y="822"/>
                  <a:pt x="1548" y="822"/>
                </a:cubicBezTo>
                <a:cubicBezTo>
                  <a:pt x="1541" y="829"/>
                  <a:pt x="1541" y="829"/>
                  <a:pt x="1541" y="829"/>
                </a:cubicBezTo>
                <a:cubicBezTo>
                  <a:pt x="1535" y="836"/>
                  <a:pt x="1521" y="842"/>
                  <a:pt x="1514" y="849"/>
                </a:cubicBezTo>
                <a:cubicBezTo>
                  <a:pt x="1494" y="862"/>
                  <a:pt x="1460" y="876"/>
                  <a:pt x="1433" y="896"/>
                </a:cubicBezTo>
                <a:cubicBezTo>
                  <a:pt x="1372" y="930"/>
                  <a:pt x="1304" y="970"/>
                  <a:pt x="1270" y="977"/>
                </a:cubicBezTo>
                <a:cubicBezTo>
                  <a:pt x="1270" y="977"/>
                  <a:pt x="1263" y="977"/>
                  <a:pt x="1263" y="977"/>
                </a:cubicBezTo>
                <a:cubicBezTo>
                  <a:pt x="1202" y="970"/>
                  <a:pt x="1141" y="930"/>
                  <a:pt x="1134" y="869"/>
                </a:cubicBezTo>
                <a:cubicBezTo>
                  <a:pt x="1134" y="862"/>
                  <a:pt x="1134" y="862"/>
                  <a:pt x="1134" y="856"/>
                </a:cubicBezTo>
                <a:cubicBezTo>
                  <a:pt x="1141" y="815"/>
                  <a:pt x="1182" y="606"/>
                  <a:pt x="1182" y="600"/>
                </a:cubicBezTo>
                <a:cubicBezTo>
                  <a:pt x="1188" y="593"/>
                  <a:pt x="1188" y="593"/>
                  <a:pt x="1188" y="593"/>
                </a:cubicBezTo>
                <a:close/>
                <a:moveTo>
                  <a:pt x="1500" y="505"/>
                </a:moveTo>
                <a:lnTo>
                  <a:pt x="1514" y="505"/>
                </a:lnTo>
                <a:lnTo>
                  <a:pt x="1548" y="505"/>
                </a:lnTo>
                <a:lnTo>
                  <a:pt x="1548" y="560"/>
                </a:lnTo>
                <a:lnTo>
                  <a:pt x="1534" y="560"/>
                </a:lnTo>
                <a:lnTo>
                  <a:pt x="1514" y="560"/>
                </a:lnTo>
                <a:lnTo>
                  <a:pt x="1500" y="560"/>
                </a:lnTo>
                <a:lnTo>
                  <a:pt x="1500" y="505"/>
                </a:lnTo>
                <a:close/>
                <a:moveTo>
                  <a:pt x="1350" y="452"/>
                </a:moveTo>
                <a:lnTo>
                  <a:pt x="1404" y="497"/>
                </a:lnTo>
                <a:lnTo>
                  <a:pt x="1370" y="538"/>
                </a:lnTo>
                <a:lnTo>
                  <a:pt x="1332" y="504"/>
                </a:lnTo>
                <a:lnTo>
                  <a:pt x="1318" y="497"/>
                </a:lnTo>
                <a:lnTo>
                  <a:pt x="1350" y="452"/>
                </a:lnTo>
                <a:close/>
                <a:moveTo>
                  <a:pt x="366" y="363"/>
                </a:moveTo>
                <a:cubicBezTo>
                  <a:pt x="367" y="363"/>
                  <a:pt x="369" y="365"/>
                  <a:pt x="372" y="367"/>
                </a:cubicBezTo>
                <a:lnTo>
                  <a:pt x="373" y="367"/>
                </a:lnTo>
                <a:lnTo>
                  <a:pt x="373" y="370"/>
                </a:lnTo>
                <a:cubicBezTo>
                  <a:pt x="366" y="363"/>
                  <a:pt x="366" y="363"/>
                  <a:pt x="366" y="363"/>
                </a:cubicBezTo>
                <a:close/>
                <a:moveTo>
                  <a:pt x="373" y="363"/>
                </a:moveTo>
                <a:lnTo>
                  <a:pt x="373" y="363"/>
                </a:lnTo>
                <a:lnTo>
                  <a:pt x="372" y="363"/>
                </a:lnTo>
                <a:lnTo>
                  <a:pt x="371" y="363"/>
                </a:lnTo>
                <a:lnTo>
                  <a:pt x="371" y="363"/>
                </a:lnTo>
                <a:lnTo>
                  <a:pt x="370" y="363"/>
                </a:lnTo>
                <a:lnTo>
                  <a:pt x="369" y="363"/>
                </a:lnTo>
                <a:lnTo>
                  <a:pt x="368" y="363"/>
                </a:lnTo>
                <a:lnTo>
                  <a:pt x="368" y="363"/>
                </a:lnTo>
                <a:lnTo>
                  <a:pt x="367" y="363"/>
                </a:lnTo>
                <a:lnTo>
                  <a:pt x="366" y="363"/>
                </a:lnTo>
                <a:lnTo>
                  <a:pt x="366" y="363"/>
                </a:lnTo>
                <a:lnTo>
                  <a:pt x="373" y="363"/>
                </a:lnTo>
                <a:close/>
                <a:moveTo>
                  <a:pt x="1311" y="277"/>
                </a:moveTo>
                <a:cubicBezTo>
                  <a:pt x="1108" y="277"/>
                  <a:pt x="945" y="445"/>
                  <a:pt x="945" y="647"/>
                </a:cubicBezTo>
                <a:cubicBezTo>
                  <a:pt x="945" y="849"/>
                  <a:pt x="1108" y="1017"/>
                  <a:pt x="1311" y="1017"/>
                </a:cubicBezTo>
                <a:cubicBezTo>
                  <a:pt x="1513" y="1017"/>
                  <a:pt x="1676" y="849"/>
                  <a:pt x="1676" y="647"/>
                </a:cubicBezTo>
                <a:cubicBezTo>
                  <a:pt x="1676" y="640"/>
                  <a:pt x="1676" y="640"/>
                  <a:pt x="1676" y="640"/>
                </a:cubicBezTo>
                <a:cubicBezTo>
                  <a:pt x="1676" y="510"/>
                  <a:pt x="1608" y="397"/>
                  <a:pt x="1506" y="333"/>
                </a:cubicBezTo>
                <a:lnTo>
                  <a:pt x="1502" y="330"/>
                </a:lnTo>
                <a:lnTo>
                  <a:pt x="1502" y="330"/>
                </a:lnTo>
                <a:cubicBezTo>
                  <a:pt x="1493" y="330"/>
                  <a:pt x="1493" y="330"/>
                  <a:pt x="1493" y="330"/>
                </a:cubicBezTo>
                <a:lnTo>
                  <a:pt x="1494" y="325"/>
                </a:lnTo>
                <a:lnTo>
                  <a:pt x="1485" y="320"/>
                </a:lnTo>
                <a:lnTo>
                  <a:pt x="1474" y="315"/>
                </a:lnTo>
                <a:lnTo>
                  <a:pt x="1474" y="315"/>
                </a:lnTo>
                <a:cubicBezTo>
                  <a:pt x="1472" y="316"/>
                  <a:pt x="1472" y="316"/>
                  <a:pt x="1472" y="316"/>
                </a:cubicBezTo>
                <a:lnTo>
                  <a:pt x="1470" y="313"/>
                </a:lnTo>
                <a:lnTo>
                  <a:pt x="1469" y="312"/>
                </a:lnTo>
                <a:cubicBezTo>
                  <a:pt x="1421" y="290"/>
                  <a:pt x="1368" y="277"/>
                  <a:pt x="1311" y="277"/>
                </a:cubicBezTo>
                <a:close/>
                <a:moveTo>
                  <a:pt x="1635" y="210"/>
                </a:moveTo>
                <a:lnTo>
                  <a:pt x="1633" y="212"/>
                </a:lnTo>
                <a:cubicBezTo>
                  <a:pt x="1616" y="229"/>
                  <a:pt x="1594" y="242"/>
                  <a:pt x="1574" y="255"/>
                </a:cubicBezTo>
                <a:cubicBezTo>
                  <a:pt x="1566" y="261"/>
                  <a:pt x="1559" y="266"/>
                  <a:pt x="1552" y="270"/>
                </a:cubicBezTo>
                <a:lnTo>
                  <a:pt x="1543" y="276"/>
                </a:lnTo>
                <a:lnTo>
                  <a:pt x="1551" y="276"/>
                </a:lnTo>
                <a:cubicBezTo>
                  <a:pt x="1554" y="276"/>
                  <a:pt x="1557" y="276"/>
                  <a:pt x="1561" y="276"/>
                </a:cubicBezTo>
                <a:cubicBezTo>
                  <a:pt x="1581" y="276"/>
                  <a:pt x="1608" y="276"/>
                  <a:pt x="1635" y="276"/>
                </a:cubicBezTo>
                <a:cubicBezTo>
                  <a:pt x="1655" y="276"/>
                  <a:pt x="1662" y="276"/>
                  <a:pt x="1662" y="276"/>
                </a:cubicBezTo>
                <a:cubicBezTo>
                  <a:pt x="1662" y="269"/>
                  <a:pt x="1669" y="269"/>
                  <a:pt x="1669" y="269"/>
                </a:cubicBezTo>
                <a:cubicBezTo>
                  <a:pt x="1669" y="263"/>
                  <a:pt x="1669" y="256"/>
                  <a:pt x="1676" y="249"/>
                </a:cubicBezTo>
                <a:cubicBezTo>
                  <a:pt x="1669" y="249"/>
                  <a:pt x="1669" y="249"/>
                  <a:pt x="1669" y="249"/>
                </a:cubicBezTo>
                <a:cubicBezTo>
                  <a:pt x="1655" y="249"/>
                  <a:pt x="1655" y="249"/>
                  <a:pt x="1655" y="249"/>
                </a:cubicBezTo>
                <a:cubicBezTo>
                  <a:pt x="1655" y="242"/>
                  <a:pt x="1655" y="242"/>
                  <a:pt x="1655" y="242"/>
                </a:cubicBezTo>
                <a:cubicBezTo>
                  <a:pt x="1628" y="236"/>
                  <a:pt x="1628" y="236"/>
                  <a:pt x="1628" y="236"/>
                </a:cubicBezTo>
                <a:cubicBezTo>
                  <a:pt x="1628" y="222"/>
                  <a:pt x="1628" y="222"/>
                  <a:pt x="1628" y="222"/>
                </a:cubicBezTo>
                <a:cubicBezTo>
                  <a:pt x="1628" y="215"/>
                  <a:pt x="1635" y="215"/>
                  <a:pt x="1635" y="215"/>
                </a:cubicBezTo>
                <a:cubicBezTo>
                  <a:pt x="1635" y="215"/>
                  <a:pt x="1635" y="215"/>
                  <a:pt x="1635" y="211"/>
                </a:cubicBezTo>
                <a:lnTo>
                  <a:pt x="1635" y="210"/>
                </a:lnTo>
                <a:close/>
                <a:moveTo>
                  <a:pt x="1696" y="209"/>
                </a:moveTo>
                <a:cubicBezTo>
                  <a:pt x="1696" y="209"/>
                  <a:pt x="1696" y="212"/>
                  <a:pt x="1694" y="217"/>
                </a:cubicBezTo>
                <a:lnTo>
                  <a:pt x="1694" y="217"/>
                </a:lnTo>
                <a:lnTo>
                  <a:pt x="1694" y="218"/>
                </a:lnTo>
                <a:cubicBezTo>
                  <a:pt x="1689" y="222"/>
                  <a:pt x="1688" y="223"/>
                  <a:pt x="1682" y="229"/>
                </a:cubicBezTo>
                <a:cubicBezTo>
                  <a:pt x="1682" y="236"/>
                  <a:pt x="1682" y="236"/>
                  <a:pt x="1682" y="236"/>
                </a:cubicBezTo>
                <a:cubicBezTo>
                  <a:pt x="1687" y="231"/>
                  <a:pt x="1691" y="226"/>
                  <a:pt x="1693" y="221"/>
                </a:cubicBezTo>
                <a:lnTo>
                  <a:pt x="1694" y="217"/>
                </a:lnTo>
                <a:lnTo>
                  <a:pt x="1696" y="215"/>
                </a:lnTo>
                <a:cubicBezTo>
                  <a:pt x="1696" y="209"/>
                  <a:pt x="1696" y="209"/>
                  <a:pt x="1696" y="209"/>
                </a:cubicBezTo>
                <a:close/>
                <a:moveTo>
                  <a:pt x="1526" y="0"/>
                </a:moveTo>
                <a:cubicBezTo>
                  <a:pt x="1560" y="0"/>
                  <a:pt x="1587" y="27"/>
                  <a:pt x="1614" y="54"/>
                </a:cubicBezTo>
                <a:cubicBezTo>
                  <a:pt x="1641" y="81"/>
                  <a:pt x="1661" y="114"/>
                  <a:pt x="1668" y="148"/>
                </a:cubicBezTo>
                <a:cubicBezTo>
                  <a:pt x="1668" y="151"/>
                  <a:pt x="1667" y="155"/>
                  <a:pt x="1666" y="158"/>
                </a:cubicBezTo>
                <a:lnTo>
                  <a:pt x="1666" y="159"/>
                </a:lnTo>
                <a:lnTo>
                  <a:pt x="1668" y="157"/>
                </a:lnTo>
                <a:cubicBezTo>
                  <a:pt x="1674" y="152"/>
                  <a:pt x="1683" y="148"/>
                  <a:pt x="1696" y="148"/>
                </a:cubicBezTo>
                <a:cubicBezTo>
                  <a:pt x="1709" y="148"/>
                  <a:pt x="1716" y="148"/>
                  <a:pt x="1723" y="155"/>
                </a:cubicBezTo>
                <a:cubicBezTo>
                  <a:pt x="1736" y="168"/>
                  <a:pt x="1750" y="188"/>
                  <a:pt x="1750" y="209"/>
                </a:cubicBezTo>
                <a:cubicBezTo>
                  <a:pt x="1750" y="229"/>
                  <a:pt x="1743" y="249"/>
                  <a:pt x="1730" y="269"/>
                </a:cubicBezTo>
                <a:cubicBezTo>
                  <a:pt x="1716" y="283"/>
                  <a:pt x="1716" y="290"/>
                  <a:pt x="1709" y="303"/>
                </a:cubicBezTo>
                <a:cubicBezTo>
                  <a:pt x="1696" y="323"/>
                  <a:pt x="1676" y="330"/>
                  <a:pt x="1642" y="330"/>
                </a:cubicBezTo>
                <a:cubicBezTo>
                  <a:pt x="1625" y="330"/>
                  <a:pt x="1610" y="330"/>
                  <a:pt x="1596" y="330"/>
                </a:cubicBezTo>
                <a:lnTo>
                  <a:pt x="1591" y="330"/>
                </a:lnTo>
                <a:lnTo>
                  <a:pt x="1602" y="340"/>
                </a:lnTo>
                <a:cubicBezTo>
                  <a:pt x="1678" y="415"/>
                  <a:pt x="1727" y="518"/>
                  <a:pt x="1730" y="634"/>
                </a:cubicBezTo>
                <a:cubicBezTo>
                  <a:pt x="1730" y="647"/>
                  <a:pt x="1730" y="647"/>
                  <a:pt x="1730" y="647"/>
                </a:cubicBezTo>
                <a:cubicBezTo>
                  <a:pt x="1730" y="883"/>
                  <a:pt x="1547" y="1071"/>
                  <a:pt x="1311" y="1071"/>
                </a:cubicBezTo>
                <a:cubicBezTo>
                  <a:pt x="1289" y="1071"/>
                  <a:pt x="1268" y="1069"/>
                  <a:pt x="1247" y="1066"/>
                </a:cubicBezTo>
                <a:lnTo>
                  <a:pt x="1244" y="1066"/>
                </a:lnTo>
                <a:lnTo>
                  <a:pt x="1240" y="1078"/>
                </a:lnTo>
                <a:lnTo>
                  <a:pt x="1250" y="1084"/>
                </a:lnTo>
                <a:cubicBezTo>
                  <a:pt x="1273" y="1099"/>
                  <a:pt x="1290" y="1117"/>
                  <a:pt x="1304" y="1138"/>
                </a:cubicBezTo>
                <a:lnTo>
                  <a:pt x="1307" y="1143"/>
                </a:lnTo>
                <a:lnTo>
                  <a:pt x="1312" y="1141"/>
                </a:lnTo>
                <a:cubicBezTo>
                  <a:pt x="1332" y="1134"/>
                  <a:pt x="1355" y="1122"/>
                  <a:pt x="1379" y="1110"/>
                </a:cubicBezTo>
                <a:cubicBezTo>
                  <a:pt x="1440" y="1083"/>
                  <a:pt x="1521" y="1050"/>
                  <a:pt x="1602" y="1016"/>
                </a:cubicBezTo>
                <a:cubicBezTo>
                  <a:pt x="1771" y="942"/>
                  <a:pt x="1939" y="875"/>
                  <a:pt x="2007" y="868"/>
                </a:cubicBezTo>
                <a:cubicBezTo>
                  <a:pt x="2007" y="868"/>
                  <a:pt x="2014" y="868"/>
                  <a:pt x="2020" y="868"/>
                </a:cubicBezTo>
                <a:cubicBezTo>
                  <a:pt x="2122" y="868"/>
                  <a:pt x="2209" y="902"/>
                  <a:pt x="2209" y="902"/>
                </a:cubicBezTo>
                <a:cubicBezTo>
                  <a:pt x="2223" y="908"/>
                  <a:pt x="2223" y="908"/>
                  <a:pt x="2223" y="908"/>
                </a:cubicBezTo>
                <a:cubicBezTo>
                  <a:pt x="2209" y="955"/>
                  <a:pt x="2209" y="955"/>
                  <a:pt x="2209" y="955"/>
                </a:cubicBezTo>
                <a:cubicBezTo>
                  <a:pt x="2196" y="955"/>
                  <a:pt x="2196" y="955"/>
                  <a:pt x="2196" y="955"/>
                </a:cubicBezTo>
                <a:cubicBezTo>
                  <a:pt x="2196" y="955"/>
                  <a:pt x="2189" y="949"/>
                  <a:pt x="2189" y="949"/>
                </a:cubicBezTo>
                <a:cubicBezTo>
                  <a:pt x="2189" y="949"/>
                  <a:pt x="2182" y="949"/>
                  <a:pt x="2182" y="949"/>
                </a:cubicBezTo>
                <a:cubicBezTo>
                  <a:pt x="2169" y="942"/>
                  <a:pt x="2155" y="942"/>
                  <a:pt x="2142" y="935"/>
                </a:cubicBezTo>
                <a:cubicBezTo>
                  <a:pt x="2108" y="929"/>
                  <a:pt x="2068" y="922"/>
                  <a:pt x="2020" y="922"/>
                </a:cubicBezTo>
                <a:cubicBezTo>
                  <a:pt x="2014" y="922"/>
                  <a:pt x="2014" y="922"/>
                  <a:pt x="2007" y="922"/>
                </a:cubicBezTo>
                <a:cubicBezTo>
                  <a:pt x="1973" y="922"/>
                  <a:pt x="1784" y="996"/>
                  <a:pt x="1622" y="1063"/>
                </a:cubicBezTo>
                <a:cubicBezTo>
                  <a:pt x="1500" y="1119"/>
                  <a:pt x="1383" y="1170"/>
                  <a:pt x="1331" y="1193"/>
                </a:cubicBezTo>
                <a:lnTo>
                  <a:pt x="1331" y="1193"/>
                </a:lnTo>
                <a:lnTo>
                  <a:pt x="1332" y="1199"/>
                </a:lnTo>
                <a:cubicBezTo>
                  <a:pt x="1341" y="1227"/>
                  <a:pt x="1345" y="1259"/>
                  <a:pt x="1345" y="1292"/>
                </a:cubicBezTo>
                <a:cubicBezTo>
                  <a:pt x="1345" y="1393"/>
                  <a:pt x="1311" y="1508"/>
                  <a:pt x="1244" y="1616"/>
                </a:cubicBezTo>
                <a:cubicBezTo>
                  <a:pt x="1152" y="1758"/>
                  <a:pt x="1012" y="1882"/>
                  <a:pt x="885" y="1920"/>
                </a:cubicBezTo>
                <a:lnTo>
                  <a:pt x="885" y="1920"/>
                </a:lnTo>
                <a:lnTo>
                  <a:pt x="885" y="1920"/>
                </a:lnTo>
                <a:cubicBezTo>
                  <a:pt x="883" y="1926"/>
                  <a:pt x="878" y="1933"/>
                  <a:pt x="878" y="1945"/>
                </a:cubicBezTo>
                <a:cubicBezTo>
                  <a:pt x="878" y="1965"/>
                  <a:pt x="871" y="1999"/>
                  <a:pt x="865" y="2032"/>
                </a:cubicBezTo>
                <a:cubicBezTo>
                  <a:pt x="851" y="2113"/>
                  <a:pt x="831" y="2214"/>
                  <a:pt x="817" y="2322"/>
                </a:cubicBezTo>
                <a:cubicBezTo>
                  <a:pt x="784" y="2538"/>
                  <a:pt x="750" y="2780"/>
                  <a:pt x="743" y="2861"/>
                </a:cubicBezTo>
                <a:cubicBezTo>
                  <a:pt x="743" y="2874"/>
                  <a:pt x="750" y="2881"/>
                  <a:pt x="750" y="2881"/>
                </a:cubicBezTo>
                <a:cubicBezTo>
                  <a:pt x="750" y="2895"/>
                  <a:pt x="777" y="2908"/>
                  <a:pt x="817" y="2908"/>
                </a:cubicBezTo>
                <a:cubicBezTo>
                  <a:pt x="865" y="2908"/>
                  <a:pt x="912" y="2895"/>
                  <a:pt x="912" y="2895"/>
                </a:cubicBezTo>
                <a:cubicBezTo>
                  <a:pt x="912" y="2895"/>
                  <a:pt x="912" y="2895"/>
                  <a:pt x="919" y="2895"/>
                </a:cubicBezTo>
                <a:cubicBezTo>
                  <a:pt x="925" y="2895"/>
                  <a:pt x="925" y="2895"/>
                  <a:pt x="925" y="2895"/>
                </a:cubicBezTo>
                <a:cubicBezTo>
                  <a:pt x="939" y="2942"/>
                  <a:pt x="939" y="2942"/>
                  <a:pt x="939" y="2942"/>
                </a:cubicBezTo>
                <a:cubicBezTo>
                  <a:pt x="925" y="2942"/>
                  <a:pt x="925" y="2942"/>
                  <a:pt x="925" y="2942"/>
                </a:cubicBezTo>
                <a:cubicBezTo>
                  <a:pt x="925" y="2942"/>
                  <a:pt x="919" y="2949"/>
                  <a:pt x="919" y="2949"/>
                </a:cubicBezTo>
                <a:cubicBezTo>
                  <a:pt x="912" y="2949"/>
                  <a:pt x="905" y="2949"/>
                  <a:pt x="892" y="2949"/>
                </a:cubicBezTo>
                <a:cubicBezTo>
                  <a:pt x="871" y="2955"/>
                  <a:pt x="844" y="2962"/>
                  <a:pt x="817" y="2962"/>
                </a:cubicBezTo>
                <a:cubicBezTo>
                  <a:pt x="817" y="2962"/>
                  <a:pt x="811" y="2962"/>
                  <a:pt x="811" y="2962"/>
                </a:cubicBezTo>
                <a:cubicBezTo>
                  <a:pt x="770" y="2962"/>
                  <a:pt x="716" y="2949"/>
                  <a:pt x="696" y="2895"/>
                </a:cubicBezTo>
                <a:lnTo>
                  <a:pt x="696" y="2894"/>
                </a:lnTo>
                <a:lnTo>
                  <a:pt x="696" y="2894"/>
                </a:lnTo>
                <a:lnTo>
                  <a:pt x="697" y="2894"/>
                </a:lnTo>
                <a:lnTo>
                  <a:pt x="699" y="2893"/>
                </a:lnTo>
                <a:lnTo>
                  <a:pt x="699" y="2893"/>
                </a:lnTo>
                <a:lnTo>
                  <a:pt x="699" y="2893"/>
                </a:lnTo>
                <a:lnTo>
                  <a:pt x="700" y="2892"/>
                </a:lnTo>
                <a:lnTo>
                  <a:pt x="702" y="2891"/>
                </a:lnTo>
                <a:lnTo>
                  <a:pt x="705" y="2890"/>
                </a:lnTo>
                <a:lnTo>
                  <a:pt x="705" y="2890"/>
                </a:lnTo>
                <a:lnTo>
                  <a:pt x="706" y="2890"/>
                </a:lnTo>
                <a:lnTo>
                  <a:pt x="707" y="2889"/>
                </a:lnTo>
                <a:lnTo>
                  <a:pt x="708" y="2889"/>
                </a:lnTo>
                <a:lnTo>
                  <a:pt x="709" y="2888"/>
                </a:lnTo>
                <a:lnTo>
                  <a:pt x="709" y="2888"/>
                </a:lnTo>
                <a:lnTo>
                  <a:pt x="708" y="2889"/>
                </a:lnTo>
                <a:lnTo>
                  <a:pt x="708" y="2889"/>
                </a:lnTo>
                <a:lnTo>
                  <a:pt x="707" y="2889"/>
                </a:lnTo>
                <a:lnTo>
                  <a:pt x="705" y="2890"/>
                </a:lnTo>
                <a:lnTo>
                  <a:pt x="704" y="2891"/>
                </a:lnTo>
                <a:lnTo>
                  <a:pt x="702" y="2891"/>
                </a:lnTo>
                <a:lnTo>
                  <a:pt x="701" y="2892"/>
                </a:lnTo>
                <a:lnTo>
                  <a:pt x="699" y="2893"/>
                </a:lnTo>
                <a:lnTo>
                  <a:pt x="699" y="2893"/>
                </a:lnTo>
                <a:lnTo>
                  <a:pt x="697" y="2894"/>
                </a:lnTo>
                <a:lnTo>
                  <a:pt x="697" y="2894"/>
                </a:lnTo>
                <a:lnTo>
                  <a:pt x="696" y="2894"/>
                </a:lnTo>
                <a:lnTo>
                  <a:pt x="696" y="2895"/>
                </a:lnTo>
                <a:cubicBezTo>
                  <a:pt x="696" y="2895"/>
                  <a:pt x="696" y="2895"/>
                  <a:pt x="696" y="2895"/>
                </a:cubicBezTo>
                <a:cubicBezTo>
                  <a:pt x="696" y="2881"/>
                  <a:pt x="689" y="2874"/>
                  <a:pt x="689" y="2861"/>
                </a:cubicBezTo>
                <a:cubicBezTo>
                  <a:pt x="695" y="2711"/>
                  <a:pt x="798" y="2107"/>
                  <a:pt x="825" y="1938"/>
                </a:cubicBezTo>
                <a:lnTo>
                  <a:pt x="826" y="1931"/>
                </a:lnTo>
                <a:lnTo>
                  <a:pt x="818" y="1932"/>
                </a:lnTo>
                <a:cubicBezTo>
                  <a:pt x="791" y="1932"/>
                  <a:pt x="764" y="1925"/>
                  <a:pt x="737" y="1905"/>
                </a:cubicBezTo>
                <a:lnTo>
                  <a:pt x="738" y="1904"/>
                </a:lnTo>
                <a:lnTo>
                  <a:pt x="738" y="1904"/>
                </a:lnTo>
                <a:lnTo>
                  <a:pt x="738" y="1904"/>
                </a:lnTo>
                <a:lnTo>
                  <a:pt x="739" y="1903"/>
                </a:lnTo>
                <a:lnTo>
                  <a:pt x="740" y="1902"/>
                </a:lnTo>
                <a:lnTo>
                  <a:pt x="741" y="1901"/>
                </a:lnTo>
                <a:lnTo>
                  <a:pt x="742" y="1900"/>
                </a:lnTo>
                <a:lnTo>
                  <a:pt x="742" y="1900"/>
                </a:lnTo>
                <a:lnTo>
                  <a:pt x="743" y="1899"/>
                </a:lnTo>
                <a:lnTo>
                  <a:pt x="744" y="1898"/>
                </a:lnTo>
                <a:lnTo>
                  <a:pt x="744" y="1898"/>
                </a:lnTo>
                <a:cubicBezTo>
                  <a:pt x="744" y="1899"/>
                  <a:pt x="743" y="1899"/>
                  <a:pt x="743" y="1899"/>
                </a:cubicBezTo>
                <a:lnTo>
                  <a:pt x="743" y="1899"/>
                </a:lnTo>
                <a:lnTo>
                  <a:pt x="742" y="1900"/>
                </a:lnTo>
                <a:lnTo>
                  <a:pt x="742" y="1901"/>
                </a:lnTo>
                <a:lnTo>
                  <a:pt x="740" y="1902"/>
                </a:lnTo>
                <a:lnTo>
                  <a:pt x="740" y="1902"/>
                </a:lnTo>
                <a:cubicBezTo>
                  <a:pt x="739" y="1903"/>
                  <a:pt x="739" y="1903"/>
                  <a:pt x="739" y="1903"/>
                </a:cubicBezTo>
                <a:lnTo>
                  <a:pt x="738" y="1904"/>
                </a:lnTo>
                <a:lnTo>
                  <a:pt x="738" y="1904"/>
                </a:lnTo>
                <a:lnTo>
                  <a:pt x="737" y="1905"/>
                </a:lnTo>
                <a:cubicBezTo>
                  <a:pt x="737" y="1905"/>
                  <a:pt x="737" y="1905"/>
                  <a:pt x="737" y="1905"/>
                </a:cubicBezTo>
                <a:cubicBezTo>
                  <a:pt x="715" y="1890"/>
                  <a:pt x="695" y="1869"/>
                  <a:pt x="677" y="1842"/>
                </a:cubicBezTo>
                <a:lnTo>
                  <a:pt x="676" y="1840"/>
                </a:lnTo>
                <a:lnTo>
                  <a:pt x="672" y="1844"/>
                </a:lnTo>
                <a:cubicBezTo>
                  <a:pt x="629" y="1896"/>
                  <a:pt x="547" y="1997"/>
                  <a:pt x="479" y="2060"/>
                </a:cubicBezTo>
                <a:cubicBezTo>
                  <a:pt x="446" y="2087"/>
                  <a:pt x="419" y="2107"/>
                  <a:pt x="385" y="2114"/>
                </a:cubicBezTo>
                <a:cubicBezTo>
                  <a:pt x="385" y="2114"/>
                  <a:pt x="378" y="2107"/>
                  <a:pt x="378" y="2107"/>
                </a:cubicBezTo>
                <a:cubicBezTo>
                  <a:pt x="378" y="2097"/>
                  <a:pt x="378" y="2095"/>
                  <a:pt x="378" y="2094"/>
                </a:cubicBezTo>
                <a:lnTo>
                  <a:pt x="378" y="2094"/>
                </a:lnTo>
                <a:lnTo>
                  <a:pt x="378" y="2094"/>
                </a:lnTo>
                <a:lnTo>
                  <a:pt x="376" y="2098"/>
                </a:lnTo>
                <a:cubicBezTo>
                  <a:pt x="371" y="2107"/>
                  <a:pt x="371" y="2107"/>
                  <a:pt x="371" y="2107"/>
                </a:cubicBezTo>
                <a:cubicBezTo>
                  <a:pt x="324" y="2094"/>
                  <a:pt x="290" y="2026"/>
                  <a:pt x="250" y="1959"/>
                </a:cubicBezTo>
                <a:cubicBezTo>
                  <a:pt x="223" y="1898"/>
                  <a:pt x="203" y="1838"/>
                  <a:pt x="196" y="1804"/>
                </a:cubicBezTo>
                <a:cubicBezTo>
                  <a:pt x="196" y="1804"/>
                  <a:pt x="189" y="1804"/>
                  <a:pt x="189" y="1804"/>
                </a:cubicBezTo>
                <a:cubicBezTo>
                  <a:pt x="142" y="1804"/>
                  <a:pt x="41" y="1831"/>
                  <a:pt x="34" y="1838"/>
                </a:cubicBezTo>
                <a:cubicBezTo>
                  <a:pt x="30" y="1829"/>
                  <a:pt x="28" y="1826"/>
                  <a:pt x="27" y="1825"/>
                </a:cubicBezTo>
                <a:lnTo>
                  <a:pt x="27" y="1824"/>
                </a:lnTo>
                <a:lnTo>
                  <a:pt x="27" y="1824"/>
                </a:lnTo>
                <a:cubicBezTo>
                  <a:pt x="27" y="1824"/>
                  <a:pt x="27" y="1824"/>
                  <a:pt x="27" y="1824"/>
                </a:cubicBezTo>
                <a:lnTo>
                  <a:pt x="27" y="1824"/>
                </a:lnTo>
                <a:lnTo>
                  <a:pt x="23" y="1824"/>
                </a:lnTo>
                <a:cubicBezTo>
                  <a:pt x="14" y="1824"/>
                  <a:pt x="14" y="1824"/>
                  <a:pt x="14" y="1824"/>
                </a:cubicBezTo>
                <a:cubicBezTo>
                  <a:pt x="0" y="1784"/>
                  <a:pt x="0" y="1784"/>
                  <a:pt x="0" y="1784"/>
                </a:cubicBezTo>
                <a:cubicBezTo>
                  <a:pt x="20" y="1784"/>
                  <a:pt x="20" y="1784"/>
                  <a:pt x="20" y="1784"/>
                </a:cubicBezTo>
                <a:cubicBezTo>
                  <a:pt x="27" y="1784"/>
                  <a:pt x="27" y="1784"/>
                  <a:pt x="34" y="1777"/>
                </a:cubicBezTo>
                <a:cubicBezTo>
                  <a:pt x="47" y="1777"/>
                  <a:pt x="61" y="1770"/>
                  <a:pt x="81" y="1770"/>
                </a:cubicBezTo>
                <a:cubicBezTo>
                  <a:pt x="115" y="1763"/>
                  <a:pt x="155" y="1750"/>
                  <a:pt x="189" y="1750"/>
                </a:cubicBezTo>
                <a:cubicBezTo>
                  <a:pt x="196" y="1750"/>
                  <a:pt x="209" y="1750"/>
                  <a:pt x="216" y="1757"/>
                </a:cubicBezTo>
                <a:cubicBezTo>
                  <a:pt x="230" y="1763"/>
                  <a:pt x="243" y="1770"/>
                  <a:pt x="243" y="1790"/>
                </a:cubicBezTo>
                <a:cubicBezTo>
                  <a:pt x="243" y="1797"/>
                  <a:pt x="243" y="1797"/>
                  <a:pt x="243" y="1797"/>
                </a:cubicBezTo>
                <a:cubicBezTo>
                  <a:pt x="243" y="1804"/>
                  <a:pt x="270" y="1878"/>
                  <a:pt x="304" y="1932"/>
                </a:cubicBezTo>
                <a:cubicBezTo>
                  <a:pt x="317" y="1966"/>
                  <a:pt x="338" y="1999"/>
                  <a:pt x="351" y="2020"/>
                </a:cubicBezTo>
                <a:cubicBezTo>
                  <a:pt x="365" y="2040"/>
                  <a:pt x="385" y="2060"/>
                  <a:pt x="385" y="2060"/>
                </a:cubicBezTo>
                <a:cubicBezTo>
                  <a:pt x="385" y="2060"/>
                  <a:pt x="385" y="2060"/>
                  <a:pt x="392" y="2060"/>
                </a:cubicBezTo>
                <a:cubicBezTo>
                  <a:pt x="392" y="2053"/>
                  <a:pt x="392" y="2053"/>
                  <a:pt x="392" y="2053"/>
                </a:cubicBezTo>
                <a:cubicBezTo>
                  <a:pt x="398" y="2053"/>
                  <a:pt x="398" y="2053"/>
                  <a:pt x="405" y="2047"/>
                </a:cubicBezTo>
                <a:cubicBezTo>
                  <a:pt x="419" y="2040"/>
                  <a:pt x="432" y="2033"/>
                  <a:pt x="446" y="2020"/>
                </a:cubicBezTo>
                <a:cubicBezTo>
                  <a:pt x="473" y="1993"/>
                  <a:pt x="506" y="1959"/>
                  <a:pt x="540" y="1919"/>
                </a:cubicBezTo>
                <a:cubicBezTo>
                  <a:pt x="584" y="1864"/>
                  <a:pt x="628" y="1809"/>
                  <a:pt x="647" y="1787"/>
                </a:cubicBezTo>
                <a:lnTo>
                  <a:pt x="647" y="1786"/>
                </a:lnTo>
                <a:lnTo>
                  <a:pt x="643" y="1775"/>
                </a:lnTo>
                <a:cubicBezTo>
                  <a:pt x="617" y="1711"/>
                  <a:pt x="602" y="1633"/>
                  <a:pt x="602" y="1555"/>
                </a:cubicBezTo>
                <a:cubicBezTo>
                  <a:pt x="602" y="1461"/>
                  <a:pt x="622" y="1360"/>
                  <a:pt x="676" y="1279"/>
                </a:cubicBezTo>
                <a:cubicBezTo>
                  <a:pt x="715" y="1222"/>
                  <a:pt x="767" y="1175"/>
                  <a:pt x="824" y="1139"/>
                </a:cubicBezTo>
                <a:lnTo>
                  <a:pt x="836" y="1132"/>
                </a:lnTo>
                <a:lnTo>
                  <a:pt x="833" y="1132"/>
                </a:lnTo>
                <a:cubicBezTo>
                  <a:pt x="830" y="1132"/>
                  <a:pt x="830" y="1132"/>
                  <a:pt x="830" y="1132"/>
                </a:cubicBezTo>
                <a:cubicBezTo>
                  <a:pt x="830" y="1119"/>
                  <a:pt x="830" y="1119"/>
                  <a:pt x="830" y="1119"/>
                </a:cubicBezTo>
                <a:cubicBezTo>
                  <a:pt x="830" y="1112"/>
                  <a:pt x="830" y="1112"/>
                  <a:pt x="830" y="1105"/>
                </a:cubicBezTo>
                <a:cubicBezTo>
                  <a:pt x="830" y="889"/>
                  <a:pt x="716" y="707"/>
                  <a:pt x="601" y="572"/>
                </a:cubicBezTo>
                <a:cubicBezTo>
                  <a:pt x="551" y="519"/>
                  <a:pt x="503" y="473"/>
                  <a:pt x="463" y="439"/>
                </a:cubicBezTo>
                <a:lnTo>
                  <a:pt x="462" y="438"/>
                </a:lnTo>
                <a:lnTo>
                  <a:pt x="459" y="439"/>
                </a:lnTo>
                <a:lnTo>
                  <a:pt x="458" y="435"/>
                </a:lnTo>
                <a:lnTo>
                  <a:pt x="448" y="426"/>
                </a:lnTo>
                <a:cubicBezTo>
                  <a:pt x="415" y="398"/>
                  <a:pt x="389" y="378"/>
                  <a:pt x="375" y="369"/>
                </a:cubicBezTo>
                <a:lnTo>
                  <a:pt x="373" y="367"/>
                </a:lnTo>
                <a:lnTo>
                  <a:pt x="373" y="366"/>
                </a:lnTo>
                <a:cubicBezTo>
                  <a:pt x="373" y="365"/>
                  <a:pt x="373" y="364"/>
                  <a:pt x="373" y="363"/>
                </a:cubicBezTo>
                <a:lnTo>
                  <a:pt x="373" y="363"/>
                </a:lnTo>
                <a:lnTo>
                  <a:pt x="373" y="360"/>
                </a:lnTo>
                <a:cubicBezTo>
                  <a:pt x="373" y="349"/>
                  <a:pt x="373" y="349"/>
                  <a:pt x="373" y="349"/>
                </a:cubicBezTo>
                <a:cubicBezTo>
                  <a:pt x="366" y="349"/>
                  <a:pt x="366" y="349"/>
                  <a:pt x="366" y="349"/>
                </a:cubicBezTo>
                <a:cubicBezTo>
                  <a:pt x="393" y="302"/>
                  <a:pt x="393" y="302"/>
                  <a:pt x="393" y="302"/>
                </a:cubicBezTo>
                <a:cubicBezTo>
                  <a:pt x="400" y="322"/>
                  <a:pt x="400" y="322"/>
                  <a:pt x="400" y="322"/>
                </a:cubicBezTo>
                <a:cubicBezTo>
                  <a:pt x="400" y="322"/>
                  <a:pt x="400" y="322"/>
                  <a:pt x="406" y="322"/>
                </a:cubicBezTo>
                <a:cubicBezTo>
                  <a:pt x="406" y="329"/>
                  <a:pt x="413" y="329"/>
                  <a:pt x="420" y="336"/>
                </a:cubicBezTo>
                <a:cubicBezTo>
                  <a:pt x="423" y="337"/>
                  <a:pt x="427" y="340"/>
                  <a:pt x="431" y="342"/>
                </a:cubicBezTo>
                <a:lnTo>
                  <a:pt x="434" y="344"/>
                </a:lnTo>
                <a:lnTo>
                  <a:pt x="425" y="309"/>
                </a:lnTo>
                <a:lnTo>
                  <a:pt x="425" y="302"/>
                </a:lnTo>
                <a:lnTo>
                  <a:pt x="473" y="291"/>
                </a:lnTo>
                <a:lnTo>
                  <a:pt x="508" y="406"/>
                </a:lnTo>
                <a:lnTo>
                  <a:pt x="509" y="407"/>
                </a:lnTo>
                <a:cubicBezTo>
                  <a:pt x="549" y="443"/>
                  <a:pt x="595" y="487"/>
                  <a:pt x="642" y="538"/>
                </a:cubicBezTo>
                <a:cubicBezTo>
                  <a:pt x="763" y="673"/>
                  <a:pt x="884" y="869"/>
                  <a:pt x="884" y="1105"/>
                </a:cubicBezTo>
                <a:lnTo>
                  <a:pt x="884" y="1106"/>
                </a:lnTo>
                <a:lnTo>
                  <a:pt x="893" y="1102"/>
                </a:lnTo>
                <a:cubicBezTo>
                  <a:pt x="967" y="1068"/>
                  <a:pt x="1046" y="1050"/>
                  <a:pt x="1115" y="1050"/>
                </a:cubicBezTo>
                <a:lnTo>
                  <a:pt x="1122" y="1050"/>
                </a:lnTo>
                <a:lnTo>
                  <a:pt x="1127" y="1050"/>
                </a:lnTo>
                <a:lnTo>
                  <a:pt x="1141" y="1050"/>
                </a:lnTo>
                <a:lnTo>
                  <a:pt x="1141" y="1051"/>
                </a:lnTo>
                <a:lnTo>
                  <a:pt x="1155" y="1052"/>
                </a:lnTo>
                <a:cubicBezTo>
                  <a:pt x="1161" y="1053"/>
                  <a:pt x="1167" y="1054"/>
                  <a:pt x="1173" y="1055"/>
                </a:cubicBezTo>
                <a:lnTo>
                  <a:pt x="1190" y="1059"/>
                </a:lnTo>
                <a:lnTo>
                  <a:pt x="1192" y="1054"/>
                </a:lnTo>
                <a:lnTo>
                  <a:pt x="1186" y="1052"/>
                </a:lnTo>
                <a:cubicBezTo>
                  <a:pt x="1016" y="999"/>
                  <a:pt x="891" y="838"/>
                  <a:pt x="891" y="647"/>
                </a:cubicBezTo>
                <a:cubicBezTo>
                  <a:pt x="891" y="411"/>
                  <a:pt x="1080" y="223"/>
                  <a:pt x="1311" y="223"/>
                </a:cubicBezTo>
                <a:cubicBezTo>
                  <a:pt x="1368" y="223"/>
                  <a:pt x="1423" y="234"/>
                  <a:pt x="1472" y="255"/>
                </a:cubicBezTo>
                <a:lnTo>
                  <a:pt x="1472" y="255"/>
                </a:lnTo>
                <a:lnTo>
                  <a:pt x="1476" y="255"/>
                </a:lnTo>
                <a:cubicBezTo>
                  <a:pt x="1479" y="254"/>
                  <a:pt x="1482" y="252"/>
                  <a:pt x="1486" y="249"/>
                </a:cubicBezTo>
                <a:cubicBezTo>
                  <a:pt x="1499" y="242"/>
                  <a:pt x="1520" y="229"/>
                  <a:pt x="1540" y="215"/>
                </a:cubicBezTo>
                <a:cubicBezTo>
                  <a:pt x="1574" y="195"/>
                  <a:pt x="1607" y="161"/>
                  <a:pt x="1614" y="148"/>
                </a:cubicBezTo>
                <a:cubicBezTo>
                  <a:pt x="1614" y="141"/>
                  <a:pt x="1594" y="108"/>
                  <a:pt x="1574" y="87"/>
                </a:cubicBezTo>
                <a:cubicBezTo>
                  <a:pt x="1560" y="67"/>
                  <a:pt x="1533" y="54"/>
                  <a:pt x="1526" y="54"/>
                </a:cubicBezTo>
                <a:cubicBezTo>
                  <a:pt x="1520" y="61"/>
                  <a:pt x="1520" y="67"/>
                  <a:pt x="1520" y="74"/>
                </a:cubicBezTo>
                <a:cubicBezTo>
                  <a:pt x="1520" y="81"/>
                  <a:pt x="1520" y="94"/>
                  <a:pt x="1526" y="94"/>
                </a:cubicBezTo>
                <a:cubicBezTo>
                  <a:pt x="1540" y="101"/>
                  <a:pt x="1560" y="114"/>
                  <a:pt x="1567" y="114"/>
                </a:cubicBezTo>
                <a:cubicBezTo>
                  <a:pt x="1580" y="121"/>
                  <a:pt x="1580" y="121"/>
                  <a:pt x="1580" y="121"/>
                </a:cubicBezTo>
                <a:cubicBezTo>
                  <a:pt x="1560" y="168"/>
                  <a:pt x="1560" y="168"/>
                  <a:pt x="1560" y="168"/>
                </a:cubicBezTo>
                <a:cubicBezTo>
                  <a:pt x="1547" y="168"/>
                  <a:pt x="1547" y="168"/>
                  <a:pt x="1547" y="168"/>
                </a:cubicBezTo>
                <a:cubicBezTo>
                  <a:pt x="1540" y="168"/>
                  <a:pt x="1540" y="168"/>
                  <a:pt x="1540" y="168"/>
                </a:cubicBezTo>
                <a:cubicBezTo>
                  <a:pt x="1540" y="161"/>
                  <a:pt x="1540" y="161"/>
                  <a:pt x="1540" y="161"/>
                </a:cubicBezTo>
                <a:cubicBezTo>
                  <a:pt x="1533" y="161"/>
                  <a:pt x="1533" y="155"/>
                  <a:pt x="1526" y="155"/>
                </a:cubicBezTo>
                <a:cubicBezTo>
                  <a:pt x="1520" y="148"/>
                  <a:pt x="1506" y="148"/>
                  <a:pt x="1499" y="141"/>
                </a:cubicBezTo>
                <a:cubicBezTo>
                  <a:pt x="1472" y="128"/>
                  <a:pt x="1466" y="101"/>
                  <a:pt x="1466" y="74"/>
                </a:cubicBezTo>
                <a:cubicBezTo>
                  <a:pt x="1466" y="54"/>
                  <a:pt x="1472" y="34"/>
                  <a:pt x="1493" y="13"/>
                </a:cubicBezTo>
                <a:cubicBezTo>
                  <a:pt x="1499" y="0"/>
                  <a:pt x="1513" y="0"/>
                  <a:pt x="1526"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13" name="图片 12"/>
          <p:cNvPicPr>
            <a:picLocks noChangeAspect="1"/>
          </p:cNvPicPr>
          <p:nvPr userDrawn="1">
            <p:custDataLst>
              <p:tags r:id="rId6"/>
            </p:custDataLst>
          </p:nvPr>
        </p:nvPicPr>
        <p:blipFill rotWithShape="1">
          <a:blip r:embed="rId7"/>
          <a:srcRect/>
          <a:stretch>
            <a:fillRect/>
          </a:stretch>
        </p:blipFill>
        <p:spPr>
          <a:xfrm>
            <a:off x="10153015" y="5511800"/>
            <a:ext cx="885825" cy="798830"/>
          </a:xfrm>
          <a:prstGeom prst="rect">
            <a:avLst/>
          </a:prstGeom>
        </p:spPr>
      </p:pic>
      <p:sp>
        <p:nvSpPr>
          <p:cNvPr id="15" name="Freeform 56"/>
          <p:cNvSpPr>
            <a:spLocks noEditPoints="1"/>
          </p:cNvSpPr>
          <p:nvPr userDrawn="1">
            <p:custDataLst>
              <p:tags r:id="rId8"/>
            </p:custDataLst>
          </p:nvPr>
        </p:nvSpPr>
        <p:spPr bwMode="auto">
          <a:xfrm>
            <a:off x="10992485" y="5080635"/>
            <a:ext cx="1127760" cy="1656715"/>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6" h="2609">
                <a:moveTo>
                  <a:pt x="760" y="1640"/>
                </a:moveTo>
                <a:cubicBezTo>
                  <a:pt x="797" y="1640"/>
                  <a:pt x="797" y="1640"/>
                  <a:pt x="797" y="1640"/>
                </a:cubicBezTo>
                <a:cubicBezTo>
                  <a:pt x="797" y="1653"/>
                  <a:pt x="797" y="1653"/>
                  <a:pt x="797" y="1653"/>
                </a:cubicBezTo>
                <a:cubicBezTo>
                  <a:pt x="797" y="1653"/>
                  <a:pt x="797" y="1659"/>
                  <a:pt x="797" y="1671"/>
                </a:cubicBezTo>
                <a:cubicBezTo>
                  <a:pt x="797" y="1671"/>
                  <a:pt x="797" y="1678"/>
                  <a:pt x="797" y="1678"/>
                </a:cubicBezTo>
                <a:cubicBezTo>
                  <a:pt x="797" y="1771"/>
                  <a:pt x="797" y="2121"/>
                  <a:pt x="835" y="2240"/>
                </a:cubicBezTo>
                <a:cubicBezTo>
                  <a:pt x="879" y="2396"/>
                  <a:pt x="879" y="2553"/>
                  <a:pt x="879" y="2553"/>
                </a:cubicBezTo>
                <a:cubicBezTo>
                  <a:pt x="885" y="2578"/>
                  <a:pt x="885" y="2578"/>
                  <a:pt x="885" y="2578"/>
                </a:cubicBezTo>
                <a:cubicBezTo>
                  <a:pt x="735" y="2609"/>
                  <a:pt x="735" y="2609"/>
                  <a:pt x="735" y="2609"/>
                </a:cubicBezTo>
                <a:cubicBezTo>
                  <a:pt x="735" y="2596"/>
                  <a:pt x="735" y="2596"/>
                  <a:pt x="735" y="2596"/>
                </a:cubicBezTo>
                <a:cubicBezTo>
                  <a:pt x="728" y="2571"/>
                  <a:pt x="728" y="2571"/>
                  <a:pt x="728" y="2571"/>
                </a:cubicBezTo>
                <a:cubicBezTo>
                  <a:pt x="722" y="2559"/>
                  <a:pt x="722" y="2559"/>
                  <a:pt x="722" y="2559"/>
                </a:cubicBezTo>
                <a:cubicBezTo>
                  <a:pt x="829" y="2534"/>
                  <a:pt x="829" y="2534"/>
                  <a:pt x="829" y="2534"/>
                </a:cubicBezTo>
                <a:cubicBezTo>
                  <a:pt x="829" y="2490"/>
                  <a:pt x="816" y="2365"/>
                  <a:pt x="785" y="2253"/>
                </a:cubicBezTo>
                <a:cubicBezTo>
                  <a:pt x="747" y="2115"/>
                  <a:pt x="747" y="1759"/>
                  <a:pt x="747" y="1671"/>
                </a:cubicBezTo>
                <a:cubicBezTo>
                  <a:pt x="747" y="1671"/>
                  <a:pt x="747" y="1665"/>
                  <a:pt x="747" y="1665"/>
                </a:cubicBezTo>
                <a:cubicBezTo>
                  <a:pt x="747" y="1653"/>
                  <a:pt x="747" y="1653"/>
                  <a:pt x="747" y="1653"/>
                </a:cubicBezTo>
                <a:cubicBezTo>
                  <a:pt x="747" y="1653"/>
                  <a:pt x="747" y="1653"/>
                  <a:pt x="747" y="1646"/>
                </a:cubicBezTo>
                <a:cubicBezTo>
                  <a:pt x="747" y="1640"/>
                  <a:pt x="753" y="1640"/>
                  <a:pt x="760" y="1640"/>
                </a:cubicBezTo>
                <a:close/>
                <a:moveTo>
                  <a:pt x="785" y="1108"/>
                </a:moveTo>
                <a:lnTo>
                  <a:pt x="804" y="1309"/>
                </a:lnTo>
                <a:lnTo>
                  <a:pt x="854" y="1364"/>
                </a:lnTo>
                <a:lnTo>
                  <a:pt x="854" y="1322"/>
                </a:lnTo>
                <a:lnTo>
                  <a:pt x="785" y="1108"/>
                </a:lnTo>
                <a:close/>
                <a:moveTo>
                  <a:pt x="851" y="905"/>
                </a:moveTo>
                <a:lnTo>
                  <a:pt x="829" y="1006"/>
                </a:lnTo>
                <a:lnTo>
                  <a:pt x="791" y="957"/>
                </a:lnTo>
                <a:lnTo>
                  <a:pt x="904" y="1315"/>
                </a:lnTo>
                <a:lnTo>
                  <a:pt x="904" y="1496"/>
                </a:lnTo>
                <a:lnTo>
                  <a:pt x="760" y="1339"/>
                </a:lnTo>
                <a:lnTo>
                  <a:pt x="754" y="1334"/>
                </a:lnTo>
                <a:lnTo>
                  <a:pt x="754" y="1328"/>
                </a:lnTo>
                <a:lnTo>
                  <a:pt x="724" y="963"/>
                </a:lnTo>
                <a:lnTo>
                  <a:pt x="691" y="1025"/>
                </a:lnTo>
                <a:lnTo>
                  <a:pt x="649" y="951"/>
                </a:lnTo>
                <a:lnTo>
                  <a:pt x="646" y="956"/>
                </a:lnTo>
                <a:cubicBezTo>
                  <a:pt x="643" y="962"/>
                  <a:pt x="640" y="968"/>
                  <a:pt x="637" y="975"/>
                </a:cubicBezTo>
                <a:lnTo>
                  <a:pt x="634" y="982"/>
                </a:lnTo>
                <a:lnTo>
                  <a:pt x="634" y="982"/>
                </a:lnTo>
                <a:lnTo>
                  <a:pt x="633" y="983"/>
                </a:lnTo>
                <a:lnTo>
                  <a:pt x="632" y="984"/>
                </a:lnTo>
                <a:cubicBezTo>
                  <a:pt x="631" y="988"/>
                  <a:pt x="629" y="991"/>
                  <a:pt x="628" y="995"/>
                </a:cubicBezTo>
                <a:cubicBezTo>
                  <a:pt x="603" y="1064"/>
                  <a:pt x="590" y="1157"/>
                  <a:pt x="590" y="1251"/>
                </a:cubicBezTo>
                <a:cubicBezTo>
                  <a:pt x="590" y="1258"/>
                  <a:pt x="590" y="1258"/>
                  <a:pt x="590" y="1258"/>
                </a:cubicBezTo>
                <a:cubicBezTo>
                  <a:pt x="590" y="1339"/>
                  <a:pt x="640" y="1433"/>
                  <a:pt x="709" y="1508"/>
                </a:cubicBezTo>
                <a:cubicBezTo>
                  <a:pt x="778" y="1577"/>
                  <a:pt x="866" y="1627"/>
                  <a:pt x="922" y="1627"/>
                </a:cubicBezTo>
                <a:cubicBezTo>
                  <a:pt x="922" y="1627"/>
                  <a:pt x="922" y="1627"/>
                  <a:pt x="929" y="1627"/>
                </a:cubicBezTo>
                <a:cubicBezTo>
                  <a:pt x="970" y="1627"/>
                  <a:pt x="1016" y="1588"/>
                  <a:pt x="1053" y="1532"/>
                </a:cubicBezTo>
                <a:lnTo>
                  <a:pt x="1057" y="1526"/>
                </a:lnTo>
                <a:lnTo>
                  <a:pt x="1055" y="1525"/>
                </a:lnTo>
                <a:cubicBezTo>
                  <a:pt x="1035" y="1501"/>
                  <a:pt x="1035" y="1501"/>
                  <a:pt x="1035" y="1501"/>
                </a:cubicBezTo>
                <a:cubicBezTo>
                  <a:pt x="1054" y="1495"/>
                  <a:pt x="1054" y="1495"/>
                  <a:pt x="1054" y="1495"/>
                </a:cubicBezTo>
                <a:cubicBezTo>
                  <a:pt x="1054" y="1495"/>
                  <a:pt x="1060" y="1495"/>
                  <a:pt x="1060" y="1495"/>
                </a:cubicBezTo>
                <a:cubicBezTo>
                  <a:pt x="1066" y="1490"/>
                  <a:pt x="1071" y="1484"/>
                  <a:pt x="1081" y="1479"/>
                </a:cubicBezTo>
                <a:lnTo>
                  <a:pt x="1082" y="1478"/>
                </a:lnTo>
                <a:lnTo>
                  <a:pt x="1084" y="1473"/>
                </a:lnTo>
                <a:cubicBezTo>
                  <a:pt x="1108" y="1417"/>
                  <a:pt x="1123" y="1351"/>
                  <a:pt x="1123" y="1289"/>
                </a:cubicBezTo>
                <a:cubicBezTo>
                  <a:pt x="1123" y="1251"/>
                  <a:pt x="1117" y="1220"/>
                  <a:pt x="1110" y="1195"/>
                </a:cubicBezTo>
                <a:cubicBezTo>
                  <a:pt x="1110" y="1189"/>
                  <a:pt x="1110" y="1189"/>
                  <a:pt x="1110" y="1189"/>
                </a:cubicBezTo>
                <a:cubicBezTo>
                  <a:pt x="1068" y="1061"/>
                  <a:pt x="957" y="951"/>
                  <a:pt x="851" y="905"/>
                </a:cubicBezTo>
                <a:lnTo>
                  <a:pt x="851" y="905"/>
                </a:lnTo>
                <a:close/>
                <a:moveTo>
                  <a:pt x="706" y="893"/>
                </a:moveTo>
                <a:lnTo>
                  <a:pt x="701" y="895"/>
                </a:lnTo>
                <a:cubicBezTo>
                  <a:pt x="698" y="897"/>
                  <a:pt x="694" y="900"/>
                  <a:pt x="691" y="902"/>
                </a:cubicBezTo>
                <a:lnTo>
                  <a:pt x="684" y="907"/>
                </a:lnTo>
                <a:lnTo>
                  <a:pt x="691" y="920"/>
                </a:lnTo>
                <a:lnTo>
                  <a:pt x="706" y="893"/>
                </a:lnTo>
                <a:close/>
                <a:moveTo>
                  <a:pt x="584" y="744"/>
                </a:moveTo>
                <a:cubicBezTo>
                  <a:pt x="584" y="749"/>
                  <a:pt x="584" y="752"/>
                  <a:pt x="582" y="754"/>
                </a:cubicBezTo>
                <a:lnTo>
                  <a:pt x="582" y="756"/>
                </a:lnTo>
                <a:lnTo>
                  <a:pt x="586" y="753"/>
                </a:lnTo>
                <a:lnTo>
                  <a:pt x="589" y="752"/>
                </a:lnTo>
                <a:lnTo>
                  <a:pt x="589" y="751"/>
                </a:lnTo>
                <a:cubicBezTo>
                  <a:pt x="588" y="749"/>
                  <a:pt x="587" y="747"/>
                  <a:pt x="584" y="744"/>
                </a:cubicBezTo>
                <a:close/>
                <a:moveTo>
                  <a:pt x="515" y="719"/>
                </a:moveTo>
                <a:cubicBezTo>
                  <a:pt x="515" y="726"/>
                  <a:pt x="515" y="726"/>
                  <a:pt x="509" y="726"/>
                </a:cubicBezTo>
                <a:cubicBezTo>
                  <a:pt x="506" y="729"/>
                  <a:pt x="504" y="732"/>
                  <a:pt x="504" y="734"/>
                </a:cubicBezTo>
                <a:lnTo>
                  <a:pt x="503" y="735"/>
                </a:lnTo>
                <a:lnTo>
                  <a:pt x="519" y="746"/>
                </a:lnTo>
                <a:lnTo>
                  <a:pt x="535" y="755"/>
                </a:lnTo>
                <a:lnTo>
                  <a:pt x="535" y="755"/>
                </a:lnTo>
                <a:cubicBezTo>
                  <a:pt x="534" y="751"/>
                  <a:pt x="534" y="751"/>
                  <a:pt x="534" y="751"/>
                </a:cubicBezTo>
                <a:cubicBezTo>
                  <a:pt x="534" y="751"/>
                  <a:pt x="534" y="744"/>
                  <a:pt x="534" y="744"/>
                </a:cubicBezTo>
                <a:cubicBezTo>
                  <a:pt x="534" y="738"/>
                  <a:pt x="534" y="738"/>
                  <a:pt x="534" y="732"/>
                </a:cubicBezTo>
                <a:cubicBezTo>
                  <a:pt x="534" y="732"/>
                  <a:pt x="528" y="726"/>
                  <a:pt x="522" y="719"/>
                </a:cubicBezTo>
                <a:cubicBezTo>
                  <a:pt x="522" y="719"/>
                  <a:pt x="522" y="719"/>
                  <a:pt x="515" y="719"/>
                </a:cubicBezTo>
                <a:close/>
                <a:moveTo>
                  <a:pt x="595" y="625"/>
                </a:moveTo>
                <a:cubicBezTo>
                  <a:pt x="593" y="625"/>
                  <a:pt x="592" y="625"/>
                  <a:pt x="591" y="626"/>
                </a:cubicBezTo>
                <a:cubicBezTo>
                  <a:pt x="584" y="626"/>
                  <a:pt x="584" y="626"/>
                  <a:pt x="584" y="626"/>
                </a:cubicBezTo>
                <a:cubicBezTo>
                  <a:pt x="578" y="626"/>
                  <a:pt x="572" y="632"/>
                  <a:pt x="559" y="638"/>
                </a:cubicBezTo>
                <a:cubicBezTo>
                  <a:pt x="547" y="645"/>
                  <a:pt x="528" y="657"/>
                  <a:pt x="509" y="663"/>
                </a:cubicBezTo>
                <a:cubicBezTo>
                  <a:pt x="490" y="673"/>
                  <a:pt x="473" y="683"/>
                  <a:pt x="460" y="692"/>
                </a:cubicBezTo>
                <a:lnTo>
                  <a:pt x="457" y="694"/>
                </a:lnTo>
                <a:lnTo>
                  <a:pt x="458" y="694"/>
                </a:lnTo>
                <a:lnTo>
                  <a:pt x="466" y="703"/>
                </a:lnTo>
                <a:lnTo>
                  <a:pt x="466" y="702"/>
                </a:lnTo>
                <a:cubicBezTo>
                  <a:pt x="468" y="698"/>
                  <a:pt x="473" y="694"/>
                  <a:pt x="478" y="694"/>
                </a:cubicBezTo>
                <a:cubicBezTo>
                  <a:pt x="484" y="682"/>
                  <a:pt x="503" y="669"/>
                  <a:pt x="522" y="669"/>
                </a:cubicBezTo>
                <a:cubicBezTo>
                  <a:pt x="534" y="669"/>
                  <a:pt x="547" y="675"/>
                  <a:pt x="559" y="682"/>
                </a:cubicBezTo>
                <a:cubicBezTo>
                  <a:pt x="559" y="688"/>
                  <a:pt x="566" y="688"/>
                  <a:pt x="566" y="694"/>
                </a:cubicBezTo>
                <a:cubicBezTo>
                  <a:pt x="572" y="694"/>
                  <a:pt x="572" y="694"/>
                  <a:pt x="572" y="694"/>
                </a:cubicBezTo>
                <a:cubicBezTo>
                  <a:pt x="572" y="694"/>
                  <a:pt x="578" y="694"/>
                  <a:pt x="578" y="694"/>
                </a:cubicBezTo>
                <a:cubicBezTo>
                  <a:pt x="584" y="694"/>
                  <a:pt x="591" y="694"/>
                  <a:pt x="597" y="700"/>
                </a:cubicBezTo>
                <a:cubicBezTo>
                  <a:pt x="614" y="706"/>
                  <a:pt x="624" y="716"/>
                  <a:pt x="631" y="727"/>
                </a:cubicBezTo>
                <a:lnTo>
                  <a:pt x="633" y="731"/>
                </a:lnTo>
                <a:lnTo>
                  <a:pt x="640" y="727"/>
                </a:lnTo>
                <a:cubicBezTo>
                  <a:pt x="722" y="688"/>
                  <a:pt x="722" y="688"/>
                  <a:pt x="722" y="688"/>
                </a:cubicBezTo>
                <a:cubicBezTo>
                  <a:pt x="716" y="682"/>
                  <a:pt x="710" y="669"/>
                  <a:pt x="703" y="657"/>
                </a:cubicBezTo>
                <a:cubicBezTo>
                  <a:pt x="698" y="651"/>
                  <a:pt x="620" y="623"/>
                  <a:pt x="595" y="625"/>
                </a:cubicBezTo>
                <a:close/>
                <a:moveTo>
                  <a:pt x="446" y="394"/>
                </a:moveTo>
                <a:lnTo>
                  <a:pt x="459" y="394"/>
                </a:lnTo>
                <a:lnTo>
                  <a:pt x="490" y="394"/>
                </a:lnTo>
                <a:lnTo>
                  <a:pt x="490" y="444"/>
                </a:lnTo>
                <a:lnTo>
                  <a:pt x="477" y="444"/>
                </a:lnTo>
                <a:lnTo>
                  <a:pt x="459" y="444"/>
                </a:lnTo>
                <a:lnTo>
                  <a:pt x="446" y="444"/>
                </a:lnTo>
                <a:lnTo>
                  <a:pt x="446" y="394"/>
                </a:lnTo>
                <a:close/>
                <a:moveTo>
                  <a:pt x="691" y="182"/>
                </a:moveTo>
                <a:cubicBezTo>
                  <a:pt x="515" y="182"/>
                  <a:pt x="377" y="320"/>
                  <a:pt x="377" y="489"/>
                </a:cubicBezTo>
                <a:cubicBezTo>
                  <a:pt x="377" y="544"/>
                  <a:pt x="392" y="596"/>
                  <a:pt x="418" y="641"/>
                </a:cubicBezTo>
                <a:lnTo>
                  <a:pt x="427" y="655"/>
                </a:lnTo>
                <a:lnTo>
                  <a:pt x="429" y="654"/>
                </a:lnTo>
                <a:cubicBezTo>
                  <a:pt x="431" y="653"/>
                  <a:pt x="432" y="652"/>
                  <a:pt x="434" y="651"/>
                </a:cubicBezTo>
                <a:cubicBezTo>
                  <a:pt x="446" y="645"/>
                  <a:pt x="465" y="632"/>
                  <a:pt x="484" y="620"/>
                </a:cubicBezTo>
                <a:cubicBezTo>
                  <a:pt x="521" y="601"/>
                  <a:pt x="559" y="576"/>
                  <a:pt x="584" y="576"/>
                </a:cubicBezTo>
                <a:cubicBezTo>
                  <a:pt x="584" y="576"/>
                  <a:pt x="584" y="576"/>
                  <a:pt x="591" y="576"/>
                </a:cubicBezTo>
                <a:cubicBezTo>
                  <a:pt x="622" y="576"/>
                  <a:pt x="703" y="595"/>
                  <a:pt x="741" y="626"/>
                </a:cubicBezTo>
                <a:cubicBezTo>
                  <a:pt x="766" y="651"/>
                  <a:pt x="779" y="688"/>
                  <a:pt x="779" y="694"/>
                </a:cubicBezTo>
                <a:cubicBezTo>
                  <a:pt x="785" y="719"/>
                  <a:pt x="785" y="719"/>
                  <a:pt x="785" y="719"/>
                </a:cubicBezTo>
                <a:cubicBezTo>
                  <a:pt x="716" y="750"/>
                  <a:pt x="669" y="772"/>
                  <a:pt x="637" y="787"/>
                </a:cubicBezTo>
                <a:lnTo>
                  <a:pt x="631" y="789"/>
                </a:lnTo>
                <a:lnTo>
                  <a:pt x="642" y="791"/>
                </a:lnTo>
                <a:cubicBezTo>
                  <a:pt x="658" y="794"/>
                  <a:pt x="674" y="795"/>
                  <a:pt x="691" y="795"/>
                </a:cubicBezTo>
                <a:cubicBezTo>
                  <a:pt x="860" y="795"/>
                  <a:pt x="1004" y="657"/>
                  <a:pt x="1004" y="489"/>
                </a:cubicBezTo>
                <a:cubicBezTo>
                  <a:pt x="1004" y="320"/>
                  <a:pt x="860" y="182"/>
                  <a:pt x="691" y="182"/>
                </a:cubicBezTo>
                <a:close/>
                <a:moveTo>
                  <a:pt x="402" y="0"/>
                </a:moveTo>
                <a:cubicBezTo>
                  <a:pt x="402" y="19"/>
                  <a:pt x="402" y="19"/>
                  <a:pt x="402" y="19"/>
                </a:cubicBezTo>
                <a:cubicBezTo>
                  <a:pt x="402" y="44"/>
                  <a:pt x="402" y="44"/>
                  <a:pt x="402" y="44"/>
                </a:cubicBezTo>
                <a:cubicBezTo>
                  <a:pt x="402" y="50"/>
                  <a:pt x="396" y="50"/>
                  <a:pt x="396" y="50"/>
                </a:cubicBezTo>
                <a:cubicBezTo>
                  <a:pt x="396" y="50"/>
                  <a:pt x="396" y="50"/>
                  <a:pt x="396" y="57"/>
                </a:cubicBezTo>
                <a:cubicBezTo>
                  <a:pt x="396" y="57"/>
                  <a:pt x="389" y="57"/>
                  <a:pt x="389" y="57"/>
                </a:cubicBezTo>
                <a:cubicBezTo>
                  <a:pt x="389" y="57"/>
                  <a:pt x="383" y="57"/>
                  <a:pt x="383" y="57"/>
                </a:cubicBezTo>
                <a:cubicBezTo>
                  <a:pt x="377" y="57"/>
                  <a:pt x="370" y="57"/>
                  <a:pt x="364" y="57"/>
                </a:cubicBezTo>
                <a:cubicBezTo>
                  <a:pt x="345" y="63"/>
                  <a:pt x="326" y="69"/>
                  <a:pt x="320" y="69"/>
                </a:cubicBezTo>
                <a:cubicBezTo>
                  <a:pt x="320" y="75"/>
                  <a:pt x="320" y="75"/>
                  <a:pt x="326" y="82"/>
                </a:cubicBezTo>
                <a:cubicBezTo>
                  <a:pt x="383" y="126"/>
                  <a:pt x="490" y="170"/>
                  <a:pt x="508" y="176"/>
                </a:cubicBezTo>
                <a:cubicBezTo>
                  <a:pt x="510" y="176"/>
                  <a:pt x="511" y="176"/>
                  <a:pt x="513" y="176"/>
                </a:cubicBezTo>
                <a:lnTo>
                  <a:pt x="515" y="176"/>
                </a:lnTo>
                <a:lnTo>
                  <a:pt x="523" y="171"/>
                </a:lnTo>
                <a:lnTo>
                  <a:pt x="535" y="166"/>
                </a:lnTo>
                <a:lnTo>
                  <a:pt x="533" y="164"/>
                </a:lnTo>
                <a:cubicBezTo>
                  <a:pt x="520" y="154"/>
                  <a:pt x="503" y="135"/>
                  <a:pt x="478" y="100"/>
                </a:cubicBezTo>
                <a:lnTo>
                  <a:pt x="478" y="100"/>
                </a:lnTo>
                <a:lnTo>
                  <a:pt x="479" y="100"/>
                </a:lnTo>
                <a:lnTo>
                  <a:pt x="479" y="100"/>
                </a:lnTo>
                <a:lnTo>
                  <a:pt x="479" y="100"/>
                </a:lnTo>
                <a:cubicBezTo>
                  <a:pt x="481" y="99"/>
                  <a:pt x="483" y="98"/>
                  <a:pt x="486" y="96"/>
                </a:cubicBezTo>
                <a:lnTo>
                  <a:pt x="489" y="95"/>
                </a:lnTo>
                <a:lnTo>
                  <a:pt x="489" y="95"/>
                </a:lnTo>
                <a:cubicBezTo>
                  <a:pt x="488" y="95"/>
                  <a:pt x="486" y="96"/>
                  <a:pt x="482" y="98"/>
                </a:cubicBezTo>
                <a:lnTo>
                  <a:pt x="479" y="100"/>
                </a:lnTo>
                <a:lnTo>
                  <a:pt x="478" y="100"/>
                </a:lnTo>
                <a:lnTo>
                  <a:pt x="478" y="100"/>
                </a:lnTo>
                <a:cubicBezTo>
                  <a:pt x="478" y="100"/>
                  <a:pt x="478" y="100"/>
                  <a:pt x="478" y="100"/>
                </a:cubicBezTo>
                <a:cubicBezTo>
                  <a:pt x="472" y="88"/>
                  <a:pt x="459" y="69"/>
                  <a:pt x="459" y="56"/>
                </a:cubicBezTo>
                <a:cubicBezTo>
                  <a:pt x="459" y="25"/>
                  <a:pt x="484" y="12"/>
                  <a:pt x="497" y="6"/>
                </a:cubicBezTo>
                <a:cubicBezTo>
                  <a:pt x="516" y="6"/>
                  <a:pt x="528" y="6"/>
                  <a:pt x="541" y="6"/>
                </a:cubicBezTo>
                <a:cubicBezTo>
                  <a:pt x="547" y="6"/>
                  <a:pt x="547" y="6"/>
                  <a:pt x="554" y="6"/>
                </a:cubicBezTo>
                <a:cubicBezTo>
                  <a:pt x="566" y="6"/>
                  <a:pt x="566" y="6"/>
                  <a:pt x="566" y="6"/>
                </a:cubicBezTo>
                <a:cubicBezTo>
                  <a:pt x="560" y="56"/>
                  <a:pt x="560" y="56"/>
                  <a:pt x="560" y="56"/>
                </a:cubicBezTo>
                <a:cubicBezTo>
                  <a:pt x="547" y="56"/>
                  <a:pt x="547" y="56"/>
                  <a:pt x="547" y="56"/>
                </a:cubicBezTo>
                <a:cubicBezTo>
                  <a:pt x="547" y="56"/>
                  <a:pt x="547" y="56"/>
                  <a:pt x="541" y="56"/>
                </a:cubicBezTo>
                <a:cubicBezTo>
                  <a:pt x="535" y="56"/>
                  <a:pt x="522" y="56"/>
                  <a:pt x="516" y="56"/>
                </a:cubicBezTo>
                <a:cubicBezTo>
                  <a:pt x="516" y="63"/>
                  <a:pt x="516" y="69"/>
                  <a:pt x="522" y="69"/>
                </a:cubicBezTo>
                <a:cubicBezTo>
                  <a:pt x="541" y="100"/>
                  <a:pt x="554" y="113"/>
                  <a:pt x="566" y="125"/>
                </a:cubicBezTo>
                <a:cubicBezTo>
                  <a:pt x="572" y="125"/>
                  <a:pt x="572" y="132"/>
                  <a:pt x="572" y="132"/>
                </a:cubicBezTo>
                <a:cubicBezTo>
                  <a:pt x="585" y="132"/>
                  <a:pt x="585" y="132"/>
                  <a:pt x="585" y="132"/>
                </a:cubicBezTo>
                <a:cubicBezTo>
                  <a:pt x="579" y="144"/>
                  <a:pt x="579" y="144"/>
                  <a:pt x="579" y="144"/>
                </a:cubicBezTo>
                <a:cubicBezTo>
                  <a:pt x="579" y="146"/>
                  <a:pt x="579" y="147"/>
                  <a:pt x="579" y="148"/>
                </a:cubicBezTo>
                <a:lnTo>
                  <a:pt x="579" y="149"/>
                </a:lnTo>
                <a:lnTo>
                  <a:pt x="582" y="148"/>
                </a:lnTo>
                <a:cubicBezTo>
                  <a:pt x="616" y="138"/>
                  <a:pt x="653" y="132"/>
                  <a:pt x="691" y="132"/>
                </a:cubicBezTo>
                <a:cubicBezTo>
                  <a:pt x="891" y="132"/>
                  <a:pt x="1054" y="288"/>
                  <a:pt x="1054" y="489"/>
                </a:cubicBezTo>
                <a:cubicBezTo>
                  <a:pt x="1054" y="652"/>
                  <a:pt x="938" y="793"/>
                  <a:pt x="781" y="834"/>
                </a:cubicBezTo>
                <a:lnTo>
                  <a:pt x="781" y="834"/>
                </a:lnTo>
                <a:lnTo>
                  <a:pt x="783" y="834"/>
                </a:lnTo>
                <a:cubicBezTo>
                  <a:pt x="790" y="835"/>
                  <a:pt x="797" y="836"/>
                  <a:pt x="804" y="837"/>
                </a:cubicBezTo>
                <a:lnTo>
                  <a:pt x="810" y="838"/>
                </a:lnTo>
                <a:lnTo>
                  <a:pt x="810" y="838"/>
                </a:lnTo>
                <a:lnTo>
                  <a:pt x="1578" y="566"/>
                </a:lnTo>
                <a:lnTo>
                  <a:pt x="1619" y="476"/>
                </a:lnTo>
                <a:lnTo>
                  <a:pt x="1663" y="501"/>
                </a:lnTo>
                <a:lnTo>
                  <a:pt x="1649" y="536"/>
                </a:lnTo>
                <a:lnTo>
                  <a:pt x="1694" y="514"/>
                </a:lnTo>
                <a:lnTo>
                  <a:pt x="1713" y="564"/>
                </a:lnTo>
                <a:lnTo>
                  <a:pt x="1744" y="564"/>
                </a:lnTo>
                <a:lnTo>
                  <a:pt x="1744" y="613"/>
                </a:lnTo>
                <a:lnTo>
                  <a:pt x="1604" y="613"/>
                </a:lnTo>
                <a:lnTo>
                  <a:pt x="884" y="863"/>
                </a:lnTo>
                <a:lnTo>
                  <a:pt x="903" y="873"/>
                </a:lnTo>
                <a:cubicBezTo>
                  <a:pt x="1012" y="929"/>
                  <a:pt x="1111" y="1039"/>
                  <a:pt x="1154" y="1164"/>
                </a:cubicBezTo>
                <a:cubicBezTo>
                  <a:pt x="1154" y="1176"/>
                  <a:pt x="1154" y="1176"/>
                  <a:pt x="1154" y="1176"/>
                </a:cubicBezTo>
                <a:cubicBezTo>
                  <a:pt x="1154" y="1176"/>
                  <a:pt x="1154" y="1176"/>
                  <a:pt x="1160" y="1176"/>
                </a:cubicBezTo>
                <a:cubicBezTo>
                  <a:pt x="1160" y="1189"/>
                  <a:pt x="1160" y="1189"/>
                  <a:pt x="1160" y="1189"/>
                </a:cubicBezTo>
                <a:cubicBezTo>
                  <a:pt x="1167" y="1220"/>
                  <a:pt x="1173" y="1251"/>
                  <a:pt x="1173" y="1289"/>
                </a:cubicBezTo>
                <a:cubicBezTo>
                  <a:pt x="1173" y="1334"/>
                  <a:pt x="1167" y="1379"/>
                  <a:pt x="1156" y="1423"/>
                </a:cubicBezTo>
                <a:lnTo>
                  <a:pt x="1154" y="1430"/>
                </a:lnTo>
                <a:lnTo>
                  <a:pt x="1161" y="1426"/>
                </a:lnTo>
                <a:cubicBezTo>
                  <a:pt x="1223" y="1395"/>
                  <a:pt x="1299" y="1357"/>
                  <a:pt x="1368" y="1357"/>
                </a:cubicBezTo>
                <a:cubicBezTo>
                  <a:pt x="1393" y="1357"/>
                  <a:pt x="1424" y="1363"/>
                  <a:pt x="1449" y="1382"/>
                </a:cubicBezTo>
                <a:cubicBezTo>
                  <a:pt x="1537" y="1445"/>
                  <a:pt x="1600" y="1533"/>
                  <a:pt x="1625" y="1570"/>
                </a:cubicBezTo>
                <a:cubicBezTo>
                  <a:pt x="1751" y="1514"/>
                  <a:pt x="1751" y="1514"/>
                  <a:pt x="1751" y="1514"/>
                </a:cubicBezTo>
                <a:cubicBezTo>
                  <a:pt x="1776" y="1558"/>
                  <a:pt x="1776" y="1558"/>
                  <a:pt x="1776" y="1558"/>
                </a:cubicBezTo>
                <a:cubicBezTo>
                  <a:pt x="1606" y="1633"/>
                  <a:pt x="1606" y="1633"/>
                  <a:pt x="1606" y="1633"/>
                </a:cubicBezTo>
                <a:cubicBezTo>
                  <a:pt x="1600" y="1627"/>
                  <a:pt x="1600" y="1627"/>
                  <a:pt x="1600" y="1627"/>
                </a:cubicBezTo>
                <a:cubicBezTo>
                  <a:pt x="1594" y="1614"/>
                  <a:pt x="1594" y="1614"/>
                  <a:pt x="1594" y="1614"/>
                </a:cubicBezTo>
                <a:cubicBezTo>
                  <a:pt x="1594" y="1614"/>
                  <a:pt x="1594" y="1614"/>
                  <a:pt x="1594" y="1614"/>
                </a:cubicBezTo>
                <a:lnTo>
                  <a:pt x="1594" y="1614"/>
                </a:lnTo>
                <a:lnTo>
                  <a:pt x="1595" y="1614"/>
                </a:lnTo>
                <a:lnTo>
                  <a:pt x="1595" y="1614"/>
                </a:lnTo>
                <a:lnTo>
                  <a:pt x="1595" y="1613"/>
                </a:lnTo>
                <a:lnTo>
                  <a:pt x="1596" y="1613"/>
                </a:lnTo>
                <a:lnTo>
                  <a:pt x="1597" y="1613"/>
                </a:lnTo>
                <a:lnTo>
                  <a:pt x="1597" y="1612"/>
                </a:lnTo>
                <a:lnTo>
                  <a:pt x="1598" y="1612"/>
                </a:lnTo>
                <a:lnTo>
                  <a:pt x="1598" y="1612"/>
                </a:lnTo>
                <a:lnTo>
                  <a:pt x="1599" y="1612"/>
                </a:lnTo>
                <a:lnTo>
                  <a:pt x="1600" y="1611"/>
                </a:lnTo>
                <a:lnTo>
                  <a:pt x="1602" y="1610"/>
                </a:lnTo>
                <a:lnTo>
                  <a:pt x="1603" y="1610"/>
                </a:lnTo>
                <a:lnTo>
                  <a:pt x="1604" y="1609"/>
                </a:lnTo>
                <a:lnTo>
                  <a:pt x="1605" y="1609"/>
                </a:lnTo>
                <a:lnTo>
                  <a:pt x="1606" y="1608"/>
                </a:lnTo>
                <a:lnTo>
                  <a:pt x="1606" y="1608"/>
                </a:lnTo>
                <a:lnTo>
                  <a:pt x="1605" y="1609"/>
                </a:lnTo>
                <a:lnTo>
                  <a:pt x="1605" y="1609"/>
                </a:lnTo>
                <a:lnTo>
                  <a:pt x="1604" y="1609"/>
                </a:lnTo>
                <a:lnTo>
                  <a:pt x="1603" y="1609"/>
                </a:lnTo>
                <a:lnTo>
                  <a:pt x="1603" y="1610"/>
                </a:lnTo>
                <a:lnTo>
                  <a:pt x="1602" y="1610"/>
                </a:lnTo>
                <a:lnTo>
                  <a:pt x="1602" y="1610"/>
                </a:lnTo>
                <a:lnTo>
                  <a:pt x="1601" y="1611"/>
                </a:lnTo>
                <a:lnTo>
                  <a:pt x="1600" y="1611"/>
                </a:lnTo>
                <a:lnTo>
                  <a:pt x="1598" y="1612"/>
                </a:lnTo>
                <a:lnTo>
                  <a:pt x="1597" y="1612"/>
                </a:lnTo>
                <a:lnTo>
                  <a:pt x="1596" y="1613"/>
                </a:lnTo>
                <a:lnTo>
                  <a:pt x="1595" y="1614"/>
                </a:lnTo>
                <a:lnTo>
                  <a:pt x="1594" y="1614"/>
                </a:lnTo>
                <a:lnTo>
                  <a:pt x="1594" y="1614"/>
                </a:lnTo>
                <a:cubicBezTo>
                  <a:pt x="1594" y="1614"/>
                  <a:pt x="1594" y="1614"/>
                  <a:pt x="1594" y="1608"/>
                </a:cubicBezTo>
                <a:cubicBezTo>
                  <a:pt x="1588" y="1608"/>
                  <a:pt x="1588" y="1602"/>
                  <a:pt x="1581" y="1595"/>
                </a:cubicBezTo>
                <a:cubicBezTo>
                  <a:pt x="1575" y="1583"/>
                  <a:pt x="1562" y="1564"/>
                  <a:pt x="1544" y="1545"/>
                </a:cubicBezTo>
                <a:cubicBezTo>
                  <a:pt x="1519" y="1508"/>
                  <a:pt x="1468" y="1457"/>
                  <a:pt x="1418" y="1420"/>
                </a:cubicBezTo>
                <a:cubicBezTo>
                  <a:pt x="1406" y="1413"/>
                  <a:pt x="1387" y="1407"/>
                  <a:pt x="1368" y="1407"/>
                </a:cubicBezTo>
                <a:cubicBezTo>
                  <a:pt x="1311" y="1407"/>
                  <a:pt x="1242" y="1439"/>
                  <a:pt x="1186" y="1470"/>
                </a:cubicBezTo>
                <a:cubicBezTo>
                  <a:pt x="1165" y="1484"/>
                  <a:pt x="1145" y="1497"/>
                  <a:pt x="1129" y="1508"/>
                </a:cubicBezTo>
                <a:lnTo>
                  <a:pt x="1123" y="1512"/>
                </a:lnTo>
                <a:lnTo>
                  <a:pt x="1116" y="1527"/>
                </a:lnTo>
                <a:cubicBezTo>
                  <a:pt x="1072" y="1612"/>
                  <a:pt x="1005" y="1674"/>
                  <a:pt x="922" y="1677"/>
                </a:cubicBezTo>
                <a:cubicBezTo>
                  <a:pt x="766" y="1671"/>
                  <a:pt x="546" y="1464"/>
                  <a:pt x="540" y="1251"/>
                </a:cubicBezTo>
                <a:cubicBezTo>
                  <a:pt x="540" y="1185"/>
                  <a:pt x="546" y="1115"/>
                  <a:pt x="561" y="1051"/>
                </a:cubicBezTo>
                <a:lnTo>
                  <a:pt x="566" y="1032"/>
                </a:lnTo>
                <a:lnTo>
                  <a:pt x="163" y="1330"/>
                </a:lnTo>
                <a:lnTo>
                  <a:pt x="163" y="1331"/>
                </a:lnTo>
                <a:cubicBezTo>
                  <a:pt x="163" y="1335"/>
                  <a:pt x="163" y="1339"/>
                  <a:pt x="163" y="1345"/>
                </a:cubicBezTo>
                <a:cubicBezTo>
                  <a:pt x="163" y="1345"/>
                  <a:pt x="163" y="1352"/>
                  <a:pt x="163" y="1352"/>
                </a:cubicBezTo>
                <a:cubicBezTo>
                  <a:pt x="176" y="1364"/>
                  <a:pt x="176" y="1364"/>
                  <a:pt x="176" y="1364"/>
                </a:cubicBezTo>
                <a:cubicBezTo>
                  <a:pt x="138" y="1401"/>
                  <a:pt x="138" y="1401"/>
                  <a:pt x="138" y="1401"/>
                </a:cubicBezTo>
                <a:cubicBezTo>
                  <a:pt x="132" y="1389"/>
                  <a:pt x="132" y="1389"/>
                  <a:pt x="132" y="1389"/>
                </a:cubicBezTo>
                <a:cubicBezTo>
                  <a:pt x="125" y="1384"/>
                  <a:pt x="120" y="1378"/>
                  <a:pt x="118" y="1371"/>
                </a:cubicBezTo>
                <a:lnTo>
                  <a:pt x="116" y="1365"/>
                </a:lnTo>
                <a:lnTo>
                  <a:pt x="31" y="1427"/>
                </a:lnTo>
                <a:lnTo>
                  <a:pt x="13" y="1396"/>
                </a:lnTo>
                <a:lnTo>
                  <a:pt x="0" y="1389"/>
                </a:lnTo>
                <a:lnTo>
                  <a:pt x="594" y="952"/>
                </a:lnTo>
                <a:lnTo>
                  <a:pt x="602" y="936"/>
                </a:lnTo>
                <a:cubicBezTo>
                  <a:pt x="622" y="898"/>
                  <a:pt x="647" y="867"/>
                  <a:pt x="681" y="849"/>
                </a:cubicBezTo>
                <a:lnTo>
                  <a:pt x="690" y="845"/>
                </a:lnTo>
                <a:lnTo>
                  <a:pt x="673" y="845"/>
                </a:lnTo>
                <a:cubicBezTo>
                  <a:pt x="632" y="843"/>
                  <a:pt x="593" y="834"/>
                  <a:pt x="556" y="819"/>
                </a:cubicBezTo>
                <a:lnTo>
                  <a:pt x="547" y="816"/>
                </a:lnTo>
                <a:lnTo>
                  <a:pt x="545" y="818"/>
                </a:lnTo>
                <a:cubicBezTo>
                  <a:pt x="541" y="826"/>
                  <a:pt x="541" y="826"/>
                  <a:pt x="541" y="826"/>
                </a:cubicBezTo>
                <a:cubicBezTo>
                  <a:pt x="540" y="821"/>
                  <a:pt x="540" y="817"/>
                  <a:pt x="539" y="813"/>
                </a:cubicBezTo>
                <a:lnTo>
                  <a:pt x="539" y="812"/>
                </a:lnTo>
                <a:lnTo>
                  <a:pt x="532" y="809"/>
                </a:lnTo>
                <a:cubicBezTo>
                  <a:pt x="452" y="770"/>
                  <a:pt x="388" y="703"/>
                  <a:pt x="354" y="623"/>
                </a:cubicBezTo>
                <a:lnTo>
                  <a:pt x="353" y="619"/>
                </a:lnTo>
                <a:lnTo>
                  <a:pt x="314" y="644"/>
                </a:lnTo>
                <a:lnTo>
                  <a:pt x="295" y="612"/>
                </a:lnTo>
                <a:lnTo>
                  <a:pt x="289" y="601"/>
                </a:lnTo>
                <a:lnTo>
                  <a:pt x="337" y="569"/>
                </a:lnTo>
                <a:lnTo>
                  <a:pt x="334" y="555"/>
                </a:lnTo>
                <a:cubicBezTo>
                  <a:pt x="329" y="534"/>
                  <a:pt x="327" y="511"/>
                  <a:pt x="327" y="489"/>
                </a:cubicBezTo>
                <a:cubicBezTo>
                  <a:pt x="327" y="377"/>
                  <a:pt x="377" y="279"/>
                  <a:pt x="457" y="214"/>
                </a:cubicBezTo>
                <a:lnTo>
                  <a:pt x="463" y="210"/>
                </a:lnTo>
                <a:lnTo>
                  <a:pt x="460" y="209"/>
                </a:lnTo>
                <a:cubicBezTo>
                  <a:pt x="449" y="204"/>
                  <a:pt x="435" y="199"/>
                  <a:pt x="421" y="195"/>
                </a:cubicBezTo>
                <a:cubicBezTo>
                  <a:pt x="383" y="176"/>
                  <a:pt x="333" y="151"/>
                  <a:pt x="295" y="119"/>
                </a:cubicBezTo>
                <a:lnTo>
                  <a:pt x="295" y="119"/>
                </a:lnTo>
                <a:lnTo>
                  <a:pt x="295" y="119"/>
                </a:lnTo>
                <a:lnTo>
                  <a:pt x="296" y="118"/>
                </a:lnTo>
                <a:lnTo>
                  <a:pt x="296" y="117"/>
                </a:lnTo>
                <a:lnTo>
                  <a:pt x="297" y="115"/>
                </a:lnTo>
                <a:lnTo>
                  <a:pt x="298" y="114"/>
                </a:lnTo>
                <a:cubicBezTo>
                  <a:pt x="298" y="113"/>
                  <a:pt x="299" y="112"/>
                  <a:pt x="299" y="111"/>
                </a:cubicBezTo>
                <a:lnTo>
                  <a:pt x="299" y="111"/>
                </a:lnTo>
                <a:lnTo>
                  <a:pt x="300" y="110"/>
                </a:lnTo>
                <a:lnTo>
                  <a:pt x="300" y="109"/>
                </a:lnTo>
                <a:lnTo>
                  <a:pt x="301" y="108"/>
                </a:lnTo>
                <a:lnTo>
                  <a:pt x="301" y="107"/>
                </a:lnTo>
                <a:lnTo>
                  <a:pt x="301" y="107"/>
                </a:lnTo>
                <a:cubicBezTo>
                  <a:pt x="301" y="107"/>
                  <a:pt x="301" y="107"/>
                  <a:pt x="301" y="107"/>
                </a:cubicBezTo>
                <a:lnTo>
                  <a:pt x="301" y="107"/>
                </a:lnTo>
                <a:lnTo>
                  <a:pt x="301" y="107"/>
                </a:lnTo>
                <a:lnTo>
                  <a:pt x="301" y="108"/>
                </a:lnTo>
                <a:lnTo>
                  <a:pt x="301" y="108"/>
                </a:lnTo>
                <a:lnTo>
                  <a:pt x="300" y="109"/>
                </a:lnTo>
                <a:lnTo>
                  <a:pt x="299" y="111"/>
                </a:lnTo>
                <a:lnTo>
                  <a:pt x="299" y="112"/>
                </a:lnTo>
                <a:cubicBezTo>
                  <a:pt x="298" y="113"/>
                  <a:pt x="298" y="114"/>
                  <a:pt x="297" y="115"/>
                </a:cubicBezTo>
                <a:lnTo>
                  <a:pt x="297" y="115"/>
                </a:lnTo>
                <a:lnTo>
                  <a:pt x="297" y="116"/>
                </a:lnTo>
                <a:lnTo>
                  <a:pt x="296" y="117"/>
                </a:lnTo>
                <a:lnTo>
                  <a:pt x="296" y="118"/>
                </a:lnTo>
                <a:lnTo>
                  <a:pt x="296" y="118"/>
                </a:lnTo>
                <a:lnTo>
                  <a:pt x="295" y="119"/>
                </a:lnTo>
                <a:lnTo>
                  <a:pt x="295" y="119"/>
                </a:lnTo>
                <a:cubicBezTo>
                  <a:pt x="295" y="119"/>
                  <a:pt x="295" y="119"/>
                  <a:pt x="295" y="119"/>
                </a:cubicBezTo>
                <a:cubicBezTo>
                  <a:pt x="276" y="107"/>
                  <a:pt x="270" y="88"/>
                  <a:pt x="270" y="69"/>
                </a:cubicBezTo>
                <a:cubicBezTo>
                  <a:pt x="270" y="31"/>
                  <a:pt x="314" y="19"/>
                  <a:pt x="333" y="13"/>
                </a:cubicBezTo>
                <a:cubicBezTo>
                  <a:pt x="358" y="6"/>
                  <a:pt x="383" y="6"/>
                  <a:pt x="383" y="6"/>
                </a:cubicBezTo>
                <a:cubicBezTo>
                  <a:pt x="402" y="0"/>
                  <a:pt x="402" y="0"/>
                  <a:pt x="402"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 name="标题 1"/>
          <p:cNvSpPr>
            <a:spLocks noGrp="1"/>
          </p:cNvSpPr>
          <p:nvPr>
            <p:ph type="title" hasCustomPrompt="1"/>
            <p:custDataLst>
              <p:tags r:id="rId9"/>
            </p:custDataLst>
          </p:nvPr>
        </p:nvSpPr>
        <p:spPr>
          <a:xfrm>
            <a:off x="1522800" y="1339200"/>
            <a:ext cx="9144000" cy="2386800"/>
          </a:xfrm>
        </p:spPr>
        <p:txBody>
          <a:bodyPr anchor="b">
            <a:normAutofit/>
          </a:bodyPr>
          <a:lstStyle>
            <a:lvl1pPr algn="ctr">
              <a:defRPr sz="6000" cap="all"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normAutofit/>
          </a:bodyPr>
          <a:lstStyle>
            <a:lvl1pPr algn="ctr">
              <a:defRPr cap="all"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0"/>
            <a:ext cx="12192000" cy="6858000"/>
            <a:chOff x="0" y="0"/>
            <a:chExt cx="12192000" cy="6858000"/>
          </a:xfrm>
        </p:grpSpPr>
        <p:sp>
          <p:nvSpPr>
            <p:cNvPr id="8" name="矩形 7"/>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10" name="任意多边形: 形状 9"/>
          <p:cNvSpPr/>
          <p:nvPr userDrawn="1">
            <p:custDataLst>
              <p:tags r:id="rId10"/>
            </p:custDataLst>
          </p:nvPr>
        </p:nvSpPr>
        <p:spPr>
          <a:xfrm>
            <a:off x="4504932" y="3574104"/>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rgbClr val="64626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11"/>
            </p:custDataLst>
          </p:nvPr>
        </p:nvSpPr>
        <p:spPr>
          <a:xfrm>
            <a:off x="3426350" y="2208015"/>
            <a:ext cx="8048631" cy="129504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3426350" y="3786404"/>
            <a:ext cx="8048631" cy="613318"/>
          </a:xfrm>
        </p:spPr>
        <p:txBody>
          <a:bodyPr lIns="90000" tIns="0" rIns="90000" bIns="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17" name="组合 16"/>
          <p:cNvGrpSpPr/>
          <p:nvPr userDrawn="1">
            <p:custDataLst>
              <p:tags r:id="rId2"/>
            </p:custDataLst>
          </p:nvPr>
        </p:nvGrpSpPr>
        <p:grpSpPr>
          <a:xfrm>
            <a:off x="0" y="0"/>
            <a:ext cx="12192000" cy="6858000"/>
            <a:chOff x="0" y="0"/>
            <a:chExt cx="12192000" cy="6858000"/>
          </a:xfrm>
        </p:grpSpPr>
        <p:sp>
          <p:nvSpPr>
            <p:cNvPr id="8" name="矩形 7"/>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Freeform 197"/>
            <p:cNvSpPr>
              <a:spLocks noEditPoints="1"/>
            </p:cNvSpPr>
            <p:nvPr>
              <p:custDataLst>
                <p:tags r:id="rId5"/>
              </p:custDataLst>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10" name="Freeform 34"/>
            <p:cNvSpPr>
              <a:spLocks noEditPoints="1"/>
            </p:cNvSpPr>
            <p:nvPr userDrawn="1">
              <p:custDataLst>
                <p:tags r:id="rId6"/>
              </p:custDataLst>
            </p:nvPr>
          </p:nvSpPr>
          <p:spPr bwMode="auto">
            <a:xfrm>
              <a:off x="10314526" y="352182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1" name="任意多边形 18"/>
            <p:cNvSpPr/>
            <p:nvPr userDrawn="1">
              <p:custDataLst>
                <p:tags r:id="rId7"/>
              </p:custDataLst>
            </p:nvPr>
          </p:nvSpPr>
          <p:spPr>
            <a:xfrm>
              <a:off x="5391775" y="3694589"/>
              <a:ext cx="5058511" cy="364769"/>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8"/>
            </p:custDataLst>
          </p:nvPr>
        </p:nvSpPr>
        <p:spPr>
          <a:xfrm>
            <a:off x="5810671" y="3379636"/>
            <a:ext cx="4400694" cy="743730"/>
          </a:xfrm>
        </p:spPr>
        <p:txBody>
          <a:bodyPr lIns="90000" tIns="46800" rIns="90000" bIns="46800" anchor="t"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0"/>
            </p:custDataLst>
          </p:nvPr>
        </p:nvSpPr>
        <p:spPr/>
        <p:txBody>
          <a:bodyPr/>
          <a:lstStyle/>
          <a:p>
            <a:endParaRPr lang="zh-CN" altLang="en-US"/>
          </a:p>
        </p:txBody>
      </p:sp>
      <p:sp>
        <p:nvSpPr>
          <p:cNvPr id="6" name="灯片编号占位符 5"/>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3" name="图片 82"/>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5" name="图片 84"/>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sp>
          <p:nvSpPr>
            <p:cNvPr id="7" name="矩形 6"/>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2" name="标题 1"/>
          <p:cNvSpPr>
            <a:spLocks noGrp="1"/>
          </p:cNvSpPr>
          <p:nvPr>
            <p:ph type="title"/>
            <p:custDataLst>
              <p:tags r:id="rId7"/>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3" name="图片 82"/>
          <p:cNvPicPr>
            <a:picLocks noChangeAspect="1"/>
          </p:cNvPicPr>
          <p:nvPr userDrawn="1"/>
        </p:nvPicPr>
        <p:blipFill>
          <a:blip r:embed="rId2"/>
          <a:stretch>
            <a:fillRect/>
          </a:stretch>
        </p:blipFill>
        <p:spPr>
          <a:xfrm>
            <a:off x="64169" y="20518"/>
            <a:ext cx="12089416" cy="6846401"/>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2" name="图片 81"/>
          <p:cNvPicPr>
            <a:picLocks noChangeAspect="1"/>
          </p:cNvPicPr>
          <p:nvPr userDrawn="1"/>
        </p:nvPicPr>
        <p:blipFill>
          <a:blip r:embed="rId2"/>
          <a:stretch>
            <a:fillRect/>
          </a:stretch>
        </p:blipFill>
        <p:spPr>
          <a:xfrm>
            <a:off x="64169" y="20518"/>
            <a:ext cx="12089416" cy="6846401"/>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2" name="图片 81"/>
          <p:cNvPicPr>
            <a:picLocks noChangeAspect="1"/>
          </p:cNvPicPr>
          <p:nvPr userDrawn="1"/>
        </p:nvPicPr>
        <p:blipFill>
          <a:blip r:embed="rId2"/>
          <a:stretch>
            <a:fillRect/>
          </a:stretch>
        </p:blipFill>
        <p:spPr>
          <a:xfrm>
            <a:off x="64169" y="20518"/>
            <a:ext cx="12089416" cy="6846401"/>
          </a:xfrm>
          <a:prstGeom prst="rect">
            <a:avLst/>
          </a:prstGeom>
        </p:spPr>
      </p:pic>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2000" cy="6858000"/>
            <a:chOff x="0" y="0"/>
            <a:chExt cx="12192000" cy="6858000"/>
          </a:xfrm>
        </p:grpSpPr>
        <p:grpSp>
          <p:nvGrpSpPr>
            <p:cNvPr id="6" name="组合 5"/>
            <p:cNvGrpSpPr/>
            <p:nvPr userDrawn="1"/>
          </p:nvGrpSpPr>
          <p:grpSpPr>
            <a:xfrm>
              <a:off x="0" y="0"/>
              <a:ext cx="12192000" cy="6858000"/>
              <a:chOff x="0" y="0"/>
              <a:chExt cx="12192000" cy="6858000"/>
            </a:xfrm>
          </p:grpSpPr>
          <p:sp>
            <p:nvSpPr>
              <p:cNvPr id="7" name="矩形 6"/>
              <p:cNvSpPr/>
              <p:nvPr>
                <p:custDataLst>
                  <p:tags r:id="rId3"/>
                </p:custDataLst>
              </p:nvPr>
            </p:nvSpPr>
            <p:spPr>
              <a:xfrm>
                <a:off x="0" y="0"/>
                <a:ext cx="12192000"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5"/>
                </p:custDataLst>
              </p:nvPr>
            </p:nvPicPr>
            <p:blipFill>
              <a:blip r:embed="rId6"/>
              <a:stretch>
                <a:fillRect/>
              </a:stretch>
            </p:blipFill>
            <p:spPr>
              <a:xfrm rot="6515120">
                <a:off x="1110431" y="1298923"/>
                <a:ext cx="4173973" cy="4173973"/>
              </a:xfrm>
              <a:prstGeom prst="rect">
                <a:avLst/>
              </a:prstGeom>
            </p:spPr>
          </p:pic>
        </p:grpSp>
        <p:sp>
          <p:nvSpPr>
            <p:cNvPr id="9" name="任意多边形: 形状 8"/>
            <p:cNvSpPr/>
            <p:nvPr userDrawn="1">
              <p:custDataLst>
                <p:tags r:id="rId7"/>
              </p:custDataLst>
            </p:nvPr>
          </p:nvSpPr>
          <p:spPr>
            <a:xfrm>
              <a:off x="4325257" y="3574104"/>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rgbClr val="64626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4920343" y="2103901"/>
            <a:ext cx="4818743" cy="1343394"/>
          </a:xfrm>
        </p:spPr>
        <p:txBody>
          <a:bodyPr vert="horz" lIns="101600" tIns="38100" rIns="25400" bIns="38100" rtlCol="0" anchor="t"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4" name="文本占位符 13"/>
          <p:cNvSpPr>
            <a:spLocks noGrp="1"/>
          </p:cNvSpPr>
          <p:nvPr>
            <p:ph type="body" sz="quarter" idx="13" hasCustomPrompt="1"/>
            <p:custDataLst>
              <p:tags r:id="rId12"/>
            </p:custDataLst>
          </p:nvPr>
        </p:nvSpPr>
        <p:spPr>
          <a:xfrm>
            <a:off x="4416425" y="3873500"/>
            <a:ext cx="6034088" cy="706744"/>
          </a:xfrm>
        </p:spPr>
        <p:txBody>
          <a:bodyPr>
            <a:normAutofit/>
          </a:bodyPr>
          <a:lstStyle>
            <a:lvl1pPr marL="0" indent="0" algn="ctr">
              <a:buNone/>
              <a:defRPr sz="2400" baseline="0"/>
            </a:lvl1pPr>
          </a:lstStyle>
          <a:p>
            <a:pPr lvl="0"/>
            <a:r>
              <a:rPr lang="zh-CN" altLang="en-US" dirty="0"/>
              <a:t>单击此处编辑文本</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grpSp>
        <p:nvGrpSpPr>
          <p:cNvPr id="21" name="组合 20"/>
          <p:cNvGrpSpPr/>
          <p:nvPr userDrawn="1">
            <p:custDataLst>
              <p:tags r:id="rId5"/>
            </p:custDataLst>
          </p:nvPr>
        </p:nvGrpSpPr>
        <p:grpSpPr>
          <a:xfrm>
            <a:off x="11032164" y="5582927"/>
            <a:ext cx="851136" cy="1210945"/>
            <a:chOff x="1289955" y="1628061"/>
            <a:chExt cx="3941631" cy="5174701"/>
          </a:xfrm>
        </p:grpSpPr>
        <p:sp>
          <p:nvSpPr>
            <p:cNvPr id="22" name="Shape 209"/>
            <p:cNvSpPr/>
            <p:nvPr>
              <p:custDataLst>
                <p:tags r:id="rId6"/>
              </p:custDataLst>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3" name="组 13"/>
            <p:cNvGrpSpPr/>
            <p:nvPr/>
          </p:nvGrpSpPr>
          <p:grpSpPr>
            <a:xfrm>
              <a:off x="1289955" y="1628061"/>
              <a:ext cx="2187025" cy="2569107"/>
              <a:chOff x="5943842" y="1013911"/>
              <a:chExt cx="2187025" cy="2569107"/>
            </a:xfrm>
          </p:grpSpPr>
          <p:sp>
            <p:nvSpPr>
              <p:cNvPr id="24" name="Shape 202"/>
              <p:cNvSpPr/>
              <p:nvPr>
                <p:custDataLst>
                  <p:tags r:id="rId7"/>
                </p:custDataLst>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5" name="Shape 203"/>
              <p:cNvSpPr/>
              <p:nvPr>
                <p:custDataLst>
                  <p:tags r:id="rId8"/>
                </p:custDataLst>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6" name="Shape 204"/>
              <p:cNvSpPr/>
              <p:nvPr>
                <p:custDataLst>
                  <p:tags r:id="rId9"/>
                </p:custDataLst>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7" name="Shape 205"/>
              <p:cNvSpPr/>
              <p:nvPr>
                <p:custDataLst>
                  <p:tags r:id="rId10"/>
                </p:custDataLst>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8" name="Shape 206"/>
              <p:cNvSpPr/>
              <p:nvPr>
                <p:custDataLst>
                  <p:tags r:id="rId11"/>
                </p:custDataLst>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207"/>
              <p:cNvSpPr/>
              <p:nvPr>
                <p:custDataLst>
                  <p:tags r:id="rId12"/>
                </p:custDataLst>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208"/>
              <p:cNvSpPr/>
              <p:nvPr>
                <p:custDataLst>
                  <p:tags r:id="rId13"/>
                </p:custDataLst>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1" name="Shape 210"/>
              <p:cNvSpPr/>
              <p:nvPr>
                <p:custDataLst>
                  <p:tags r:id="rId14"/>
                </p:custDataLst>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2" name="标题 1"/>
          <p:cNvSpPr>
            <a:spLocks noGrp="1"/>
          </p:cNvSpPr>
          <p:nvPr>
            <p:ph type="title"/>
            <p:custDataLst>
              <p:tags r:id="rId15"/>
            </p:custDataLst>
          </p:nvPr>
        </p:nvSpPr>
        <p:spPr/>
        <p:txBody>
          <a:bodyPr>
            <a:normAutofit/>
          </a:bodyPr>
          <a:lstStyle/>
          <a:p>
            <a:r>
              <a:rPr lang="zh-CN" altLang="en-US"/>
              <a:t>单击此处编辑母版标题样式</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9" name="图片 8"/>
          <p:cNvPicPr>
            <a:picLocks noChangeAspect="1"/>
          </p:cNvPicPr>
          <p:nvPr userDrawn="1">
            <p:custDataLst>
              <p:tags r:id="rId3"/>
            </p:custDataLst>
          </p:nvPr>
        </p:nvPicPr>
        <p:blipFill>
          <a:blip r:embed="rId4"/>
          <a:stretch>
            <a:fillRect/>
          </a:stretch>
        </p:blipFill>
        <p:spPr>
          <a:xfrm flipH="1">
            <a:off x="10866755" y="5121275"/>
            <a:ext cx="1076960" cy="1715770"/>
          </a:xfrm>
          <a:prstGeom prst="rect">
            <a:avLst/>
          </a:prstGeom>
          <a:solidFill>
            <a:schemeClr val="bg2"/>
          </a:solidFill>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905" y="-4445"/>
            <a:ext cx="489902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62" name="图片 161"/>
          <p:cNvPicPr>
            <a:picLocks noChangeAspect="1"/>
          </p:cNvPicPr>
          <p:nvPr userDrawn="1">
            <p:custDataLst>
              <p:tags r:id="rId3"/>
            </p:custDataLst>
          </p:nvPr>
        </p:nvPicPr>
        <p:blipFill>
          <a:blip r:embed="rId4"/>
          <a:stretch>
            <a:fillRect/>
          </a:stretch>
        </p:blipFill>
        <p:spPr>
          <a:xfrm flipH="1">
            <a:off x="142026" y="5040626"/>
            <a:ext cx="1077174" cy="1715607"/>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a:off x="10955020" y="211455"/>
            <a:ext cx="889635" cy="1174750"/>
            <a:chOff x="17252" y="333"/>
            <a:chExt cx="1401" cy="1850"/>
          </a:xfrm>
        </p:grpSpPr>
        <p:sp>
          <p:nvSpPr>
            <p:cNvPr id="12" name="Shape 209"/>
            <p:cNvSpPr/>
            <p:nvPr userDrawn="1">
              <p:custDataLst>
                <p:tags r:id="rId4"/>
              </p:custDataLst>
            </p:nvPr>
          </p:nvSpPr>
          <p:spPr>
            <a:xfrm rot="3758493">
              <a:off x="17758" y="1288"/>
              <a:ext cx="1089" cy="702"/>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4" name="Shape 202"/>
            <p:cNvSpPr/>
            <p:nvPr userDrawn="1">
              <p:custDataLst>
                <p:tags r:id="rId5"/>
              </p:custDataLst>
            </p:nvPr>
          </p:nvSpPr>
          <p:spPr>
            <a:xfrm rot="3758493">
              <a:off x="17098" y="487"/>
              <a:ext cx="999" cy="691"/>
            </a:xfrm>
            <a:custGeom>
              <a:avLst/>
              <a:gdLst/>
              <a:ahLst/>
              <a:cxnLst>
                <a:cxn ang="0">
                  <a:pos x="wd2" y="hd2"/>
                </a:cxn>
                <a:cxn ang="5400000">
                  <a:pos x="wd2" y="hd2"/>
                </a:cxn>
                <a:cxn ang="10800000">
                  <a:pos x="wd2" y="hd2"/>
                </a:cxn>
                <a:cxn ang="16200000">
                  <a:pos x="wd2" y="hd2"/>
                </a:cxn>
              </a:cxnLst>
              <a:rect l="0" t="0" r="r" b="b"/>
              <a:pathLst>
                <a:path w="999" h="691">
                  <a:moveTo>
                    <a:pt x="345" y="353"/>
                  </a:moveTo>
                  <a:cubicBezTo>
                    <a:pt x="468" y="355"/>
                    <a:pt x="588" y="353"/>
                    <a:pt x="706" y="368"/>
                  </a:cubicBezTo>
                  <a:cubicBezTo>
                    <a:pt x="707" y="389"/>
                    <a:pt x="719" y="410"/>
                    <a:pt x="726" y="429"/>
                  </a:cubicBezTo>
                  <a:lnTo>
                    <a:pt x="729" y="438"/>
                  </a:lnTo>
                  <a:lnTo>
                    <a:pt x="732" y="438"/>
                  </a:lnTo>
                  <a:cubicBezTo>
                    <a:pt x="756" y="520"/>
                    <a:pt x="796" y="607"/>
                    <a:pt x="803" y="691"/>
                  </a:cubicBezTo>
                  <a:lnTo>
                    <a:pt x="391" y="680"/>
                  </a:lnTo>
                  <a:cubicBezTo>
                    <a:pt x="415" y="619"/>
                    <a:pt x="389" y="488"/>
                    <a:pt x="361" y="426"/>
                  </a:cubicBezTo>
                  <a:cubicBezTo>
                    <a:pt x="400" y="420"/>
                    <a:pt x="438" y="419"/>
                    <a:pt x="477" y="420"/>
                  </a:cubicBezTo>
                  <a:lnTo>
                    <a:pt x="488" y="421"/>
                  </a:lnTo>
                  <a:lnTo>
                    <a:pt x="364" y="406"/>
                  </a:lnTo>
                  <a:cubicBezTo>
                    <a:pt x="354" y="390"/>
                    <a:pt x="349" y="369"/>
                    <a:pt x="345" y="353"/>
                  </a:cubicBezTo>
                  <a:close/>
                  <a:moveTo>
                    <a:pt x="299" y="206"/>
                  </a:moveTo>
                  <a:lnTo>
                    <a:pt x="345" y="322"/>
                  </a:lnTo>
                  <a:cubicBezTo>
                    <a:pt x="319" y="290"/>
                    <a:pt x="303" y="244"/>
                    <a:pt x="299" y="206"/>
                  </a:cubicBezTo>
                  <a:close/>
                  <a:moveTo>
                    <a:pt x="142" y="48"/>
                  </a:moveTo>
                  <a:lnTo>
                    <a:pt x="134" y="180"/>
                  </a:lnTo>
                  <a:cubicBezTo>
                    <a:pt x="91" y="178"/>
                    <a:pt x="45" y="184"/>
                    <a:pt x="3" y="189"/>
                  </a:cubicBezTo>
                  <a:cubicBezTo>
                    <a:pt x="-1" y="146"/>
                    <a:pt x="0" y="98"/>
                    <a:pt x="2" y="54"/>
                  </a:cubicBezTo>
                  <a:cubicBezTo>
                    <a:pt x="43" y="54"/>
                    <a:pt x="97" y="48"/>
                    <a:pt x="142" y="48"/>
                  </a:cubicBezTo>
                  <a:close/>
                  <a:moveTo>
                    <a:pt x="579" y="0"/>
                  </a:moveTo>
                  <a:cubicBezTo>
                    <a:pt x="582" y="0"/>
                    <a:pt x="585" y="0"/>
                    <a:pt x="589" y="1"/>
                  </a:cubicBezTo>
                  <a:cubicBezTo>
                    <a:pt x="603" y="0"/>
                    <a:pt x="607" y="22"/>
                    <a:pt x="606" y="35"/>
                  </a:cubicBezTo>
                  <a:lnTo>
                    <a:pt x="605" y="38"/>
                  </a:lnTo>
                  <a:lnTo>
                    <a:pt x="608" y="38"/>
                  </a:lnTo>
                  <a:lnTo>
                    <a:pt x="610" y="36"/>
                  </a:lnTo>
                  <a:cubicBezTo>
                    <a:pt x="634" y="12"/>
                    <a:pt x="653" y="14"/>
                    <a:pt x="668" y="32"/>
                  </a:cubicBezTo>
                  <a:lnTo>
                    <a:pt x="670" y="34"/>
                  </a:lnTo>
                  <a:lnTo>
                    <a:pt x="674" y="34"/>
                  </a:lnTo>
                  <a:cubicBezTo>
                    <a:pt x="700" y="32"/>
                    <a:pt x="725" y="29"/>
                    <a:pt x="751" y="29"/>
                  </a:cubicBezTo>
                  <a:cubicBezTo>
                    <a:pt x="771" y="29"/>
                    <a:pt x="791" y="30"/>
                    <a:pt x="812" y="35"/>
                  </a:cubicBezTo>
                  <a:lnTo>
                    <a:pt x="812" y="47"/>
                  </a:lnTo>
                  <a:lnTo>
                    <a:pt x="821" y="49"/>
                  </a:lnTo>
                  <a:cubicBezTo>
                    <a:pt x="882" y="68"/>
                    <a:pt x="939" y="99"/>
                    <a:pt x="999" y="120"/>
                  </a:cubicBezTo>
                  <a:cubicBezTo>
                    <a:pt x="941" y="159"/>
                    <a:pt x="859" y="206"/>
                    <a:pt x="788" y="209"/>
                  </a:cubicBezTo>
                  <a:lnTo>
                    <a:pt x="788" y="203"/>
                  </a:lnTo>
                  <a:lnTo>
                    <a:pt x="776" y="202"/>
                  </a:lnTo>
                  <a:cubicBezTo>
                    <a:pt x="756" y="201"/>
                    <a:pt x="736" y="199"/>
                    <a:pt x="716" y="196"/>
                  </a:cubicBezTo>
                  <a:lnTo>
                    <a:pt x="704" y="195"/>
                  </a:lnTo>
                  <a:lnTo>
                    <a:pt x="704" y="195"/>
                  </a:lnTo>
                  <a:cubicBezTo>
                    <a:pt x="705" y="262"/>
                    <a:pt x="697" y="328"/>
                    <a:pt x="681" y="351"/>
                  </a:cubicBezTo>
                  <a:lnTo>
                    <a:pt x="383" y="230"/>
                  </a:lnTo>
                  <a:cubicBezTo>
                    <a:pt x="384" y="229"/>
                    <a:pt x="383" y="217"/>
                    <a:pt x="383" y="198"/>
                  </a:cubicBezTo>
                  <a:lnTo>
                    <a:pt x="383" y="195"/>
                  </a:lnTo>
                  <a:lnTo>
                    <a:pt x="353" y="195"/>
                  </a:lnTo>
                  <a:cubicBezTo>
                    <a:pt x="290" y="196"/>
                    <a:pt x="233" y="196"/>
                    <a:pt x="199" y="196"/>
                  </a:cubicBezTo>
                  <a:lnTo>
                    <a:pt x="142" y="203"/>
                  </a:lnTo>
                  <a:lnTo>
                    <a:pt x="142" y="69"/>
                  </a:lnTo>
                  <a:cubicBezTo>
                    <a:pt x="225" y="55"/>
                    <a:pt x="310" y="49"/>
                    <a:pt x="394" y="45"/>
                  </a:cubicBezTo>
                  <a:lnTo>
                    <a:pt x="395" y="45"/>
                  </a:lnTo>
                  <a:lnTo>
                    <a:pt x="396" y="40"/>
                  </a:lnTo>
                  <a:cubicBezTo>
                    <a:pt x="407" y="6"/>
                    <a:pt x="426" y="-6"/>
                    <a:pt x="459" y="40"/>
                  </a:cubicBezTo>
                  <a:lnTo>
                    <a:pt x="460" y="43"/>
                  </a:lnTo>
                  <a:lnTo>
                    <a:pt x="464" y="43"/>
                  </a:lnTo>
                  <a:lnTo>
                    <a:pt x="464" y="40"/>
                  </a:lnTo>
                  <a:cubicBezTo>
                    <a:pt x="472" y="8"/>
                    <a:pt x="487" y="-2"/>
                    <a:pt x="506" y="2"/>
                  </a:cubicBezTo>
                  <a:cubicBezTo>
                    <a:pt x="519" y="2"/>
                    <a:pt x="532" y="13"/>
                    <a:pt x="534" y="40"/>
                  </a:cubicBezTo>
                  <a:lnTo>
                    <a:pt x="534" y="40"/>
                  </a:lnTo>
                  <a:lnTo>
                    <a:pt x="537" y="40"/>
                  </a:lnTo>
                  <a:lnTo>
                    <a:pt x="541" y="34"/>
                  </a:lnTo>
                  <a:cubicBezTo>
                    <a:pt x="553" y="14"/>
                    <a:pt x="562" y="1"/>
                    <a:pt x="579" y="0"/>
                  </a:cubicBezTo>
                  <a:close/>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21" name="组合 20"/>
          <p:cNvGrpSpPr/>
          <p:nvPr userDrawn="1">
            <p:custDataLst>
              <p:tags r:id="rId3"/>
            </p:custDataLst>
          </p:nvPr>
        </p:nvGrpSpPr>
        <p:grpSpPr>
          <a:xfrm>
            <a:off x="11032164" y="5582927"/>
            <a:ext cx="851136" cy="1210945"/>
            <a:chOff x="1289955" y="1628061"/>
            <a:chExt cx="3941631" cy="5174701"/>
          </a:xfrm>
        </p:grpSpPr>
        <p:sp>
          <p:nvSpPr>
            <p:cNvPr id="22" name="Shape 209"/>
            <p:cNvSpPr/>
            <p:nvPr>
              <p:custDataLst>
                <p:tags r:id="rId4"/>
              </p:custDataLst>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nvGrpSpPr>
            <p:cNvPr id="23" name="组 13"/>
            <p:cNvGrpSpPr/>
            <p:nvPr/>
          </p:nvGrpSpPr>
          <p:grpSpPr>
            <a:xfrm>
              <a:off x="1289955" y="1628061"/>
              <a:ext cx="2187025" cy="2569107"/>
              <a:chOff x="5943842" y="1013911"/>
              <a:chExt cx="2187025" cy="2569107"/>
            </a:xfrm>
          </p:grpSpPr>
          <p:sp>
            <p:nvSpPr>
              <p:cNvPr id="24" name="Shape 202"/>
              <p:cNvSpPr/>
              <p:nvPr>
                <p:custDataLst>
                  <p:tags r:id="rId5"/>
                </p:custDataLst>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5" name="Shape 203"/>
              <p:cNvSpPr/>
              <p:nvPr>
                <p:custDataLst>
                  <p:tags r:id="rId6"/>
                </p:custDataLst>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6" name="Shape 204"/>
              <p:cNvSpPr/>
              <p:nvPr>
                <p:custDataLst>
                  <p:tags r:id="rId7"/>
                </p:custDataLst>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7" name="Shape 205"/>
              <p:cNvSpPr/>
              <p:nvPr>
                <p:custDataLst>
                  <p:tags r:id="rId8"/>
                </p:custDataLst>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8" name="Shape 206"/>
              <p:cNvSpPr/>
              <p:nvPr>
                <p:custDataLst>
                  <p:tags r:id="rId9"/>
                </p:custDataLst>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29" name="Shape 207"/>
              <p:cNvSpPr/>
              <p:nvPr>
                <p:custDataLst>
                  <p:tags r:id="rId10"/>
                </p:custDataLst>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0" name="Shape 208"/>
              <p:cNvSpPr/>
              <p:nvPr>
                <p:custDataLst>
                  <p:tags r:id="rId11"/>
                </p:custDataLst>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31" name="Shape 210"/>
              <p:cNvSpPr/>
              <p:nvPr>
                <p:custDataLst>
                  <p:tags r:id="rId12"/>
                </p:custDataLst>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sp>
        <p:nvSpPr>
          <p:cNvPr id="2" name="标题 1"/>
          <p:cNvSpPr>
            <a:spLocks noGrp="1"/>
          </p:cNvSpPr>
          <p:nvPr>
            <p:ph type="title"/>
            <p:custDataLst>
              <p:tags r:id="rId13"/>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dirty="0"/>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4000" y="5180400"/>
            <a:ext cx="11001600" cy="1011600"/>
          </a:xfrm>
        </p:spPr>
        <p:txBody>
          <a:bodyPr>
            <a:normAutofit/>
          </a:bodyPr>
          <a:lstStyle>
            <a:lvl1pPr marL="0" indent="0">
              <a:buNone/>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9790430" y="5666740"/>
            <a:ext cx="2177415" cy="1131570"/>
            <a:chOff x="15418" y="8924"/>
            <a:chExt cx="3429" cy="1782"/>
          </a:xfrm>
        </p:grpSpPr>
        <p:pic>
          <p:nvPicPr>
            <p:cNvPr id="48" name="图片 47"/>
            <p:cNvPicPr>
              <a:picLocks noChangeAspect="1"/>
            </p:cNvPicPr>
            <p:nvPr userDrawn="1">
              <p:custDataLst>
                <p:tags r:id="rId3"/>
              </p:custDataLst>
            </p:nvPr>
          </p:nvPicPr>
          <p:blipFill rotWithShape="1">
            <a:blip r:embed="rId4"/>
            <a:srcRect/>
            <a:stretch>
              <a:fillRect/>
            </a:stretch>
          </p:blipFill>
          <p:spPr>
            <a:xfrm>
              <a:off x="16181" y="9090"/>
              <a:ext cx="759" cy="877"/>
            </a:xfrm>
            <a:prstGeom prst="rect">
              <a:avLst/>
            </a:prstGeom>
          </p:spPr>
        </p:pic>
        <p:sp>
          <p:nvSpPr>
            <p:cNvPr id="54" name="Freeform 5"/>
            <p:cNvSpPr>
              <a:spLocks noEditPoints="1"/>
            </p:cNvSpPr>
            <p:nvPr userDrawn="1">
              <p:custDataLst>
                <p:tags r:id="rId5"/>
              </p:custDataLst>
            </p:nvPr>
          </p:nvSpPr>
          <p:spPr bwMode="auto">
            <a:xfrm>
              <a:off x="15418" y="8924"/>
              <a:ext cx="1309" cy="1744"/>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9" h="1744">
                  <a:moveTo>
                    <a:pt x="442" y="1685"/>
                  </a:moveTo>
                  <a:lnTo>
                    <a:pt x="442" y="1685"/>
                  </a:lnTo>
                  <a:lnTo>
                    <a:pt x="441" y="1685"/>
                  </a:lnTo>
                  <a:lnTo>
                    <a:pt x="440" y="1685"/>
                  </a:lnTo>
                  <a:lnTo>
                    <a:pt x="439" y="1685"/>
                  </a:lnTo>
                  <a:lnTo>
                    <a:pt x="438" y="1685"/>
                  </a:lnTo>
                  <a:lnTo>
                    <a:pt x="438" y="1685"/>
                  </a:lnTo>
                  <a:lnTo>
                    <a:pt x="438" y="1685"/>
                  </a:lnTo>
                  <a:lnTo>
                    <a:pt x="442" y="1685"/>
                  </a:lnTo>
                  <a:close/>
                  <a:moveTo>
                    <a:pt x="660" y="750"/>
                  </a:moveTo>
                  <a:lnTo>
                    <a:pt x="478" y="980"/>
                  </a:lnTo>
                  <a:lnTo>
                    <a:pt x="486" y="1023"/>
                  </a:lnTo>
                  <a:lnTo>
                    <a:pt x="581" y="984"/>
                  </a:lnTo>
                  <a:lnTo>
                    <a:pt x="660" y="750"/>
                  </a:lnTo>
                  <a:close/>
                  <a:moveTo>
                    <a:pt x="719" y="665"/>
                  </a:moveTo>
                  <a:lnTo>
                    <a:pt x="719" y="665"/>
                  </a:lnTo>
                  <a:lnTo>
                    <a:pt x="723" y="682"/>
                  </a:lnTo>
                  <a:lnTo>
                    <a:pt x="737" y="678"/>
                  </a:lnTo>
                  <a:lnTo>
                    <a:pt x="733" y="674"/>
                  </a:lnTo>
                  <a:cubicBezTo>
                    <a:pt x="730" y="671"/>
                    <a:pt x="726" y="668"/>
                    <a:pt x="721" y="666"/>
                  </a:cubicBezTo>
                  <a:lnTo>
                    <a:pt x="719" y="665"/>
                  </a:lnTo>
                  <a:close/>
                  <a:moveTo>
                    <a:pt x="496" y="659"/>
                  </a:moveTo>
                  <a:cubicBezTo>
                    <a:pt x="496" y="659"/>
                    <a:pt x="496" y="659"/>
                    <a:pt x="496" y="659"/>
                  </a:cubicBezTo>
                  <a:lnTo>
                    <a:pt x="497" y="659"/>
                  </a:lnTo>
                  <a:lnTo>
                    <a:pt x="497" y="660"/>
                  </a:lnTo>
                  <a:lnTo>
                    <a:pt x="498" y="660"/>
                  </a:lnTo>
                  <a:lnTo>
                    <a:pt x="499" y="660"/>
                  </a:lnTo>
                  <a:lnTo>
                    <a:pt x="500" y="661"/>
                  </a:lnTo>
                  <a:lnTo>
                    <a:pt x="500" y="661"/>
                  </a:lnTo>
                  <a:lnTo>
                    <a:pt x="501" y="661"/>
                  </a:lnTo>
                  <a:lnTo>
                    <a:pt x="501" y="661"/>
                  </a:lnTo>
                  <a:lnTo>
                    <a:pt x="500" y="661"/>
                  </a:lnTo>
                  <a:lnTo>
                    <a:pt x="500" y="661"/>
                  </a:lnTo>
                  <a:lnTo>
                    <a:pt x="500" y="661"/>
                  </a:lnTo>
                  <a:lnTo>
                    <a:pt x="499" y="660"/>
                  </a:lnTo>
                  <a:lnTo>
                    <a:pt x="499" y="660"/>
                  </a:lnTo>
                  <a:lnTo>
                    <a:pt x="498" y="660"/>
                  </a:lnTo>
                  <a:lnTo>
                    <a:pt x="498" y="660"/>
                  </a:lnTo>
                  <a:lnTo>
                    <a:pt x="497" y="659"/>
                  </a:lnTo>
                  <a:lnTo>
                    <a:pt x="496" y="659"/>
                  </a:lnTo>
                  <a:close/>
                  <a:moveTo>
                    <a:pt x="613" y="654"/>
                  </a:moveTo>
                  <a:lnTo>
                    <a:pt x="609" y="654"/>
                  </a:lnTo>
                  <a:cubicBezTo>
                    <a:pt x="541" y="667"/>
                    <a:pt x="465" y="708"/>
                    <a:pt x="423" y="773"/>
                  </a:cubicBezTo>
                  <a:cubicBezTo>
                    <a:pt x="420" y="770"/>
                    <a:pt x="419" y="769"/>
                    <a:pt x="419" y="769"/>
                  </a:cubicBezTo>
                  <a:lnTo>
                    <a:pt x="419" y="769"/>
                  </a:lnTo>
                  <a:lnTo>
                    <a:pt x="421" y="771"/>
                  </a:lnTo>
                  <a:cubicBezTo>
                    <a:pt x="423" y="773"/>
                    <a:pt x="423" y="773"/>
                    <a:pt x="423" y="773"/>
                  </a:cubicBezTo>
                  <a:cubicBezTo>
                    <a:pt x="399" y="812"/>
                    <a:pt x="387" y="864"/>
                    <a:pt x="387" y="915"/>
                  </a:cubicBezTo>
                  <a:cubicBezTo>
                    <a:pt x="387" y="998"/>
                    <a:pt x="419" y="1078"/>
                    <a:pt x="455" y="1097"/>
                  </a:cubicBezTo>
                  <a:cubicBezTo>
                    <a:pt x="463" y="1101"/>
                    <a:pt x="470" y="1105"/>
                    <a:pt x="482" y="1105"/>
                  </a:cubicBezTo>
                  <a:cubicBezTo>
                    <a:pt x="482" y="1105"/>
                    <a:pt x="482" y="1105"/>
                    <a:pt x="486" y="1105"/>
                  </a:cubicBezTo>
                  <a:cubicBezTo>
                    <a:pt x="546" y="1105"/>
                    <a:pt x="646" y="1026"/>
                    <a:pt x="705" y="931"/>
                  </a:cubicBezTo>
                  <a:cubicBezTo>
                    <a:pt x="745" y="876"/>
                    <a:pt x="761" y="812"/>
                    <a:pt x="761" y="761"/>
                  </a:cubicBezTo>
                  <a:cubicBezTo>
                    <a:pt x="761" y="744"/>
                    <a:pt x="759" y="729"/>
                    <a:pt x="756" y="716"/>
                  </a:cubicBezTo>
                  <a:lnTo>
                    <a:pt x="753" y="708"/>
                  </a:lnTo>
                  <a:lnTo>
                    <a:pt x="708" y="722"/>
                  </a:lnTo>
                  <a:lnTo>
                    <a:pt x="705" y="716"/>
                  </a:lnTo>
                  <a:lnTo>
                    <a:pt x="605" y="1007"/>
                  </a:lnTo>
                  <a:lnTo>
                    <a:pt x="462" y="1067"/>
                  </a:lnTo>
                  <a:lnTo>
                    <a:pt x="442" y="980"/>
                  </a:lnTo>
                  <a:lnTo>
                    <a:pt x="442" y="972"/>
                  </a:lnTo>
                  <a:lnTo>
                    <a:pt x="676" y="680"/>
                  </a:lnTo>
                  <a:lnTo>
                    <a:pt x="613" y="689"/>
                  </a:lnTo>
                  <a:lnTo>
                    <a:pt x="613" y="654"/>
                  </a:lnTo>
                  <a:close/>
                  <a:moveTo>
                    <a:pt x="716" y="424"/>
                  </a:moveTo>
                  <a:cubicBezTo>
                    <a:pt x="712" y="460"/>
                    <a:pt x="704" y="500"/>
                    <a:pt x="700" y="512"/>
                  </a:cubicBezTo>
                  <a:cubicBezTo>
                    <a:pt x="700" y="516"/>
                    <a:pt x="704" y="523"/>
                    <a:pt x="712" y="531"/>
                  </a:cubicBezTo>
                  <a:cubicBezTo>
                    <a:pt x="724" y="539"/>
                    <a:pt x="736" y="543"/>
                    <a:pt x="744" y="543"/>
                  </a:cubicBezTo>
                  <a:cubicBezTo>
                    <a:pt x="748" y="543"/>
                    <a:pt x="792" y="519"/>
                    <a:pt x="828" y="500"/>
                  </a:cubicBezTo>
                  <a:cubicBezTo>
                    <a:pt x="832" y="496"/>
                    <a:pt x="836" y="492"/>
                    <a:pt x="844" y="492"/>
                  </a:cubicBezTo>
                  <a:cubicBezTo>
                    <a:pt x="836" y="492"/>
                    <a:pt x="832" y="492"/>
                    <a:pt x="824" y="492"/>
                  </a:cubicBezTo>
                  <a:cubicBezTo>
                    <a:pt x="804" y="492"/>
                    <a:pt x="784" y="492"/>
                    <a:pt x="768" y="488"/>
                  </a:cubicBezTo>
                  <a:cubicBezTo>
                    <a:pt x="740" y="480"/>
                    <a:pt x="728" y="452"/>
                    <a:pt x="716" y="424"/>
                  </a:cubicBezTo>
                  <a:close/>
                  <a:moveTo>
                    <a:pt x="700" y="349"/>
                  </a:moveTo>
                  <a:cubicBezTo>
                    <a:pt x="704" y="349"/>
                    <a:pt x="704" y="349"/>
                    <a:pt x="704" y="349"/>
                  </a:cubicBezTo>
                  <a:cubicBezTo>
                    <a:pt x="724" y="349"/>
                    <a:pt x="724" y="349"/>
                    <a:pt x="724" y="349"/>
                  </a:cubicBezTo>
                  <a:cubicBezTo>
                    <a:pt x="728" y="349"/>
                    <a:pt x="728" y="349"/>
                    <a:pt x="728" y="349"/>
                  </a:cubicBezTo>
                  <a:cubicBezTo>
                    <a:pt x="728" y="353"/>
                    <a:pt x="728" y="353"/>
                    <a:pt x="728" y="353"/>
                  </a:cubicBezTo>
                  <a:cubicBezTo>
                    <a:pt x="728" y="353"/>
                    <a:pt x="728" y="357"/>
                    <a:pt x="728" y="357"/>
                  </a:cubicBezTo>
                  <a:cubicBezTo>
                    <a:pt x="732" y="361"/>
                    <a:pt x="732" y="365"/>
                    <a:pt x="732" y="369"/>
                  </a:cubicBezTo>
                  <a:cubicBezTo>
                    <a:pt x="736" y="381"/>
                    <a:pt x="740" y="393"/>
                    <a:pt x="744" y="405"/>
                  </a:cubicBezTo>
                  <a:cubicBezTo>
                    <a:pt x="752" y="432"/>
                    <a:pt x="772" y="456"/>
                    <a:pt x="776" y="456"/>
                  </a:cubicBezTo>
                  <a:cubicBezTo>
                    <a:pt x="788" y="456"/>
                    <a:pt x="804" y="460"/>
                    <a:pt x="824" y="460"/>
                  </a:cubicBezTo>
                  <a:cubicBezTo>
                    <a:pt x="864" y="460"/>
                    <a:pt x="900" y="456"/>
                    <a:pt x="904" y="456"/>
                  </a:cubicBezTo>
                  <a:cubicBezTo>
                    <a:pt x="908" y="456"/>
                    <a:pt x="908" y="456"/>
                    <a:pt x="908" y="456"/>
                  </a:cubicBezTo>
                  <a:cubicBezTo>
                    <a:pt x="916" y="484"/>
                    <a:pt x="916" y="484"/>
                    <a:pt x="916" y="484"/>
                  </a:cubicBezTo>
                  <a:cubicBezTo>
                    <a:pt x="912" y="484"/>
                    <a:pt x="912" y="484"/>
                    <a:pt x="912" y="484"/>
                  </a:cubicBezTo>
                  <a:cubicBezTo>
                    <a:pt x="908" y="488"/>
                    <a:pt x="908" y="488"/>
                    <a:pt x="908" y="488"/>
                  </a:cubicBezTo>
                  <a:cubicBezTo>
                    <a:pt x="904" y="492"/>
                    <a:pt x="896" y="496"/>
                    <a:pt x="892" y="500"/>
                  </a:cubicBezTo>
                  <a:cubicBezTo>
                    <a:pt x="880" y="508"/>
                    <a:pt x="860" y="516"/>
                    <a:pt x="844" y="527"/>
                  </a:cubicBezTo>
                  <a:cubicBezTo>
                    <a:pt x="808" y="547"/>
                    <a:pt x="768" y="571"/>
                    <a:pt x="748" y="575"/>
                  </a:cubicBezTo>
                  <a:cubicBezTo>
                    <a:pt x="748" y="575"/>
                    <a:pt x="744" y="575"/>
                    <a:pt x="744" y="575"/>
                  </a:cubicBezTo>
                  <a:cubicBezTo>
                    <a:pt x="708" y="571"/>
                    <a:pt x="672" y="547"/>
                    <a:pt x="668" y="512"/>
                  </a:cubicBezTo>
                  <a:cubicBezTo>
                    <a:pt x="668" y="508"/>
                    <a:pt x="668" y="508"/>
                    <a:pt x="668" y="504"/>
                  </a:cubicBezTo>
                  <a:cubicBezTo>
                    <a:pt x="672" y="480"/>
                    <a:pt x="696" y="357"/>
                    <a:pt x="696" y="353"/>
                  </a:cubicBezTo>
                  <a:cubicBezTo>
                    <a:pt x="700" y="349"/>
                    <a:pt x="700" y="349"/>
                    <a:pt x="700" y="349"/>
                  </a:cubicBezTo>
                  <a:close/>
                  <a:moveTo>
                    <a:pt x="883" y="297"/>
                  </a:moveTo>
                  <a:lnTo>
                    <a:pt x="891" y="297"/>
                  </a:lnTo>
                  <a:lnTo>
                    <a:pt x="911" y="297"/>
                  </a:lnTo>
                  <a:lnTo>
                    <a:pt x="911" y="329"/>
                  </a:lnTo>
                  <a:lnTo>
                    <a:pt x="903" y="329"/>
                  </a:lnTo>
                  <a:lnTo>
                    <a:pt x="891" y="329"/>
                  </a:lnTo>
                  <a:lnTo>
                    <a:pt x="883" y="329"/>
                  </a:lnTo>
                  <a:lnTo>
                    <a:pt x="883" y="297"/>
                  </a:lnTo>
                  <a:close/>
                  <a:moveTo>
                    <a:pt x="795" y="266"/>
                  </a:moveTo>
                  <a:lnTo>
                    <a:pt x="827" y="293"/>
                  </a:lnTo>
                  <a:lnTo>
                    <a:pt x="807" y="317"/>
                  </a:lnTo>
                  <a:lnTo>
                    <a:pt x="784" y="297"/>
                  </a:lnTo>
                  <a:lnTo>
                    <a:pt x="776" y="293"/>
                  </a:lnTo>
                  <a:lnTo>
                    <a:pt x="795" y="266"/>
                  </a:lnTo>
                  <a:close/>
                  <a:moveTo>
                    <a:pt x="215" y="214"/>
                  </a:moveTo>
                  <a:cubicBezTo>
                    <a:pt x="215" y="214"/>
                    <a:pt x="216" y="214"/>
                    <a:pt x="217" y="215"/>
                  </a:cubicBezTo>
                  <a:lnTo>
                    <a:pt x="219" y="216"/>
                  </a:lnTo>
                  <a:lnTo>
                    <a:pt x="219" y="218"/>
                  </a:lnTo>
                  <a:cubicBezTo>
                    <a:pt x="215" y="214"/>
                    <a:pt x="215" y="214"/>
                    <a:pt x="215" y="214"/>
                  </a:cubicBezTo>
                  <a:close/>
                  <a:moveTo>
                    <a:pt x="219" y="214"/>
                  </a:moveTo>
                  <a:lnTo>
                    <a:pt x="219" y="214"/>
                  </a:lnTo>
                  <a:lnTo>
                    <a:pt x="218" y="214"/>
                  </a:lnTo>
                  <a:lnTo>
                    <a:pt x="217" y="214"/>
                  </a:lnTo>
                  <a:lnTo>
                    <a:pt x="217" y="214"/>
                  </a:lnTo>
                  <a:lnTo>
                    <a:pt x="215" y="214"/>
                  </a:lnTo>
                  <a:lnTo>
                    <a:pt x="215" y="214"/>
                  </a:lnTo>
                  <a:lnTo>
                    <a:pt x="215" y="214"/>
                  </a:lnTo>
                  <a:lnTo>
                    <a:pt x="219" y="214"/>
                  </a:lnTo>
                  <a:close/>
                  <a:moveTo>
                    <a:pt x="772" y="163"/>
                  </a:moveTo>
                  <a:cubicBezTo>
                    <a:pt x="652" y="163"/>
                    <a:pt x="557" y="262"/>
                    <a:pt x="557" y="381"/>
                  </a:cubicBezTo>
                  <a:cubicBezTo>
                    <a:pt x="557" y="499"/>
                    <a:pt x="652" y="598"/>
                    <a:pt x="772" y="598"/>
                  </a:cubicBezTo>
                  <a:cubicBezTo>
                    <a:pt x="892" y="598"/>
                    <a:pt x="987" y="499"/>
                    <a:pt x="987" y="381"/>
                  </a:cubicBezTo>
                  <a:cubicBezTo>
                    <a:pt x="987" y="377"/>
                    <a:pt x="987" y="377"/>
                    <a:pt x="987" y="377"/>
                  </a:cubicBezTo>
                  <a:cubicBezTo>
                    <a:pt x="987" y="300"/>
                    <a:pt x="947" y="233"/>
                    <a:pt x="887" y="196"/>
                  </a:cubicBezTo>
                  <a:lnTo>
                    <a:pt x="885" y="194"/>
                  </a:lnTo>
                  <a:lnTo>
                    <a:pt x="884" y="194"/>
                  </a:lnTo>
                  <a:cubicBezTo>
                    <a:pt x="879" y="194"/>
                    <a:pt x="879" y="194"/>
                    <a:pt x="879" y="194"/>
                  </a:cubicBezTo>
                  <a:lnTo>
                    <a:pt x="879" y="191"/>
                  </a:lnTo>
                  <a:lnTo>
                    <a:pt x="875" y="188"/>
                  </a:lnTo>
                  <a:lnTo>
                    <a:pt x="869" y="185"/>
                  </a:lnTo>
                  <a:lnTo>
                    <a:pt x="868" y="186"/>
                  </a:lnTo>
                  <a:cubicBezTo>
                    <a:pt x="867" y="186"/>
                    <a:pt x="867" y="186"/>
                    <a:pt x="867" y="186"/>
                  </a:cubicBezTo>
                  <a:lnTo>
                    <a:pt x="865" y="184"/>
                  </a:lnTo>
                  <a:lnTo>
                    <a:pt x="856" y="179"/>
                  </a:lnTo>
                  <a:cubicBezTo>
                    <a:pt x="830" y="169"/>
                    <a:pt x="802" y="163"/>
                    <a:pt x="772" y="163"/>
                  </a:cubicBezTo>
                  <a:close/>
                  <a:moveTo>
                    <a:pt x="962" y="124"/>
                  </a:moveTo>
                  <a:lnTo>
                    <a:pt x="962" y="125"/>
                  </a:lnTo>
                  <a:cubicBezTo>
                    <a:pt x="951" y="135"/>
                    <a:pt x="938" y="142"/>
                    <a:pt x="926" y="150"/>
                  </a:cubicBezTo>
                  <a:cubicBezTo>
                    <a:pt x="923" y="153"/>
                    <a:pt x="920" y="155"/>
                    <a:pt x="916" y="157"/>
                  </a:cubicBezTo>
                  <a:lnTo>
                    <a:pt x="909" y="162"/>
                  </a:lnTo>
                  <a:lnTo>
                    <a:pt x="913" y="162"/>
                  </a:lnTo>
                  <a:cubicBezTo>
                    <a:pt x="915" y="162"/>
                    <a:pt x="917" y="162"/>
                    <a:pt x="919" y="162"/>
                  </a:cubicBezTo>
                  <a:cubicBezTo>
                    <a:pt x="931" y="162"/>
                    <a:pt x="947" y="162"/>
                    <a:pt x="962" y="162"/>
                  </a:cubicBezTo>
                  <a:cubicBezTo>
                    <a:pt x="974" y="162"/>
                    <a:pt x="978" y="162"/>
                    <a:pt x="978" y="162"/>
                  </a:cubicBezTo>
                  <a:cubicBezTo>
                    <a:pt x="978" y="158"/>
                    <a:pt x="982" y="158"/>
                    <a:pt x="982" y="158"/>
                  </a:cubicBezTo>
                  <a:cubicBezTo>
                    <a:pt x="982" y="154"/>
                    <a:pt x="982" y="150"/>
                    <a:pt x="986" y="146"/>
                  </a:cubicBezTo>
                  <a:cubicBezTo>
                    <a:pt x="982" y="146"/>
                    <a:pt x="982" y="146"/>
                    <a:pt x="982" y="146"/>
                  </a:cubicBezTo>
                  <a:cubicBezTo>
                    <a:pt x="974" y="146"/>
                    <a:pt x="974" y="146"/>
                    <a:pt x="974" y="146"/>
                  </a:cubicBezTo>
                  <a:cubicBezTo>
                    <a:pt x="974" y="142"/>
                    <a:pt x="974" y="142"/>
                    <a:pt x="974" y="142"/>
                  </a:cubicBezTo>
                  <a:cubicBezTo>
                    <a:pt x="958" y="139"/>
                    <a:pt x="958" y="139"/>
                    <a:pt x="958" y="139"/>
                  </a:cubicBezTo>
                  <a:cubicBezTo>
                    <a:pt x="958" y="131"/>
                    <a:pt x="958" y="131"/>
                    <a:pt x="958" y="131"/>
                  </a:cubicBezTo>
                  <a:cubicBezTo>
                    <a:pt x="958" y="127"/>
                    <a:pt x="962" y="127"/>
                    <a:pt x="962" y="127"/>
                  </a:cubicBezTo>
                  <a:cubicBezTo>
                    <a:pt x="962" y="127"/>
                    <a:pt x="962" y="127"/>
                    <a:pt x="962" y="125"/>
                  </a:cubicBezTo>
                  <a:lnTo>
                    <a:pt x="962" y="124"/>
                  </a:lnTo>
                  <a:close/>
                  <a:moveTo>
                    <a:pt x="998" y="123"/>
                  </a:moveTo>
                  <a:cubicBezTo>
                    <a:pt x="998" y="123"/>
                    <a:pt x="998" y="125"/>
                    <a:pt x="997" y="128"/>
                  </a:cubicBezTo>
                  <a:lnTo>
                    <a:pt x="997" y="128"/>
                  </a:lnTo>
                  <a:lnTo>
                    <a:pt x="996" y="129"/>
                  </a:lnTo>
                  <a:cubicBezTo>
                    <a:pt x="994" y="131"/>
                    <a:pt x="993" y="132"/>
                    <a:pt x="990" y="135"/>
                  </a:cubicBezTo>
                  <a:cubicBezTo>
                    <a:pt x="990" y="139"/>
                    <a:pt x="990" y="139"/>
                    <a:pt x="990" y="139"/>
                  </a:cubicBezTo>
                  <a:cubicBezTo>
                    <a:pt x="993" y="136"/>
                    <a:pt x="995" y="133"/>
                    <a:pt x="996" y="130"/>
                  </a:cubicBezTo>
                  <a:lnTo>
                    <a:pt x="997" y="128"/>
                  </a:lnTo>
                  <a:lnTo>
                    <a:pt x="998" y="127"/>
                  </a:lnTo>
                  <a:cubicBezTo>
                    <a:pt x="998" y="123"/>
                    <a:pt x="998" y="123"/>
                    <a:pt x="998" y="123"/>
                  </a:cubicBezTo>
                  <a:close/>
                  <a:moveTo>
                    <a:pt x="899" y="0"/>
                  </a:moveTo>
                  <a:cubicBezTo>
                    <a:pt x="919" y="0"/>
                    <a:pt x="934" y="16"/>
                    <a:pt x="950" y="32"/>
                  </a:cubicBezTo>
                  <a:cubicBezTo>
                    <a:pt x="966" y="47"/>
                    <a:pt x="978" y="67"/>
                    <a:pt x="982" y="87"/>
                  </a:cubicBezTo>
                  <a:cubicBezTo>
                    <a:pt x="982" y="89"/>
                    <a:pt x="981" y="91"/>
                    <a:pt x="981" y="93"/>
                  </a:cubicBezTo>
                  <a:lnTo>
                    <a:pt x="981" y="93"/>
                  </a:lnTo>
                  <a:lnTo>
                    <a:pt x="982" y="92"/>
                  </a:lnTo>
                  <a:cubicBezTo>
                    <a:pt x="986" y="89"/>
                    <a:pt x="991" y="87"/>
                    <a:pt x="998" y="87"/>
                  </a:cubicBezTo>
                  <a:cubicBezTo>
                    <a:pt x="1006" y="87"/>
                    <a:pt x="1010" y="87"/>
                    <a:pt x="1014" y="91"/>
                  </a:cubicBezTo>
                  <a:cubicBezTo>
                    <a:pt x="1022" y="99"/>
                    <a:pt x="1030" y="111"/>
                    <a:pt x="1030" y="123"/>
                  </a:cubicBezTo>
                  <a:cubicBezTo>
                    <a:pt x="1030" y="135"/>
                    <a:pt x="1026" y="146"/>
                    <a:pt x="1018" y="158"/>
                  </a:cubicBezTo>
                  <a:cubicBezTo>
                    <a:pt x="1010" y="166"/>
                    <a:pt x="1010" y="170"/>
                    <a:pt x="1006" y="178"/>
                  </a:cubicBezTo>
                  <a:cubicBezTo>
                    <a:pt x="998" y="190"/>
                    <a:pt x="986" y="194"/>
                    <a:pt x="966" y="194"/>
                  </a:cubicBezTo>
                  <a:cubicBezTo>
                    <a:pt x="956" y="194"/>
                    <a:pt x="948" y="194"/>
                    <a:pt x="940" y="194"/>
                  </a:cubicBezTo>
                  <a:lnTo>
                    <a:pt x="937" y="194"/>
                  </a:lnTo>
                  <a:lnTo>
                    <a:pt x="944" y="200"/>
                  </a:lnTo>
                  <a:cubicBezTo>
                    <a:pt x="989" y="244"/>
                    <a:pt x="1017" y="305"/>
                    <a:pt x="1019" y="373"/>
                  </a:cubicBezTo>
                  <a:cubicBezTo>
                    <a:pt x="1019" y="381"/>
                    <a:pt x="1019" y="381"/>
                    <a:pt x="1019" y="381"/>
                  </a:cubicBezTo>
                  <a:cubicBezTo>
                    <a:pt x="1019" y="519"/>
                    <a:pt x="911" y="630"/>
                    <a:pt x="772" y="630"/>
                  </a:cubicBezTo>
                  <a:cubicBezTo>
                    <a:pt x="759" y="630"/>
                    <a:pt x="747" y="629"/>
                    <a:pt x="735" y="627"/>
                  </a:cubicBezTo>
                  <a:lnTo>
                    <a:pt x="733" y="627"/>
                  </a:lnTo>
                  <a:lnTo>
                    <a:pt x="730" y="634"/>
                  </a:lnTo>
                  <a:lnTo>
                    <a:pt x="737" y="638"/>
                  </a:lnTo>
                  <a:cubicBezTo>
                    <a:pt x="748" y="646"/>
                    <a:pt x="758" y="655"/>
                    <a:pt x="765" y="665"/>
                  </a:cubicBezTo>
                  <a:lnTo>
                    <a:pt x="770" y="672"/>
                  </a:lnTo>
                  <a:lnTo>
                    <a:pt x="778" y="670"/>
                  </a:lnTo>
                  <a:cubicBezTo>
                    <a:pt x="788" y="665"/>
                    <a:pt x="800" y="660"/>
                    <a:pt x="812" y="654"/>
                  </a:cubicBezTo>
                  <a:cubicBezTo>
                    <a:pt x="847" y="638"/>
                    <a:pt x="895" y="618"/>
                    <a:pt x="943" y="598"/>
                  </a:cubicBezTo>
                  <a:cubicBezTo>
                    <a:pt x="1042" y="555"/>
                    <a:pt x="1142" y="515"/>
                    <a:pt x="1182" y="511"/>
                  </a:cubicBezTo>
                  <a:cubicBezTo>
                    <a:pt x="1182" y="511"/>
                    <a:pt x="1186" y="511"/>
                    <a:pt x="1190" y="511"/>
                  </a:cubicBezTo>
                  <a:cubicBezTo>
                    <a:pt x="1249" y="511"/>
                    <a:pt x="1301" y="531"/>
                    <a:pt x="1301" y="531"/>
                  </a:cubicBezTo>
                  <a:cubicBezTo>
                    <a:pt x="1309" y="535"/>
                    <a:pt x="1309" y="535"/>
                    <a:pt x="1309" y="535"/>
                  </a:cubicBezTo>
                  <a:cubicBezTo>
                    <a:pt x="1301" y="562"/>
                    <a:pt x="1301" y="562"/>
                    <a:pt x="1301" y="562"/>
                  </a:cubicBezTo>
                  <a:cubicBezTo>
                    <a:pt x="1293" y="562"/>
                    <a:pt x="1293" y="562"/>
                    <a:pt x="1293" y="562"/>
                  </a:cubicBezTo>
                  <a:cubicBezTo>
                    <a:pt x="1293" y="562"/>
                    <a:pt x="1289" y="559"/>
                    <a:pt x="1289" y="559"/>
                  </a:cubicBezTo>
                  <a:cubicBezTo>
                    <a:pt x="1289" y="559"/>
                    <a:pt x="1285" y="559"/>
                    <a:pt x="1285" y="559"/>
                  </a:cubicBezTo>
                  <a:cubicBezTo>
                    <a:pt x="1277" y="555"/>
                    <a:pt x="1269" y="555"/>
                    <a:pt x="1261" y="551"/>
                  </a:cubicBezTo>
                  <a:cubicBezTo>
                    <a:pt x="1241" y="547"/>
                    <a:pt x="1217" y="543"/>
                    <a:pt x="1190" y="543"/>
                  </a:cubicBezTo>
                  <a:cubicBezTo>
                    <a:pt x="1186" y="543"/>
                    <a:pt x="1186" y="543"/>
                    <a:pt x="1182" y="543"/>
                  </a:cubicBezTo>
                  <a:cubicBezTo>
                    <a:pt x="1162" y="543"/>
                    <a:pt x="1050" y="586"/>
                    <a:pt x="955" y="626"/>
                  </a:cubicBezTo>
                  <a:cubicBezTo>
                    <a:pt x="886" y="657"/>
                    <a:pt x="820" y="686"/>
                    <a:pt x="788" y="700"/>
                  </a:cubicBezTo>
                  <a:lnTo>
                    <a:pt x="784" y="702"/>
                  </a:lnTo>
                  <a:lnTo>
                    <a:pt x="788" y="713"/>
                  </a:lnTo>
                  <a:cubicBezTo>
                    <a:pt x="791" y="728"/>
                    <a:pt x="793" y="744"/>
                    <a:pt x="793" y="761"/>
                  </a:cubicBezTo>
                  <a:cubicBezTo>
                    <a:pt x="793" y="820"/>
                    <a:pt x="773" y="887"/>
                    <a:pt x="733" y="951"/>
                  </a:cubicBezTo>
                  <a:cubicBezTo>
                    <a:pt x="681" y="1032"/>
                    <a:pt x="602" y="1103"/>
                    <a:pt x="529" y="1128"/>
                  </a:cubicBezTo>
                  <a:lnTo>
                    <a:pt x="521" y="1130"/>
                  </a:lnTo>
                  <a:lnTo>
                    <a:pt x="521" y="1133"/>
                  </a:lnTo>
                  <a:cubicBezTo>
                    <a:pt x="519" y="1136"/>
                    <a:pt x="517" y="1140"/>
                    <a:pt x="517" y="1146"/>
                  </a:cubicBezTo>
                  <a:cubicBezTo>
                    <a:pt x="517" y="1158"/>
                    <a:pt x="513" y="1177"/>
                    <a:pt x="509" y="1197"/>
                  </a:cubicBezTo>
                  <a:cubicBezTo>
                    <a:pt x="501" y="1245"/>
                    <a:pt x="489" y="1304"/>
                    <a:pt x="481" y="1368"/>
                  </a:cubicBezTo>
                  <a:cubicBezTo>
                    <a:pt x="462" y="1494"/>
                    <a:pt x="442" y="1637"/>
                    <a:pt x="438" y="1685"/>
                  </a:cubicBezTo>
                  <a:cubicBezTo>
                    <a:pt x="438" y="1692"/>
                    <a:pt x="442" y="1696"/>
                    <a:pt x="442" y="1696"/>
                  </a:cubicBezTo>
                  <a:cubicBezTo>
                    <a:pt x="442" y="1704"/>
                    <a:pt x="458" y="1712"/>
                    <a:pt x="481" y="1712"/>
                  </a:cubicBezTo>
                  <a:cubicBezTo>
                    <a:pt x="509" y="1712"/>
                    <a:pt x="537" y="1704"/>
                    <a:pt x="537" y="1704"/>
                  </a:cubicBezTo>
                  <a:cubicBezTo>
                    <a:pt x="537" y="1704"/>
                    <a:pt x="537" y="1704"/>
                    <a:pt x="541" y="1704"/>
                  </a:cubicBezTo>
                  <a:cubicBezTo>
                    <a:pt x="545" y="1704"/>
                    <a:pt x="545" y="1704"/>
                    <a:pt x="545" y="1704"/>
                  </a:cubicBezTo>
                  <a:cubicBezTo>
                    <a:pt x="553" y="1732"/>
                    <a:pt x="553" y="1732"/>
                    <a:pt x="553" y="1732"/>
                  </a:cubicBezTo>
                  <a:cubicBezTo>
                    <a:pt x="545" y="1732"/>
                    <a:pt x="545" y="1732"/>
                    <a:pt x="545" y="1732"/>
                  </a:cubicBezTo>
                  <a:cubicBezTo>
                    <a:pt x="545" y="1732"/>
                    <a:pt x="541" y="1736"/>
                    <a:pt x="541" y="1736"/>
                  </a:cubicBezTo>
                  <a:cubicBezTo>
                    <a:pt x="537" y="1736"/>
                    <a:pt x="533" y="1736"/>
                    <a:pt x="525" y="1736"/>
                  </a:cubicBezTo>
                  <a:cubicBezTo>
                    <a:pt x="513" y="1740"/>
                    <a:pt x="497" y="1744"/>
                    <a:pt x="481" y="1744"/>
                  </a:cubicBezTo>
                  <a:cubicBezTo>
                    <a:pt x="481" y="1744"/>
                    <a:pt x="478" y="1744"/>
                    <a:pt x="478" y="1744"/>
                  </a:cubicBezTo>
                  <a:cubicBezTo>
                    <a:pt x="454" y="1744"/>
                    <a:pt x="422" y="1736"/>
                    <a:pt x="410" y="1704"/>
                  </a:cubicBezTo>
                  <a:lnTo>
                    <a:pt x="411" y="1704"/>
                  </a:lnTo>
                  <a:lnTo>
                    <a:pt x="412" y="1703"/>
                  </a:lnTo>
                  <a:lnTo>
                    <a:pt x="412" y="1703"/>
                  </a:lnTo>
                  <a:lnTo>
                    <a:pt x="413" y="1703"/>
                  </a:lnTo>
                  <a:cubicBezTo>
                    <a:pt x="413" y="1703"/>
                    <a:pt x="414" y="1702"/>
                    <a:pt x="415" y="1702"/>
                  </a:cubicBezTo>
                  <a:lnTo>
                    <a:pt x="416" y="1702"/>
                  </a:lnTo>
                  <a:lnTo>
                    <a:pt x="416" y="1701"/>
                  </a:lnTo>
                  <a:lnTo>
                    <a:pt x="417" y="1701"/>
                  </a:lnTo>
                  <a:cubicBezTo>
                    <a:pt x="418" y="1700"/>
                    <a:pt x="418" y="1700"/>
                    <a:pt x="418" y="1700"/>
                  </a:cubicBezTo>
                  <a:lnTo>
                    <a:pt x="416" y="1701"/>
                  </a:lnTo>
                  <a:lnTo>
                    <a:pt x="416" y="1701"/>
                  </a:lnTo>
                  <a:lnTo>
                    <a:pt x="416" y="1702"/>
                  </a:lnTo>
                  <a:lnTo>
                    <a:pt x="415" y="1702"/>
                  </a:lnTo>
                  <a:cubicBezTo>
                    <a:pt x="415" y="1702"/>
                    <a:pt x="414" y="1702"/>
                    <a:pt x="413" y="1703"/>
                  </a:cubicBezTo>
                  <a:lnTo>
                    <a:pt x="412" y="1703"/>
                  </a:lnTo>
                  <a:lnTo>
                    <a:pt x="411" y="1704"/>
                  </a:lnTo>
                  <a:lnTo>
                    <a:pt x="411" y="1704"/>
                  </a:lnTo>
                  <a:cubicBezTo>
                    <a:pt x="410" y="1704"/>
                    <a:pt x="410" y="1704"/>
                    <a:pt x="410" y="1704"/>
                  </a:cubicBezTo>
                  <a:cubicBezTo>
                    <a:pt x="410" y="1696"/>
                    <a:pt x="406" y="1692"/>
                    <a:pt x="406" y="1685"/>
                  </a:cubicBezTo>
                  <a:cubicBezTo>
                    <a:pt x="410" y="1595"/>
                    <a:pt x="472" y="1228"/>
                    <a:pt x="487" y="1137"/>
                  </a:cubicBezTo>
                  <a:lnTo>
                    <a:pt x="487" y="1137"/>
                  </a:lnTo>
                  <a:lnTo>
                    <a:pt x="482" y="1137"/>
                  </a:lnTo>
                  <a:cubicBezTo>
                    <a:pt x="466" y="1137"/>
                    <a:pt x="451" y="1133"/>
                    <a:pt x="435" y="1121"/>
                  </a:cubicBezTo>
                  <a:cubicBezTo>
                    <a:pt x="439" y="1117"/>
                    <a:pt x="439" y="1117"/>
                    <a:pt x="439" y="1117"/>
                  </a:cubicBezTo>
                  <a:cubicBezTo>
                    <a:pt x="435" y="1121"/>
                    <a:pt x="435" y="1121"/>
                    <a:pt x="435" y="1121"/>
                  </a:cubicBezTo>
                  <a:cubicBezTo>
                    <a:pt x="423" y="1113"/>
                    <a:pt x="412" y="1102"/>
                    <a:pt x="402" y="1088"/>
                  </a:cubicBezTo>
                  <a:lnTo>
                    <a:pt x="399" y="1083"/>
                  </a:lnTo>
                  <a:lnTo>
                    <a:pt x="393" y="1090"/>
                  </a:lnTo>
                  <a:cubicBezTo>
                    <a:pt x="367" y="1122"/>
                    <a:pt x="321" y="1178"/>
                    <a:pt x="283" y="1213"/>
                  </a:cubicBezTo>
                  <a:cubicBezTo>
                    <a:pt x="263" y="1229"/>
                    <a:pt x="247" y="1241"/>
                    <a:pt x="227" y="1245"/>
                  </a:cubicBezTo>
                  <a:cubicBezTo>
                    <a:pt x="227" y="1245"/>
                    <a:pt x="223" y="1241"/>
                    <a:pt x="223" y="1241"/>
                  </a:cubicBezTo>
                  <a:cubicBezTo>
                    <a:pt x="223" y="1233"/>
                    <a:pt x="223" y="1233"/>
                    <a:pt x="223" y="1233"/>
                  </a:cubicBezTo>
                  <a:cubicBezTo>
                    <a:pt x="219" y="1241"/>
                    <a:pt x="219" y="1241"/>
                    <a:pt x="219" y="1241"/>
                  </a:cubicBezTo>
                  <a:cubicBezTo>
                    <a:pt x="191" y="1233"/>
                    <a:pt x="171" y="1193"/>
                    <a:pt x="147" y="1154"/>
                  </a:cubicBezTo>
                  <a:cubicBezTo>
                    <a:pt x="131" y="1118"/>
                    <a:pt x="119" y="1083"/>
                    <a:pt x="115" y="1063"/>
                  </a:cubicBezTo>
                  <a:cubicBezTo>
                    <a:pt x="115" y="1063"/>
                    <a:pt x="111" y="1063"/>
                    <a:pt x="111" y="1063"/>
                  </a:cubicBezTo>
                  <a:cubicBezTo>
                    <a:pt x="84" y="1063"/>
                    <a:pt x="24" y="1079"/>
                    <a:pt x="20" y="1083"/>
                  </a:cubicBezTo>
                  <a:cubicBezTo>
                    <a:pt x="16" y="1075"/>
                    <a:pt x="16" y="1075"/>
                    <a:pt x="16" y="1075"/>
                  </a:cubicBezTo>
                  <a:cubicBezTo>
                    <a:pt x="8" y="1075"/>
                    <a:pt x="8" y="1075"/>
                    <a:pt x="8" y="1075"/>
                  </a:cubicBezTo>
                  <a:cubicBezTo>
                    <a:pt x="0" y="1051"/>
                    <a:pt x="0" y="1051"/>
                    <a:pt x="0" y="1051"/>
                  </a:cubicBezTo>
                  <a:cubicBezTo>
                    <a:pt x="12" y="1051"/>
                    <a:pt x="12" y="1051"/>
                    <a:pt x="12" y="1051"/>
                  </a:cubicBezTo>
                  <a:cubicBezTo>
                    <a:pt x="16" y="1051"/>
                    <a:pt x="16" y="1051"/>
                    <a:pt x="20" y="1047"/>
                  </a:cubicBezTo>
                  <a:cubicBezTo>
                    <a:pt x="28" y="1047"/>
                    <a:pt x="36" y="1043"/>
                    <a:pt x="48" y="1043"/>
                  </a:cubicBezTo>
                  <a:cubicBezTo>
                    <a:pt x="68" y="1039"/>
                    <a:pt x="92" y="1031"/>
                    <a:pt x="111" y="1031"/>
                  </a:cubicBezTo>
                  <a:cubicBezTo>
                    <a:pt x="115" y="1031"/>
                    <a:pt x="123" y="1031"/>
                    <a:pt x="127" y="1035"/>
                  </a:cubicBezTo>
                  <a:cubicBezTo>
                    <a:pt x="135" y="1039"/>
                    <a:pt x="143" y="1043"/>
                    <a:pt x="143" y="1055"/>
                  </a:cubicBezTo>
                  <a:cubicBezTo>
                    <a:pt x="143" y="1059"/>
                    <a:pt x="143" y="1059"/>
                    <a:pt x="143" y="1059"/>
                  </a:cubicBezTo>
                  <a:cubicBezTo>
                    <a:pt x="143" y="1063"/>
                    <a:pt x="159" y="1106"/>
                    <a:pt x="179" y="1138"/>
                  </a:cubicBezTo>
                  <a:cubicBezTo>
                    <a:pt x="187" y="1158"/>
                    <a:pt x="199" y="1178"/>
                    <a:pt x="207" y="1190"/>
                  </a:cubicBezTo>
                  <a:cubicBezTo>
                    <a:pt x="215" y="1201"/>
                    <a:pt x="227" y="1213"/>
                    <a:pt x="227" y="1213"/>
                  </a:cubicBezTo>
                  <a:cubicBezTo>
                    <a:pt x="227" y="1213"/>
                    <a:pt x="227" y="1213"/>
                    <a:pt x="231" y="1213"/>
                  </a:cubicBezTo>
                  <a:cubicBezTo>
                    <a:pt x="231" y="1209"/>
                    <a:pt x="231" y="1209"/>
                    <a:pt x="231" y="1209"/>
                  </a:cubicBezTo>
                  <a:cubicBezTo>
                    <a:pt x="235" y="1209"/>
                    <a:pt x="235" y="1209"/>
                    <a:pt x="239" y="1205"/>
                  </a:cubicBezTo>
                  <a:cubicBezTo>
                    <a:pt x="247" y="1201"/>
                    <a:pt x="255" y="1197"/>
                    <a:pt x="263" y="1190"/>
                  </a:cubicBezTo>
                  <a:cubicBezTo>
                    <a:pt x="279" y="1174"/>
                    <a:pt x="299" y="1154"/>
                    <a:pt x="318" y="1130"/>
                  </a:cubicBezTo>
                  <a:cubicBezTo>
                    <a:pt x="344" y="1098"/>
                    <a:pt x="370" y="1066"/>
                    <a:pt x="381" y="1053"/>
                  </a:cubicBezTo>
                  <a:lnTo>
                    <a:pt x="382" y="1052"/>
                  </a:lnTo>
                  <a:lnTo>
                    <a:pt x="376" y="1037"/>
                  </a:lnTo>
                  <a:cubicBezTo>
                    <a:pt x="363" y="1001"/>
                    <a:pt x="355" y="958"/>
                    <a:pt x="355" y="915"/>
                  </a:cubicBezTo>
                  <a:cubicBezTo>
                    <a:pt x="355" y="860"/>
                    <a:pt x="367" y="800"/>
                    <a:pt x="399" y="753"/>
                  </a:cubicBezTo>
                  <a:cubicBezTo>
                    <a:pt x="422" y="719"/>
                    <a:pt x="452" y="692"/>
                    <a:pt x="486" y="670"/>
                  </a:cubicBezTo>
                  <a:lnTo>
                    <a:pt x="492" y="667"/>
                  </a:lnTo>
                  <a:lnTo>
                    <a:pt x="492" y="667"/>
                  </a:lnTo>
                  <a:cubicBezTo>
                    <a:pt x="488" y="667"/>
                    <a:pt x="488" y="667"/>
                    <a:pt x="488" y="667"/>
                  </a:cubicBezTo>
                  <a:cubicBezTo>
                    <a:pt x="488" y="659"/>
                    <a:pt x="488" y="659"/>
                    <a:pt x="488" y="659"/>
                  </a:cubicBezTo>
                  <a:cubicBezTo>
                    <a:pt x="488" y="655"/>
                    <a:pt x="488" y="655"/>
                    <a:pt x="488" y="651"/>
                  </a:cubicBezTo>
                  <a:cubicBezTo>
                    <a:pt x="488" y="524"/>
                    <a:pt x="421" y="417"/>
                    <a:pt x="354" y="337"/>
                  </a:cubicBezTo>
                  <a:cubicBezTo>
                    <a:pt x="324" y="306"/>
                    <a:pt x="295" y="279"/>
                    <a:pt x="272" y="258"/>
                  </a:cubicBezTo>
                  <a:lnTo>
                    <a:pt x="271" y="258"/>
                  </a:lnTo>
                  <a:lnTo>
                    <a:pt x="270" y="258"/>
                  </a:lnTo>
                  <a:lnTo>
                    <a:pt x="270" y="257"/>
                  </a:lnTo>
                  <a:lnTo>
                    <a:pt x="263" y="251"/>
                  </a:lnTo>
                  <a:cubicBezTo>
                    <a:pt x="244" y="235"/>
                    <a:pt x="229" y="223"/>
                    <a:pt x="220" y="217"/>
                  </a:cubicBezTo>
                  <a:lnTo>
                    <a:pt x="219" y="216"/>
                  </a:lnTo>
                  <a:lnTo>
                    <a:pt x="219" y="214"/>
                  </a:lnTo>
                  <a:lnTo>
                    <a:pt x="219" y="214"/>
                  </a:lnTo>
                  <a:lnTo>
                    <a:pt x="219" y="211"/>
                  </a:lnTo>
                  <a:cubicBezTo>
                    <a:pt x="219" y="206"/>
                    <a:pt x="219" y="206"/>
                    <a:pt x="219" y="206"/>
                  </a:cubicBezTo>
                  <a:cubicBezTo>
                    <a:pt x="215" y="206"/>
                    <a:pt x="215" y="206"/>
                    <a:pt x="215" y="206"/>
                  </a:cubicBezTo>
                  <a:cubicBezTo>
                    <a:pt x="231" y="178"/>
                    <a:pt x="231" y="178"/>
                    <a:pt x="231" y="178"/>
                  </a:cubicBezTo>
                  <a:cubicBezTo>
                    <a:pt x="235" y="190"/>
                    <a:pt x="235" y="190"/>
                    <a:pt x="235" y="190"/>
                  </a:cubicBezTo>
                  <a:cubicBezTo>
                    <a:pt x="235" y="190"/>
                    <a:pt x="235" y="190"/>
                    <a:pt x="239" y="190"/>
                  </a:cubicBezTo>
                  <a:cubicBezTo>
                    <a:pt x="239" y="194"/>
                    <a:pt x="243" y="194"/>
                    <a:pt x="247" y="198"/>
                  </a:cubicBezTo>
                  <a:cubicBezTo>
                    <a:pt x="249" y="199"/>
                    <a:pt x="251" y="200"/>
                    <a:pt x="253" y="202"/>
                  </a:cubicBezTo>
                  <a:lnTo>
                    <a:pt x="256" y="203"/>
                  </a:lnTo>
                  <a:lnTo>
                    <a:pt x="250" y="182"/>
                  </a:lnTo>
                  <a:lnTo>
                    <a:pt x="250" y="178"/>
                  </a:lnTo>
                  <a:lnTo>
                    <a:pt x="278" y="171"/>
                  </a:lnTo>
                  <a:lnTo>
                    <a:pt x="299" y="240"/>
                  </a:lnTo>
                  <a:lnTo>
                    <a:pt x="299" y="240"/>
                  </a:lnTo>
                  <a:cubicBezTo>
                    <a:pt x="323" y="261"/>
                    <a:pt x="350" y="287"/>
                    <a:pt x="377" y="317"/>
                  </a:cubicBezTo>
                  <a:cubicBezTo>
                    <a:pt x="449" y="397"/>
                    <a:pt x="520" y="512"/>
                    <a:pt x="520" y="651"/>
                  </a:cubicBezTo>
                  <a:lnTo>
                    <a:pt x="520" y="652"/>
                  </a:lnTo>
                  <a:lnTo>
                    <a:pt x="535" y="645"/>
                  </a:lnTo>
                  <a:cubicBezTo>
                    <a:pt x="576" y="627"/>
                    <a:pt x="619" y="618"/>
                    <a:pt x="658" y="618"/>
                  </a:cubicBezTo>
                  <a:lnTo>
                    <a:pt x="663" y="618"/>
                  </a:lnTo>
                  <a:lnTo>
                    <a:pt x="664" y="618"/>
                  </a:lnTo>
                  <a:lnTo>
                    <a:pt x="672" y="618"/>
                  </a:lnTo>
                  <a:lnTo>
                    <a:pt x="672" y="619"/>
                  </a:lnTo>
                  <a:lnTo>
                    <a:pt x="681" y="619"/>
                  </a:lnTo>
                  <a:cubicBezTo>
                    <a:pt x="684" y="620"/>
                    <a:pt x="688" y="620"/>
                    <a:pt x="692" y="621"/>
                  </a:cubicBezTo>
                  <a:lnTo>
                    <a:pt x="701" y="623"/>
                  </a:lnTo>
                  <a:lnTo>
                    <a:pt x="702" y="620"/>
                  </a:lnTo>
                  <a:lnTo>
                    <a:pt x="699" y="619"/>
                  </a:lnTo>
                  <a:cubicBezTo>
                    <a:pt x="599" y="587"/>
                    <a:pt x="525" y="493"/>
                    <a:pt x="525" y="381"/>
                  </a:cubicBezTo>
                  <a:cubicBezTo>
                    <a:pt x="525" y="242"/>
                    <a:pt x="637" y="131"/>
                    <a:pt x="772" y="131"/>
                  </a:cubicBezTo>
                  <a:cubicBezTo>
                    <a:pt x="806" y="131"/>
                    <a:pt x="838" y="138"/>
                    <a:pt x="867" y="150"/>
                  </a:cubicBezTo>
                  <a:lnTo>
                    <a:pt x="868" y="150"/>
                  </a:lnTo>
                  <a:lnTo>
                    <a:pt x="869" y="150"/>
                  </a:lnTo>
                  <a:cubicBezTo>
                    <a:pt x="871" y="149"/>
                    <a:pt x="873" y="148"/>
                    <a:pt x="875" y="146"/>
                  </a:cubicBezTo>
                  <a:cubicBezTo>
                    <a:pt x="883" y="142"/>
                    <a:pt x="895" y="135"/>
                    <a:pt x="907" y="127"/>
                  </a:cubicBezTo>
                  <a:cubicBezTo>
                    <a:pt x="926" y="115"/>
                    <a:pt x="946" y="95"/>
                    <a:pt x="950" y="87"/>
                  </a:cubicBezTo>
                  <a:cubicBezTo>
                    <a:pt x="950" y="83"/>
                    <a:pt x="938" y="63"/>
                    <a:pt x="926" y="51"/>
                  </a:cubicBezTo>
                  <a:cubicBezTo>
                    <a:pt x="919" y="40"/>
                    <a:pt x="903" y="32"/>
                    <a:pt x="899" y="32"/>
                  </a:cubicBezTo>
                  <a:cubicBezTo>
                    <a:pt x="895" y="36"/>
                    <a:pt x="895" y="40"/>
                    <a:pt x="895" y="44"/>
                  </a:cubicBezTo>
                  <a:cubicBezTo>
                    <a:pt x="895" y="47"/>
                    <a:pt x="895" y="55"/>
                    <a:pt x="899" y="55"/>
                  </a:cubicBezTo>
                  <a:cubicBezTo>
                    <a:pt x="907" y="59"/>
                    <a:pt x="919" y="67"/>
                    <a:pt x="922" y="67"/>
                  </a:cubicBezTo>
                  <a:cubicBezTo>
                    <a:pt x="930" y="71"/>
                    <a:pt x="930" y="71"/>
                    <a:pt x="930" y="71"/>
                  </a:cubicBezTo>
                  <a:cubicBezTo>
                    <a:pt x="919" y="99"/>
                    <a:pt x="919" y="99"/>
                    <a:pt x="919" y="99"/>
                  </a:cubicBezTo>
                  <a:cubicBezTo>
                    <a:pt x="911" y="99"/>
                    <a:pt x="911" y="99"/>
                    <a:pt x="911" y="99"/>
                  </a:cubicBezTo>
                  <a:cubicBezTo>
                    <a:pt x="907" y="99"/>
                    <a:pt x="907" y="99"/>
                    <a:pt x="907" y="99"/>
                  </a:cubicBezTo>
                  <a:cubicBezTo>
                    <a:pt x="907" y="95"/>
                    <a:pt x="907" y="95"/>
                    <a:pt x="907" y="95"/>
                  </a:cubicBezTo>
                  <a:cubicBezTo>
                    <a:pt x="903" y="95"/>
                    <a:pt x="903" y="91"/>
                    <a:pt x="899" y="91"/>
                  </a:cubicBezTo>
                  <a:cubicBezTo>
                    <a:pt x="895" y="87"/>
                    <a:pt x="887" y="87"/>
                    <a:pt x="883" y="83"/>
                  </a:cubicBezTo>
                  <a:cubicBezTo>
                    <a:pt x="867" y="75"/>
                    <a:pt x="863" y="59"/>
                    <a:pt x="863" y="44"/>
                  </a:cubicBezTo>
                  <a:cubicBezTo>
                    <a:pt x="863" y="32"/>
                    <a:pt x="867" y="20"/>
                    <a:pt x="879" y="8"/>
                  </a:cubicBezTo>
                  <a:cubicBezTo>
                    <a:pt x="883" y="0"/>
                    <a:pt x="891" y="0"/>
                    <a:pt x="899"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49" name="图片 48"/>
            <p:cNvPicPr>
              <a:picLocks noChangeAspect="1"/>
            </p:cNvPicPr>
            <p:nvPr userDrawn="1">
              <p:custDataLst>
                <p:tags r:id="rId6"/>
              </p:custDataLst>
            </p:nvPr>
          </p:nvPicPr>
          <p:blipFill rotWithShape="1">
            <a:blip r:embed="rId7"/>
            <a:srcRect/>
            <a:stretch>
              <a:fillRect/>
            </a:stretch>
          </p:blipFill>
          <p:spPr>
            <a:xfrm>
              <a:off x="17168" y="9660"/>
              <a:ext cx="756" cy="682"/>
            </a:xfrm>
            <a:prstGeom prst="rect">
              <a:avLst/>
            </a:prstGeom>
          </p:spPr>
        </p:pic>
        <p:sp>
          <p:nvSpPr>
            <p:cNvPr id="87" name="Freeform 56"/>
            <p:cNvSpPr>
              <a:spLocks noEditPoints="1"/>
            </p:cNvSpPr>
            <p:nvPr userDrawn="1">
              <p:custDataLst>
                <p:tags r:id="rId8"/>
              </p:custDataLst>
            </p:nvPr>
          </p:nvSpPr>
          <p:spPr bwMode="auto">
            <a:xfrm>
              <a:off x="17885" y="9292"/>
              <a:ext cx="963" cy="1415"/>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3" h="1415">
                  <a:moveTo>
                    <a:pt x="425" y="601"/>
                  </a:moveTo>
                  <a:lnTo>
                    <a:pt x="436" y="710"/>
                  </a:lnTo>
                  <a:lnTo>
                    <a:pt x="463" y="739"/>
                  </a:lnTo>
                  <a:lnTo>
                    <a:pt x="463" y="716"/>
                  </a:lnTo>
                  <a:lnTo>
                    <a:pt x="425" y="601"/>
                  </a:lnTo>
                  <a:close/>
                  <a:moveTo>
                    <a:pt x="462" y="492"/>
                  </a:moveTo>
                  <a:lnTo>
                    <a:pt x="450" y="546"/>
                  </a:lnTo>
                  <a:lnTo>
                    <a:pt x="428" y="518"/>
                  </a:lnTo>
                  <a:lnTo>
                    <a:pt x="490" y="713"/>
                  </a:lnTo>
                  <a:lnTo>
                    <a:pt x="490" y="811"/>
                  </a:lnTo>
                  <a:lnTo>
                    <a:pt x="412" y="726"/>
                  </a:lnTo>
                  <a:lnTo>
                    <a:pt x="408" y="723"/>
                  </a:lnTo>
                  <a:lnTo>
                    <a:pt x="408" y="720"/>
                  </a:lnTo>
                  <a:lnTo>
                    <a:pt x="392" y="524"/>
                  </a:lnTo>
                  <a:lnTo>
                    <a:pt x="375" y="556"/>
                  </a:lnTo>
                  <a:lnTo>
                    <a:pt x="352" y="516"/>
                  </a:lnTo>
                  <a:lnTo>
                    <a:pt x="350" y="519"/>
                  </a:lnTo>
                  <a:cubicBezTo>
                    <a:pt x="349" y="523"/>
                    <a:pt x="347" y="526"/>
                    <a:pt x="345" y="529"/>
                  </a:cubicBezTo>
                  <a:lnTo>
                    <a:pt x="344" y="533"/>
                  </a:lnTo>
                  <a:lnTo>
                    <a:pt x="344" y="533"/>
                  </a:lnTo>
                  <a:lnTo>
                    <a:pt x="344" y="533"/>
                  </a:lnTo>
                  <a:lnTo>
                    <a:pt x="341" y="540"/>
                  </a:lnTo>
                  <a:cubicBezTo>
                    <a:pt x="327" y="578"/>
                    <a:pt x="320" y="628"/>
                    <a:pt x="320" y="679"/>
                  </a:cubicBezTo>
                  <a:cubicBezTo>
                    <a:pt x="320" y="683"/>
                    <a:pt x="320" y="683"/>
                    <a:pt x="320" y="683"/>
                  </a:cubicBezTo>
                  <a:cubicBezTo>
                    <a:pt x="320" y="727"/>
                    <a:pt x="347" y="778"/>
                    <a:pt x="385" y="818"/>
                  </a:cubicBezTo>
                  <a:cubicBezTo>
                    <a:pt x="422" y="856"/>
                    <a:pt x="470" y="883"/>
                    <a:pt x="500" y="883"/>
                  </a:cubicBezTo>
                  <a:cubicBezTo>
                    <a:pt x="500" y="883"/>
                    <a:pt x="500" y="883"/>
                    <a:pt x="504" y="883"/>
                  </a:cubicBezTo>
                  <a:cubicBezTo>
                    <a:pt x="524" y="883"/>
                    <a:pt x="548" y="865"/>
                    <a:pt x="567" y="837"/>
                  </a:cubicBezTo>
                  <a:lnTo>
                    <a:pt x="573" y="828"/>
                  </a:lnTo>
                  <a:lnTo>
                    <a:pt x="572" y="827"/>
                  </a:lnTo>
                  <a:cubicBezTo>
                    <a:pt x="561" y="814"/>
                    <a:pt x="561" y="814"/>
                    <a:pt x="561" y="814"/>
                  </a:cubicBezTo>
                  <a:cubicBezTo>
                    <a:pt x="571" y="811"/>
                    <a:pt x="571" y="811"/>
                    <a:pt x="571" y="811"/>
                  </a:cubicBezTo>
                  <a:cubicBezTo>
                    <a:pt x="571" y="811"/>
                    <a:pt x="575" y="811"/>
                    <a:pt x="575" y="811"/>
                  </a:cubicBezTo>
                  <a:cubicBezTo>
                    <a:pt x="577" y="808"/>
                    <a:pt x="580" y="806"/>
                    <a:pt x="584" y="803"/>
                  </a:cubicBezTo>
                  <a:lnTo>
                    <a:pt x="587" y="801"/>
                  </a:lnTo>
                  <a:lnTo>
                    <a:pt x="588" y="799"/>
                  </a:lnTo>
                  <a:cubicBezTo>
                    <a:pt x="601" y="769"/>
                    <a:pt x="609" y="733"/>
                    <a:pt x="609" y="700"/>
                  </a:cubicBezTo>
                  <a:cubicBezTo>
                    <a:pt x="609" y="679"/>
                    <a:pt x="605" y="662"/>
                    <a:pt x="602" y="649"/>
                  </a:cubicBezTo>
                  <a:cubicBezTo>
                    <a:pt x="602" y="645"/>
                    <a:pt x="602" y="645"/>
                    <a:pt x="602" y="645"/>
                  </a:cubicBezTo>
                  <a:cubicBezTo>
                    <a:pt x="579" y="577"/>
                    <a:pt x="520" y="518"/>
                    <a:pt x="463" y="492"/>
                  </a:cubicBezTo>
                  <a:lnTo>
                    <a:pt x="462" y="492"/>
                  </a:lnTo>
                  <a:close/>
                  <a:moveTo>
                    <a:pt x="383" y="485"/>
                  </a:moveTo>
                  <a:lnTo>
                    <a:pt x="383" y="485"/>
                  </a:lnTo>
                  <a:cubicBezTo>
                    <a:pt x="379" y="487"/>
                    <a:pt x="376" y="489"/>
                    <a:pt x="374" y="491"/>
                  </a:cubicBezTo>
                  <a:lnTo>
                    <a:pt x="372" y="492"/>
                  </a:lnTo>
                  <a:lnTo>
                    <a:pt x="375" y="499"/>
                  </a:lnTo>
                  <a:lnTo>
                    <a:pt x="383" y="485"/>
                  </a:lnTo>
                  <a:close/>
                  <a:moveTo>
                    <a:pt x="296" y="407"/>
                  </a:moveTo>
                  <a:lnTo>
                    <a:pt x="296" y="407"/>
                  </a:lnTo>
                  <a:cubicBezTo>
                    <a:pt x="296" y="407"/>
                    <a:pt x="296" y="407"/>
                    <a:pt x="296" y="407"/>
                  </a:cubicBezTo>
                  <a:lnTo>
                    <a:pt x="296" y="407"/>
                  </a:lnTo>
                  <a:close/>
                  <a:moveTo>
                    <a:pt x="316" y="404"/>
                  </a:moveTo>
                  <a:cubicBezTo>
                    <a:pt x="316" y="407"/>
                    <a:pt x="315" y="409"/>
                    <a:pt x="315" y="410"/>
                  </a:cubicBezTo>
                  <a:lnTo>
                    <a:pt x="314" y="411"/>
                  </a:lnTo>
                  <a:lnTo>
                    <a:pt x="318" y="409"/>
                  </a:lnTo>
                  <a:lnTo>
                    <a:pt x="319" y="409"/>
                  </a:lnTo>
                  <a:lnTo>
                    <a:pt x="318" y="406"/>
                  </a:lnTo>
                  <a:cubicBezTo>
                    <a:pt x="318" y="406"/>
                    <a:pt x="317" y="405"/>
                    <a:pt x="316" y="404"/>
                  </a:cubicBezTo>
                  <a:close/>
                  <a:moveTo>
                    <a:pt x="279" y="390"/>
                  </a:moveTo>
                  <a:cubicBezTo>
                    <a:pt x="279" y="394"/>
                    <a:pt x="279" y="394"/>
                    <a:pt x="275" y="394"/>
                  </a:cubicBezTo>
                  <a:cubicBezTo>
                    <a:pt x="274" y="395"/>
                    <a:pt x="273" y="397"/>
                    <a:pt x="272" y="398"/>
                  </a:cubicBezTo>
                  <a:lnTo>
                    <a:pt x="272" y="399"/>
                  </a:lnTo>
                  <a:lnTo>
                    <a:pt x="284" y="407"/>
                  </a:lnTo>
                  <a:lnTo>
                    <a:pt x="289" y="410"/>
                  </a:lnTo>
                  <a:lnTo>
                    <a:pt x="289" y="409"/>
                  </a:lnTo>
                  <a:cubicBezTo>
                    <a:pt x="289" y="407"/>
                    <a:pt x="289" y="407"/>
                    <a:pt x="289" y="407"/>
                  </a:cubicBezTo>
                  <a:cubicBezTo>
                    <a:pt x="289" y="407"/>
                    <a:pt x="289" y="404"/>
                    <a:pt x="289" y="404"/>
                  </a:cubicBezTo>
                  <a:cubicBezTo>
                    <a:pt x="289" y="400"/>
                    <a:pt x="289" y="400"/>
                    <a:pt x="289" y="397"/>
                  </a:cubicBezTo>
                  <a:cubicBezTo>
                    <a:pt x="289" y="397"/>
                    <a:pt x="286" y="394"/>
                    <a:pt x="282" y="390"/>
                  </a:cubicBezTo>
                  <a:cubicBezTo>
                    <a:pt x="282" y="390"/>
                    <a:pt x="282" y="390"/>
                    <a:pt x="279" y="390"/>
                  </a:cubicBezTo>
                  <a:close/>
                  <a:moveTo>
                    <a:pt x="323" y="340"/>
                  </a:moveTo>
                  <a:cubicBezTo>
                    <a:pt x="322" y="340"/>
                    <a:pt x="321" y="340"/>
                    <a:pt x="321" y="340"/>
                  </a:cubicBezTo>
                  <a:cubicBezTo>
                    <a:pt x="317" y="340"/>
                    <a:pt x="317" y="340"/>
                    <a:pt x="317" y="340"/>
                  </a:cubicBezTo>
                  <a:cubicBezTo>
                    <a:pt x="314" y="340"/>
                    <a:pt x="310" y="343"/>
                    <a:pt x="303" y="347"/>
                  </a:cubicBezTo>
                  <a:cubicBezTo>
                    <a:pt x="297" y="350"/>
                    <a:pt x="286" y="357"/>
                    <a:pt x="276" y="360"/>
                  </a:cubicBezTo>
                  <a:cubicBezTo>
                    <a:pt x="266" y="365"/>
                    <a:pt x="257" y="371"/>
                    <a:pt x="249" y="376"/>
                  </a:cubicBezTo>
                  <a:lnTo>
                    <a:pt x="248" y="377"/>
                  </a:lnTo>
                  <a:lnTo>
                    <a:pt x="249" y="379"/>
                  </a:lnTo>
                  <a:lnTo>
                    <a:pt x="252" y="382"/>
                  </a:lnTo>
                  <a:lnTo>
                    <a:pt x="252" y="381"/>
                  </a:lnTo>
                  <a:cubicBezTo>
                    <a:pt x="253" y="379"/>
                    <a:pt x="256" y="377"/>
                    <a:pt x="258" y="377"/>
                  </a:cubicBezTo>
                  <a:cubicBezTo>
                    <a:pt x="262" y="370"/>
                    <a:pt x="272" y="363"/>
                    <a:pt x="282" y="363"/>
                  </a:cubicBezTo>
                  <a:cubicBezTo>
                    <a:pt x="289" y="363"/>
                    <a:pt x="296" y="366"/>
                    <a:pt x="303" y="370"/>
                  </a:cubicBezTo>
                  <a:cubicBezTo>
                    <a:pt x="303" y="373"/>
                    <a:pt x="306" y="373"/>
                    <a:pt x="306" y="377"/>
                  </a:cubicBezTo>
                  <a:cubicBezTo>
                    <a:pt x="310" y="377"/>
                    <a:pt x="310" y="377"/>
                    <a:pt x="310" y="377"/>
                  </a:cubicBezTo>
                  <a:cubicBezTo>
                    <a:pt x="310" y="377"/>
                    <a:pt x="313" y="377"/>
                    <a:pt x="313" y="377"/>
                  </a:cubicBezTo>
                  <a:cubicBezTo>
                    <a:pt x="316" y="377"/>
                    <a:pt x="320" y="377"/>
                    <a:pt x="323" y="380"/>
                  </a:cubicBezTo>
                  <a:cubicBezTo>
                    <a:pt x="333" y="383"/>
                    <a:pt x="339" y="390"/>
                    <a:pt x="343" y="397"/>
                  </a:cubicBezTo>
                  <a:lnTo>
                    <a:pt x="343" y="397"/>
                  </a:lnTo>
                  <a:lnTo>
                    <a:pt x="343" y="397"/>
                  </a:lnTo>
                  <a:cubicBezTo>
                    <a:pt x="392" y="374"/>
                    <a:pt x="392" y="374"/>
                    <a:pt x="392" y="374"/>
                  </a:cubicBezTo>
                  <a:cubicBezTo>
                    <a:pt x="389" y="371"/>
                    <a:pt x="385" y="364"/>
                    <a:pt x="382" y="357"/>
                  </a:cubicBezTo>
                  <a:cubicBezTo>
                    <a:pt x="379" y="354"/>
                    <a:pt x="336" y="339"/>
                    <a:pt x="323" y="340"/>
                  </a:cubicBezTo>
                  <a:close/>
                  <a:moveTo>
                    <a:pt x="242" y="214"/>
                  </a:moveTo>
                  <a:lnTo>
                    <a:pt x="249" y="214"/>
                  </a:lnTo>
                  <a:lnTo>
                    <a:pt x="266" y="214"/>
                  </a:lnTo>
                  <a:lnTo>
                    <a:pt x="266" y="241"/>
                  </a:lnTo>
                  <a:lnTo>
                    <a:pt x="259" y="241"/>
                  </a:lnTo>
                  <a:lnTo>
                    <a:pt x="249" y="241"/>
                  </a:lnTo>
                  <a:lnTo>
                    <a:pt x="242" y="241"/>
                  </a:lnTo>
                  <a:lnTo>
                    <a:pt x="242" y="214"/>
                  </a:lnTo>
                  <a:close/>
                  <a:moveTo>
                    <a:pt x="374" y="99"/>
                  </a:moveTo>
                  <a:cubicBezTo>
                    <a:pt x="279" y="99"/>
                    <a:pt x="204" y="174"/>
                    <a:pt x="204" y="266"/>
                  </a:cubicBezTo>
                  <a:cubicBezTo>
                    <a:pt x="204" y="296"/>
                    <a:pt x="212" y="324"/>
                    <a:pt x="226" y="348"/>
                  </a:cubicBezTo>
                  <a:lnTo>
                    <a:pt x="232" y="356"/>
                  </a:lnTo>
                  <a:lnTo>
                    <a:pt x="233" y="356"/>
                  </a:lnTo>
                  <a:cubicBezTo>
                    <a:pt x="234" y="355"/>
                    <a:pt x="235" y="354"/>
                    <a:pt x="235" y="354"/>
                  </a:cubicBezTo>
                  <a:cubicBezTo>
                    <a:pt x="242" y="350"/>
                    <a:pt x="252" y="343"/>
                    <a:pt x="263" y="337"/>
                  </a:cubicBezTo>
                  <a:cubicBezTo>
                    <a:pt x="283" y="327"/>
                    <a:pt x="303" y="313"/>
                    <a:pt x="317" y="313"/>
                  </a:cubicBezTo>
                  <a:cubicBezTo>
                    <a:pt x="317" y="313"/>
                    <a:pt x="317" y="313"/>
                    <a:pt x="321" y="313"/>
                  </a:cubicBezTo>
                  <a:cubicBezTo>
                    <a:pt x="338" y="313"/>
                    <a:pt x="382" y="323"/>
                    <a:pt x="402" y="340"/>
                  </a:cubicBezTo>
                  <a:cubicBezTo>
                    <a:pt x="416" y="354"/>
                    <a:pt x="423" y="374"/>
                    <a:pt x="423" y="377"/>
                  </a:cubicBezTo>
                  <a:cubicBezTo>
                    <a:pt x="426" y="391"/>
                    <a:pt x="426" y="391"/>
                    <a:pt x="426" y="391"/>
                  </a:cubicBezTo>
                  <a:cubicBezTo>
                    <a:pt x="389" y="408"/>
                    <a:pt x="363" y="419"/>
                    <a:pt x="346" y="427"/>
                  </a:cubicBezTo>
                  <a:lnTo>
                    <a:pt x="342" y="429"/>
                  </a:lnTo>
                  <a:lnTo>
                    <a:pt x="352" y="431"/>
                  </a:lnTo>
                  <a:cubicBezTo>
                    <a:pt x="359" y="431"/>
                    <a:pt x="367" y="432"/>
                    <a:pt x="374" y="432"/>
                  </a:cubicBezTo>
                  <a:cubicBezTo>
                    <a:pt x="466" y="432"/>
                    <a:pt x="544" y="357"/>
                    <a:pt x="544" y="266"/>
                  </a:cubicBezTo>
                  <a:cubicBezTo>
                    <a:pt x="544" y="174"/>
                    <a:pt x="466" y="99"/>
                    <a:pt x="374" y="99"/>
                  </a:cubicBezTo>
                  <a:close/>
                  <a:moveTo>
                    <a:pt x="217" y="0"/>
                  </a:moveTo>
                  <a:cubicBezTo>
                    <a:pt x="217" y="10"/>
                    <a:pt x="217" y="10"/>
                    <a:pt x="217" y="10"/>
                  </a:cubicBezTo>
                  <a:cubicBezTo>
                    <a:pt x="217" y="24"/>
                    <a:pt x="217" y="24"/>
                    <a:pt x="217" y="24"/>
                  </a:cubicBezTo>
                  <a:cubicBezTo>
                    <a:pt x="217" y="27"/>
                    <a:pt x="214" y="27"/>
                    <a:pt x="214" y="27"/>
                  </a:cubicBezTo>
                  <a:cubicBezTo>
                    <a:pt x="214" y="27"/>
                    <a:pt x="214" y="27"/>
                    <a:pt x="214" y="31"/>
                  </a:cubicBezTo>
                  <a:cubicBezTo>
                    <a:pt x="214" y="31"/>
                    <a:pt x="211" y="31"/>
                    <a:pt x="211" y="31"/>
                  </a:cubicBezTo>
                  <a:cubicBezTo>
                    <a:pt x="211" y="31"/>
                    <a:pt x="207" y="31"/>
                    <a:pt x="207" y="31"/>
                  </a:cubicBezTo>
                  <a:cubicBezTo>
                    <a:pt x="204" y="31"/>
                    <a:pt x="200" y="31"/>
                    <a:pt x="197" y="31"/>
                  </a:cubicBezTo>
                  <a:cubicBezTo>
                    <a:pt x="187" y="34"/>
                    <a:pt x="177" y="38"/>
                    <a:pt x="173" y="38"/>
                  </a:cubicBezTo>
                  <a:cubicBezTo>
                    <a:pt x="173" y="41"/>
                    <a:pt x="173" y="41"/>
                    <a:pt x="177" y="44"/>
                  </a:cubicBezTo>
                  <a:cubicBezTo>
                    <a:pt x="207" y="68"/>
                    <a:pt x="265" y="92"/>
                    <a:pt x="275" y="96"/>
                  </a:cubicBezTo>
                  <a:cubicBezTo>
                    <a:pt x="276" y="96"/>
                    <a:pt x="277" y="96"/>
                    <a:pt x="277" y="96"/>
                  </a:cubicBezTo>
                  <a:lnTo>
                    <a:pt x="279" y="96"/>
                  </a:lnTo>
                  <a:lnTo>
                    <a:pt x="283" y="93"/>
                  </a:lnTo>
                  <a:lnTo>
                    <a:pt x="291" y="90"/>
                  </a:lnTo>
                  <a:lnTo>
                    <a:pt x="289" y="88"/>
                  </a:lnTo>
                  <a:cubicBezTo>
                    <a:pt x="282" y="83"/>
                    <a:pt x="273" y="73"/>
                    <a:pt x="259" y="54"/>
                  </a:cubicBezTo>
                  <a:cubicBezTo>
                    <a:pt x="260" y="53"/>
                    <a:pt x="261" y="53"/>
                    <a:pt x="261" y="53"/>
                  </a:cubicBezTo>
                  <a:lnTo>
                    <a:pt x="262" y="53"/>
                  </a:lnTo>
                  <a:lnTo>
                    <a:pt x="262" y="52"/>
                  </a:lnTo>
                  <a:lnTo>
                    <a:pt x="263" y="52"/>
                  </a:lnTo>
                  <a:lnTo>
                    <a:pt x="264" y="51"/>
                  </a:lnTo>
                  <a:lnTo>
                    <a:pt x="264" y="51"/>
                  </a:lnTo>
                  <a:lnTo>
                    <a:pt x="265" y="51"/>
                  </a:lnTo>
                  <a:lnTo>
                    <a:pt x="265" y="51"/>
                  </a:lnTo>
                  <a:lnTo>
                    <a:pt x="264" y="51"/>
                  </a:lnTo>
                  <a:lnTo>
                    <a:pt x="264" y="52"/>
                  </a:lnTo>
                  <a:lnTo>
                    <a:pt x="263" y="52"/>
                  </a:lnTo>
                  <a:lnTo>
                    <a:pt x="263" y="52"/>
                  </a:lnTo>
                  <a:lnTo>
                    <a:pt x="262" y="53"/>
                  </a:lnTo>
                  <a:lnTo>
                    <a:pt x="261" y="53"/>
                  </a:lnTo>
                  <a:cubicBezTo>
                    <a:pt x="259" y="54"/>
                    <a:pt x="259" y="54"/>
                    <a:pt x="259" y="54"/>
                  </a:cubicBezTo>
                  <a:cubicBezTo>
                    <a:pt x="256" y="47"/>
                    <a:pt x="249" y="37"/>
                    <a:pt x="249" y="30"/>
                  </a:cubicBezTo>
                  <a:cubicBezTo>
                    <a:pt x="249" y="13"/>
                    <a:pt x="263" y="6"/>
                    <a:pt x="269" y="3"/>
                  </a:cubicBezTo>
                  <a:cubicBezTo>
                    <a:pt x="280" y="3"/>
                    <a:pt x="286" y="3"/>
                    <a:pt x="293" y="3"/>
                  </a:cubicBezTo>
                  <a:cubicBezTo>
                    <a:pt x="297" y="3"/>
                    <a:pt x="297" y="3"/>
                    <a:pt x="300" y="3"/>
                  </a:cubicBezTo>
                  <a:cubicBezTo>
                    <a:pt x="307" y="3"/>
                    <a:pt x="307" y="3"/>
                    <a:pt x="307" y="3"/>
                  </a:cubicBezTo>
                  <a:cubicBezTo>
                    <a:pt x="303" y="30"/>
                    <a:pt x="303" y="30"/>
                    <a:pt x="303" y="30"/>
                  </a:cubicBezTo>
                  <a:cubicBezTo>
                    <a:pt x="297" y="30"/>
                    <a:pt x="297" y="30"/>
                    <a:pt x="297" y="30"/>
                  </a:cubicBezTo>
                  <a:cubicBezTo>
                    <a:pt x="297" y="30"/>
                    <a:pt x="297" y="30"/>
                    <a:pt x="293" y="30"/>
                  </a:cubicBezTo>
                  <a:cubicBezTo>
                    <a:pt x="290" y="30"/>
                    <a:pt x="283" y="30"/>
                    <a:pt x="280" y="30"/>
                  </a:cubicBezTo>
                  <a:cubicBezTo>
                    <a:pt x="280" y="34"/>
                    <a:pt x="280" y="37"/>
                    <a:pt x="283" y="37"/>
                  </a:cubicBezTo>
                  <a:cubicBezTo>
                    <a:pt x="293" y="54"/>
                    <a:pt x="300" y="61"/>
                    <a:pt x="307" y="67"/>
                  </a:cubicBezTo>
                  <a:cubicBezTo>
                    <a:pt x="310" y="67"/>
                    <a:pt x="310" y="71"/>
                    <a:pt x="310" y="71"/>
                  </a:cubicBezTo>
                  <a:cubicBezTo>
                    <a:pt x="317" y="71"/>
                    <a:pt x="317" y="71"/>
                    <a:pt x="317" y="71"/>
                  </a:cubicBezTo>
                  <a:cubicBezTo>
                    <a:pt x="314" y="78"/>
                    <a:pt x="314" y="78"/>
                    <a:pt x="314" y="78"/>
                  </a:cubicBezTo>
                  <a:cubicBezTo>
                    <a:pt x="314" y="81"/>
                    <a:pt x="314" y="81"/>
                    <a:pt x="314" y="81"/>
                  </a:cubicBezTo>
                  <a:lnTo>
                    <a:pt x="314" y="81"/>
                  </a:lnTo>
                  <a:lnTo>
                    <a:pt x="315" y="81"/>
                  </a:lnTo>
                  <a:cubicBezTo>
                    <a:pt x="334" y="75"/>
                    <a:pt x="354" y="72"/>
                    <a:pt x="374" y="72"/>
                  </a:cubicBezTo>
                  <a:cubicBezTo>
                    <a:pt x="483" y="72"/>
                    <a:pt x="571" y="157"/>
                    <a:pt x="571" y="266"/>
                  </a:cubicBezTo>
                  <a:cubicBezTo>
                    <a:pt x="571" y="354"/>
                    <a:pt x="508" y="431"/>
                    <a:pt x="423" y="453"/>
                  </a:cubicBezTo>
                  <a:lnTo>
                    <a:pt x="423" y="453"/>
                  </a:lnTo>
                  <a:lnTo>
                    <a:pt x="425" y="453"/>
                  </a:lnTo>
                  <a:cubicBezTo>
                    <a:pt x="428" y="453"/>
                    <a:pt x="432" y="454"/>
                    <a:pt x="436" y="455"/>
                  </a:cubicBezTo>
                  <a:lnTo>
                    <a:pt x="439" y="455"/>
                  </a:lnTo>
                  <a:lnTo>
                    <a:pt x="439" y="455"/>
                  </a:lnTo>
                  <a:lnTo>
                    <a:pt x="856" y="307"/>
                  </a:lnTo>
                  <a:lnTo>
                    <a:pt x="878" y="258"/>
                  </a:lnTo>
                  <a:lnTo>
                    <a:pt x="902" y="272"/>
                  </a:lnTo>
                  <a:lnTo>
                    <a:pt x="894" y="291"/>
                  </a:lnTo>
                  <a:lnTo>
                    <a:pt x="919" y="279"/>
                  </a:lnTo>
                  <a:lnTo>
                    <a:pt x="929" y="306"/>
                  </a:lnTo>
                  <a:lnTo>
                    <a:pt x="946" y="306"/>
                  </a:lnTo>
                  <a:lnTo>
                    <a:pt x="946" y="332"/>
                  </a:lnTo>
                  <a:lnTo>
                    <a:pt x="872" y="332"/>
                  </a:lnTo>
                  <a:lnTo>
                    <a:pt x="479" y="469"/>
                  </a:lnTo>
                  <a:lnTo>
                    <a:pt x="486" y="472"/>
                  </a:lnTo>
                  <a:cubicBezTo>
                    <a:pt x="546" y="502"/>
                    <a:pt x="602" y="563"/>
                    <a:pt x="626" y="632"/>
                  </a:cubicBezTo>
                  <a:cubicBezTo>
                    <a:pt x="626" y="639"/>
                    <a:pt x="626" y="639"/>
                    <a:pt x="626" y="639"/>
                  </a:cubicBezTo>
                  <a:cubicBezTo>
                    <a:pt x="626" y="639"/>
                    <a:pt x="626" y="639"/>
                    <a:pt x="629" y="639"/>
                  </a:cubicBezTo>
                  <a:cubicBezTo>
                    <a:pt x="629" y="645"/>
                    <a:pt x="629" y="645"/>
                    <a:pt x="629" y="645"/>
                  </a:cubicBezTo>
                  <a:cubicBezTo>
                    <a:pt x="633" y="662"/>
                    <a:pt x="636" y="679"/>
                    <a:pt x="636" y="700"/>
                  </a:cubicBezTo>
                  <a:cubicBezTo>
                    <a:pt x="636" y="724"/>
                    <a:pt x="633" y="749"/>
                    <a:pt x="626" y="774"/>
                  </a:cubicBezTo>
                  <a:lnTo>
                    <a:pt x="626" y="776"/>
                  </a:lnTo>
                  <a:lnTo>
                    <a:pt x="629" y="774"/>
                  </a:lnTo>
                  <a:cubicBezTo>
                    <a:pt x="663" y="756"/>
                    <a:pt x="704" y="736"/>
                    <a:pt x="742" y="736"/>
                  </a:cubicBezTo>
                  <a:cubicBezTo>
                    <a:pt x="755" y="736"/>
                    <a:pt x="772" y="739"/>
                    <a:pt x="786" y="750"/>
                  </a:cubicBezTo>
                  <a:cubicBezTo>
                    <a:pt x="834" y="784"/>
                    <a:pt x="868" y="831"/>
                    <a:pt x="881" y="852"/>
                  </a:cubicBezTo>
                  <a:cubicBezTo>
                    <a:pt x="949" y="821"/>
                    <a:pt x="949" y="821"/>
                    <a:pt x="949" y="821"/>
                  </a:cubicBezTo>
                  <a:cubicBezTo>
                    <a:pt x="963" y="845"/>
                    <a:pt x="963" y="845"/>
                    <a:pt x="963" y="845"/>
                  </a:cubicBezTo>
                  <a:cubicBezTo>
                    <a:pt x="871" y="886"/>
                    <a:pt x="871" y="886"/>
                    <a:pt x="871" y="886"/>
                  </a:cubicBezTo>
                  <a:cubicBezTo>
                    <a:pt x="868" y="883"/>
                    <a:pt x="868" y="883"/>
                    <a:pt x="868" y="883"/>
                  </a:cubicBezTo>
                  <a:cubicBezTo>
                    <a:pt x="864" y="876"/>
                    <a:pt x="864" y="876"/>
                    <a:pt x="864" y="876"/>
                  </a:cubicBezTo>
                  <a:lnTo>
                    <a:pt x="866" y="875"/>
                  </a:lnTo>
                  <a:lnTo>
                    <a:pt x="866" y="875"/>
                  </a:lnTo>
                  <a:lnTo>
                    <a:pt x="867" y="874"/>
                  </a:lnTo>
                  <a:cubicBezTo>
                    <a:pt x="868" y="874"/>
                    <a:pt x="868" y="874"/>
                    <a:pt x="869" y="873"/>
                  </a:cubicBezTo>
                  <a:lnTo>
                    <a:pt x="869" y="873"/>
                  </a:lnTo>
                  <a:lnTo>
                    <a:pt x="869" y="873"/>
                  </a:lnTo>
                  <a:lnTo>
                    <a:pt x="870" y="873"/>
                  </a:lnTo>
                  <a:lnTo>
                    <a:pt x="870" y="873"/>
                  </a:lnTo>
                  <a:cubicBezTo>
                    <a:pt x="871" y="872"/>
                    <a:pt x="871" y="872"/>
                    <a:pt x="871" y="872"/>
                  </a:cubicBezTo>
                  <a:cubicBezTo>
                    <a:pt x="871" y="872"/>
                    <a:pt x="871" y="872"/>
                    <a:pt x="871" y="872"/>
                  </a:cubicBezTo>
                  <a:lnTo>
                    <a:pt x="871" y="872"/>
                  </a:lnTo>
                  <a:lnTo>
                    <a:pt x="871" y="872"/>
                  </a:lnTo>
                  <a:lnTo>
                    <a:pt x="870" y="873"/>
                  </a:lnTo>
                  <a:lnTo>
                    <a:pt x="869" y="873"/>
                  </a:lnTo>
                  <a:lnTo>
                    <a:pt x="868" y="874"/>
                  </a:lnTo>
                  <a:cubicBezTo>
                    <a:pt x="868" y="874"/>
                    <a:pt x="867" y="874"/>
                    <a:pt x="866" y="875"/>
                  </a:cubicBezTo>
                  <a:lnTo>
                    <a:pt x="866" y="875"/>
                  </a:lnTo>
                  <a:lnTo>
                    <a:pt x="866" y="875"/>
                  </a:lnTo>
                  <a:lnTo>
                    <a:pt x="866" y="875"/>
                  </a:lnTo>
                  <a:lnTo>
                    <a:pt x="865" y="875"/>
                  </a:lnTo>
                  <a:cubicBezTo>
                    <a:pt x="864" y="876"/>
                    <a:pt x="864" y="876"/>
                    <a:pt x="864" y="876"/>
                  </a:cubicBezTo>
                  <a:cubicBezTo>
                    <a:pt x="864" y="876"/>
                    <a:pt x="864" y="876"/>
                    <a:pt x="864" y="872"/>
                  </a:cubicBezTo>
                  <a:cubicBezTo>
                    <a:pt x="861" y="872"/>
                    <a:pt x="861" y="869"/>
                    <a:pt x="857" y="866"/>
                  </a:cubicBezTo>
                  <a:cubicBezTo>
                    <a:pt x="854" y="859"/>
                    <a:pt x="847" y="849"/>
                    <a:pt x="837" y="838"/>
                  </a:cubicBezTo>
                  <a:cubicBezTo>
                    <a:pt x="823" y="818"/>
                    <a:pt x="796" y="791"/>
                    <a:pt x="769" y="770"/>
                  </a:cubicBezTo>
                  <a:cubicBezTo>
                    <a:pt x="762" y="767"/>
                    <a:pt x="752" y="763"/>
                    <a:pt x="742" y="763"/>
                  </a:cubicBezTo>
                  <a:cubicBezTo>
                    <a:pt x="711" y="763"/>
                    <a:pt x="673" y="780"/>
                    <a:pt x="643" y="797"/>
                  </a:cubicBezTo>
                  <a:cubicBezTo>
                    <a:pt x="631" y="805"/>
                    <a:pt x="621" y="812"/>
                    <a:pt x="612" y="818"/>
                  </a:cubicBezTo>
                  <a:lnTo>
                    <a:pt x="609" y="820"/>
                  </a:lnTo>
                  <a:lnTo>
                    <a:pt x="605" y="829"/>
                  </a:lnTo>
                  <a:cubicBezTo>
                    <a:pt x="581" y="875"/>
                    <a:pt x="545" y="908"/>
                    <a:pt x="500" y="910"/>
                  </a:cubicBezTo>
                  <a:cubicBezTo>
                    <a:pt x="482" y="909"/>
                    <a:pt x="461" y="903"/>
                    <a:pt x="441" y="893"/>
                  </a:cubicBezTo>
                  <a:lnTo>
                    <a:pt x="433" y="889"/>
                  </a:lnTo>
                  <a:lnTo>
                    <a:pt x="433" y="891"/>
                  </a:lnTo>
                  <a:cubicBezTo>
                    <a:pt x="433" y="896"/>
                    <a:pt x="433" y="896"/>
                    <a:pt x="433" y="896"/>
                  </a:cubicBezTo>
                  <a:cubicBezTo>
                    <a:pt x="433" y="896"/>
                    <a:pt x="433" y="899"/>
                    <a:pt x="433" y="906"/>
                  </a:cubicBezTo>
                  <a:cubicBezTo>
                    <a:pt x="433" y="906"/>
                    <a:pt x="433" y="909"/>
                    <a:pt x="433" y="909"/>
                  </a:cubicBezTo>
                  <a:cubicBezTo>
                    <a:pt x="433" y="960"/>
                    <a:pt x="433" y="1150"/>
                    <a:pt x="454" y="1215"/>
                  </a:cubicBezTo>
                  <a:cubicBezTo>
                    <a:pt x="478" y="1300"/>
                    <a:pt x="478" y="1384"/>
                    <a:pt x="478" y="1384"/>
                  </a:cubicBezTo>
                  <a:cubicBezTo>
                    <a:pt x="481" y="1398"/>
                    <a:pt x="481" y="1398"/>
                    <a:pt x="481" y="1398"/>
                  </a:cubicBezTo>
                  <a:cubicBezTo>
                    <a:pt x="399" y="1415"/>
                    <a:pt x="399" y="1415"/>
                    <a:pt x="399" y="1415"/>
                  </a:cubicBezTo>
                  <a:cubicBezTo>
                    <a:pt x="399" y="1408"/>
                    <a:pt x="399" y="1408"/>
                    <a:pt x="399" y="1408"/>
                  </a:cubicBezTo>
                  <a:cubicBezTo>
                    <a:pt x="395" y="1395"/>
                    <a:pt x="395" y="1395"/>
                    <a:pt x="395" y="1395"/>
                  </a:cubicBezTo>
                  <a:cubicBezTo>
                    <a:pt x="392" y="1388"/>
                    <a:pt x="392" y="1388"/>
                    <a:pt x="392" y="1388"/>
                  </a:cubicBezTo>
                  <a:cubicBezTo>
                    <a:pt x="450" y="1374"/>
                    <a:pt x="450" y="1374"/>
                    <a:pt x="450" y="1374"/>
                  </a:cubicBezTo>
                  <a:cubicBezTo>
                    <a:pt x="450" y="1351"/>
                    <a:pt x="443" y="1283"/>
                    <a:pt x="426" y="1222"/>
                  </a:cubicBezTo>
                  <a:cubicBezTo>
                    <a:pt x="406" y="1147"/>
                    <a:pt x="406" y="953"/>
                    <a:pt x="406" y="906"/>
                  </a:cubicBezTo>
                  <a:cubicBezTo>
                    <a:pt x="406" y="906"/>
                    <a:pt x="406" y="903"/>
                    <a:pt x="406" y="903"/>
                  </a:cubicBezTo>
                  <a:cubicBezTo>
                    <a:pt x="406" y="896"/>
                    <a:pt x="406" y="896"/>
                    <a:pt x="406" y="896"/>
                  </a:cubicBezTo>
                  <a:cubicBezTo>
                    <a:pt x="406" y="896"/>
                    <a:pt x="406" y="896"/>
                    <a:pt x="406" y="892"/>
                  </a:cubicBezTo>
                  <a:cubicBezTo>
                    <a:pt x="406" y="889"/>
                    <a:pt x="409" y="889"/>
                    <a:pt x="413" y="889"/>
                  </a:cubicBezTo>
                  <a:cubicBezTo>
                    <a:pt x="428" y="889"/>
                    <a:pt x="432" y="889"/>
                    <a:pt x="433" y="889"/>
                  </a:cubicBezTo>
                  <a:lnTo>
                    <a:pt x="433" y="889"/>
                  </a:lnTo>
                  <a:lnTo>
                    <a:pt x="432" y="889"/>
                  </a:lnTo>
                  <a:cubicBezTo>
                    <a:pt x="363" y="850"/>
                    <a:pt x="296" y="766"/>
                    <a:pt x="293" y="679"/>
                  </a:cubicBezTo>
                  <a:cubicBezTo>
                    <a:pt x="293" y="641"/>
                    <a:pt x="297" y="601"/>
                    <a:pt x="306" y="565"/>
                  </a:cubicBezTo>
                  <a:lnTo>
                    <a:pt x="307" y="560"/>
                  </a:lnTo>
                  <a:lnTo>
                    <a:pt x="88" y="721"/>
                  </a:lnTo>
                  <a:lnTo>
                    <a:pt x="88" y="722"/>
                  </a:lnTo>
                  <a:cubicBezTo>
                    <a:pt x="88" y="724"/>
                    <a:pt x="88" y="726"/>
                    <a:pt x="88" y="730"/>
                  </a:cubicBezTo>
                  <a:cubicBezTo>
                    <a:pt x="88" y="730"/>
                    <a:pt x="88" y="733"/>
                    <a:pt x="88" y="733"/>
                  </a:cubicBezTo>
                  <a:cubicBezTo>
                    <a:pt x="95" y="740"/>
                    <a:pt x="95" y="740"/>
                    <a:pt x="95" y="740"/>
                  </a:cubicBezTo>
                  <a:cubicBezTo>
                    <a:pt x="75" y="760"/>
                    <a:pt x="75" y="760"/>
                    <a:pt x="75" y="760"/>
                  </a:cubicBezTo>
                  <a:cubicBezTo>
                    <a:pt x="71" y="753"/>
                    <a:pt x="71" y="753"/>
                    <a:pt x="71" y="753"/>
                  </a:cubicBezTo>
                  <a:cubicBezTo>
                    <a:pt x="67" y="751"/>
                    <a:pt x="65" y="747"/>
                    <a:pt x="63" y="744"/>
                  </a:cubicBezTo>
                  <a:lnTo>
                    <a:pt x="62" y="740"/>
                  </a:lnTo>
                  <a:lnTo>
                    <a:pt x="17" y="774"/>
                  </a:lnTo>
                  <a:lnTo>
                    <a:pt x="7" y="757"/>
                  </a:lnTo>
                  <a:lnTo>
                    <a:pt x="0" y="754"/>
                  </a:lnTo>
                  <a:lnTo>
                    <a:pt x="323" y="516"/>
                  </a:lnTo>
                  <a:lnTo>
                    <a:pt x="326" y="508"/>
                  </a:lnTo>
                  <a:cubicBezTo>
                    <a:pt x="337" y="488"/>
                    <a:pt x="351" y="471"/>
                    <a:pt x="370" y="461"/>
                  </a:cubicBezTo>
                  <a:lnTo>
                    <a:pt x="374" y="459"/>
                  </a:lnTo>
                  <a:lnTo>
                    <a:pt x="374" y="459"/>
                  </a:lnTo>
                  <a:cubicBezTo>
                    <a:pt x="349" y="459"/>
                    <a:pt x="325" y="454"/>
                    <a:pt x="303" y="446"/>
                  </a:cubicBezTo>
                  <a:lnTo>
                    <a:pt x="296" y="443"/>
                  </a:lnTo>
                  <a:lnTo>
                    <a:pt x="295" y="444"/>
                  </a:lnTo>
                  <a:cubicBezTo>
                    <a:pt x="293" y="448"/>
                    <a:pt x="293" y="448"/>
                    <a:pt x="293" y="448"/>
                  </a:cubicBezTo>
                  <a:lnTo>
                    <a:pt x="292" y="441"/>
                  </a:lnTo>
                  <a:lnTo>
                    <a:pt x="290" y="441"/>
                  </a:lnTo>
                  <a:cubicBezTo>
                    <a:pt x="248" y="421"/>
                    <a:pt x="214" y="387"/>
                    <a:pt x="195" y="345"/>
                  </a:cubicBezTo>
                  <a:lnTo>
                    <a:pt x="191" y="336"/>
                  </a:lnTo>
                  <a:lnTo>
                    <a:pt x="171" y="349"/>
                  </a:lnTo>
                  <a:lnTo>
                    <a:pt x="160" y="332"/>
                  </a:lnTo>
                  <a:lnTo>
                    <a:pt x="157" y="326"/>
                  </a:lnTo>
                  <a:lnTo>
                    <a:pt x="182" y="309"/>
                  </a:lnTo>
                  <a:lnTo>
                    <a:pt x="181" y="302"/>
                  </a:lnTo>
                  <a:cubicBezTo>
                    <a:pt x="178" y="290"/>
                    <a:pt x="177" y="278"/>
                    <a:pt x="177" y="266"/>
                  </a:cubicBezTo>
                  <a:cubicBezTo>
                    <a:pt x="177" y="204"/>
                    <a:pt x="205" y="151"/>
                    <a:pt x="249" y="116"/>
                  </a:cubicBezTo>
                  <a:lnTo>
                    <a:pt x="251" y="114"/>
                  </a:lnTo>
                  <a:lnTo>
                    <a:pt x="249" y="114"/>
                  </a:lnTo>
                  <a:cubicBezTo>
                    <a:pt x="243" y="111"/>
                    <a:pt x="235" y="108"/>
                    <a:pt x="228" y="106"/>
                  </a:cubicBezTo>
                  <a:cubicBezTo>
                    <a:pt x="207" y="96"/>
                    <a:pt x="180" y="82"/>
                    <a:pt x="160" y="65"/>
                  </a:cubicBezTo>
                  <a:lnTo>
                    <a:pt x="161" y="63"/>
                  </a:lnTo>
                  <a:lnTo>
                    <a:pt x="161" y="63"/>
                  </a:lnTo>
                  <a:lnTo>
                    <a:pt x="161" y="61"/>
                  </a:lnTo>
                  <a:lnTo>
                    <a:pt x="162" y="60"/>
                  </a:lnTo>
                  <a:lnTo>
                    <a:pt x="162" y="60"/>
                  </a:lnTo>
                  <a:lnTo>
                    <a:pt x="162" y="60"/>
                  </a:lnTo>
                  <a:cubicBezTo>
                    <a:pt x="163" y="58"/>
                    <a:pt x="163" y="58"/>
                    <a:pt x="163" y="58"/>
                  </a:cubicBezTo>
                  <a:lnTo>
                    <a:pt x="162" y="60"/>
                  </a:lnTo>
                  <a:lnTo>
                    <a:pt x="162" y="61"/>
                  </a:lnTo>
                  <a:lnTo>
                    <a:pt x="161" y="61"/>
                  </a:lnTo>
                  <a:lnTo>
                    <a:pt x="161" y="62"/>
                  </a:lnTo>
                  <a:lnTo>
                    <a:pt x="161" y="63"/>
                  </a:lnTo>
                  <a:lnTo>
                    <a:pt x="160" y="63"/>
                  </a:lnTo>
                  <a:cubicBezTo>
                    <a:pt x="160" y="65"/>
                    <a:pt x="160" y="65"/>
                    <a:pt x="160" y="65"/>
                  </a:cubicBezTo>
                  <a:cubicBezTo>
                    <a:pt x="149" y="58"/>
                    <a:pt x="146" y="48"/>
                    <a:pt x="146" y="38"/>
                  </a:cubicBezTo>
                  <a:cubicBezTo>
                    <a:pt x="146" y="17"/>
                    <a:pt x="170" y="10"/>
                    <a:pt x="180" y="7"/>
                  </a:cubicBezTo>
                  <a:cubicBezTo>
                    <a:pt x="194" y="3"/>
                    <a:pt x="207" y="3"/>
                    <a:pt x="207" y="3"/>
                  </a:cubicBezTo>
                  <a:cubicBezTo>
                    <a:pt x="217" y="0"/>
                    <a:pt x="217" y="0"/>
                    <a:pt x="217"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sp>
        <p:nvSpPr>
          <p:cNvPr id="10" name="矩形 9"/>
          <p:cNvSpPr/>
          <p:nvPr userDrawn="1">
            <p:custDataLst>
              <p:tags r:id="rId9"/>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0"/>
            </p:custDataLst>
          </p:nvPr>
        </p:nvSpPr>
        <p:spPr>
          <a:xfrm>
            <a:off x="579600" y="237600"/>
            <a:ext cx="11037600" cy="441964"/>
          </a:xfrm>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51" name="图片 50"/>
          <p:cNvPicPr>
            <a:picLocks noChangeAspect="1"/>
          </p:cNvPicPr>
          <p:nvPr userDrawn="1">
            <p:custDataLst>
              <p:tags r:id="rId3"/>
            </p:custDataLst>
          </p:nvPr>
        </p:nvPicPr>
        <p:blipFill rotWithShape="1">
          <a:blip r:embed="rId4"/>
          <a:srcRect/>
          <a:stretch>
            <a:fillRect/>
          </a:stretch>
        </p:blipFill>
        <p:spPr>
          <a:xfrm>
            <a:off x="882015" y="194310"/>
            <a:ext cx="817880" cy="946150"/>
          </a:xfrm>
          <a:prstGeom prst="rect">
            <a:avLst/>
          </a:prstGeom>
        </p:spPr>
      </p:pic>
      <p:sp>
        <p:nvSpPr>
          <p:cNvPr id="53" name="Freeform 5"/>
          <p:cNvSpPr>
            <a:spLocks noEditPoints="1"/>
          </p:cNvSpPr>
          <p:nvPr userDrawn="1">
            <p:custDataLst>
              <p:tags r:id="rId5"/>
            </p:custDataLst>
          </p:nvPr>
        </p:nvSpPr>
        <p:spPr bwMode="auto">
          <a:xfrm>
            <a:off x="59055" y="14605"/>
            <a:ext cx="1411605" cy="1880870"/>
          </a:xfrm>
          <a:custGeom>
            <a:avLst/>
            <a:gdLst>
              <a:gd name="T0" fmla="*/ 0 w 120"/>
              <a:gd name="T1" fmla="*/ 61 h 122"/>
              <a:gd name="T2" fmla="*/ 60 w 120"/>
              <a:gd name="T3" fmla="*/ 0 h 122"/>
              <a:gd name="T4" fmla="*/ 60 w 120"/>
              <a:gd name="T5" fmla="*/ 0 h 122"/>
              <a:gd name="T6" fmla="*/ 120 w 120"/>
              <a:gd name="T7" fmla="*/ 61 h 122"/>
              <a:gd name="T8" fmla="*/ 120 w 120"/>
              <a:gd name="T9" fmla="*/ 61 h 122"/>
              <a:gd name="T10" fmla="*/ 120 w 120"/>
              <a:gd name="T11" fmla="*/ 61 h 122"/>
              <a:gd name="T12" fmla="*/ 60 w 120"/>
              <a:gd name="T13" fmla="*/ 122 h 122"/>
              <a:gd name="T14" fmla="*/ 60 w 120"/>
              <a:gd name="T15" fmla="*/ 122 h 122"/>
              <a:gd name="T16" fmla="*/ 0 w 120"/>
              <a:gd name="T17" fmla="*/ 61 h 122"/>
              <a:gd name="T18" fmla="*/ 4 w 120"/>
              <a:gd name="T19" fmla="*/ 61 h 122"/>
              <a:gd name="T20" fmla="*/ 60 w 120"/>
              <a:gd name="T21" fmla="*/ 118 h 122"/>
              <a:gd name="T22" fmla="*/ 60 w 120"/>
              <a:gd name="T23" fmla="*/ 118 h 122"/>
              <a:gd name="T24" fmla="*/ 116 w 120"/>
              <a:gd name="T25" fmla="*/ 61 h 122"/>
              <a:gd name="T26" fmla="*/ 116 w 120"/>
              <a:gd name="T27" fmla="*/ 61 h 122"/>
              <a:gd name="T28" fmla="*/ 116 w 120"/>
              <a:gd name="T29" fmla="*/ 61 h 122"/>
              <a:gd name="T30" fmla="*/ 60 w 120"/>
              <a:gd name="T31" fmla="*/ 4 h 122"/>
              <a:gd name="T32" fmla="*/ 60 w 120"/>
              <a:gd name="T33" fmla="*/ 4 h 122"/>
              <a:gd name="T34" fmla="*/ 4 w 120"/>
              <a:gd name="T3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3" h="2962">
                <a:moveTo>
                  <a:pt x="750" y="2861"/>
                </a:moveTo>
                <a:lnTo>
                  <a:pt x="750" y="2861"/>
                </a:lnTo>
                <a:lnTo>
                  <a:pt x="749" y="2861"/>
                </a:lnTo>
                <a:lnTo>
                  <a:pt x="748" y="2861"/>
                </a:lnTo>
                <a:lnTo>
                  <a:pt x="748" y="2861"/>
                </a:lnTo>
                <a:lnTo>
                  <a:pt x="747" y="2861"/>
                </a:lnTo>
                <a:lnTo>
                  <a:pt x="746" y="2861"/>
                </a:lnTo>
                <a:lnTo>
                  <a:pt x="745" y="2861"/>
                </a:lnTo>
                <a:lnTo>
                  <a:pt x="745" y="2861"/>
                </a:lnTo>
                <a:lnTo>
                  <a:pt x="744" y="2861"/>
                </a:lnTo>
                <a:lnTo>
                  <a:pt x="743" y="2861"/>
                </a:lnTo>
                <a:lnTo>
                  <a:pt x="743" y="2861"/>
                </a:lnTo>
                <a:lnTo>
                  <a:pt x="750" y="2861"/>
                </a:lnTo>
                <a:close/>
                <a:moveTo>
                  <a:pt x="1121" y="1273"/>
                </a:moveTo>
                <a:lnTo>
                  <a:pt x="811" y="1664"/>
                </a:lnTo>
                <a:lnTo>
                  <a:pt x="825" y="1737"/>
                </a:lnTo>
                <a:lnTo>
                  <a:pt x="987" y="1671"/>
                </a:lnTo>
                <a:lnTo>
                  <a:pt x="1121" y="1273"/>
                </a:lnTo>
                <a:close/>
                <a:moveTo>
                  <a:pt x="1222" y="1130"/>
                </a:moveTo>
                <a:lnTo>
                  <a:pt x="1227" y="1158"/>
                </a:lnTo>
                <a:lnTo>
                  <a:pt x="1250" y="1152"/>
                </a:lnTo>
                <a:lnTo>
                  <a:pt x="1244" y="1146"/>
                </a:lnTo>
                <a:cubicBezTo>
                  <a:pt x="1238" y="1140"/>
                  <a:pt x="1231" y="1135"/>
                  <a:pt x="1223" y="1131"/>
                </a:cubicBezTo>
                <a:lnTo>
                  <a:pt x="1222" y="1130"/>
                </a:lnTo>
                <a:close/>
                <a:moveTo>
                  <a:pt x="845" y="1120"/>
                </a:moveTo>
                <a:lnTo>
                  <a:pt x="846" y="1120"/>
                </a:lnTo>
                <a:lnTo>
                  <a:pt x="847" y="1120"/>
                </a:lnTo>
                <a:lnTo>
                  <a:pt x="848" y="1121"/>
                </a:lnTo>
                <a:lnTo>
                  <a:pt x="849" y="1121"/>
                </a:lnTo>
                <a:lnTo>
                  <a:pt x="851" y="1122"/>
                </a:lnTo>
                <a:lnTo>
                  <a:pt x="852" y="1123"/>
                </a:lnTo>
                <a:lnTo>
                  <a:pt x="851" y="1123"/>
                </a:lnTo>
                <a:lnTo>
                  <a:pt x="851" y="1122"/>
                </a:lnTo>
                <a:lnTo>
                  <a:pt x="849" y="1122"/>
                </a:lnTo>
                <a:lnTo>
                  <a:pt x="849" y="1121"/>
                </a:lnTo>
                <a:lnTo>
                  <a:pt x="848" y="1121"/>
                </a:lnTo>
                <a:lnTo>
                  <a:pt x="848" y="1121"/>
                </a:lnTo>
                <a:lnTo>
                  <a:pt x="846" y="1120"/>
                </a:lnTo>
                <a:lnTo>
                  <a:pt x="845" y="1120"/>
                </a:lnTo>
                <a:lnTo>
                  <a:pt x="845" y="1120"/>
                </a:lnTo>
                <a:close/>
                <a:moveTo>
                  <a:pt x="844" y="1119"/>
                </a:moveTo>
                <a:cubicBezTo>
                  <a:pt x="844" y="1119"/>
                  <a:pt x="844" y="1119"/>
                  <a:pt x="844" y="1119"/>
                </a:cubicBezTo>
                <a:lnTo>
                  <a:pt x="844" y="1119"/>
                </a:lnTo>
                <a:lnTo>
                  <a:pt x="844" y="1119"/>
                </a:lnTo>
                <a:close/>
                <a:moveTo>
                  <a:pt x="1041" y="1110"/>
                </a:moveTo>
                <a:lnTo>
                  <a:pt x="1023" y="1113"/>
                </a:lnTo>
                <a:cubicBezTo>
                  <a:pt x="911" y="1137"/>
                  <a:pt x="786" y="1206"/>
                  <a:pt x="717" y="1313"/>
                </a:cubicBezTo>
                <a:cubicBezTo>
                  <a:pt x="717" y="1313"/>
                  <a:pt x="717" y="1313"/>
                  <a:pt x="717" y="1312"/>
                </a:cubicBezTo>
                <a:lnTo>
                  <a:pt x="716" y="1312"/>
                </a:lnTo>
                <a:lnTo>
                  <a:pt x="716" y="1312"/>
                </a:lnTo>
                <a:cubicBezTo>
                  <a:pt x="716" y="1312"/>
                  <a:pt x="716" y="1311"/>
                  <a:pt x="715" y="1311"/>
                </a:cubicBezTo>
                <a:lnTo>
                  <a:pt x="715" y="1310"/>
                </a:lnTo>
                <a:lnTo>
                  <a:pt x="715" y="1310"/>
                </a:lnTo>
                <a:lnTo>
                  <a:pt x="714" y="1309"/>
                </a:lnTo>
                <a:lnTo>
                  <a:pt x="713" y="1308"/>
                </a:lnTo>
                <a:lnTo>
                  <a:pt x="712" y="1308"/>
                </a:lnTo>
                <a:lnTo>
                  <a:pt x="712" y="1308"/>
                </a:lnTo>
                <a:lnTo>
                  <a:pt x="712" y="1307"/>
                </a:lnTo>
                <a:lnTo>
                  <a:pt x="711" y="1307"/>
                </a:lnTo>
                <a:lnTo>
                  <a:pt x="711" y="1306"/>
                </a:lnTo>
                <a:lnTo>
                  <a:pt x="711" y="1307"/>
                </a:lnTo>
                <a:lnTo>
                  <a:pt x="711" y="1307"/>
                </a:lnTo>
                <a:lnTo>
                  <a:pt x="712" y="1308"/>
                </a:lnTo>
                <a:lnTo>
                  <a:pt x="713" y="1308"/>
                </a:lnTo>
                <a:lnTo>
                  <a:pt x="713" y="1309"/>
                </a:lnTo>
                <a:lnTo>
                  <a:pt x="714" y="1309"/>
                </a:lnTo>
                <a:lnTo>
                  <a:pt x="714" y="1310"/>
                </a:lnTo>
                <a:lnTo>
                  <a:pt x="715" y="1310"/>
                </a:lnTo>
                <a:lnTo>
                  <a:pt x="716" y="1312"/>
                </a:lnTo>
                <a:lnTo>
                  <a:pt x="717" y="1313"/>
                </a:lnTo>
                <a:cubicBezTo>
                  <a:pt x="676" y="1380"/>
                  <a:pt x="656" y="1467"/>
                  <a:pt x="656" y="1555"/>
                </a:cubicBezTo>
                <a:cubicBezTo>
                  <a:pt x="656" y="1696"/>
                  <a:pt x="710" y="1831"/>
                  <a:pt x="771" y="1865"/>
                </a:cubicBezTo>
                <a:cubicBezTo>
                  <a:pt x="784" y="1871"/>
                  <a:pt x="798" y="1878"/>
                  <a:pt x="818" y="1878"/>
                </a:cubicBezTo>
                <a:cubicBezTo>
                  <a:pt x="818" y="1878"/>
                  <a:pt x="818" y="1878"/>
                  <a:pt x="825" y="1878"/>
                </a:cubicBezTo>
                <a:cubicBezTo>
                  <a:pt x="926" y="1878"/>
                  <a:pt x="1095" y="1743"/>
                  <a:pt x="1196" y="1582"/>
                </a:cubicBezTo>
                <a:cubicBezTo>
                  <a:pt x="1264" y="1488"/>
                  <a:pt x="1291" y="1380"/>
                  <a:pt x="1291" y="1292"/>
                </a:cubicBezTo>
                <a:cubicBezTo>
                  <a:pt x="1291" y="1260"/>
                  <a:pt x="1287" y="1230"/>
                  <a:pt x="1279" y="1205"/>
                </a:cubicBezTo>
                <a:lnTo>
                  <a:pt x="1278" y="1202"/>
                </a:lnTo>
                <a:lnTo>
                  <a:pt x="1203" y="1225"/>
                </a:lnTo>
                <a:lnTo>
                  <a:pt x="1197" y="1214"/>
                </a:lnTo>
                <a:lnTo>
                  <a:pt x="1027" y="1710"/>
                </a:lnTo>
                <a:lnTo>
                  <a:pt x="784" y="1812"/>
                </a:lnTo>
                <a:lnTo>
                  <a:pt x="750" y="1664"/>
                </a:lnTo>
                <a:lnTo>
                  <a:pt x="750" y="1651"/>
                </a:lnTo>
                <a:lnTo>
                  <a:pt x="1148" y="1155"/>
                </a:lnTo>
                <a:lnTo>
                  <a:pt x="1041" y="1170"/>
                </a:lnTo>
                <a:lnTo>
                  <a:pt x="1041" y="1110"/>
                </a:lnTo>
                <a:close/>
                <a:moveTo>
                  <a:pt x="1215" y="721"/>
                </a:moveTo>
                <a:cubicBezTo>
                  <a:pt x="1209" y="782"/>
                  <a:pt x="1195" y="849"/>
                  <a:pt x="1188" y="869"/>
                </a:cubicBezTo>
                <a:cubicBezTo>
                  <a:pt x="1188" y="876"/>
                  <a:pt x="1195" y="889"/>
                  <a:pt x="1209" y="903"/>
                </a:cubicBezTo>
                <a:cubicBezTo>
                  <a:pt x="1229" y="916"/>
                  <a:pt x="1249" y="923"/>
                  <a:pt x="1263" y="923"/>
                </a:cubicBezTo>
                <a:cubicBezTo>
                  <a:pt x="1270" y="923"/>
                  <a:pt x="1345" y="883"/>
                  <a:pt x="1406" y="849"/>
                </a:cubicBezTo>
                <a:cubicBezTo>
                  <a:pt x="1412" y="842"/>
                  <a:pt x="1419" y="836"/>
                  <a:pt x="1433" y="836"/>
                </a:cubicBezTo>
                <a:cubicBezTo>
                  <a:pt x="1419" y="836"/>
                  <a:pt x="1412" y="836"/>
                  <a:pt x="1399" y="836"/>
                </a:cubicBezTo>
                <a:cubicBezTo>
                  <a:pt x="1365" y="836"/>
                  <a:pt x="1331" y="836"/>
                  <a:pt x="1304" y="829"/>
                </a:cubicBezTo>
                <a:cubicBezTo>
                  <a:pt x="1256" y="815"/>
                  <a:pt x="1236" y="768"/>
                  <a:pt x="1215" y="721"/>
                </a:cubicBezTo>
                <a:close/>
                <a:moveTo>
                  <a:pt x="1188" y="593"/>
                </a:moveTo>
                <a:cubicBezTo>
                  <a:pt x="1195" y="593"/>
                  <a:pt x="1195" y="593"/>
                  <a:pt x="1195" y="593"/>
                </a:cubicBezTo>
                <a:cubicBezTo>
                  <a:pt x="1229" y="593"/>
                  <a:pt x="1229" y="593"/>
                  <a:pt x="1229" y="593"/>
                </a:cubicBezTo>
                <a:cubicBezTo>
                  <a:pt x="1236" y="593"/>
                  <a:pt x="1236" y="593"/>
                  <a:pt x="1236" y="593"/>
                </a:cubicBezTo>
                <a:cubicBezTo>
                  <a:pt x="1236" y="600"/>
                  <a:pt x="1236" y="600"/>
                  <a:pt x="1236" y="600"/>
                </a:cubicBezTo>
                <a:cubicBezTo>
                  <a:pt x="1236" y="600"/>
                  <a:pt x="1236" y="606"/>
                  <a:pt x="1236" y="606"/>
                </a:cubicBezTo>
                <a:cubicBezTo>
                  <a:pt x="1243" y="613"/>
                  <a:pt x="1243" y="620"/>
                  <a:pt x="1243" y="627"/>
                </a:cubicBezTo>
                <a:cubicBezTo>
                  <a:pt x="1249" y="647"/>
                  <a:pt x="1256" y="667"/>
                  <a:pt x="1263" y="687"/>
                </a:cubicBezTo>
                <a:cubicBezTo>
                  <a:pt x="1277" y="734"/>
                  <a:pt x="1311" y="775"/>
                  <a:pt x="1317" y="775"/>
                </a:cubicBezTo>
                <a:cubicBezTo>
                  <a:pt x="1338" y="775"/>
                  <a:pt x="1365" y="782"/>
                  <a:pt x="1399" y="782"/>
                </a:cubicBezTo>
                <a:cubicBezTo>
                  <a:pt x="1467" y="782"/>
                  <a:pt x="1528" y="775"/>
                  <a:pt x="1535" y="775"/>
                </a:cubicBezTo>
                <a:cubicBezTo>
                  <a:pt x="1541" y="775"/>
                  <a:pt x="1541" y="775"/>
                  <a:pt x="1541" y="775"/>
                </a:cubicBezTo>
                <a:cubicBezTo>
                  <a:pt x="1555" y="822"/>
                  <a:pt x="1555" y="822"/>
                  <a:pt x="1555" y="822"/>
                </a:cubicBezTo>
                <a:cubicBezTo>
                  <a:pt x="1548" y="822"/>
                  <a:pt x="1548" y="822"/>
                  <a:pt x="1548" y="822"/>
                </a:cubicBezTo>
                <a:cubicBezTo>
                  <a:pt x="1541" y="829"/>
                  <a:pt x="1541" y="829"/>
                  <a:pt x="1541" y="829"/>
                </a:cubicBezTo>
                <a:cubicBezTo>
                  <a:pt x="1535" y="836"/>
                  <a:pt x="1521" y="842"/>
                  <a:pt x="1514" y="849"/>
                </a:cubicBezTo>
                <a:cubicBezTo>
                  <a:pt x="1494" y="862"/>
                  <a:pt x="1460" y="876"/>
                  <a:pt x="1433" y="896"/>
                </a:cubicBezTo>
                <a:cubicBezTo>
                  <a:pt x="1372" y="930"/>
                  <a:pt x="1304" y="970"/>
                  <a:pt x="1270" y="977"/>
                </a:cubicBezTo>
                <a:cubicBezTo>
                  <a:pt x="1270" y="977"/>
                  <a:pt x="1263" y="977"/>
                  <a:pt x="1263" y="977"/>
                </a:cubicBezTo>
                <a:cubicBezTo>
                  <a:pt x="1202" y="970"/>
                  <a:pt x="1141" y="930"/>
                  <a:pt x="1134" y="869"/>
                </a:cubicBezTo>
                <a:cubicBezTo>
                  <a:pt x="1134" y="862"/>
                  <a:pt x="1134" y="862"/>
                  <a:pt x="1134" y="856"/>
                </a:cubicBezTo>
                <a:cubicBezTo>
                  <a:pt x="1141" y="815"/>
                  <a:pt x="1182" y="606"/>
                  <a:pt x="1182" y="600"/>
                </a:cubicBezTo>
                <a:cubicBezTo>
                  <a:pt x="1188" y="593"/>
                  <a:pt x="1188" y="593"/>
                  <a:pt x="1188" y="593"/>
                </a:cubicBezTo>
                <a:close/>
                <a:moveTo>
                  <a:pt x="1500" y="505"/>
                </a:moveTo>
                <a:lnTo>
                  <a:pt x="1514" y="505"/>
                </a:lnTo>
                <a:lnTo>
                  <a:pt x="1548" y="505"/>
                </a:lnTo>
                <a:lnTo>
                  <a:pt x="1548" y="560"/>
                </a:lnTo>
                <a:lnTo>
                  <a:pt x="1534" y="560"/>
                </a:lnTo>
                <a:lnTo>
                  <a:pt x="1514" y="560"/>
                </a:lnTo>
                <a:lnTo>
                  <a:pt x="1500" y="560"/>
                </a:lnTo>
                <a:lnTo>
                  <a:pt x="1500" y="505"/>
                </a:lnTo>
                <a:close/>
                <a:moveTo>
                  <a:pt x="1350" y="452"/>
                </a:moveTo>
                <a:lnTo>
                  <a:pt x="1404" y="497"/>
                </a:lnTo>
                <a:lnTo>
                  <a:pt x="1370" y="538"/>
                </a:lnTo>
                <a:lnTo>
                  <a:pt x="1332" y="504"/>
                </a:lnTo>
                <a:lnTo>
                  <a:pt x="1318" y="497"/>
                </a:lnTo>
                <a:lnTo>
                  <a:pt x="1350" y="452"/>
                </a:lnTo>
                <a:close/>
                <a:moveTo>
                  <a:pt x="366" y="363"/>
                </a:moveTo>
                <a:cubicBezTo>
                  <a:pt x="367" y="363"/>
                  <a:pt x="369" y="365"/>
                  <a:pt x="372" y="367"/>
                </a:cubicBezTo>
                <a:lnTo>
                  <a:pt x="373" y="367"/>
                </a:lnTo>
                <a:lnTo>
                  <a:pt x="373" y="370"/>
                </a:lnTo>
                <a:cubicBezTo>
                  <a:pt x="366" y="363"/>
                  <a:pt x="366" y="363"/>
                  <a:pt x="366" y="363"/>
                </a:cubicBezTo>
                <a:close/>
                <a:moveTo>
                  <a:pt x="373" y="363"/>
                </a:moveTo>
                <a:lnTo>
                  <a:pt x="373" y="363"/>
                </a:lnTo>
                <a:lnTo>
                  <a:pt x="372" y="363"/>
                </a:lnTo>
                <a:lnTo>
                  <a:pt x="371" y="363"/>
                </a:lnTo>
                <a:lnTo>
                  <a:pt x="371" y="363"/>
                </a:lnTo>
                <a:lnTo>
                  <a:pt x="370" y="363"/>
                </a:lnTo>
                <a:lnTo>
                  <a:pt x="369" y="363"/>
                </a:lnTo>
                <a:lnTo>
                  <a:pt x="368" y="363"/>
                </a:lnTo>
                <a:lnTo>
                  <a:pt x="368" y="363"/>
                </a:lnTo>
                <a:lnTo>
                  <a:pt x="367" y="363"/>
                </a:lnTo>
                <a:lnTo>
                  <a:pt x="366" y="363"/>
                </a:lnTo>
                <a:lnTo>
                  <a:pt x="366" y="363"/>
                </a:lnTo>
                <a:lnTo>
                  <a:pt x="373" y="363"/>
                </a:lnTo>
                <a:close/>
                <a:moveTo>
                  <a:pt x="1311" y="277"/>
                </a:moveTo>
                <a:cubicBezTo>
                  <a:pt x="1108" y="277"/>
                  <a:pt x="945" y="445"/>
                  <a:pt x="945" y="647"/>
                </a:cubicBezTo>
                <a:cubicBezTo>
                  <a:pt x="945" y="849"/>
                  <a:pt x="1108" y="1017"/>
                  <a:pt x="1311" y="1017"/>
                </a:cubicBezTo>
                <a:cubicBezTo>
                  <a:pt x="1513" y="1017"/>
                  <a:pt x="1676" y="849"/>
                  <a:pt x="1676" y="647"/>
                </a:cubicBezTo>
                <a:cubicBezTo>
                  <a:pt x="1676" y="640"/>
                  <a:pt x="1676" y="640"/>
                  <a:pt x="1676" y="640"/>
                </a:cubicBezTo>
                <a:cubicBezTo>
                  <a:pt x="1676" y="510"/>
                  <a:pt x="1608" y="397"/>
                  <a:pt x="1506" y="333"/>
                </a:cubicBezTo>
                <a:lnTo>
                  <a:pt x="1502" y="330"/>
                </a:lnTo>
                <a:lnTo>
                  <a:pt x="1502" y="330"/>
                </a:lnTo>
                <a:cubicBezTo>
                  <a:pt x="1493" y="330"/>
                  <a:pt x="1493" y="330"/>
                  <a:pt x="1493" y="330"/>
                </a:cubicBezTo>
                <a:lnTo>
                  <a:pt x="1494" y="325"/>
                </a:lnTo>
                <a:lnTo>
                  <a:pt x="1485" y="320"/>
                </a:lnTo>
                <a:lnTo>
                  <a:pt x="1474" y="315"/>
                </a:lnTo>
                <a:lnTo>
                  <a:pt x="1474" y="315"/>
                </a:lnTo>
                <a:cubicBezTo>
                  <a:pt x="1472" y="316"/>
                  <a:pt x="1472" y="316"/>
                  <a:pt x="1472" y="316"/>
                </a:cubicBezTo>
                <a:lnTo>
                  <a:pt x="1470" y="313"/>
                </a:lnTo>
                <a:lnTo>
                  <a:pt x="1469" y="312"/>
                </a:lnTo>
                <a:cubicBezTo>
                  <a:pt x="1421" y="290"/>
                  <a:pt x="1368" y="277"/>
                  <a:pt x="1311" y="277"/>
                </a:cubicBezTo>
                <a:close/>
                <a:moveTo>
                  <a:pt x="1635" y="210"/>
                </a:moveTo>
                <a:lnTo>
                  <a:pt x="1633" y="212"/>
                </a:lnTo>
                <a:cubicBezTo>
                  <a:pt x="1616" y="229"/>
                  <a:pt x="1594" y="242"/>
                  <a:pt x="1574" y="255"/>
                </a:cubicBezTo>
                <a:cubicBezTo>
                  <a:pt x="1566" y="261"/>
                  <a:pt x="1559" y="266"/>
                  <a:pt x="1552" y="270"/>
                </a:cubicBezTo>
                <a:lnTo>
                  <a:pt x="1543" y="276"/>
                </a:lnTo>
                <a:lnTo>
                  <a:pt x="1551" y="276"/>
                </a:lnTo>
                <a:cubicBezTo>
                  <a:pt x="1554" y="276"/>
                  <a:pt x="1557" y="276"/>
                  <a:pt x="1561" y="276"/>
                </a:cubicBezTo>
                <a:cubicBezTo>
                  <a:pt x="1581" y="276"/>
                  <a:pt x="1608" y="276"/>
                  <a:pt x="1635" y="276"/>
                </a:cubicBezTo>
                <a:cubicBezTo>
                  <a:pt x="1655" y="276"/>
                  <a:pt x="1662" y="276"/>
                  <a:pt x="1662" y="276"/>
                </a:cubicBezTo>
                <a:cubicBezTo>
                  <a:pt x="1662" y="269"/>
                  <a:pt x="1669" y="269"/>
                  <a:pt x="1669" y="269"/>
                </a:cubicBezTo>
                <a:cubicBezTo>
                  <a:pt x="1669" y="263"/>
                  <a:pt x="1669" y="256"/>
                  <a:pt x="1676" y="249"/>
                </a:cubicBezTo>
                <a:cubicBezTo>
                  <a:pt x="1669" y="249"/>
                  <a:pt x="1669" y="249"/>
                  <a:pt x="1669" y="249"/>
                </a:cubicBezTo>
                <a:cubicBezTo>
                  <a:pt x="1655" y="249"/>
                  <a:pt x="1655" y="249"/>
                  <a:pt x="1655" y="249"/>
                </a:cubicBezTo>
                <a:cubicBezTo>
                  <a:pt x="1655" y="242"/>
                  <a:pt x="1655" y="242"/>
                  <a:pt x="1655" y="242"/>
                </a:cubicBezTo>
                <a:cubicBezTo>
                  <a:pt x="1628" y="236"/>
                  <a:pt x="1628" y="236"/>
                  <a:pt x="1628" y="236"/>
                </a:cubicBezTo>
                <a:cubicBezTo>
                  <a:pt x="1628" y="222"/>
                  <a:pt x="1628" y="222"/>
                  <a:pt x="1628" y="222"/>
                </a:cubicBezTo>
                <a:cubicBezTo>
                  <a:pt x="1628" y="215"/>
                  <a:pt x="1635" y="215"/>
                  <a:pt x="1635" y="215"/>
                </a:cubicBezTo>
                <a:cubicBezTo>
                  <a:pt x="1635" y="215"/>
                  <a:pt x="1635" y="215"/>
                  <a:pt x="1635" y="211"/>
                </a:cubicBezTo>
                <a:lnTo>
                  <a:pt x="1635" y="210"/>
                </a:lnTo>
                <a:close/>
                <a:moveTo>
                  <a:pt x="1696" y="209"/>
                </a:moveTo>
                <a:cubicBezTo>
                  <a:pt x="1696" y="209"/>
                  <a:pt x="1696" y="212"/>
                  <a:pt x="1694" y="217"/>
                </a:cubicBezTo>
                <a:lnTo>
                  <a:pt x="1694" y="217"/>
                </a:lnTo>
                <a:lnTo>
                  <a:pt x="1694" y="218"/>
                </a:lnTo>
                <a:cubicBezTo>
                  <a:pt x="1689" y="222"/>
                  <a:pt x="1688" y="223"/>
                  <a:pt x="1682" y="229"/>
                </a:cubicBezTo>
                <a:cubicBezTo>
                  <a:pt x="1682" y="236"/>
                  <a:pt x="1682" y="236"/>
                  <a:pt x="1682" y="236"/>
                </a:cubicBezTo>
                <a:cubicBezTo>
                  <a:pt x="1687" y="231"/>
                  <a:pt x="1691" y="226"/>
                  <a:pt x="1693" y="221"/>
                </a:cubicBezTo>
                <a:lnTo>
                  <a:pt x="1694" y="217"/>
                </a:lnTo>
                <a:lnTo>
                  <a:pt x="1696" y="215"/>
                </a:lnTo>
                <a:cubicBezTo>
                  <a:pt x="1696" y="209"/>
                  <a:pt x="1696" y="209"/>
                  <a:pt x="1696" y="209"/>
                </a:cubicBezTo>
                <a:close/>
                <a:moveTo>
                  <a:pt x="1526" y="0"/>
                </a:moveTo>
                <a:cubicBezTo>
                  <a:pt x="1560" y="0"/>
                  <a:pt x="1587" y="27"/>
                  <a:pt x="1614" y="54"/>
                </a:cubicBezTo>
                <a:cubicBezTo>
                  <a:pt x="1641" y="81"/>
                  <a:pt x="1661" y="114"/>
                  <a:pt x="1668" y="148"/>
                </a:cubicBezTo>
                <a:cubicBezTo>
                  <a:pt x="1668" y="151"/>
                  <a:pt x="1667" y="155"/>
                  <a:pt x="1666" y="158"/>
                </a:cubicBezTo>
                <a:lnTo>
                  <a:pt x="1666" y="159"/>
                </a:lnTo>
                <a:lnTo>
                  <a:pt x="1668" y="157"/>
                </a:lnTo>
                <a:cubicBezTo>
                  <a:pt x="1674" y="152"/>
                  <a:pt x="1683" y="148"/>
                  <a:pt x="1696" y="148"/>
                </a:cubicBezTo>
                <a:cubicBezTo>
                  <a:pt x="1709" y="148"/>
                  <a:pt x="1716" y="148"/>
                  <a:pt x="1723" y="155"/>
                </a:cubicBezTo>
                <a:cubicBezTo>
                  <a:pt x="1736" y="168"/>
                  <a:pt x="1750" y="188"/>
                  <a:pt x="1750" y="209"/>
                </a:cubicBezTo>
                <a:cubicBezTo>
                  <a:pt x="1750" y="229"/>
                  <a:pt x="1743" y="249"/>
                  <a:pt x="1730" y="269"/>
                </a:cubicBezTo>
                <a:cubicBezTo>
                  <a:pt x="1716" y="283"/>
                  <a:pt x="1716" y="290"/>
                  <a:pt x="1709" y="303"/>
                </a:cubicBezTo>
                <a:cubicBezTo>
                  <a:pt x="1696" y="323"/>
                  <a:pt x="1676" y="330"/>
                  <a:pt x="1642" y="330"/>
                </a:cubicBezTo>
                <a:cubicBezTo>
                  <a:pt x="1625" y="330"/>
                  <a:pt x="1610" y="330"/>
                  <a:pt x="1596" y="330"/>
                </a:cubicBezTo>
                <a:lnTo>
                  <a:pt x="1591" y="330"/>
                </a:lnTo>
                <a:lnTo>
                  <a:pt x="1602" y="340"/>
                </a:lnTo>
                <a:cubicBezTo>
                  <a:pt x="1678" y="415"/>
                  <a:pt x="1727" y="518"/>
                  <a:pt x="1730" y="634"/>
                </a:cubicBezTo>
                <a:cubicBezTo>
                  <a:pt x="1730" y="647"/>
                  <a:pt x="1730" y="647"/>
                  <a:pt x="1730" y="647"/>
                </a:cubicBezTo>
                <a:cubicBezTo>
                  <a:pt x="1730" y="883"/>
                  <a:pt x="1547" y="1071"/>
                  <a:pt x="1311" y="1071"/>
                </a:cubicBezTo>
                <a:cubicBezTo>
                  <a:pt x="1289" y="1071"/>
                  <a:pt x="1268" y="1069"/>
                  <a:pt x="1247" y="1066"/>
                </a:cubicBezTo>
                <a:lnTo>
                  <a:pt x="1244" y="1066"/>
                </a:lnTo>
                <a:lnTo>
                  <a:pt x="1240" y="1078"/>
                </a:lnTo>
                <a:lnTo>
                  <a:pt x="1250" y="1084"/>
                </a:lnTo>
                <a:cubicBezTo>
                  <a:pt x="1273" y="1099"/>
                  <a:pt x="1290" y="1117"/>
                  <a:pt x="1304" y="1138"/>
                </a:cubicBezTo>
                <a:lnTo>
                  <a:pt x="1307" y="1143"/>
                </a:lnTo>
                <a:lnTo>
                  <a:pt x="1312" y="1141"/>
                </a:lnTo>
                <a:cubicBezTo>
                  <a:pt x="1332" y="1134"/>
                  <a:pt x="1355" y="1122"/>
                  <a:pt x="1379" y="1110"/>
                </a:cubicBezTo>
                <a:cubicBezTo>
                  <a:pt x="1440" y="1083"/>
                  <a:pt x="1521" y="1050"/>
                  <a:pt x="1602" y="1016"/>
                </a:cubicBezTo>
                <a:cubicBezTo>
                  <a:pt x="1771" y="942"/>
                  <a:pt x="1939" y="875"/>
                  <a:pt x="2007" y="868"/>
                </a:cubicBezTo>
                <a:cubicBezTo>
                  <a:pt x="2007" y="868"/>
                  <a:pt x="2014" y="868"/>
                  <a:pt x="2020" y="868"/>
                </a:cubicBezTo>
                <a:cubicBezTo>
                  <a:pt x="2122" y="868"/>
                  <a:pt x="2209" y="902"/>
                  <a:pt x="2209" y="902"/>
                </a:cubicBezTo>
                <a:cubicBezTo>
                  <a:pt x="2223" y="908"/>
                  <a:pt x="2223" y="908"/>
                  <a:pt x="2223" y="908"/>
                </a:cubicBezTo>
                <a:cubicBezTo>
                  <a:pt x="2209" y="955"/>
                  <a:pt x="2209" y="955"/>
                  <a:pt x="2209" y="955"/>
                </a:cubicBezTo>
                <a:cubicBezTo>
                  <a:pt x="2196" y="955"/>
                  <a:pt x="2196" y="955"/>
                  <a:pt x="2196" y="955"/>
                </a:cubicBezTo>
                <a:cubicBezTo>
                  <a:pt x="2196" y="955"/>
                  <a:pt x="2189" y="949"/>
                  <a:pt x="2189" y="949"/>
                </a:cubicBezTo>
                <a:cubicBezTo>
                  <a:pt x="2189" y="949"/>
                  <a:pt x="2182" y="949"/>
                  <a:pt x="2182" y="949"/>
                </a:cubicBezTo>
                <a:cubicBezTo>
                  <a:pt x="2169" y="942"/>
                  <a:pt x="2155" y="942"/>
                  <a:pt x="2142" y="935"/>
                </a:cubicBezTo>
                <a:cubicBezTo>
                  <a:pt x="2108" y="929"/>
                  <a:pt x="2068" y="922"/>
                  <a:pt x="2020" y="922"/>
                </a:cubicBezTo>
                <a:cubicBezTo>
                  <a:pt x="2014" y="922"/>
                  <a:pt x="2014" y="922"/>
                  <a:pt x="2007" y="922"/>
                </a:cubicBezTo>
                <a:cubicBezTo>
                  <a:pt x="1973" y="922"/>
                  <a:pt x="1784" y="996"/>
                  <a:pt x="1622" y="1063"/>
                </a:cubicBezTo>
                <a:cubicBezTo>
                  <a:pt x="1500" y="1119"/>
                  <a:pt x="1383" y="1170"/>
                  <a:pt x="1331" y="1193"/>
                </a:cubicBezTo>
                <a:lnTo>
                  <a:pt x="1331" y="1193"/>
                </a:lnTo>
                <a:lnTo>
                  <a:pt x="1332" y="1199"/>
                </a:lnTo>
                <a:cubicBezTo>
                  <a:pt x="1341" y="1227"/>
                  <a:pt x="1345" y="1259"/>
                  <a:pt x="1345" y="1292"/>
                </a:cubicBezTo>
                <a:cubicBezTo>
                  <a:pt x="1345" y="1393"/>
                  <a:pt x="1311" y="1508"/>
                  <a:pt x="1244" y="1616"/>
                </a:cubicBezTo>
                <a:cubicBezTo>
                  <a:pt x="1152" y="1758"/>
                  <a:pt x="1012" y="1882"/>
                  <a:pt x="885" y="1920"/>
                </a:cubicBezTo>
                <a:lnTo>
                  <a:pt x="885" y="1920"/>
                </a:lnTo>
                <a:lnTo>
                  <a:pt x="885" y="1920"/>
                </a:lnTo>
                <a:cubicBezTo>
                  <a:pt x="883" y="1926"/>
                  <a:pt x="878" y="1933"/>
                  <a:pt x="878" y="1945"/>
                </a:cubicBezTo>
                <a:cubicBezTo>
                  <a:pt x="878" y="1965"/>
                  <a:pt x="871" y="1999"/>
                  <a:pt x="865" y="2032"/>
                </a:cubicBezTo>
                <a:cubicBezTo>
                  <a:pt x="851" y="2113"/>
                  <a:pt x="831" y="2214"/>
                  <a:pt x="817" y="2322"/>
                </a:cubicBezTo>
                <a:cubicBezTo>
                  <a:pt x="784" y="2538"/>
                  <a:pt x="750" y="2780"/>
                  <a:pt x="743" y="2861"/>
                </a:cubicBezTo>
                <a:cubicBezTo>
                  <a:pt x="743" y="2874"/>
                  <a:pt x="750" y="2881"/>
                  <a:pt x="750" y="2881"/>
                </a:cubicBezTo>
                <a:cubicBezTo>
                  <a:pt x="750" y="2895"/>
                  <a:pt x="777" y="2908"/>
                  <a:pt x="817" y="2908"/>
                </a:cubicBezTo>
                <a:cubicBezTo>
                  <a:pt x="865" y="2908"/>
                  <a:pt x="912" y="2895"/>
                  <a:pt x="912" y="2895"/>
                </a:cubicBezTo>
                <a:cubicBezTo>
                  <a:pt x="912" y="2895"/>
                  <a:pt x="912" y="2895"/>
                  <a:pt x="919" y="2895"/>
                </a:cubicBezTo>
                <a:cubicBezTo>
                  <a:pt x="925" y="2895"/>
                  <a:pt x="925" y="2895"/>
                  <a:pt x="925" y="2895"/>
                </a:cubicBezTo>
                <a:cubicBezTo>
                  <a:pt x="939" y="2942"/>
                  <a:pt x="939" y="2942"/>
                  <a:pt x="939" y="2942"/>
                </a:cubicBezTo>
                <a:cubicBezTo>
                  <a:pt x="925" y="2942"/>
                  <a:pt x="925" y="2942"/>
                  <a:pt x="925" y="2942"/>
                </a:cubicBezTo>
                <a:cubicBezTo>
                  <a:pt x="925" y="2942"/>
                  <a:pt x="919" y="2949"/>
                  <a:pt x="919" y="2949"/>
                </a:cubicBezTo>
                <a:cubicBezTo>
                  <a:pt x="912" y="2949"/>
                  <a:pt x="905" y="2949"/>
                  <a:pt x="892" y="2949"/>
                </a:cubicBezTo>
                <a:cubicBezTo>
                  <a:pt x="871" y="2955"/>
                  <a:pt x="844" y="2962"/>
                  <a:pt x="817" y="2962"/>
                </a:cubicBezTo>
                <a:cubicBezTo>
                  <a:pt x="817" y="2962"/>
                  <a:pt x="811" y="2962"/>
                  <a:pt x="811" y="2962"/>
                </a:cubicBezTo>
                <a:cubicBezTo>
                  <a:pt x="770" y="2962"/>
                  <a:pt x="716" y="2949"/>
                  <a:pt x="696" y="2895"/>
                </a:cubicBezTo>
                <a:lnTo>
                  <a:pt x="696" y="2894"/>
                </a:lnTo>
                <a:lnTo>
                  <a:pt x="696" y="2894"/>
                </a:lnTo>
                <a:lnTo>
                  <a:pt x="697" y="2894"/>
                </a:lnTo>
                <a:lnTo>
                  <a:pt x="699" y="2893"/>
                </a:lnTo>
                <a:lnTo>
                  <a:pt x="699" y="2893"/>
                </a:lnTo>
                <a:lnTo>
                  <a:pt x="699" y="2893"/>
                </a:lnTo>
                <a:lnTo>
                  <a:pt x="700" y="2892"/>
                </a:lnTo>
                <a:lnTo>
                  <a:pt x="702" y="2891"/>
                </a:lnTo>
                <a:lnTo>
                  <a:pt x="705" y="2890"/>
                </a:lnTo>
                <a:lnTo>
                  <a:pt x="705" y="2890"/>
                </a:lnTo>
                <a:lnTo>
                  <a:pt x="706" y="2890"/>
                </a:lnTo>
                <a:lnTo>
                  <a:pt x="707" y="2889"/>
                </a:lnTo>
                <a:lnTo>
                  <a:pt x="708" y="2889"/>
                </a:lnTo>
                <a:lnTo>
                  <a:pt x="709" y="2888"/>
                </a:lnTo>
                <a:lnTo>
                  <a:pt x="709" y="2888"/>
                </a:lnTo>
                <a:lnTo>
                  <a:pt x="708" y="2889"/>
                </a:lnTo>
                <a:lnTo>
                  <a:pt x="708" y="2889"/>
                </a:lnTo>
                <a:lnTo>
                  <a:pt x="707" y="2889"/>
                </a:lnTo>
                <a:lnTo>
                  <a:pt x="705" y="2890"/>
                </a:lnTo>
                <a:lnTo>
                  <a:pt x="704" y="2891"/>
                </a:lnTo>
                <a:lnTo>
                  <a:pt x="702" y="2891"/>
                </a:lnTo>
                <a:lnTo>
                  <a:pt x="701" y="2892"/>
                </a:lnTo>
                <a:lnTo>
                  <a:pt x="699" y="2893"/>
                </a:lnTo>
                <a:lnTo>
                  <a:pt x="699" y="2893"/>
                </a:lnTo>
                <a:lnTo>
                  <a:pt x="697" y="2894"/>
                </a:lnTo>
                <a:lnTo>
                  <a:pt x="697" y="2894"/>
                </a:lnTo>
                <a:lnTo>
                  <a:pt x="696" y="2894"/>
                </a:lnTo>
                <a:lnTo>
                  <a:pt x="696" y="2895"/>
                </a:lnTo>
                <a:cubicBezTo>
                  <a:pt x="696" y="2895"/>
                  <a:pt x="696" y="2895"/>
                  <a:pt x="696" y="2895"/>
                </a:cubicBezTo>
                <a:cubicBezTo>
                  <a:pt x="696" y="2881"/>
                  <a:pt x="689" y="2874"/>
                  <a:pt x="689" y="2861"/>
                </a:cubicBezTo>
                <a:cubicBezTo>
                  <a:pt x="695" y="2711"/>
                  <a:pt x="798" y="2107"/>
                  <a:pt x="825" y="1938"/>
                </a:cubicBezTo>
                <a:lnTo>
                  <a:pt x="826" y="1931"/>
                </a:lnTo>
                <a:lnTo>
                  <a:pt x="818" y="1932"/>
                </a:lnTo>
                <a:cubicBezTo>
                  <a:pt x="791" y="1932"/>
                  <a:pt x="764" y="1925"/>
                  <a:pt x="737" y="1905"/>
                </a:cubicBezTo>
                <a:lnTo>
                  <a:pt x="738" y="1904"/>
                </a:lnTo>
                <a:lnTo>
                  <a:pt x="738" y="1904"/>
                </a:lnTo>
                <a:lnTo>
                  <a:pt x="738" y="1904"/>
                </a:lnTo>
                <a:lnTo>
                  <a:pt x="739" y="1903"/>
                </a:lnTo>
                <a:lnTo>
                  <a:pt x="740" y="1902"/>
                </a:lnTo>
                <a:lnTo>
                  <a:pt x="741" y="1901"/>
                </a:lnTo>
                <a:lnTo>
                  <a:pt x="742" y="1900"/>
                </a:lnTo>
                <a:lnTo>
                  <a:pt x="742" y="1900"/>
                </a:lnTo>
                <a:lnTo>
                  <a:pt x="743" y="1899"/>
                </a:lnTo>
                <a:lnTo>
                  <a:pt x="744" y="1898"/>
                </a:lnTo>
                <a:lnTo>
                  <a:pt x="744" y="1898"/>
                </a:lnTo>
                <a:cubicBezTo>
                  <a:pt x="744" y="1899"/>
                  <a:pt x="743" y="1899"/>
                  <a:pt x="743" y="1899"/>
                </a:cubicBezTo>
                <a:lnTo>
                  <a:pt x="743" y="1899"/>
                </a:lnTo>
                <a:lnTo>
                  <a:pt x="742" y="1900"/>
                </a:lnTo>
                <a:lnTo>
                  <a:pt x="742" y="1901"/>
                </a:lnTo>
                <a:lnTo>
                  <a:pt x="740" y="1902"/>
                </a:lnTo>
                <a:lnTo>
                  <a:pt x="740" y="1902"/>
                </a:lnTo>
                <a:cubicBezTo>
                  <a:pt x="739" y="1903"/>
                  <a:pt x="739" y="1903"/>
                  <a:pt x="739" y="1903"/>
                </a:cubicBezTo>
                <a:lnTo>
                  <a:pt x="738" y="1904"/>
                </a:lnTo>
                <a:lnTo>
                  <a:pt x="738" y="1904"/>
                </a:lnTo>
                <a:lnTo>
                  <a:pt x="737" y="1905"/>
                </a:lnTo>
                <a:cubicBezTo>
                  <a:pt x="737" y="1905"/>
                  <a:pt x="737" y="1905"/>
                  <a:pt x="737" y="1905"/>
                </a:cubicBezTo>
                <a:cubicBezTo>
                  <a:pt x="715" y="1890"/>
                  <a:pt x="695" y="1869"/>
                  <a:pt x="677" y="1842"/>
                </a:cubicBezTo>
                <a:lnTo>
                  <a:pt x="676" y="1840"/>
                </a:lnTo>
                <a:lnTo>
                  <a:pt x="672" y="1844"/>
                </a:lnTo>
                <a:cubicBezTo>
                  <a:pt x="629" y="1896"/>
                  <a:pt x="547" y="1997"/>
                  <a:pt x="479" y="2060"/>
                </a:cubicBezTo>
                <a:cubicBezTo>
                  <a:pt x="446" y="2087"/>
                  <a:pt x="419" y="2107"/>
                  <a:pt x="385" y="2114"/>
                </a:cubicBezTo>
                <a:cubicBezTo>
                  <a:pt x="385" y="2114"/>
                  <a:pt x="378" y="2107"/>
                  <a:pt x="378" y="2107"/>
                </a:cubicBezTo>
                <a:cubicBezTo>
                  <a:pt x="378" y="2097"/>
                  <a:pt x="378" y="2095"/>
                  <a:pt x="378" y="2094"/>
                </a:cubicBezTo>
                <a:lnTo>
                  <a:pt x="378" y="2094"/>
                </a:lnTo>
                <a:lnTo>
                  <a:pt x="378" y="2094"/>
                </a:lnTo>
                <a:lnTo>
                  <a:pt x="376" y="2098"/>
                </a:lnTo>
                <a:cubicBezTo>
                  <a:pt x="371" y="2107"/>
                  <a:pt x="371" y="2107"/>
                  <a:pt x="371" y="2107"/>
                </a:cubicBezTo>
                <a:cubicBezTo>
                  <a:pt x="324" y="2094"/>
                  <a:pt x="290" y="2026"/>
                  <a:pt x="250" y="1959"/>
                </a:cubicBezTo>
                <a:cubicBezTo>
                  <a:pt x="223" y="1898"/>
                  <a:pt x="203" y="1838"/>
                  <a:pt x="196" y="1804"/>
                </a:cubicBezTo>
                <a:cubicBezTo>
                  <a:pt x="196" y="1804"/>
                  <a:pt x="189" y="1804"/>
                  <a:pt x="189" y="1804"/>
                </a:cubicBezTo>
                <a:cubicBezTo>
                  <a:pt x="142" y="1804"/>
                  <a:pt x="41" y="1831"/>
                  <a:pt x="34" y="1838"/>
                </a:cubicBezTo>
                <a:cubicBezTo>
                  <a:pt x="30" y="1829"/>
                  <a:pt x="28" y="1826"/>
                  <a:pt x="27" y="1825"/>
                </a:cubicBezTo>
                <a:lnTo>
                  <a:pt x="27" y="1824"/>
                </a:lnTo>
                <a:lnTo>
                  <a:pt x="27" y="1824"/>
                </a:lnTo>
                <a:cubicBezTo>
                  <a:pt x="27" y="1824"/>
                  <a:pt x="27" y="1824"/>
                  <a:pt x="27" y="1824"/>
                </a:cubicBezTo>
                <a:lnTo>
                  <a:pt x="27" y="1824"/>
                </a:lnTo>
                <a:lnTo>
                  <a:pt x="23" y="1824"/>
                </a:lnTo>
                <a:cubicBezTo>
                  <a:pt x="14" y="1824"/>
                  <a:pt x="14" y="1824"/>
                  <a:pt x="14" y="1824"/>
                </a:cubicBezTo>
                <a:cubicBezTo>
                  <a:pt x="0" y="1784"/>
                  <a:pt x="0" y="1784"/>
                  <a:pt x="0" y="1784"/>
                </a:cubicBezTo>
                <a:cubicBezTo>
                  <a:pt x="20" y="1784"/>
                  <a:pt x="20" y="1784"/>
                  <a:pt x="20" y="1784"/>
                </a:cubicBezTo>
                <a:cubicBezTo>
                  <a:pt x="27" y="1784"/>
                  <a:pt x="27" y="1784"/>
                  <a:pt x="34" y="1777"/>
                </a:cubicBezTo>
                <a:cubicBezTo>
                  <a:pt x="47" y="1777"/>
                  <a:pt x="61" y="1770"/>
                  <a:pt x="81" y="1770"/>
                </a:cubicBezTo>
                <a:cubicBezTo>
                  <a:pt x="115" y="1763"/>
                  <a:pt x="155" y="1750"/>
                  <a:pt x="189" y="1750"/>
                </a:cubicBezTo>
                <a:cubicBezTo>
                  <a:pt x="196" y="1750"/>
                  <a:pt x="209" y="1750"/>
                  <a:pt x="216" y="1757"/>
                </a:cubicBezTo>
                <a:cubicBezTo>
                  <a:pt x="230" y="1763"/>
                  <a:pt x="243" y="1770"/>
                  <a:pt x="243" y="1790"/>
                </a:cubicBezTo>
                <a:cubicBezTo>
                  <a:pt x="243" y="1797"/>
                  <a:pt x="243" y="1797"/>
                  <a:pt x="243" y="1797"/>
                </a:cubicBezTo>
                <a:cubicBezTo>
                  <a:pt x="243" y="1804"/>
                  <a:pt x="270" y="1878"/>
                  <a:pt x="304" y="1932"/>
                </a:cubicBezTo>
                <a:cubicBezTo>
                  <a:pt x="317" y="1966"/>
                  <a:pt x="338" y="1999"/>
                  <a:pt x="351" y="2020"/>
                </a:cubicBezTo>
                <a:cubicBezTo>
                  <a:pt x="365" y="2040"/>
                  <a:pt x="385" y="2060"/>
                  <a:pt x="385" y="2060"/>
                </a:cubicBezTo>
                <a:cubicBezTo>
                  <a:pt x="385" y="2060"/>
                  <a:pt x="385" y="2060"/>
                  <a:pt x="392" y="2060"/>
                </a:cubicBezTo>
                <a:cubicBezTo>
                  <a:pt x="392" y="2053"/>
                  <a:pt x="392" y="2053"/>
                  <a:pt x="392" y="2053"/>
                </a:cubicBezTo>
                <a:cubicBezTo>
                  <a:pt x="398" y="2053"/>
                  <a:pt x="398" y="2053"/>
                  <a:pt x="405" y="2047"/>
                </a:cubicBezTo>
                <a:cubicBezTo>
                  <a:pt x="419" y="2040"/>
                  <a:pt x="432" y="2033"/>
                  <a:pt x="446" y="2020"/>
                </a:cubicBezTo>
                <a:cubicBezTo>
                  <a:pt x="473" y="1993"/>
                  <a:pt x="506" y="1959"/>
                  <a:pt x="540" y="1919"/>
                </a:cubicBezTo>
                <a:cubicBezTo>
                  <a:pt x="584" y="1864"/>
                  <a:pt x="628" y="1809"/>
                  <a:pt x="647" y="1787"/>
                </a:cubicBezTo>
                <a:lnTo>
                  <a:pt x="647" y="1786"/>
                </a:lnTo>
                <a:lnTo>
                  <a:pt x="643" y="1775"/>
                </a:lnTo>
                <a:cubicBezTo>
                  <a:pt x="617" y="1711"/>
                  <a:pt x="602" y="1633"/>
                  <a:pt x="602" y="1555"/>
                </a:cubicBezTo>
                <a:cubicBezTo>
                  <a:pt x="602" y="1461"/>
                  <a:pt x="622" y="1360"/>
                  <a:pt x="676" y="1279"/>
                </a:cubicBezTo>
                <a:cubicBezTo>
                  <a:pt x="715" y="1222"/>
                  <a:pt x="767" y="1175"/>
                  <a:pt x="824" y="1139"/>
                </a:cubicBezTo>
                <a:lnTo>
                  <a:pt x="836" y="1132"/>
                </a:lnTo>
                <a:lnTo>
                  <a:pt x="833" y="1132"/>
                </a:lnTo>
                <a:cubicBezTo>
                  <a:pt x="830" y="1132"/>
                  <a:pt x="830" y="1132"/>
                  <a:pt x="830" y="1132"/>
                </a:cubicBezTo>
                <a:cubicBezTo>
                  <a:pt x="830" y="1119"/>
                  <a:pt x="830" y="1119"/>
                  <a:pt x="830" y="1119"/>
                </a:cubicBezTo>
                <a:cubicBezTo>
                  <a:pt x="830" y="1112"/>
                  <a:pt x="830" y="1112"/>
                  <a:pt x="830" y="1105"/>
                </a:cubicBezTo>
                <a:cubicBezTo>
                  <a:pt x="830" y="889"/>
                  <a:pt x="716" y="707"/>
                  <a:pt x="601" y="572"/>
                </a:cubicBezTo>
                <a:cubicBezTo>
                  <a:pt x="551" y="519"/>
                  <a:pt x="503" y="473"/>
                  <a:pt x="463" y="439"/>
                </a:cubicBezTo>
                <a:lnTo>
                  <a:pt x="462" y="438"/>
                </a:lnTo>
                <a:lnTo>
                  <a:pt x="459" y="439"/>
                </a:lnTo>
                <a:lnTo>
                  <a:pt x="458" y="435"/>
                </a:lnTo>
                <a:lnTo>
                  <a:pt x="448" y="426"/>
                </a:lnTo>
                <a:cubicBezTo>
                  <a:pt x="415" y="398"/>
                  <a:pt x="389" y="378"/>
                  <a:pt x="375" y="369"/>
                </a:cubicBezTo>
                <a:lnTo>
                  <a:pt x="373" y="367"/>
                </a:lnTo>
                <a:lnTo>
                  <a:pt x="373" y="366"/>
                </a:lnTo>
                <a:cubicBezTo>
                  <a:pt x="373" y="365"/>
                  <a:pt x="373" y="364"/>
                  <a:pt x="373" y="363"/>
                </a:cubicBezTo>
                <a:lnTo>
                  <a:pt x="373" y="363"/>
                </a:lnTo>
                <a:lnTo>
                  <a:pt x="373" y="360"/>
                </a:lnTo>
                <a:cubicBezTo>
                  <a:pt x="373" y="349"/>
                  <a:pt x="373" y="349"/>
                  <a:pt x="373" y="349"/>
                </a:cubicBezTo>
                <a:cubicBezTo>
                  <a:pt x="366" y="349"/>
                  <a:pt x="366" y="349"/>
                  <a:pt x="366" y="349"/>
                </a:cubicBezTo>
                <a:cubicBezTo>
                  <a:pt x="393" y="302"/>
                  <a:pt x="393" y="302"/>
                  <a:pt x="393" y="302"/>
                </a:cubicBezTo>
                <a:cubicBezTo>
                  <a:pt x="400" y="322"/>
                  <a:pt x="400" y="322"/>
                  <a:pt x="400" y="322"/>
                </a:cubicBezTo>
                <a:cubicBezTo>
                  <a:pt x="400" y="322"/>
                  <a:pt x="400" y="322"/>
                  <a:pt x="406" y="322"/>
                </a:cubicBezTo>
                <a:cubicBezTo>
                  <a:pt x="406" y="329"/>
                  <a:pt x="413" y="329"/>
                  <a:pt x="420" y="336"/>
                </a:cubicBezTo>
                <a:cubicBezTo>
                  <a:pt x="423" y="337"/>
                  <a:pt x="427" y="340"/>
                  <a:pt x="431" y="342"/>
                </a:cubicBezTo>
                <a:lnTo>
                  <a:pt x="434" y="344"/>
                </a:lnTo>
                <a:lnTo>
                  <a:pt x="425" y="309"/>
                </a:lnTo>
                <a:lnTo>
                  <a:pt x="425" y="302"/>
                </a:lnTo>
                <a:lnTo>
                  <a:pt x="473" y="291"/>
                </a:lnTo>
                <a:lnTo>
                  <a:pt x="508" y="406"/>
                </a:lnTo>
                <a:lnTo>
                  <a:pt x="509" y="407"/>
                </a:lnTo>
                <a:cubicBezTo>
                  <a:pt x="549" y="443"/>
                  <a:pt x="595" y="487"/>
                  <a:pt x="642" y="538"/>
                </a:cubicBezTo>
                <a:cubicBezTo>
                  <a:pt x="763" y="673"/>
                  <a:pt x="884" y="869"/>
                  <a:pt x="884" y="1105"/>
                </a:cubicBezTo>
                <a:lnTo>
                  <a:pt x="884" y="1106"/>
                </a:lnTo>
                <a:lnTo>
                  <a:pt x="893" y="1102"/>
                </a:lnTo>
                <a:cubicBezTo>
                  <a:pt x="967" y="1068"/>
                  <a:pt x="1046" y="1050"/>
                  <a:pt x="1115" y="1050"/>
                </a:cubicBezTo>
                <a:lnTo>
                  <a:pt x="1122" y="1050"/>
                </a:lnTo>
                <a:lnTo>
                  <a:pt x="1127" y="1050"/>
                </a:lnTo>
                <a:lnTo>
                  <a:pt x="1141" y="1050"/>
                </a:lnTo>
                <a:lnTo>
                  <a:pt x="1141" y="1051"/>
                </a:lnTo>
                <a:lnTo>
                  <a:pt x="1155" y="1052"/>
                </a:lnTo>
                <a:cubicBezTo>
                  <a:pt x="1161" y="1053"/>
                  <a:pt x="1167" y="1054"/>
                  <a:pt x="1173" y="1055"/>
                </a:cubicBezTo>
                <a:lnTo>
                  <a:pt x="1190" y="1059"/>
                </a:lnTo>
                <a:lnTo>
                  <a:pt x="1192" y="1054"/>
                </a:lnTo>
                <a:lnTo>
                  <a:pt x="1186" y="1052"/>
                </a:lnTo>
                <a:cubicBezTo>
                  <a:pt x="1016" y="999"/>
                  <a:pt x="891" y="838"/>
                  <a:pt x="891" y="647"/>
                </a:cubicBezTo>
                <a:cubicBezTo>
                  <a:pt x="891" y="411"/>
                  <a:pt x="1080" y="223"/>
                  <a:pt x="1311" y="223"/>
                </a:cubicBezTo>
                <a:cubicBezTo>
                  <a:pt x="1368" y="223"/>
                  <a:pt x="1423" y="234"/>
                  <a:pt x="1472" y="255"/>
                </a:cubicBezTo>
                <a:lnTo>
                  <a:pt x="1472" y="255"/>
                </a:lnTo>
                <a:lnTo>
                  <a:pt x="1476" y="255"/>
                </a:lnTo>
                <a:cubicBezTo>
                  <a:pt x="1479" y="254"/>
                  <a:pt x="1482" y="252"/>
                  <a:pt x="1486" y="249"/>
                </a:cubicBezTo>
                <a:cubicBezTo>
                  <a:pt x="1499" y="242"/>
                  <a:pt x="1520" y="229"/>
                  <a:pt x="1540" y="215"/>
                </a:cubicBezTo>
                <a:cubicBezTo>
                  <a:pt x="1574" y="195"/>
                  <a:pt x="1607" y="161"/>
                  <a:pt x="1614" y="148"/>
                </a:cubicBezTo>
                <a:cubicBezTo>
                  <a:pt x="1614" y="141"/>
                  <a:pt x="1594" y="108"/>
                  <a:pt x="1574" y="87"/>
                </a:cubicBezTo>
                <a:cubicBezTo>
                  <a:pt x="1560" y="67"/>
                  <a:pt x="1533" y="54"/>
                  <a:pt x="1526" y="54"/>
                </a:cubicBezTo>
                <a:cubicBezTo>
                  <a:pt x="1520" y="61"/>
                  <a:pt x="1520" y="67"/>
                  <a:pt x="1520" y="74"/>
                </a:cubicBezTo>
                <a:cubicBezTo>
                  <a:pt x="1520" y="81"/>
                  <a:pt x="1520" y="94"/>
                  <a:pt x="1526" y="94"/>
                </a:cubicBezTo>
                <a:cubicBezTo>
                  <a:pt x="1540" y="101"/>
                  <a:pt x="1560" y="114"/>
                  <a:pt x="1567" y="114"/>
                </a:cubicBezTo>
                <a:cubicBezTo>
                  <a:pt x="1580" y="121"/>
                  <a:pt x="1580" y="121"/>
                  <a:pt x="1580" y="121"/>
                </a:cubicBezTo>
                <a:cubicBezTo>
                  <a:pt x="1560" y="168"/>
                  <a:pt x="1560" y="168"/>
                  <a:pt x="1560" y="168"/>
                </a:cubicBezTo>
                <a:cubicBezTo>
                  <a:pt x="1547" y="168"/>
                  <a:pt x="1547" y="168"/>
                  <a:pt x="1547" y="168"/>
                </a:cubicBezTo>
                <a:cubicBezTo>
                  <a:pt x="1540" y="168"/>
                  <a:pt x="1540" y="168"/>
                  <a:pt x="1540" y="168"/>
                </a:cubicBezTo>
                <a:cubicBezTo>
                  <a:pt x="1540" y="161"/>
                  <a:pt x="1540" y="161"/>
                  <a:pt x="1540" y="161"/>
                </a:cubicBezTo>
                <a:cubicBezTo>
                  <a:pt x="1533" y="161"/>
                  <a:pt x="1533" y="155"/>
                  <a:pt x="1526" y="155"/>
                </a:cubicBezTo>
                <a:cubicBezTo>
                  <a:pt x="1520" y="148"/>
                  <a:pt x="1506" y="148"/>
                  <a:pt x="1499" y="141"/>
                </a:cubicBezTo>
                <a:cubicBezTo>
                  <a:pt x="1472" y="128"/>
                  <a:pt x="1466" y="101"/>
                  <a:pt x="1466" y="74"/>
                </a:cubicBezTo>
                <a:cubicBezTo>
                  <a:pt x="1466" y="54"/>
                  <a:pt x="1472" y="34"/>
                  <a:pt x="1493" y="13"/>
                </a:cubicBezTo>
                <a:cubicBezTo>
                  <a:pt x="1499" y="0"/>
                  <a:pt x="1513" y="0"/>
                  <a:pt x="1526"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pic>
        <p:nvPicPr>
          <p:cNvPr id="13" name="图片 12"/>
          <p:cNvPicPr>
            <a:picLocks noChangeAspect="1"/>
          </p:cNvPicPr>
          <p:nvPr userDrawn="1">
            <p:custDataLst>
              <p:tags r:id="rId6"/>
            </p:custDataLst>
          </p:nvPr>
        </p:nvPicPr>
        <p:blipFill rotWithShape="1">
          <a:blip r:embed="rId7"/>
          <a:srcRect/>
          <a:stretch>
            <a:fillRect/>
          </a:stretch>
        </p:blipFill>
        <p:spPr>
          <a:xfrm>
            <a:off x="10153015" y="5511800"/>
            <a:ext cx="885825" cy="798830"/>
          </a:xfrm>
          <a:prstGeom prst="rect">
            <a:avLst/>
          </a:prstGeom>
        </p:spPr>
      </p:pic>
      <p:sp>
        <p:nvSpPr>
          <p:cNvPr id="15" name="Freeform 56"/>
          <p:cNvSpPr>
            <a:spLocks noEditPoints="1"/>
          </p:cNvSpPr>
          <p:nvPr userDrawn="1">
            <p:custDataLst>
              <p:tags r:id="rId8"/>
            </p:custDataLst>
          </p:nvPr>
        </p:nvSpPr>
        <p:spPr bwMode="auto">
          <a:xfrm>
            <a:off x="10992485" y="5080635"/>
            <a:ext cx="1127760" cy="1656715"/>
          </a:xfrm>
          <a:custGeom>
            <a:avLst/>
            <a:gdLst>
              <a:gd name="T0" fmla="*/ 0 w 112"/>
              <a:gd name="T1" fmla="*/ 55 h 110"/>
              <a:gd name="T2" fmla="*/ 56 w 112"/>
              <a:gd name="T3" fmla="*/ 0 h 110"/>
              <a:gd name="T4" fmla="*/ 56 w 112"/>
              <a:gd name="T5" fmla="*/ 0 h 110"/>
              <a:gd name="T6" fmla="*/ 112 w 112"/>
              <a:gd name="T7" fmla="*/ 55 h 110"/>
              <a:gd name="T8" fmla="*/ 112 w 112"/>
              <a:gd name="T9" fmla="*/ 55 h 110"/>
              <a:gd name="T10" fmla="*/ 56 w 112"/>
              <a:gd name="T11" fmla="*/ 110 h 110"/>
              <a:gd name="T12" fmla="*/ 56 w 112"/>
              <a:gd name="T13" fmla="*/ 110 h 110"/>
              <a:gd name="T14" fmla="*/ 0 w 112"/>
              <a:gd name="T15" fmla="*/ 55 h 110"/>
              <a:gd name="T16" fmla="*/ 4 w 112"/>
              <a:gd name="T17" fmla="*/ 55 h 110"/>
              <a:gd name="T18" fmla="*/ 56 w 112"/>
              <a:gd name="T19" fmla="*/ 106 h 110"/>
              <a:gd name="T20" fmla="*/ 56 w 112"/>
              <a:gd name="T21" fmla="*/ 106 h 110"/>
              <a:gd name="T22" fmla="*/ 108 w 112"/>
              <a:gd name="T23" fmla="*/ 55 h 110"/>
              <a:gd name="T24" fmla="*/ 108 w 112"/>
              <a:gd name="T25" fmla="*/ 55 h 110"/>
              <a:gd name="T26" fmla="*/ 56 w 112"/>
              <a:gd name="T27" fmla="*/ 4 h 110"/>
              <a:gd name="T28" fmla="*/ 56 w 112"/>
              <a:gd name="T29" fmla="*/ 4 h 110"/>
              <a:gd name="T30" fmla="*/ 4 w 112"/>
              <a:gd name="T31"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6" h="2609">
                <a:moveTo>
                  <a:pt x="760" y="1640"/>
                </a:moveTo>
                <a:cubicBezTo>
                  <a:pt x="797" y="1640"/>
                  <a:pt x="797" y="1640"/>
                  <a:pt x="797" y="1640"/>
                </a:cubicBezTo>
                <a:cubicBezTo>
                  <a:pt x="797" y="1653"/>
                  <a:pt x="797" y="1653"/>
                  <a:pt x="797" y="1653"/>
                </a:cubicBezTo>
                <a:cubicBezTo>
                  <a:pt x="797" y="1653"/>
                  <a:pt x="797" y="1659"/>
                  <a:pt x="797" y="1671"/>
                </a:cubicBezTo>
                <a:cubicBezTo>
                  <a:pt x="797" y="1671"/>
                  <a:pt x="797" y="1678"/>
                  <a:pt x="797" y="1678"/>
                </a:cubicBezTo>
                <a:cubicBezTo>
                  <a:pt x="797" y="1771"/>
                  <a:pt x="797" y="2121"/>
                  <a:pt x="835" y="2240"/>
                </a:cubicBezTo>
                <a:cubicBezTo>
                  <a:pt x="879" y="2396"/>
                  <a:pt x="879" y="2553"/>
                  <a:pt x="879" y="2553"/>
                </a:cubicBezTo>
                <a:cubicBezTo>
                  <a:pt x="885" y="2578"/>
                  <a:pt x="885" y="2578"/>
                  <a:pt x="885" y="2578"/>
                </a:cubicBezTo>
                <a:cubicBezTo>
                  <a:pt x="735" y="2609"/>
                  <a:pt x="735" y="2609"/>
                  <a:pt x="735" y="2609"/>
                </a:cubicBezTo>
                <a:cubicBezTo>
                  <a:pt x="735" y="2596"/>
                  <a:pt x="735" y="2596"/>
                  <a:pt x="735" y="2596"/>
                </a:cubicBezTo>
                <a:cubicBezTo>
                  <a:pt x="728" y="2571"/>
                  <a:pt x="728" y="2571"/>
                  <a:pt x="728" y="2571"/>
                </a:cubicBezTo>
                <a:cubicBezTo>
                  <a:pt x="722" y="2559"/>
                  <a:pt x="722" y="2559"/>
                  <a:pt x="722" y="2559"/>
                </a:cubicBezTo>
                <a:cubicBezTo>
                  <a:pt x="829" y="2534"/>
                  <a:pt x="829" y="2534"/>
                  <a:pt x="829" y="2534"/>
                </a:cubicBezTo>
                <a:cubicBezTo>
                  <a:pt x="829" y="2490"/>
                  <a:pt x="816" y="2365"/>
                  <a:pt x="785" y="2253"/>
                </a:cubicBezTo>
                <a:cubicBezTo>
                  <a:pt x="747" y="2115"/>
                  <a:pt x="747" y="1759"/>
                  <a:pt x="747" y="1671"/>
                </a:cubicBezTo>
                <a:cubicBezTo>
                  <a:pt x="747" y="1671"/>
                  <a:pt x="747" y="1665"/>
                  <a:pt x="747" y="1665"/>
                </a:cubicBezTo>
                <a:cubicBezTo>
                  <a:pt x="747" y="1653"/>
                  <a:pt x="747" y="1653"/>
                  <a:pt x="747" y="1653"/>
                </a:cubicBezTo>
                <a:cubicBezTo>
                  <a:pt x="747" y="1653"/>
                  <a:pt x="747" y="1653"/>
                  <a:pt x="747" y="1646"/>
                </a:cubicBezTo>
                <a:cubicBezTo>
                  <a:pt x="747" y="1640"/>
                  <a:pt x="753" y="1640"/>
                  <a:pt x="760" y="1640"/>
                </a:cubicBezTo>
                <a:close/>
                <a:moveTo>
                  <a:pt x="785" y="1108"/>
                </a:moveTo>
                <a:lnTo>
                  <a:pt x="804" y="1309"/>
                </a:lnTo>
                <a:lnTo>
                  <a:pt x="854" y="1364"/>
                </a:lnTo>
                <a:lnTo>
                  <a:pt x="854" y="1322"/>
                </a:lnTo>
                <a:lnTo>
                  <a:pt x="785" y="1108"/>
                </a:lnTo>
                <a:close/>
                <a:moveTo>
                  <a:pt x="851" y="905"/>
                </a:moveTo>
                <a:lnTo>
                  <a:pt x="829" y="1006"/>
                </a:lnTo>
                <a:lnTo>
                  <a:pt x="791" y="957"/>
                </a:lnTo>
                <a:lnTo>
                  <a:pt x="904" y="1315"/>
                </a:lnTo>
                <a:lnTo>
                  <a:pt x="904" y="1496"/>
                </a:lnTo>
                <a:lnTo>
                  <a:pt x="760" y="1339"/>
                </a:lnTo>
                <a:lnTo>
                  <a:pt x="754" y="1334"/>
                </a:lnTo>
                <a:lnTo>
                  <a:pt x="754" y="1328"/>
                </a:lnTo>
                <a:lnTo>
                  <a:pt x="724" y="963"/>
                </a:lnTo>
                <a:lnTo>
                  <a:pt x="691" y="1025"/>
                </a:lnTo>
                <a:lnTo>
                  <a:pt x="649" y="951"/>
                </a:lnTo>
                <a:lnTo>
                  <a:pt x="646" y="956"/>
                </a:lnTo>
                <a:cubicBezTo>
                  <a:pt x="643" y="962"/>
                  <a:pt x="640" y="968"/>
                  <a:pt x="637" y="975"/>
                </a:cubicBezTo>
                <a:lnTo>
                  <a:pt x="634" y="982"/>
                </a:lnTo>
                <a:lnTo>
                  <a:pt x="634" y="982"/>
                </a:lnTo>
                <a:lnTo>
                  <a:pt x="633" y="983"/>
                </a:lnTo>
                <a:lnTo>
                  <a:pt x="632" y="984"/>
                </a:lnTo>
                <a:cubicBezTo>
                  <a:pt x="631" y="988"/>
                  <a:pt x="629" y="991"/>
                  <a:pt x="628" y="995"/>
                </a:cubicBezTo>
                <a:cubicBezTo>
                  <a:pt x="603" y="1064"/>
                  <a:pt x="590" y="1157"/>
                  <a:pt x="590" y="1251"/>
                </a:cubicBezTo>
                <a:cubicBezTo>
                  <a:pt x="590" y="1258"/>
                  <a:pt x="590" y="1258"/>
                  <a:pt x="590" y="1258"/>
                </a:cubicBezTo>
                <a:cubicBezTo>
                  <a:pt x="590" y="1339"/>
                  <a:pt x="640" y="1433"/>
                  <a:pt x="709" y="1508"/>
                </a:cubicBezTo>
                <a:cubicBezTo>
                  <a:pt x="778" y="1577"/>
                  <a:pt x="866" y="1627"/>
                  <a:pt x="922" y="1627"/>
                </a:cubicBezTo>
                <a:cubicBezTo>
                  <a:pt x="922" y="1627"/>
                  <a:pt x="922" y="1627"/>
                  <a:pt x="929" y="1627"/>
                </a:cubicBezTo>
                <a:cubicBezTo>
                  <a:pt x="970" y="1627"/>
                  <a:pt x="1016" y="1588"/>
                  <a:pt x="1053" y="1532"/>
                </a:cubicBezTo>
                <a:lnTo>
                  <a:pt x="1057" y="1526"/>
                </a:lnTo>
                <a:lnTo>
                  <a:pt x="1055" y="1525"/>
                </a:lnTo>
                <a:cubicBezTo>
                  <a:pt x="1035" y="1501"/>
                  <a:pt x="1035" y="1501"/>
                  <a:pt x="1035" y="1501"/>
                </a:cubicBezTo>
                <a:cubicBezTo>
                  <a:pt x="1054" y="1495"/>
                  <a:pt x="1054" y="1495"/>
                  <a:pt x="1054" y="1495"/>
                </a:cubicBezTo>
                <a:cubicBezTo>
                  <a:pt x="1054" y="1495"/>
                  <a:pt x="1060" y="1495"/>
                  <a:pt x="1060" y="1495"/>
                </a:cubicBezTo>
                <a:cubicBezTo>
                  <a:pt x="1066" y="1490"/>
                  <a:pt x="1071" y="1484"/>
                  <a:pt x="1081" y="1479"/>
                </a:cubicBezTo>
                <a:lnTo>
                  <a:pt x="1082" y="1478"/>
                </a:lnTo>
                <a:lnTo>
                  <a:pt x="1084" y="1473"/>
                </a:lnTo>
                <a:cubicBezTo>
                  <a:pt x="1108" y="1417"/>
                  <a:pt x="1123" y="1351"/>
                  <a:pt x="1123" y="1289"/>
                </a:cubicBezTo>
                <a:cubicBezTo>
                  <a:pt x="1123" y="1251"/>
                  <a:pt x="1117" y="1220"/>
                  <a:pt x="1110" y="1195"/>
                </a:cubicBezTo>
                <a:cubicBezTo>
                  <a:pt x="1110" y="1189"/>
                  <a:pt x="1110" y="1189"/>
                  <a:pt x="1110" y="1189"/>
                </a:cubicBezTo>
                <a:cubicBezTo>
                  <a:pt x="1068" y="1061"/>
                  <a:pt x="957" y="951"/>
                  <a:pt x="851" y="905"/>
                </a:cubicBezTo>
                <a:lnTo>
                  <a:pt x="851" y="905"/>
                </a:lnTo>
                <a:close/>
                <a:moveTo>
                  <a:pt x="706" y="893"/>
                </a:moveTo>
                <a:lnTo>
                  <a:pt x="701" y="895"/>
                </a:lnTo>
                <a:cubicBezTo>
                  <a:pt x="698" y="897"/>
                  <a:pt x="694" y="900"/>
                  <a:pt x="691" y="902"/>
                </a:cubicBezTo>
                <a:lnTo>
                  <a:pt x="684" y="907"/>
                </a:lnTo>
                <a:lnTo>
                  <a:pt x="691" y="920"/>
                </a:lnTo>
                <a:lnTo>
                  <a:pt x="706" y="893"/>
                </a:lnTo>
                <a:close/>
                <a:moveTo>
                  <a:pt x="584" y="744"/>
                </a:moveTo>
                <a:cubicBezTo>
                  <a:pt x="584" y="749"/>
                  <a:pt x="584" y="752"/>
                  <a:pt x="582" y="754"/>
                </a:cubicBezTo>
                <a:lnTo>
                  <a:pt x="582" y="756"/>
                </a:lnTo>
                <a:lnTo>
                  <a:pt x="586" y="753"/>
                </a:lnTo>
                <a:lnTo>
                  <a:pt x="589" y="752"/>
                </a:lnTo>
                <a:lnTo>
                  <a:pt x="589" y="751"/>
                </a:lnTo>
                <a:cubicBezTo>
                  <a:pt x="588" y="749"/>
                  <a:pt x="587" y="747"/>
                  <a:pt x="584" y="744"/>
                </a:cubicBezTo>
                <a:close/>
                <a:moveTo>
                  <a:pt x="515" y="719"/>
                </a:moveTo>
                <a:cubicBezTo>
                  <a:pt x="515" y="726"/>
                  <a:pt x="515" y="726"/>
                  <a:pt x="509" y="726"/>
                </a:cubicBezTo>
                <a:cubicBezTo>
                  <a:pt x="506" y="729"/>
                  <a:pt x="504" y="732"/>
                  <a:pt x="504" y="734"/>
                </a:cubicBezTo>
                <a:lnTo>
                  <a:pt x="503" y="735"/>
                </a:lnTo>
                <a:lnTo>
                  <a:pt x="519" y="746"/>
                </a:lnTo>
                <a:lnTo>
                  <a:pt x="535" y="755"/>
                </a:lnTo>
                <a:lnTo>
                  <a:pt x="535" y="755"/>
                </a:lnTo>
                <a:cubicBezTo>
                  <a:pt x="534" y="751"/>
                  <a:pt x="534" y="751"/>
                  <a:pt x="534" y="751"/>
                </a:cubicBezTo>
                <a:cubicBezTo>
                  <a:pt x="534" y="751"/>
                  <a:pt x="534" y="744"/>
                  <a:pt x="534" y="744"/>
                </a:cubicBezTo>
                <a:cubicBezTo>
                  <a:pt x="534" y="738"/>
                  <a:pt x="534" y="738"/>
                  <a:pt x="534" y="732"/>
                </a:cubicBezTo>
                <a:cubicBezTo>
                  <a:pt x="534" y="732"/>
                  <a:pt x="528" y="726"/>
                  <a:pt x="522" y="719"/>
                </a:cubicBezTo>
                <a:cubicBezTo>
                  <a:pt x="522" y="719"/>
                  <a:pt x="522" y="719"/>
                  <a:pt x="515" y="719"/>
                </a:cubicBezTo>
                <a:close/>
                <a:moveTo>
                  <a:pt x="595" y="625"/>
                </a:moveTo>
                <a:cubicBezTo>
                  <a:pt x="593" y="625"/>
                  <a:pt x="592" y="625"/>
                  <a:pt x="591" y="626"/>
                </a:cubicBezTo>
                <a:cubicBezTo>
                  <a:pt x="584" y="626"/>
                  <a:pt x="584" y="626"/>
                  <a:pt x="584" y="626"/>
                </a:cubicBezTo>
                <a:cubicBezTo>
                  <a:pt x="578" y="626"/>
                  <a:pt x="572" y="632"/>
                  <a:pt x="559" y="638"/>
                </a:cubicBezTo>
                <a:cubicBezTo>
                  <a:pt x="547" y="645"/>
                  <a:pt x="528" y="657"/>
                  <a:pt x="509" y="663"/>
                </a:cubicBezTo>
                <a:cubicBezTo>
                  <a:pt x="490" y="673"/>
                  <a:pt x="473" y="683"/>
                  <a:pt x="460" y="692"/>
                </a:cubicBezTo>
                <a:lnTo>
                  <a:pt x="457" y="694"/>
                </a:lnTo>
                <a:lnTo>
                  <a:pt x="458" y="694"/>
                </a:lnTo>
                <a:lnTo>
                  <a:pt x="466" y="703"/>
                </a:lnTo>
                <a:lnTo>
                  <a:pt x="466" y="702"/>
                </a:lnTo>
                <a:cubicBezTo>
                  <a:pt x="468" y="698"/>
                  <a:pt x="473" y="694"/>
                  <a:pt x="478" y="694"/>
                </a:cubicBezTo>
                <a:cubicBezTo>
                  <a:pt x="484" y="682"/>
                  <a:pt x="503" y="669"/>
                  <a:pt x="522" y="669"/>
                </a:cubicBezTo>
                <a:cubicBezTo>
                  <a:pt x="534" y="669"/>
                  <a:pt x="547" y="675"/>
                  <a:pt x="559" y="682"/>
                </a:cubicBezTo>
                <a:cubicBezTo>
                  <a:pt x="559" y="688"/>
                  <a:pt x="566" y="688"/>
                  <a:pt x="566" y="694"/>
                </a:cubicBezTo>
                <a:cubicBezTo>
                  <a:pt x="572" y="694"/>
                  <a:pt x="572" y="694"/>
                  <a:pt x="572" y="694"/>
                </a:cubicBezTo>
                <a:cubicBezTo>
                  <a:pt x="572" y="694"/>
                  <a:pt x="578" y="694"/>
                  <a:pt x="578" y="694"/>
                </a:cubicBezTo>
                <a:cubicBezTo>
                  <a:pt x="584" y="694"/>
                  <a:pt x="591" y="694"/>
                  <a:pt x="597" y="700"/>
                </a:cubicBezTo>
                <a:cubicBezTo>
                  <a:pt x="614" y="706"/>
                  <a:pt x="624" y="716"/>
                  <a:pt x="631" y="727"/>
                </a:cubicBezTo>
                <a:lnTo>
                  <a:pt x="633" y="731"/>
                </a:lnTo>
                <a:lnTo>
                  <a:pt x="640" y="727"/>
                </a:lnTo>
                <a:cubicBezTo>
                  <a:pt x="722" y="688"/>
                  <a:pt x="722" y="688"/>
                  <a:pt x="722" y="688"/>
                </a:cubicBezTo>
                <a:cubicBezTo>
                  <a:pt x="716" y="682"/>
                  <a:pt x="710" y="669"/>
                  <a:pt x="703" y="657"/>
                </a:cubicBezTo>
                <a:cubicBezTo>
                  <a:pt x="698" y="651"/>
                  <a:pt x="620" y="623"/>
                  <a:pt x="595" y="625"/>
                </a:cubicBezTo>
                <a:close/>
                <a:moveTo>
                  <a:pt x="446" y="394"/>
                </a:moveTo>
                <a:lnTo>
                  <a:pt x="459" y="394"/>
                </a:lnTo>
                <a:lnTo>
                  <a:pt x="490" y="394"/>
                </a:lnTo>
                <a:lnTo>
                  <a:pt x="490" y="444"/>
                </a:lnTo>
                <a:lnTo>
                  <a:pt x="477" y="444"/>
                </a:lnTo>
                <a:lnTo>
                  <a:pt x="459" y="444"/>
                </a:lnTo>
                <a:lnTo>
                  <a:pt x="446" y="444"/>
                </a:lnTo>
                <a:lnTo>
                  <a:pt x="446" y="394"/>
                </a:lnTo>
                <a:close/>
                <a:moveTo>
                  <a:pt x="691" y="182"/>
                </a:moveTo>
                <a:cubicBezTo>
                  <a:pt x="515" y="182"/>
                  <a:pt x="377" y="320"/>
                  <a:pt x="377" y="489"/>
                </a:cubicBezTo>
                <a:cubicBezTo>
                  <a:pt x="377" y="544"/>
                  <a:pt x="392" y="596"/>
                  <a:pt x="418" y="641"/>
                </a:cubicBezTo>
                <a:lnTo>
                  <a:pt x="427" y="655"/>
                </a:lnTo>
                <a:lnTo>
                  <a:pt x="429" y="654"/>
                </a:lnTo>
                <a:cubicBezTo>
                  <a:pt x="431" y="653"/>
                  <a:pt x="432" y="652"/>
                  <a:pt x="434" y="651"/>
                </a:cubicBezTo>
                <a:cubicBezTo>
                  <a:pt x="446" y="645"/>
                  <a:pt x="465" y="632"/>
                  <a:pt x="484" y="620"/>
                </a:cubicBezTo>
                <a:cubicBezTo>
                  <a:pt x="521" y="601"/>
                  <a:pt x="559" y="576"/>
                  <a:pt x="584" y="576"/>
                </a:cubicBezTo>
                <a:cubicBezTo>
                  <a:pt x="584" y="576"/>
                  <a:pt x="584" y="576"/>
                  <a:pt x="591" y="576"/>
                </a:cubicBezTo>
                <a:cubicBezTo>
                  <a:pt x="622" y="576"/>
                  <a:pt x="703" y="595"/>
                  <a:pt x="741" y="626"/>
                </a:cubicBezTo>
                <a:cubicBezTo>
                  <a:pt x="766" y="651"/>
                  <a:pt x="779" y="688"/>
                  <a:pt x="779" y="694"/>
                </a:cubicBezTo>
                <a:cubicBezTo>
                  <a:pt x="785" y="719"/>
                  <a:pt x="785" y="719"/>
                  <a:pt x="785" y="719"/>
                </a:cubicBezTo>
                <a:cubicBezTo>
                  <a:pt x="716" y="750"/>
                  <a:pt x="669" y="772"/>
                  <a:pt x="637" y="787"/>
                </a:cubicBezTo>
                <a:lnTo>
                  <a:pt x="631" y="789"/>
                </a:lnTo>
                <a:lnTo>
                  <a:pt x="642" y="791"/>
                </a:lnTo>
                <a:cubicBezTo>
                  <a:pt x="658" y="794"/>
                  <a:pt x="674" y="795"/>
                  <a:pt x="691" y="795"/>
                </a:cubicBezTo>
                <a:cubicBezTo>
                  <a:pt x="860" y="795"/>
                  <a:pt x="1004" y="657"/>
                  <a:pt x="1004" y="489"/>
                </a:cubicBezTo>
                <a:cubicBezTo>
                  <a:pt x="1004" y="320"/>
                  <a:pt x="860" y="182"/>
                  <a:pt x="691" y="182"/>
                </a:cubicBezTo>
                <a:close/>
                <a:moveTo>
                  <a:pt x="402" y="0"/>
                </a:moveTo>
                <a:cubicBezTo>
                  <a:pt x="402" y="19"/>
                  <a:pt x="402" y="19"/>
                  <a:pt x="402" y="19"/>
                </a:cubicBezTo>
                <a:cubicBezTo>
                  <a:pt x="402" y="44"/>
                  <a:pt x="402" y="44"/>
                  <a:pt x="402" y="44"/>
                </a:cubicBezTo>
                <a:cubicBezTo>
                  <a:pt x="402" y="50"/>
                  <a:pt x="396" y="50"/>
                  <a:pt x="396" y="50"/>
                </a:cubicBezTo>
                <a:cubicBezTo>
                  <a:pt x="396" y="50"/>
                  <a:pt x="396" y="50"/>
                  <a:pt x="396" y="57"/>
                </a:cubicBezTo>
                <a:cubicBezTo>
                  <a:pt x="396" y="57"/>
                  <a:pt x="389" y="57"/>
                  <a:pt x="389" y="57"/>
                </a:cubicBezTo>
                <a:cubicBezTo>
                  <a:pt x="389" y="57"/>
                  <a:pt x="383" y="57"/>
                  <a:pt x="383" y="57"/>
                </a:cubicBezTo>
                <a:cubicBezTo>
                  <a:pt x="377" y="57"/>
                  <a:pt x="370" y="57"/>
                  <a:pt x="364" y="57"/>
                </a:cubicBezTo>
                <a:cubicBezTo>
                  <a:pt x="345" y="63"/>
                  <a:pt x="326" y="69"/>
                  <a:pt x="320" y="69"/>
                </a:cubicBezTo>
                <a:cubicBezTo>
                  <a:pt x="320" y="75"/>
                  <a:pt x="320" y="75"/>
                  <a:pt x="326" y="82"/>
                </a:cubicBezTo>
                <a:cubicBezTo>
                  <a:pt x="383" y="126"/>
                  <a:pt x="490" y="170"/>
                  <a:pt x="508" y="176"/>
                </a:cubicBezTo>
                <a:cubicBezTo>
                  <a:pt x="510" y="176"/>
                  <a:pt x="511" y="176"/>
                  <a:pt x="513" y="176"/>
                </a:cubicBezTo>
                <a:lnTo>
                  <a:pt x="515" y="176"/>
                </a:lnTo>
                <a:lnTo>
                  <a:pt x="523" y="171"/>
                </a:lnTo>
                <a:lnTo>
                  <a:pt x="535" y="166"/>
                </a:lnTo>
                <a:lnTo>
                  <a:pt x="533" y="164"/>
                </a:lnTo>
                <a:cubicBezTo>
                  <a:pt x="520" y="154"/>
                  <a:pt x="503" y="135"/>
                  <a:pt x="478" y="100"/>
                </a:cubicBezTo>
                <a:lnTo>
                  <a:pt x="478" y="100"/>
                </a:lnTo>
                <a:lnTo>
                  <a:pt x="479" y="100"/>
                </a:lnTo>
                <a:lnTo>
                  <a:pt x="479" y="100"/>
                </a:lnTo>
                <a:lnTo>
                  <a:pt x="479" y="100"/>
                </a:lnTo>
                <a:cubicBezTo>
                  <a:pt x="481" y="99"/>
                  <a:pt x="483" y="98"/>
                  <a:pt x="486" y="96"/>
                </a:cubicBezTo>
                <a:lnTo>
                  <a:pt x="489" y="95"/>
                </a:lnTo>
                <a:lnTo>
                  <a:pt x="489" y="95"/>
                </a:lnTo>
                <a:cubicBezTo>
                  <a:pt x="488" y="95"/>
                  <a:pt x="486" y="96"/>
                  <a:pt x="482" y="98"/>
                </a:cubicBezTo>
                <a:lnTo>
                  <a:pt x="479" y="100"/>
                </a:lnTo>
                <a:lnTo>
                  <a:pt x="478" y="100"/>
                </a:lnTo>
                <a:lnTo>
                  <a:pt x="478" y="100"/>
                </a:lnTo>
                <a:cubicBezTo>
                  <a:pt x="478" y="100"/>
                  <a:pt x="478" y="100"/>
                  <a:pt x="478" y="100"/>
                </a:cubicBezTo>
                <a:cubicBezTo>
                  <a:pt x="472" y="88"/>
                  <a:pt x="459" y="69"/>
                  <a:pt x="459" y="56"/>
                </a:cubicBezTo>
                <a:cubicBezTo>
                  <a:pt x="459" y="25"/>
                  <a:pt x="484" y="12"/>
                  <a:pt x="497" y="6"/>
                </a:cubicBezTo>
                <a:cubicBezTo>
                  <a:pt x="516" y="6"/>
                  <a:pt x="528" y="6"/>
                  <a:pt x="541" y="6"/>
                </a:cubicBezTo>
                <a:cubicBezTo>
                  <a:pt x="547" y="6"/>
                  <a:pt x="547" y="6"/>
                  <a:pt x="554" y="6"/>
                </a:cubicBezTo>
                <a:cubicBezTo>
                  <a:pt x="566" y="6"/>
                  <a:pt x="566" y="6"/>
                  <a:pt x="566" y="6"/>
                </a:cubicBezTo>
                <a:cubicBezTo>
                  <a:pt x="560" y="56"/>
                  <a:pt x="560" y="56"/>
                  <a:pt x="560" y="56"/>
                </a:cubicBezTo>
                <a:cubicBezTo>
                  <a:pt x="547" y="56"/>
                  <a:pt x="547" y="56"/>
                  <a:pt x="547" y="56"/>
                </a:cubicBezTo>
                <a:cubicBezTo>
                  <a:pt x="547" y="56"/>
                  <a:pt x="547" y="56"/>
                  <a:pt x="541" y="56"/>
                </a:cubicBezTo>
                <a:cubicBezTo>
                  <a:pt x="535" y="56"/>
                  <a:pt x="522" y="56"/>
                  <a:pt x="516" y="56"/>
                </a:cubicBezTo>
                <a:cubicBezTo>
                  <a:pt x="516" y="63"/>
                  <a:pt x="516" y="69"/>
                  <a:pt x="522" y="69"/>
                </a:cubicBezTo>
                <a:cubicBezTo>
                  <a:pt x="541" y="100"/>
                  <a:pt x="554" y="113"/>
                  <a:pt x="566" y="125"/>
                </a:cubicBezTo>
                <a:cubicBezTo>
                  <a:pt x="572" y="125"/>
                  <a:pt x="572" y="132"/>
                  <a:pt x="572" y="132"/>
                </a:cubicBezTo>
                <a:cubicBezTo>
                  <a:pt x="585" y="132"/>
                  <a:pt x="585" y="132"/>
                  <a:pt x="585" y="132"/>
                </a:cubicBezTo>
                <a:cubicBezTo>
                  <a:pt x="579" y="144"/>
                  <a:pt x="579" y="144"/>
                  <a:pt x="579" y="144"/>
                </a:cubicBezTo>
                <a:cubicBezTo>
                  <a:pt x="579" y="146"/>
                  <a:pt x="579" y="147"/>
                  <a:pt x="579" y="148"/>
                </a:cubicBezTo>
                <a:lnTo>
                  <a:pt x="579" y="149"/>
                </a:lnTo>
                <a:lnTo>
                  <a:pt x="582" y="148"/>
                </a:lnTo>
                <a:cubicBezTo>
                  <a:pt x="616" y="138"/>
                  <a:pt x="653" y="132"/>
                  <a:pt x="691" y="132"/>
                </a:cubicBezTo>
                <a:cubicBezTo>
                  <a:pt x="891" y="132"/>
                  <a:pt x="1054" y="288"/>
                  <a:pt x="1054" y="489"/>
                </a:cubicBezTo>
                <a:cubicBezTo>
                  <a:pt x="1054" y="652"/>
                  <a:pt x="938" y="793"/>
                  <a:pt x="781" y="834"/>
                </a:cubicBezTo>
                <a:lnTo>
                  <a:pt x="781" y="834"/>
                </a:lnTo>
                <a:lnTo>
                  <a:pt x="783" y="834"/>
                </a:lnTo>
                <a:cubicBezTo>
                  <a:pt x="790" y="835"/>
                  <a:pt x="797" y="836"/>
                  <a:pt x="804" y="837"/>
                </a:cubicBezTo>
                <a:lnTo>
                  <a:pt x="810" y="838"/>
                </a:lnTo>
                <a:lnTo>
                  <a:pt x="810" y="838"/>
                </a:lnTo>
                <a:lnTo>
                  <a:pt x="1578" y="566"/>
                </a:lnTo>
                <a:lnTo>
                  <a:pt x="1619" y="476"/>
                </a:lnTo>
                <a:lnTo>
                  <a:pt x="1663" y="501"/>
                </a:lnTo>
                <a:lnTo>
                  <a:pt x="1649" y="536"/>
                </a:lnTo>
                <a:lnTo>
                  <a:pt x="1694" y="514"/>
                </a:lnTo>
                <a:lnTo>
                  <a:pt x="1713" y="564"/>
                </a:lnTo>
                <a:lnTo>
                  <a:pt x="1744" y="564"/>
                </a:lnTo>
                <a:lnTo>
                  <a:pt x="1744" y="613"/>
                </a:lnTo>
                <a:lnTo>
                  <a:pt x="1604" y="613"/>
                </a:lnTo>
                <a:lnTo>
                  <a:pt x="884" y="863"/>
                </a:lnTo>
                <a:lnTo>
                  <a:pt x="903" y="873"/>
                </a:lnTo>
                <a:cubicBezTo>
                  <a:pt x="1012" y="929"/>
                  <a:pt x="1111" y="1039"/>
                  <a:pt x="1154" y="1164"/>
                </a:cubicBezTo>
                <a:cubicBezTo>
                  <a:pt x="1154" y="1176"/>
                  <a:pt x="1154" y="1176"/>
                  <a:pt x="1154" y="1176"/>
                </a:cubicBezTo>
                <a:cubicBezTo>
                  <a:pt x="1154" y="1176"/>
                  <a:pt x="1154" y="1176"/>
                  <a:pt x="1160" y="1176"/>
                </a:cubicBezTo>
                <a:cubicBezTo>
                  <a:pt x="1160" y="1189"/>
                  <a:pt x="1160" y="1189"/>
                  <a:pt x="1160" y="1189"/>
                </a:cubicBezTo>
                <a:cubicBezTo>
                  <a:pt x="1167" y="1220"/>
                  <a:pt x="1173" y="1251"/>
                  <a:pt x="1173" y="1289"/>
                </a:cubicBezTo>
                <a:cubicBezTo>
                  <a:pt x="1173" y="1334"/>
                  <a:pt x="1167" y="1379"/>
                  <a:pt x="1156" y="1423"/>
                </a:cubicBezTo>
                <a:lnTo>
                  <a:pt x="1154" y="1430"/>
                </a:lnTo>
                <a:lnTo>
                  <a:pt x="1161" y="1426"/>
                </a:lnTo>
                <a:cubicBezTo>
                  <a:pt x="1223" y="1395"/>
                  <a:pt x="1299" y="1357"/>
                  <a:pt x="1368" y="1357"/>
                </a:cubicBezTo>
                <a:cubicBezTo>
                  <a:pt x="1393" y="1357"/>
                  <a:pt x="1424" y="1363"/>
                  <a:pt x="1449" y="1382"/>
                </a:cubicBezTo>
                <a:cubicBezTo>
                  <a:pt x="1537" y="1445"/>
                  <a:pt x="1600" y="1533"/>
                  <a:pt x="1625" y="1570"/>
                </a:cubicBezTo>
                <a:cubicBezTo>
                  <a:pt x="1751" y="1514"/>
                  <a:pt x="1751" y="1514"/>
                  <a:pt x="1751" y="1514"/>
                </a:cubicBezTo>
                <a:cubicBezTo>
                  <a:pt x="1776" y="1558"/>
                  <a:pt x="1776" y="1558"/>
                  <a:pt x="1776" y="1558"/>
                </a:cubicBezTo>
                <a:cubicBezTo>
                  <a:pt x="1606" y="1633"/>
                  <a:pt x="1606" y="1633"/>
                  <a:pt x="1606" y="1633"/>
                </a:cubicBezTo>
                <a:cubicBezTo>
                  <a:pt x="1600" y="1627"/>
                  <a:pt x="1600" y="1627"/>
                  <a:pt x="1600" y="1627"/>
                </a:cubicBezTo>
                <a:cubicBezTo>
                  <a:pt x="1594" y="1614"/>
                  <a:pt x="1594" y="1614"/>
                  <a:pt x="1594" y="1614"/>
                </a:cubicBezTo>
                <a:cubicBezTo>
                  <a:pt x="1594" y="1614"/>
                  <a:pt x="1594" y="1614"/>
                  <a:pt x="1594" y="1614"/>
                </a:cubicBezTo>
                <a:lnTo>
                  <a:pt x="1594" y="1614"/>
                </a:lnTo>
                <a:lnTo>
                  <a:pt x="1595" y="1614"/>
                </a:lnTo>
                <a:lnTo>
                  <a:pt x="1595" y="1614"/>
                </a:lnTo>
                <a:lnTo>
                  <a:pt x="1595" y="1613"/>
                </a:lnTo>
                <a:lnTo>
                  <a:pt x="1596" y="1613"/>
                </a:lnTo>
                <a:lnTo>
                  <a:pt x="1597" y="1613"/>
                </a:lnTo>
                <a:lnTo>
                  <a:pt x="1597" y="1612"/>
                </a:lnTo>
                <a:lnTo>
                  <a:pt x="1598" y="1612"/>
                </a:lnTo>
                <a:lnTo>
                  <a:pt x="1598" y="1612"/>
                </a:lnTo>
                <a:lnTo>
                  <a:pt x="1599" y="1612"/>
                </a:lnTo>
                <a:lnTo>
                  <a:pt x="1600" y="1611"/>
                </a:lnTo>
                <a:lnTo>
                  <a:pt x="1602" y="1610"/>
                </a:lnTo>
                <a:lnTo>
                  <a:pt x="1603" y="1610"/>
                </a:lnTo>
                <a:lnTo>
                  <a:pt x="1604" y="1609"/>
                </a:lnTo>
                <a:lnTo>
                  <a:pt x="1605" y="1609"/>
                </a:lnTo>
                <a:lnTo>
                  <a:pt x="1606" y="1608"/>
                </a:lnTo>
                <a:lnTo>
                  <a:pt x="1606" y="1608"/>
                </a:lnTo>
                <a:lnTo>
                  <a:pt x="1605" y="1609"/>
                </a:lnTo>
                <a:lnTo>
                  <a:pt x="1605" y="1609"/>
                </a:lnTo>
                <a:lnTo>
                  <a:pt x="1604" y="1609"/>
                </a:lnTo>
                <a:lnTo>
                  <a:pt x="1603" y="1609"/>
                </a:lnTo>
                <a:lnTo>
                  <a:pt x="1603" y="1610"/>
                </a:lnTo>
                <a:lnTo>
                  <a:pt x="1602" y="1610"/>
                </a:lnTo>
                <a:lnTo>
                  <a:pt x="1602" y="1610"/>
                </a:lnTo>
                <a:lnTo>
                  <a:pt x="1601" y="1611"/>
                </a:lnTo>
                <a:lnTo>
                  <a:pt x="1600" y="1611"/>
                </a:lnTo>
                <a:lnTo>
                  <a:pt x="1598" y="1612"/>
                </a:lnTo>
                <a:lnTo>
                  <a:pt x="1597" y="1612"/>
                </a:lnTo>
                <a:lnTo>
                  <a:pt x="1596" y="1613"/>
                </a:lnTo>
                <a:lnTo>
                  <a:pt x="1595" y="1614"/>
                </a:lnTo>
                <a:lnTo>
                  <a:pt x="1594" y="1614"/>
                </a:lnTo>
                <a:lnTo>
                  <a:pt x="1594" y="1614"/>
                </a:lnTo>
                <a:cubicBezTo>
                  <a:pt x="1594" y="1614"/>
                  <a:pt x="1594" y="1614"/>
                  <a:pt x="1594" y="1608"/>
                </a:cubicBezTo>
                <a:cubicBezTo>
                  <a:pt x="1588" y="1608"/>
                  <a:pt x="1588" y="1602"/>
                  <a:pt x="1581" y="1595"/>
                </a:cubicBezTo>
                <a:cubicBezTo>
                  <a:pt x="1575" y="1583"/>
                  <a:pt x="1562" y="1564"/>
                  <a:pt x="1544" y="1545"/>
                </a:cubicBezTo>
                <a:cubicBezTo>
                  <a:pt x="1519" y="1508"/>
                  <a:pt x="1468" y="1457"/>
                  <a:pt x="1418" y="1420"/>
                </a:cubicBezTo>
                <a:cubicBezTo>
                  <a:pt x="1406" y="1413"/>
                  <a:pt x="1387" y="1407"/>
                  <a:pt x="1368" y="1407"/>
                </a:cubicBezTo>
                <a:cubicBezTo>
                  <a:pt x="1311" y="1407"/>
                  <a:pt x="1242" y="1439"/>
                  <a:pt x="1186" y="1470"/>
                </a:cubicBezTo>
                <a:cubicBezTo>
                  <a:pt x="1165" y="1484"/>
                  <a:pt x="1145" y="1497"/>
                  <a:pt x="1129" y="1508"/>
                </a:cubicBezTo>
                <a:lnTo>
                  <a:pt x="1123" y="1512"/>
                </a:lnTo>
                <a:lnTo>
                  <a:pt x="1116" y="1527"/>
                </a:lnTo>
                <a:cubicBezTo>
                  <a:pt x="1072" y="1612"/>
                  <a:pt x="1005" y="1674"/>
                  <a:pt x="922" y="1677"/>
                </a:cubicBezTo>
                <a:cubicBezTo>
                  <a:pt x="766" y="1671"/>
                  <a:pt x="546" y="1464"/>
                  <a:pt x="540" y="1251"/>
                </a:cubicBezTo>
                <a:cubicBezTo>
                  <a:pt x="540" y="1185"/>
                  <a:pt x="546" y="1115"/>
                  <a:pt x="561" y="1051"/>
                </a:cubicBezTo>
                <a:lnTo>
                  <a:pt x="566" y="1032"/>
                </a:lnTo>
                <a:lnTo>
                  <a:pt x="163" y="1330"/>
                </a:lnTo>
                <a:lnTo>
                  <a:pt x="163" y="1331"/>
                </a:lnTo>
                <a:cubicBezTo>
                  <a:pt x="163" y="1335"/>
                  <a:pt x="163" y="1339"/>
                  <a:pt x="163" y="1345"/>
                </a:cubicBezTo>
                <a:cubicBezTo>
                  <a:pt x="163" y="1345"/>
                  <a:pt x="163" y="1352"/>
                  <a:pt x="163" y="1352"/>
                </a:cubicBezTo>
                <a:cubicBezTo>
                  <a:pt x="176" y="1364"/>
                  <a:pt x="176" y="1364"/>
                  <a:pt x="176" y="1364"/>
                </a:cubicBezTo>
                <a:cubicBezTo>
                  <a:pt x="138" y="1401"/>
                  <a:pt x="138" y="1401"/>
                  <a:pt x="138" y="1401"/>
                </a:cubicBezTo>
                <a:cubicBezTo>
                  <a:pt x="132" y="1389"/>
                  <a:pt x="132" y="1389"/>
                  <a:pt x="132" y="1389"/>
                </a:cubicBezTo>
                <a:cubicBezTo>
                  <a:pt x="125" y="1384"/>
                  <a:pt x="120" y="1378"/>
                  <a:pt x="118" y="1371"/>
                </a:cubicBezTo>
                <a:lnTo>
                  <a:pt x="116" y="1365"/>
                </a:lnTo>
                <a:lnTo>
                  <a:pt x="31" y="1427"/>
                </a:lnTo>
                <a:lnTo>
                  <a:pt x="13" y="1396"/>
                </a:lnTo>
                <a:lnTo>
                  <a:pt x="0" y="1389"/>
                </a:lnTo>
                <a:lnTo>
                  <a:pt x="594" y="952"/>
                </a:lnTo>
                <a:lnTo>
                  <a:pt x="602" y="936"/>
                </a:lnTo>
                <a:cubicBezTo>
                  <a:pt x="622" y="898"/>
                  <a:pt x="647" y="867"/>
                  <a:pt x="681" y="849"/>
                </a:cubicBezTo>
                <a:lnTo>
                  <a:pt x="690" y="845"/>
                </a:lnTo>
                <a:lnTo>
                  <a:pt x="673" y="845"/>
                </a:lnTo>
                <a:cubicBezTo>
                  <a:pt x="632" y="843"/>
                  <a:pt x="593" y="834"/>
                  <a:pt x="556" y="819"/>
                </a:cubicBezTo>
                <a:lnTo>
                  <a:pt x="547" y="816"/>
                </a:lnTo>
                <a:lnTo>
                  <a:pt x="545" y="818"/>
                </a:lnTo>
                <a:cubicBezTo>
                  <a:pt x="541" y="826"/>
                  <a:pt x="541" y="826"/>
                  <a:pt x="541" y="826"/>
                </a:cubicBezTo>
                <a:cubicBezTo>
                  <a:pt x="540" y="821"/>
                  <a:pt x="540" y="817"/>
                  <a:pt x="539" y="813"/>
                </a:cubicBezTo>
                <a:lnTo>
                  <a:pt x="539" y="812"/>
                </a:lnTo>
                <a:lnTo>
                  <a:pt x="532" y="809"/>
                </a:lnTo>
                <a:cubicBezTo>
                  <a:pt x="452" y="770"/>
                  <a:pt x="388" y="703"/>
                  <a:pt x="354" y="623"/>
                </a:cubicBezTo>
                <a:lnTo>
                  <a:pt x="353" y="619"/>
                </a:lnTo>
                <a:lnTo>
                  <a:pt x="314" y="644"/>
                </a:lnTo>
                <a:lnTo>
                  <a:pt x="295" y="612"/>
                </a:lnTo>
                <a:lnTo>
                  <a:pt x="289" y="601"/>
                </a:lnTo>
                <a:lnTo>
                  <a:pt x="337" y="569"/>
                </a:lnTo>
                <a:lnTo>
                  <a:pt x="334" y="555"/>
                </a:lnTo>
                <a:cubicBezTo>
                  <a:pt x="329" y="534"/>
                  <a:pt x="327" y="511"/>
                  <a:pt x="327" y="489"/>
                </a:cubicBezTo>
                <a:cubicBezTo>
                  <a:pt x="327" y="377"/>
                  <a:pt x="377" y="279"/>
                  <a:pt x="457" y="214"/>
                </a:cubicBezTo>
                <a:lnTo>
                  <a:pt x="463" y="210"/>
                </a:lnTo>
                <a:lnTo>
                  <a:pt x="460" y="209"/>
                </a:lnTo>
                <a:cubicBezTo>
                  <a:pt x="449" y="204"/>
                  <a:pt x="435" y="199"/>
                  <a:pt x="421" y="195"/>
                </a:cubicBezTo>
                <a:cubicBezTo>
                  <a:pt x="383" y="176"/>
                  <a:pt x="333" y="151"/>
                  <a:pt x="295" y="119"/>
                </a:cubicBezTo>
                <a:lnTo>
                  <a:pt x="295" y="119"/>
                </a:lnTo>
                <a:lnTo>
                  <a:pt x="295" y="119"/>
                </a:lnTo>
                <a:lnTo>
                  <a:pt x="296" y="118"/>
                </a:lnTo>
                <a:lnTo>
                  <a:pt x="296" y="117"/>
                </a:lnTo>
                <a:lnTo>
                  <a:pt x="297" y="115"/>
                </a:lnTo>
                <a:lnTo>
                  <a:pt x="298" y="114"/>
                </a:lnTo>
                <a:cubicBezTo>
                  <a:pt x="298" y="113"/>
                  <a:pt x="299" y="112"/>
                  <a:pt x="299" y="111"/>
                </a:cubicBezTo>
                <a:lnTo>
                  <a:pt x="299" y="111"/>
                </a:lnTo>
                <a:lnTo>
                  <a:pt x="300" y="110"/>
                </a:lnTo>
                <a:lnTo>
                  <a:pt x="300" y="109"/>
                </a:lnTo>
                <a:lnTo>
                  <a:pt x="301" y="108"/>
                </a:lnTo>
                <a:lnTo>
                  <a:pt x="301" y="107"/>
                </a:lnTo>
                <a:lnTo>
                  <a:pt x="301" y="107"/>
                </a:lnTo>
                <a:cubicBezTo>
                  <a:pt x="301" y="107"/>
                  <a:pt x="301" y="107"/>
                  <a:pt x="301" y="107"/>
                </a:cubicBezTo>
                <a:lnTo>
                  <a:pt x="301" y="107"/>
                </a:lnTo>
                <a:lnTo>
                  <a:pt x="301" y="107"/>
                </a:lnTo>
                <a:lnTo>
                  <a:pt x="301" y="108"/>
                </a:lnTo>
                <a:lnTo>
                  <a:pt x="301" y="108"/>
                </a:lnTo>
                <a:lnTo>
                  <a:pt x="300" y="109"/>
                </a:lnTo>
                <a:lnTo>
                  <a:pt x="299" y="111"/>
                </a:lnTo>
                <a:lnTo>
                  <a:pt x="299" y="112"/>
                </a:lnTo>
                <a:cubicBezTo>
                  <a:pt x="298" y="113"/>
                  <a:pt x="298" y="114"/>
                  <a:pt x="297" y="115"/>
                </a:cubicBezTo>
                <a:lnTo>
                  <a:pt x="297" y="115"/>
                </a:lnTo>
                <a:lnTo>
                  <a:pt x="297" y="116"/>
                </a:lnTo>
                <a:lnTo>
                  <a:pt x="296" y="117"/>
                </a:lnTo>
                <a:lnTo>
                  <a:pt x="296" y="118"/>
                </a:lnTo>
                <a:lnTo>
                  <a:pt x="296" y="118"/>
                </a:lnTo>
                <a:lnTo>
                  <a:pt x="295" y="119"/>
                </a:lnTo>
                <a:lnTo>
                  <a:pt x="295" y="119"/>
                </a:lnTo>
                <a:cubicBezTo>
                  <a:pt x="295" y="119"/>
                  <a:pt x="295" y="119"/>
                  <a:pt x="295" y="119"/>
                </a:cubicBezTo>
                <a:cubicBezTo>
                  <a:pt x="276" y="107"/>
                  <a:pt x="270" y="88"/>
                  <a:pt x="270" y="69"/>
                </a:cubicBezTo>
                <a:cubicBezTo>
                  <a:pt x="270" y="31"/>
                  <a:pt x="314" y="19"/>
                  <a:pt x="333" y="13"/>
                </a:cubicBezTo>
                <a:cubicBezTo>
                  <a:pt x="358" y="6"/>
                  <a:pt x="383" y="6"/>
                  <a:pt x="383" y="6"/>
                </a:cubicBezTo>
                <a:cubicBezTo>
                  <a:pt x="402" y="0"/>
                  <a:pt x="402" y="0"/>
                  <a:pt x="402"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 name="标题 1"/>
          <p:cNvSpPr>
            <a:spLocks noGrp="1"/>
          </p:cNvSpPr>
          <p:nvPr>
            <p:ph type="title" hasCustomPrompt="1"/>
            <p:custDataLst>
              <p:tags r:id="rId9"/>
            </p:custDataLst>
          </p:nvPr>
        </p:nvSpPr>
        <p:spPr>
          <a:xfrm>
            <a:off x="1522800" y="1339200"/>
            <a:ext cx="9144000" cy="2386800"/>
          </a:xfrm>
        </p:spPr>
        <p:txBody>
          <a:bodyPr anchor="b">
            <a:normAutofit/>
          </a:bodyPr>
          <a:lstStyle>
            <a:lvl1pPr algn="ctr">
              <a:defRPr sz="6000" cap="all" baseline="0">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normAutofit/>
          </a:bodyPr>
          <a:lstStyle>
            <a:lvl1pPr algn="ctr">
              <a:defRPr cap="all"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slideLayout" Target="../slideLayouts/slideLayout13.xml"/><Relationship Id="rId19" Type="http://schemas.openxmlformats.org/officeDocument/2006/relationships/tags" Target="../tags/tag15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14.xml"/><Relationship Id="rId23" Type="http://schemas.openxmlformats.org/officeDocument/2006/relationships/tags" Target="../tags/tag313.xml"/><Relationship Id="rId22" Type="http://schemas.openxmlformats.org/officeDocument/2006/relationships/tags" Target="../tags/tag312.xml"/><Relationship Id="rId21" Type="http://schemas.openxmlformats.org/officeDocument/2006/relationships/tags" Target="../tags/tag311.xml"/><Relationship Id="rId20" Type="http://schemas.openxmlformats.org/officeDocument/2006/relationships/tags" Target="../tags/tag310.xml"/><Relationship Id="rId2" Type="http://schemas.openxmlformats.org/officeDocument/2006/relationships/slideLayout" Target="../slideLayouts/slideLayout31.xml"/><Relationship Id="rId19" Type="http://schemas.openxmlformats.org/officeDocument/2006/relationships/tags" Target="../tags/tag309.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36.xml"/><Relationship Id="rId1" Type="http://schemas.openxmlformats.org/officeDocument/2006/relationships/tags" Target="../tags/tag33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345.xml"/><Relationship Id="rId1" Type="http://schemas.openxmlformats.org/officeDocument/2006/relationships/tags" Target="../tags/tag34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347.xml"/><Relationship Id="rId2" Type="http://schemas.openxmlformats.org/officeDocument/2006/relationships/image" Target="../media/image11.png"/><Relationship Id="rId1" Type="http://schemas.openxmlformats.org/officeDocument/2006/relationships/tags" Target="../tags/tag34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348.xml"/></Relationships>
</file>

<file path=ppt/slides/_rels/slide16.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image" Target="../media/image12.jpeg"/><Relationship Id="rId20" Type="http://schemas.openxmlformats.org/officeDocument/2006/relationships/slideLayout" Target="../slideLayouts/slideLayout45.xml"/><Relationship Id="rId2" Type="http://schemas.openxmlformats.org/officeDocument/2006/relationships/tags" Target="../tags/tag350.xml"/><Relationship Id="rId19" Type="http://schemas.openxmlformats.org/officeDocument/2006/relationships/tags" Target="../tags/tag366.xml"/><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36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373.xml"/><Relationship Id="rId3" Type="http://schemas.openxmlformats.org/officeDocument/2006/relationships/image" Target="../media/image13.png"/><Relationship Id="rId2" Type="http://schemas.openxmlformats.org/officeDocument/2006/relationships/tags" Target="../tags/tag372.xml"/><Relationship Id="rId1" Type="http://schemas.openxmlformats.org/officeDocument/2006/relationships/tags" Target="../tags/tag37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79.xml"/><Relationship Id="rId1" Type="http://schemas.openxmlformats.org/officeDocument/2006/relationships/tags" Target="../tags/tag37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381.xml"/><Relationship Id="rId1" Type="http://schemas.openxmlformats.org/officeDocument/2006/relationships/tags" Target="../tags/tag38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83.xml"/><Relationship Id="rId1" Type="http://schemas.openxmlformats.org/officeDocument/2006/relationships/tags" Target="../tags/tag38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2.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325.xml"/><Relationship Id="rId1" Type="http://schemas.openxmlformats.org/officeDocument/2006/relationships/tags" Target="../tags/tag3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326.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32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tags" Target="../tags/tag33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custDataLst>
              <p:tags r:id="rId1"/>
            </p:custDataLst>
          </p:nvPr>
        </p:nvSpPr>
        <p:spPr/>
        <p:txBody>
          <a:bodyPr>
            <a:normAutofit fontScale="90000"/>
          </a:bodyPr>
          <a:p>
            <a:pPr marL="0" indent="0" algn="ctr">
              <a:lnSpc>
                <a:spcPct val="100000"/>
              </a:lnSpc>
              <a:spcBef>
                <a:spcPts val="0"/>
              </a:spcBef>
              <a:spcAft>
                <a:spcPts val="0"/>
              </a:spcAft>
              <a:buSzPct val="100000"/>
              <a:buNone/>
            </a:pPr>
            <a:r>
              <a:rPr lang="zh-CN" altLang="en-US" dirty="0">
                <a:solidFill>
                  <a:schemeClr val="accent1">
                    <a:lumMod val="75000"/>
                  </a:schemeClr>
                </a:solidFill>
              </a:rPr>
              <a:t>双周独立作业（三）</a:t>
            </a:r>
            <a:endParaRPr lang="zh-CN" altLang="en-US" dirty="0">
              <a:solidFill>
                <a:schemeClr val="accent1">
                  <a:lumMod val="75000"/>
                </a:schemeClr>
              </a:solidFill>
            </a:endParaRPr>
          </a:p>
          <a:p>
            <a:pPr marL="0" indent="0" algn="ctr">
              <a:lnSpc>
                <a:spcPct val="100000"/>
              </a:lnSpc>
              <a:spcBef>
                <a:spcPts val="0"/>
              </a:spcBef>
              <a:spcAft>
                <a:spcPts val="0"/>
              </a:spcAft>
              <a:buSzPct val="100000"/>
              <a:buNone/>
            </a:pPr>
            <a:r>
              <a:rPr lang="zh-CN" altLang="en-US" dirty="0">
                <a:solidFill>
                  <a:schemeClr val="accent1">
                    <a:lumMod val="75000"/>
                  </a:schemeClr>
                </a:solidFill>
                <a:sym typeface="+mn-ea"/>
              </a:rPr>
              <a:t>作业讲评</a:t>
            </a:r>
            <a:endParaRPr lang="zh-CN" altLang="en-US" dirty="0">
              <a:solidFill>
                <a:schemeClr val="accent1">
                  <a:lumMod val="75000"/>
                </a:schemeClr>
              </a:solidFill>
              <a:sym typeface="+mn-ea"/>
            </a:endParaRPr>
          </a:p>
        </p:txBody>
      </p:sp>
      <p:sp>
        <p:nvSpPr>
          <p:cNvPr id="3" name="副标题 2"/>
          <p:cNvSpPr>
            <a:spLocks noGrp="1"/>
          </p:cNvSpPr>
          <p:nvPr>
            <p:ph type="subTitle" idx="1"/>
            <p:custDataLst>
              <p:tags r:id="rId2"/>
            </p:custDataLst>
          </p:nvPr>
        </p:nvSpPr>
        <p:spPr/>
        <p:txBody>
          <a:bodyPr/>
          <a:p>
            <a:r>
              <a:rPr lang="zh-CN" altLang="en-US" dirty="0">
                <a:solidFill>
                  <a:schemeClr val="dk1">
                    <a:lumMod val="85000"/>
                    <a:lumOff val="15000"/>
                  </a:schemeClr>
                </a:solidFill>
              </a:rPr>
              <a:t>长兴县林城中学</a:t>
            </a:r>
            <a:r>
              <a:rPr lang="en-US" altLang="zh-CN" dirty="0">
                <a:solidFill>
                  <a:schemeClr val="dk1">
                    <a:lumMod val="85000"/>
                    <a:lumOff val="15000"/>
                  </a:schemeClr>
                </a:solidFill>
              </a:rPr>
              <a:t>     </a:t>
            </a:r>
            <a:r>
              <a:rPr lang="zh-CN" altLang="en-US" dirty="0">
                <a:solidFill>
                  <a:schemeClr val="dk1">
                    <a:lumMod val="85000"/>
                    <a:lumOff val="15000"/>
                  </a:schemeClr>
                </a:solidFill>
              </a:rPr>
              <a:t>王琳</a:t>
            </a:r>
            <a:endParaRPr lang="zh-CN" altLang="en-US" dirty="0">
              <a:solidFill>
                <a:schemeClr val="dk1">
                  <a:lumMod val="85000"/>
                  <a:lumOff val="15000"/>
                </a:schemeClr>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文本框 2"/>
          <p:cNvSpPr txBox="1"/>
          <p:nvPr/>
        </p:nvSpPr>
        <p:spPr>
          <a:xfrm>
            <a:off x="452120" y="297180"/>
            <a:ext cx="11199495" cy="1089025"/>
          </a:xfrm>
          <a:prstGeom prst="rect">
            <a:avLst/>
          </a:prstGeom>
          <a:noFill/>
        </p:spPr>
        <p:txBody>
          <a:bodyPr wrap="square" rtlCol="0">
            <a:noAutofit/>
          </a:bodyPr>
          <a:p>
            <a:r>
              <a:rPr lang="zh-CN" altLang="en-US" sz="2400" b="1"/>
              <a:t>15. 思想解放主要指“对于已经不适宜发展要求的旧思想观念的改革和破除，对于符合发展要求的新思想观点的积极倡导和确立。”对下列思想解放运动认识正确的是（　　）</a:t>
            </a:r>
            <a:endParaRPr lang="zh-CN" altLang="en-US" sz="2400" b="1"/>
          </a:p>
        </p:txBody>
      </p:sp>
      <p:graphicFrame>
        <p:nvGraphicFramePr>
          <p:cNvPr id="6" name="表格 5"/>
          <p:cNvGraphicFramePr/>
          <p:nvPr>
            <p:custDataLst>
              <p:tags r:id="rId1"/>
            </p:custDataLst>
          </p:nvPr>
        </p:nvGraphicFramePr>
        <p:xfrm>
          <a:off x="650240" y="1577340"/>
          <a:ext cx="10876915" cy="4090670"/>
        </p:xfrm>
        <a:graphic>
          <a:graphicData uri="http://schemas.openxmlformats.org/drawingml/2006/table">
            <a:tbl>
              <a:tblPr firstRow="1" bandRow="1">
                <a:tableStyleId>{5C22544A-7EE6-4342-B048-85BDC9FD1C3A}</a:tableStyleId>
              </a:tblPr>
              <a:tblGrid>
                <a:gridCol w="1137920"/>
                <a:gridCol w="2155190"/>
                <a:gridCol w="3465830"/>
                <a:gridCol w="4117975"/>
              </a:tblGrid>
              <a:tr h="594995">
                <a:tc>
                  <a:txBody>
                    <a:bodyPr/>
                    <a:p>
                      <a:pPr algn="ctr">
                        <a:buNone/>
                      </a:pPr>
                      <a:r>
                        <a:rPr lang="zh-CN" altLang="en-US" sz="2400">
                          <a:solidFill>
                            <a:schemeClr val="tx1"/>
                          </a:solidFill>
                        </a:rPr>
                        <a:t>选项</a:t>
                      </a:r>
                      <a:endParaRPr lang="zh-CN" altLang="en-US" sz="240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400">
                          <a:solidFill>
                            <a:schemeClr val="tx1"/>
                          </a:solidFill>
                        </a:rPr>
                        <a:t>思想解放运动</a:t>
                      </a:r>
                      <a:endParaRPr lang="zh-CN" altLang="en-US" sz="240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400">
                          <a:solidFill>
                            <a:schemeClr val="tx1"/>
                          </a:solidFill>
                        </a:rPr>
                        <a:t>破除的旧思想</a:t>
                      </a:r>
                      <a:endParaRPr lang="zh-CN" altLang="en-US" sz="240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algn="ctr">
                        <a:buNone/>
                      </a:pPr>
                      <a:r>
                        <a:rPr lang="zh-CN" altLang="en-US" sz="2400">
                          <a:solidFill>
                            <a:schemeClr val="tx1"/>
                          </a:solidFill>
                        </a:rPr>
                        <a:t>倡导的新思想</a:t>
                      </a:r>
                      <a:endParaRPr lang="zh-CN" altLang="en-US" sz="240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873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①</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文艺复兴</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“神权至上”</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人文主义</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873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②</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科学革命</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“日心说”等理论</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“地心说”等理论</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874395">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③</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启蒙运动</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“朕即国家”等专制思想</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自由、平等、“人民主权”</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r h="873760">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④</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新文化运动</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微软雅黑" panose="020B0503020204020204" charset="-122"/>
                        </a:rPr>
                        <a:t>“忠君”等封建思想</a:t>
                      </a:r>
                      <a:endParaRPr lang="en-US" altLang="en-US" sz="2400" b="1">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p>
                      <a:pPr indent="0" algn="ctr">
                        <a:buNone/>
                      </a:pPr>
                      <a:r>
                        <a:rPr lang="en-US" sz="2400" b="1">
                          <a:solidFill>
                            <a:srgbClr val="000000"/>
                          </a:solidFill>
                          <a:latin typeface="微软雅黑" panose="020B0503020204020204" charset="-122"/>
                          <a:ea typeface="微软雅黑" panose="020B0503020204020204" charset="-122"/>
                          <a:cs typeface="宋体" panose="02010600030101010101" pitchFamily="2" charset="-122"/>
                        </a:rPr>
                        <a:t>民主、科学</a:t>
                      </a:r>
                      <a:endParaRPr lang="en-US" altLang="en-US" sz="2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12700" marR="12700" marT="12700" marB="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r>
            </a:tbl>
          </a:graphicData>
        </a:graphic>
      </p:graphicFrame>
      <p:sp>
        <p:nvSpPr>
          <p:cNvPr id="11" name="文本框 10"/>
          <p:cNvSpPr txBox="1"/>
          <p:nvPr/>
        </p:nvSpPr>
        <p:spPr>
          <a:xfrm>
            <a:off x="796925" y="5951220"/>
            <a:ext cx="9895840" cy="460375"/>
          </a:xfrm>
          <a:prstGeom prst="rect">
            <a:avLst/>
          </a:prstGeom>
          <a:noFill/>
        </p:spPr>
        <p:txBody>
          <a:bodyPr wrap="square" rtlCol="0">
            <a:spAutoFit/>
          </a:bodyPr>
          <a:p>
            <a:r>
              <a:rPr lang="zh-CN" altLang="en-US" sz="2400" b="1">
                <a:solidFill>
                  <a:schemeClr val="tx1"/>
                </a:solidFill>
              </a:rPr>
              <a:t>A. ①②③    </a:t>
            </a:r>
            <a:r>
              <a:rPr lang="en-US" altLang="zh-CN" sz="2400" b="1">
                <a:solidFill>
                  <a:schemeClr val="tx1"/>
                </a:solidFill>
              </a:rPr>
              <a:t>     </a:t>
            </a:r>
            <a:r>
              <a:rPr lang="zh-CN" altLang="en-US" sz="2400" b="1">
                <a:solidFill>
                  <a:schemeClr val="tx1"/>
                </a:solidFill>
              </a:rPr>
              <a:t> B. ①②④    </a:t>
            </a:r>
            <a:r>
              <a:rPr lang="en-US" altLang="zh-CN" sz="2400" b="1">
                <a:solidFill>
                  <a:schemeClr val="tx1"/>
                </a:solidFill>
              </a:rPr>
              <a:t>              </a:t>
            </a:r>
            <a:r>
              <a:rPr lang="zh-CN" altLang="en-US" sz="2400" b="1">
                <a:solidFill>
                  <a:schemeClr val="tx1"/>
                </a:solidFill>
              </a:rPr>
              <a:t>C. ①③④	</a:t>
            </a:r>
            <a:r>
              <a:rPr lang="en-US" altLang="zh-CN" sz="2400" b="1">
                <a:solidFill>
                  <a:schemeClr val="tx1"/>
                </a:solidFill>
              </a:rPr>
              <a:t>          </a:t>
            </a:r>
            <a:r>
              <a:rPr lang="zh-CN" altLang="en-US" sz="2400" b="1">
                <a:solidFill>
                  <a:schemeClr val="tx1"/>
                </a:solidFill>
              </a:rPr>
              <a:t>  D. ②③④</a:t>
            </a:r>
            <a:endParaRPr lang="zh-CN" altLang="en-US" sz="2400" b="1">
              <a:solidFill>
                <a:schemeClr val="tx1"/>
              </a:solidFill>
            </a:endParaRPr>
          </a:p>
        </p:txBody>
      </p:sp>
      <p:sp>
        <p:nvSpPr>
          <p:cNvPr id="12" name="矩形 11"/>
          <p:cNvSpPr/>
          <p:nvPr/>
        </p:nvSpPr>
        <p:spPr>
          <a:xfrm>
            <a:off x="10808335" y="1577340"/>
            <a:ext cx="843280" cy="1198880"/>
          </a:xfrm>
          <a:prstGeom prst="rect">
            <a:avLst/>
          </a:prstGeom>
          <a:noFill/>
          <a:ln>
            <a:noFill/>
          </a:ln>
        </p:spPr>
        <p:txBody>
          <a:bodyPr wrap="none" rtlCol="0" anchor="t">
            <a:spAutoFit/>
          </a:bodyPr>
          <a:p>
            <a:pPr algn="ctr"/>
            <a:r>
              <a:rPr lang="en-US" altLang="zh-CN" sz="7200" b="1">
                <a:solidFill>
                  <a:srgbClr val="FF0000"/>
                </a:solidFill>
                <a:effectLst>
                  <a:outerShdw blurRad="38100" dist="25400" dir="5400000" algn="ctr" rotWithShape="0">
                    <a:srgbClr val="6E747A">
                      <a:alpha val="43000"/>
                    </a:srgbClr>
                  </a:outerShdw>
                </a:effectLst>
              </a:rPr>
              <a:t>C</a:t>
            </a:r>
            <a:endParaRPr lang="en-US" altLang="zh-CN" sz="7200" b="1">
              <a:solidFill>
                <a:srgbClr val="FF0000"/>
              </a:solidFill>
              <a:effectLst>
                <a:outerShdw blurRad="38100" dist="25400" dir="5400000" algn="ctr" rotWithShape="0">
                  <a:srgbClr val="6E747A">
                    <a:alpha val="43000"/>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6"/>
          <p:cNvSpPr txBox="1"/>
          <p:nvPr userDrawn="1">
            <p:custDataLst>
              <p:tags r:id="rId1"/>
            </p:custDataLst>
          </p:nvPr>
        </p:nvSpPr>
        <p:spPr>
          <a:xfrm>
            <a:off x="458804" y="177613"/>
            <a:ext cx="10973399" cy="565146"/>
          </a:xfrm>
          <a:prstGeom prst="rect">
            <a:avLst/>
          </a:prstGeom>
          <a:noFill/>
          <a:ln w="3175">
            <a:noFill/>
            <a:prstDash val="dash"/>
          </a:ln>
        </p:spPr>
        <p:txBody>
          <a:bodyPr wrap="square" lIns="90170" tIns="46990" rIns="90170" bIns="46990" anchor="t" anchorCtr="0">
            <a:normAutofit fontScale="875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pPr>
            <a:endParaRPr lang="zh-CN" altLang="en-US" sz="3200" b="1">
              <a:solidFill>
                <a:schemeClr val="tx1"/>
              </a:solidFill>
              <a:latin typeface="Arial" panose="020B0604020202020204" pitchFamily="34" charset="0"/>
              <a:sym typeface="+mn-ea"/>
            </a:endParaRPr>
          </a:p>
        </p:txBody>
      </p:sp>
      <p:graphicFrame>
        <p:nvGraphicFramePr>
          <p:cNvPr id="6" name="表格 5"/>
          <p:cNvGraphicFramePr/>
          <p:nvPr>
            <p:custDataLst>
              <p:tags r:id="rId2"/>
            </p:custDataLst>
          </p:nvPr>
        </p:nvGraphicFramePr>
        <p:xfrm>
          <a:off x="219710" y="541655"/>
          <a:ext cx="11494770" cy="5848985"/>
        </p:xfrm>
        <a:graphic>
          <a:graphicData uri="http://schemas.openxmlformats.org/drawingml/2006/table">
            <a:tbl>
              <a:tblPr firstRow="1" bandRow="1">
                <a:tableStyleId>{5C22544A-7EE6-4342-B048-85BDC9FD1C3A}</a:tableStyleId>
              </a:tblPr>
              <a:tblGrid>
                <a:gridCol w="1744980"/>
                <a:gridCol w="4919345"/>
                <a:gridCol w="4830445"/>
              </a:tblGrid>
              <a:tr h="495300">
                <a:tc>
                  <a:txBody>
                    <a:bodyPr/>
                    <a:p>
                      <a:pPr>
                        <a:buNone/>
                      </a:pPr>
                      <a:endParaRPr lang="zh-CN" altLang="en-US" sz="20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solidFill>
                            <a:schemeClr val="tx1"/>
                          </a:solidFill>
                        </a:rPr>
                        <a:t>文艺复兴运动</a:t>
                      </a:r>
                      <a:endParaRPr lang="zh-CN" altLang="en-US" sz="20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solidFill>
                            <a:schemeClr val="tx1"/>
                          </a:solidFill>
                        </a:rPr>
                        <a:t>欧洲启蒙运动</a:t>
                      </a:r>
                      <a:endParaRPr lang="zh-CN" altLang="en-US" sz="2000" b="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95300">
                <a:tc>
                  <a:txBody>
                    <a:bodyPr/>
                    <a:p>
                      <a:pPr algn="ctr">
                        <a:buNone/>
                      </a:pPr>
                      <a:r>
                        <a:rPr lang="zh-CN" altLang="en-US" sz="2000" b="1"/>
                        <a:t>时间</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en-US" altLang="zh-CN" sz="2000" b="1"/>
                        <a:t>14——17</a:t>
                      </a:r>
                      <a:r>
                        <a:rPr lang="zh-CN" altLang="en-US" sz="2000" b="1"/>
                        <a:t>世纪</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en-US" altLang="zh-CN" sz="2000" b="1"/>
                        <a:t>17——18</a:t>
                      </a:r>
                      <a:r>
                        <a:rPr lang="zh-CN" altLang="en-US" sz="2000" b="1"/>
                        <a:t>世纪</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31165">
                <a:tc>
                  <a:txBody>
                    <a:bodyPr/>
                    <a:p>
                      <a:pPr algn="ctr">
                        <a:buNone/>
                      </a:pPr>
                      <a:r>
                        <a:rPr lang="zh-CN" altLang="en-US" sz="2000" b="1"/>
                        <a:t>地点</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t>从意大利开始</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t>中心在法国</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495300">
                <a:tc>
                  <a:txBody>
                    <a:bodyPr/>
                    <a:p>
                      <a:pPr algn="ctr">
                        <a:buNone/>
                      </a:pPr>
                      <a:r>
                        <a:rPr lang="zh-CN" altLang="en-US" sz="2000" b="1"/>
                        <a:t>核心思想</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t>人文主义</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r>
                        <a:rPr lang="zh-CN" altLang="en-US" sz="2000" b="1"/>
                        <a:t>理性主义</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310640">
                <a:tc>
                  <a:txBody>
                    <a:bodyPr/>
                    <a:p>
                      <a:pPr algn="ctr">
                        <a:buNone/>
                      </a:pPr>
                      <a:endParaRPr lang="zh-CN" altLang="en-US" sz="2000" b="1"/>
                    </a:p>
                    <a:p>
                      <a:pPr algn="ctr">
                        <a:buNone/>
                      </a:pPr>
                      <a:r>
                        <a:rPr lang="zh-CN" altLang="en-US" sz="2000" b="1"/>
                        <a:t>代表人物和作品及主张</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zh-CN" altLang="en-US" sz="2000" b="1"/>
                        <a:t>但丁：（先驱）《神曲》</a:t>
                      </a:r>
                      <a:endParaRPr lang="zh-CN" altLang="en-US" sz="2000" b="1"/>
                    </a:p>
                    <a:p>
                      <a:pPr algn="l">
                        <a:buNone/>
                      </a:pPr>
                      <a:r>
                        <a:rPr lang="zh-CN" altLang="en-US" sz="2000" b="1"/>
                        <a:t>达芬奇：《最后的晚餐》、《蒙娜丽莎》</a:t>
                      </a:r>
                      <a:endParaRPr lang="zh-CN" altLang="en-US" sz="2000" b="1"/>
                    </a:p>
                    <a:p>
                      <a:pPr algn="l">
                        <a:buNone/>
                      </a:pPr>
                      <a:r>
                        <a:rPr lang="zh-CN" altLang="en-US" sz="2000" b="1"/>
                        <a:t>莎士比亚：《哈姆雷特》、《李尔王》等</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zh-CN" altLang="en-US" sz="2000" b="1"/>
                        <a:t>伏尔泰（开拓者）：反对封建专制制度，主张开明的君主执政；批判天主教会。</a:t>
                      </a:r>
                      <a:endParaRPr lang="zh-CN" altLang="en-US" sz="2000" b="1"/>
                    </a:p>
                    <a:p>
                      <a:pPr algn="l">
                        <a:buNone/>
                      </a:pPr>
                      <a:r>
                        <a:rPr lang="zh-CN" altLang="en-US" sz="2000" b="1"/>
                        <a:t>孟德斯鸠：</a:t>
                      </a:r>
                      <a:r>
                        <a:rPr lang="en-US" altLang="zh-CN" sz="2000" b="1"/>
                        <a:t>“</a:t>
                      </a:r>
                      <a:r>
                        <a:rPr lang="zh-CN" altLang="en-US" sz="2000" b="1"/>
                        <a:t>三权分立</a:t>
                      </a:r>
                      <a:r>
                        <a:rPr lang="en-US" altLang="zh-CN" sz="2000" b="1"/>
                        <a:t>”</a:t>
                      </a:r>
                      <a:endParaRPr lang="en-US" altLang="zh-CN" sz="2000" b="1"/>
                    </a:p>
                    <a:p>
                      <a:pPr algn="l">
                        <a:buNone/>
                      </a:pPr>
                      <a:r>
                        <a:rPr lang="zh-CN" altLang="en-US" sz="2000" b="1"/>
                        <a:t>卢梭：</a:t>
                      </a:r>
                      <a:r>
                        <a:rPr lang="en-US" altLang="zh-CN" sz="2000" b="1"/>
                        <a:t>“</a:t>
                      </a:r>
                      <a:r>
                        <a:rPr lang="zh-CN" altLang="en-US" sz="2000" b="1"/>
                        <a:t>人民主权说</a:t>
                      </a:r>
                      <a:r>
                        <a:rPr lang="en-US" altLang="zh-CN" sz="2000" b="1"/>
                        <a:t>”</a:t>
                      </a:r>
                      <a:r>
                        <a:rPr lang="zh-CN" altLang="en-US" sz="2000" b="1"/>
                        <a:t>、</a:t>
                      </a:r>
                      <a:r>
                        <a:rPr lang="en-US" altLang="zh-CN" sz="2000" b="1"/>
                        <a:t>“</a:t>
                      </a:r>
                      <a:r>
                        <a:rPr lang="zh-CN" altLang="en-US" sz="2000" b="1"/>
                        <a:t>社会契约论</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701040">
                <a:tc>
                  <a:txBody>
                    <a:bodyPr/>
                    <a:p>
                      <a:pPr algn="ctr">
                        <a:buNone/>
                      </a:pPr>
                      <a:r>
                        <a:rPr lang="zh-CN" altLang="en-US" sz="2000" b="1"/>
                        <a:t>性质</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zh-CN" altLang="en-US" sz="2000" b="1"/>
                        <a:t>文艺复兴是资产阶级叩响近代社会大门的思想解放运动。</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zh-CN" altLang="en-US" sz="2000" b="1"/>
                        <a:t>欧洲资产阶级反封建的思想解放运动</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920240">
                <a:tc>
                  <a:txBody>
                    <a:bodyPr/>
                    <a:p>
                      <a:pPr>
                        <a:buNone/>
                      </a:pPr>
                      <a:endParaRPr lang="zh-CN" altLang="en-US" sz="2000" b="1"/>
                    </a:p>
                    <a:p>
                      <a:pPr>
                        <a:buNone/>
                      </a:pPr>
                      <a:endParaRPr lang="zh-CN" altLang="en-US" sz="2000" b="1"/>
                    </a:p>
                    <a:p>
                      <a:pPr algn="ctr">
                        <a:buNone/>
                      </a:pPr>
                      <a:r>
                        <a:rPr lang="zh-CN" altLang="en-US" sz="2000" b="1"/>
                        <a:t>历史意义</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en-US" altLang="zh-CN" sz="2000" b="1"/>
                        <a:t>1.</a:t>
                      </a:r>
                      <a:r>
                        <a:rPr lang="zh-CN" altLang="en-US" sz="2000" b="1"/>
                        <a:t>打破中世纪以来的封建统治和教会神学对人们思想的束缚</a:t>
                      </a:r>
                      <a:endParaRPr lang="zh-CN" altLang="en-US" sz="2000" b="1"/>
                    </a:p>
                    <a:p>
                      <a:pPr algn="l">
                        <a:buNone/>
                      </a:pPr>
                      <a:r>
                        <a:rPr lang="en-US" altLang="zh-CN" sz="2000" b="1"/>
                        <a:t>2.</a:t>
                      </a:r>
                      <a:r>
                        <a:rPr lang="zh-CN" altLang="en-US" sz="2000" b="1"/>
                        <a:t>是资产阶级叩响</a:t>
                      </a:r>
                      <a:r>
                        <a:rPr lang="zh-CN" altLang="en-US" sz="2000" b="1">
                          <a:sym typeface="+mn-ea"/>
                        </a:rPr>
                        <a:t>近代社会大门的思想解放运动。</a:t>
                      </a:r>
                      <a:endParaRPr lang="zh-CN" altLang="en-US" sz="2000" b="1"/>
                    </a:p>
                    <a:p>
                      <a:pPr algn="l">
                        <a:buNone/>
                      </a:pPr>
                      <a:r>
                        <a:rPr lang="en-US" altLang="zh-CN" sz="2000" b="1"/>
                        <a:t>3.</a:t>
                      </a:r>
                      <a:r>
                        <a:rPr lang="zh-CN" altLang="en-US" sz="2000" b="1"/>
                        <a:t>是人</a:t>
                      </a:r>
                      <a:r>
                        <a:rPr lang="zh-CN" altLang="en-US" sz="2000" b="1"/>
                        <a:t>们的思想得到了空前的大解放。</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l">
                        <a:buNone/>
                      </a:pPr>
                      <a:r>
                        <a:rPr lang="en-US" altLang="zh-CN" sz="2000" b="1"/>
                        <a:t>1.</a:t>
                      </a:r>
                      <a:r>
                        <a:rPr lang="zh-CN" altLang="en-US" sz="2000" b="1"/>
                        <a:t>把人民的思想从宗教神学和封建专制的禁锢中解放出来。</a:t>
                      </a:r>
                      <a:endParaRPr lang="zh-CN" altLang="en-US" sz="2000" b="1"/>
                    </a:p>
                    <a:p>
                      <a:pPr algn="l">
                        <a:buNone/>
                      </a:pPr>
                      <a:r>
                        <a:rPr lang="en-US" altLang="zh-CN" sz="2000" b="1"/>
                        <a:t>2</a:t>
                      </a:r>
                      <a:r>
                        <a:rPr lang="zh-CN" altLang="en-US" sz="2000" b="1"/>
                        <a:t>、为美国独立战争和法国大革命提供了锐利的思想武器。</a:t>
                      </a:r>
                      <a:endParaRPr lang="zh-CN" altLang="en-US" sz="2000" b="1"/>
                    </a:p>
                    <a:p>
                      <a:pPr algn="l">
                        <a:buNone/>
                      </a:pPr>
                      <a:r>
                        <a:rPr lang="en-US" altLang="zh-CN" sz="2000" b="1"/>
                        <a:t>3.</a:t>
                      </a:r>
                      <a:r>
                        <a:rPr lang="zh-CN" altLang="en-US" sz="2000" b="1"/>
                        <a:t>为马克思主义哲学的创立提供了理论前提。</a:t>
                      </a:r>
                      <a:endParaRPr lang="zh-CN" altLang="en-US" sz="2000"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7" name="文本框 6"/>
          <p:cNvSpPr txBox="1"/>
          <p:nvPr/>
        </p:nvSpPr>
        <p:spPr>
          <a:xfrm>
            <a:off x="3621405" y="81280"/>
            <a:ext cx="4064000" cy="460375"/>
          </a:xfrm>
          <a:prstGeom prst="rect">
            <a:avLst/>
          </a:prstGeom>
          <a:noFill/>
        </p:spPr>
        <p:txBody>
          <a:bodyPr wrap="square" rtlCol="0">
            <a:spAutoFit/>
          </a:bodyPr>
          <a:p>
            <a:r>
              <a:rPr lang="zh-CN" altLang="en-US" sz="2400" b="1"/>
              <a:t>文艺复兴与启蒙运动比较</a:t>
            </a:r>
            <a:endParaRPr lang="zh-CN" altLang="en-US" sz="2400" b="1"/>
          </a:p>
        </p:txBody>
      </p:sp>
      <p:sp>
        <p:nvSpPr>
          <p:cNvPr id="2" name="文本框 1"/>
          <p:cNvSpPr txBox="1"/>
          <p:nvPr/>
        </p:nvSpPr>
        <p:spPr>
          <a:xfrm>
            <a:off x="473710" y="6446520"/>
            <a:ext cx="8472805" cy="521970"/>
          </a:xfrm>
          <a:prstGeom prst="rect">
            <a:avLst/>
          </a:prstGeom>
          <a:noFill/>
        </p:spPr>
        <p:txBody>
          <a:bodyPr wrap="square" rtlCol="0">
            <a:spAutoFit/>
          </a:bodyPr>
          <a:p>
            <a:r>
              <a:rPr lang="zh-CN" altLang="en-US" sz="2800" b="1">
                <a:solidFill>
                  <a:srgbClr val="FF0000"/>
                </a:solidFill>
              </a:rPr>
              <a:t>比较上述两项思想解放运动的相同点和不同点？</a:t>
            </a:r>
            <a:endParaRPr lang="zh-CN" altLang="en-US" sz="2800" b="1">
              <a:solidFill>
                <a:srgbClr val="FF0000"/>
              </a:solidFill>
            </a:endParaRPr>
          </a:p>
        </p:txBody>
      </p:sp>
      <p:sp>
        <p:nvSpPr>
          <p:cNvPr id="3" name="矩形 2"/>
          <p:cNvSpPr/>
          <p:nvPr/>
        </p:nvSpPr>
        <p:spPr>
          <a:xfrm>
            <a:off x="1023620" y="842645"/>
            <a:ext cx="10046335" cy="475424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highlight>
                <a:srgbClr val="FF0000"/>
              </a:highlight>
            </a:endParaRPr>
          </a:p>
        </p:txBody>
      </p:sp>
      <p:sp>
        <p:nvSpPr>
          <p:cNvPr id="5" name="文本框 4"/>
          <p:cNvSpPr txBox="1"/>
          <p:nvPr/>
        </p:nvSpPr>
        <p:spPr>
          <a:xfrm>
            <a:off x="1508760" y="1230630"/>
            <a:ext cx="8720455" cy="1814830"/>
          </a:xfrm>
          <a:prstGeom prst="rect">
            <a:avLst/>
          </a:prstGeom>
          <a:noFill/>
        </p:spPr>
        <p:txBody>
          <a:bodyPr wrap="square" rtlCol="0">
            <a:spAutoFit/>
          </a:bodyPr>
          <a:p>
            <a:r>
              <a:rPr lang="zh-CN" altLang="en-US" sz="2800" b="1"/>
              <a:t>相同点：</a:t>
            </a:r>
            <a:r>
              <a:rPr lang="en-US" altLang="zh-CN" sz="2800" b="1"/>
              <a:t>1.</a:t>
            </a:r>
            <a:r>
              <a:rPr lang="zh-CN" altLang="en-US" sz="2800" b="1"/>
              <a:t>性质相同，都是资产阶级思想解放运动。</a:t>
            </a:r>
            <a:endParaRPr lang="zh-CN" altLang="en-US" sz="2800" b="1"/>
          </a:p>
          <a:p>
            <a:r>
              <a:rPr lang="en-US" altLang="zh-CN" sz="2800" b="1"/>
              <a:t>               2.</a:t>
            </a:r>
            <a:r>
              <a:rPr lang="zh-CN" altLang="en-US" sz="2800" b="1"/>
              <a:t>都打击了封建势力和天主教会势力。</a:t>
            </a:r>
            <a:endParaRPr lang="zh-CN" altLang="en-US" sz="2800" b="1"/>
          </a:p>
          <a:p>
            <a:r>
              <a:rPr lang="en-US" altLang="zh-CN" sz="2800" b="1"/>
              <a:t>               3.</a:t>
            </a:r>
            <a:r>
              <a:rPr lang="zh-CN" altLang="en-US" sz="2800" b="1"/>
              <a:t>都解放了人们的思想。</a:t>
            </a:r>
            <a:endParaRPr lang="zh-CN" altLang="en-US" sz="2800" b="1"/>
          </a:p>
          <a:p>
            <a:r>
              <a:rPr lang="en-US" altLang="zh-CN" sz="2800" b="1"/>
              <a:t>               4.</a:t>
            </a:r>
            <a:r>
              <a:rPr lang="zh-CN" altLang="en-US" sz="2800" b="1"/>
              <a:t>都有利于资产阶级的发展。</a:t>
            </a:r>
            <a:endParaRPr lang="zh-CN" altLang="en-US" sz="2800" b="1"/>
          </a:p>
        </p:txBody>
      </p:sp>
      <p:sp>
        <p:nvSpPr>
          <p:cNvPr id="8" name="文本框 7"/>
          <p:cNvSpPr txBox="1"/>
          <p:nvPr/>
        </p:nvSpPr>
        <p:spPr>
          <a:xfrm>
            <a:off x="1767205" y="3623945"/>
            <a:ext cx="8785225" cy="953135"/>
          </a:xfrm>
          <a:prstGeom prst="rect">
            <a:avLst/>
          </a:prstGeom>
          <a:noFill/>
        </p:spPr>
        <p:txBody>
          <a:bodyPr wrap="square" rtlCol="0">
            <a:spAutoFit/>
          </a:bodyPr>
          <a:p>
            <a:r>
              <a:rPr lang="zh-CN" altLang="en-US" sz="2800" b="1"/>
              <a:t>不同点：</a:t>
            </a:r>
            <a:r>
              <a:rPr lang="en-US" altLang="zh-CN" sz="2800" b="1"/>
              <a:t> 1.</a:t>
            </a:r>
            <a:r>
              <a:rPr lang="zh-CN" altLang="en-US" sz="2800" b="1"/>
              <a:t>核心思想不同。</a:t>
            </a:r>
            <a:endParaRPr lang="zh-CN" altLang="en-US" sz="2800" b="1"/>
          </a:p>
          <a:p>
            <a:r>
              <a:rPr lang="en-US" altLang="zh-CN" sz="2800" b="1"/>
              <a:t>               2.</a:t>
            </a:r>
            <a:r>
              <a:rPr lang="zh-CN" altLang="en-US" sz="2800" b="1"/>
              <a:t>文艺复兴</a:t>
            </a:r>
            <a:r>
              <a:rPr lang="zh-CN" altLang="en-US" sz="2800" b="1"/>
              <a:t>反封建神权，启蒙运动反封建专制。</a:t>
            </a:r>
            <a:endParaRPr lang="zh-CN" altLang="en-US" sz="2800" b="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09525" y="310"/>
            <a:ext cx="10976400" cy="565200"/>
          </a:xfrm>
        </p:spPr>
        <p:txBody>
          <a:bodyPr>
            <a:normAutofit fontScale="90000"/>
          </a:bodyPr>
          <a:lstStyle/>
          <a:p>
            <a:r>
              <a:rPr lang="zh-CN" altLang="zh-CN"/>
              <a:t>中国近代以来向西方学习的</a:t>
            </a:r>
            <a:r>
              <a:rPr lang="zh-CN" altLang="zh-CN"/>
              <a:t>历程</a:t>
            </a:r>
            <a:endParaRPr lang="zh-CN" altLang="zh-CN"/>
          </a:p>
        </p:txBody>
      </p:sp>
      <p:graphicFrame>
        <p:nvGraphicFramePr>
          <p:cNvPr id="4" name="表格 3"/>
          <p:cNvGraphicFramePr/>
          <p:nvPr>
            <p:custDataLst>
              <p:tags r:id="rId2"/>
            </p:custDataLst>
          </p:nvPr>
        </p:nvGraphicFramePr>
        <p:xfrm>
          <a:off x="438785" y="565150"/>
          <a:ext cx="11102340" cy="6293485"/>
        </p:xfrm>
        <a:graphic>
          <a:graphicData uri="http://schemas.openxmlformats.org/drawingml/2006/table">
            <a:tbl>
              <a:tblPr firstRow="1" bandRow="1">
                <a:tableStyleId>{5C22544A-7EE6-4342-B048-85BDC9FD1C3A}</a:tableStyleId>
              </a:tblPr>
              <a:tblGrid>
                <a:gridCol w="2169795"/>
                <a:gridCol w="2791460"/>
                <a:gridCol w="6141085"/>
              </a:tblGrid>
              <a:tr h="583565">
                <a:tc>
                  <a:txBody>
                    <a:bodyPr/>
                    <a:p>
                      <a:pPr>
                        <a:buNone/>
                      </a:pPr>
                      <a:r>
                        <a:rPr lang="zh-CN" altLang="en-US" sz="2400">
                          <a:solidFill>
                            <a:schemeClr val="tx1"/>
                          </a:solidFill>
                        </a:rPr>
                        <a:t>开始时间</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solidFill>
                            <a:schemeClr val="tx1"/>
                          </a:solidFill>
                        </a:rPr>
                        <a:t>事件</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solidFill>
                            <a:schemeClr val="tx1"/>
                          </a:solidFill>
                        </a:rPr>
                        <a:t>对思想解放的推动作用</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467360">
                <a:tc>
                  <a:txBody>
                    <a:bodyPr/>
                    <a:p>
                      <a:pPr>
                        <a:buNone/>
                      </a:pPr>
                      <a:r>
                        <a:rPr lang="en-US" altLang="zh-CN" sz="2000"/>
                        <a:t>19</a:t>
                      </a:r>
                      <a:r>
                        <a:rPr lang="zh-CN" altLang="en-US" sz="2000"/>
                        <a:t>世纪</a:t>
                      </a:r>
                      <a:r>
                        <a:rPr lang="en-US" altLang="zh-CN" sz="2000"/>
                        <a:t>60</a:t>
                      </a:r>
                      <a:r>
                        <a:rPr lang="zh-CN" altLang="en-US" sz="2000"/>
                        <a:t>年代</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洋务</a:t>
                      </a:r>
                      <a:r>
                        <a:rPr lang="zh-CN" altLang="en-US" sz="2000"/>
                        <a:t>运动</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促进了国民思想的解放，开阔了国民的眼界</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135380">
                <a:tc>
                  <a:txBody>
                    <a:bodyPr/>
                    <a:p>
                      <a:pPr>
                        <a:buNone/>
                      </a:pPr>
                      <a:r>
                        <a:rPr lang="en-US" altLang="zh-CN" sz="2000"/>
                        <a:t>1898</a:t>
                      </a:r>
                      <a:r>
                        <a:rPr lang="zh-CN" altLang="en-US" sz="2000"/>
                        <a:t>年</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戊戌变法</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在思想文化方面产生了广泛而持久的影响。</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835785">
                <a:tc>
                  <a:txBody>
                    <a:bodyPr/>
                    <a:p>
                      <a:pPr>
                        <a:buNone/>
                      </a:pPr>
                      <a:r>
                        <a:rPr lang="en-US" altLang="zh-CN" sz="2000"/>
                        <a:t>1911</a:t>
                      </a:r>
                      <a:r>
                        <a:rPr lang="zh-CN" altLang="en-US" sz="2000"/>
                        <a:t>年</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辛亥革命</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开创了中国完全意义上的近代民族民主革命，极大推动了中华民族的思想解放，打开了中国进步潮流的闸门。</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135380">
                <a:tc>
                  <a:txBody>
                    <a:bodyPr/>
                    <a:p>
                      <a:pPr>
                        <a:buNone/>
                      </a:pPr>
                      <a:r>
                        <a:rPr lang="en-US" altLang="zh-CN" sz="2000"/>
                        <a:t>1915</a:t>
                      </a:r>
                      <a:r>
                        <a:rPr lang="zh-CN" altLang="en-US" sz="2000"/>
                        <a:t>年</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新文化运动</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000"/>
                        <a:t>动摇了封建道德礼教的统治地位，使中国人民接受了一次民主与科学的洗礼，为随后爆发的五四运动起了思想宣传和铺垫作用。它打开了遏制新思想涌流的闸门，掀起了一股思想解放的潮流。</a:t>
                      </a:r>
                      <a:endParaRPr lang="zh-CN" altLang="en-US" sz="20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bl>
          </a:graphicData>
        </a:graphic>
      </p:graphicFrame>
      <p:sp>
        <p:nvSpPr>
          <p:cNvPr id="3" name="矩形 2"/>
          <p:cNvSpPr/>
          <p:nvPr/>
        </p:nvSpPr>
        <p:spPr>
          <a:xfrm>
            <a:off x="6102985" y="553085"/>
            <a:ext cx="1706880" cy="1014730"/>
          </a:xfrm>
          <a:prstGeom prst="rect">
            <a:avLst/>
          </a:prstGeom>
          <a:noFill/>
          <a:ln>
            <a:noFill/>
          </a:ln>
        </p:spPr>
        <p:txBody>
          <a:bodyPr wrap="none" rtlCol="0" anchor="t">
            <a:spAutoFit/>
          </a:bodyPr>
          <a:p>
            <a:pPr algn="ctr"/>
            <a:r>
              <a:rPr lang="zh-CN" altLang="en-US" sz="6000" b="1">
                <a:solidFill>
                  <a:srgbClr val="FF0000"/>
                </a:solidFill>
                <a:effectLst>
                  <a:outerShdw blurRad="38100" dist="25400" dir="5400000" algn="ctr" rotWithShape="0">
                    <a:srgbClr val="6E747A">
                      <a:alpha val="43000"/>
                    </a:srgbClr>
                  </a:outerShdw>
                </a:effectLst>
              </a:rPr>
              <a:t>器物</a:t>
            </a:r>
            <a:endParaRPr lang="zh-CN" altLang="en-US" sz="6000" b="1">
              <a:solidFill>
                <a:srgbClr val="FF0000"/>
              </a:solidFill>
              <a:effectLst>
                <a:outerShdw blurRad="38100" dist="25400" dir="5400000" algn="ctr" rotWithShape="0">
                  <a:srgbClr val="6E747A">
                    <a:alpha val="43000"/>
                  </a:srgbClr>
                </a:outerShdw>
              </a:effectLst>
            </a:endParaRPr>
          </a:p>
        </p:txBody>
      </p:sp>
      <p:sp>
        <p:nvSpPr>
          <p:cNvPr id="6" name="矩形 5"/>
          <p:cNvSpPr/>
          <p:nvPr/>
        </p:nvSpPr>
        <p:spPr>
          <a:xfrm>
            <a:off x="6032500" y="1751965"/>
            <a:ext cx="3840480" cy="1014730"/>
          </a:xfrm>
          <a:prstGeom prst="rect">
            <a:avLst/>
          </a:prstGeom>
          <a:noFill/>
          <a:ln>
            <a:noFill/>
          </a:ln>
        </p:spPr>
        <p:txBody>
          <a:bodyPr wrap="none" rtlCol="0" anchor="t">
            <a:spAutoFit/>
          </a:bodyPr>
          <a:p>
            <a:pPr algn="ctr"/>
            <a:r>
              <a:rPr lang="zh-CN" altLang="en-US" sz="6000" b="1">
                <a:solidFill>
                  <a:srgbClr val="FF0000"/>
                </a:solidFill>
                <a:effectLst>
                  <a:outerShdw blurRad="38100" dist="25400" dir="5400000" algn="ctr" rotWithShape="0">
                    <a:srgbClr val="6E747A">
                      <a:alpha val="43000"/>
                    </a:srgbClr>
                  </a:outerShdw>
                </a:effectLst>
              </a:rPr>
              <a:t>制度</a:t>
            </a:r>
            <a:r>
              <a:rPr lang="zh-CN" altLang="en-US" sz="2400" b="1">
                <a:solidFill>
                  <a:srgbClr val="FF0000"/>
                </a:solidFill>
                <a:effectLst>
                  <a:outerShdw blurRad="38100" dist="25400" dir="5400000" algn="ctr" rotWithShape="0">
                    <a:srgbClr val="6E747A">
                      <a:alpha val="43000"/>
                    </a:srgbClr>
                  </a:outerShdw>
                </a:effectLst>
              </a:rPr>
              <a:t>（君主立宪制）</a:t>
            </a:r>
            <a:endParaRPr lang="zh-CN" altLang="en-US" sz="2400" b="1">
              <a:solidFill>
                <a:srgbClr val="FF0000"/>
              </a:solidFill>
              <a:effectLst>
                <a:outerShdw blurRad="38100" dist="25400" dir="5400000" algn="ctr" rotWithShape="0">
                  <a:srgbClr val="6E747A">
                    <a:alpha val="43000"/>
                  </a:srgbClr>
                </a:outerShdw>
              </a:effectLst>
            </a:endParaRPr>
          </a:p>
        </p:txBody>
      </p:sp>
      <p:sp>
        <p:nvSpPr>
          <p:cNvPr id="7" name="矩形 6"/>
          <p:cNvSpPr/>
          <p:nvPr/>
        </p:nvSpPr>
        <p:spPr>
          <a:xfrm>
            <a:off x="6032500" y="3225800"/>
            <a:ext cx="3840480" cy="1014730"/>
          </a:xfrm>
          <a:prstGeom prst="rect">
            <a:avLst/>
          </a:prstGeom>
          <a:noFill/>
          <a:ln>
            <a:noFill/>
          </a:ln>
        </p:spPr>
        <p:txBody>
          <a:bodyPr wrap="none" rtlCol="0" anchor="t">
            <a:spAutoFit/>
          </a:bodyPr>
          <a:p>
            <a:pPr algn="ctr"/>
            <a:r>
              <a:rPr lang="zh-CN" altLang="en-US" sz="6000" b="1">
                <a:solidFill>
                  <a:srgbClr val="FF0000"/>
                </a:solidFill>
                <a:effectLst>
                  <a:outerShdw blurRad="38100" dist="25400" dir="5400000" algn="ctr" rotWithShape="0">
                    <a:srgbClr val="6E747A">
                      <a:alpha val="43000"/>
                    </a:srgbClr>
                  </a:outerShdw>
                </a:effectLst>
              </a:rPr>
              <a:t>制度</a:t>
            </a:r>
            <a:r>
              <a:rPr lang="zh-CN" altLang="en-US" sz="2400" b="1">
                <a:solidFill>
                  <a:srgbClr val="FF0000"/>
                </a:solidFill>
                <a:effectLst>
                  <a:outerShdw blurRad="38100" dist="25400" dir="5400000" algn="ctr" rotWithShape="0">
                    <a:srgbClr val="6E747A">
                      <a:alpha val="43000"/>
                    </a:srgbClr>
                  </a:outerShdw>
                </a:effectLst>
              </a:rPr>
              <a:t>（民主共和制）</a:t>
            </a:r>
            <a:endParaRPr lang="zh-CN" altLang="en-US" sz="2400" b="1">
              <a:solidFill>
                <a:srgbClr val="FF0000"/>
              </a:solidFill>
              <a:effectLst>
                <a:outerShdw blurRad="38100" dist="25400" dir="5400000" algn="ctr" rotWithShape="0">
                  <a:srgbClr val="6E747A">
                    <a:alpha val="43000"/>
                  </a:srgbClr>
                </a:outerShdw>
              </a:effectLst>
            </a:endParaRPr>
          </a:p>
        </p:txBody>
      </p:sp>
      <p:sp>
        <p:nvSpPr>
          <p:cNvPr id="8" name="矩形 7"/>
          <p:cNvSpPr/>
          <p:nvPr/>
        </p:nvSpPr>
        <p:spPr>
          <a:xfrm>
            <a:off x="6102985" y="4699000"/>
            <a:ext cx="1706880" cy="1014730"/>
          </a:xfrm>
          <a:prstGeom prst="rect">
            <a:avLst/>
          </a:prstGeom>
          <a:noFill/>
          <a:ln>
            <a:noFill/>
          </a:ln>
        </p:spPr>
        <p:txBody>
          <a:bodyPr wrap="none" rtlCol="0" anchor="t">
            <a:spAutoFit/>
          </a:bodyPr>
          <a:p>
            <a:pPr algn="ctr"/>
            <a:r>
              <a:rPr lang="zh-CN" altLang="en-US" sz="6000" b="1">
                <a:solidFill>
                  <a:srgbClr val="FF0000"/>
                </a:solidFill>
                <a:effectLst>
                  <a:outerShdw blurRad="38100" dist="25400" dir="5400000" algn="ctr" rotWithShape="0">
                    <a:srgbClr val="6E747A">
                      <a:alpha val="43000"/>
                    </a:srgbClr>
                  </a:outerShdw>
                </a:effectLst>
              </a:rPr>
              <a:t>思想</a:t>
            </a:r>
            <a:endParaRPr lang="zh-CN" altLang="en-US" sz="6000" b="1">
              <a:solidFill>
                <a:srgbClr val="FF0000"/>
              </a:solidFill>
              <a:effectLst>
                <a:outerShdw blurRad="38100" dist="25400" dir="5400000" algn="ctr" rotWithShape="0">
                  <a:srgbClr val="6E747A">
                    <a:alpha val="43000"/>
                  </a:srgbClr>
                </a:outerShdw>
              </a:effectLst>
            </a:endParaRPr>
          </a:p>
        </p:txBody>
      </p:sp>
      <p:cxnSp>
        <p:nvCxnSpPr>
          <p:cNvPr id="2" name="直接箭头连接符 1"/>
          <p:cNvCxnSpPr/>
          <p:nvPr/>
        </p:nvCxnSpPr>
        <p:spPr>
          <a:xfrm>
            <a:off x="6920230" y="1358900"/>
            <a:ext cx="0" cy="7219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3"/>
            </p:custDataLst>
          </p:nvPr>
        </p:nvCxnSpPr>
        <p:spPr>
          <a:xfrm>
            <a:off x="7047230" y="4084320"/>
            <a:ext cx="0" cy="7219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486690" y="104450"/>
            <a:ext cx="10976400" cy="565200"/>
          </a:xfrm>
        </p:spPr>
        <p:txBody>
          <a:bodyPr>
            <a:normAutofit fontScale="90000"/>
          </a:bodyPr>
          <a:lstStyle/>
          <a:p>
            <a:r>
              <a:rPr lang="zh-CN" altLang="zh-CN"/>
              <a:t>巩固训练</a:t>
            </a:r>
            <a:endParaRPr lang="zh-CN" altLang="zh-CN"/>
          </a:p>
        </p:txBody>
      </p:sp>
      <p:sp>
        <p:nvSpPr>
          <p:cNvPr id="100" name="文本框 99"/>
          <p:cNvSpPr txBox="1"/>
          <p:nvPr/>
        </p:nvSpPr>
        <p:spPr>
          <a:xfrm>
            <a:off x="387350" y="777240"/>
            <a:ext cx="11276965" cy="5671185"/>
          </a:xfrm>
          <a:prstGeom prst="rect">
            <a:avLst/>
          </a:prstGeom>
          <a:noFill/>
          <a:ln w="9525">
            <a:noFill/>
          </a:ln>
        </p:spPr>
        <p:txBody>
          <a:bodyPr>
            <a:noAutofit/>
          </a:bodyPr>
          <a:p>
            <a:pPr indent="0"/>
            <a:r>
              <a:rPr lang="en-US" altLang="zh-CN" sz="2800" b="0">
                <a:ea typeface="宋体" panose="02010600030101010101" pitchFamily="2" charset="-122"/>
              </a:rPr>
              <a:t>1.</a:t>
            </a:r>
            <a:r>
              <a:rPr lang="zh-CN" sz="2800" b="0">
                <a:ea typeface="宋体" panose="02010600030101010101" pitchFamily="2" charset="-122"/>
              </a:rPr>
              <a:t>戊戌变法、辛亥革命、新文化运动是中国近代化过程中的重大事件。下列关于三者共同点的描述，正确的有（</a:t>
            </a:r>
            <a:r>
              <a:rPr lang="en-US" altLang="zh-CN" sz="2800" b="0">
                <a:ea typeface="宋体" panose="02010600030101010101" pitchFamily="2" charset="-122"/>
              </a:rPr>
              <a:t>    </a:t>
            </a:r>
            <a:r>
              <a:rPr lang="zh-CN" sz="2800" b="0">
                <a:ea typeface="宋体" panose="02010600030101010101" pitchFamily="2" charset="-122"/>
              </a:rPr>
              <a:t>）①都促进了近代中国的思想解放</a:t>
            </a:r>
            <a:r>
              <a:rPr lang="en-US" sz="2800" b="0">
                <a:latin typeface="Times New Roman" panose="02020603050405020304" pitchFamily="18" charset="0"/>
                <a:ea typeface="宋体" panose="02010600030101010101" pitchFamily="2" charset="-122"/>
              </a:rPr>
              <a:t>                    </a:t>
            </a:r>
            <a:r>
              <a:rPr lang="zh-CN" sz="2800" b="0">
                <a:ea typeface="宋体" panose="02010600030101010101" pitchFamily="2" charset="-122"/>
              </a:rPr>
              <a:t>②都主张向西方学习</a:t>
            </a:r>
            <a:r>
              <a:rPr lang="en-US" altLang="zh-CN" sz="2800" b="0">
                <a:ea typeface="宋体" panose="02010600030101010101" pitchFamily="2" charset="-122"/>
              </a:rPr>
              <a:t>             </a:t>
            </a:r>
            <a:r>
              <a:rPr lang="en-US" altLang="zh-CN" sz="2800" b="1">
                <a:solidFill>
                  <a:srgbClr val="FF0000"/>
                </a:solidFill>
                <a:ea typeface="宋体" panose="02010600030101010101" pitchFamily="2" charset="-122"/>
              </a:rPr>
              <a:t> </a:t>
            </a:r>
            <a:r>
              <a:rPr lang="zh-CN" sz="2800" b="0">
                <a:ea typeface="宋体" panose="02010600030101010101" pitchFamily="2" charset="-122"/>
              </a:rPr>
              <a:t>③都是为了实现中华民族的复兴</a:t>
            </a:r>
            <a:r>
              <a:rPr lang="en-US" sz="2800" b="0">
                <a:latin typeface="Times New Roman" panose="02020603050405020304" pitchFamily="18" charset="0"/>
                <a:ea typeface="宋体" panose="02010600030101010101" pitchFamily="2" charset="-122"/>
              </a:rPr>
              <a:t>                     </a:t>
            </a:r>
            <a:r>
              <a:rPr lang="zh-CN" sz="2800" b="0">
                <a:ea typeface="宋体" panose="02010600030101010101" pitchFamily="2" charset="-122"/>
              </a:rPr>
              <a:t>④都有广泛群众基础</a:t>
            </a:r>
            <a:endParaRPr lang="zh-CN" sz="2800" b="0">
              <a:ea typeface="宋体" panose="02010600030101010101" pitchFamily="2" charset="-122"/>
            </a:endParaRPr>
          </a:p>
          <a:p>
            <a:pPr indent="0"/>
            <a:r>
              <a:rPr lang="en-US" altLang="zh-CN" sz="2800" b="0">
                <a:ea typeface="宋体" panose="02010600030101010101" pitchFamily="2" charset="-122"/>
              </a:rPr>
              <a:t>   </a:t>
            </a:r>
            <a:r>
              <a:rPr lang="zh-CN" altLang="en-US" sz="2800" b="0">
                <a:ea typeface="宋体" panose="02010600030101010101" pitchFamily="2" charset="-122"/>
              </a:rPr>
              <a:t>A. ①②③	</a:t>
            </a:r>
            <a:r>
              <a:rPr lang="en-US" altLang="zh-CN" sz="2800" b="0">
                <a:ea typeface="宋体" panose="02010600030101010101" pitchFamily="2" charset="-122"/>
              </a:rPr>
              <a:t> </a:t>
            </a:r>
            <a:r>
              <a:rPr lang="zh-CN" altLang="en-US" sz="2800" b="0">
                <a:ea typeface="宋体" panose="02010600030101010101" pitchFamily="2" charset="-122"/>
              </a:rPr>
              <a:t>B. ①②④	C. ①③④	D. ②③④</a:t>
            </a:r>
            <a:endParaRPr lang="zh-CN" altLang="en-US" sz="2800" b="0">
              <a:ea typeface="宋体" panose="02010600030101010101" pitchFamily="2" charset="-122"/>
            </a:endParaRPr>
          </a:p>
          <a:p>
            <a:pPr indent="0"/>
            <a:endParaRPr lang="en-US" altLang="zh-CN" sz="2400" b="0">
              <a:ea typeface="宋体" panose="02010600030101010101" pitchFamily="2" charset="-122"/>
            </a:endParaRPr>
          </a:p>
          <a:p>
            <a:pPr indent="0"/>
            <a:endParaRPr lang="en-US" altLang="zh-CN" sz="2400" b="0">
              <a:ea typeface="宋体" panose="02010600030101010101" pitchFamily="2" charset="-122"/>
            </a:endParaRPr>
          </a:p>
          <a:p>
            <a:pPr indent="0"/>
            <a:r>
              <a:rPr lang="en-US" altLang="zh-CN" sz="2800" b="0">
                <a:ea typeface="宋体" panose="02010600030101010101" pitchFamily="2" charset="-122"/>
              </a:rPr>
              <a:t>2.</a:t>
            </a:r>
            <a:r>
              <a:rPr lang="zh-CN" altLang="en-US" sz="2800" b="0">
                <a:ea typeface="宋体" panose="02010600030101010101" pitchFamily="2" charset="-122"/>
              </a:rPr>
              <a:t>“因辛亥革命，中国人的脑袋与双膝不再为磕头而准备着，而是为思考问题，为走路而准备着。”这句话的主要含义是，辛亥革命（　　）</a:t>
            </a:r>
            <a:endParaRPr lang="zh-CN" altLang="en-US" sz="2800" b="0">
              <a:ea typeface="宋体" panose="02010600030101010101" pitchFamily="2" charset="-122"/>
            </a:endParaRPr>
          </a:p>
          <a:p>
            <a:pPr indent="0"/>
            <a:r>
              <a:rPr lang="zh-CN" altLang="en-US" sz="2800" b="0">
                <a:ea typeface="宋体" panose="02010600030101010101" pitchFamily="2" charset="-122"/>
              </a:rPr>
              <a:t>A. 推动了文化教育事业的发展	B. 改变了中国的社会性质</a:t>
            </a:r>
            <a:r>
              <a:rPr lang="en-US" altLang="zh-CN" sz="2800" b="0">
                <a:ea typeface="宋体" panose="02010600030101010101" pitchFamily="2" charset="-122"/>
              </a:rPr>
              <a:t>           </a:t>
            </a:r>
            <a:endParaRPr lang="zh-CN" altLang="en-US" sz="2800" b="0">
              <a:ea typeface="宋体" panose="02010600030101010101" pitchFamily="2" charset="-122"/>
            </a:endParaRPr>
          </a:p>
          <a:p>
            <a:pPr indent="0"/>
            <a:r>
              <a:rPr lang="zh-CN" altLang="en-US" sz="2800" b="0">
                <a:ea typeface="宋体" panose="02010600030101010101" pitchFamily="2" charset="-122"/>
              </a:rPr>
              <a:t>C. 促进了民主平等意识的觉醒	D. 结束了中国的封建制度</a:t>
            </a:r>
            <a:r>
              <a:rPr lang="en-US" altLang="zh-CN" sz="2800" b="0">
                <a:ea typeface="宋体" panose="02010600030101010101" pitchFamily="2" charset="-122"/>
              </a:rPr>
              <a:t>     </a:t>
            </a:r>
            <a:r>
              <a:rPr lang="en-US" altLang="zh-CN" sz="2400" b="0">
                <a:ea typeface="宋体" panose="02010600030101010101" pitchFamily="2" charset="-122"/>
              </a:rPr>
              <a:t>   </a:t>
            </a:r>
            <a:endParaRPr lang="zh-CN" altLang="en-US" sz="2400" b="0">
              <a:ea typeface="宋体" panose="02010600030101010101" pitchFamily="2" charset="-122"/>
            </a:endParaRPr>
          </a:p>
          <a:p>
            <a:pPr indent="0"/>
            <a:endParaRPr lang="en-US" altLang="zh-CN" sz="2400">
              <a:ea typeface="宋体" panose="02010600030101010101" pitchFamily="2" charset="-122"/>
              <a:sym typeface="+mn-ea"/>
            </a:endParaRPr>
          </a:p>
        </p:txBody>
      </p:sp>
      <p:sp>
        <p:nvSpPr>
          <p:cNvPr id="2" name="矩形 1"/>
          <p:cNvSpPr/>
          <p:nvPr/>
        </p:nvSpPr>
        <p:spPr>
          <a:xfrm>
            <a:off x="7771130" y="1129665"/>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A</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4" name="矩形 3"/>
          <p:cNvSpPr/>
          <p:nvPr/>
        </p:nvSpPr>
        <p:spPr>
          <a:xfrm>
            <a:off x="10986770" y="4112895"/>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C</a:t>
            </a:r>
            <a:endParaRPr lang="en-US" altLang="zh-CN" sz="3200" b="1">
              <a:solidFill>
                <a:srgbClr val="FF0000"/>
              </a:solidFill>
              <a:effectLst>
                <a:outerShdw blurRad="38100" dist="19050" dir="2700000" algn="tl" rotWithShape="0">
                  <a:schemeClr val="dk1">
                    <a:alpha val="40000"/>
                  </a:scheme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图片 4" descr="C:\Users\admin\Desktop\9e4217330e9b82e40a86cbe031f48de.png9e4217330e9b82e40a86cbe031f48de"/>
          <p:cNvPicPr>
            <a:picLocks noChangeAspect="1"/>
          </p:cNvPicPr>
          <p:nvPr>
            <p:custDataLst>
              <p:tags r:id="rId1"/>
            </p:custDataLst>
          </p:nvPr>
        </p:nvPicPr>
        <p:blipFill rotWithShape="1">
          <a:blip r:embed="rId2"/>
          <a:srcRect/>
          <a:stretch>
            <a:fillRect/>
          </a:stretch>
        </p:blipFill>
        <p:spPr>
          <a:xfrm>
            <a:off x="269240" y="292100"/>
            <a:ext cx="11656060" cy="5372100"/>
          </a:xfrm>
          <a:prstGeom prst="rect">
            <a:avLst/>
          </a:prstGeom>
        </p:spPr>
      </p:pic>
      <p:sp>
        <p:nvSpPr>
          <p:cNvPr id="2" name="矩形 1"/>
          <p:cNvSpPr/>
          <p:nvPr/>
        </p:nvSpPr>
        <p:spPr>
          <a:xfrm>
            <a:off x="9699625" y="292100"/>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B</a:t>
            </a:r>
            <a:endParaRPr lang="en-US" altLang="zh-CN" sz="3200" b="1">
              <a:solidFill>
                <a:srgbClr val="FF0000"/>
              </a:solidFill>
              <a:effectLst>
                <a:outerShdw blurRad="38100" dist="19050" dir="2700000" algn="tl" rotWithShape="0">
                  <a:schemeClr val="dk1">
                    <a:alpha val="40000"/>
                  </a:schemeClr>
                </a:outerShdw>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内容占位符 1"/>
          <p:cNvSpPr/>
          <p:nvPr>
            <p:ph sz="quarter" idx="14"/>
          </p:nvPr>
        </p:nvSpPr>
        <p:spPr>
          <a:xfrm>
            <a:off x="-102870" y="339725"/>
            <a:ext cx="12592685" cy="6518275"/>
          </a:xfrm>
        </p:spPr>
        <p:txBody>
          <a:bodyPr>
            <a:noAutofit/>
          </a:bodyPr>
          <a:p>
            <a:r>
              <a:rPr lang="zh-CN" altLang="en-US" sz="2400" b="1">
                <a:solidFill>
                  <a:srgbClr val="FF0000"/>
                </a:solidFill>
              </a:rPr>
              <a:t>概念</a:t>
            </a:r>
            <a:r>
              <a:rPr lang="zh-CN" altLang="en-US" sz="2400" b="1">
                <a:solidFill>
                  <a:srgbClr val="FF0000"/>
                </a:solidFill>
              </a:rPr>
              <a:t>解读：</a:t>
            </a:r>
            <a:endParaRPr lang="zh-CN" altLang="en-US" sz="2400" b="1">
              <a:solidFill>
                <a:srgbClr val="FF0000"/>
              </a:solidFill>
            </a:endParaRPr>
          </a:p>
          <a:p>
            <a:pPr marL="0" indent="0">
              <a:buNone/>
            </a:pPr>
            <a:r>
              <a:rPr lang="zh-CN" altLang="en-US" sz="2000"/>
              <a:t>一、</a:t>
            </a:r>
            <a:r>
              <a:rPr lang="en-US" altLang="zh-CN" sz="2000"/>
              <a:t> </a:t>
            </a:r>
            <a:endParaRPr lang="en-US" altLang="zh-CN" sz="2000"/>
          </a:p>
          <a:p>
            <a:pPr marL="0" indent="0">
              <a:buNone/>
            </a:pPr>
            <a:r>
              <a:rPr lang="en-US" altLang="zh-CN" sz="2000"/>
              <a:t> </a:t>
            </a:r>
            <a:r>
              <a:rPr lang="zh-CN" altLang="en-US" sz="2000"/>
              <a:t> </a:t>
            </a:r>
            <a:r>
              <a:rPr lang="en-US" altLang="zh-CN" sz="2000"/>
              <a:t>     </a:t>
            </a:r>
            <a:r>
              <a:rPr lang="zh-CN" altLang="en-US" sz="2400"/>
              <a:t>社会主义制度：</a:t>
            </a:r>
            <a:r>
              <a:rPr lang="en-US" altLang="zh-CN" sz="2400"/>
              <a:t>      </a:t>
            </a:r>
            <a:r>
              <a:rPr lang="zh-CN" altLang="en-US" sz="2400"/>
              <a:t>政治</a:t>
            </a:r>
            <a:r>
              <a:rPr lang="zh-CN" altLang="en-US" sz="2400"/>
              <a:t>制度：</a:t>
            </a:r>
            <a:endParaRPr lang="zh-CN" altLang="en-US" sz="2400"/>
          </a:p>
          <a:p>
            <a:pPr marL="0" indent="0">
              <a:buNone/>
            </a:pPr>
            <a:r>
              <a:rPr lang="zh-CN" altLang="en-US" sz="2400"/>
              <a:t> </a:t>
            </a:r>
            <a:r>
              <a:rPr lang="en-US" altLang="zh-CN" sz="2400"/>
              <a:t>    </a:t>
            </a:r>
            <a:r>
              <a:rPr lang="zh-CN" altLang="en-US" sz="2400"/>
              <a:t>（中国的根本制度）</a:t>
            </a:r>
            <a:r>
              <a:rPr lang="en-US" altLang="zh-CN" sz="2400"/>
              <a:t>   </a:t>
            </a:r>
            <a:endParaRPr lang="zh-CN" altLang="en-US" sz="2400"/>
          </a:p>
          <a:p>
            <a:pPr marL="0" indent="0">
              <a:buNone/>
            </a:pPr>
            <a:r>
              <a:rPr lang="en-US" altLang="zh-CN" sz="2400"/>
              <a:t>                                    </a:t>
            </a:r>
            <a:endParaRPr lang="en-US" altLang="zh-CN" sz="2400"/>
          </a:p>
          <a:p>
            <a:pPr marL="0" indent="0">
              <a:buNone/>
            </a:pPr>
            <a:r>
              <a:rPr lang="en-US" altLang="zh-CN" sz="2400"/>
              <a:t>                                   </a:t>
            </a:r>
            <a:r>
              <a:rPr lang="zh-CN" altLang="en-US" sz="2400"/>
              <a:t>经济制度：</a:t>
            </a:r>
            <a:endParaRPr lang="zh-CN" altLang="en-US" sz="2400"/>
          </a:p>
          <a:p>
            <a:pPr marL="0" indent="0">
              <a:buNone/>
            </a:pPr>
            <a:endParaRPr lang="zh-CN" altLang="en-US" sz="2400"/>
          </a:p>
          <a:p>
            <a:pPr marL="0" indent="0">
              <a:buNone/>
            </a:pPr>
            <a:r>
              <a:rPr lang="zh-CN" altLang="en-US" sz="2400"/>
              <a:t>二、中国精神：以爱国主义为核心的民族精神和以改革创新为核心的时代精神。</a:t>
            </a:r>
            <a:endParaRPr lang="zh-CN" altLang="en-US" sz="2400"/>
          </a:p>
          <a:p>
            <a:pPr marL="0" indent="0">
              <a:buNone/>
            </a:pPr>
            <a:r>
              <a:rPr lang="en-US" altLang="zh-CN" sz="2400"/>
              <a:t>      </a:t>
            </a:r>
            <a:r>
              <a:rPr lang="zh-CN" altLang="en-US" sz="2400"/>
              <a:t>民族精神：以爱国主义为核心的团结统一、爱好和平、勤劳勇敢、自强不息。</a:t>
            </a:r>
            <a:endParaRPr lang="zh-CN" altLang="en-US" sz="2000"/>
          </a:p>
          <a:p>
            <a:pPr marL="0" indent="0">
              <a:buNone/>
            </a:pPr>
            <a:endParaRPr lang="zh-CN" altLang="en-US" sz="2000"/>
          </a:p>
        </p:txBody>
      </p:sp>
      <p:sp>
        <p:nvSpPr>
          <p:cNvPr id="5" name="左大括号 4"/>
          <p:cNvSpPr/>
          <p:nvPr/>
        </p:nvSpPr>
        <p:spPr>
          <a:xfrm>
            <a:off x="3100070" y="1640840"/>
            <a:ext cx="383540" cy="1866900"/>
          </a:xfrm>
          <a:prstGeom prst="leftBrace">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6" name="左大括号 5"/>
          <p:cNvSpPr/>
          <p:nvPr/>
        </p:nvSpPr>
        <p:spPr>
          <a:xfrm>
            <a:off x="4825365" y="1148715"/>
            <a:ext cx="111760" cy="1424940"/>
          </a:xfrm>
          <a:prstGeom prst="leftBrace">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7" name="文本框 6"/>
          <p:cNvSpPr txBox="1"/>
          <p:nvPr/>
        </p:nvSpPr>
        <p:spPr>
          <a:xfrm>
            <a:off x="5131435" y="1074420"/>
            <a:ext cx="4967605" cy="460375"/>
          </a:xfrm>
          <a:prstGeom prst="rect">
            <a:avLst/>
          </a:prstGeom>
          <a:noFill/>
        </p:spPr>
        <p:txBody>
          <a:bodyPr wrap="square" rtlCol="0">
            <a:spAutoFit/>
          </a:bodyPr>
          <a:p>
            <a:r>
              <a:rPr lang="zh-CN" altLang="en-US" sz="2400"/>
              <a:t>根本政治制度：人民代表大会</a:t>
            </a:r>
            <a:r>
              <a:rPr lang="zh-CN" altLang="en-US" sz="2400"/>
              <a:t>制度</a:t>
            </a:r>
            <a:endParaRPr lang="zh-CN" altLang="en-US" sz="2400"/>
          </a:p>
        </p:txBody>
      </p:sp>
      <p:sp>
        <p:nvSpPr>
          <p:cNvPr id="8" name="文本框 7"/>
          <p:cNvSpPr txBox="1"/>
          <p:nvPr/>
        </p:nvSpPr>
        <p:spPr>
          <a:xfrm>
            <a:off x="5053965" y="1640840"/>
            <a:ext cx="5992495" cy="1198880"/>
          </a:xfrm>
          <a:prstGeom prst="rect">
            <a:avLst/>
          </a:prstGeom>
          <a:noFill/>
        </p:spPr>
        <p:txBody>
          <a:bodyPr wrap="square" rtlCol="0">
            <a:spAutoFit/>
          </a:bodyPr>
          <a:p>
            <a:r>
              <a:rPr lang="zh-CN" altLang="en-US" sz="2400"/>
              <a:t>基本政治制度：民族区域自治制度、基层群众自治制度、中国共产党领导的多党合作和政治协商制</a:t>
            </a:r>
            <a:endParaRPr lang="zh-CN" altLang="en-US" sz="2400"/>
          </a:p>
        </p:txBody>
      </p:sp>
      <p:sp>
        <p:nvSpPr>
          <p:cNvPr id="9" name="文本框 8"/>
          <p:cNvSpPr txBox="1"/>
          <p:nvPr/>
        </p:nvSpPr>
        <p:spPr>
          <a:xfrm>
            <a:off x="5131435" y="3199765"/>
            <a:ext cx="6377305" cy="1198880"/>
          </a:xfrm>
          <a:prstGeom prst="rect">
            <a:avLst/>
          </a:prstGeom>
          <a:noFill/>
        </p:spPr>
        <p:txBody>
          <a:bodyPr wrap="square" rtlCol="0">
            <a:spAutoFit/>
          </a:bodyPr>
          <a:p>
            <a:r>
              <a:rPr lang="zh-CN" altLang="en-US" sz="2400">
                <a:sym typeface="+mn-ea"/>
              </a:rPr>
              <a:t>公有制经济为主体，多种所有制经济共同发展；按劳分配为主体，多种分配方式并存；社会主义市场经济体制 。</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447320" y="310"/>
            <a:ext cx="10976400" cy="565200"/>
          </a:xfrm>
        </p:spPr>
        <p:txBody>
          <a:bodyPr>
            <a:normAutofit fontScale="90000"/>
          </a:bodyPr>
          <a:lstStyle/>
          <a:p>
            <a:r>
              <a:rPr lang="zh-CN" altLang="zh-CN"/>
              <a:t>巩固</a:t>
            </a:r>
            <a:r>
              <a:rPr lang="zh-CN" altLang="zh-CN"/>
              <a:t>训练</a:t>
            </a:r>
            <a:endParaRPr lang="zh-CN" altLang="zh-CN"/>
          </a:p>
        </p:txBody>
      </p:sp>
      <p:sp>
        <p:nvSpPr>
          <p:cNvPr id="113" name="文本框 112"/>
          <p:cNvSpPr txBox="1"/>
          <p:nvPr/>
        </p:nvSpPr>
        <p:spPr>
          <a:xfrm>
            <a:off x="760095" y="677545"/>
            <a:ext cx="9551670" cy="829945"/>
          </a:xfrm>
          <a:prstGeom prst="rect">
            <a:avLst/>
          </a:prstGeom>
          <a:noFill/>
          <a:ln w="9525">
            <a:noFill/>
          </a:ln>
        </p:spPr>
        <p:txBody>
          <a:bodyPr wrap="square">
            <a:spAutoFit/>
          </a:bodyPr>
          <a:p>
            <a:pPr indent="0"/>
            <a:r>
              <a:rPr lang="en-US" altLang="zh-CN" sz="2400" b="0">
                <a:ea typeface="宋体" panose="02010600030101010101" pitchFamily="2" charset="-122"/>
              </a:rPr>
              <a:t>3.</a:t>
            </a:r>
            <a:r>
              <a:rPr lang="zh-CN" sz="2400" b="0">
                <a:ea typeface="宋体" panose="02010600030101010101" pitchFamily="2" charset="-122"/>
              </a:rPr>
              <a:t>图示法是表示概念之间关系的常用方法。下列选项与图中所示关系</a:t>
            </a:r>
            <a:r>
              <a:rPr lang="zh-CN" sz="2400" b="0">
                <a:ea typeface="宋体" panose="02010600030101010101" pitchFamily="2" charset="-122"/>
              </a:rPr>
              <a:t>一样的是</a:t>
            </a:r>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pic>
        <p:nvPicPr>
          <p:cNvPr id="2" name="图片 -2147482612"/>
          <p:cNvPicPr>
            <a:picLocks noChangeAspect="1"/>
          </p:cNvPicPr>
          <p:nvPr>
            <p:custDataLst>
              <p:tags r:id="rId2"/>
            </p:custDataLst>
          </p:nvPr>
        </p:nvPicPr>
        <p:blipFill>
          <a:blip r:embed="rId3"/>
          <a:stretch>
            <a:fillRect/>
          </a:stretch>
        </p:blipFill>
        <p:spPr>
          <a:xfrm>
            <a:off x="8328660" y="1254760"/>
            <a:ext cx="3761740" cy="1426210"/>
          </a:xfrm>
          <a:prstGeom prst="rect">
            <a:avLst/>
          </a:prstGeom>
          <a:noFill/>
          <a:ln w="9525">
            <a:noFill/>
          </a:ln>
        </p:spPr>
      </p:pic>
      <p:sp>
        <p:nvSpPr>
          <p:cNvPr id="126" name="文本框 125"/>
          <p:cNvSpPr txBox="1"/>
          <p:nvPr/>
        </p:nvSpPr>
        <p:spPr>
          <a:xfrm>
            <a:off x="760095" y="1507490"/>
            <a:ext cx="7809865" cy="1920875"/>
          </a:xfrm>
          <a:prstGeom prst="rect">
            <a:avLst/>
          </a:prstGeom>
          <a:noFill/>
          <a:ln w="9525">
            <a:noFill/>
          </a:ln>
        </p:spPr>
        <p:txBody>
          <a:bodyPr>
            <a:noAutofit/>
          </a:bodyPr>
          <a:p>
            <a:pPr indent="0"/>
            <a:r>
              <a:rPr lang="zh-CN" sz="2400" b="0">
                <a:latin typeface="Calibri" panose="020F0502020204030204" charset="0"/>
                <a:ea typeface="宋体" panose="02010600030101010101" pitchFamily="2" charset="-122"/>
              </a:rPr>
              <a:t>①</a:t>
            </a:r>
            <a:r>
              <a:rPr lang="zh-CN" sz="2400" b="0">
                <a:ea typeface="宋体" panose="02010600030101010101" pitchFamily="2" charset="-122"/>
              </a:rPr>
              <a:t>宪法与法律</a:t>
            </a:r>
            <a:r>
              <a:rPr lang="en-US" altLang="zh-CN" sz="2400" b="0">
                <a:ea typeface="宋体" panose="02010600030101010101" pitchFamily="2" charset="-122"/>
              </a:rPr>
              <a:t>            </a:t>
            </a:r>
            <a:r>
              <a:rPr lang="en-US" altLang="zh-CN" sz="2400" b="0">
                <a:latin typeface="Calibri" panose="020F0502020204030204" charset="0"/>
                <a:ea typeface="宋体" panose="02010600030101010101" pitchFamily="2" charset="-122"/>
              </a:rPr>
              <a:t>②</a:t>
            </a:r>
            <a:r>
              <a:rPr lang="zh-CN" sz="2400">
                <a:ea typeface="宋体" panose="02010600030101010101" pitchFamily="2" charset="-122"/>
                <a:sym typeface="+mn-ea"/>
              </a:rPr>
              <a:t>主刑与附加刑</a:t>
            </a:r>
            <a:r>
              <a:rPr lang="en-US" altLang="zh-CN" sz="2400">
                <a:ea typeface="宋体" panose="02010600030101010101" pitchFamily="2" charset="-122"/>
                <a:sym typeface="+mn-ea"/>
              </a:rPr>
              <a:t>   </a:t>
            </a:r>
            <a:endParaRPr lang="en-US" altLang="zh-CN" sz="2400">
              <a:ea typeface="宋体" panose="02010600030101010101" pitchFamily="2" charset="-122"/>
              <a:sym typeface="+mn-ea"/>
            </a:endParaRPr>
          </a:p>
          <a:p>
            <a:pPr indent="0"/>
            <a:r>
              <a:rPr lang="en-US" altLang="zh-CN" sz="2400">
                <a:latin typeface="Calibri" panose="020F0502020204030204" charset="0"/>
                <a:ea typeface="宋体" panose="02010600030101010101" pitchFamily="2" charset="-122"/>
                <a:sym typeface="+mn-ea"/>
              </a:rPr>
              <a:t>③</a:t>
            </a:r>
            <a:r>
              <a:rPr lang="zh-CN" sz="2400">
                <a:ea typeface="宋体" panose="02010600030101010101" pitchFamily="2" charset="-122"/>
                <a:sym typeface="+mn-ea"/>
              </a:rPr>
              <a:t>国有经济和集体经济</a:t>
            </a:r>
            <a:r>
              <a:rPr lang="en-US" altLang="zh-CN" sz="2400">
                <a:ea typeface="宋体" panose="02010600030101010101" pitchFamily="2" charset="-122"/>
                <a:sym typeface="+mn-ea"/>
              </a:rPr>
              <a:t>   </a:t>
            </a:r>
            <a:r>
              <a:rPr lang="zh-CN" sz="2400">
                <a:latin typeface="微软雅黑" panose="020B0503020204020204" charset="-122"/>
                <a:ea typeface="微软雅黑" panose="020B0503020204020204" charset="-122"/>
                <a:sym typeface="+mn-ea"/>
              </a:rPr>
              <a:t>④</a:t>
            </a:r>
            <a:r>
              <a:rPr lang="zh-CN" sz="2400">
                <a:ea typeface="宋体" panose="02010600030101010101" pitchFamily="2" charset="-122"/>
                <a:sym typeface="+mn-ea"/>
              </a:rPr>
              <a:t>中华传统美德与中华文化</a:t>
            </a:r>
            <a:endParaRPr lang="zh-CN" sz="2400">
              <a:ea typeface="宋体" panose="02010600030101010101" pitchFamily="2" charset="-122"/>
              <a:sym typeface="+mn-ea"/>
            </a:endParaRPr>
          </a:p>
          <a:p>
            <a:pPr indent="0"/>
            <a:endParaRPr lang="zh-CN" altLang="en-US" sz="2400" b="0">
              <a:ea typeface="宋体" panose="02010600030101010101" pitchFamily="2" charset="-122"/>
              <a:sym typeface="+mn-ea"/>
            </a:endParaRPr>
          </a:p>
          <a:p>
            <a:pPr indent="0"/>
            <a:r>
              <a:rPr lang="en-US" altLang="zh-CN" sz="2400" b="0">
                <a:ea typeface="宋体" panose="02010600030101010101" pitchFamily="2" charset="-122"/>
              </a:rPr>
              <a:t>A</a:t>
            </a:r>
            <a:r>
              <a:rPr lang="en-US" altLang="zh-CN" sz="2400" b="0">
                <a:latin typeface="Calibri" panose="020F0502020204030204" charset="0"/>
                <a:ea typeface="宋体" panose="02010600030101010101" pitchFamily="2" charset="-122"/>
              </a:rPr>
              <a:t>①</a:t>
            </a:r>
            <a:r>
              <a:rPr lang="en-US" altLang="zh-CN" sz="2400" b="0">
                <a:latin typeface="微软雅黑" panose="020B0503020204020204" charset="-122"/>
                <a:ea typeface="微软雅黑" panose="020B0503020204020204" charset="-122"/>
              </a:rPr>
              <a:t>④            </a:t>
            </a:r>
            <a:r>
              <a:rPr lang="en-US" altLang="zh-CN" sz="2400" b="0">
                <a:ea typeface="宋体" panose="02010600030101010101" pitchFamily="2" charset="-122"/>
              </a:rPr>
              <a:t>B</a:t>
            </a:r>
            <a:r>
              <a:rPr lang="en-US" altLang="zh-CN" sz="2400" b="0">
                <a:latin typeface="微软雅黑" panose="020B0503020204020204" charset="-122"/>
                <a:ea typeface="微软雅黑" panose="020B0503020204020204" charset="-122"/>
              </a:rPr>
              <a:t>①③            </a:t>
            </a:r>
            <a:r>
              <a:rPr lang="en-US" altLang="zh-CN" sz="2400" b="0">
                <a:ea typeface="宋体" panose="02010600030101010101" pitchFamily="2" charset="-122"/>
              </a:rPr>
              <a:t>C</a:t>
            </a:r>
            <a:r>
              <a:rPr lang="en-US" altLang="zh-CN" sz="2400" b="0">
                <a:latin typeface="微软雅黑" panose="020B0503020204020204" charset="-122"/>
                <a:ea typeface="微软雅黑" panose="020B0503020204020204" charset="-122"/>
              </a:rPr>
              <a:t>①②      </a:t>
            </a:r>
            <a:r>
              <a:rPr lang="en-US" altLang="zh-CN" sz="2400" b="0">
                <a:ea typeface="宋体" panose="02010600030101010101" pitchFamily="2" charset="-122"/>
              </a:rPr>
              <a:t>D</a:t>
            </a:r>
            <a:r>
              <a:rPr lang="en-US" altLang="zh-CN" sz="2400" b="0">
                <a:latin typeface="微软雅黑" panose="020B0503020204020204" charset="-122"/>
                <a:ea typeface="微软雅黑" panose="020B0503020204020204" charset="-122"/>
              </a:rPr>
              <a:t>②③</a:t>
            </a:r>
            <a:endParaRPr lang="zh-CN" altLang="en-US" sz="2400" b="0">
              <a:ea typeface="宋体" panose="02010600030101010101" pitchFamily="2" charset="-122"/>
            </a:endParaRPr>
          </a:p>
          <a:p>
            <a:pPr indent="0"/>
            <a:endParaRPr lang="zh-CN" altLang="en-US" sz="2400" b="0">
              <a:ea typeface="宋体" panose="02010600030101010101" pitchFamily="2" charset="-122"/>
            </a:endParaRPr>
          </a:p>
          <a:p>
            <a:pPr indent="0"/>
            <a:r>
              <a:rPr lang="en-US" altLang="zh-CN" sz="2400">
                <a:latin typeface="宋体" panose="02010600030101010101" pitchFamily="2" charset="-122"/>
                <a:ea typeface="宋体" panose="02010600030101010101" pitchFamily="2" charset="-122"/>
                <a:sym typeface="+mn-ea"/>
              </a:rPr>
              <a:t>4.</a:t>
            </a:r>
            <a:r>
              <a:rPr lang="zh-CN" altLang="zh-CN" sz="2400">
                <a:latin typeface="宋体" panose="02010600030101010101" pitchFamily="2" charset="-122"/>
                <a:ea typeface="宋体" panose="02010600030101010101" pitchFamily="2" charset="-122"/>
                <a:sym typeface="+mn-ea"/>
              </a:rPr>
              <a:t>下列知识点之间的关系正确的是（  ）</a:t>
            </a:r>
            <a:endParaRPr lang="en-US" altLang="zh-CN" sz="2400">
              <a:ea typeface="宋体" panose="02010600030101010101" pitchFamily="2" charset="-122"/>
            </a:endParaRPr>
          </a:p>
        </p:txBody>
      </p:sp>
      <p:sp>
        <p:nvSpPr>
          <p:cNvPr id="128" name="文本框 127"/>
          <p:cNvSpPr txBox="1"/>
          <p:nvPr/>
        </p:nvSpPr>
        <p:spPr>
          <a:xfrm>
            <a:off x="3395345" y="4923790"/>
            <a:ext cx="5080000" cy="645160"/>
          </a:xfrm>
          <a:prstGeom prst="rect">
            <a:avLst/>
          </a:prstGeom>
          <a:noFill/>
          <a:ln w="9525">
            <a:noFill/>
          </a:ln>
        </p:spPr>
        <p:txBody>
          <a:bodyPr>
            <a:spAutoFit/>
          </a:bodyPr>
          <a:p>
            <a:pPr indent="0"/>
            <a:endParaRPr lang="zh-CN" b="0">
              <a:ea typeface="宋体" panose="02010600030101010101" pitchFamily="2" charset="-122"/>
            </a:endParaRPr>
          </a:p>
          <a:p>
            <a:endParaRPr lang="zh-CN" altLang="en-US" b="0">
              <a:ea typeface="宋体" panose="02010600030101010101" pitchFamily="2" charset="-122"/>
            </a:endParaRPr>
          </a:p>
        </p:txBody>
      </p:sp>
      <p:sp>
        <p:nvSpPr>
          <p:cNvPr id="3" name="矩形 2"/>
          <p:cNvSpPr/>
          <p:nvPr/>
        </p:nvSpPr>
        <p:spPr>
          <a:xfrm>
            <a:off x="7452995" y="1254760"/>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A</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4" name="矩形 3"/>
          <p:cNvSpPr/>
          <p:nvPr/>
        </p:nvSpPr>
        <p:spPr>
          <a:xfrm>
            <a:off x="7103745" y="3214370"/>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C</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7" name="椭圆 6"/>
          <p:cNvSpPr/>
          <p:nvPr/>
        </p:nvSpPr>
        <p:spPr>
          <a:xfrm>
            <a:off x="564515" y="4645025"/>
            <a:ext cx="2368550" cy="144907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椭圆 7"/>
          <p:cNvSpPr/>
          <p:nvPr/>
        </p:nvSpPr>
        <p:spPr>
          <a:xfrm>
            <a:off x="564515" y="5112385"/>
            <a:ext cx="1440180" cy="67373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1213485" y="4787900"/>
            <a:ext cx="1111250" cy="368300"/>
          </a:xfrm>
          <a:prstGeom prst="rect">
            <a:avLst/>
          </a:prstGeom>
          <a:noFill/>
        </p:spPr>
        <p:txBody>
          <a:bodyPr wrap="square" rtlCol="0">
            <a:spAutoFit/>
          </a:bodyPr>
          <a:p>
            <a:r>
              <a:rPr lang="zh-CN" altLang="en-US"/>
              <a:t>民族</a:t>
            </a:r>
            <a:r>
              <a:rPr lang="zh-CN" altLang="en-US"/>
              <a:t>精神</a:t>
            </a:r>
            <a:endParaRPr lang="zh-CN" altLang="en-US"/>
          </a:p>
        </p:txBody>
      </p:sp>
      <p:sp>
        <p:nvSpPr>
          <p:cNvPr id="10" name="文本框 9"/>
          <p:cNvSpPr txBox="1"/>
          <p:nvPr/>
        </p:nvSpPr>
        <p:spPr>
          <a:xfrm>
            <a:off x="839470" y="5238750"/>
            <a:ext cx="1295400" cy="394970"/>
          </a:xfrm>
          <a:prstGeom prst="rect">
            <a:avLst/>
          </a:prstGeom>
          <a:noFill/>
        </p:spPr>
        <p:txBody>
          <a:bodyPr wrap="square" rtlCol="0">
            <a:noAutofit/>
          </a:bodyPr>
          <a:p>
            <a:r>
              <a:rPr lang="zh-CN" altLang="en-US"/>
              <a:t>中国</a:t>
            </a:r>
            <a:r>
              <a:rPr lang="zh-CN" altLang="en-US"/>
              <a:t>精神</a:t>
            </a:r>
            <a:endParaRPr lang="zh-CN" altLang="en-US"/>
          </a:p>
        </p:txBody>
      </p:sp>
      <p:sp>
        <p:nvSpPr>
          <p:cNvPr id="11" name="文本框 10"/>
          <p:cNvSpPr txBox="1"/>
          <p:nvPr/>
        </p:nvSpPr>
        <p:spPr>
          <a:xfrm>
            <a:off x="1276985" y="6094095"/>
            <a:ext cx="727710" cy="521970"/>
          </a:xfrm>
          <a:prstGeom prst="rect">
            <a:avLst/>
          </a:prstGeom>
          <a:noFill/>
        </p:spPr>
        <p:txBody>
          <a:bodyPr wrap="square" rtlCol="0">
            <a:spAutoFit/>
          </a:bodyPr>
          <a:p>
            <a:pPr algn="ctr"/>
            <a:r>
              <a:rPr lang="en-US" altLang="zh-CN" sz="2800" b="1"/>
              <a:t>A</a:t>
            </a:r>
            <a:endParaRPr lang="en-US" altLang="zh-CN" sz="2800" b="1"/>
          </a:p>
        </p:txBody>
      </p:sp>
      <p:sp>
        <p:nvSpPr>
          <p:cNvPr id="12" name="椭圆 11"/>
          <p:cNvSpPr/>
          <p:nvPr>
            <p:custDataLst>
              <p:tags r:id="rId4"/>
            </p:custDataLst>
          </p:nvPr>
        </p:nvSpPr>
        <p:spPr>
          <a:xfrm>
            <a:off x="3476625" y="4645025"/>
            <a:ext cx="2368550" cy="144907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椭圆 12"/>
          <p:cNvSpPr/>
          <p:nvPr>
            <p:custDataLst>
              <p:tags r:id="rId5"/>
            </p:custDataLst>
          </p:nvPr>
        </p:nvSpPr>
        <p:spPr>
          <a:xfrm>
            <a:off x="3476625" y="5112385"/>
            <a:ext cx="1440180" cy="67373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4" name="文本框 13"/>
          <p:cNvSpPr txBox="1"/>
          <p:nvPr>
            <p:custDataLst>
              <p:tags r:id="rId6"/>
            </p:custDataLst>
          </p:nvPr>
        </p:nvSpPr>
        <p:spPr>
          <a:xfrm>
            <a:off x="4237990" y="4787900"/>
            <a:ext cx="1111250" cy="368300"/>
          </a:xfrm>
          <a:prstGeom prst="rect">
            <a:avLst/>
          </a:prstGeom>
          <a:noFill/>
        </p:spPr>
        <p:txBody>
          <a:bodyPr wrap="square" rtlCol="0">
            <a:spAutoFit/>
          </a:bodyPr>
          <a:p>
            <a:r>
              <a:rPr lang="zh-CN" altLang="en-US"/>
              <a:t>国有</a:t>
            </a:r>
            <a:r>
              <a:rPr lang="zh-CN" altLang="en-US"/>
              <a:t>经济</a:t>
            </a:r>
            <a:endParaRPr lang="zh-CN" altLang="en-US"/>
          </a:p>
        </p:txBody>
      </p:sp>
      <p:sp>
        <p:nvSpPr>
          <p:cNvPr id="15" name="文本框 14"/>
          <p:cNvSpPr txBox="1"/>
          <p:nvPr>
            <p:custDataLst>
              <p:tags r:id="rId7"/>
            </p:custDataLst>
          </p:nvPr>
        </p:nvSpPr>
        <p:spPr>
          <a:xfrm>
            <a:off x="3596005" y="5238750"/>
            <a:ext cx="1559560" cy="394970"/>
          </a:xfrm>
          <a:prstGeom prst="rect">
            <a:avLst/>
          </a:prstGeom>
          <a:noFill/>
        </p:spPr>
        <p:txBody>
          <a:bodyPr wrap="square" rtlCol="0">
            <a:noAutofit/>
          </a:bodyPr>
          <a:p>
            <a:r>
              <a:rPr lang="zh-CN" altLang="en-US"/>
              <a:t>公有制</a:t>
            </a:r>
            <a:r>
              <a:rPr lang="zh-CN" altLang="en-US"/>
              <a:t>经济</a:t>
            </a:r>
            <a:endParaRPr lang="zh-CN" altLang="en-US"/>
          </a:p>
        </p:txBody>
      </p:sp>
      <p:sp>
        <p:nvSpPr>
          <p:cNvPr id="16" name="文本框 15"/>
          <p:cNvSpPr txBox="1"/>
          <p:nvPr>
            <p:custDataLst>
              <p:tags r:id="rId8"/>
            </p:custDataLst>
          </p:nvPr>
        </p:nvSpPr>
        <p:spPr>
          <a:xfrm>
            <a:off x="4107815" y="6221095"/>
            <a:ext cx="727710" cy="521970"/>
          </a:xfrm>
          <a:prstGeom prst="rect">
            <a:avLst/>
          </a:prstGeom>
          <a:noFill/>
        </p:spPr>
        <p:txBody>
          <a:bodyPr wrap="square" rtlCol="0">
            <a:spAutoFit/>
          </a:bodyPr>
          <a:p>
            <a:pPr algn="ctr"/>
            <a:r>
              <a:rPr lang="en-US" altLang="zh-CN" sz="2800" b="1"/>
              <a:t>B</a:t>
            </a:r>
            <a:endParaRPr lang="en-US" altLang="zh-CN" sz="2800" b="1"/>
          </a:p>
        </p:txBody>
      </p:sp>
      <p:sp>
        <p:nvSpPr>
          <p:cNvPr id="17" name="椭圆 16"/>
          <p:cNvSpPr/>
          <p:nvPr>
            <p:custDataLst>
              <p:tags r:id="rId9"/>
            </p:custDataLst>
          </p:nvPr>
        </p:nvSpPr>
        <p:spPr>
          <a:xfrm>
            <a:off x="6200775" y="4645025"/>
            <a:ext cx="2368550" cy="144907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8" name="椭圆 17"/>
          <p:cNvSpPr/>
          <p:nvPr>
            <p:custDataLst>
              <p:tags r:id="rId10"/>
            </p:custDataLst>
          </p:nvPr>
        </p:nvSpPr>
        <p:spPr>
          <a:xfrm>
            <a:off x="8802370" y="4645025"/>
            <a:ext cx="2368550" cy="144907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9" name="椭圆 18"/>
          <p:cNvSpPr/>
          <p:nvPr>
            <p:custDataLst>
              <p:tags r:id="rId11"/>
            </p:custDataLst>
          </p:nvPr>
        </p:nvSpPr>
        <p:spPr>
          <a:xfrm>
            <a:off x="8803005" y="5112385"/>
            <a:ext cx="1440180" cy="67437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0" name="椭圆 19"/>
          <p:cNvSpPr/>
          <p:nvPr>
            <p:custDataLst>
              <p:tags r:id="rId12"/>
            </p:custDataLst>
          </p:nvPr>
        </p:nvSpPr>
        <p:spPr>
          <a:xfrm>
            <a:off x="6203315" y="5112385"/>
            <a:ext cx="1440180" cy="673735"/>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1" name="文本框 20"/>
          <p:cNvSpPr txBox="1"/>
          <p:nvPr>
            <p:custDataLst>
              <p:tags r:id="rId13"/>
            </p:custDataLst>
          </p:nvPr>
        </p:nvSpPr>
        <p:spPr>
          <a:xfrm>
            <a:off x="9420860" y="4744085"/>
            <a:ext cx="1111250" cy="368300"/>
          </a:xfrm>
          <a:prstGeom prst="rect">
            <a:avLst/>
          </a:prstGeom>
          <a:noFill/>
        </p:spPr>
        <p:txBody>
          <a:bodyPr wrap="square" rtlCol="0">
            <a:spAutoFit/>
          </a:bodyPr>
          <a:p>
            <a:r>
              <a:rPr lang="zh-CN" altLang="en-US"/>
              <a:t>协商</a:t>
            </a:r>
            <a:r>
              <a:rPr lang="zh-CN" altLang="en-US"/>
              <a:t>民主</a:t>
            </a:r>
            <a:endParaRPr lang="zh-CN" altLang="en-US"/>
          </a:p>
        </p:txBody>
      </p:sp>
      <p:sp>
        <p:nvSpPr>
          <p:cNvPr id="22" name="文本框 21"/>
          <p:cNvSpPr txBox="1"/>
          <p:nvPr>
            <p:custDataLst>
              <p:tags r:id="rId14"/>
            </p:custDataLst>
          </p:nvPr>
        </p:nvSpPr>
        <p:spPr>
          <a:xfrm>
            <a:off x="6768465" y="4744085"/>
            <a:ext cx="1111250" cy="368300"/>
          </a:xfrm>
          <a:prstGeom prst="rect">
            <a:avLst/>
          </a:prstGeom>
          <a:noFill/>
        </p:spPr>
        <p:txBody>
          <a:bodyPr wrap="square" rtlCol="0">
            <a:spAutoFit/>
          </a:bodyPr>
          <a:p>
            <a:r>
              <a:rPr lang="zh-CN" altLang="en-US"/>
              <a:t>规则</a:t>
            </a:r>
            <a:endParaRPr lang="zh-CN" altLang="en-US"/>
          </a:p>
        </p:txBody>
      </p:sp>
      <p:sp>
        <p:nvSpPr>
          <p:cNvPr id="23" name="文本框 22"/>
          <p:cNvSpPr txBox="1"/>
          <p:nvPr>
            <p:custDataLst>
              <p:tags r:id="rId15"/>
            </p:custDataLst>
          </p:nvPr>
        </p:nvSpPr>
        <p:spPr>
          <a:xfrm>
            <a:off x="8921115" y="5156200"/>
            <a:ext cx="1744345" cy="630555"/>
          </a:xfrm>
          <a:prstGeom prst="rect">
            <a:avLst/>
          </a:prstGeom>
          <a:noFill/>
        </p:spPr>
        <p:txBody>
          <a:bodyPr wrap="square" rtlCol="0">
            <a:noAutofit/>
          </a:bodyPr>
          <a:p>
            <a:r>
              <a:rPr lang="zh-CN" altLang="en-US"/>
              <a:t>我国人民</a:t>
            </a:r>
            <a:endParaRPr lang="zh-CN" altLang="en-US"/>
          </a:p>
          <a:p>
            <a:r>
              <a:rPr lang="zh-CN" altLang="en-US"/>
              <a:t>民主</a:t>
            </a:r>
            <a:r>
              <a:rPr lang="zh-CN" altLang="en-US"/>
              <a:t>形式</a:t>
            </a:r>
            <a:endParaRPr lang="zh-CN" altLang="en-US"/>
          </a:p>
        </p:txBody>
      </p:sp>
      <p:sp>
        <p:nvSpPr>
          <p:cNvPr id="24" name="文本框 23"/>
          <p:cNvSpPr txBox="1"/>
          <p:nvPr>
            <p:custDataLst>
              <p:tags r:id="rId16"/>
            </p:custDataLst>
          </p:nvPr>
        </p:nvSpPr>
        <p:spPr>
          <a:xfrm>
            <a:off x="6258560" y="5241290"/>
            <a:ext cx="1559560" cy="394970"/>
          </a:xfrm>
          <a:prstGeom prst="rect">
            <a:avLst/>
          </a:prstGeom>
          <a:noFill/>
        </p:spPr>
        <p:txBody>
          <a:bodyPr wrap="square" rtlCol="0">
            <a:noAutofit/>
          </a:bodyPr>
          <a:p>
            <a:pPr algn="ctr"/>
            <a:r>
              <a:rPr lang="zh-CN" altLang="en-US"/>
              <a:t>法律</a:t>
            </a:r>
            <a:endParaRPr lang="zh-CN" altLang="en-US"/>
          </a:p>
        </p:txBody>
      </p:sp>
      <p:sp>
        <p:nvSpPr>
          <p:cNvPr id="25" name="文本框 24"/>
          <p:cNvSpPr txBox="1"/>
          <p:nvPr>
            <p:custDataLst>
              <p:tags r:id="rId17"/>
            </p:custDataLst>
          </p:nvPr>
        </p:nvSpPr>
        <p:spPr>
          <a:xfrm>
            <a:off x="6725285" y="6221095"/>
            <a:ext cx="727710" cy="521970"/>
          </a:xfrm>
          <a:prstGeom prst="rect">
            <a:avLst/>
          </a:prstGeom>
          <a:noFill/>
        </p:spPr>
        <p:txBody>
          <a:bodyPr wrap="square" rtlCol="0">
            <a:spAutoFit/>
          </a:bodyPr>
          <a:p>
            <a:pPr algn="ctr"/>
            <a:r>
              <a:rPr lang="en-US" altLang="zh-CN" sz="2800" b="1"/>
              <a:t>C</a:t>
            </a:r>
            <a:endParaRPr lang="en-US" altLang="zh-CN" sz="2800" b="1"/>
          </a:p>
        </p:txBody>
      </p:sp>
      <p:sp>
        <p:nvSpPr>
          <p:cNvPr id="26" name="文本框 25"/>
          <p:cNvSpPr txBox="1"/>
          <p:nvPr>
            <p:custDataLst>
              <p:tags r:id="rId18"/>
            </p:custDataLst>
          </p:nvPr>
        </p:nvSpPr>
        <p:spPr>
          <a:xfrm>
            <a:off x="9420860" y="6221095"/>
            <a:ext cx="727710" cy="521970"/>
          </a:xfrm>
          <a:prstGeom prst="rect">
            <a:avLst/>
          </a:prstGeom>
          <a:noFill/>
        </p:spPr>
        <p:txBody>
          <a:bodyPr wrap="square" rtlCol="0">
            <a:spAutoFit/>
          </a:bodyPr>
          <a:p>
            <a:pPr algn="ctr"/>
            <a:r>
              <a:rPr lang="en-US" altLang="zh-CN" sz="2800" b="1"/>
              <a:t>D</a:t>
            </a:r>
            <a:endParaRPr lang="en-US" altLang="zh-CN" sz="2800" b="1"/>
          </a:p>
        </p:txBody>
      </p:sp>
    </p:spTree>
    <p:custDataLst>
      <p:tags r:id="rId1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矩形 1"/>
          <p:cNvSpPr/>
          <p:nvPr/>
        </p:nvSpPr>
        <p:spPr>
          <a:xfrm>
            <a:off x="9759950" y="1509395"/>
            <a:ext cx="572770" cy="594360"/>
          </a:xfrm>
          <a:prstGeom prst="rect">
            <a:avLst/>
          </a:prstGeom>
          <a:noFill/>
          <a:ln>
            <a:noFill/>
          </a:ln>
        </p:spPr>
        <p:txBody>
          <a:bodyPr wrap="none" rtlCol="0" anchor="t">
            <a:noAutofit/>
          </a:bodyPr>
          <a:p>
            <a:pPr algn="ctr"/>
            <a:r>
              <a:rPr lang="en-US" altLang="zh-CN" sz="3200" b="1">
                <a:solidFill>
                  <a:srgbClr val="FF0000"/>
                </a:solidFill>
                <a:effectLst>
                  <a:outerShdw blurRad="38100" dist="19050" dir="2700000" algn="tl" rotWithShape="0">
                    <a:schemeClr val="dk1">
                      <a:alpha val="40000"/>
                    </a:schemeClr>
                  </a:outerShdw>
                </a:effectLst>
              </a:rPr>
              <a:t>B</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100" name="文本框 99"/>
          <p:cNvSpPr txBox="1"/>
          <p:nvPr/>
        </p:nvSpPr>
        <p:spPr>
          <a:xfrm>
            <a:off x="0" y="518160"/>
            <a:ext cx="11976735" cy="3846195"/>
          </a:xfrm>
          <a:prstGeom prst="rect">
            <a:avLst/>
          </a:prstGeom>
          <a:noFill/>
          <a:ln w="9525">
            <a:noFill/>
          </a:ln>
        </p:spPr>
        <p:txBody>
          <a:bodyPr>
            <a:noAutofit/>
          </a:bodyPr>
          <a:p>
            <a:pPr indent="0"/>
            <a:r>
              <a:rPr lang="en-US" sz="2800" b="0">
                <a:latin typeface="宋体" panose="02010600030101010101" pitchFamily="2" charset="-122"/>
                <a:ea typeface="宋体" panose="02010600030101010101" pitchFamily="2" charset="-122"/>
              </a:rPr>
              <a:t>14. </a:t>
            </a:r>
            <a:r>
              <a:rPr lang="zh-CN" sz="2800" b="0">
                <a:ea typeface="宋体" panose="02010600030101010101" pitchFamily="2" charset="-122"/>
              </a:rPr>
              <a:t>马克思表示，被剥削阶级在跟剥削者斗争时的软弱无力，必然会产生对优美的来世生活的信仰，正如野蛮人在跟大自然斗争时的软弱无力会产生对魔鬼、奇迹等的信仰一样。能够用以充分证明的史实有（</a:t>
            </a:r>
            <a:r>
              <a:rPr lang="en-US" sz="2800" b="0">
                <a:latin typeface="宋体" panose="02010600030101010101" pitchFamily="2" charset="-122"/>
                <a:ea typeface="宋体" panose="02010600030101010101" pitchFamily="2" charset="-122"/>
              </a:rPr>
              <a:t>   </a:t>
            </a:r>
            <a:r>
              <a:rPr lang="zh-CN" sz="2800" b="0">
                <a:ea typeface="宋体" panose="02010600030101010101" pitchFamily="2" charset="-122"/>
              </a:rPr>
              <a:t>）①基督教的兴起与发展              </a:t>
            </a:r>
            <a:r>
              <a:rPr lang="en-US" sz="2800" b="0">
                <a:latin typeface="宋体" panose="02010600030101010101" pitchFamily="2" charset="-122"/>
                <a:ea typeface="宋体" panose="02010600030101010101" pitchFamily="2" charset="-122"/>
              </a:rPr>
              <a:t> </a:t>
            </a:r>
            <a:r>
              <a:rPr lang="zh-CN" sz="2800" b="0">
                <a:ea typeface="宋体" panose="02010600030101010101" pitchFamily="2" charset="-122"/>
              </a:rPr>
              <a:t>②罗马帝国取代罗马共和国③释迦牟尼创立了佛教               ④教皇在罗马为查理举行加冕礼</a:t>
            </a:r>
            <a:r>
              <a:rPr lang="en-US" sz="2800" b="0">
                <a:latin typeface="宋体" panose="02010600030101010101" pitchFamily="2" charset="-122"/>
                <a:ea typeface="宋体" panose="02010600030101010101" pitchFamily="2" charset="-122"/>
              </a:rPr>
              <a:t>  A. ①②	 B. ①③	 C. ②④	   D. ③④</a:t>
            </a:r>
            <a:r>
              <a:rPr lang="en-US" sz="2800" b="0">
                <a:latin typeface="宋体" panose="02010600030101010101" pitchFamily="2" charset="-122"/>
                <a:ea typeface="宋体" panose="02010600030101010101" pitchFamily="2" charset="-122"/>
              </a:rPr>
              <a:t>  </a:t>
            </a:r>
            <a:endParaRPr lang="en-US" altLang="en-US" sz="2800" b="0">
              <a:latin typeface="宋体" panose="02010600030101010101" pitchFamily="2" charset="-122"/>
              <a:ea typeface="宋体" panose="02010600030101010101" pitchFamily="2" charset="-122"/>
            </a:endParaRPr>
          </a:p>
        </p:txBody>
      </p:sp>
      <p:cxnSp>
        <p:nvCxnSpPr>
          <p:cNvPr id="4" name="直接连接符 3"/>
          <p:cNvCxnSpPr/>
          <p:nvPr/>
        </p:nvCxnSpPr>
        <p:spPr>
          <a:xfrm flipV="1">
            <a:off x="2910205" y="916940"/>
            <a:ext cx="9022080" cy="5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28905" y="1348105"/>
            <a:ext cx="3557270" cy="215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2494915" y="330200"/>
            <a:ext cx="5319395" cy="583565"/>
          </a:xfrm>
          <a:prstGeom prst="rect">
            <a:avLst/>
          </a:prstGeom>
          <a:noFill/>
        </p:spPr>
        <p:txBody>
          <a:bodyPr wrap="square" rtlCol="0">
            <a:spAutoFit/>
          </a:bodyPr>
          <a:p>
            <a:pPr algn="ctr"/>
            <a:r>
              <a:rPr lang="zh-CN" altLang="en-US" sz="3200" b="1"/>
              <a:t>世界三大宗教比较</a:t>
            </a:r>
            <a:r>
              <a:rPr lang="zh-CN" altLang="en-US" sz="3200" b="1"/>
              <a:t>表</a:t>
            </a:r>
            <a:endParaRPr lang="zh-CN" altLang="en-US" sz="3200" b="1"/>
          </a:p>
        </p:txBody>
      </p:sp>
      <p:graphicFrame>
        <p:nvGraphicFramePr>
          <p:cNvPr id="5" name="表格 4"/>
          <p:cNvGraphicFramePr/>
          <p:nvPr>
            <p:custDataLst>
              <p:tags r:id="rId2"/>
            </p:custDataLst>
          </p:nvPr>
        </p:nvGraphicFramePr>
        <p:xfrm>
          <a:off x="358140" y="913130"/>
          <a:ext cx="11243310" cy="5565775"/>
        </p:xfrm>
        <a:graphic>
          <a:graphicData uri="http://schemas.openxmlformats.org/drawingml/2006/table">
            <a:tbl>
              <a:tblPr firstRow="1" bandRow="1">
                <a:tableStyleId>{5C22544A-7EE6-4342-B048-85BDC9FD1C3A}</a:tableStyleId>
              </a:tblPr>
              <a:tblGrid>
                <a:gridCol w="877570"/>
                <a:gridCol w="1358900"/>
                <a:gridCol w="1208405"/>
                <a:gridCol w="1879600"/>
                <a:gridCol w="3557905"/>
                <a:gridCol w="2360930"/>
              </a:tblGrid>
              <a:tr h="1445260">
                <a:tc>
                  <a:txBody>
                    <a:bodyPr/>
                    <a:p>
                      <a:pPr>
                        <a:buNone/>
                      </a:pPr>
                      <a:r>
                        <a:rPr lang="zh-CN" altLang="en-US" sz="2400">
                          <a:solidFill>
                            <a:schemeClr val="tx1"/>
                          </a:solidFill>
                        </a:rPr>
                        <a:t>世界三大宗教</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lgn="ctr">
                        <a:buNone/>
                      </a:pPr>
                      <a:endParaRPr lang="zh-CN" altLang="en-US" sz="2400">
                        <a:solidFill>
                          <a:schemeClr val="tx1"/>
                        </a:solidFill>
                      </a:endParaRPr>
                    </a:p>
                    <a:p>
                      <a:pPr algn="ctr">
                        <a:buNone/>
                      </a:pPr>
                      <a:r>
                        <a:rPr lang="zh-CN" altLang="en-US" sz="2400">
                          <a:solidFill>
                            <a:schemeClr val="tx1"/>
                          </a:solidFill>
                        </a:rPr>
                        <a:t>诞生地</a:t>
                      </a:r>
                      <a:endParaRPr lang="zh-CN" altLang="en-US" sz="2400">
                        <a:solidFill>
                          <a:schemeClr val="tx1"/>
                        </a:solidFill>
                      </a:endParaRPr>
                    </a:p>
                    <a:p>
                      <a:pPr algn="ctr">
                        <a:buNone/>
                      </a:pP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solidFill>
                          <a:schemeClr val="tx1"/>
                        </a:solidFill>
                      </a:endParaRPr>
                    </a:p>
                    <a:p>
                      <a:pPr>
                        <a:buNone/>
                      </a:pPr>
                      <a:r>
                        <a:rPr lang="zh-CN" altLang="en-US" sz="2400">
                          <a:solidFill>
                            <a:schemeClr val="tx1"/>
                          </a:solidFill>
                        </a:rPr>
                        <a:t>创始人</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solidFill>
                          <a:schemeClr val="tx1"/>
                        </a:solidFill>
                      </a:endParaRPr>
                    </a:p>
                    <a:p>
                      <a:pPr>
                        <a:buNone/>
                      </a:pPr>
                      <a:r>
                        <a:rPr lang="zh-CN" altLang="en-US" sz="2400">
                          <a:solidFill>
                            <a:schemeClr val="tx1"/>
                          </a:solidFill>
                        </a:rPr>
                        <a:t>创立时间</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solidFill>
                          <a:schemeClr val="tx1"/>
                        </a:solidFill>
                      </a:endParaRPr>
                    </a:p>
                    <a:p>
                      <a:pPr>
                        <a:buNone/>
                      </a:pPr>
                      <a:r>
                        <a:rPr lang="zh-CN" altLang="en-US" sz="2400">
                          <a:solidFill>
                            <a:schemeClr val="tx1"/>
                          </a:solidFill>
                        </a:rPr>
                        <a:t>传播路线</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solidFill>
                          <a:schemeClr val="tx1"/>
                        </a:solidFill>
                      </a:endParaRPr>
                    </a:p>
                    <a:p>
                      <a:pPr>
                        <a:buNone/>
                      </a:pPr>
                      <a:r>
                        <a:rPr lang="zh-CN" altLang="en-US" sz="2400">
                          <a:solidFill>
                            <a:schemeClr val="tx1"/>
                          </a:solidFill>
                        </a:rPr>
                        <a:t>主要教义</a:t>
                      </a:r>
                      <a:endParaRPr lang="zh-CN" altLang="en-US" sz="240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250315">
                <a:tc>
                  <a:txBody>
                    <a:bodyPr/>
                    <a:p>
                      <a:pPr>
                        <a:buNone/>
                      </a:pPr>
                      <a:endParaRPr lang="zh-CN" altLang="en-US" sz="2400"/>
                    </a:p>
                    <a:p>
                      <a:pPr algn="ctr">
                        <a:buNone/>
                      </a:pPr>
                      <a:r>
                        <a:rPr lang="zh-CN" altLang="en-US" sz="2400"/>
                        <a:t>佛教</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p>
                    <a:p>
                      <a:pPr algn="ctr">
                        <a:buNone/>
                      </a:pPr>
                      <a:r>
                        <a:rPr lang="zh-CN" altLang="en-US" sz="2400"/>
                        <a:t>古印度</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乔达摩</a:t>
                      </a:r>
                      <a:r>
                        <a:rPr lang="en-US" altLang="zh-CN" sz="2400"/>
                        <a:t>.</a:t>
                      </a:r>
                      <a:r>
                        <a:rPr lang="zh-CN" altLang="en-US" sz="2400"/>
                        <a:t>悉达多</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p>
                    <a:p>
                      <a:pPr algn="ctr">
                        <a:buNone/>
                      </a:pPr>
                      <a:r>
                        <a:rPr lang="zh-CN" altLang="en-US" sz="2400"/>
                        <a:t>公元前</a:t>
                      </a:r>
                      <a:r>
                        <a:rPr lang="en-US" altLang="zh-CN" sz="2400"/>
                        <a:t>6</a:t>
                      </a:r>
                      <a:r>
                        <a:rPr lang="zh-CN" altLang="en-US" sz="2400"/>
                        <a:t>世纪</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向北传入中国、朝鲜、日本；向南传入泰国、</a:t>
                      </a:r>
                      <a:r>
                        <a:rPr lang="zh-CN" altLang="en-US" sz="2400"/>
                        <a:t>缅甸。</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众生平等；万物皆有因果</a:t>
                      </a:r>
                      <a:r>
                        <a:rPr lang="zh-CN" altLang="en-US" sz="2400"/>
                        <a:t>缘由。</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866265">
                <a:tc>
                  <a:txBody>
                    <a:bodyPr/>
                    <a:p>
                      <a:pPr algn="ctr">
                        <a:buNone/>
                      </a:pPr>
                      <a:endParaRPr lang="zh-CN" altLang="en-US" sz="2400"/>
                    </a:p>
                    <a:p>
                      <a:pPr algn="ctr">
                        <a:buNone/>
                      </a:pPr>
                      <a:r>
                        <a:rPr lang="zh-CN" altLang="en-US" sz="2400"/>
                        <a:t>基督教</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古罗马统治的巴勒斯坦</a:t>
                      </a:r>
                      <a:r>
                        <a:rPr lang="zh-CN" altLang="en-US" sz="2400"/>
                        <a:t>地区</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p>
                    <a:p>
                      <a:pPr>
                        <a:buNone/>
                      </a:pPr>
                      <a:r>
                        <a:rPr lang="zh-CN" altLang="en-US" sz="2400"/>
                        <a:t>基督耶</a:t>
                      </a:r>
                      <a:r>
                        <a:rPr lang="en-US" altLang="zh-CN" sz="2400"/>
                        <a:t>     </a:t>
                      </a:r>
                      <a:r>
                        <a:rPr lang="zh-CN" altLang="en-US" sz="2400"/>
                        <a:t>稣</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en-US" altLang="zh-CN" sz="2400"/>
                    </a:p>
                    <a:p>
                      <a:pPr>
                        <a:buNone/>
                      </a:pPr>
                      <a:endParaRPr lang="en-US" altLang="zh-CN" sz="2400"/>
                    </a:p>
                    <a:p>
                      <a:pPr algn="ctr">
                        <a:buNone/>
                      </a:pPr>
                      <a:r>
                        <a:rPr lang="en-US" altLang="zh-CN" sz="2400"/>
                        <a:t>1</a:t>
                      </a:r>
                      <a:r>
                        <a:rPr lang="zh-CN" altLang="en-US" sz="2400"/>
                        <a:t>世纪</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endParaRPr lang="zh-CN" altLang="en-US" sz="2400"/>
                    </a:p>
                    <a:p>
                      <a:pPr>
                        <a:buNone/>
                      </a:pPr>
                      <a:endParaRPr lang="zh-CN" altLang="en-US" sz="2400"/>
                    </a:p>
                    <a:p>
                      <a:pPr>
                        <a:buNone/>
                      </a:pPr>
                      <a:r>
                        <a:rPr lang="zh-CN" altLang="en-US" sz="2400"/>
                        <a:t>由中东传到欧洲，以至</a:t>
                      </a:r>
                      <a:r>
                        <a:rPr lang="zh-CN" altLang="en-US" sz="2400"/>
                        <a:t>世界。</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忍受苦难，死后可以升入</a:t>
                      </a:r>
                      <a:r>
                        <a:rPr lang="en-US" altLang="zh-CN" sz="2400"/>
                        <a:t>“</a:t>
                      </a:r>
                      <a:r>
                        <a:rPr lang="zh-CN" altLang="en-US" sz="2400"/>
                        <a:t>天堂</a:t>
                      </a:r>
                      <a:r>
                        <a:rPr lang="en-US" altLang="zh-CN" sz="2400"/>
                        <a:t>”</a:t>
                      </a:r>
                      <a:r>
                        <a:rPr lang="zh-CN" altLang="en-US" sz="2400"/>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r h="1003935">
                <a:tc>
                  <a:txBody>
                    <a:bodyPr/>
                    <a:p>
                      <a:pPr>
                        <a:buNone/>
                      </a:pPr>
                      <a:r>
                        <a:rPr lang="zh-CN" altLang="en-US" sz="2400"/>
                        <a:t>伊斯兰教</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阿拉伯</a:t>
                      </a:r>
                      <a:r>
                        <a:rPr lang="zh-CN" altLang="en-US" sz="2400"/>
                        <a:t>半岛</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穆罕穆</a:t>
                      </a:r>
                      <a:r>
                        <a:rPr lang="en-US" altLang="zh-CN" sz="2400"/>
                        <a:t>   </a:t>
                      </a:r>
                      <a:r>
                        <a:rPr lang="zh-CN" altLang="en-US" sz="2400"/>
                        <a:t>德</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lgn="ctr">
                        <a:buNone/>
                      </a:pPr>
                      <a:endParaRPr lang="en-US" altLang="zh-CN" sz="2400"/>
                    </a:p>
                    <a:p>
                      <a:pPr algn="ctr">
                        <a:buNone/>
                      </a:pPr>
                      <a:r>
                        <a:rPr lang="en-US" altLang="zh-CN" sz="2400"/>
                        <a:t>7</a:t>
                      </a:r>
                      <a:r>
                        <a:rPr lang="zh-CN" altLang="en-US" sz="2400"/>
                        <a:t>世纪</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由阿拉伯半岛传至西亚、北非和</a:t>
                      </a:r>
                      <a:r>
                        <a:rPr lang="zh-CN" altLang="en-US" sz="2400"/>
                        <a:t>中亚。</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c>
                  <a:txBody>
                    <a:bodyPr/>
                    <a:p>
                      <a:pPr>
                        <a:buNone/>
                      </a:pPr>
                      <a:r>
                        <a:rPr lang="zh-CN" altLang="en-US" sz="2400"/>
                        <a:t>世间只有唯一的神</a:t>
                      </a:r>
                      <a:r>
                        <a:rPr lang="en-US" altLang="zh-CN" sz="2400"/>
                        <a:t>“</a:t>
                      </a:r>
                      <a:r>
                        <a:rPr lang="zh-CN" altLang="en-US" sz="2400"/>
                        <a:t>真主安拉</a:t>
                      </a:r>
                      <a:r>
                        <a:rPr lang="en-US" altLang="zh-CN" sz="2400"/>
                        <a:t>”</a:t>
                      </a:r>
                      <a:r>
                        <a:rPr lang="zh-CN" altLang="en-US" sz="2400"/>
                        <a:t>。</a:t>
                      </a:r>
                      <a:endParaRPr lang="zh-CN" altLang="en-US" sz="240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solid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389535" y="104450"/>
            <a:ext cx="10976400" cy="565200"/>
          </a:xfrm>
        </p:spPr>
        <p:txBody>
          <a:bodyPr>
            <a:normAutofit fontScale="90000"/>
          </a:bodyPr>
          <a:lstStyle/>
          <a:p>
            <a:r>
              <a:rPr lang="zh-CN" altLang="zh-CN"/>
              <a:t>巩固</a:t>
            </a:r>
            <a:r>
              <a:rPr lang="zh-CN" altLang="zh-CN"/>
              <a:t>训练</a:t>
            </a:r>
            <a:endParaRPr lang="zh-CN" altLang="zh-CN"/>
          </a:p>
        </p:txBody>
      </p:sp>
      <p:sp>
        <p:nvSpPr>
          <p:cNvPr id="101" name="文本框 100"/>
          <p:cNvSpPr txBox="1"/>
          <p:nvPr/>
        </p:nvSpPr>
        <p:spPr>
          <a:xfrm>
            <a:off x="253365" y="925195"/>
            <a:ext cx="7691120" cy="2752090"/>
          </a:xfrm>
          <a:prstGeom prst="rect">
            <a:avLst/>
          </a:prstGeom>
          <a:noFill/>
          <a:ln w="9525">
            <a:noFill/>
          </a:ln>
        </p:spPr>
        <p:txBody>
          <a:bodyPr>
            <a:noAutofit/>
          </a:bodyPr>
          <a:p>
            <a:pPr indent="0"/>
            <a:r>
              <a:rPr lang="en-US" sz="24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5.</a:t>
            </a:r>
            <a:r>
              <a:rPr lang="zh-CN" sz="2400" b="0">
                <a:ea typeface="宋体" panose="02010600030101010101" pitchFamily="2" charset="-122"/>
              </a:rPr>
              <a:t>如图是某一宗教的传播示意图。关于这个宗教叙述正确的是（　）</a:t>
            </a:r>
            <a:endParaRPr lang="zh-CN" altLang="en-US" sz="2400" b="0">
              <a:ea typeface="宋体" panose="02010600030101010101" pitchFamily="2" charset="-122"/>
            </a:endParaRPr>
          </a:p>
          <a:p>
            <a:pPr indent="0"/>
            <a:r>
              <a:rPr lang="en-US" sz="2400">
                <a:latin typeface="Times New Roman" panose="02020603050405020304" pitchFamily="18" charset="0"/>
                <a:ea typeface="宋体" panose="02010600030101010101" pitchFamily="2" charset="-122"/>
                <a:sym typeface="+mn-ea"/>
              </a:rPr>
              <a:t>A. </a:t>
            </a:r>
            <a:r>
              <a:rPr lang="zh-CN" sz="2400">
                <a:ea typeface="宋体" panose="02010600030101010101" pitchFamily="2" charset="-122"/>
                <a:sym typeface="+mn-ea"/>
              </a:rPr>
              <a:t>它的建筑形式是清真寺</a:t>
            </a:r>
            <a:r>
              <a:rPr lang="en-US" sz="2400">
                <a:latin typeface="Cambria Math" panose="02040503050406030204" charset="0"/>
                <a:ea typeface="宋体" panose="02010600030101010101" pitchFamily="2" charset="-122"/>
                <a:sym typeface="+mn-ea"/>
              </a:rPr>
              <a:t>	       </a:t>
            </a:r>
            <a:endParaRPr lang="en-US" sz="2400">
              <a:latin typeface="Cambria Math" panose="02040503050406030204" charset="0"/>
              <a:ea typeface="宋体" panose="02010600030101010101" pitchFamily="2" charset="-122"/>
              <a:sym typeface="+mn-ea"/>
            </a:endParaRPr>
          </a:p>
          <a:p>
            <a:pPr indent="0"/>
            <a:r>
              <a:rPr lang="en-US" sz="2400">
                <a:latin typeface="Times New Roman" panose="02020603050405020304" pitchFamily="18" charset="0"/>
                <a:ea typeface="宋体" panose="02010600030101010101" pitchFamily="2" charset="-122"/>
                <a:sym typeface="+mn-ea"/>
              </a:rPr>
              <a:t>B. </a:t>
            </a:r>
            <a:r>
              <a:rPr lang="zh-CN" sz="2400">
                <a:ea typeface="宋体" panose="02010600030101010101" pitchFamily="2" charset="-122"/>
                <a:sym typeface="+mn-ea"/>
              </a:rPr>
              <a:t>它的经典文献是《古兰经》</a:t>
            </a:r>
            <a:endParaRPr lang="zh-CN" sz="2400" b="0">
              <a:ea typeface="宋体" panose="02010600030101010101" pitchFamily="2" charset="-122"/>
            </a:endParaRPr>
          </a:p>
          <a:p>
            <a:pPr indent="0"/>
            <a:r>
              <a:rPr lang="en-US" sz="2400">
                <a:latin typeface="Times New Roman" panose="02020603050405020304" pitchFamily="18" charset="0"/>
                <a:ea typeface="宋体" panose="02010600030101010101" pitchFamily="2" charset="-122"/>
                <a:sym typeface="+mn-ea"/>
              </a:rPr>
              <a:t>C. </a:t>
            </a:r>
            <a:r>
              <a:rPr lang="zh-CN" sz="2400">
                <a:ea typeface="宋体" panose="02010600030101010101" pitchFamily="2" charset="-122"/>
                <a:sym typeface="+mn-ea"/>
              </a:rPr>
              <a:t>它起源于古印度，是世界三大宗教之一</a:t>
            </a:r>
            <a:endParaRPr lang="zh-CN" sz="2400">
              <a:ea typeface="宋体" panose="02010600030101010101" pitchFamily="2" charset="-122"/>
              <a:sym typeface="+mn-ea"/>
            </a:endParaRPr>
          </a:p>
          <a:p>
            <a:pPr indent="0"/>
            <a:r>
              <a:rPr lang="en-US" sz="2400">
                <a:latin typeface="Times New Roman" panose="02020603050405020304" pitchFamily="18" charset="0"/>
                <a:ea typeface="宋体" panose="02010600030101010101" pitchFamily="2" charset="-122"/>
                <a:sym typeface="+mn-ea"/>
              </a:rPr>
              <a:t>D. </a:t>
            </a:r>
            <a:r>
              <a:rPr lang="zh-CN" sz="2400">
                <a:ea typeface="宋体" panose="02010600030101010101" pitchFamily="2" charset="-122"/>
                <a:sym typeface="+mn-ea"/>
              </a:rPr>
              <a:t>它起源于西亚巴勒斯坦地区</a:t>
            </a:r>
            <a:endParaRPr lang="zh-CN" sz="2400">
              <a:ea typeface="宋体" panose="02010600030101010101" pitchFamily="2" charset="-122"/>
              <a:sym typeface="+mn-ea"/>
            </a:endParaRPr>
          </a:p>
          <a:p>
            <a:pPr indent="0"/>
            <a:endParaRPr lang="zh-CN" altLang="en-US" sz="2000" b="0">
              <a:ea typeface="宋体" panose="02010600030101010101" pitchFamily="2" charset="-122"/>
            </a:endParaRPr>
          </a:p>
          <a:p>
            <a:pPr indent="0"/>
            <a:endParaRPr lang="en-US" altLang="zh-CN" sz="2000" b="0">
              <a:ea typeface="宋体" panose="02010600030101010101" pitchFamily="2" charset="-122"/>
            </a:endParaRPr>
          </a:p>
          <a:p>
            <a:pPr indent="0"/>
            <a:r>
              <a:rPr lang="en-US" altLang="zh-CN" sz="2400" b="0">
                <a:ea typeface="宋体" panose="02010600030101010101" pitchFamily="2" charset="-122"/>
              </a:rPr>
              <a:t>6.</a:t>
            </a:r>
            <a:r>
              <a:rPr lang="zh-CN" altLang="en-US" sz="2400" b="0">
                <a:ea typeface="宋体" panose="02010600030101010101" pitchFamily="2" charset="-122"/>
              </a:rPr>
              <a:t>古代穆斯林作家比鲁尼曾说：“我们的宗教和我们的帝国是一对……孪生兄弟。”这里的“宗教”和“国家”分别指的是（</a:t>
            </a:r>
            <a:r>
              <a:rPr lang="en-US" altLang="zh-CN" sz="2400" b="0">
                <a:ea typeface="宋体" panose="02010600030101010101" pitchFamily="2" charset="-122"/>
              </a:rPr>
              <a:t>      </a:t>
            </a:r>
            <a:r>
              <a:rPr lang="zh-CN" altLang="en-US" sz="2400" b="0">
                <a:ea typeface="宋体" panose="02010600030101010101" pitchFamily="2" charset="-122"/>
              </a:rPr>
              <a:t>）</a:t>
            </a:r>
            <a:endParaRPr lang="zh-CN" altLang="en-US" sz="2400" b="0">
              <a:ea typeface="宋体" panose="02010600030101010101" pitchFamily="2" charset="-122"/>
            </a:endParaRPr>
          </a:p>
          <a:p>
            <a:pPr indent="0"/>
            <a:endParaRPr lang="zh-CN" altLang="en-US" sz="2400" b="0">
              <a:ea typeface="宋体" panose="02010600030101010101" pitchFamily="2" charset="-122"/>
            </a:endParaRPr>
          </a:p>
          <a:p>
            <a:pPr indent="0"/>
            <a:r>
              <a:rPr lang="zh-CN" altLang="en-US" sz="2400" b="0">
                <a:ea typeface="宋体" panose="02010600030101010101" pitchFamily="2" charset="-122"/>
              </a:rPr>
              <a:t> </a:t>
            </a:r>
            <a:r>
              <a:rPr lang="en-US" altLang="zh-CN" sz="2400" b="0">
                <a:ea typeface="宋体" panose="02010600030101010101" pitchFamily="2" charset="-122"/>
              </a:rPr>
              <a:t> </a:t>
            </a:r>
            <a:endParaRPr lang="zh-CN" altLang="en-US" sz="2400" b="0">
              <a:ea typeface="宋体" panose="02010600030101010101" pitchFamily="2" charset="-122"/>
            </a:endParaRPr>
          </a:p>
        </p:txBody>
      </p:sp>
      <p:pic>
        <p:nvPicPr>
          <p:cNvPr id="2" name="图片 -2147482624"/>
          <p:cNvPicPr>
            <a:picLocks noChangeAspect="1"/>
          </p:cNvPicPr>
          <p:nvPr>
            <p:custDataLst>
              <p:tags r:id="rId2"/>
            </p:custDataLst>
          </p:nvPr>
        </p:nvPicPr>
        <p:blipFill>
          <a:blip r:embed="rId3"/>
          <a:stretch>
            <a:fillRect/>
          </a:stretch>
        </p:blipFill>
        <p:spPr>
          <a:xfrm>
            <a:off x="7870825" y="556260"/>
            <a:ext cx="4117340" cy="3306445"/>
          </a:xfrm>
          <a:prstGeom prst="rect">
            <a:avLst/>
          </a:prstGeom>
          <a:noFill/>
          <a:ln w="9525">
            <a:noFill/>
          </a:ln>
        </p:spPr>
      </p:pic>
      <p:sp>
        <p:nvSpPr>
          <p:cNvPr id="10" name="矩形 9"/>
          <p:cNvSpPr/>
          <p:nvPr/>
        </p:nvSpPr>
        <p:spPr>
          <a:xfrm>
            <a:off x="2905125" y="1273810"/>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C</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11" name="矩形 10"/>
          <p:cNvSpPr/>
          <p:nvPr/>
        </p:nvSpPr>
        <p:spPr>
          <a:xfrm>
            <a:off x="2652395" y="4485005"/>
            <a:ext cx="476250" cy="583565"/>
          </a:xfrm>
          <a:prstGeom prst="rect">
            <a:avLst/>
          </a:prstGeom>
          <a:noFill/>
          <a:ln>
            <a:noFill/>
          </a:ln>
        </p:spPr>
        <p:txBody>
          <a:bodyPr wrap="none" rtlCol="0" anchor="t">
            <a:spAutoFit/>
          </a:bodyPr>
          <a:p>
            <a:pPr algn="ctr"/>
            <a:r>
              <a:rPr lang="en-US" altLang="zh-CN" sz="3200" b="1">
                <a:solidFill>
                  <a:srgbClr val="FF0000"/>
                </a:solidFill>
                <a:effectLst>
                  <a:outerShdw blurRad="38100" dist="19050" dir="2700000" algn="tl" rotWithShape="0">
                    <a:schemeClr val="dk1">
                      <a:alpha val="40000"/>
                    </a:schemeClr>
                  </a:outerShdw>
                </a:effectLst>
              </a:rPr>
              <a:t>D</a:t>
            </a:r>
            <a:endParaRPr lang="en-US" altLang="zh-CN" sz="3200" b="1">
              <a:solidFill>
                <a:srgbClr val="FF0000"/>
              </a:solidFill>
              <a:effectLst>
                <a:outerShdw blurRad="38100" dist="19050" dir="2700000" algn="tl" rotWithShape="0">
                  <a:schemeClr val="dk1">
                    <a:alpha val="40000"/>
                  </a:schemeClr>
                </a:outerShdw>
              </a:effectLst>
            </a:endParaRPr>
          </a:p>
        </p:txBody>
      </p:sp>
      <p:sp>
        <p:nvSpPr>
          <p:cNvPr id="3" name="文本框 2"/>
          <p:cNvSpPr txBox="1"/>
          <p:nvPr/>
        </p:nvSpPr>
        <p:spPr>
          <a:xfrm>
            <a:off x="316865" y="5311140"/>
            <a:ext cx="11416665" cy="829945"/>
          </a:xfrm>
          <a:prstGeom prst="rect">
            <a:avLst/>
          </a:prstGeom>
          <a:noFill/>
        </p:spPr>
        <p:txBody>
          <a:bodyPr wrap="square" rtlCol="0">
            <a:spAutoFit/>
          </a:bodyPr>
          <a:p>
            <a:r>
              <a:rPr lang="zh-CN" altLang="en-US" sz="2400">
                <a:ea typeface="宋体" panose="02010600030101010101" pitchFamily="2" charset="-122"/>
                <a:sym typeface="+mn-ea"/>
              </a:rPr>
              <a:t>A. 佛教和古代印度</a:t>
            </a:r>
            <a:r>
              <a:rPr lang="en-US" altLang="zh-CN" sz="2400">
                <a:ea typeface="宋体" panose="02010600030101010101" pitchFamily="2" charset="-122"/>
                <a:sym typeface="+mn-ea"/>
              </a:rPr>
              <a:t>   </a:t>
            </a:r>
            <a:r>
              <a:rPr lang="zh-CN" altLang="en-US" sz="2400">
                <a:ea typeface="宋体" panose="02010600030101010101" pitchFamily="2" charset="-122"/>
                <a:sym typeface="+mn-ea"/>
              </a:rPr>
              <a:t>B. 道教和中国C. 基督教和罗马帝国</a:t>
            </a:r>
            <a:r>
              <a:rPr lang="en-US" altLang="zh-CN" sz="2400">
                <a:ea typeface="宋体" panose="02010600030101010101" pitchFamily="2" charset="-122"/>
                <a:sym typeface="+mn-ea"/>
              </a:rPr>
              <a:t>  </a:t>
            </a:r>
            <a:r>
              <a:rPr lang="zh-CN" altLang="en-US" sz="2400">
                <a:ea typeface="宋体" panose="02010600030101010101" pitchFamily="2" charset="-122"/>
                <a:sym typeface="+mn-ea"/>
              </a:rPr>
              <a:t>D. 伊斯兰教和阿拉伯帝国</a:t>
            </a:r>
            <a:endParaRPr lang="zh-CN" altLang="en-US" sz="2400" b="0">
              <a:ea typeface="宋体" panose="02010600030101010101" pitchFamily="2" charset="-122"/>
            </a:endParaRPr>
          </a:p>
          <a:p>
            <a:endParaRPr lang="zh-CN" altLang="en-US" sz="24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1589613" y="3429000"/>
            <a:ext cx="2843214" cy="830997"/>
          </a:xfrm>
          <a:prstGeom prst="rect">
            <a:avLst/>
          </a:prstGeom>
          <a:noFill/>
        </p:spPr>
        <p:txBody>
          <a:bodyPr wrap="square" rtlCol="0">
            <a:normAutofit/>
          </a:bodyPr>
          <a:lstStyle/>
          <a:p>
            <a:r>
              <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PART  01</a:t>
            </a:r>
            <a:endPar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5" name="标题 4"/>
          <p:cNvSpPr>
            <a:spLocks noGrp="1"/>
          </p:cNvSpPr>
          <p:nvPr>
            <p:ph type="title"/>
            <p:custDataLst>
              <p:tags r:id="rId2"/>
            </p:custDataLst>
          </p:nvPr>
        </p:nvSpPr>
        <p:spPr/>
        <p:txBody>
          <a:bodyPr>
            <a:normAutofit/>
          </a:bodyPr>
          <a:lstStyle/>
          <a:p>
            <a:r>
              <a:rPr lang="zh-CN" altLang="en-US" dirty="0">
                <a:latin typeface="Times New Roman" panose="02020603050405020304" pitchFamily="18" charset="0"/>
                <a:sym typeface="+mn-ea"/>
              </a:rPr>
              <a:t>成绩分析</a:t>
            </a:r>
            <a:endParaRPr lang="zh-CN" altLang="en-US"/>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 name="文本框 99"/>
          <p:cNvSpPr txBox="1"/>
          <p:nvPr/>
        </p:nvSpPr>
        <p:spPr>
          <a:xfrm>
            <a:off x="275590" y="330835"/>
            <a:ext cx="11221085" cy="1179830"/>
          </a:xfrm>
          <a:prstGeom prst="rect">
            <a:avLst/>
          </a:prstGeom>
          <a:noFill/>
          <a:ln w="9525">
            <a:noFill/>
          </a:ln>
        </p:spPr>
        <p:txBody>
          <a:bodyPr wrap="square">
            <a:noAutofit/>
          </a:bodyPr>
          <a:p>
            <a:pPr indent="0"/>
            <a:r>
              <a:rPr lang="en-US" sz="2400" b="0">
                <a:latin typeface="宋体" panose="02010600030101010101" pitchFamily="2" charset="-122"/>
                <a:ea typeface="宋体" panose="02010600030101010101" pitchFamily="2" charset="-122"/>
              </a:rPr>
              <a:t>26.</a:t>
            </a:r>
            <a:r>
              <a:rPr lang="zh-CN" sz="2400" b="0">
                <a:ea typeface="宋体" panose="02010600030101010101" pitchFamily="2" charset="-122"/>
              </a:rPr>
              <a:t>（11分）关注民生实事，参与民主生活。为深入理解人民民主，某班开展微项目学习。阅读材料，回答问题。</a:t>
            </a:r>
            <a:r>
              <a:rPr lang="zh-CN" sz="2400" b="1">
                <a:ea typeface="宋体" panose="02010600030101010101" pitchFamily="2" charset="-122"/>
              </a:rPr>
              <a:t>子项目一：“新型的民主‘新ˈ在哪？”</a:t>
            </a:r>
            <a:endParaRPr lang="zh-CN" altLang="en-US" sz="2400" b="1">
              <a:ea typeface="宋体" panose="02010600030101010101" pitchFamily="2" charset="-122"/>
            </a:endParaRPr>
          </a:p>
        </p:txBody>
      </p:sp>
      <p:pic>
        <p:nvPicPr>
          <p:cNvPr id="2" name="图片 1"/>
          <p:cNvPicPr/>
          <p:nvPr/>
        </p:nvPicPr>
        <p:blipFill>
          <a:blip r:embed="rId1"/>
          <a:stretch>
            <a:fillRect/>
          </a:stretch>
        </p:blipFill>
        <p:spPr>
          <a:xfrm>
            <a:off x="105410" y="1614170"/>
            <a:ext cx="9638030" cy="3836035"/>
          </a:xfrm>
          <a:prstGeom prst="rect">
            <a:avLst/>
          </a:prstGeom>
          <a:noFill/>
          <a:ln w="9525">
            <a:noFill/>
          </a:ln>
        </p:spPr>
      </p:pic>
      <p:sp>
        <p:nvSpPr>
          <p:cNvPr id="101" name="文本框 100"/>
          <p:cNvSpPr txBox="1"/>
          <p:nvPr/>
        </p:nvSpPr>
        <p:spPr>
          <a:xfrm>
            <a:off x="307975" y="5180330"/>
            <a:ext cx="10640695" cy="1090930"/>
          </a:xfrm>
          <a:prstGeom prst="rect">
            <a:avLst/>
          </a:prstGeom>
          <a:noFill/>
          <a:ln w="9525">
            <a:noFill/>
          </a:ln>
        </p:spPr>
        <p:txBody>
          <a:bodyPr wrap="square">
            <a:noAutofit/>
          </a:bodyPr>
          <a:p>
            <a:pPr indent="0"/>
            <a:r>
              <a:rPr lang="en-US" b="0">
                <a:latin typeface="宋体" panose="02010600030101010101" pitchFamily="2" charset="-122"/>
                <a:ea typeface="宋体" panose="02010600030101010101" pitchFamily="2" charset="-122"/>
              </a:rPr>
              <a:t> </a:t>
            </a:r>
            <a:endParaRPr lang="zh-CN" b="0">
              <a:ea typeface="宋体" panose="02010600030101010101" pitchFamily="2" charset="-122"/>
            </a:endParaRPr>
          </a:p>
          <a:p>
            <a:pPr indent="0"/>
            <a:r>
              <a:rPr lang="zh-CN" sz="2400" b="0">
                <a:ea typeface="宋体" panose="02010600030101010101" pitchFamily="2" charset="-122"/>
              </a:rPr>
              <a:t>（1）上述是某小组同学做的思维导图，请你结合所学知识，谈谈“社会主义民主是新型的民主”的理解。（4分）</a:t>
            </a:r>
            <a:endParaRPr lang="zh-CN" altLang="en-US" sz="2400" b="0">
              <a:ea typeface="宋体" panose="02010600030101010101" pitchFamily="2" charset="-122"/>
            </a:endParaRPr>
          </a:p>
        </p:txBody>
      </p:sp>
      <p:sp>
        <p:nvSpPr>
          <p:cNvPr id="9" name="文本框 8"/>
          <p:cNvSpPr txBox="1"/>
          <p:nvPr/>
        </p:nvSpPr>
        <p:spPr>
          <a:xfrm>
            <a:off x="792480" y="873760"/>
            <a:ext cx="10124440" cy="829945"/>
          </a:xfrm>
          <a:prstGeom prst="rect">
            <a:avLst/>
          </a:prstGeom>
          <a:noFill/>
        </p:spPr>
        <p:txBody>
          <a:bodyPr wrap="square" rtlCol="0">
            <a:spAutoFit/>
          </a:bodyPr>
          <a:p>
            <a:r>
              <a:rPr lang="en-US" altLang="zh-CN" sz="2400" b="1">
                <a:solidFill>
                  <a:srgbClr val="FF0000"/>
                </a:solidFill>
                <a:highlight>
                  <a:srgbClr val="FFFF00"/>
                </a:highlight>
                <a:sym typeface="+mn-ea"/>
              </a:rPr>
              <a:t>1.</a:t>
            </a:r>
            <a:r>
              <a:rPr lang="zh-CN" altLang="en-US" sz="2400" b="1">
                <a:solidFill>
                  <a:srgbClr val="FF0000"/>
                </a:solidFill>
                <a:highlight>
                  <a:srgbClr val="FFFF00"/>
                </a:highlight>
                <a:sym typeface="+mn-ea"/>
              </a:rPr>
              <a:t>我国社会主义民主是一种新型的民主，它从中国的社会土壤中生长出来，在实践中不断得到验证，是有强大生命力的；</a:t>
            </a:r>
            <a:endParaRPr lang="zh-CN" altLang="en-US" sz="2400" b="1">
              <a:solidFill>
                <a:srgbClr val="FF0000"/>
              </a:solidFill>
              <a:highlight>
                <a:srgbClr val="FFFF00"/>
              </a:highlight>
              <a:sym typeface="+mn-ea"/>
            </a:endParaRPr>
          </a:p>
        </p:txBody>
      </p:sp>
      <p:sp>
        <p:nvSpPr>
          <p:cNvPr id="12" name="文本框 11"/>
          <p:cNvSpPr txBox="1"/>
          <p:nvPr/>
        </p:nvSpPr>
        <p:spPr>
          <a:xfrm>
            <a:off x="792480" y="1696085"/>
            <a:ext cx="10124440" cy="460375"/>
          </a:xfrm>
          <a:prstGeom prst="rect">
            <a:avLst/>
          </a:prstGeom>
          <a:noFill/>
        </p:spPr>
        <p:txBody>
          <a:bodyPr wrap="square" rtlCol="0">
            <a:spAutoFit/>
          </a:bodyPr>
          <a:p>
            <a:r>
              <a:rPr lang="en-US" altLang="zh-CN" sz="2400" b="1">
                <a:solidFill>
                  <a:srgbClr val="FF0000"/>
                </a:solidFill>
                <a:highlight>
                  <a:srgbClr val="FFFF00"/>
                </a:highlight>
                <a:sym typeface="+mn-ea"/>
              </a:rPr>
              <a:t>2.</a:t>
            </a:r>
            <a:r>
              <a:rPr lang="zh-CN" altLang="en-US" sz="2400" b="1">
                <a:solidFill>
                  <a:srgbClr val="FF0000"/>
                </a:solidFill>
                <a:highlight>
                  <a:srgbClr val="FFFF00"/>
                </a:highlight>
                <a:sym typeface="+mn-ea"/>
              </a:rPr>
              <a:t>人民当家作主是社会主义民主政治的本质特征；</a:t>
            </a:r>
            <a:endParaRPr lang="zh-CN" altLang="en-US" sz="2400" b="1">
              <a:solidFill>
                <a:srgbClr val="FF0000"/>
              </a:solidFill>
              <a:highlight>
                <a:srgbClr val="FFFF00"/>
              </a:highlight>
              <a:sym typeface="+mn-ea"/>
            </a:endParaRPr>
          </a:p>
        </p:txBody>
      </p:sp>
      <p:sp>
        <p:nvSpPr>
          <p:cNvPr id="14" name="文本框 13"/>
          <p:cNvSpPr txBox="1"/>
          <p:nvPr/>
        </p:nvSpPr>
        <p:spPr>
          <a:xfrm>
            <a:off x="792480" y="2247900"/>
            <a:ext cx="10419715" cy="460375"/>
          </a:xfrm>
          <a:prstGeom prst="rect">
            <a:avLst/>
          </a:prstGeom>
          <a:noFill/>
        </p:spPr>
        <p:txBody>
          <a:bodyPr wrap="square" rtlCol="0">
            <a:spAutoFit/>
          </a:bodyPr>
          <a:p>
            <a:r>
              <a:rPr lang="en-US" altLang="zh-CN" sz="2400" b="1">
                <a:solidFill>
                  <a:srgbClr val="FF0000"/>
                </a:solidFill>
                <a:highlight>
                  <a:srgbClr val="FFFF00"/>
                </a:highlight>
                <a:sym typeface="+mn-ea"/>
              </a:rPr>
              <a:t>3.</a:t>
            </a:r>
            <a:r>
              <a:rPr lang="zh-CN" altLang="en-US" sz="2400" b="1">
                <a:solidFill>
                  <a:srgbClr val="FF0000"/>
                </a:solidFill>
                <a:highlight>
                  <a:srgbClr val="FFFF00"/>
                </a:highlight>
                <a:sym typeface="+mn-ea"/>
              </a:rPr>
              <a:t>我国社会主义民主是维护人民根本利益的最广泛、最真实、最管用的民主；</a:t>
            </a:r>
            <a:endParaRPr lang="zh-CN" altLang="en-US" sz="2400" b="1">
              <a:solidFill>
                <a:srgbClr val="FF0000"/>
              </a:solidFill>
              <a:highlight>
                <a:srgbClr val="FFFF00"/>
              </a:highlight>
              <a:sym typeface="+mn-ea"/>
            </a:endParaRPr>
          </a:p>
        </p:txBody>
      </p:sp>
      <p:sp>
        <p:nvSpPr>
          <p:cNvPr id="17" name="文本框 16"/>
          <p:cNvSpPr txBox="1"/>
          <p:nvPr/>
        </p:nvSpPr>
        <p:spPr>
          <a:xfrm>
            <a:off x="824230" y="2994660"/>
            <a:ext cx="10124440" cy="829945"/>
          </a:xfrm>
          <a:prstGeom prst="rect">
            <a:avLst/>
          </a:prstGeom>
          <a:noFill/>
        </p:spPr>
        <p:txBody>
          <a:bodyPr wrap="square" rtlCol="0">
            <a:spAutoFit/>
          </a:bodyPr>
          <a:p>
            <a:r>
              <a:rPr lang="en-US" altLang="zh-CN" sz="2400" b="1">
                <a:solidFill>
                  <a:srgbClr val="FF0000"/>
                </a:solidFill>
                <a:highlight>
                  <a:srgbClr val="FFFF00"/>
                </a:highlight>
                <a:sym typeface="+mn-ea"/>
              </a:rPr>
              <a:t>4.</a:t>
            </a:r>
            <a:r>
              <a:rPr lang="zh-CN" altLang="en-US" sz="2400" b="1">
                <a:solidFill>
                  <a:srgbClr val="FF0000"/>
                </a:solidFill>
                <a:highlight>
                  <a:srgbClr val="FFFF00"/>
                </a:highlight>
                <a:sym typeface="+mn-ea"/>
              </a:rPr>
              <a:t>有事好商量，众人的事情由众人商量，是人民民主的真谛或协商民主是我国社会主义民主政治的特有形式和独特优势;</a:t>
            </a:r>
            <a:endParaRPr lang="zh-CN" altLang="en-US" sz="2400" b="1">
              <a:solidFill>
                <a:srgbClr val="FF0000"/>
              </a:solidFill>
              <a:highlight>
                <a:srgbClr val="FFFF00"/>
              </a:highlight>
              <a:sym typeface="+mn-ea"/>
            </a:endParaRPr>
          </a:p>
        </p:txBody>
      </p:sp>
      <p:sp>
        <p:nvSpPr>
          <p:cNvPr id="18" name="文本框 17"/>
          <p:cNvSpPr txBox="1"/>
          <p:nvPr/>
        </p:nvSpPr>
        <p:spPr>
          <a:xfrm>
            <a:off x="792480" y="3978275"/>
            <a:ext cx="10124440" cy="1198880"/>
          </a:xfrm>
          <a:prstGeom prst="rect">
            <a:avLst/>
          </a:prstGeom>
          <a:noFill/>
        </p:spPr>
        <p:txBody>
          <a:bodyPr wrap="square" rtlCol="0">
            <a:spAutoFit/>
          </a:bodyPr>
          <a:p>
            <a:r>
              <a:rPr lang="en-US" altLang="zh-CN" sz="2400" b="1">
                <a:solidFill>
                  <a:srgbClr val="FF0000"/>
                </a:solidFill>
                <a:highlight>
                  <a:srgbClr val="FFFF00"/>
                </a:highlight>
                <a:sym typeface="+mn-ea"/>
              </a:rPr>
              <a:t>5.</a:t>
            </a:r>
            <a:r>
              <a:rPr lang="zh-CN" altLang="en-US" sz="2400" b="1">
                <a:solidFill>
                  <a:srgbClr val="FF0000"/>
                </a:solidFill>
                <a:highlight>
                  <a:srgbClr val="FFFF00"/>
                </a:highlight>
                <a:sym typeface="+mn-ea"/>
              </a:rPr>
              <a:t>我国社会主义民主是有制度保障体系的，如人民代表大会制度、中国共产党领导的多党合作和政治协商制度、民族区域自治制度和基层群众自治制度。</a:t>
            </a:r>
            <a:endParaRPr lang="zh-CN" altLang="en-US" sz="2400" b="1">
              <a:solidFill>
                <a:srgbClr val="FF0000"/>
              </a:solidFill>
              <a:highlight>
                <a:srgbClr val="FFFF00"/>
              </a:highlight>
              <a:sym typeface="+mn-ea"/>
            </a:endParaRPr>
          </a:p>
        </p:txBody>
      </p:sp>
      <p:cxnSp>
        <p:nvCxnSpPr>
          <p:cNvPr id="4" name="直接连接符 3"/>
          <p:cNvCxnSpPr/>
          <p:nvPr/>
        </p:nvCxnSpPr>
        <p:spPr>
          <a:xfrm flipV="1">
            <a:off x="1292860" y="6522085"/>
            <a:ext cx="366395" cy="107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877050" y="3061970"/>
            <a:ext cx="2921000" cy="107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822440" y="3729990"/>
            <a:ext cx="2954020" cy="19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
            </p:custDataLst>
          </p:nvPr>
        </p:nvCxnSpPr>
        <p:spPr>
          <a:xfrm flipV="1">
            <a:off x="6877050" y="4288155"/>
            <a:ext cx="2954020" cy="19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flipV="1">
            <a:off x="6877050" y="4770755"/>
            <a:ext cx="2954020" cy="19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4"/>
            </p:custDataLst>
          </p:nvPr>
        </p:nvCxnSpPr>
        <p:spPr>
          <a:xfrm flipV="1">
            <a:off x="6877050" y="5382895"/>
            <a:ext cx="2954020" cy="19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文本框 2"/>
          <p:cNvSpPr txBox="1"/>
          <p:nvPr/>
        </p:nvSpPr>
        <p:spPr>
          <a:xfrm>
            <a:off x="1161415" y="69850"/>
            <a:ext cx="7977505" cy="443865"/>
          </a:xfrm>
          <a:prstGeom prst="rect">
            <a:avLst/>
          </a:prstGeom>
          <a:noFill/>
          <a:ln w="9525">
            <a:noFill/>
          </a:ln>
        </p:spPr>
        <p:txBody>
          <a:bodyPr>
            <a:noAutofit/>
          </a:bodyPr>
          <a:p>
            <a:pPr indent="0" algn="ctr"/>
            <a:r>
              <a:rPr lang="zh-CN" sz="2400" b="1">
                <a:ea typeface="宋体" panose="02010600030101010101" pitchFamily="2" charset="-122"/>
              </a:rPr>
              <a:t>子项目二：“民主生活如何参与？”</a:t>
            </a:r>
            <a:endParaRPr lang="zh-CN" altLang="en-US" sz="2400" b="1">
              <a:ea typeface="宋体" panose="02010600030101010101" pitchFamily="2" charset="-122"/>
            </a:endParaRPr>
          </a:p>
        </p:txBody>
      </p:sp>
      <p:sp>
        <p:nvSpPr>
          <p:cNvPr id="6" name="文本框 5"/>
          <p:cNvSpPr txBox="1"/>
          <p:nvPr/>
        </p:nvSpPr>
        <p:spPr>
          <a:xfrm>
            <a:off x="522605" y="4624070"/>
            <a:ext cx="10354310" cy="1215390"/>
          </a:xfrm>
          <a:prstGeom prst="rect">
            <a:avLst/>
          </a:prstGeom>
          <a:noFill/>
          <a:ln w="9525">
            <a:noFill/>
          </a:ln>
        </p:spPr>
        <p:txBody>
          <a:bodyPr>
            <a:noAutofit/>
          </a:bodyPr>
          <a:p>
            <a:pPr indent="0"/>
            <a:endParaRPr lang="zh-CN" b="0">
              <a:ea typeface="宋体" panose="02010600030101010101" pitchFamily="2" charset="-122"/>
            </a:endParaRPr>
          </a:p>
          <a:p>
            <a:pPr indent="0"/>
            <a:r>
              <a:rPr lang="zh-CN" sz="2400" b="0">
                <a:ea typeface="宋体" panose="02010600030101010101" pitchFamily="2" charset="-122"/>
              </a:rPr>
              <a:t>（2）“我为党的二十大建言献策”体现了我国公民行使权利的哪一形式？谈谈实行这一形式在政治生活中的必要性。（2分）</a:t>
            </a:r>
            <a:endParaRPr lang="zh-CN" b="0">
              <a:ea typeface="宋体" panose="02010600030101010101" pitchFamily="2" charset="-122"/>
            </a:endParaRPr>
          </a:p>
          <a:p>
            <a:pPr indent="0"/>
            <a:endParaRPr lang="zh-CN" b="0">
              <a:latin typeface="宋体" panose="02010600030101010101" pitchFamily="2" charset="-122"/>
              <a:ea typeface="宋体" panose="02010600030101010101" pitchFamily="2" charset="-122"/>
            </a:endParaRPr>
          </a:p>
          <a:p>
            <a:pPr indent="0"/>
            <a:endParaRPr lang="zh-CN" b="0">
              <a:latin typeface="宋体" panose="02010600030101010101" pitchFamily="2" charset="-122"/>
              <a:ea typeface="宋体" panose="02010600030101010101" pitchFamily="2" charset="-122"/>
            </a:endParaRPr>
          </a:p>
          <a:p>
            <a:pPr indent="0"/>
            <a:endParaRPr lang="zh-CN" altLang="en-US" b="0">
              <a:ea typeface="宋体" panose="02010600030101010101" pitchFamily="2" charset="-122"/>
            </a:endParaRPr>
          </a:p>
        </p:txBody>
      </p:sp>
      <p:sp>
        <p:nvSpPr>
          <p:cNvPr id="2" name="文本框 1"/>
          <p:cNvSpPr txBox="1"/>
          <p:nvPr/>
        </p:nvSpPr>
        <p:spPr>
          <a:xfrm>
            <a:off x="522605" y="5742305"/>
            <a:ext cx="10104755" cy="829945"/>
          </a:xfrm>
          <a:prstGeom prst="rect">
            <a:avLst/>
          </a:prstGeom>
          <a:noFill/>
        </p:spPr>
        <p:txBody>
          <a:bodyPr wrap="square" rtlCol="0">
            <a:spAutoFit/>
          </a:bodyPr>
          <a:p>
            <a:r>
              <a:rPr lang="zh-CN" altLang="en-US" sz="2400" b="1">
                <a:solidFill>
                  <a:srgbClr val="FF0000"/>
                </a:solidFill>
              </a:rPr>
              <a:t>民主决策；民主决策是保障人民利益得到充分实现的有效方式，实行民主决策，有利于决策方认真听取各方意见，集中民智，促进决策的科学化。</a:t>
            </a:r>
            <a:endParaRPr lang="zh-CN" altLang="en-US" sz="2400" b="1">
              <a:solidFill>
                <a:srgbClr val="FF0000"/>
              </a:solidFill>
            </a:endParaRPr>
          </a:p>
        </p:txBody>
      </p:sp>
      <p:graphicFrame>
        <p:nvGraphicFramePr>
          <p:cNvPr id="7" name="表格 6"/>
          <p:cNvGraphicFramePr/>
          <p:nvPr>
            <p:custDataLst>
              <p:tags r:id="rId1"/>
            </p:custDataLst>
          </p:nvPr>
        </p:nvGraphicFramePr>
        <p:xfrm>
          <a:off x="522605" y="513715"/>
          <a:ext cx="10554970" cy="4224020"/>
        </p:xfrm>
        <a:graphic>
          <a:graphicData uri="http://schemas.openxmlformats.org/drawingml/2006/table">
            <a:tbl>
              <a:tblPr/>
              <a:tblGrid>
                <a:gridCol w="1028065"/>
                <a:gridCol w="9526905"/>
              </a:tblGrid>
              <a:tr h="772795">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实例搜集</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175" marR="3175" marT="3175"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我为党的二十大建言献策</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3175" marT="3175"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51225">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信息</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3175"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根据习近平总书记今年2月重要指示精神，党的二十大相关工作网络征求意见活动于4月15日至5月16日开展。活动得到人民群众广泛关注和参与，累计收到网民建言超过854.2万条，为党的二十大相关工作提供了有益参考。这是全党全社会为国家发展、民族复兴献计献策的一种有效方式，也是全过程人民民主的生动体现。始终坚持党的领导、全面落实党的领导，不断发展全过程人民民主，更好保证人民当家作主，我们必能把14亿多人的所思所盼融入国家发展，汇聚起万众一心、团结奋斗的磅礴力量。</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4" name="直接连接符 3"/>
          <p:cNvCxnSpPr/>
          <p:nvPr/>
        </p:nvCxnSpPr>
        <p:spPr>
          <a:xfrm flipV="1">
            <a:off x="6941820" y="2582545"/>
            <a:ext cx="3988435" cy="215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713230" y="2981325"/>
            <a:ext cx="1089025" cy="107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6"/>
          <p:cNvSpPr txBox="1"/>
          <p:nvPr userDrawn="1">
            <p:custDataLst>
              <p:tags r:id="rId1"/>
            </p:custDataLst>
          </p:nvPr>
        </p:nvSpPr>
        <p:spPr>
          <a:xfrm>
            <a:off x="458804" y="255083"/>
            <a:ext cx="10973399" cy="565146"/>
          </a:xfrm>
          <a:prstGeom prst="rect">
            <a:avLst/>
          </a:prstGeom>
          <a:noFill/>
          <a:ln w="3175">
            <a:noFill/>
            <a:prstDash val="dash"/>
          </a:ln>
        </p:spPr>
        <p:txBody>
          <a:bodyPr wrap="square" lIns="90170" tIns="46990" rIns="90170" bIns="46990" anchor="t" anchorCtr="0">
            <a:normAutofit fontScale="875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ctr">
              <a:lnSpc>
                <a:spcPct val="100000"/>
              </a:lnSpc>
              <a:spcAft>
                <a:spcPts val="800"/>
              </a:spcAft>
            </a:pPr>
            <a:r>
              <a:rPr lang="zh-CN" altLang="en-US" sz="3200" b="1">
                <a:solidFill>
                  <a:schemeClr val="tx1"/>
                </a:solidFill>
                <a:latin typeface="Arial" panose="020B0604020202020204" pitchFamily="34" charset="0"/>
                <a:sym typeface="+mn-ea"/>
              </a:rPr>
              <a:t>社会主义</a:t>
            </a:r>
            <a:r>
              <a:rPr lang="zh-CN" altLang="en-US" sz="3200" b="1">
                <a:solidFill>
                  <a:schemeClr val="tx1"/>
                </a:solidFill>
                <a:latin typeface="Arial" panose="020B0604020202020204" pitchFamily="34" charset="0"/>
                <a:sym typeface="+mn-ea"/>
              </a:rPr>
              <a:t>民主</a:t>
            </a:r>
            <a:endParaRPr lang="zh-CN" altLang="en-US" sz="3200" b="1">
              <a:solidFill>
                <a:schemeClr val="tx1"/>
              </a:solidFill>
              <a:latin typeface="Arial" panose="020B0604020202020204" pitchFamily="34" charset="0"/>
              <a:sym typeface="+mn-ea"/>
            </a:endParaRPr>
          </a:p>
        </p:txBody>
      </p:sp>
      <p:sp>
        <p:nvSpPr>
          <p:cNvPr id="2" name="内容占位符 1"/>
          <p:cNvSpPr/>
          <p:nvPr>
            <p:ph sz="quarter" idx="14"/>
          </p:nvPr>
        </p:nvSpPr>
        <p:spPr>
          <a:xfrm>
            <a:off x="466090" y="991870"/>
            <a:ext cx="10965815" cy="5509895"/>
          </a:xfrm>
        </p:spPr>
        <p:txBody>
          <a:bodyPr>
            <a:noAutofit/>
          </a:bodyPr>
          <a:p>
            <a:r>
              <a:rPr lang="zh-CN" altLang="en-US" sz="2400" b="1">
                <a:solidFill>
                  <a:srgbClr val="FF0000"/>
                </a:solidFill>
              </a:rPr>
              <a:t>民主本质特征：</a:t>
            </a:r>
            <a:r>
              <a:rPr lang="zh-CN" altLang="en-US" sz="2400" b="1"/>
              <a:t>人民当家作主是社会主义民主政治的本质特征。</a:t>
            </a:r>
            <a:endParaRPr lang="zh-CN" altLang="en-US" sz="2400" b="1"/>
          </a:p>
          <a:p>
            <a:r>
              <a:rPr lang="zh-CN" altLang="en-US" sz="2400" b="1">
                <a:solidFill>
                  <a:srgbClr val="FF0000"/>
                </a:solidFill>
              </a:rPr>
              <a:t>民主特点：</a:t>
            </a:r>
            <a:r>
              <a:rPr lang="zh-CN" altLang="en-US" sz="2400" b="1"/>
              <a:t>维护人民根本利益的最广泛、最真实、最管用的民主。</a:t>
            </a:r>
            <a:endParaRPr lang="zh-CN" altLang="en-US" sz="2400" b="1"/>
          </a:p>
          <a:p>
            <a:r>
              <a:rPr lang="zh-CN" altLang="en-US" sz="2400" b="1">
                <a:solidFill>
                  <a:srgbClr val="FF0000"/>
                </a:solidFill>
              </a:rPr>
              <a:t>民主真谛：</a:t>
            </a:r>
            <a:r>
              <a:rPr lang="zh-CN" altLang="en-US" sz="2400" b="1"/>
              <a:t>有事好商量，众人的事情由众人商量。</a:t>
            </a:r>
            <a:endParaRPr lang="zh-CN" altLang="en-US" sz="2400" b="1"/>
          </a:p>
          <a:p>
            <a:r>
              <a:rPr lang="zh-CN" altLang="en-US" sz="2400" b="1">
                <a:solidFill>
                  <a:srgbClr val="FF0000"/>
                </a:solidFill>
              </a:rPr>
              <a:t>人民民主的形式：</a:t>
            </a:r>
            <a:r>
              <a:rPr lang="zh-CN" altLang="en-US" sz="2400" b="1"/>
              <a:t>选举民主、协商民主（社会主义民主政治的特有形式和独特优势）</a:t>
            </a:r>
            <a:endParaRPr lang="zh-CN" altLang="en-US" sz="2400" b="1"/>
          </a:p>
          <a:p>
            <a:r>
              <a:rPr lang="zh-CN" altLang="en-US" sz="2400" b="1">
                <a:solidFill>
                  <a:srgbClr val="FF0000"/>
                </a:solidFill>
              </a:rPr>
              <a:t>社会主义民主制度：</a:t>
            </a:r>
            <a:r>
              <a:rPr lang="zh-CN" altLang="en-US" sz="2400" b="1"/>
              <a:t>人民代表大会制度、中国共产党领导的多党合作政治协商制度、民族区域自治制度、基层群众自治制度。</a:t>
            </a:r>
            <a:endParaRPr lang="zh-CN" altLang="en-US" sz="2400" b="1"/>
          </a:p>
          <a:p>
            <a:r>
              <a:rPr lang="zh-CN" altLang="en-US" sz="2400" b="1">
                <a:solidFill>
                  <a:srgbClr val="FF0000"/>
                </a:solidFill>
              </a:rPr>
              <a:t>公民行使民主权利的形式：</a:t>
            </a:r>
            <a:r>
              <a:rPr lang="zh-CN" altLang="en-US" sz="2400" b="1"/>
              <a:t>民主选举、民主决策、民主监督</a:t>
            </a:r>
            <a:endParaRPr lang="zh-CN" altLang="en-US" sz="2400" b="1"/>
          </a:p>
          <a:p>
            <a:r>
              <a:rPr lang="zh-CN" altLang="en-US" sz="2400" b="1">
                <a:solidFill>
                  <a:srgbClr val="FF0000"/>
                </a:solidFill>
              </a:rPr>
              <a:t>民主决策形式：</a:t>
            </a:r>
            <a:r>
              <a:rPr lang="zh-CN" altLang="en-US" sz="2400" b="1"/>
              <a:t>社情民意反映制度、专家咨询制度、重大事项社会公示制度、社会听证制度</a:t>
            </a:r>
            <a:endParaRPr lang="zh-CN" altLang="en-US" sz="24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文本框 2"/>
          <p:cNvSpPr txBox="1"/>
          <p:nvPr/>
        </p:nvSpPr>
        <p:spPr>
          <a:xfrm>
            <a:off x="1161415" y="69850"/>
            <a:ext cx="7977505" cy="443865"/>
          </a:xfrm>
          <a:prstGeom prst="rect">
            <a:avLst/>
          </a:prstGeom>
          <a:noFill/>
          <a:ln w="9525">
            <a:noFill/>
          </a:ln>
        </p:spPr>
        <p:txBody>
          <a:bodyPr>
            <a:noAutofit/>
          </a:bodyPr>
          <a:p>
            <a:pPr indent="0" algn="ctr"/>
            <a:r>
              <a:rPr lang="zh-CN" sz="2400" b="1">
                <a:ea typeface="宋体" panose="02010600030101010101" pitchFamily="2" charset="-122"/>
              </a:rPr>
              <a:t>子项目二：“民主生活如何参与？”</a:t>
            </a:r>
            <a:endParaRPr lang="zh-CN" altLang="en-US" sz="2400" b="1">
              <a:ea typeface="宋体" panose="02010600030101010101" pitchFamily="2" charset="-122"/>
            </a:endParaRPr>
          </a:p>
        </p:txBody>
      </p:sp>
      <p:sp>
        <p:nvSpPr>
          <p:cNvPr id="6" name="文本框 5"/>
          <p:cNvSpPr txBox="1"/>
          <p:nvPr/>
        </p:nvSpPr>
        <p:spPr>
          <a:xfrm>
            <a:off x="235585" y="4325620"/>
            <a:ext cx="11378565" cy="1340485"/>
          </a:xfrm>
          <a:prstGeom prst="rect">
            <a:avLst/>
          </a:prstGeom>
          <a:noFill/>
          <a:ln w="9525">
            <a:noFill/>
          </a:ln>
        </p:spPr>
        <p:txBody>
          <a:bodyPr>
            <a:noAutofit/>
          </a:bodyPr>
          <a:p>
            <a:pPr indent="0"/>
            <a:endParaRPr lang="zh-CN" sz="2800" b="0">
              <a:ea typeface="宋体" panose="02010600030101010101" pitchFamily="2" charset="-122"/>
            </a:endParaRPr>
          </a:p>
          <a:p>
            <a:pPr indent="0"/>
            <a:r>
              <a:rPr lang="zh-CN" sz="2800" b="0">
                <a:ea typeface="宋体" panose="02010600030101010101" pitchFamily="2" charset="-122"/>
              </a:rPr>
              <a:t>（3）请任选上述材料“征集内容”的一个项目（如：公共教育），运用所学知识提出建议，并说明理由。（5分）</a:t>
            </a:r>
            <a:endParaRPr lang="zh-CN" altLang="en-US" sz="2800" b="0">
              <a:ea typeface="宋体" panose="02010600030101010101" pitchFamily="2" charset="-122"/>
            </a:endParaRPr>
          </a:p>
        </p:txBody>
      </p:sp>
      <p:sp>
        <p:nvSpPr>
          <p:cNvPr id="4" name="文本框 3"/>
          <p:cNvSpPr txBox="1"/>
          <p:nvPr/>
        </p:nvSpPr>
        <p:spPr>
          <a:xfrm>
            <a:off x="624840" y="5666105"/>
            <a:ext cx="9992995" cy="1014730"/>
          </a:xfrm>
          <a:prstGeom prst="rect">
            <a:avLst/>
          </a:prstGeom>
          <a:noFill/>
        </p:spPr>
        <p:txBody>
          <a:bodyPr wrap="square" rtlCol="0">
            <a:spAutoFit/>
          </a:bodyPr>
          <a:p>
            <a:r>
              <a:rPr lang="zh-CN" altLang="en-US" sz="2000" b="1">
                <a:solidFill>
                  <a:schemeClr val="tx1"/>
                </a:solidFill>
              </a:rPr>
              <a:t>选择项目</a:t>
            </a:r>
            <a:r>
              <a:rPr lang="zh-CN" altLang="en-US" sz="2000" b="1">
                <a:solidFill>
                  <a:srgbClr val="FF0000"/>
                </a:solidFill>
              </a:rPr>
              <a:t>:公共教育。</a:t>
            </a:r>
            <a:endParaRPr lang="zh-CN" altLang="en-US" sz="2000" b="1">
              <a:solidFill>
                <a:srgbClr val="FF0000"/>
              </a:solidFill>
            </a:endParaRPr>
          </a:p>
          <a:p>
            <a:r>
              <a:rPr lang="zh-CN" altLang="en-US" sz="2000" b="1">
                <a:solidFill>
                  <a:schemeClr val="tx1"/>
                </a:solidFill>
              </a:rPr>
              <a:t>建议</a:t>
            </a:r>
            <a:r>
              <a:rPr lang="zh-CN" altLang="en-US" sz="2000" b="1">
                <a:solidFill>
                  <a:srgbClr val="FF0000"/>
                </a:solidFill>
              </a:rPr>
              <a:t>:政府要优化公共教育服务，促进教育更加公平公正，努力建设让人民满意的教育。</a:t>
            </a:r>
            <a:endParaRPr lang="zh-CN" altLang="en-US" sz="2000" b="1">
              <a:solidFill>
                <a:srgbClr val="FF0000"/>
              </a:solidFill>
            </a:endParaRPr>
          </a:p>
          <a:p>
            <a:r>
              <a:rPr lang="zh-CN" altLang="en-US" sz="2000" b="1">
                <a:solidFill>
                  <a:schemeClr val="tx1"/>
                </a:solidFill>
              </a:rPr>
              <a:t>理由:</a:t>
            </a:r>
            <a:r>
              <a:rPr lang="zh-CN" altLang="en-US" sz="2000" b="1">
                <a:solidFill>
                  <a:srgbClr val="FF0000"/>
                </a:solidFill>
              </a:rPr>
              <a:t>教育寄托着亿万家庭对美好生活的期盼:教育是民族振兴、社会进步的基石。</a:t>
            </a:r>
            <a:endParaRPr lang="zh-CN" altLang="en-US" sz="2000" b="1">
              <a:solidFill>
                <a:srgbClr val="FF0000"/>
              </a:solidFill>
            </a:endParaRPr>
          </a:p>
        </p:txBody>
      </p:sp>
      <p:graphicFrame>
        <p:nvGraphicFramePr>
          <p:cNvPr id="7" name="表格 6"/>
          <p:cNvGraphicFramePr/>
          <p:nvPr>
            <p:custDataLst>
              <p:tags r:id="rId1"/>
            </p:custDataLst>
          </p:nvPr>
        </p:nvGraphicFramePr>
        <p:xfrm>
          <a:off x="774700" y="661035"/>
          <a:ext cx="10250170" cy="4169410"/>
        </p:xfrm>
        <a:graphic>
          <a:graphicData uri="http://schemas.openxmlformats.org/drawingml/2006/table">
            <a:tbl>
              <a:tblPr/>
              <a:tblGrid>
                <a:gridCol w="1336675"/>
                <a:gridCol w="8913495"/>
              </a:tblGrid>
              <a:tr h="372110">
                <a:tc gridSpan="2">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我为家乡苍南建言献策</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3175" marT="3175"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466215">
                <a:tc gridSpan="2">
                  <a:txBody>
                    <a:bodyPr/>
                    <a:p>
                      <a:pPr indent="0">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征集内容民生实事建议项目应紧紧围绕保障与改善民生，主要包括：</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公共教育</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医疗服务</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数字化改革</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文化体育</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交通出行</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食药安全</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环境治理</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就业创业</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住房保障</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养老助残</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社保救助</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公共安全</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sz="2400" b="0" u="sng">
                          <a:solidFill>
                            <a:schemeClr val="tx1"/>
                          </a:solidFill>
                          <a:latin typeface="宋体" panose="02010600030101010101" pitchFamily="2" charset="-122"/>
                          <a:ea typeface="宋体" panose="02010600030101010101" pitchFamily="2" charset="-122"/>
                          <a:cs typeface="宋体" panose="02010600030101010101" pitchFamily="2" charset="-122"/>
                        </a:rPr>
                        <a:t>便民服务</a:t>
                      </a: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等民生领域的意见建议。</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8935">
                <a:tc gridSpan="2">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民生实事征集留言区</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8935">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项目</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4695">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建议</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8520">
                <a:tc>
                  <a:txBody>
                    <a:bodyPr/>
                    <a:p>
                      <a:pPr indent="0" algn="ctr">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理由</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chemeClr val="tx1"/>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0" marR="3175" marT="0" marB="3175"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r>
              <a:rPr lang="zh-CN" altLang="en-US"/>
              <a:t>感谢聆听</a:t>
            </a:r>
            <a:endParaRPr lang="zh-CN" altLang="en-US"/>
          </a:p>
        </p:txBody>
      </p:sp>
      <p:sp>
        <p:nvSpPr>
          <p:cNvPr id="10" name="文本占位符 9"/>
          <p:cNvSpPr>
            <a:spLocks noGrp="1"/>
          </p:cNvSpPr>
          <p:nvPr>
            <p:ph type="body" sz="quarter" idx="13"/>
            <p:custDataLst>
              <p:tags r:id="rId2"/>
            </p:custDataLst>
          </p:nvPr>
        </p:nvSpPr>
        <p:spPr/>
        <p:txBody>
          <a:bodyPr/>
          <a:lstStyle/>
          <a:p>
            <a:r>
              <a:rPr lang="zh-CN" altLang="en-US"/>
              <a:t>长兴县林城中学</a:t>
            </a:r>
            <a:r>
              <a:rPr lang="en-US" altLang="zh-CN"/>
              <a:t>  </a:t>
            </a:r>
            <a:r>
              <a:rPr lang="zh-CN" altLang="en-US"/>
              <a:t>王琳</a:t>
            </a:r>
            <a:endParaRPr lang="zh-CN" altLang="en-US"/>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173650" y="677700"/>
            <a:ext cx="9626400" cy="723600"/>
          </a:xfrm>
        </p:spPr>
        <p:txBody>
          <a:bodyPr>
            <a:normAutofit/>
          </a:bodyPr>
          <a:lstStyle/>
          <a:p>
            <a:r>
              <a:rPr lang="zh-CN" altLang="en-US" sz="3600" dirty="0">
                <a:latin typeface="黑体" panose="02010609060101010101" charset="-122"/>
                <a:ea typeface="黑体" panose="02010609060101010101" charset="-122"/>
                <a:sym typeface="+mn-ea"/>
              </a:rPr>
              <a:t>成绩统计</a:t>
            </a:r>
            <a:r>
              <a:rPr lang="zh-CN" altLang="en-US" sz="3600" dirty="0">
                <a:latin typeface="黑体" panose="02010609060101010101" charset="-122"/>
                <a:ea typeface="黑体" panose="02010609060101010101" charset="-122"/>
                <a:sym typeface="+mn-ea"/>
              </a:rPr>
              <a:t>图</a:t>
            </a:r>
            <a:endParaRPr lang="zh-CN" altLang="en-US" sz="3600" dirty="0">
              <a:latin typeface="黑体" panose="02010609060101010101" charset="-122"/>
              <a:ea typeface="黑体" panose="02010609060101010101" charset="-122"/>
              <a:sym typeface="+mn-ea"/>
            </a:endParaRPr>
          </a:p>
        </p:txBody>
      </p:sp>
      <p:graphicFrame>
        <p:nvGraphicFramePr>
          <p:cNvPr id="9" name="图表 8"/>
          <p:cNvGraphicFramePr/>
          <p:nvPr/>
        </p:nvGraphicFramePr>
        <p:xfrm>
          <a:off x="1735455" y="1401445"/>
          <a:ext cx="7427595" cy="4826000"/>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1034415" y="1601470"/>
            <a:ext cx="969645" cy="368300"/>
          </a:xfrm>
          <a:prstGeom prst="rect">
            <a:avLst/>
          </a:prstGeom>
          <a:noFill/>
        </p:spPr>
        <p:txBody>
          <a:bodyPr wrap="square" rtlCol="0">
            <a:spAutoFit/>
          </a:bodyPr>
          <a:p>
            <a:r>
              <a:rPr lang="zh-CN" altLang="en-US"/>
              <a:t>人数</a:t>
            </a:r>
            <a:endParaRPr lang="zh-CN" altLang="en-US"/>
          </a:p>
        </p:txBody>
      </p:sp>
      <p:sp>
        <p:nvSpPr>
          <p:cNvPr id="11" name="文本框 10"/>
          <p:cNvSpPr txBox="1"/>
          <p:nvPr/>
        </p:nvSpPr>
        <p:spPr>
          <a:xfrm>
            <a:off x="8892540" y="5999480"/>
            <a:ext cx="1078230" cy="368300"/>
          </a:xfrm>
          <a:prstGeom prst="rect">
            <a:avLst/>
          </a:prstGeom>
          <a:noFill/>
        </p:spPr>
        <p:txBody>
          <a:bodyPr wrap="square" rtlCol="0">
            <a:spAutoFit/>
          </a:bodyPr>
          <a:p>
            <a:r>
              <a:rPr lang="zh-CN" altLang="en-US"/>
              <a:t>成绩</a:t>
            </a:r>
            <a:r>
              <a:rPr lang="zh-CN" altLang="en-US"/>
              <a:t>段</a:t>
            </a:r>
            <a:endParaRPr lang="zh-CN" altLang="en-US"/>
          </a:p>
        </p:txBody>
      </p:sp>
      <p:sp>
        <p:nvSpPr>
          <p:cNvPr id="5125" name="Text Box 6"/>
          <p:cNvSpPr txBox="1"/>
          <p:nvPr>
            <p:custDataLst>
              <p:tags r:id="rId3"/>
            </p:custDataLst>
          </p:nvPr>
        </p:nvSpPr>
        <p:spPr>
          <a:xfrm>
            <a:off x="8892540" y="1144270"/>
            <a:ext cx="1800225" cy="460375"/>
          </a:xfrm>
          <a:prstGeom prst="rect">
            <a:avLst/>
          </a:prstGeom>
          <a:noFill/>
          <a:ln w="9525">
            <a:noFill/>
          </a:ln>
        </p:spPr>
        <p:txBody>
          <a:bodyPr anchor="t" anchorCtr="0">
            <a:spAutoFit/>
          </a:bodyPr>
          <a:p>
            <a:pPr>
              <a:spcBef>
                <a:spcPct val="50000"/>
              </a:spcBef>
            </a:pPr>
            <a:r>
              <a:rPr lang="zh-CN" altLang="en-US" sz="2400" dirty="0">
                <a:latin typeface="Times New Roman" panose="02020603050405020304" pitchFamily="18" charset="0"/>
              </a:rPr>
              <a:t>平均分</a:t>
            </a:r>
            <a:r>
              <a:rPr lang="en-US" altLang="zh-CN" sz="2400" dirty="0">
                <a:latin typeface="Times New Roman" panose="02020603050405020304" pitchFamily="18" charset="0"/>
              </a:rPr>
              <a:t>52.3</a:t>
            </a:r>
            <a:endParaRPr lang="en-US" altLang="zh-CN" sz="2400" dirty="0">
              <a:latin typeface="Times New Roman" panose="02020603050405020304" pitchFamily="18" charset="0"/>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3"/>
          <p:cNvSpPr>
            <a:spLocks noGrp="1"/>
          </p:cNvSpPr>
          <p:nvPr>
            <p:custDataLst>
              <p:tags r:id="rId1"/>
            </p:custDataLst>
          </p:nvPr>
        </p:nvSpPr>
        <p:spPr>
          <a:xfrm>
            <a:off x="1132205" y="1067435"/>
            <a:ext cx="9478010" cy="5089525"/>
          </a:xfrm>
          <a:prstGeom prst="rect">
            <a:avLst/>
          </a:prstGeom>
          <a:noFill/>
          <a:ln w="9525">
            <a:noFill/>
          </a:ln>
        </p:spPr>
        <p:txBody>
          <a:bodyPr vert="horz" wrap="square" lIns="90000" tIns="46800" rIns="90000" bIns="46800" anchor="t" anchorCtr="0"/>
          <a:lstStyle>
            <a:lvl1pPr marL="341630" indent="-341630" algn="l" defTabSz="449580" rtl="0" eaLnBrk="0" fontAlgn="base" hangingPunct="0">
              <a:spcBef>
                <a:spcPts val="800"/>
              </a:spcBef>
              <a:spcAft>
                <a:spcPct val="0"/>
              </a:spcAft>
              <a:buClr>
                <a:srgbClr val="CC0066"/>
              </a:buClr>
              <a:buSzPct val="70000"/>
              <a:buFont typeface="Wingdings" panose="05000000000000000000" pitchFamily="2" charset="2"/>
              <a:buChar char=""/>
              <a:defRPr sz="3200">
                <a:solidFill>
                  <a:srgbClr val="0033CC"/>
                </a:solidFill>
                <a:latin typeface="+mn-lt"/>
                <a:ea typeface="+mn-ea"/>
                <a:cs typeface="+mn-cs"/>
              </a:defRPr>
            </a:lvl1pPr>
            <a:lvl2pPr marL="741680" indent="-284480" algn="l" defTabSz="449580" rtl="0" eaLnBrk="0" fontAlgn="base" hangingPunct="0">
              <a:spcBef>
                <a:spcPts val="700"/>
              </a:spcBef>
              <a:spcAft>
                <a:spcPct val="0"/>
              </a:spcAft>
              <a:buClr>
                <a:srgbClr val="3399FF"/>
              </a:buClr>
              <a:buSzPct val="85000"/>
              <a:buFont typeface="Wingdings" panose="05000000000000000000" pitchFamily="2" charset="2"/>
              <a:buChar char=""/>
              <a:defRPr sz="2800">
                <a:solidFill>
                  <a:srgbClr val="0033CC"/>
                </a:solidFill>
                <a:latin typeface="+mn-lt"/>
                <a:ea typeface="+mn-ea"/>
              </a:defRPr>
            </a:lvl2pPr>
            <a:lvl3pPr marL="1143000" indent="-228600" algn="l" defTabSz="449580" rtl="0" eaLnBrk="0" fontAlgn="base" hangingPunct="0">
              <a:spcBef>
                <a:spcPts val="600"/>
              </a:spcBef>
              <a:spcAft>
                <a:spcPct val="0"/>
              </a:spcAft>
              <a:buClr>
                <a:srgbClr val="CC0066"/>
              </a:buClr>
              <a:buSzPct val="80000"/>
              <a:buFont typeface="Wingdings" panose="05000000000000000000" pitchFamily="2" charset="2"/>
              <a:buChar char=""/>
              <a:defRPr sz="2400">
                <a:solidFill>
                  <a:srgbClr val="0033CC"/>
                </a:solidFill>
                <a:latin typeface="+mn-lt"/>
                <a:ea typeface="+mn-ea"/>
              </a:defRPr>
            </a:lvl3pPr>
            <a:lvl4pPr marL="1600200" indent="-228600" algn="l" defTabSz="449580" rtl="0" eaLnBrk="0" fontAlgn="base" hangingPunct="0">
              <a:spcBef>
                <a:spcPts val="500"/>
              </a:spcBef>
              <a:spcAft>
                <a:spcPct val="0"/>
              </a:spcAft>
              <a:buClr>
                <a:srgbClr val="3399FF"/>
              </a:buClr>
              <a:buSzPct val="90000"/>
              <a:buFont typeface="Wingdings" panose="05000000000000000000" pitchFamily="2" charset="2"/>
              <a:buChar char=""/>
              <a:defRPr sz="2000">
                <a:solidFill>
                  <a:srgbClr val="0033CC"/>
                </a:solidFill>
                <a:latin typeface="+mn-lt"/>
                <a:ea typeface="+mn-ea"/>
              </a:defRPr>
            </a:lvl4pPr>
            <a:lvl5pPr marL="2057400" indent="-228600" algn="l" defTabSz="449580" rtl="0" eaLnBrk="0" fontAlgn="base" hangingPunct="0">
              <a:spcBef>
                <a:spcPts val="500"/>
              </a:spcBef>
              <a:spcAft>
                <a:spcPct val="0"/>
              </a:spcAft>
              <a:buClr>
                <a:srgbClr val="3399FF"/>
              </a:buClr>
              <a:buSzPct val="85000"/>
              <a:buFont typeface="Wingdings" panose="05000000000000000000" pitchFamily="2" charset="2"/>
              <a:buChar char=""/>
              <a:defRPr sz="2000">
                <a:solidFill>
                  <a:srgbClr val="0033CC"/>
                </a:solidFill>
                <a:latin typeface="+mn-lt"/>
                <a:ea typeface="+mn-ea"/>
              </a:defRPr>
            </a:lvl5pPr>
            <a:lvl6pPr marL="2514600" indent="-228600" algn="l" defTabSz="449580" rtl="0" fontAlgn="base">
              <a:spcBef>
                <a:spcPts val="500"/>
              </a:spcBef>
              <a:spcAft>
                <a:spcPct val="0"/>
              </a:spcAft>
              <a:buClr>
                <a:srgbClr val="3399FF"/>
              </a:buClr>
              <a:buSzPct val="85000"/>
              <a:buFont typeface="Wingdings" panose="05000000000000000000" pitchFamily="2" charset="2"/>
              <a:buChar char=""/>
              <a:defRPr sz="2000">
                <a:solidFill>
                  <a:srgbClr val="0033CC"/>
                </a:solidFill>
                <a:latin typeface="+mn-lt"/>
                <a:ea typeface="+mn-ea"/>
              </a:defRPr>
            </a:lvl6pPr>
            <a:lvl7pPr marL="2971800" indent="-228600" algn="l" defTabSz="449580" rtl="0" fontAlgn="base">
              <a:spcBef>
                <a:spcPts val="500"/>
              </a:spcBef>
              <a:spcAft>
                <a:spcPct val="0"/>
              </a:spcAft>
              <a:buClr>
                <a:srgbClr val="3399FF"/>
              </a:buClr>
              <a:buSzPct val="85000"/>
              <a:buFont typeface="Wingdings" panose="05000000000000000000" pitchFamily="2" charset="2"/>
              <a:buChar char=""/>
              <a:defRPr sz="2000">
                <a:solidFill>
                  <a:srgbClr val="0033CC"/>
                </a:solidFill>
                <a:latin typeface="+mn-lt"/>
                <a:ea typeface="+mn-ea"/>
              </a:defRPr>
            </a:lvl7pPr>
            <a:lvl8pPr marL="3429000" indent="-228600" algn="l" defTabSz="449580" rtl="0" fontAlgn="base">
              <a:spcBef>
                <a:spcPts val="500"/>
              </a:spcBef>
              <a:spcAft>
                <a:spcPct val="0"/>
              </a:spcAft>
              <a:buClr>
                <a:srgbClr val="3399FF"/>
              </a:buClr>
              <a:buSzPct val="85000"/>
              <a:buFont typeface="Wingdings" panose="05000000000000000000" pitchFamily="2" charset="2"/>
              <a:buChar char=""/>
              <a:defRPr sz="2000">
                <a:solidFill>
                  <a:srgbClr val="0033CC"/>
                </a:solidFill>
                <a:latin typeface="+mn-lt"/>
                <a:ea typeface="+mn-ea"/>
              </a:defRPr>
            </a:lvl8pPr>
            <a:lvl9pPr marL="3886200" indent="-228600" algn="l" defTabSz="449580" rtl="0" fontAlgn="base">
              <a:spcBef>
                <a:spcPts val="500"/>
              </a:spcBef>
              <a:spcAft>
                <a:spcPct val="0"/>
              </a:spcAft>
              <a:buClr>
                <a:srgbClr val="3399FF"/>
              </a:buClr>
              <a:buSzPct val="85000"/>
              <a:buFont typeface="Wingdings" panose="05000000000000000000" pitchFamily="2" charset="2"/>
              <a:buChar char=""/>
              <a:defRPr sz="2000">
                <a:solidFill>
                  <a:srgbClr val="0033CC"/>
                </a:solidFill>
                <a:latin typeface="+mn-lt"/>
                <a:ea typeface="+mn-ea"/>
              </a:defRPr>
            </a:lvl9pPr>
          </a:lstStyle>
          <a:p>
            <a:pPr eaLnBrk="1" hangingPunct="1"/>
            <a:r>
              <a:rPr lang="zh-CN" altLang="en-US" b="1" dirty="0">
                <a:solidFill>
                  <a:schemeClr val="tx1"/>
                </a:solidFill>
              </a:rPr>
              <a:t>最令我满意的试卷</a:t>
            </a:r>
            <a:r>
              <a:rPr lang="en-US" altLang="zh-CN" b="1" dirty="0">
                <a:solidFill>
                  <a:schemeClr val="tx1"/>
                </a:solidFill>
              </a:rPr>
              <a:t>------</a:t>
            </a:r>
            <a:r>
              <a:rPr lang="zh-CN" altLang="en-US" sz="2800" b="1" dirty="0">
                <a:solidFill>
                  <a:schemeClr val="tx1"/>
                </a:solidFill>
              </a:rPr>
              <a:t>文宏伟（</a:t>
            </a:r>
            <a:r>
              <a:rPr lang="en-US" altLang="zh-CN" sz="2800" b="1" dirty="0">
                <a:solidFill>
                  <a:schemeClr val="tx1"/>
                </a:solidFill>
              </a:rPr>
              <a:t>74</a:t>
            </a:r>
            <a:r>
              <a:rPr lang="zh-CN" altLang="en-US" sz="2800" b="1" dirty="0">
                <a:solidFill>
                  <a:schemeClr val="tx1"/>
                </a:solidFill>
              </a:rPr>
              <a:t>）、姚娜（</a:t>
            </a:r>
            <a:r>
              <a:rPr lang="en-US" altLang="zh-CN" sz="2800" b="1" dirty="0">
                <a:solidFill>
                  <a:schemeClr val="tx1"/>
                </a:solidFill>
              </a:rPr>
              <a:t>73</a:t>
            </a:r>
            <a:r>
              <a:rPr lang="zh-CN" altLang="en-US" sz="2800" b="1" dirty="0">
                <a:solidFill>
                  <a:schemeClr val="tx1"/>
                </a:solidFill>
              </a:rPr>
              <a:t>）、潘慧欣（</a:t>
            </a:r>
            <a:r>
              <a:rPr lang="en-US" altLang="zh-CN" sz="2800" b="1" dirty="0">
                <a:solidFill>
                  <a:schemeClr val="tx1"/>
                </a:solidFill>
              </a:rPr>
              <a:t>73</a:t>
            </a:r>
            <a:r>
              <a:rPr lang="zh-CN" altLang="en-US" sz="2800" b="1" dirty="0">
                <a:solidFill>
                  <a:schemeClr val="tx1"/>
                </a:solidFill>
              </a:rPr>
              <a:t>）、俞鑫玟（</a:t>
            </a:r>
            <a:r>
              <a:rPr lang="en-US" altLang="zh-CN" sz="2800" b="1" dirty="0">
                <a:solidFill>
                  <a:schemeClr val="tx1"/>
                </a:solidFill>
              </a:rPr>
              <a:t>72</a:t>
            </a:r>
            <a:r>
              <a:rPr lang="zh-CN" altLang="en-US" sz="2800" b="1" dirty="0">
                <a:solidFill>
                  <a:schemeClr val="tx1"/>
                </a:solidFill>
              </a:rPr>
              <a:t>）、郑远宏（</a:t>
            </a:r>
            <a:r>
              <a:rPr lang="en-US" altLang="zh-CN" sz="2800" b="1" dirty="0">
                <a:solidFill>
                  <a:schemeClr val="tx1"/>
                </a:solidFill>
              </a:rPr>
              <a:t>72</a:t>
            </a:r>
            <a:r>
              <a:rPr lang="zh-CN" altLang="en-US" sz="2800" b="1" dirty="0">
                <a:solidFill>
                  <a:schemeClr val="tx1"/>
                </a:solidFill>
              </a:rPr>
              <a:t>）。</a:t>
            </a:r>
            <a:endParaRPr lang="zh-CN" altLang="en-US" sz="2800" b="1" dirty="0">
              <a:solidFill>
                <a:schemeClr val="tx1"/>
              </a:solidFill>
            </a:endParaRPr>
          </a:p>
          <a:p>
            <a:pPr eaLnBrk="1" hangingPunct="1"/>
            <a:r>
              <a:rPr lang="zh-CN" altLang="en-US" b="1" dirty="0">
                <a:solidFill>
                  <a:schemeClr val="tx1"/>
                </a:solidFill>
              </a:rPr>
              <a:t>选择题完成最好的</a:t>
            </a:r>
            <a:r>
              <a:rPr lang="en-US" altLang="zh-CN" b="1" dirty="0">
                <a:solidFill>
                  <a:schemeClr val="tx1"/>
                </a:solidFill>
              </a:rPr>
              <a:t>---------</a:t>
            </a:r>
            <a:r>
              <a:rPr lang="zh-CN" altLang="en-US" sz="2800" b="1" dirty="0">
                <a:solidFill>
                  <a:schemeClr val="tx1"/>
                </a:solidFill>
                <a:sym typeface="+mn-ea"/>
              </a:rPr>
              <a:t>文宏伟（</a:t>
            </a:r>
            <a:r>
              <a:rPr lang="en-US" altLang="zh-CN" sz="2800" b="1" dirty="0">
                <a:solidFill>
                  <a:schemeClr val="tx1"/>
                </a:solidFill>
                <a:sym typeface="+mn-ea"/>
              </a:rPr>
              <a:t>74</a:t>
            </a:r>
            <a:r>
              <a:rPr lang="zh-CN" altLang="en-US" sz="2800" b="1" dirty="0">
                <a:solidFill>
                  <a:schemeClr val="tx1"/>
                </a:solidFill>
                <a:sym typeface="+mn-ea"/>
              </a:rPr>
              <a:t>）、</a:t>
            </a:r>
            <a:r>
              <a:rPr lang="zh-CN" altLang="en-US" sz="2800" b="1" dirty="0">
                <a:solidFill>
                  <a:schemeClr val="tx1"/>
                </a:solidFill>
              </a:rPr>
              <a:t>潘慧欣</a:t>
            </a:r>
            <a:r>
              <a:rPr lang="en-US" altLang="zh-CN" sz="2800" b="1" dirty="0">
                <a:solidFill>
                  <a:schemeClr val="tx1"/>
                </a:solidFill>
              </a:rPr>
              <a:t>(73)</a:t>
            </a:r>
            <a:r>
              <a:rPr lang="zh-CN" altLang="en-US" sz="2800" b="1" dirty="0">
                <a:solidFill>
                  <a:schemeClr val="tx1"/>
                </a:solidFill>
              </a:rPr>
              <a:t>、王亚琳</a:t>
            </a:r>
            <a:r>
              <a:rPr lang="en-US" altLang="zh-CN" sz="2800" b="1" dirty="0">
                <a:solidFill>
                  <a:schemeClr val="tx1"/>
                </a:solidFill>
              </a:rPr>
              <a:t>(71)</a:t>
            </a:r>
            <a:r>
              <a:rPr lang="zh-CN" altLang="en-US" sz="2800" b="1" dirty="0">
                <a:solidFill>
                  <a:schemeClr val="tx1"/>
                </a:solidFill>
              </a:rPr>
              <a:t>。</a:t>
            </a:r>
            <a:endParaRPr lang="zh-CN" altLang="en-US" sz="2800" b="1" dirty="0">
              <a:solidFill>
                <a:schemeClr val="tx1"/>
              </a:solidFill>
            </a:endParaRPr>
          </a:p>
          <a:p>
            <a:pPr eaLnBrk="1" hangingPunct="1"/>
            <a:r>
              <a:rPr lang="zh-CN" altLang="en-US" b="1" dirty="0">
                <a:solidFill>
                  <a:schemeClr val="tx1"/>
                </a:solidFill>
              </a:rPr>
              <a:t>材料题完成最好的</a:t>
            </a:r>
            <a:r>
              <a:rPr lang="en-US" altLang="zh-CN" b="1" dirty="0">
                <a:solidFill>
                  <a:schemeClr val="tx1"/>
                </a:solidFill>
              </a:rPr>
              <a:t>--------- </a:t>
            </a:r>
            <a:r>
              <a:rPr lang="zh-CN" altLang="en-US" sz="2800" b="1" dirty="0">
                <a:solidFill>
                  <a:schemeClr val="tx1"/>
                </a:solidFill>
              </a:rPr>
              <a:t>文宏伟</a:t>
            </a:r>
            <a:r>
              <a:rPr lang="en-US" altLang="zh-CN" sz="2800" b="1" dirty="0">
                <a:solidFill>
                  <a:schemeClr val="tx1"/>
                </a:solidFill>
              </a:rPr>
              <a:t>(74)</a:t>
            </a:r>
            <a:r>
              <a:rPr lang="zh-CN" altLang="en-US" sz="2800" b="1" dirty="0">
                <a:solidFill>
                  <a:schemeClr val="tx1"/>
                </a:solidFill>
              </a:rPr>
              <a:t>、姚娜（</a:t>
            </a:r>
            <a:r>
              <a:rPr lang="en-US" altLang="zh-CN" sz="2800" b="1" dirty="0">
                <a:solidFill>
                  <a:schemeClr val="tx1"/>
                </a:solidFill>
              </a:rPr>
              <a:t>73</a:t>
            </a:r>
            <a:r>
              <a:rPr lang="zh-CN" altLang="en-US" sz="2800" b="1" dirty="0">
                <a:solidFill>
                  <a:schemeClr val="tx1"/>
                </a:solidFill>
              </a:rPr>
              <a:t>）、                   刘荣</a:t>
            </a:r>
            <a:r>
              <a:rPr lang="zh-CN" altLang="en-US" sz="2800" b="1" dirty="0">
                <a:solidFill>
                  <a:schemeClr val="tx1"/>
                </a:solidFill>
              </a:rPr>
              <a:t>凯（</a:t>
            </a:r>
            <a:r>
              <a:rPr lang="en-US" altLang="zh-CN" sz="2800" b="1" dirty="0">
                <a:solidFill>
                  <a:schemeClr val="tx1"/>
                </a:solidFill>
              </a:rPr>
              <a:t>70</a:t>
            </a:r>
            <a:r>
              <a:rPr lang="zh-CN" altLang="en-US" sz="2800" b="1" dirty="0">
                <a:solidFill>
                  <a:schemeClr val="tx1"/>
                </a:solidFill>
              </a:rPr>
              <a:t>）。</a:t>
            </a:r>
            <a:endParaRPr lang="zh-CN" altLang="en-US" b="1" dirty="0">
              <a:solidFill>
                <a:schemeClr val="tx1"/>
              </a:solidFill>
            </a:endParaRPr>
          </a:p>
          <a:p>
            <a:pPr eaLnBrk="1" hangingPunct="1"/>
            <a:r>
              <a:rPr lang="zh-CN" altLang="en-US" b="1" dirty="0">
                <a:solidFill>
                  <a:schemeClr val="tx1"/>
                </a:solidFill>
              </a:rPr>
              <a:t>进步最大的</a:t>
            </a:r>
            <a:r>
              <a:rPr lang="en-US" altLang="zh-CN" b="1" dirty="0">
                <a:solidFill>
                  <a:schemeClr val="tx1"/>
                </a:solidFill>
                <a:sym typeface="+mn-ea"/>
              </a:rPr>
              <a:t>--------- </a:t>
            </a:r>
            <a:r>
              <a:rPr lang="zh-CN" altLang="en-US" b="1" dirty="0">
                <a:solidFill>
                  <a:schemeClr val="tx1"/>
                </a:solidFill>
              </a:rPr>
              <a:t>刘荣</a:t>
            </a:r>
            <a:r>
              <a:rPr lang="zh-CN" altLang="en-US" b="1" dirty="0">
                <a:solidFill>
                  <a:schemeClr val="tx1"/>
                </a:solidFill>
              </a:rPr>
              <a:t>凯（</a:t>
            </a:r>
            <a:r>
              <a:rPr lang="en-US" altLang="zh-CN" b="1" dirty="0">
                <a:solidFill>
                  <a:schemeClr val="tx1"/>
                </a:solidFill>
              </a:rPr>
              <a:t>70</a:t>
            </a:r>
            <a:r>
              <a:rPr lang="zh-CN" altLang="en-US" b="1" dirty="0">
                <a:solidFill>
                  <a:schemeClr val="tx1"/>
                </a:solidFill>
              </a:rPr>
              <a:t>）。</a:t>
            </a:r>
            <a:endParaRPr lang="zh-CN" altLang="en-US" b="1" dirty="0">
              <a:solidFill>
                <a:schemeClr val="tx1"/>
              </a:solidFill>
            </a:endParaRPr>
          </a:p>
          <a:p>
            <a:pPr eaLnBrk="1" hangingPunct="1"/>
            <a:r>
              <a:rPr lang="zh-CN" altLang="en-US" b="1" dirty="0">
                <a:solidFill>
                  <a:schemeClr val="tx1"/>
                </a:solidFill>
              </a:rPr>
              <a:t>卷面最整洁</a:t>
            </a:r>
            <a:r>
              <a:rPr lang="en-US" altLang="zh-CN" b="1" dirty="0">
                <a:solidFill>
                  <a:schemeClr val="tx1"/>
                </a:solidFill>
                <a:sym typeface="+mn-ea"/>
              </a:rPr>
              <a:t>--------- </a:t>
            </a:r>
            <a:r>
              <a:rPr lang="zh-CN" altLang="en-US" b="1" dirty="0">
                <a:solidFill>
                  <a:schemeClr val="tx1"/>
                </a:solidFill>
                <a:sym typeface="+mn-ea"/>
              </a:rPr>
              <a:t>王亚琳（</a:t>
            </a:r>
            <a:r>
              <a:rPr lang="en-US" altLang="zh-CN" b="1" dirty="0">
                <a:solidFill>
                  <a:schemeClr val="tx1"/>
                </a:solidFill>
                <a:sym typeface="+mn-ea"/>
              </a:rPr>
              <a:t>71</a:t>
            </a:r>
            <a:r>
              <a:rPr lang="zh-CN" altLang="en-US" b="1" dirty="0">
                <a:solidFill>
                  <a:schemeClr val="tx1"/>
                </a:solidFill>
                <a:sym typeface="+mn-ea"/>
              </a:rPr>
              <a:t>）。</a:t>
            </a:r>
            <a:endParaRPr lang="zh-CN" altLang="en-US" b="1" dirty="0">
              <a:solidFill>
                <a:schemeClr val="tx1"/>
              </a:solidFill>
              <a:sym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d13a6020cd46c77e140c32018e9a218"/>
          <p:cNvPicPr>
            <a:picLocks noChangeAspect="1"/>
          </p:cNvPicPr>
          <p:nvPr/>
        </p:nvPicPr>
        <p:blipFill>
          <a:blip r:embed="rId1"/>
          <a:stretch>
            <a:fillRect/>
          </a:stretch>
        </p:blipFill>
        <p:spPr>
          <a:xfrm>
            <a:off x="79375" y="-97790"/>
            <a:ext cx="12112625" cy="695642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descr="0d954892c08914f817fe516512c6443"/>
          <p:cNvPicPr>
            <a:picLocks noChangeAspect="1"/>
          </p:cNvPicPr>
          <p:nvPr/>
        </p:nvPicPr>
        <p:blipFill>
          <a:blip r:embed="rId1"/>
          <a:stretch>
            <a:fillRect/>
          </a:stretch>
        </p:blipFill>
        <p:spPr>
          <a:xfrm>
            <a:off x="0" y="0"/>
            <a:ext cx="12192635" cy="685800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1589613" y="3429000"/>
            <a:ext cx="2843214" cy="830997"/>
          </a:xfrm>
          <a:prstGeom prst="rect">
            <a:avLst/>
          </a:prstGeom>
          <a:noFill/>
        </p:spPr>
        <p:txBody>
          <a:bodyPr wrap="square" rtlCol="0">
            <a:normAutofit/>
          </a:bodyPr>
          <a:lstStyle/>
          <a:p>
            <a:r>
              <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PART  02</a:t>
            </a:r>
            <a:endPar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5" name="标题 4"/>
          <p:cNvSpPr>
            <a:spLocks noGrp="1"/>
          </p:cNvSpPr>
          <p:nvPr>
            <p:ph type="title"/>
            <p:custDataLst>
              <p:tags r:id="rId2"/>
            </p:custDataLst>
          </p:nvPr>
        </p:nvSpPr>
        <p:spPr/>
        <p:txBody>
          <a:bodyPr>
            <a:normAutofit/>
          </a:bodyPr>
          <a:lstStyle/>
          <a:p>
            <a:r>
              <a:rPr lang="zh-CN" altLang="en-US" dirty="0">
                <a:latin typeface="Times New Roman" panose="02020603050405020304" pitchFamily="18" charset="0"/>
                <a:sym typeface="+mn-ea"/>
              </a:rPr>
              <a:t>试卷分析</a:t>
            </a:r>
            <a:endParaRPr lang="zh-CN" altLang="en-US" dirty="0">
              <a:latin typeface="Times New Roman" panose="02020603050405020304" pitchFamily="18" charset="0"/>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p:nvPr>
            <p:ph type="title"/>
          </p:nvPr>
        </p:nvSpPr>
        <p:spPr>
          <a:xfrm>
            <a:off x="901065" y="646430"/>
            <a:ext cx="10304145" cy="4284345"/>
          </a:xfrm>
        </p:spPr>
        <p:txBody>
          <a:bodyPr>
            <a:normAutofit/>
          </a:bodyPr>
          <a:p>
            <a:r>
              <a:rPr lang="en-US" altLang="zh-CN" sz="4000"/>
              <a:t>1.</a:t>
            </a:r>
            <a:r>
              <a:rPr lang="zh-CN" altLang="en-US" sz="4000"/>
              <a:t>选择题错误较多的有：</a:t>
            </a:r>
            <a:r>
              <a:rPr lang="en-US" altLang="zh-CN" sz="4000"/>
              <a:t>4</a:t>
            </a:r>
            <a:r>
              <a:rPr lang="zh-CN" altLang="en-US" sz="4000"/>
              <a:t>、</a:t>
            </a:r>
            <a:r>
              <a:rPr lang="en-US" altLang="zh-CN" sz="4000"/>
              <a:t>5</a:t>
            </a:r>
            <a:r>
              <a:rPr lang="zh-CN" altLang="en-US" sz="4000"/>
              <a:t>、</a:t>
            </a:r>
            <a:r>
              <a:rPr lang="en-US" altLang="zh-CN" sz="4000"/>
              <a:t>8</a:t>
            </a:r>
            <a:r>
              <a:rPr lang="zh-CN" altLang="en-US" sz="4000"/>
              <a:t>、</a:t>
            </a:r>
            <a:r>
              <a:rPr lang="en-US" altLang="zh-CN" sz="4000"/>
              <a:t>14</a:t>
            </a:r>
            <a:r>
              <a:rPr lang="zh-CN" altLang="en-US" sz="4000"/>
              <a:t>、</a:t>
            </a:r>
            <a:r>
              <a:rPr lang="en-US" altLang="zh-CN" sz="4000"/>
              <a:t>15</a:t>
            </a:r>
            <a:r>
              <a:rPr lang="zh-CN" altLang="en-US" sz="4000"/>
              <a:t>、</a:t>
            </a:r>
            <a:r>
              <a:rPr lang="en-US" altLang="zh-CN" sz="4000"/>
              <a:t>19</a:t>
            </a:r>
            <a:r>
              <a:rPr lang="zh-CN" altLang="en-US" sz="4000"/>
              <a:t>。</a:t>
            </a:r>
            <a:br>
              <a:rPr lang="zh-CN" altLang="en-US" sz="4000"/>
            </a:br>
            <a:r>
              <a:rPr lang="en-US" altLang="zh-CN" sz="4000"/>
              <a:t>2.</a:t>
            </a:r>
            <a:r>
              <a:rPr lang="zh-CN" altLang="en-US" sz="4000"/>
              <a:t>材料题得分率较低的是：</a:t>
            </a:r>
            <a:r>
              <a:rPr lang="en-US" altLang="zh-CN" sz="4000"/>
              <a:t>22</a:t>
            </a:r>
            <a:r>
              <a:rPr lang="zh-CN" altLang="en-US" sz="4000"/>
              <a:t>、</a:t>
            </a:r>
            <a:r>
              <a:rPr lang="en-US" altLang="zh-CN" sz="4000"/>
              <a:t>26</a:t>
            </a:r>
            <a:r>
              <a:rPr lang="zh-CN" altLang="en-US" sz="4000"/>
              <a:t>。</a:t>
            </a:r>
            <a:endParaRPr lang="zh-CN" altLang="en-US" sz="40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1589613" y="3429000"/>
            <a:ext cx="2843214" cy="830997"/>
          </a:xfrm>
          <a:prstGeom prst="rect">
            <a:avLst/>
          </a:prstGeom>
          <a:noFill/>
        </p:spPr>
        <p:txBody>
          <a:bodyPr wrap="square" rtlCol="0">
            <a:normAutofit/>
          </a:bodyPr>
          <a:lstStyle/>
          <a:p>
            <a:r>
              <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rPr>
              <a:t>PART  03</a:t>
            </a:r>
            <a:endParaRPr lang="en-US" altLang="zh-CN" sz="4800" b="1" dirty="0">
              <a:solidFill>
                <a:schemeClr val="tx1">
                  <a:lumMod val="85000"/>
                  <a:lumOff val="15000"/>
                </a:schemeClr>
              </a:solidFill>
              <a:latin typeface="Arial" panose="020B0604020202020204" pitchFamily="34" charset="0"/>
              <a:ea typeface="微软雅黑" panose="020B0503020204020204" charset="-122"/>
              <a:cs typeface="微软雅黑" panose="020B0503020204020204" charset="-122"/>
            </a:endParaRPr>
          </a:p>
        </p:txBody>
      </p:sp>
      <p:sp>
        <p:nvSpPr>
          <p:cNvPr id="5" name="标题 4"/>
          <p:cNvSpPr>
            <a:spLocks noGrp="1"/>
          </p:cNvSpPr>
          <p:nvPr>
            <p:ph type="title"/>
            <p:custDataLst>
              <p:tags r:id="rId2"/>
            </p:custDataLst>
          </p:nvPr>
        </p:nvSpPr>
        <p:spPr/>
        <p:txBody>
          <a:bodyPr>
            <a:normAutofit/>
          </a:bodyPr>
          <a:lstStyle/>
          <a:p>
            <a:r>
              <a:rPr lang="zh-CN" altLang="en-US" dirty="0">
                <a:latin typeface="Times New Roman" panose="02020603050405020304" pitchFamily="18" charset="0"/>
                <a:sym typeface="+mn-ea"/>
              </a:rPr>
              <a:t>典型</a:t>
            </a:r>
            <a:r>
              <a:rPr lang="zh-CN" altLang="en-US" dirty="0">
                <a:latin typeface="Times New Roman" panose="02020603050405020304" pitchFamily="18" charset="0"/>
                <a:sym typeface="+mn-ea"/>
              </a:rPr>
              <a:t>错误</a:t>
            </a:r>
            <a:endParaRPr lang="zh-CN" altLang="en-US" dirty="0">
              <a:latin typeface="Times New Roman" panose="02020603050405020304" pitchFamily="18" charset="0"/>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6"/>
  <p:tag name="KSO_WM_UNIT_LAYERLEVEL" val="1"/>
  <p:tag name="KSO_WM_TAG_VERSION" val="1.0"/>
  <p:tag name="KSO_WM_BEAUTIFY_FLAG" val="#wm#"/>
  <p:tag name="KSO_WM_UNIT_TYPE" val="i"/>
  <p:tag name="KSO_WM_UNIT_INDEX" val="6"/>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7"/>
  <p:tag name="KSO_WM_UNIT_LAYERLEVEL" val="1"/>
  <p:tag name="KSO_WM_TAG_VERSION" val="1.0"/>
  <p:tag name="KSO_WM_BEAUTIFY_FLAG" val="#wm#"/>
  <p:tag name="KSO_WM_UNIT_TYPE" val="i"/>
  <p:tag name="KSO_WM_UNIT_INDEX" val="7"/>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8"/>
  <p:tag name="KSO_WM_UNIT_LAYERLEVEL" val="1"/>
  <p:tag name="KSO_WM_TAG_VERSION" val="1.0"/>
  <p:tag name="KSO_WM_BEAUTIFY_FLAG" val="#wm#"/>
  <p:tag name="KSO_WM_UNIT_TYPE" val="i"/>
  <p:tag name="KSO_WM_UNIT_INDEX" val="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0"/>
  <p:tag name="KSO_WM_UNIT_LAYERLEVEL" val="1"/>
  <p:tag name="KSO_WM_TAG_VERSION" val="1.0"/>
  <p:tag name="KSO_WM_BEAUTIFY_FLAG" val="#wm#"/>
  <p:tag name="KSO_WM_UNIT_TYPE" val="i"/>
  <p:tag name="KSO_WM_UNIT_INDEX" val="10"/>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9"/>
  <p:tag name="KSO_WM_UNIT_LAYERLEVEL" val="1"/>
  <p:tag name="KSO_WM_TAG_VERSION" val="1.0"/>
  <p:tag name="KSO_WM_BEAUTIFY_FLAG" val="#wm#"/>
  <p:tag name="KSO_WM_UNIT_TYPE" val="i"/>
  <p:tag name="KSO_WM_UNIT_INDEX" val="9"/>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5"/>
  <p:tag name="KSO_WM_UNIT_LAYERLEVEL" val="1"/>
  <p:tag name="KSO_WM_TAG_VERSION" val="1.0"/>
  <p:tag name="KSO_WM_BEAUTIFY_FLAG" val="#wm#"/>
  <p:tag name="KSO_WM_UNIT_TYPE" val="i"/>
  <p:tag name="KSO_WM_UNIT_INDEX" val="3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7"/>
  <p:tag name="KSO_WM_UNIT_LAYERLEVEL" val="1"/>
  <p:tag name="KSO_WM_TAG_VERSION" val="1.0"/>
  <p:tag name="KSO_WM_BEAUTIFY_FLAG" val="#wm#"/>
  <p:tag name="KSO_WM_UNIT_TYPE" val="i"/>
  <p:tag name="KSO_WM_UNIT_INDEX" val="37"/>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5"/>
  <p:tag name="KSO_WM_UNIT_LAYERLEVEL" val="1"/>
  <p:tag name="KSO_WM_TAG_VERSION" val="1.0"/>
  <p:tag name="KSO_WM_BEAUTIFY_FLAG" val="#wm#"/>
  <p:tag name="KSO_WM_UNIT_TYPE" val="i"/>
  <p:tag name="KSO_WM_UNIT_INDEX" val="35"/>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6"/>
  <p:tag name="KSO_WM_UNIT_LAYERLEVEL" val="1"/>
  <p:tag name="KSO_WM_TAG_VERSION" val="1.0"/>
  <p:tag name="KSO_WM_BEAUTIFY_FLAG" val="#wm#"/>
  <p:tag name="KSO_WM_UNIT_TYPE" val="i"/>
  <p:tag name="KSO_WM_UNIT_INDEX" val="36"/>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6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6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61"/>
  <p:tag name="KSO_WM_TEMPLATE_THUMBS_INDEX" val="1、4、7、8、9、10、11、12、13、14、15"/>
  <p:tag name="KSO_WM_TEMPLATE_MASTER_THUMB_INDEX" val="1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Lst>
</file>

<file path=ppt/tags/tag2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Lst>
</file>

<file path=ppt/tags/tag2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Lst>
</file>

<file path=ppt/tags/tag2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Lst>
</file>

<file path=ppt/tags/tag2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Lst>
</file>

<file path=ppt/tags/tag2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Lst>
</file>

<file path=ppt/tags/tag2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7"/>
  <p:tag name="KSO_WM_UNIT_LAYERLEVEL" val="1"/>
  <p:tag name="KSO_WM_TAG_VERSION" val="1.0"/>
  <p:tag name="KSO_WM_BEAUTIFY_FLAG" val="#wm#"/>
  <p:tag name="KSO_WM_UNIT_TYPE" val="i"/>
  <p:tag name="KSO_WM_UNIT_INDEX" val="7"/>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8"/>
  <p:tag name="KSO_WM_UNIT_LAYERLEVEL" val="1"/>
  <p:tag name="KSO_WM_TAG_VERSION" val="1.0"/>
  <p:tag name="KSO_WM_BEAUTIFY_FLAG" val="#wm#"/>
  <p:tag name="KSO_WM_UNIT_TYPE" val="i"/>
  <p:tag name="KSO_WM_UNIT_INDEX" val="8"/>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10"/>
  <p:tag name="KSO_WM_UNIT_LAYERLEVEL" val="1"/>
  <p:tag name="KSO_WM_TAG_VERSION" val="1.0"/>
  <p:tag name="KSO_WM_BEAUTIFY_FLAG" val="#wm#"/>
  <p:tag name="KSO_WM_UNIT_TYPE" val="i"/>
  <p:tag name="KSO_WM_UNIT_INDEX" val="10"/>
</p:tagLst>
</file>

<file path=ppt/tags/tag2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9"/>
  <p:tag name="KSO_WM_UNIT_LAYERLEVEL" val="1"/>
  <p:tag name="KSO_WM_TAG_VERSION" val="1.0"/>
  <p:tag name="KSO_WM_BEAUTIFY_FLAG" val="#wm#"/>
  <p:tag name="KSO_WM_UNIT_TYPE" val="i"/>
  <p:tag name="KSO_WM_UNIT_INDEX" val="9"/>
</p:tagLst>
</file>

<file path=ppt/tags/tag2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2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2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2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2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6"/>
  <p:tag name="KSO_WM_UNIT_LAYERLEVEL" val="1"/>
  <p:tag name="KSO_WM_TAG_VERSION" val="1.0"/>
  <p:tag name="KSO_WM_BEAUTIFY_FLAG" val="#wm#"/>
  <p:tag name="KSO_WM_UNIT_TYPE" val="i"/>
  <p:tag name="KSO_WM_UNIT_INDEX" val="6"/>
</p:tagLst>
</file>

<file path=ppt/tags/tag2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2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7"/>
  <p:tag name="KSO_WM_UNIT_LAYERLEVEL" val="1"/>
  <p:tag name="KSO_WM_TAG_VERSION" val="1.0"/>
  <p:tag name="KSO_WM_BEAUTIFY_FLAG" val="#wm#"/>
  <p:tag name="KSO_WM_UNIT_TYPE" val="i"/>
  <p:tag name="KSO_WM_UNIT_INDEX" val="7"/>
</p:tagLst>
</file>

<file path=ppt/tags/tag2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8"/>
  <p:tag name="KSO_WM_UNIT_LAYERLEVEL" val="1"/>
  <p:tag name="KSO_WM_TAG_VERSION" val="1.0"/>
  <p:tag name="KSO_WM_BEAUTIFY_FLAG" val="#wm#"/>
  <p:tag name="KSO_WM_UNIT_TYPE" val="i"/>
  <p:tag name="KSO_WM_UNIT_INDEX" val="8"/>
</p:tagLst>
</file>

<file path=ppt/tags/tag2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0"/>
  <p:tag name="KSO_WM_UNIT_LAYERLEVEL" val="1"/>
  <p:tag name="KSO_WM_TAG_VERSION" val="1.0"/>
  <p:tag name="KSO_WM_BEAUTIFY_FLAG" val="#wm#"/>
  <p:tag name="KSO_WM_UNIT_TYPE" val="i"/>
  <p:tag name="KSO_WM_UNIT_INDEX" val="10"/>
</p:tagLst>
</file>

<file path=ppt/tags/tag2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9"/>
  <p:tag name="KSO_WM_UNIT_LAYERLEVEL" val="1"/>
  <p:tag name="KSO_WM_TAG_VERSION" val="1.0"/>
  <p:tag name="KSO_WM_BEAUTIFY_FLAG" val="#wm#"/>
  <p:tag name="KSO_WM_UNIT_TYPE" val="i"/>
  <p:tag name="KSO_WM_UNIT_INDEX" val="9"/>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5"/>
  <p:tag name="KSO_WM_UNIT_LAYERLEVEL" val="1"/>
  <p:tag name="KSO_WM_TAG_VERSION" val="1.0"/>
  <p:tag name="KSO_WM_BEAUTIFY_FLAG" val="#wm#"/>
  <p:tag name="KSO_WM_UNIT_TYPE" val="i"/>
  <p:tag name="KSO_WM_UNIT_INDEX" val="35"/>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7"/>
  <p:tag name="KSO_WM_UNIT_LAYERLEVEL" val="1"/>
  <p:tag name="KSO_WM_TAG_VERSION" val="1.0"/>
  <p:tag name="KSO_WM_BEAUTIFY_FLAG" val="#wm#"/>
  <p:tag name="KSO_WM_UNIT_TYPE" val="i"/>
  <p:tag name="KSO_WM_UNIT_INDEX" val="37"/>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3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3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5"/>
  <p:tag name="KSO_WM_UNIT_LAYERLEVEL" val="1"/>
  <p:tag name="KSO_WM_TAG_VERSION" val="1.0"/>
  <p:tag name="KSO_WM_BEAUTIFY_FLAG" val="#wm#"/>
  <p:tag name="KSO_WM_UNIT_TYPE" val="i"/>
  <p:tag name="KSO_WM_UNIT_INDEX" val="35"/>
</p:tagLst>
</file>

<file path=ppt/tags/tag3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6"/>
  <p:tag name="KSO_WM_UNIT_LAYERLEVEL" val="1"/>
  <p:tag name="KSO_WM_TAG_VERSION" val="1.0"/>
  <p:tag name="KSO_WM_BEAUTIFY_FLAG" val="#wm#"/>
  <p:tag name="KSO_WM_UNIT_TYPE" val="i"/>
  <p:tag name="KSO_WM_UNIT_INDEX" val="36"/>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6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6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61"/>
  <p:tag name="KSO_WM_TEMPLATE_THUMBS_INDEX" val="1、4、7、8、9、10、11、12、13、14、15"/>
  <p:tag name="KSO_WM_TEMPLATE_MASTER_THUMB_INDEX" val="12"/>
</p:tagLst>
</file>

<file path=ppt/tags/tag315.xml><?xml version="1.0" encoding="utf-8"?>
<p:tagLst xmlns:p="http://schemas.openxmlformats.org/presentationml/2006/main">
  <p:tag name="KSO_WM_UNIT_ISCONTENTSTITLE" val="0"/>
  <p:tag name="KSO_WM_UNIT_PRESET_TEXT" val="公开课教学课件PPT"/>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61_1*a*1"/>
  <p:tag name="KSO_WM_TEMPLATE_CATEGORY" val="custom"/>
  <p:tag name="KSO_WM_TEMPLATE_INDEX" val="20202661"/>
  <p:tag name="KSO_WM_UNIT_LAYERLEVEL" val="1"/>
  <p:tag name="KSO_WM_TAG_VERSION" val="1.0"/>
  <p:tag name="KSO_WM_BEAUTIFY_FLAG" val="#wm#"/>
</p:tagLst>
</file>

<file path=ppt/tags/tag316.xml><?xml version="1.0" encoding="utf-8"?>
<p:tagLst xmlns:p="http://schemas.openxmlformats.org/presentationml/2006/main">
  <p:tag name="KSO_WM_UNIT_ISCONTENTSTITLE" val="0"/>
  <p:tag name="KSO_WM_UNIT_PRESET_TEXT" val="单击此处添加副标题"/>
  <p:tag name="KSO_WM_UNIT_NOCLEAR" val="0"/>
  <p:tag name="KSO_WM_UNIT_VALUE" val="60"/>
  <p:tag name="KSO_WM_UNIT_HIGHLIGHT" val="0"/>
  <p:tag name="KSO_WM_UNIT_COMPATIBLE" val="0"/>
  <p:tag name="KSO_WM_UNIT_DIAGRAM_ISNUMVISUAL" val="0"/>
  <p:tag name="KSO_WM_UNIT_DIAGRAM_ISREFERUNIT" val="0"/>
  <p:tag name="KSO_WM_UNIT_TYPE" val="b"/>
  <p:tag name="KSO_WM_UNIT_INDEX" val="1"/>
  <p:tag name="KSO_WM_UNIT_ID" val="custom20202661_1*b*1"/>
  <p:tag name="KSO_WM_TEMPLATE_CATEGORY" val="custom"/>
  <p:tag name="KSO_WM_TEMPLATE_INDEX" val="20202661"/>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17.xml><?xml version="1.0" encoding="utf-8"?>
<p:tagLst xmlns:p="http://schemas.openxmlformats.org/presentationml/2006/main">
  <p:tag name="KSO_WM_SLIDE_ID" val="custom2020266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61"/>
  <p:tag name="KSO_WM_SLIDE_LAYOUT" val="a_b"/>
  <p:tag name="KSO_WM_SLIDE_LAYOUT_CNT" val="1_1"/>
  <p:tag name="KSO_WM_TEMPLATE_THUMBS_INDEX" val="1、4、7、8、9、10、11、12、13、14、15"/>
  <p:tag name="KSO_WM_TEMPLATE_MASTER_THUMB_INDEX" val="1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e*1"/>
  <p:tag name="KSO_WM_TEMPLATE_CATEGORY" val="custom"/>
  <p:tag name="KSO_WM_TEMPLATE_INDEX" val="20202661"/>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a*1"/>
  <p:tag name="KSO_WM_TEMPLATE_CATEGORY" val="custom"/>
  <p:tag name="KSO_WM_TEMPLATE_INDEX" val="2020266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ID" val="custom2020266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61"/>
  <p:tag name="KSO_WM_SLIDE_TYPE" val="sectionTitle"/>
  <p:tag name="KSO_WM_SLIDE_SUBTYPE" val="pureTxt"/>
  <p:tag name="KSO_WM_SLIDE_LAYOUT" val="a_e"/>
  <p:tag name="KSO_WM_SLIDE_LAYOUT_CNT" val="1_1"/>
</p:tagLst>
</file>

<file path=ppt/tags/tag321.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61_9*a*1"/>
  <p:tag name="KSO_WM_TEMPLATE_CATEGORY" val="custom"/>
  <p:tag name="KSO_WM_TEMPLATE_INDEX" val="20202661"/>
  <p:tag name="KSO_WM_UNIT_LAYERLEVEL" val="1"/>
  <p:tag name="KSO_WM_TAG_VERSION" val="1.0"/>
  <p:tag name="KSO_WM_BEAUTIFY_FLAG" val="#wm#"/>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SLIDE_ID" val="custom20202661_9"/>
  <p:tag name="KSO_WM_TEMPLATE_SUBCATEGORY" val="0"/>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661"/>
  <p:tag name="KSO_WM_SLIDE_LAYOUT" val="a_f"/>
  <p:tag name="KSO_WM_SLIDE_LAYOUT_CNT" val="1_1"/>
  <p:tag name="KSO_WM_TEMPLATE_MASTER_TYPE" val="1"/>
  <p:tag name="KSO_WM_TEMPLATE_COLOR_TYPE" val="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SLIDE_ID" val="custom20202661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61"/>
  <p:tag name="KSO_WM_SLIDE_LAYOUT" val="a_f"/>
  <p:tag name="KSO_WM_SLIDE_LAYOUT_CNT" val="1_1"/>
  <p:tag name="KSO_WM_TEMPLATE_MASTER_TYPE" val="1"/>
  <p:tag name="KSO_WM_TEMPLATE_COLOR_TYPE" val="1"/>
</p:tagLst>
</file>

<file path=ppt/tags/tag326.xml><?xml version="1.0" encoding="utf-8"?>
<p:tagLst xmlns:p="http://schemas.openxmlformats.org/presentationml/2006/main">
  <p:tag name="KSO_WM_SLIDE_ID" val="custom20202661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61"/>
  <p:tag name="KSO_WM_SLIDE_LAYOUT" val="a_f"/>
  <p:tag name="KSO_WM_SLIDE_LAYOUT_CNT" val="1_1"/>
  <p:tag name="KSO_WM_TEMPLATE_MASTER_TYPE" val="1"/>
  <p:tag name="KSO_WM_TEMPLATE_COLOR_TYPE" val="1"/>
</p:tagLst>
</file>

<file path=ppt/tags/tag327.xml><?xml version="1.0" encoding="utf-8"?>
<p:tagLst xmlns:p="http://schemas.openxmlformats.org/presentationml/2006/main">
  <p:tag name="KSO_WM_SLIDE_ID" val="custom20202661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61"/>
  <p:tag name="KSO_WM_SLIDE_LAYOUT" val="a_f"/>
  <p:tag name="KSO_WM_SLIDE_LAYOUT_CNT" val="1_1"/>
  <p:tag name="KSO_WM_TEMPLATE_MASTER_TYPE" val="1"/>
  <p:tag name="KSO_WM_TEMPLATE_COLOR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e*1"/>
  <p:tag name="KSO_WM_TEMPLATE_CATEGORY" val="custom"/>
  <p:tag name="KSO_WM_TEMPLATE_INDEX" val="20202661"/>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a*1"/>
  <p:tag name="KSO_WM_TEMPLATE_CATEGORY" val="custom"/>
  <p:tag name="KSO_WM_TEMPLATE_INDEX" val="2020266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ID" val="custom2020266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61"/>
  <p:tag name="KSO_WM_SLIDE_TYPE" val="sectionTitle"/>
  <p:tag name="KSO_WM_SLIDE_SUBTYPE" val="pureTxt"/>
  <p:tag name="KSO_WM_SLIDE_LAYOUT" val="a_e"/>
  <p:tag name="KSO_WM_SLIDE_LAYOUT_CNT" val="1_1"/>
</p:tagLst>
</file>

<file path=ppt/tags/tag331.xml><?xml version="1.0" encoding="utf-8"?>
<p:tagLst xmlns:p="http://schemas.openxmlformats.org/presentationml/2006/main">
  <p:tag name="KSO_WM_SLIDE_ID" val="custom20202661_9"/>
  <p:tag name="KSO_WM_TEMPLATE_SUBCATEGORY" val="0"/>
  <p:tag name="KSO_WM_SLIDE_TYPE" val="text"/>
  <p:tag name="KSO_WM_SLIDE_SUBTYPE" val="pureTxt"/>
  <p:tag name="KSO_WM_SLIDE_ITEM_CNT" val="0"/>
  <p:tag name="KSO_WM_SLIDE_INDEX" val="9"/>
  <p:tag name="KSO_WM_SLIDE_SIZE" val="758*343"/>
  <p:tag name="KSO_WM_SLIDE_POSITION" val="100*98"/>
  <p:tag name="KSO_WM_TAG_VERSION" val="1.0"/>
  <p:tag name="KSO_WM_BEAUTIFY_FLAG" val="#wm#"/>
  <p:tag name="KSO_WM_TEMPLATE_CATEGORY" val="custom"/>
  <p:tag name="KSO_WM_TEMPLATE_INDEX" val="20202661"/>
  <p:tag name="KSO_WM_SLIDE_LAYOUT" val="a_f"/>
  <p:tag name="KSO_WM_SLIDE_LAYOUT_CNT" val="1_1"/>
  <p:tag name="KSO_WM_TEMPLATE_MASTER_TYPE" val="1"/>
  <p:tag name="KSO_WM_TEMPLATE_COLOR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e*1"/>
  <p:tag name="KSO_WM_TEMPLATE_CATEGORY" val="custom"/>
  <p:tag name="KSO_WM_TEMPLATE_INDEX" val="20202661"/>
  <p:tag name="KSO_WM_UNIT_LAYERLEVEL" val="1"/>
  <p:tag name="KSO_WM_TAG_VERSION" val="1.0"/>
  <p:tag name="KSO_WM_BEAUTIFY_FLAG" val="#wm#"/>
  <p:tag name="KSO_WM_UNIT_PRESET_TEXT" val="PART  01"/>
  <p:tag name="KSO_WM_UNIT_NOCLEAR" val="0"/>
  <p:tag name="KSO_WM_UNIT_VALUE" val="4"/>
  <p:tag name="KSO_WM_UNIT_TYPE" val="e"/>
  <p:tag name="KSO_WM_UNIT_INDEX"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7*a*1"/>
  <p:tag name="KSO_WM_TEMPLATE_CATEGORY" val="custom"/>
  <p:tag name="KSO_WM_TEMPLATE_INDEX" val="20202661"/>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Lst>
</file>

<file path=ppt/tags/tag334.xml><?xml version="1.0" encoding="utf-8"?>
<p:tagLst xmlns:p="http://schemas.openxmlformats.org/presentationml/2006/main">
  <p:tag name="KSO_WM_SLIDE_ID" val="custom2020266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61"/>
  <p:tag name="KSO_WM_SLIDE_TYPE" val="sectionTitle"/>
  <p:tag name="KSO_WM_SLIDE_SUBTYPE" val="pureTxt"/>
  <p:tag name="KSO_WM_SLIDE_LAYOUT" val="a_e"/>
  <p:tag name="KSO_WM_SLIDE_LAYOUT_CNT" val="1_1"/>
</p:tagLst>
</file>

<file path=ppt/tags/tag335.xml><?xml version="1.0" encoding="utf-8"?>
<p:tagLst xmlns:p="http://schemas.openxmlformats.org/presentationml/2006/main">
  <p:tag name="KSO_WM_UNIT_TABLE_BEAUTIFY" val="smartTable{a9d851ae-bbce-4843-8367-18ff801b8df4}"/>
  <p:tag name="TABLE_ENDDRAG_ORIGIN_RECT" val="843*318"/>
  <p:tag name="TABLE_ENDDRAG_RECT" val="51*127*843*318"/>
</p:tagLst>
</file>

<file path=ppt/tags/tag336.xml><?xml version="1.0" encoding="utf-8"?>
<p:tagLst xmlns:p="http://schemas.openxmlformats.org/presentationml/2006/main">
  <p:tag name="KSO_WM_SLIDE_ID" val="custom20202661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61"/>
  <p:tag name="KSO_WM_SLIDE_LAYOUT" val="a_d_f"/>
  <p:tag name="KSO_WM_SLIDE_LAYOUT_CNT" val="1_1_1"/>
  <p:tag name="KSO_WM_SLIDE_TYPE" val="text"/>
  <p:tag name="KSO_WM_SLIDE_SUBTYPE" val="picTxt"/>
  <p:tag name="KSO_WM_SLIDE_SIZE" val="864*443"/>
  <p:tag name="KSO_WM_SLIDE_POSITION" val="47*48"/>
</p:tagLst>
</file>

<file path=ppt/tags/tag337.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8*a*1"/>
  <p:tag name="KSO_WM_TEMPLATE_CATEGORY" val="custom"/>
  <p:tag name="KSO_WM_TEMPLATE_INDEX" val="20202661"/>
  <p:tag name="KSO_WM_UNIT_LAYERLEVEL" val="1"/>
  <p:tag name="KSO_WM_TAG_VERSION" val="1.0"/>
  <p:tag name="KSO_WM_BEAUTIFY_FLAG" val=""/>
</p:tagLst>
</file>

<file path=ppt/tags/tag338.xml><?xml version="1.0" encoding="utf-8"?>
<p:tagLst xmlns:p="http://schemas.openxmlformats.org/presentationml/2006/main">
  <p:tag name="KSO_WM_UNIT_TABLE_BEAUTIFY" val="smartTable{e3559d0a-592f-42e2-9c0c-482af29a0141}"/>
  <p:tag name="TABLE_ENDDRAG_ORIGIN_RECT" val="905*457"/>
  <p:tag name="TABLE_ENDDRAG_RECT" val="17*42*905*457"/>
</p:tagLst>
</file>

<file path=ppt/tags/tag339.xml><?xml version="1.0" encoding="utf-8"?>
<p:tagLst xmlns:p="http://schemas.openxmlformats.org/presentationml/2006/main">
  <p:tag name="KSO_WM_SLIDE_ID" val="custom20202661_11"/>
  <p:tag name="KSO_WM_TEMPLATE_SUBCATEGORY" val="0"/>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12*a*1"/>
  <p:tag name="KSO_WM_TEMPLATE_CATEGORY" val="custom"/>
  <p:tag name="KSO_WM_TEMPLATE_INDEX" val="20202661"/>
  <p:tag name="KSO_WM_UNIT_LAYERLEVEL" val="1"/>
  <p:tag name="KSO_WM_TAG_VERSION" val="1.0"/>
  <p:tag name="KSO_WM_BEAUTIFY_FLAG" val="#wm#"/>
</p:tagLst>
</file>

<file path=ppt/tags/tag341.xml><?xml version="1.0" encoding="utf-8"?>
<p:tagLst xmlns:p="http://schemas.openxmlformats.org/presentationml/2006/main">
  <p:tag name="KSO_WM_UNIT_TABLE_BEAUTIFY" val="smartTable{9179894c-30a6-44b1-a094-4c46920ecfca}"/>
  <p:tag name="TABLE_ENDDRAG_ORIGIN_RECT" val="874*495"/>
  <p:tag name="TABLE_ENDDRAG_RECT" val="34*44*874*495"/>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SLIDE_ID" val="custom20202661_12"/>
  <p:tag name="KSO_WM_TEMPLATE_SUBCATEGORY" val="0"/>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44.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12*a*1"/>
  <p:tag name="KSO_WM_TEMPLATE_CATEGORY" val="custom"/>
  <p:tag name="KSO_WM_TEMPLATE_INDEX" val="20202661"/>
  <p:tag name="KSO_WM_UNIT_LAYERLEVEL" val="1"/>
  <p:tag name="KSO_WM_TAG_VERSION" val="1.0"/>
  <p:tag name="KSO_WM_BEAUTIFY_FLAG" val="#wm#"/>
</p:tagLst>
</file>

<file path=ppt/tags/tag345.xml><?xml version="1.0" encoding="utf-8"?>
<p:tagLst xmlns:p="http://schemas.openxmlformats.org/presentationml/2006/main">
  <p:tag name="KSO_WM_SLIDE_ID" val="custom20202661_12"/>
  <p:tag name="KSO_WM_TEMPLATE_SUBCATEGORY" val="0"/>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46.xml><?xml version="1.0" encoding="utf-8"?>
<p:tagLst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ID" val="custom20202661_8*d*1"/>
  <p:tag name="KSO_WM_TEMPLATE_CATEGORY" val="custom"/>
  <p:tag name="KSO_WM_TEMPLATE_INDEX" val="20202661"/>
  <p:tag name="KSO_WM_UNIT_LAYERLEVEL" val="1"/>
  <p:tag name="KSO_WM_TAG_VERSION" val="1.0"/>
  <p:tag name="KSO_WM_UNIT_SUPPORT_UNIT_TYPE" val="[&quot;all&quot;]"/>
</p:tagLst>
</file>

<file path=ppt/tags/tag347.xml><?xml version="1.0" encoding="utf-8"?>
<p:tagLst xmlns:p="http://schemas.openxmlformats.org/presentationml/2006/main">
  <p:tag name="KSO_WM_SLIDE_ID" val="custom20202661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61"/>
  <p:tag name="KSO_WM_SLIDE_LAYOUT" val="a_d_f"/>
  <p:tag name="KSO_WM_SLIDE_LAYOUT_CNT" val="1_1_1"/>
  <p:tag name="KSO_WM_SLIDE_TYPE" val="text"/>
  <p:tag name="KSO_WM_SLIDE_SUBTYPE" val="picTxt"/>
  <p:tag name="KSO_WM_SLIDE_SIZE" val="864*443"/>
  <p:tag name="KSO_WM_SLIDE_POSITION" val="47*48"/>
</p:tagLst>
</file>

<file path=ppt/tags/tag348.xml><?xml version="1.0" encoding="utf-8"?>
<p:tagLst xmlns:p="http://schemas.openxmlformats.org/presentationml/2006/main">
  <p:tag name="KSO_WM_SLIDE_ID" val="custom20202661_11"/>
  <p:tag name="KSO_WM_TEMPLATE_SUBCATEGORY" val="0"/>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49.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12*a*1"/>
  <p:tag name="KSO_WM_TEMPLATE_CATEGORY" val="custom"/>
  <p:tag name="KSO_WM_TEMPLATE_INDEX" val="2020266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
  <p:tag name="KSO_WM_UNIT_PLACING_PICTURE_USER_VIEWPORT" val="{&quot;height&quot;:2755,&quot;width&quot;:6011}"/>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SLIDE_ID" val="custom20202661_12"/>
  <p:tag name="KSO_WM_TEMPLATE_SUBCATEGORY" val="0"/>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67.xml><?xml version="1.0" encoding="utf-8"?>
<p:tagLst xmlns:p="http://schemas.openxmlformats.org/presentationml/2006/main">
  <p:tag name="KSO_WM_SLIDE_ID" val="custom20202661_13"/>
  <p:tag name="KSO_WM_TEMPLATE_SUBCATEGORY" val="0"/>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61"/>
  <p:tag name="KSO_WM_SLIDE_LAYOUT" val="a_d_f"/>
  <p:tag name="KSO_WM_SLIDE_LAYOUT_CNT" val="1_2_2"/>
  <p:tag name="KSO_WM_TEMPLATE_MASTER_TYPE" val="1"/>
  <p:tag name="KSO_WM_TEMPLATE_COLOR_TYPE" val="1"/>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UNIT_TABLE_BEAUTIFY" val="smartTable{fe34f868-93c2-4a78-a6ee-9ac6c0a874f7}"/>
  <p:tag name="TABLE_ENDDRAG_ORIGIN_RECT" val="885*438"/>
  <p:tag name="TABLE_ENDDRAG_RECT" val="28*71*885*43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ID" val="custom20202661_11"/>
  <p:tag name="KSO_WM_TEMPLATE_SUBCATEGORY" val="0"/>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71.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12*a*1"/>
  <p:tag name="KSO_WM_TEMPLATE_CATEGORY" val="custom"/>
  <p:tag name="KSO_WM_TEMPLATE_INDEX" val="20202661"/>
  <p:tag name="KSO_WM_UNIT_LAYERLEVEL" val="1"/>
  <p:tag name="KSO_WM_TAG_VERSION" val="1.0"/>
  <p:tag name="KSO_WM_BEAUTIFY_FLAG" val="#wm#"/>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SLIDE_ID" val="custom20202661_12"/>
  <p:tag name="KSO_WM_TEMPLATE_SUBCATEGORY" val="0"/>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SLIDE_ID" val="custom20202661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61"/>
  <p:tag name="KSO_WM_SLIDE_LAYOUT" val="a_d_f"/>
  <p:tag name="KSO_WM_SLIDE_LAYOUT_CNT" val="1_1_1"/>
  <p:tag name="KSO_WM_SLIDE_TYPE" val="text"/>
  <p:tag name="KSO_WM_SLIDE_SUBTYPE" val="picTxt"/>
  <p:tag name="KSO_WM_SLIDE_SIZE" val="864*443"/>
  <p:tag name="KSO_WM_SLIDE_POSITION" val="47*48"/>
</p:tagLst>
</file>

<file path=ppt/tags/tag378.xml><?xml version="1.0" encoding="utf-8"?>
<p:tagLst xmlns:p="http://schemas.openxmlformats.org/presentationml/2006/main">
  <p:tag name="KSO_WM_UNIT_TABLE_BEAUTIFY" val="smartTable{2bebf0b5-7780-4d0e-bb15-f10b58fee8dc}"/>
  <p:tag name="TABLE_ENDDRAG_ORIGIN_RECT" val="831*332"/>
  <p:tag name="TABLE_ENDDRAG_RECT" val="41*40*831*332"/>
  <p:tag name="KSO_WM_BEAUTIFY_FLAG" val=""/>
</p:tagLst>
</file>

<file path=ppt/tags/tag379.xml><?xml version="1.0" encoding="utf-8"?>
<p:tagLst xmlns:p="http://schemas.openxmlformats.org/presentationml/2006/main">
  <p:tag name="KSO_WM_SLIDE_ID" val="custom20202661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61"/>
  <p:tag name="KSO_WM_SLIDE_LAYOUT" val="a_d_f"/>
  <p:tag name="KSO_WM_SLIDE_LAYOUT_CNT" val="1_1_1"/>
  <p:tag name="KSO_WM_SLIDE_TYPE" val="text"/>
  <p:tag name="KSO_WM_SLIDE_SUBTYPE" val="picTxt"/>
  <p:tag name="KSO_WM_SLIDE_SIZE" val="864*443"/>
  <p:tag name="KSO_WM_SLIDE_POSITION" val="47*48"/>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61_8*a*1"/>
  <p:tag name="KSO_WM_TEMPLATE_CATEGORY" val="custom"/>
  <p:tag name="KSO_WM_TEMPLATE_INDEX" val="20202661"/>
  <p:tag name="KSO_WM_UNIT_LAYERLEVEL" val="1"/>
  <p:tag name="KSO_WM_TAG_VERSION" val="1.0"/>
  <p:tag name="KSO_WM_BEAUTIFY_FLAG" val=""/>
</p:tagLst>
</file>

<file path=ppt/tags/tag381.xml><?xml version="1.0" encoding="utf-8"?>
<p:tagLst xmlns:p="http://schemas.openxmlformats.org/presentationml/2006/main">
  <p:tag name="KSO_WM_SLIDE_ID" val="custom20202661_11"/>
  <p:tag name="KSO_WM_TEMPLATE_SUBCATEGORY" val="0"/>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61"/>
  <p:tag name="KSO_WM_SLIDE_LAYOUT" val="a_d_f"/>
  <p:tag name="KSO_WM_SLIDE_LAYOUT_CNT" val="1_1_1"/>
  <p:tag name="KSO_WM_TEMPLATE_MASTER_TYPE" val="1"/>
  <p:tag name="KSO_WM_TEMPLATE_COLOR_TYPE" val="1"/>
</p:tagLst>
</file>

<file path=ppt/tags/tag382.xml><?xml version="1.0" encoding="utf-8"?>
<p:tagLst xmlns:p="http://schemas.openxmlformats.org/presentationml/2006/main">
  <p:tag name="KSO_WM_UNIT_TABLE_BEAUTIFY" val="smartTable{2f66e759-e32f-4a9c-9b8a-792f5e43fbba}"/>
  <p:tag name="TABLE_ENDDRAG_ORIGIN_RECT" val="807*319"/>
  <p:tag name="TABLE_ENDDRAG_RECT" val="61*52*807*319"/>
  <p:tag name="KSO_WM_BEAUTIFY_FLAG" val=""/>
</p:tagLst>
</file>

<file path=ppt/tags/tag383.xml><?xml version="1.0" encoding="utf-8"?>
<p:tagLst xmlns:p="http://schemas.openxmlformats.org/presentationml/2006/main">
  <p:tag name="KSO_WM_SLIDE_ID" val="custom20202661_8"/>
  <p:tag name="KSO_WM_TEMPLATE_SUBCATEGORY" val="0"/>
  <p:tag name="KSO_WM_TEMPLATE_MASTER_TYPE" val="1"/>
  <p:tag name="KSO_WM_TEMPLATE_COLOR_TYPE" val="1"/>
  <p:tag name="KSO_WM_SLIDE_ITEM_CNT" val="0"/>
  <p:tag name="KSO_WM_SLIDE_INDEX" val="8"/>
  <p:tag name="KSO_WM_TAG_VERSION" val="1.0"/>
  <p:tag name="KSO_WM_BEAUTIFY_FLAG" val="#wm#"/>
  <p:tag name="KSO_WM_TEMPLATE_CATEGORY" val="custom"/>
  <p:tag name="KSO_WM_TEMPLATE_INDEX" val="20202661"/>
  <p:tag name="KSO_WM_SLIDE_LAYOUT" val="a_d_f"/>
  <p:tag name="KSO_WM_SLIDE_LAYOUT_CNT" val="1_1_1"/>
  <p:tag name="KSO_WM_SLIDE_TYPE" val="text"/>
  <p:tag name="KSO_WM_SLIDE_SUBTYPE" val="picTxt"/>
  <p:tag name="KSO_WM_SLIDE_SIZE" val="864*443"/>
  <p:tag name="KSO_WM_SLIDE_POSITION" val="47*48"/>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15*a*1"/>
  <p:tag name="KSO_WM_TEMPLATE_CATEGORY" val="custom"/>
  <p:tag name="KSO_WM_TEMPLATE_INDEX" val="20202661"/>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聆听"/>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61_15*b*1"/>
  <p:tag name="KSO_WM_TEMPLATE_CATEGORY" val="custom"/>
  <p:tag name="KSO_WM_TEMPLATE_INDEX" val="20202661"/>
  <p:tag name="KSO_WM_UNIT_LAYERLEVEL" val="1"/>
  <p:tag name="KSO_WM_TAG_VERSION" val="1.0"/>
  <p:tag name="KSO_WM_BEAUTIFY_FLAG" val="#wm#"/>
  <p:tag name="KSO_WM_UNIT_ISCONTENTSTITLE" val="0"/>
  <p:tag name="KSO_WM_UNIT_PRESET_TEXT" val="单击此处添加副标题"/>
  <p:tag name="KSO_WM_UNIT_NOCLEAR" val="0"/>
  <p:tag name="KSO_WM_UNIT_VALUE" val="23"/>
  <p:tag name="KSO_WM_UNIT_TYPE" val="b"/>
  <p:tag name="KSO_WM_UNIT_INDEX" val="1"/>
</p:tagLst>
</file>

<file path=ppt/tags/tag386.xml><?xml version="1.0" encoding="utf-8"?>
<p:tagLst xmlns:p="http://schemas.openxmlformats.org/presentationml/2006/main">
  <p:tag name="KSO_WM_SLIDE_ID" val="custom20202661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61"/>
  <p:tag name="KSO_WM_SLIDE_TYPE" val="endPage"/>
  <p:tag name="KSO_WM_SLIDE_SUBTYPE" val="pureTxt"/>
  <p:tag name="KSO_WM_SLIDE_LAYOUT" val="a_b"/>
  <p:tag name="KSO_WM_SLIDE_LAYOUT_CNT" val="1_1"/>
</p:tagLst>
</file>

<file path=ppt/tags/tag387.xml><?xml version="1.0" encoding="utf-8"?>
<p:tagLst xmlns:p="http://schemas.openxmlformats.org/presentationml/2006/main">
  <p:tag name="COMMONDATA" val="eyJoZGlkIjoiYWJmNTAxYTA0NTllZTU0OWY5NWY0MWNlMzBjNGU2OTYifQ=="/>
  <p:tag name="KSO_WPP_MARK_KEY" val="0e9411b9-a6e7-42e5-925b-7d57c6ceb1e8"/>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WM_BEAUTIFY_SHAPE_IDENTITY" val="{5c6c74c8-2844-4eb4-b3db-c86635dcfc99}"/>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7"/>
  <p:tag name="KSO_WM_UNIT_LAYERLEVEL" val="1"/>
  <p:tag name="KSO_WM_TAG_VERSION" val="1.0"/>
  <p:tag name="KSO_WM_BEAUTIFY_FLAG" val="#wm#"/>
  <p:tag name="KSO_WM_UNIT_TYPE" val="i"/>
  <p:tag name="KSO_WM_UNIT_INDEX" val="7"/>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8"/>
  <p:tag name="KSO_WM_UNIT_LAYERLEVEL" val="1"/>
  <p:tag name="KSO_WM_TAG_VERSION" val="1.0"/>
  <p:tag name="KSO_WM_BEAUTIFY_FLAG" val="#wm#"/>
  <p:tag name="KSO_WM_UNIT_TYPE" val="i"/>
  <p:tag name="KSO_WM_UNIT_INDEX" val="8"/>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10"/>
  <p:tag name="KSO_WM_UNIT_LAYERLEVEL" val="1"/>
  <p:tag name="KSO_WM_TAG_VERSION" val="1.0"/>
  <p:tag name="KSO_WM_BEAUTIFY_FLAG" val="#wm#"/>
  <p:tag name="KSO_WM_UNIT_TYPE" val="i"/>
  <p:tag name="KSO_WM_UNIT_INDEX" val="10"/>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i*9"/>
  <p:tag name="KSO_WM_UNIT_LAYERLEVEL" val="1"/>
  <p:tag name="KSO_WM_TAG_VERSION" val="1.0"/>
  <p:tag name="KSO_WM_BEAUTIFY_FLAG" val="#wm#"/>
  <p:tag name="KSO_WM_UNIT_TYPE" val="i"/>
  <p:tag name="KSO_WM_UNIT_INDEX" val="9"/>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68">
      <a:dk1>
        <a:sysClr val="windowText" lastClr="000000"/>
      </a:dk1>
      <a:lt1>
        <a:sysClr val="window" lastClr="FFFFFF"/>
      </a:lt1>
      <a:dk2>
        <a:srgbClr val="F2F2F2"/>
      </a:dk2>
      <a:lt2>
        <a:srgbClr val="FFFFFF"/>
      </a:lt2>
      <a:accent1>
        <a:srgbClr val="40D0B8"/>
      </a:accent1>
      <a:accent2>
        <a:srgbClr val="45BDAB"/>
      </a:accent2>
      <a:accent3>
        <a:srgbClr val="4BAB9E"/>
      </a:accent3>
      <a:accent4>
        <a:srgbClr val="509892"/>
      </a:accent4>
      <a:accent5>
        <a:srgbClr val="568685"/>
      </a:accent5>
      <a:accent6>
        <a:srgbClr val="5B737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8">
      <a:dk1>
        <a:sysClr val="windowText" lastClr="000000"/>
      </a:dk1>
      <a:lt1>
        <a:sysClr val="window" lastClr="FFFFFF"/>
      </a:lt1>
      <a:dk2>
        <a:srgbClr val="F2F2F2"/>
      </a:dk2>
      <a:lt2>
        <a:srgbClr val="FFFFFF"/>
      </a:lt2>
      <a:accent1>
        <a:srgbClr val="40D0B8"/>
      </a:accent1>
      <a:accent2>
        <a:srgbClr val="45BDAB"/>
      </a:accent2>
      <a:accent3>
        <a:srgbClr val="4BAB9E"/>
      </a:accent3>
      <a:accent4>
        <a:srgbClr val="509892"/>
      </a:accent4>
      <a:accent5>
        <a:srgbClr val="568685"/>
      </a:accent5>
      <a:accent6>
        <a:srgbClr val="5B737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4289</Words>
  <Application>WPS 演示</Application>
  <PresentationFormat>宽屏</PresentationFormat>
  <Paragraphs>420</Paragraphs>
  <Slides>24</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Arial</vt:lpstr>
      <vt:lpstr>宋体</vt:lpstr>
      <vt:lpstr>Wingdings</vt:lpstr>
      <vt:lpstr>微软雅黑</vt:lpstr>
      <vt:lpstr>汉仪旗黑-85S</vt:lpstr>
      <vt:lpstr>黑体</vt:lpstr>
      <vt:lpstr>Times New Roman</vt:lpstr>
      <vt:lpstr>Arial Unicode MS</vt:lpstr>
      <vt:lpstr>Calibri</vt:lpstr>
      <vt:lpstr>Segoe UI</vt:lpstr>
      <vt:lpstr>Cambria Math</vt:lpstr>
      <vt:lpstr>Office 主题</vt:lpstr>
      <vt:lpstr>2_Office 主题​​</vt:lpstr>
      <vt:lpstr>1_Office 主题​​</vt:lpstr>
      <vt:lpstr>作业讲评</vt:lpstr>
      <vt:lpstr>成绩分析</vt:lpstr>
      <vt:lpstr>成绩统计图</vt:lpstr>
      <vt:lpstr>PowerPoint 演示文稿</vt:lpstr>
      <vt:lpstr>PowerPoint 演示文稿</vt:lpstr>
      <vt:lpstr>PowerPoint 演示文稿</vt:lpstr>
      <vt:lpstr>试卷分析</vt:lpstr>
      <vt:lpstr>1.选择题错误较多的有：4、5、8、14、15、19。 2.材料题得分率较低的是：22、26。</vt:lpstr>
      <vt:lpstr>典型错误</vt:lpstr>
      <vt:lpstr>PowerPoint 演示文稿</vt:lpstr>
      <vt:lpstr>PowerPoint 演示文稿</vt:lpstr>
      <vt:lpstr>中国近代以来向西方学习的历程</vt:lpstr>
      <vt:lpstr>巩固训练</vt:lpstr>
      <vt:lpstr>PowerPoint 演示文稿</vt:lpstr>
      <vt:lpstr>PowerPoint 演示文稿</vt:lpstr>
      <vt:lpstr>巩固训练</vt:lpstr>
      <vt:lpstr>PowerPoint 演示文稿</vt:lpstr>
      <vt:lpstr>PowerPoint 演示文稿</vt:lpstr>
      <vt:lpstr>巩固训练</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多麻</cp:lastModifiedBy>
  <cp:revision>37</cp:revision>
  <dcterms:created xsi:type="dcterms:W3CDTF">2023-03-22T23:53:00Z</dcterms:created>
  <dcterms:modified xsi:type="dcterms:W3CDTF">2023-04-03T08:17:27Z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756162860E8C4B4CAAC600A9F0DD6517</vt:lpwstr>
  </property>
  <property fmtid="{D5CDD505-2E9C-101B-9397-08002B2CF9AE}" pid="3" name="KSOProductBuildVer">
    <vt:lpwstr>2052-11.1.0.14036</vt:lpwstr>
  </property>
</Properties>
</file>