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sldIdLst>
    <p:sldId id="256" r:id="rId5"/>
    <p:sldId id="359" r:id="rId7"/>
    <p:sldId id="331" r:id="rId8"/>
    <p:sldId id="387" r:id="rId9"/>
    <p:sldId id="257" r:id="rId10"/>
    <p:sldId id="258" r:id="rId11"/>
    <p:sldId id="260" r:id="rId12"/>
    <p:sldId id="284" r:id="rId13"/>
    <p:sldId id="265" r:id="rId14"/>
    <p:sldId id="264" r:id="rId15"/>
    <p:sldId id="266" r:id="rId16"/>
    <p:sldId id="270" r:id="rId17"/>
    <p:sldId id="271" r:id="rId18"/>
    <p:sldId id="276" r:id="rId19"/>
    <p:sldId id="357" r:id="rId20"/>
    <p:sldId id="278" r:id="rId21"/>
    <p:sldId id="304" r:id="rId22"/>
    <p:sldId id="288" r:id="rId23"/>
    <p:sldId id="286" r:id="rId24"/>
    <p:sldId id="316" r:id="rId25"/>
    <p:sldId id="287" r:id="rId26"/>
    <p:sldId id="289" r:id="rId27"/>
    <p:sldId id="290" r:id="rId28"/>
    <p:sldId id="291" r:id="rId29"/>
    <p:sldId id="292" r:id="rId30"/>
    <p:sldId id="326" r:id="rId31"/>
    <p:sldId id="294" r:id="rId32"/>
    <p:sldId id="293" r:id="rId33"/>
    <p:sldId id="295" r:id="rId34"/>
    <p:sldId id="283" r:id="rId35"/>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howGuides="1">
      <p:cViewPr varScale="1">
        <p:scale>
          <a:sx n="161" d="100"/>
          <a:sy n="161" d="100"/>
        </p:scale>
        <p:origin x="150" y="174"/>
      </p:cViewPr>
      <p:guideLst>
        <p:guide orient="horz" pos="2112"/>
        <p:guide pos="38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9" Type="http://schemas.openxmlformats.org/officeDocument/2006/relationships/tags" Target="tags/tag414.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DA9A0-24F7-43C2-8A45-E574A26ED05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FD0D4-70E0-4C88-9894-42E11D20C40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4BDDFF-9C74-45EE-AD90-2B14BDC1031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B4A86C8-6384-4F72-A0AA-3EF2BDC751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D06F7E-9102-4239-AB9F-5C44F78EE0F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B4A86C8-6384-4F72-A0AA-3EF2BDC751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D06F7E-9102-4239-AB9F-5C44F78EE0F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B4A86C8-6384-4F72-A0AA-3EF2BDC751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D06F7E-9102-4239-AB9F-5C44F78EE0F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B4A86C8-6384-4F72-A0AA-3EF2BDC751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D06F7E-9102-4239-AB9F-5C44F78EE0F3}"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B4A86C8-6384-4F72-A0AA-3EF2BDC751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D06F7E-9102-4239-AB9F-5C44F78EE0F3}"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B4A86C8-6384-4F72-A0AA-3EF2BDC751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D06F7E-9102-4239-AB9F-5C44F78EE0F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B4A86C8-6384-4F72-A0AA-3EF2BDC7515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D06F7E-9102-4239-AB9F-5C44F78EE0F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4A86C8-6384-4F72-A0AA-3EF2BDC7515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D06F7E-9102-4239-AB9F-5C44F78EE0F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4A86C8-6384-4F72-A0AA-3EF2BDC7515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D06F7E-9102-4239-AB9F-5C44F78EE0F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B4A86C8-6384-4F72-A0AA-3EF2BDC751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D06F7E-9102-4239-AB9F-5C44F78EE0F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B4A86C8-6384-4F72-A0AA-3EF2BDC751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D06F7E-9102-4239-AB9F-5C44F78EE0F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A86C8-6384-4F72-A0AA-3EF2BDC7515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06F7E-9102-4239-AB9F-5C44F78EE0F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3.jpeg"/><Relationship Id="rId5" Type="http://schemas.openxmlformats.org/officeDocument/2006/relationships/tags" Target="../tags/tag3.xml"/><Relationship Id="rId4" Type="http://schemas.openxmlformats.org/officeDocument/2006/relationships/image" Target="../media/image2.jpeg"/><Relationship Id="rId3" Type="http://schemas.openxmlformats.org/officeDocument/2006/relationships/tags" Target="../tags/tag2.xml"/><Relationship Id="rId20" Type="http://schemas.openxmlformats.org/officeDocument/2006/relationships/notesSlide" Target="../notesSlides/notesSlide1.xml"/><Relationship Id="rId2" Type="http://schemas.openxmlformats.org/officeDocument/2006/relationships/image" Target="../media/image1.jpeg"/><Relationship Id="rId19" Type="http://schemas.openxmlformats.org/officeDocument/2006/relationships/slideLayout" Target="../slideLayouts/slideLayout13.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5" Type="http://schemas.openxmlformats.org/officeDocument/2006/relationships/notesSlide" Target="../notesSlides/notesSlide10.xml"/><Relationship Id="rId24" Type="http://schemas.openxmlformats.org/officeDocument/2006/relationships/slideLayout" Target="../slideLayouts/slideLayout12.xml"/><Relationship Id="rId23" Type="http://schemas.openxmlformats.org/officeDocument/2006/relationships/tags" Target="../tags/tag153.xml"/><Relationship Id="rId22" Type="http://schemas.openxmlformats.org/officeDocument/2006/relationships/tags" Target="../tags/tag152.xml"/><Relationship Id="rId21" Type="http://schemas.openxmlformats.org/officeDocument/2006/relationships/tags" Target="../tags/tag151.xml"/><Relationship Id="rId20" Type="http://schemas.openxmlformats.org/officeDocument/2006/relationships/tags" Target="../tags/tag150.xml"/><Relationship Id="rId2" Type="http://schemas.openxmlformats.org/officeDocument/2006/relationships/tags" Target="../tags/tag132.xml"/><Relationship Id="rId19" Type="http://schemas.openxmlformats.org/officeDocument/2006/relationships/tags" Target="../tags/tag149.xml"/><Relationship Id="rId18" Type="http://schemas.openxmlformats.org/officeDocument/2006/relationships/tags" Target="../tags/tag148.xml"/><Relationship Id="rId17" Type="http://schemas.openxmlformats.org/officeDocument/2006/relationships/tags" Target="../tags/tag147.xml"/><Relationship Id="rId16" Type="http://schemas.openxmlformats.org/officeDocument/2006/relationships/tags" Target="../tags/tag146.xml"/><Relationship Id="rId15" Type="http://schemas.openxmlformats.org/officeDocument/2006/relationships/tags" Target="../tags/tag145.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tags" Target="../tags/tag131.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2.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12.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1" Type="http://schemas.openxmlformats.org/officeDocument/2006/relationships/notesSlide" Target="../notesSlides/notesSlide12.xml"/><Relationship Id="rId10" Type="http://schemas.openxmlformats.org/officeDocument/2006/relationships/slideLayout" Target="../slideLayouts/slideLayout12.xml"/><Relationship Id="rId1" Type="http://schemas.openxmlformats.org/officeDocument/2006/relationships/tags" Target="../tags/tag161.xml"/></Relationships>
</file>

<file path=ppt/slides/_rels/slide13.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image" Target="../media/image5.png"/><Relationship Id="rId3" Type="http://schemas.openxmlformats.org/officeDocument/2006/relationships/tags" Target="../tags/tag172.xml"/><Relationship Id="rId21" Type="http://schemas.openxmlformats.org/officeDocument/2006/relationships/notesSlide" Target="../notesSlides/notesSlide13.xml"/><Relationship Id="rId20" Type="http://schemas.openxmlformats.org/officeDocument/2006/relationships/slideLayout" Target="../slideLayouts/slideLayout13.xml"/><Relationship Id="rId2" Type="http://schemas.openxmlformats.org/officeDocument/2006/relationships/tags" Target="../tags/tag171.xml"/><Relationship Id="rId19" Type="http://schemas.openxmlformats.org/officeDocument/2006/relationships/tags" Target="../tags/tag187.xml"/><Relationship Id="rId18" Type="http://schemas.openxmlformats.org/officeDocument/2006/relationships/tags" Target="../tags/tag186.xml"/><Relationship Id="rId17" Type="http://schemas.openxmlformats.org/officeDocument/2006/relationships/tags" Target="../tags/tag185.xml"/><Relationship Id="rId16" Type="http://schemas.openxmlformats.org/officeDocument/2006/relationships/tags" Target="../tags/tag184.xml"/><Relationship Id="rId15" Type="http://schemas.openxmlformats.org/officeDocument/2006/relationships/tags" Target="../tags/tag183.xml"/><Relationship Id="rId14" Type="http://schemas.openxmlformats.org/officeDocument/2006/relationships/tags" Target="../tags/tag182.xml"/><Relationship Id="rId13" Type="http://schemas.openxmlformats.org/officeDocument/2006/relationships/tags" Target="../tags/tag181.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tags" Target="../tags/tag170.xml"/></Relationships>
</file>

<file path=ppt/slides/_rels/slide14.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1" Type="http://schemas.openxmlformats.org/officeDocument/2006/relationships/notesSlide" Target="../notesSlides/notesSlide14.xml"/><Relationship Id="rId10" Type="http://schemas.openxmlformats.org/officeDocument/2006/relationships/slideLayout" Target="../slideLayouts/slideLayout12.xml"/><Relationship Id="rId1" Type="http://schemas.openxmlformats.org/officeDocument/2006/relationships/tags" Target="../tags/tag188.xml"/></Relationships>
</file>

<file path=ppt/slides/_rels/slide15.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image" Target="../media/image5.png"/><Relationship Id="rId3" Type="http://schemas.openxmlformats.org/officeDocument/2006/relationships/tags" Target="../tags/tag199.xml"/><Relationship Id="rId22" Type="http://schemas.openxmlformats.org/officeDocument/2006/relationships/notesSlide" Target="../notesSlides/notesSlide15.xml"/><Relationship Id="rId21" Type="http://schemas.openxmlformats.org/officeDocument/2006/relationships/slideLayout" Target="../slideLayouts/slideLayout13.xml"/><Relationship Id="rId20" Type="http://schemas.openxmlformats.org/officeDocument/2006/relationships/tags" Target="../tags/tag215.xml"/><Relationship Id="rId2" Type="http://schemas.openxmlformats.org/officeDocument/2006/relationships/tags" Target="../tags/tag198.xml"/><Relationship Id="rId19" Type="http://schemas.openxmlformats.org/officeDocument/2006/relationships/tags" Target="../tags/tag214.xml"/><Relationship Id="rId18" Type="http://schemas.openxmlformats.org/officeDocument/2006/relationships/tags" Target="../tags/tag213.xml"/><Relationship Id="rId17" Type="http://schemas.openxmlformats.org/officeDocument/2006/relationships/tags" Target="../tags/tag212.xml"/><Relationship Id="rId16" Type="http://schemas.openxmlformats.org/officeDocument/2006/relationships/tags" Target="../tags/tag211.xml"/><Relationship Id="rId15" Type="http://schemas.openxmlformats.org/officeDocument/2006/relationships/tags" Target="../tags/tag210.xml"/><Relationship Id="rId14" Type="http://schemas.openxmlformats.org/officeDocument/2006/relationships/tags" Target="../tags/tag209.xml"/><Relationship Id="rId13" Type="http://schemas.openxmlformats.org/officeDocument/2006/relationships/tags" Target="../tags/tag208.xml"/><Relationship Id="rId12" Type="http://schemas.openxmlformats.org/officeDocument/2006/relationships/tags" Target="../tags/tag207.xml"/><Relationship Id="rId11" Type="http://schemas.openxmlformats.org/officeDocument/2006/relationships/tags" Target="../tags/tag206.xml"/><Relationship Id="rId10" Type="http://schemas.openxmlformats.org/officeDocument/2006/relationships/tags" Target="../tags/tag205.xml"/><Relationship Id="rId1" Type="http://schemas.openxmlformats.org/officeDocument/2006/relationships/tags" Target="../tags/tag197.xml"/></Relationships>
</file>

<file path=ppt/slides/_rels/slide16.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0" Type="http://schemas.openxmlformats.org/officeDocument/2006/relationships/notesSlide" Target="../notesSlides/notesSlide16.xml"/><Relationship Id="rId2" Type="http://schemas.openxmlformats.org/officeDocument/2006/relationships/tags" Target="../tags/tag217.xml"/><Relationship Id="rId19" Type="http://schemas.openxmlformats.org/officeDocument/2006/relationships/slideLayout" Target="../slideLayouts/slideLayout13.xml"/><Relationship Id="rId18" Type="http://schemas.openxmlformats.org/officeDocument/2006/relationships/tags" Target="../tags/tag233.xml"/><Relationship Id="rId17" Type="http://schemas.openxmlformats.org/officeDocument/2006/relationships/tags" Target="../tags/tag232.xml"/><Relationship Id="rId16" Type="http://schemas.openxmlformats.org/officeDocument/2006/relationships/tags" Target="../tags/tag231.xml"/><Relationship Id="rId15" Type="http://schemas.openxmlformats.org/officeDocument/2006/relationships/tags" Target="../tags/tag230.xml"/><Relationship Id="rId14" Type="http://schemas.openxmlformats.org/officeDocument/2006/relationships/tags" Target="../tags/tag229.xml"/><Relationship Id="rId13" Type="http://schemas.openxmlformats.org/officeDocument/2006/relationships/tags" Target="../tags/tag228.xml"/><Relationship Id="rId12" Type="http://schemas.openxmlformats.org/officeDocument/2006/relationships/tags" Target="../tags/tag227.xml"/><Relationship Id="rId11" Type="http://schemas.openxmlformats.org/officeDocument/2006/relationships/tags" Target="../tags/tag226.xml"/><Relationship Id="rId10" Type="http://schemas.openxmlformats.org/officeDocument/2006/relationships/tags" Target="../tags/tag225.xml"/><Relationship Id="rId1" Type="http://schemas.openxmlformats.org/officeDocument/2006/relationships/tags" Target="../tags/tag216.xml"/></Relationships>
</file>

<file path=ppt/slides/_rels/slide17.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image" Target="../media/image3.jpeg"/><Relationship Id="rId5" Type="http://schemas.openxmlformats.org/officeDocument/2006/relationships/tags" Target="../tags/tag236.xml"/><Relationship Id="rId4" Type="http://schemas.openxmlformats.org/officeDocument/2006/relationships/image" Target="../media/image2.jpeg"/><Relationship Id="rId3" Type="http://schemas.openxmlformats.org/officeDocument/2006/relationships/tags" Target="../tags/tag235.xml"/><Relationship Id="rId2" Type="http://schemas.openxmlformats.org/officeDocument/2006/relationships/image" Target="../media/image1.jpeg"/><Relationship Id="rId19" Type="http://schemas.openxmlformats.org/officeDocument/2006/relationships/notesSlide" Target="../notesSlides/notesSlide17.xml"/><Relationship Id="rId18" Type="http://schemas.openxmlformats.org/officeDocument/2006/relationships/slideLayout" Target="../slideLayouts/slideLayout13.xml"/><Relationship Id="rId17" Type="http://schemas.openxmlformats.org/officeDocument/2006/relationships/tags" Target="../tags/tag247.xml"/><Relationship Id="rId16" Type="http://schemas.openxmlformats.org/officeDocument/2006/relationships/tags" Target="../tags/tag246.xml"/><Relationship Id="rId15" Type="http://schemas.openxmlformats.org/officeDocument/2006/relationships/tags" Target="../tags/tag245.xml"/><Relationship Id="rId14" Type="http://schemas.openxmlformats.org/officeDocument/2006/relationships/tags" Target="../tags/tag244.xml"/><Relationship Id="rId13" Type="http://schemas.openxmlformats.org/officeDocument/2006/relationships/tags" Target="../tags/tag243.xml"/><Relationship Id="rId12" Type="http://schemas.openxmlformats.org/officeDocument/2006/relationships/tags" Target="../tags/tag242.xml"/><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tags" Target="../tags/tag23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248.xml"/></Relationships>
</file>

<file path=ppt/slides/_rels/slide19.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1" Type="http://schemas.openxmlformats.org/officeDocument/2006/relationships/notesSlide" Target="../notesSlides/notesSlide19.xml"/><Relationship Id="rId20" Type="http://schemas.openxmlformats.org/officeDocument/2006/relationships/slideLayout" Target="../slideLayouts/slideLayout24.xml"/><Relationship Id="rId2" Type="http://schemas.openxmlformats.org/officeDocument/2006/relationships/tags" Target="../tags/tag250.xml"/><Relationship Id="rId19" Type="http://schemas.openxmlformats.org/officeDocument/2006/relationships/image" Target="../media/image6.png"/><Relationship Id="rId18" Type="http://schemas.openxmlformats.org/officeDocument/2006/relationships/tags" Target="../tags/tag266.xml"/><Relationship Id="rId17" Type="http://schemas.openxmlformats.org/officeDocument/2006/relationships/tags" Target="../tags/tag265.xml"/><Relationship Id="rId16" Type="http://schemas.openxmlformats.org/officeDocument/2006/relationships/tags" Target="../tags/tag264.xml"/><Relationship Id="rId15" Type="http://schemas.openxmlformats.org/officeDocument/2006/relationships/tags" Target="../tags/tag263.xml"/><Relationship Id="rId14" Type="http://schemas.openxmlformats.org/officeDocument/2006/relationships/tags" Target="../tags/tag262.xml"/><Relationship Id="rId13" Type="http://schemas.openxmlformats.org/officeDocument/2006/relationships/tags" Target="../tags/tag261.xml"/><Relationship Id="rId12" Type="http://schemas.openxmlformats.org/officeDocument/2006/relationships/tags" Target="../tags/tag260.xml"/><Relationship Id="rId11" Type="http://schemas.openxmlformats.org/officeDocument/2006/relationships/tags" Target="../tags/tag259.xml"/><Relationship Id="rId10" Type="http://schemas.openxmlformats.org/officeDocument/2006/relationships/tags" Target="../tags/tag258.xml"/><Relationship Id="rId1" Type="http://schemas.openxmlformats.org/officeDocument/2006/relationships/tags" Target="../tags/tag249.xml"/></Relationships>
</file>

<file path=ppt/slides/_rels/slide2.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4" Type="http://schemas.openxmlformats.org/officeDocument/2006/relationships/notesSlide" Target="../notesSlides/notesSlide2.xml"/><Relationship Id="rId13" Type="http://schemas.openxmlformats.org/officeDocument/2006/relationships/slideLayout" Target="../slideLayouts/slideLayout13.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6.xml"/></Relationships>
</file>

<file path=ppt/slides/_rels/slide20.xml.rels><?xml version="1.0" encoding="UTF-8" standalone="yes"?>
<Relationships xmlns="http://schemas.openxmlformats.org/package/2006/relationships"><Relationship Id="rId9" Type="http://schemas.openxmlformats.org/officeDocument/2006/relationships/tags" Target="../tags/tag275.xml"/><Relationship Id="rId8" Type="http://schemas.openxmlformats.org/officeDocument/2006/relationships/tags" Target="../tags/tag274.xml"/><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1" Type="http://schemas.openxmlformats.org/officeDocument/2006/relationships/notesSlide" Target="../notesSlides/notesSlide20.xml"/><Relationship Id="rId20" Type="http://schemas.openxmlformats.org/officeDocument/2006/relationships/slideLayout" Target="../slideLayouts/slideLayout13.xml"/><Relationship Id="rId2" Type="http://schemas.openxmlformats.org/officeDocument/2006/relationships/tags" Target="../tags/tag268.xml"/><Relationship Id="rId19" Type="http://schemas.openxmlformats.org/officeDocument/2006/relationships/image" Target="../media/image6.png"/><Relationship Id="rId18" Type="http://schemas.openxmlformats.org/officeDocument/2006/relationships/tags" Target="../tags/tag284.xml"/><Relationship Id="rId17" Type="http://schemas.openxmlformats.org/officeDocument/2006/relationships/tags" Target="../tags/tag283.xml"/><Relationship Id="rId16" Type="http://schemas.openxmlformats.org/officeDocument/2006/relationships/tags" Target="../tags/tag282.xml"/><Relationship Id="rId15" Type="http://schemas.openxmlformats.org/officeDocument/2006/relationships/tags" Target="../tags/tag281.xml"/><Relationship Id="rId14" Type="http://schemas.openxmlformats.org/officeDocument/2006/relationships/tags" Target="../tags/tag280.xml"/><Relationship Id="rId13" Type="http://schemas.openxmlformats.org/officeDocument/2006/relationships/tags" Target="../tags/tag279.xml"/><Relationship Id="rId12" Type="http://schemas.openxmlformats.org/officeDocument/2006/relationships/tags" Target="../tags/tag278.xml"/><Relationship Id="rId11" Type="http://schemas.openxmlformats.org/officeDocument/2006/relationships/tags" Target="../tags/tag277.xml"/><Relationship Id="rId10" Type="http://schemas.openxmlformats.org/officeDocument/2006/relationships/tags" Target="../tags/tag276.xml"/><Relationship Id="rId1" Type="http://schemas.openxmlformats.org/officeDocument/2006/relationships/tags" Target="../tags/tag267.xml"/></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23.xml"/><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s>
</file>

<file path=ppt/slides/_rels/slide22.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5" Type="http://schemas.openxmlformats.org/officeDocument/2006/relationships/notesSlide" Target="../notesSlides/notesSlide22.xml"/><Relationship Id="rId24" Type="http://schemas.openxmlformats.org/officeDocument/2006/relationships/slideLayout" Target="../slideLayouts/slideLayout23.xml"/><Relationship Id="rId23" Type="http://schemas.openxmlformats.org/officeDocument/2006/relationships/tags" Target="../tags/tag314.xml"/><Relationship Id="rId22" Type="http://schemas.openxmlformats.org/officeDocument/2006/relationships/tags" Target="../tags/tag313.xml"/><Relationship Id="rId21" Type="http://schemas.openxmlformats.org/officeDocument/2006/relationships/tags" Target="../tags/tag312.xml"/><Relationship Id="rId20" Type="http://schemas.openxmlformats.org/officeDocument/2006/relationships/tags" Target="../tags/tag311.xml"/><Relationship Id="rId2" Type="http://schemas.openxmlformats.org/officeDocument/2006/relationships/tags" Target="../tags/tag293.xml"/><Relationship Id="rId19" Type="http://schemas.openxmlformats.org/officeDocument/2006/relationships/tags" Target="../tags/tag310.xml"/><Relationship Id="rId18" Type="http://schemas.openxmlformats.org/officeDocument/2006/relationships/tags" Target="../tags/tag309.xml"/><Relationship Id="rId17" Type="http://schemas.openxmlformats.org/officeDocument/2006/relationships/tags" Target="../tags/tag308.xml"/><Relationship Id="rId16" Type="http://schemas.openxmlformats.org/officeDocument/2006/relationships/tags" Target="../tags/tag307.xml"/><Relationship Id="rId15" Type="http://schemas.openxmlformats.org/officeDocument/2006/relationships/tags" Target="../tags/tag306.xml"/><Relationship Id="rId14" Type="http://schemas.openxmlformats.org/officeDocument/2006/relationships/tags" Target="../tags/tag305.xml"/><Relationship Id="rId13" Type="http://schemas.openxmlformats.org/officeDocument/2006/relationships/tags" Target="../tags/tag304.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tags" Target="../tags/tag292.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23.xml"/><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s>
</file>

<file path=ppt/slides/_rels/slide24.xml.rels><?xml version="1.0" encoding="UTF-8" standalone="yes"?>
<Relationships xmlns="http://schemas.openxmlformats.org/package/2006/relationships"><Relationship Id="rId9" Type="http://schemas.openxmlformats.org/officeDocument/2006/relationships/tags" Target="../tags/tag329.xml"/><Relationship Id="rId8" Type="http://schemas.openxmlformats.org/officeDocument/2006/relationships/tags" Target="../tags/tag328.xml"/><Relationship Id="rId7" Type="http://schemas.openxmlformats.org/officeDocument/2006/relationships/tags" Target="../tags/tag327.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1" Type="http://schemas.openxmlformats.org/officeDocument/2006/relationships/notesSlide" Target="../notesSlides/notesSlide24.xml"/><Relationship Id="rId10" Type="http://schemas.openxmlformats.org/officeDocument/2006/relationships/slideLayout" Target="../slideLayouts/slideLayout23.xml"/><Relationship Id="rId1" Type="http://schemas.openxmlformats.org/officeDocument/2006/relationships/tags" Target="../tags/tag321.xml"/></Relationships>
</file>

<file path=ppt/slides/_rels/slide25.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1" Type="http://schemas.openxmlformats.org/officeDocument/2006/relationships/notesSlide" Target="../notesSlides/notesSlide25.xml"/><Relationship Id="rId20" Type="http://schemas.openxmlformats.org/officeDocument/2006/relationships/slideLayout" Target="../slideLayouts/slideLayout24.xml"/><Relationship Id="rId2" Type="http://schemas.openxmlformats.org/officeDocument/2006/relationships/tags" Target="../tags/tag331.xml"/><Relationship Id="rId19" Type="http://schemas.openxmlformats.org/officeDocument/2006/relationships/image" Target="../media/image6.png"/><Relationship Id="rId18" Type="http://schemas.openxmlformats.org/officeDocument/2006/relationships/tags" Target="../tags/tag347.xml"/><Relationship Id="rId17" Type="http://schemas.openxmlformats.org/officeDocument/2006/relationships/tags" Target="../tags/tag346.xml"/><Relationship Id="rId16" Type="http://schemas.openxmlformats.org/officeDocument/2006/relationships/tags" Target="../tags/tag345.xml"/><Relationship Id="rId15" Type="http://schemas.openxmlformats.org/officeDocument/2006/relationships/tags" Target="../tags/tag344.xml"/><Relationship Id="rId14" Type="http://schemas.openxmlformats.org/officeDocument/2006/relationships/tags" Target="../tags/tag343.xml"/><Relationship Id="rId13" Type="http://schemas.openxmlformats.org/officeDocument/2006/relationships/tags" Target="../tags/tag342.xml"/><Relationship Id="rId12" Type="http://schemas.openxmlformats.org/officeDocument/2006/relationships/tags" Target="../tags/tag341.xml"/><Relationship Id="rId11" Type="http://schemas.openxmlformats.org/officeDocument/2006/relationships/tags" Target="../tags/tag340.xml"/><Relationship Id="rId10" Type="http://schemas.openxmlformats.org/officeDocument/2006/relationships/tags" Target="../tags/tag339.xml"/><Relationship Id="rId1" Type="http://schemas.openxmlformats.org/officeDocument/2006/relationships/tags" Target="../tags/tag330.xml"/></Relationships>
</file>

<file path=ppt/slides/_rels/slide26.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8" Type="http://schemas.openxmlformats.org/officeDocument/2006/relationships/notesSlide" Target="../notesSlides/notesSlide26.xml"/><Relationship Id="rId17" Type="http://schemas.openxmlformats.org/officeDocument/2006/relationships/slideLayout" Target="../slideLayouts/slideLayout13.xml"/><Relationship Id="rId16" Type="http://schemas.openxmlformats.org/officeDocument/2006/relationships/tags" Target="../tags/tag363.xml"/><Relationship Id="rId15" Type="http://schemas.openxmlformats.org/officeDocument/2006/relationships/tags" Target="../tags/tag362.xml"/><Relationship Id="rId14" Type="http://schemas.openxmlformats.org/officeDocument/2006/relationships/tags" Target="../tags/tag361.xml"/><Relationship Id="rId13" Type="http://schemas.openxmlformats.org/officeDocument/2006/relationships/tags" Target="../tags/tag360.xml"/><Relationship Id="rId12" Type="http://schemas.openxmlformats.org/officeDocument/2006/relationships/tags" Target="../tags/tag359.xml"/><Relationship Id="rId11" Type="http://schemas.openxmlformats.org/officeDocument/2006/relationships/tags" Target="../tags/tag358.xml"/><Relationship Id="rId10" Type="http://schemas.openxmlformats.org/officeDocument/2006/relationships/tags" Target="../tags/tag357.xml"/><Relationship Id="rId1" Type="http://schemas.openxmlformats.org/officeDocument/2006/relationships/tags" Target="../tags/tag348.xml"/></Relationships>
</file>

<file path=ppt/slides/_rels/slide27.xml.rels><?xml version="1.0" encoding="UTF-8" standalone="yes"?>
<Relationships xmlns="http://schemas.openxmlformats.org/package/2006/relationships"><Relationship Id="rId9" Type="http://schemas.openxmlformats.org/officeDocument/2006/relationships/tags" Target="../tags/tag372.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1" Type="http://schemas.openxmlformats.org/officeDocument/2006/relationships/notesSlide" Target="../notesSlides/notesSlide27.xml"/><Relationship Id="rId10" Type="http://schemas.openxmlformats.org/officeDocument/2006/relationships/slideLayout" Target="../slideLayouts/slideLayout23.xml"/><Relationship Id="rId1" Type="http://schemas.openxmlformats.org/officeDocument/2006/relationships/tags" Target="../tags/tag364.xml"/></Relationships>
</file>

<file path=ppt/slides/_rels/slide28.xml.rels><?xml version="1.0" encoding="UTF-8" standalone="yes"?>
<Relationships xmlns="http://schemas.openxmlformats.org/package/2006/relationships"><Relationship Id="rId9" Type="http://schemas.openxmlformats.org/officeDocument/2006/relationships/tags" Target="../tags/tag381.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3" Type="http://schemas.openxmlformats.org/officeDocument/2006/relationships/notesSlide" Target="../notesSlides/notesSlide28.xml"/><Relationship Id="rId22" Type="http://schemas.openxmlformats.org/officeDocument/2006/relationships/slideLayout" Target="../slideLayouts/slideLayout24.xml"/><Relationship Id="rId21" Type="http://schemas.openxmlformats.org/officeDocument/2006/relationships/tags" Target="../tags/tag392.xml"/><Relationship Id="rId20" Type="http://schemas.openxmlformats.org/officeDocument/2006/relationships/tags" Target="../tags/tag391.xml"/><Relationship Id="rId2" Type="http://schemas.openxmlformats.org/officeDocument/2006/relationships/tags" Target="../tags/tag374.xml"/><Relationship Id="rId19" Type="http://schemas.openxmlformats.org/officeDocument/2006/relationships/image" Target="../media/image6.png"/><Relationship Id="rId18" Type="http://schemas.openxmlformats.org/officeDocument/2006/relationships/tags" Target="../tags/tag390.xml"/><Relationship Id="rId17" Type="http://schemas.openxmlformats.org/officeDocument/2006/relationships/tags" Target="../tags/tag389.xml"/><Relationship Id="rId16" Type="http://schemas.openxmlformats.org/officeDocument/2006/relationships/tags" Target="../tags/tag388.xml"/><Relationship Id="rId15" Type="http://schemas.openxmlformats.org/officeDocument/2006/relationships/tags" Target="../tags/tag387.xml"/><Relationship Id="rId14" Type="http://schemas.openxmlformats.org/officeDocument/2006/relationships/tags" Target="../tags/tag386.xml"/><Relationship Id="rId13" Type="http://schemas.openxmlformats.org/officeDocument/2006/relationships/tags" Target="../tags/tag385.xml"/><Relationship Id="rId12" Type="http://schemas.openxmlformats.org/officeDocument/2006/relationships/tags" Target="../tags/tag384.xml"/><Relationship Id="rId11" Type="http://schemas.openxmlformats.org/officeDocument/2006/relationships/tags" Target="../tags/tag383.xml"/><Relationship Id="rId10" Type="http://schemas.openxmlformats.org/officeDocument/2006/relationships/tags" Target="../tags/tag382.xml"/><Relationship Id="rId1" Type="http://schemas.openxmlformats.org/officeDocument/2006/relationships/tags" Target="../tags/tag373.xml"/></Relationships>
</file>

<file path=ppt/slides/_rels/slide29.xml.rels><?xml version="1.0" encoding="UTF-8" standalone="yes"?>
<Relationships xmlns="http://schemas.openxmlformats.org/package/2006/relationships"><Relationship Id="rId9" Type="http://schemas.openxmlformats.org/officeDocument/2006/relationships/tags" Target="../tags/tag401.xml"/><Relationship Id="rId8" Type="http://schemas.openxmlformats.org/officeDocument/2006/relationships/tags" Target="../tags/tag400.xml"/><Relationship Id="rId7" Type="http://schemas.openxmlformats.org/officeDocument/2006/relationships/tags" Target="../tags/tag399.xml"/><Relationship Id="rId6" Type="http://schemas.openxmlformats.org/officeDocument/2006/relationships/tags" Target="../tags/tag398.xml"/><Relationship Id="rId5" Type="http://schemas.openxmlformats.org/officeDocument/2006/relationships/tags" Target="../tags/tag397.xml"/><Relationship Id="rId4" Type="http://schemas.openxmlformats.org/officeDocument/2006/relationships/tags" Target="../tags/tag396.xml"/><Relationship Id="rId3" Type="http://schemas.openxmlformats.org/officeDocument/2006/relationships/tags" Target="../tags/tag395.xml"/><Relationship Id="rId2" Type="http://schemas.openxmlformats.org/officeDocument/2006/relationships/tags" Target="../tags/tag394.xml"/><Relationship Id="rId19" Type="http://schemas.openxmlformats.org/officeDocument/2006/relationships/notesSlide" Target="../notesSlides/notesSlide29.xml"/><Relationship Id="rId18" Type="http://schemas.openxmlformats.org/officeDocument/2006/relationships/slideLayout" Target="../slideLayouts/slideLayout24.xml"/><Relationship Id="rId17" Type="http://schemas.openxmlformats.org/officeDocument/2006/relationships/tags" Target="../tags/tag409.xml"/><Relationship Id="rId16" Type="http://schemas.openxmlformats.org/officeDocument/2006/relationships/tags" Target="../tags/tag408.xml"/><Relationship Id="rId15" Type="http://schemas.openxmlformats.org/officeDocument/2006/relationships/tags" Target="../tags/tag407.xml"/><Relationship Id="rId14" Type="http://schemas.openxmlformats.org/officeDocument/2006/relationships/tags" Target="../tags/tag406.xml"/><Relationship Id="rId13" Type="http://schemas.openxmlformats.org/officeDocument/2006/relationships/tags" Target="../tags/tag405.xml"/><Relationship Id="rId12" Type="http://schemas.openxmlformats.org/officeDocument/2006/relationships/tags" Target="../tags/tag404.xml"/><Relationship Id="rId11" Type="http://schemas.openxmlformats.org/officeDocument/2006/relationships/tags" Target="../tags/tag403.xml"/><Relationship Id="rId10" Type="http://schemas.openxmlformats.org/officeDocument/2006/relationships/tags" Target="../tags/tag402.xml"/><Relationship Id="rId1" Type="http://schemas.openxmlformats.org/officeDocument/2006/relationships/tags" Target="../tags/tag393.xml"/></Relationships>
</file>

<file path=ppt/slides/_rels/slide3.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3" Type="http://schemas.openxmlformats.org/officeDocument/2006/relationships/notesSlide" Target="../notesSlides/notesSlide3.xml"/><Relationship Id="rId22" Type="http://schemas.openxmlformats.org/officeDocument/2006/relationships/slideLayout" Target="../slideLayouts/slideLayout12.xml"/><Relationship Id="rId21" Type="http://schemas.openxmlformats.org/officeDocument/2006/relationships/tags" Target="../tags/tag47.xml"/><Relationship Id="rId20" Type="http://schemas.openxmlformats.org/officeDocument/2006/relationships/tags" Target="../tags/tag46.xml"/><Relationship Id="rId2" Type="http://schemas.openxmlformats.org/officeDocument/2006/relationships/tags" Target="../tags/tag29.xml"/><Relationship Id="rId19" Type="http://schemas.openxmlformats.org/officeDocument/2006/relationships/tags" Target="../tags/tag45.xml"/><Relationship Id="rId18" Type="http://schemas.openxmlformats.org/officeDocument/2006/relationships/image" Target="../media/image4.png"/><Relationship Id="rId17" Type="http://schemas.openxmlformats.org/officeDocument/2006/relationships/tags" Target="../tags/tag44.xml"/><Relationship Id="rId16" Type="http://schemas.openxmlformats.org/officeDocument/2006/relationships/tags" Target="../tags/tag43.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28.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12.xml"/><Relationship Id="rId4" Type="http://schemas.openxmlformats.org/officeDocument/2006/relationships/tags" Target="../tags/tag413.xml"/><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s>
</file>

<file path=ppt/slides/_rels/slide4.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1" Type="http://schemas.openxmlformats.org/officeDocument/2006/relationships/notesSlide" Target="../notesSlides/notesSlide4.xml"/><Relationship Id="rId20" Type="http://schemas.openxmlformats.org/officeDocument/2006/relationships/slideLayout" Target="../slideLayouts/slideLayout12.xml"/><Relationship Id="rId2" Type="http://schemas.openxmlformats.org/officeDocument/2006/relationships/tags" Target="../tags/tag49.xml"/><Relationship Id="rId19" Type="http://schemas.openxmlformats.org/officeDocument/2006/relationships/tags" Target="../tags/tag65.xml"/><Relationship Id="rId18" Type="http://schemas.openxmlformats.org/officeDocument/2006/relationships/image" Target="../media/image4.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8" Type="http://schemas.openxmlformats.org/officeDocument/2006/relationships/notesSlide" Target="../notesSlides/notesSlide5.xml"/><Relationship Id="rId17" Type="http://schemas.openxmlformats.org/officeDocument/2006/relationships/slideLayout" Target="../slideLayouts/slideLayout13.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82.xml"/></Relationships>
</file>

<file path=ppt/slides/_rels/slide7.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image" Target="../media/image5.png"/><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3" Type="http://schemas.openxmlformats.org/officeDocument/2006/relationships/notesSlide" Target="../notesSlides/notesSlide7.xml"/><Relationship Id="rId22" Type="http://schemas.openxmlformats.org/officeDocument/2006/relationships/slideLayout" Target="../slideLayouts/slideLayout12.xml"/><Relationship Id="rId21" Type="http://schemas.openxmlformats.org/officeDocument/2006/relationships/tags" Target="../tags/tag102.xml"/><Relationship Id="rId20" Type="http://schemas.openxmlformats.org/officeDocument/2006/relationships/tags" Target="../tags/tag101.xml"/><Relationship Id="rId2" Type="http://schemas.openxmlformats.org/officeDocument/2006/relationships/tags" Target="../tags/tag84.xml"/><Relationship Id="rId19" Type="http://schemas.openxmlformats.org/officeDocument/2006/relationships/tags" Target="../tags/tag100.xml"/><Relationship Id="rId18" Type="http://schemas.openxmlformats.org/officeDocument/2006/relationships/tags" Target="../tags/tag99.xml"/><Relationship Id="rId17" Type="http://schemas.openxmlformats.org/officeDocument/2006/relationships/tags" Target="../tags/tag98.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3.xml"/></Relationships>
</file>

<file path=ppt/slides/_rels/slide8.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image" Target="../media/image5.png"/><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4" Type="http://schemas.openxmlformats.org/officeDocument/2006/relationships/notesSlide" Target="../notesSlides/notesSlide8.xml"/><Relationship Id="rId23" Type="http://schemas.openxmlformats.org/officeDocument/2006/relationships/slideLayout" Target="../slideLayouts/slideLayout23.xml"/><Relationship Id="rId22" Type="http://schemas.openxmlformats.org/officeDocument/2006/relationships/tags" Target="../tags/tag123.xml"/><Relationship Id="rId21" Type="http://schemas.openxmlformats.org/officeDocument/2006/relationships/tags" Target="../tags/tag122.xml"/><Relationship Id="rId20" Type="http://schemas.openxmlformats.org/officeDocument/2006/relationships/tags" Target="../tags/tag121.xml"/><Relationship Id="rId2" Type="http://schemas.openxmlformats.org/officeDocument/2006/relationships/tags" Target="../tags/tag104.xml"/><Relationship Id="rId19" Type="http://schemas.openxmlformats.org/officeDocument/2006/relationships/tags" Target="../tags/tag120.xml"/><Relationship Id="rId18" Type="http://schemas.openxmlformats.org/officeDocument/2006/relationships/tags" Target="../tags/tag119.xml"/><Relationship Id="rId17" Type="http://schemas.openxmlformats.org/officeDocument/2006/relationships/tags" Target="../tags/tag118.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tags" Target="../tags/tag103.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2.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矩形 5"/>
          <p:cNvSpPr/>
          <p:nvPr>
            <p:custDataLst>
              <p:tags r:id="rId1"/>
            </p:custDataLst>
          </p:nvPr>
        </p:nvSpPr>
        <p:spPr>
          <a:xfrm rot="2700000">
            <a:off x="7580890" y="755411"/>
            <a:ext cx="3177271" cy="3177271"/>
          </a:xfrm>
          <a:prstGeom prst="rect">
            <a:avLst/>
          </a:prstGeom>
          <a:blipFill dpi="0" rotWithShape="0">
            <a:blip r:embed="rId2">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PA_任意多边形 23"/>
          <p:cNvSpPr/>
          <p:nvPr>
            <p:custDataLst>
              <p:tags r:id="rId3"/>
            </p:custDataLst>
          </p:nvPr>
        </p:nvSpPr>
        <p:spPr>
          <a:xfrm rot="2700000">
            <a:off x="9532754" y="-663991"/>
            <a:ext cx="3177271" cy="2104393"/>
          </a:xfrm>
          <a:custGeom>
            <a:avLst/>
            <a:gdLst>
              <a:gd name="connsiteX0" fmla="*/ 1 w 3177271"/>
              <a:gd name="connsiteY0" fmla="*/ 2050510 h 2104393"/>
              <a:gd name="connsiteX1" fmla="*/ 2050512 w 3177271"/>
              <a:gd name="connsiteY1" fmla="*/ 0 h 2104393"/>
              <a:gd name="connsiteX2" fmla="*/ 3177271 w 3177271"/>
              <a:gd name="connsiteY2" fmla="*/ 1126759 h 2104393"/>
              <a:gd name="connsiteX3" fmla="*/ 3177271 w 3177271"/>
              <a:gd name="connsiteY3" fmla="*/ 2104393 h 2104393"/>
              <a:gd name="connsiteX4" fmla="*/ 0 w 3177271"/>
              <a:gd name="connsiteY4" fmla="*/ 2104393 h 210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2104393">
                <a:moveTo>
                  <a:pt x="1" y="2050510"/>
                </a:moveTo>
                <a:lnTo>
                  <a:pt x="2050512" y="0"/>
                </a:lnTo>
                <a:lnTo>
                  <a:pt x="3177271" y="1126759"/>
                </a:lnTo>
                <a:lnTo>
                  <a:pt x="3177271" y="2104393"/>
                </a:lnTo>
                <a:lnTo>
                  <a:pt x="0" y="2104393"/>
                </a:lnTo>
                <a:close/>
              </a:path>
            </a:pathLst>
          </a:custGeom>
          <a:blipFill dpi="0" rotWithShape="0">
            <a:blip r:embed="rId4">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8" name="PA_任意多边形 27"/>
          <p:cNvSpPr/>
          <p:nvPr>
            <p:custDataLst>
              <p:tags r:id="rId5"/>
            </p:custDataLst>
          </p:nvPr>
        </p:nvSpPr>
        <p:spPr>
          <a:xfrm rot="2700000">
            <a:off x="9941571" y="3085654"/>
            <a:ext cx="3177271" cy="3177271"/>
          </a:xfrm>
          <a:custGeom>
            <a:avLst/>
            <a:gdLst>
              <a:gd name="connsiteX0" fmla="*/ 0 w 3177271"/>
              <a:gd name="connsiteY0" fmla="*/ 0 h 3177271"/>
              <a:gd name="connsiteX1" fmla="*/ 935918 w 3177271"/>
              <a:gd name="connsiteY1" fmla="*/ 0 h 3177271"/>
              <a:gd name="connsiteX2" fmla="*/ 3177271 w 3177271"/>
              <a:gd name="connsiteY2" fmla="*/ 2241353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0"/>
                </a:moveTo>
                <a:lnTo>
                  <a:pt x="935918" y="0"/>
                </a:lnTo>
                <a:lnTo>
                  <a:pt x="3177271" y="2241353"/>
                </a:lnTo>
                <a:lnTo>
                  <a:pt x="3177271" y="3177271"/>
                </a:lnTo>
                <a:lnTo>
                  <a:pt x="0" y="3177271"/>
                </a:lnTo>
                <a:close/>
              </a:path>
            </a:pathLst>
          </a:custGeom>
          <a:blipFill dpi="0" rotWithShape="0">
            <a:blip r:embed="rId6">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6" name="PA_任意多边形 35"/>
          <p:cNvSpPr/>
          <p:nvPr>
            <p:custDataLst>
              <p:tags r:id="rId7"/>
            </p:custDataLst>
          </p:nvPr>
        </p:nvSpPr>
        <p:spPr>
          <a:xfrm rot="2700000">
            <a:off x="5245728" y="-1604723"/>
            <a:ext cx="3177271" cy="3177271"/>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5" name="PA_任意多边形 24"/>
          <p:cNvSpPr/>
          <p:nvPr>
            <p:custDataLst>
              <p:tags r:id="rId8"/>
            </p:custDataLst>
          </p:nvPr>
        </p:nvSpPr>
        <p:spPr>
          <a:xfrm rot="2700000">
            <a:off x="11783801" y="1930927"/>
            <a:ext cx="816398" cy="816398"/>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1" name="PA_任意多边形 50"/>
          <p:cNvSpPr/>
          <p:nvPr>
            <p:custDataLst>
              <p:tags r:id="rId9"/>
            </p:custDataLst>
          </p:nvPr>
        </p:nvSpPr>
        <p:spPr>
          <a:xfrm rot="2700000">
            <a:off x="-436148" y="6200721"/>
            <a:ext cx="1716663" cy="414787"/>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PA_文本框 18"/>
          <p:cNvSpPr txBox="1"/>
          <p:nvPr>
            <p:custDataLst>
              <p:tags r:id="rId10"/>
            </p:custDataLst>
          </p:nvPr>
        </p:nvSpPr>
        <p:spPr>
          <a:xfrm>
            <a:off x="-88062" y="3546284"/>
            <a:ext cx="8752840" cy="8299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3A3A3A"/>
                </a:solidFill>
                <a:effectLst/>
                <a:uLnTx/>
                <a:uFillTx/>
                <a:latin typeface="黑体" panose="02010609060101010101" charset="-122"/>
                <a:ea typeface="黑体" panose="02010609060101010101" charset="-122"/>
                <a:cs typeface="+mn-cs"/>
              </a:rPr>
              <a:t>表现性试题之试题分析（深圳）</a:t>
            </a:r>
            <a:endParaRPr kumimoji="0" lang="zh-CN" altLang="en-US" sz="4800" b="1" i="0" u="none" strike="noStrike" kern="1200" cap="none" spc="0" normalizeH="0" baseline="0" noProof="0" dirty="0">
              <a:ln>
                <a:noFill/>
              </a:ln>
              <a:solidFill>
                <a:srgbClr val="3A3A3A"/>
              </a:solidFill>
              <a:effectLst/>
              <a:uLnTx/>
              <a:uFillTx/>
              <a:latin typeface="黑体" panose="02010609060101010101" charset="-122"/>
              <a:ea typeface="黑体" panose="02010609060101010101" charset="-122"/>
              <a:cs typeface="+mn-cs"/>
            </a:endParaRPr>
          </a:p>
        </p:txBody>
      </p:sp>
      <p:grpSp>
        <p:nvGrpSpPr>
          <p:cNvPr id="20" name="PA_组合 19"/>
          <p:cNvGrpSpPr/>
          <p:nvPr>
            <p:custDataLst>
              <p:tags r:id="rId11"/>
            </p:custDataLst>
          </p:nvPr>
        </p:nvGrpSpPr>
        <p:grpSpPr>
          <a:xfrm>
            <a:off x="3318634" y="2332799"/>
            <a:ext cx="1203960" cy="1203960"/>
            <a:chOff x="5264362" y="1921322"/>
            <a:chExt cx="1203960" cy="1203960"/>
          </a:xfrm>
        </p:grpSpPr>
        <p:sp>
          <p:nvSpPr>
            <p:cNvPr id="21" name="椭圆 20"/>
            <p:cNvSpPr/>
            <p:nvPr/>
          </p:nvSpPr>
          <p:spPr>
            <a:xfrm>
              <a:off x="5264362" y="1921322"/>
              <a:ext cx="1203960" cy="1203960"/>
            </a:xfrm>
            <a:prstGeom prst="ellipse">
              <a:avLst/>
            </a:prstGeom>
            <a:noFill/>
            <a:ln>
              <a:solidFill>
                <a:srgbClr val="3A3A3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2" name="文本框 21"/>
            <p:cNvSpPr txBox="1"/>
            <p:nvPr/>
          </p:nvSpPr>
          <p:spPr>
            <a:xfrm>
              <a:off x="5534360" y="2123043"/>
              <a:ext cx="68480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C001"/>
                  </a:solidFill>
                  <a:effectLst/>
                  <a:uLnTx/>
                  <a:uFillTx/>
                  <a:latin typeface="Arial" panose="020B0604020202020204" pitchFamily="34" charset="0"/>
                  <a:ea typeface="微软雅黑" panose="020B0503020204020204" pitchFamily="34" charset="-122"/>
                  <a:cs typeface="Arial" panose="020B0604020202020204" pitchFamily="34" charset="0"/>
                </a:rPr>
                <a:t>LO</a:t>
              </a:r>
              <a:endParaRPr kumimoji="0" lang="en-US" altLang="zh-CN" sz="2400" b="0" i="0" u="none" strike="noStrike" kern="1200" cap="none" spc="0" normalizeH="0" baseline="0" noProof="0" dirty="0">
                <a:ln>
                  <a:noFill/>
                </a:ln>
                <a:solidFill>
                  <a:srgbClr val="FFC001"/>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C001"/>
                  </a:solidFill>
                  <a:effectLst/>
                  <a:uLnTx/>
                  <a:uFillTx/>
                  <a:latin typeface="Arial" panose="020B0604020202020204" pitchFamily="34" charset="0"/>
                  <a:ea typeface="微软雅黑" panose="020B0503020204020204" pitchFamily="34" charset="-122"/>
                  <a:cs typeface="Arial" panose="020B0604020202020204" pitchFamily="34" charset="0"/>
                </a:rPr>
                <a:t>GO</a:t>
              </a:r>
              <a:endParaRPr kumimoji="0" lang="zh-CN" altLang="en-US" sz="2400" b="0" i="0" u="none" strike="noStrike" kern="1200" cap="none" spc="0" normalizeH="0" baseline="0" noProof="0" dirty="0">
                <a:ln>
                  <a:noFill/>
                </a:ln>
                <a:solidFill>
                  <a:srgbClr val="FFC00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3" name="PA_文本框 22"/>
          <p:cNvSpPr txBox="1"/>
          <p:nvPr>
            <p:custDataLst>
              <p:tags r:id="rId12"/>
            </p:custDataLst>
          </p:nvPr>
        </p:nvSpPr>
        <p:spPr>
          <a:xfrm>
            <a:off x="2895195" y="4489939"/>
            <a:ext cx="2679488" cy="4603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A3A3A"/>
                </a:solidFill>
                <a:effectLst/>
                <a:uLnTx/>
                <a:uFillTx/>
                <a:latin typeface="Calibri Light" panose="020F0302020204030204" pitchFamily="34" charset="0"/>
                <a:ea typeface="等线" panose="02010600030101010101" charset="-122"/>
                <a:cs typeface="+mn-cs"/>
              </a:rPr>
              <a:t>历史试卷</a:t>
            </a:r>
            <a:endParaRPr kumimoji="0" lang="zh-CN" altLang="en-US" sz="2400" b="1" i="0" u="none" strike="noStrike" kern="1200" cap="none" spc="0" normalizeH="0" baseline="0" noProof="0" dirty="0">
              <a:ln>
                <a:noFill/>
              </a:ln>
              <a:solidFill>
                <a:srgbClr val="3A3A3A"/>
              </a:solidFill>
              <a:effectLst/>
              <a:uLnTx/>
              <a:uFillTx/>
              <a:latin typeface="Calibri Light" panose="020F0302020204030204" pitchFamily="34" charset="0"/>
              <a:ea typeface="等线" panose="02010600030101010101" charset="-122"/>
              <a:cs typeface="+mn-cs"/>
            </a:endParaRPr>
          </a:p>
        </p:txBody>
      </p:sp>
      <p:sp>
        <p:nvSpPr>
          <p:cNvPr id="49" name="PA_任意多边形 48"/>
          <p:cNvSpPr/>
          <p:nvPr>
            <p:custDataLst>
              <p:tags r:id="rId13"/>
            </p:custDataLst>
          </p:nvPr>
        </p:nvSpPr>
        <p:spPr>
          <a:xfrm rot="2700000">
            <a:off x="-337104" y="6508630"/>
            <a:ext cx="925070" cy="462535"/>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26" name="PA_直接连接符 25"/>
          <p:cNvCxnSpPr/>
          <p:nvPr>
            <p:custDataLst>
              <p:tags r:id="rId14"/>
            </p:custDataLst>
          </p:nvPr>
        </p:nvCxnSpPr>
        <p:spPr>
          <a:xfrm>
            <a:off x="5574890" y="1386348"/>
            <a:ext cx="1259473" cy="1259473"/>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27" name="PA_直接连接符 26"/>
          <p:cNvCxnSpPr/>
          <p:nvPr>
            <p:custDataLst>
              <p:tags r:id="rId15"/>
            </p:custDataLst>
          </p:nvPr>
        </p:nvCxnSpPr>
        <p:spPr>
          <a:xfrm>
            <a:off x="6635502" y="2282916"/>
            <a:ext cx="1259473" cy="1259473"/>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0" name="PA_任意多边形 29"/>
          <p:cNvSpPr/>
          <p:nvPr>
            <p:custDataLst>
              <p:tags r:id="rId16"/>
            </p:custDataLst>
          </p:nvPr>
        </p:nvSpPr>
        <p:spPr>
          <a:xfrm rot="2700000">
            <a:off x="11958528" y="6511803"/>
            <a:ext cx="307527" cy="532977"/>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Lst>
            <a:ahLst/>
            <a:cxnLst>
              <a:cxn ang="0">
                <a:pos x="connsiteX0" y="connsiteY0"/>
              </a:cxn>
              <a:cxn ang="0">
                <a:pos x="connsiteX1" y="connsiteY1"/>
              </a:cxn>
              <a:cxn ang="0">
                <a:pos x="connsiteX2" y="connsiteY2"/>
              </a:cxn>
              <a:cxn ang="0">
                <a:pos x="connsiteX3" y="connsiteY3"/>
              </a:cxn>
            </a:cxnLst>
            <a:rect l="l" t="t" r="r" b="b"/>
            <a:pathLst>
              <a:path w="307527" h="532977">
                <a:moveTo>
                  <a:pt x="0" y="0"/>
                </a:moveTo>
                <a:lnTo>
                  <a:pt x="307527" y="307527"/>
                </a:lnTo>
                <a:lnTo>
                  <a:pt x="82077" y="532977"/>
                </a:lnTo>
                <a:lnTo>
                  <a:pt x="0" y="532977"/>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29" name="PA_直接连接符 28"/>
          <p:cNvCxnSpPr/>
          <p:nvPr>
            <p:custDataLst>
              <p:tags r:id="rId17"/>
            </p:custDataLst>
          </p:nvPr>
        </p:nvCxnSpPr>
        <p:spPr>
          <a:xfrm>
            <a:off x="8490519" y="4133042"/>
            <a:ext cx="3014169" cy="295998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
        <p:nvSpPr>
          <p:cNvPr id="2" name="PA_文本框 22"/>
          <p:cNvSpPr txBox="1"/>
          <p:nvPr>
            <p:custDataLst>
              <p:tags r:id="rId18"/>
            </p:custDataLst>
          </p:nvPr>
        </p:nvSpPr>
        <p:spPr>
          <a:xfrm>
            <a:off x="4522470" y="5840730"/>
            <a:ext cx="3801110" cy="460375"/>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A3A3A"/>
                </a:solidFill>
                <a:effectLst/>
                <a:uLnTx/>
                <a:uFillTx/>
                <a:latin typeface="Calibri Light" panose="020F0302020204030204" pitchFamily="34" charset="0"/>
                <a:ea typeface="等线" panose="02010600030101010101" charset="-122"/>
                <a:cs typeface="+mn-cs"/>
              </a:rPr>
              <a:t>青田县海口镇中</a:t>
            </a:r>
            <a:r>
              <a:rPr kumimoji="0" lang="en-US" altLang="zh-CN" sz="2400" b="1" i="0" u="none" strike="noStrike" kern="1200" cap="none" spc="0" normalizeH="0" baseline="0" noProof="0" dirty="0">
                <a:ln>
                  <a:noFill/>
                </a:ln>
                <a:solidFill>
                  <a:srgbClr val="3A3A3A"/>
                </a:solidFill>
                <a:effectLst/>
                <a:uLnTx/>
                <a:uFillTx/>
                <a:latin typeface="Calibri Light" panose="020F0302020204030204" pitchFamily="34" charset="0"/>
                <a:ea typeface="等线" panose="02010600030101010101" charset="-122"/>
                <a:cs typeface="+mn-cs"/>
              </a:rPr>
              <a:t> </a:t>
            </a:r>
            <a:r>
              <a:rPr kumimoji="0" lang="zh-CN" altLang="en-US" sz="2400" b="1" i="0" u="none" strike="noStrike" kern="1200" cap="none" spc="0" normalizeH="0" baseline="0" noProof="0" dirty="0">
                <a:ln>
                  <a:noFill/>
                </a:ln>
                <a:solidFill>
                  <a:srgbClr val="3A3A3A"/>
                </a:solidFill>
                <a:effectLst/>
                <a:uLnTx/>
                <a:uFillTx/>
                <a:latin typeface="Calibri Light" panose="020F0302020204030204" pitchFamily="34" charset="0"/>
                <a:ea typeface="等线" panose="02010600030101010101" charset="-122"/>
                <a:cs typeface="+mn-cs"/>
              </a:rPr>
              <a:t>唐荣发</a:t>
            </a:r>
            <a:endParaRPr kumimoji="0" lang="en-US" altLang="zh-CN" sz="2400" b="1" i="0" u="none" strike="noStrike" kern="1200" cap="none" spc="0" normalizeH="0" baseline="0" noProof="0" dirty="0">
              <a:ln>
                <a:noFill/>
              </a:ln>
              <a:solidFill>
                <a:srgbClr val="3A3A3A"/>
              </a:solidFill>
              <a:effectLst/>
              <a:uLnTx/>
              <a:uFillTx/>
              <a:latin typeface="Calibri Light" panose="020F0302020204030204" pitchFamily="34" charset="0"/>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6"/>
                                        </p:tgtEl>
                                        <p:attrNameLst>
                                          <p:attrName>style.visibility</p:attrName>
                                        </p:attrNameLst>
                                      </p:cBhvr>
                                      <p:to>
                                        <p:strVal val="visible"/>
                                      </p:to>
                                    </p:set>
                                    <p:anim to="" calcmode="lin" valueType="num">
                                      <p:cBhvr>
                                        <p:cTn id="7" dur="700" fill="hold">
                                          <p:stCondLst>
                                            <p:cond delay="0"/>
                                          </p:stCondLst>
                                        </p:cTn>
                                        <p:tgtEl>
                                          <p:spTgt spid="6"/>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6"/>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4"/>
                                        </p:tgtEl>
                                        <p:attrNameLst>
                                          <p:attrName>style.visibility</p:attrName>
                                        </p:attrNameLst>
                                      </p:cBhvr>
                                      <p:to>
                                        <p:strVal val="visible"/>
                                      </p:to>
                                    </p:set>
                                    <p:anim to="" calcmode="lin" valueType="num">
                                      <p:cBhvr>
                                        <p:cTn id="11" dur="700" fill="hold">
                                          <p:stCondLst>
                                            <p:cond delay="0"/>
                                          </p:stCondLst>
                                        </p:cTn>
                                        <p:tgtEl>
                                          <p:spTgt spid="24"/>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24"/>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28"/>
                                        </p:tgtEl>
                                        <p:attrNameLst>
                                          <p:attrName>style.visibility</p:attrName>
                                        </p:attrNameLst>
                                      </p:cBhvr>
                                      <p:to>
                                        <p:strVal val="visible"/>
                                      </p:to>
                                    </p:set>
                                    <p:anim to="" calcmode="lin" valueType="num">
                                      <p:cBhvr>
                                        <p:cTn id="15" dur="700" fill="hold">
                                          <p:stCondLst>
                                            <p:cond delay="0"/>
                                          </p:stCondLst>
                                        </p:cTn>
                                        <p:tgtEl>
                                          <p:spTgt spid="28"/>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28"/>
                                        </p:tgtEl>
                                      </p:cBhvr>
                                    </p:animEffect>
                                  </p:childTnLst>
                                </p:cTn>
                              </p:par>
                              <p:par>
                                <p:cTn id="17" presetID="0" presetClass="entr" presetSubtype="0" fill="hold" grpId="0" nodeType="withEffect">
                                  <p:stCondLst>
                                    <p:cond delay="0"/>
                                  </p:stCondLst>
                                  <p:iterate type="lt">
                                    <p:tmPct val="10000"/>
                                  </p:iterate>
                                  <p:childTnLst>
                                    <p:set>
                                      <p:cBhvr>
                                        <p:cTn id="18" dur="700" fill="hold">
                                          <p:stCondLst>
                                            <p:cond delay="0"/>
                                          </p:stCondLst>
                                        </p:cTn>
                                        <p:tgtEl>
                                          <p:spTgt spid="36"/>
                                        </p:tgtEl>
                                        <p:attrNameLst>
                                          <p:attrName>style.visibility</p:attrName>
                                        </p:attrNameLst>
                                      </p:cBhvr>
                                      <p:to>
                                        <p:strVal val="visible"/>
                                      </p:to>
                                    </p:set>
                                    <p:anim to="" calcmode="lin" valueType="num">
                                      <p:cBhvr>
                                        <p:cTn id="19" dur="700" fill="hold">
                                          <p:stCondLst>
                                            <p:cond delay="0"/>
                                          </p:stCondLst>
                                        </p:cTn>
                                        <p:tgtEl>
                                          <p:spTgt spid="36"/>
                                        </p:tgtEl>
                                        <p:attrNameLst>
                                          <p:attrName>ppt_x</p:attrName>
                                        </p:attrNameLst>
                                      </p:cBhvr>
                                      <p:tavLst>
                                        <p:tav tm="0" fmla="#ppt_x+#ppt_w*((1.5-1.5*$)^3-(1.5-1.5*$)^2)">
                                          <p:val>
                                            <p:fltVal val="0"/>
                                          </p:val>
                                        </p:tav>
                                        <p:tav tm="100000">
                                          <p:val>
                                            <p:fltVal val="1"/>
                                          </p:val>
                                        </p:tav>
                                      </p:tavLst>
                                    </p:anim>
                                    <p:animEffect filter="fade">
                                      <p:cBhvr>
                                        <p:cTn id="20" dur="700">
                                          <p:stCondLst>
                                            <p:cond delay="0"/>
                                          </p:stCondLst>
                                        </p:cTn>
                                        <p:tgtEl>
                                          <p:spTgt spid="36"/>
                                        </p:tgtEl>
                                      </p:cBhvr>
                                    </p:animEffect>
                                  </p:childTnLst>
                                </p:cTn>
                              </p:par>
                              <p:par>
                                <p:cTn id="21" presetID="0" presetClass="entr" presetSubtype="0" fill="hold" grpId="0" nodeType="withEffect">
                                  <p:stCondLst>
                                    <p:cond delay="0"/>
                                  </p:stCondLst>
                                  <p:iterate type="lt">
                                    <p:tmPct val="10000"/>
                                  </p:iterate>
                                  <p:childTnLst>
                                    <p:set>
                                      <p:cBhvr>
                                        <p:cTn id="22" dur="700" fill="hold">
                                          <p:stCondLst>
                                            <p:cond delay="0"/>
                                          </p:stCondLst>
                                        </p:cTn>
                                        <p:tgtEl>
                                          <p:spTgt spid="25"/>
                                        </p:tgtEl>
                                        <p:attrNameLst>
                                          <p:attrName>style.visibility</p:attrName>
                                        </p:attrNameLst>
                                      </p:cBhvr>
                                      <p:to>
                                        <p:strVal val="visible"/>
                                      </p:to>
                                    </p:set>
                                    <p:anim to="" calcmode="lin" valueType="num">
                                      <p:cBhvr>
                                        <p:cTn id="23" dur="700" fill="hold">
                                          <p:stCondLst>
                                            <p:cond delay="0"/>
                                          </p:stCondLst>
                                        </p:cTn>
                                        <p:tgtEl>
                                          <p:spTgt spid="25"/>
                                        </p:tgtEl>
                                        <p:attrNameLst>
                                          <p:attrName>ppt_x</p:attrName>
                                        </p:attrNameLst>
                                      </p:cBhvr>
                                      <p:tavLst>
                                        <p:tav tm="0" fmla="#ppt_x+#ppt_w*((1.5-1.5*$)^3-(1.5-1.5*$)^2)">
                                          <p:val>
                                            <p:fltVal val="0"/>
                                          </p:val>
                                        </p:tav>
                                        <p:tav tm="100000">
                                          <p:val>
                                            <p:fltVal val="1"/>
                                          </p:val>
                                        </p:tav>
                                      </p:tavLst>
                                    </p:anim>
                                    <p:animEffect filter="fade">
                                      <p:cBhvr>
                                        <p:cTn id="24" dur="700">
                                          <p:stCondLst>
                                            <p:cond delay="0"/>
                                          </p:stCondLst>
                                        </p:cTn>
                                        <p:tgtEl>
                                          <p:spTgt spid="25"/>
                                        </p:tgtEl>
                                      </p:cBhvr>
                                    </p:animEffect>
                                  </p:childTnLst>
                                </p:cTn>
                              </p:par>
                              <p:par>
                                <p:cTn id="25" presetID="0" presetClass="entr" presetSubtype="0" fill="hold" grpId="0" nodeType="withEffect">
                                  <p:stCondLst>
                                    <p:cond delay="0"/>
                                  </p:stCondLst>
                                  <p:iterate type="lt">
                                    <p:tmPct val="10000"/>
                                  </p:iterate>
                                  <p:childTnLst>
                                    <p:set>
                                      <p:cBhvr>
                                        <p:cTn id="26" dur="700" fill="hold">
                                          <p:stCondLst>
                                            <p:cond delay="0"/>
                                          </p:stCondLst>
                                        </p:cTn>
                                        <p:tgtEl>
                                          <p:spTgt spid="51"/>
                                        </p:tgtEl>
                                        <p:attrNameLst>
                                          <p:attrName>style.visibility</p:attrName>
                                        </p:attrNameLst>
                                      </p:cBhvr>
                                      <p:to>
                                        <p:strVal val="visible"/>
                                      </p:to>
                                    </p:set>
                                    <p:anim to="" calcmode="lin" valueType="num">
                                      <p:cBhvr>
                                        <p:cTn id="27" dur="700" fill="hold">
                                          <p:stCondLst>
                                            <p:cond delay="0"/>
                                          </p:stCondLst>
                                        </p:cTn>
                                        <p:tgtEl>
                                          <p:spTgt spid="51"/>
                                        </p:tgtEl>
                                        <p:attrNameLst>
                                          <p:attrName>ppt_x</p:attrName>
                                        </p:attrNameLst>
                                      </p:cBhvr>
                                      <p:tavLst>
                                        <p:tav tm="0" fmla="#ppt_x+#ppt_w*((1.5-1.5*$)^3-(1.5-1.5*$)^2)">
                                          <p:val>
                                            <p:fltVal val="0"/>
                                          </p:val>
                                        </p:tav>
                                        <p:tav tm="100000">
                                          <p:val>
                                            <p:fltVal val="1"/>
                                          </p:val>
                                        </p:tav>
                                      </p:tavLst>
                                    </p:anim>
                                    <p:animEffect filter="fade">
                                      <p:cBhvr>
                                        <p:cTn id="28" dur="700">
                                          <p:stCondLst>
                                            <p:cond delay="0"/>
                                          </p:stCondLst>
                                        </p:cTn>
                                        <p:tgtEl>
                                          <p:spTgt spid="51"/>
                                        </p:tgtEl>
                                      </p:cBhvr>
                                    </p:animEffect>
                                  </p:childTnLst>
                                </p:cTn>
                              </p:par>
                              <p:par>
                                <p:cTn id="29" presetID="0" presetClass="entr" presetSubtype="0" fill="hold" grpId="0" nodeType="withEffect">
                                  <p:stCondLst>
                                    <p:cond delay="0"/>
                                  </p:stCondLst>
                                  <p:iterate type="lt">
                                    <p:tmPct val="10000"/>
                                  </p:iterate>
                                  <p:childTnLst>
                                    <p:set>
                                      <p:cBhvr>
                                        <p:cTn id="30" dur="700" fill="hold">
                                          <p:stCondLst>
                                            <p:cond delay="0"/>
                                          </p:stCondLst>
                                        </p:cTn>
                                        <p:tgtEl>
                                          <p:spTgt spid="19"/>
                                        </p:tgtEl>
                                        <p:attrNameLst>
                                          <p:attrName>style.visibility</p:attrName>
                                        </p:attrNameLst>
                                      </p:cBhvr>
                                      <p:to>
                                        <p:strVal val="visible"/>
                                      </p:to>
                                    </p:set>
                                    <p:anim to="" calcmode="lin" valueType="num">
                                      <p:cBhvr>
                                        <p:cTn id="31" dur="700" fill="hold">
                                          <p:stCondLst>
                                            <p:cond delay="0"/>
                                          </p:stCondLst>
                                        </p:cTn>
                                        <p:tgtEl>
                                          <p:spTgt spid="19"/>
                                        </p:tgtEl>
                                        <p:attrNameLst>
                                          <p:attrName>ppt_x</p:attrName>
                                        </p:attrNameLst>
                                      </p:cBhvr>
                                      <p:tavLst>
                                        <p:tav tm="0" fmla="#ppt_x+#ppt_w*((1.5-1.5*$)^3-(1.5-1.5*$)^2)">
                                          <p:val>
                                            <p:fltVal val="0"/>
                                          </p:val>
                                        </p:tav>
                                        <p:tav tm="100000">
                                          <p:val>
                                            <p:fltVal val="1"/>
                                          </p:val>
                                        </p:tav>
                                      </p:tavLst>
                                    </p:anim>
                                    <p:animEffect filter="fade">
                                      <p:cBhvr>
                                        <p:cTn id="32" dur="700">
                                          <p:stCondLst>
                                            <p:cond delay="0"/>
                                          </p:stCondLst>
                                        </p:cTn>
                                        <p:tgtEl>
                                          <p:spTgt spid="19"/>
                                        </p:tgtEl>
                                      </p:cBhvr>
                                    </p:animEffect>
                                  </p:childTnLst>
                                </p:cTn>
                              </p:par>
                              <p:par>
                                <p:cTn id="33" presetID="0" presetClass="entr" presetSubtype="0" fill="hold" nodeType="withEffect">
                                  <p:stCondLst>
                                    <p:cond delay="0"/>
                                  </p:stCondLst>
                                  <p:childTnLst>
                                    <p:set>
                                      <p:cBhvr>
                                        <p:cTn id="34" dur="700" fill="hold">
                                          <p:stCondLst>
                                            <p:cond delay="0"/>
                                          </p:stCondLst>
                                        </p:cTn>
                                        <p:tgtEl>
                                          <p:spTgt spid="20"/>
                                        </p:tgtEl>
                                        <p:attrNameLst>
                                          <p:attrName>style.visibility</p:attrName>
                                        </p:attrNameLst>
                                      </p:cBhvr>
                                      <p:to>
                                        <p:strVal val="visible"/>
                                      </p:to>
                                    </p:set>
                                    <p:anim to="" calcmode="lin" valueType="num">
                                      <p:cBhvr>
                                        <p:cTn id="35" dur="700" fill="hold">
                                          <p:stCondLst>
                                            <p:cond delay="0"/>
                                          </p:stCondLst>
                                        </p:cTn>
                                        <p:tgtEl>
                                          <p:spTgt spid="20"/>
                                        </p:tgtEl>
                                        <p:attrNameLst>
                                          <p:attrName>ppt_x</p:attrName>
                                        </p:attrNameLst>
                                      </p:cBhvr>
                                      <p:tavLst>
                                        <p:tav tm="0" fmla="#ppt_x+#ppt_w*((1.5-1.5*$)^3-(1.5-1.5*$)^2)">
                                          <p:val>
                                            <p:fltVal val="0"/>
                                          </p:val>
                                        </p:tav>
                                        <p:tav tm="100000">
                                          <p:val>
                                            <p:fltVal val="1"/>
                                          </p:val>
                                        </p:tav>
                                      </p:tavLst>
                                    </p:anim>
                                    <p:animEffect filter="fade">
                                      <p:cBhvr>
                                        <p:cTn id="36" dur="700">
                                          <p:stCondLst>
                                            <p:cond delay="0"/>
                                          </p:stCondLst>
                                        </p:cTn>
                                        <p:tgtEl>
                                          <p:spTgt spid="20"/>
                                        </p:tgtEl>
                                      </p:cBhvr>
                                    </p:animEffect>
                                  </p:childTnLst>
                                </p:cTn>
                              </p:par>
                              <p:par>
                                <p:cTn id="37" presetID="0" presetClass="entr" presetSubtype="0" fill="hold" grpId="0" nodeType="withEffect">
                                  <p:stCondLst>
                                    <p:cond delay="0"/>
                                  </p:stCondLst>
                                  <p:iterate type="lt">
                                    <p:tmPct val="10000"/>
                                  </p:iterate>
                                  <p:childTnLst>
                                    <p:set>
                                      <p:cBhvr>
                                        <p:cTn id="38" dur="700" fill="hold">
                                          <p:stCondLst>
                                            <p:cond delay="0"/>
                                          </p:stCondLst>
                                        </p:cTn>
                                        <p:tgtEl>
                                          <p:spTgt spid="23"/>
                                        </p:tgtEl>
                                        <p:attrNameLst>
                                          <p:attrName>style.visibility</p:attrName>
                                        </p:attrNameLst>
                                      </p:cBhvr>
                                      <p:to>
                                        <p:strVal val="visible"/>
                                      </p:to>
                                    </p:set>
                                    <p:anim to="" calcmode="lin" valueType="num">
                                      <p:cBhvr>
                                        <p:cTn id="39" dur="700" fill="hold">
                                          <p:stCondLst>
                                            <p:cond delay="0"/>
                                          </p:stCondLst>
                                        </p:cTn>
                                        <p:tgtEl>
                                          <p:spTgt spid="23"/>
                                        </p:tgtEl>
                                        <p:attrNameLst>
                                          <p:attrName>ppt_x</p:attrName>
                                        </p:attrNameLst>
                                      </p:cBhvr>
                                      <p:tavLst>
                                        <p:tav tm="0" fmla="#ppt_x+#ppt_w*((1.5-1.5*$)^3-(1.5-1.5*$)^2)">
                                          <p:val>
                                            <p:fltVal val="0"/>
                                          </p:val>
                                        </p:tav>
                                        <p:tav tm="100000">
                                          <p:val>
                                            <p:fltVal val="1"/>
                                          </p:val>
                                        </p:tav>
                                      </p:tavLst>
                                    </p:anim>
                                    <p:animEffect filter="fade">
                                      <p:cBhvr>
                                        <p:cTn id="40" dur="700">
                                          <p:stCondLst>
                                            <p:cond delay="0"/>
                                          </p:stCondLst>
                                        </p:cTn>
                                        <p:tgtEl>
                                          <p:spTgt spid="23"/>
                                        </p:tgtEl>
                                      </p:cBhvr>
                                    </p:animEffect>
                                  </p:childTnLst>
                                </p:cTn>
                              </p:par>
                              <p:par>
                                <p:cTn id="41" presetID="0" presetClass="entr" presetSubtype="0" fill="hold" grpId="0" nodeType="withEffect">
                                  <p:stCondLst>
                                    <p:cond delay="0"/>
                                  </p:stCondLst>
                                  <p:iterate type="lt">
                                    <p:tmPct val="10000"/>
                                  </p:iterate>
                                  <p:childTnLst>
                                    <p:set>
                                      <p:cBhvr>
                                        <p:cTn id="42" dur="700" fill="hold">
                                          <p:stCondLst>
                                            <p:cond delay="0"/>
                                          </p:stCondLst>
                                        </p:cTn>
                                        <p:tgtEl>
                                          <p:spTgt spid="49"/>
                                        </p:tgtEl>
                                        <p:attrNameLst>
                                          <p:attrName>style.visibility</p:attrName>
                                        </p:attrNameLst>
                                      </p:cBhvr>
                                      <p:to>
                                        <p:strVal val="visible"/>
                                      </p:to>
                                    </p:set>
                                    <p:anim to="" calcmode="lin" valueType="num">
                                      <p:cBhvr>
                                        <p:cTn id="43" dur="700" fill="hold">
                                          <p:stCondLst>
                                            <p:cond delay="0"/>
                                          </p:stCondLst>
                                        </p:cTn>
                                        <p:tgtEl>
                                          <p:spTgt spid="49"/>
                                        </p:tgtEl>
                                        <p:attrNameLst>
                                          <p:attrName>ppt_x</p:attrName>
                                        </p:attrNameLst>
                                      </p:cBhvr>
                                      <p:tavLst>
                                        <p:tav tm="0" fmla="#ppt_x+#ppt_w*((1.5-1.5*$)^3-(1.5-1.5*$)^2)">
                                          <p:val>
                                            <p:fltVal val="0"/>
                                          </p:val>
                                        </p:tav>
                                        <p:tav tm="100000">
                                          <p:val>
                                            <p:fltVal val="1"/>
                                          </p:val>
                                        </p:tav>
                                      </p:tavLst>
                                    </p:anim>
                                    <p:animEffect filter="fade">
                                      <p:cBhvr>
                                        <p:cTn id="44" dur="700">
                                          <p:stCondLst>
                                            <p:cond delay="0"/>
                                          </p:stCondLst>
                                        </p:cTn>
                                        <p:tgtEl>
                                          <p:spTgt spid="49"/>
                                        </p:tgtEl>
                                      </p:cBhvr>
                                    </p:animEffect>
                                  </p:childTnLst>
                                </p:cTn>
                              </p:par>
                              <p:par>
                                <p:cTn id="45" presetID="0" presetClass="entr" presetSubtype="0" fill="hold" nodeType="withEffect">
                                  <p:stCondLst>
                                    <p:cond delay="0"/>
                                  </p:stCondLst>
                                  <p:childTnLst>
                                    <p:set>
                                      <p:cBhvr>
                                        <p:cTn id="46" dur="700" fill="hold">
                                          <p:stCondLst>
                                            <p:cond delay="0"/>
                                          </p:stCondLst>
                                        </p:cTn>
                                        <p:tgtEl>
                                          <p:spTgt spid="26"/>
                                        </p:tgtEl>
                                        <p:attrNameLst>
                                          <p:attrName>style.visibility</p:attrName>
                                        </p:attrNameLst>
                                      </p:cBhvr>
                                      <p:to>
                                        <p:strVal val="visible"/>
                                      </p:to>
                                    </p:set>
                                    <p:anim to="" calcmode="lin" valueType="num">
                                      <p:cBhvr>
                                        <p:cTn id="47" dur="700" fill="hold">
                                          <p:stCondLst>
                                            <p:cond delay="0"/>
                                          </p:stCondLst>
                                        </p:cTn>
                                        <p:tgtEl>
                                          <p:spTgt spid="26"/>
                                        </p:tgtEl>
                                        <p:attrNameLst>
                                          <p:attrName>ppt_x</p:attrName>
                                        </p:attrNameLst>
                                      </p:cBhvr>
                                      <p:tavLst>
                                        <p:tav tm="0" fmla="#ppt_x+#ppt_w*((1.5-1.5*$)^3-(1.5-1.5*$)^2)">
                                          <p:val>
                                            <p:fltVal val="0"/>
                                          </p:val>
                                        </p:tav>
                                        <p:tav tm="100000">
                                          <p:val>
                                            <p:fltVal val="1"/>
                                          </p:val>
                                        </p:tav>
                                      </p:tavLst>
                                    </p:anim>
                                    <p:animEffect filter="fade">
                                      <p:cBhvr>
                                        <p:cTn id="48" dur="700">
                                          <p:stCondLst>
                                            <p:cond delay="0"/>
                                          </p:stCondLst>
                                        </p:cTn>
                                        <p:tgtEl>
                                          <p:spTgt spid="26"/>
                                        </p:tgtEl>
                                      </p:cBhvr>
                                    </p:animEffect>
                                  </p:childTnLst>
                                </p:cTn>
                              </p:par>
                              <p:par>
                                <p:cTn id="49" presetID="0" presetClass="entr" presetSubtype="0" fill="hold" nodeType="withEffect">
                                  <p:stCondLst>
                                    <p:cond delay="0"/>
                                  </p:stCondLst>
                                  <p:childTnLst>
                                    <p:set>
                                      <p:cBhvr>
                                        <p:cTn id="50" dur="700" fill="hold">
                                          <p:stCondLst>
                                            <p:cond delay="0"/>
                                          </p:stCondLst>
                                        </p:cTn>
                                        <p:tgtEl>
                                          <p:spTgt spid="27"/>
                                        </p:tgtEl>
                                        <p:attrNameLst>
                                          <p:attrName>style.visibility</p:attrName>
                                        </p:attrNameLst>
                                      </p:cBhvr>
                                      <p:to>
                                        <p:strVal val="visible"/>
                                      </p:to>
                                    </p:set>
                                    <p:anim to="" calcmode="lin" valueType="num">
                                      <p:cBhvr>
                                        <p:cTn id="51" dur="700" fill="hold">
                                          <p:stCondLst>
                                            <p:cond delay="0"/>
                                          </p:stCondLst>
                                        </p:cTn>
                                        <p:tgtEl>
                                          <p:spTgt spid="27"/>
                                        </p:tgtEl>
                                        <p:attrNameLst>
                                          <p:attrName>ppt_x</p:attrName>
                                        </p:attrNameLst>
                                      </p:cBhvr>
                                      <p:tavLst>
                                        <p:tav tm="0" fmla="#ppt_x+#ppt_w*((1.5-1.5*$)^3-(1.5-1.5*$)^2)">
                                          <p:val>
                                            <p:fltVal val="0"/>
                                          </p:val>
                                        </p:tav>
                                        <p:tav tm="100000">
                                          <p:val>
                                            <p:fltVal val="1"/>
                                          </p:val>
                                        </p:tav>
                                      </p:tavLst>
                                    </p:anim>
                                    <p:animEffect filter="fade">
                                      <p:cBhvr>
                                        <p:cTn id="52" dur="700">
                                          <p:stCondLst>
                                            <p:cond delay="0"/>
                                          </p:stCondLst>
                                        </p:cTn>
                                        <p:tgtEl>
                                          <p:spTgt spid="27"/>
                                        </p:tgtEl>
                                      </p:cBhvr>
                                    </p:animEffect>
                                  </p:childTnLst>
                                </p:cTn>
                              </p:par>
                              <p:par>
                                <p:cTn id="53" presetID="0" presetClass="entr" presetSubtype="0" fill="hold" grpId="0" nodeType="withEffect">
                                  <p:stCondLst>
                                    <p:cond delay="0"/>
                                  </p:stCondLst>
                                  <p:iterate type="lt">
                                    <p:tmPct val="10000"/>
                                  </p:iterate>
                                  <p:childTnLst>
                                    <p:set>
                                      <p:cBhvr>
                                        <p:cTn id="54" dur="700" fill="hold">
                                          <p:stCondLst>
                                            <p:cond delay="0"/>
                                          </p:stCondLst>
                                        </p:cTn>
                                        <p:tgtEl>
                                          <p:spTgt spid="30"/>
                                        </p:tgtEl>
                                        <p:attrNameLst>
                                          <p:attrName>style.visibility</p:attrName>
                                        </p:attrNameLst>
                                      </p:cBhvr>
                                      <p:to>
                                        <p:strVal val="visible"/>
                                      </p:to>
                                    </p:set>
                                    <p:anim to="" calcmode="lin" valueType="num">
                                      <p:cBhvr>
                                        <p:cTn id="55" dur="700" fill="hold">
                                          <p:stCondLst>
                                            <p:cond delay="0"/>
                                          </p:stCondLst>
                                        </p:cTn>
                                        <p:tgtEl>
                                          <p:spTgt spid="30"/>
                                        </p:tgtEl>
                                        <p:attrNameLst>
                                          <p:attrName>ppt_x</p:attrName>
                                        </p:attrNameLst>
                                      </p:cBhvr>
                                      <p:tavLst>
                                        <p:tav tm="0" fmla="#ppt_x+#ppt_w*((1.5-1.5*$)^3-(1.5-1.5*$)^2)">
                                          <p:val>
                                            <p:fltVal val="0"/>
                                          </p:val>
                                        </p:tav>
                                        <p:tav tm="100000">
                                          <p:val>
                                            <p:fltVal val="1"/>
                                          </p:val>
                                        </p:tav>
                                      </p:tavLst>
                                    </p:anim>
                                    <p:animEffect filter="fade">
                                      <p:cBhvr>
                                        <p:cTn id="56" dur="700">
                                          <p:stCondLst>
                                            <p:cond delay="0"/>
                                          </p:stCondLst>
                                        </p:cTn>
                                        <p:tgtEl>
                                          <p:spTgt spid="30"/>
                                        </p:tgtEl>
                                      </p:cBhvr>
                                    </p:animEffect>
                                  </p:childTnLst>
                                </p:cTn>
                              </p:par>
                              <p:par>
                                <p:cTn id="57" presetID="0" presetClass="entr" presetSubtype="0" fill="hold" nodeType="withEffect">
                                  <p:stCondLst>
                                    <p:cond delay="0"/>
                                  </p:stCondLst>
                                  <p:childTnLst>
                                    <p:set>
                                      <p:cBhvr>
                                        <p:cTn id="58" dur="700" fill="hold">
                                          <p:stCondLst>
                                            <p:cond delay="0"/>
                                          </p:stCondLst>
                                        </p:cTn>
                                        <p:tgtEl>
                                          <p:spTgt spid="29"/>
                                        </p:tgtEl>
                                        <p:attrNameLst>
                                          <p:attrName>style.visibility</p:attrName>
                                        </p:attrNameLst>
                                      </p:cBhvr>
                                      <p:to>
                                        <p:strVal val="visible"/>
                                      </p:to>
                                    </p:set>
                                    <p:anim to="" calcmode="lin" valueType="num">
                                      <p:cBhvr>
                                        <p:cTn id="59" dur="700" fill="hold">
                                          <p:stCondLst>
                                            <p:cond delay="0"/>
                                          </p:stCondLst>
                                        </p:cTn>
                                        <p:tgtEl>
                                          <p:spTgt spid="29"/>
                                        </p:tgtEl>
                                        <p:attrNameLst>
                                          <p:attrName>ppt_x</p:attrName>
                                        </p:attrNameLst>
                                      </p:cBhvr>
                                      <p:tavLst>
                                        <p:tav tm="0" fmla="#ppt_x+#ppt_w*((1.5-1.5*$)^3-(1.5-1.5*$)^2)">
                                          <p:val>
                                            <p:fltVal val="0"/>
                                          </p:val>
                                        </p:tav>
                                        <p:tav tm="100000">
                                          <p:val>
                                            <p:fltVal val="1"/>
                                          </p:val>
                                        </p:tav>
                                      </p:tavLst>
                                    </p:anim>
                                    <p:animEffect filter="fade">
                                      <p:cBhvr>
                                        <p:cTn id="60" dur="700">
                                          <p:stCondLst>
                                            <p:cond delay="0"/>
                                          </p:stCondLst>
                                        </p:cTn>
                                        <p:tgtEl>
                                          <p:spTgt spid="29"/>
                                        </p:tgtEl>
                                      </p:cBhvr>
                                    </p:animEffect>
                                  </p:childTnLst>
                                </p:cTn>
                              </p:par>
                              <p:par>
                                <p:cTn id="61" presetID="0" presetClass="entr" presetSubtype="0" fill="hold" grpId="0" nodeType="withEffect">
                                  <p:stCondLst>
                                    <p:cond delay="0"/>
                                  </p:stCondLst>
                                  <p:iterate type="lt">
                                    <p:tmPct val="10000"/>
                                  </p:iterate>
                                  <p:childTnLst>
                                    <p:set>
                                      <p:cBhvr>
                                        <p:cTn id="62" dur="700" fill="hold">
                                          <p:stCondLst>
                                            <p:cond delay="0"/>
                                          </p:stCondLst>
                                        </p:cTn>
                                        <p:tgtEl>
                                          <p:spTgt spid="2"/>
                                        </p:tgtEl>
                                        <p:attrNameLst>
                                          <p:attrName>style.visibility</p:attrName>
                                        </p:attrNameLst>
                                      </p:cBhvr>
                                      <p:to>
                                        <p:strVal val="visible"/>
                                      </p:to>
                                    </p:set>
                                    <p:anim to="" calcmode="lin" valueType="num">
                                      <p:cBhvr>
                                        <p:cTn id="63" dur="700" fill="hold">
                                          <p:stCondLst>
                                            <p:cond delay="0"/>
                                          </p:stCondLst>
                                        </p:cTn>
                                        <p:tgtEl>
                                          <p:spTgt spid="2"/>
                                        </p:tgtEl>
                                        <p:attrNameLst>
                                          <p:attrName>ppt_x</p:attrName>
                                        </p:attrNameLst>
                                      </p:cBhvr>
                                      <p:tavLst>
                                        <p:tav tm="0" fmla="#ppt_x+#ppt_w*((1.5-1.5*$)^3-(1.5-1.5*$)^2)">
                                          <p:val>
                                            <p:fltVal val="0"/>
                                          </p:val>
                                        </p:tav>
                                        <p:tav tm="100000">
                                          <p:val>
                                            <p:fltVal val="1"/>
                                          </p:val>
                                        </p:tav>
                                      </p:tavLst>
                                    </p:anim>
                                    <p:animEffect filter="fade">
                                      <p:cBhvr>
                                        <p:cTn id="64" dur="7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8" grpId="0" animBg="1"/>
      <p:bldP spid="36" grpId="0" animBg="1"/>
      <p:bldP spid="25" grpId="0" animBg="1"/>
      <p:bldP spid="51" grpId="0" animBg="1"/>
      <p:bldP spid="19" grpId="0"/>
      <p:bldP spid="23" grpId="0"/>
      <p:bldP spid="49" grpId="0" animBg="1"/>
      <p:bldP spid="30"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A_文本框 27"/>
          <p:cNvSpPr txBox="1"/>
          <p:nvPr>
            <p:custDataLst>
              <p:tags r:id="rId1"/>
            </p:custDataLst>
          </p:nvPr>
        </p:nvSpPr>
        <p:spPr>
          <a:xfrm>
            <a:off x="2577745" y="1498563"/>
            <a:ext cx="4660490"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900" b="0" i="0" u="none" strike="noStrike" kern="1200" cap="none" spc="0" normalizeH="0" baseline="0" noProof="0" dirty="0">
                <a:ln>
                  <a:noFill/>
                </a:ln>
                <a:solidFill>
                  <a:prstClr val="black">
                    <a:alpha val="3000"/>
                  </a:prstClr>
                </a:solidFill>
                <a:effectLst/>
                <a:uLnTx/>
                <a:uFillTx/>
                <a:latin typeface="Arial Black" panose="020B0A04020102020204" pitchFamily="34" charset="0"/>
                <a:ea typeface="等线" panose="02010600030101010101" charset="-122"/>
                <a:cs typeface="+mn-cs"/>
              </a:rPr>
              <a:t>02</a:t>
            </a:r>
            <a:endParaRPr kumimoji="0" lang="zh-CN" altLang="en-US" sz="23900" b="0" i="0" u="none" strike="noStrike" kern="1200" cap="none" spc="0" normalizeH="0" baseline="0" noProof="0" dirty="0">
              <a:ln>
                <a:noFill/>
              </a:ln>
              <a:solidFill>
                <a:prstClr val="black">
                  <a:alpha val="3000"/>
                </a:prstClr>
              </a:solidFill>
              <a:effectLst/>
              <a:uLnTx/>
              <a:uFillTx/>
              <a:latin typeface="Arial Black" panose="020B0A04020102020204" pitchFamily="34" charset="0"/>
              <a:ea typeface="等线" panose="02010600030101010101" charset="-122"/>
              <a:cs typeface="+mn-cs"/>
            </a:endParaRPr>
          </a:p>
        </p:txBody>
      </p:sp>
      <p:sp>
        <p:nvSpPr>
          <p:cNvPr id="29" name="PA_任意多边形 28"/>
          <p:cNvSpPr/>
          <p:nvPr>
            <p:custDataLst>
              <p:tags r:id="rId2"/>
            </p:custDataLst>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PA_任意多边形 26"/>
          <p:cNvSpPr/>
          <p:nvPr>
            <p:custDataLst>
              <p:tags r:id="rId3"/>
            </p:custDataLst>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9" name="PA_直接连接符 8"/>
          <p:cNvCxnSpPr/>
          <p:nvPr>
            <p:custDataLst>
              <p:tags r:id="rId4"/>
            </p:custDataLst>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PA_文本框 10"/>
          <p:cNvSpPr txBox="1"/>
          <p:nvPr>
            <p:custDataLst>
              <p:tags r:id="rId5"/>
            </p:custDataLst>
          </p:nvPr>
        </p:nvSpPr>
        <p:spPr>
          <a:xfrm>
            <a:off x="3752161" y="2990164"/>
            <a:ext cx="97654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prstClr val="black">
                    <a:lumMod val="65000"/>
                    <a:lumOff val="35000"/>
                  </a:prstClr>
                </a:solidFill>
                <a:effectLst/>
                <a:uLnTx/>
                <a:uFillTx/>
                <a:latin typeface="Yu Gothic UI Light" panose="020B0300000000000000" pitchFamily="34" charset="-128"/>
                <a:ea typeface="Yu Gothic UI Light" panose="020B0300000000000000" pitchFamily="34" charset="-128"/>
                <a:cs typeface="+mn-cs"/>
              </a:rPr>
              <a:t>02</a:t>
            </a:r>
            <a:endParaRPr kumimoji="0" lang="zh-CN" altLang="en-US" sz="6000" b="0" i="0" u="none" strike="noStrike" kern="1200" cap="none" spc="0" normalizeH="0" baseline="0" noProof="0" dirty="0">
              <a:ln>
                <a:noFill/>
              </a:ln>
              <a:solidFill>
                <a:prstClr val="black">
                  <a:lumMod val="65000"/>
                  <a:lumOff val="35000"/>
                </a:prstClr>
              </a:solidFill>
              <a:effectLst/>
              <a:uLnTx/>
              <a:uFillTx/>
              <a:latin typeface="Yu Gothic UI Light" panose="020B0300000000000000" pitchFamily="34" charset="-128"/>
              <a:ea typeface="Yu Gothic UI Light" panose="020B0300000000000000" pitchFamily="34" charset="-128"/>
              <a:cs typeface="+mn-cs"/>
            </a:endParaRPr>
          </a:p>
        </p:txBody>
      </p:sp>
      <p:sp>
        <p:nvSpPr>
          <p:cNvPr id="14" name="PA_文本框 13"/>
          <p:cNvSpPr txBox="1"/>
          <p:nvPr>
            <p:custDataLst>
              <p:tags r:id="rId6"/>
            </p:custDataLst>
          </p:nvPr>
        </p:nvSpPr>
        <p:spPr>
          <a:xfrm>
            <a:off x="4885765" y="3291413"/>
            <a:ext cx="4102659" cy="7067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情境真实</a:t>
            </a:r>
            <a:endParaRPr kumimoji="0" lang="en-US" altLang="zh-CN" sz="40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cxnSp>
        <p:nvCxnSpPr>
          <p:cNvPr id="16" name="PA_直接连接符 15"/>
          <p:cNvCxnSpPr/>
          <p:nvPr>
            <p:custDataLst>
              <p:tags r:id="rId7"/>
            </p:custDataLst>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PA_圆角矩形 16"/>
          <p:cNvSpPr/>
          <p:nvPr>
            <p:custDataLst>
              <p:tags r:id="rId8"/>
            </p:custDataLst>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PA_任意多边形 11"/>
          <p:cNvSpPr/>
          <p:nvPr>
            <p:custDataLst>
              <p:tags r:id="rId9"/>
            </p:custDataLst>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67" name="组合 66"/>
          <p:cNvGrpSpPr/>
          <p:nvPr/>
        </p:nvGrpSpPr>
        <p:grpSpPr>
          <a:xfrm>
            <a:off x="768350" y="31750"/>
            <a:ext cx="11130915" cy="875665"/>
            <a:chOff x="1378" y="3890"/>
            <a:chExt cx="16445" cy="1804"/>
          </a:xfrm>
        </p:grpSpPr>
        <p:cxnSp>
          <p:nvCxnSpPr>
            <p:cNvPr id="68" name="直接连接符 67"/>
            <p:cNvCxnSpPr/>
            <p:nvPr>
              <p:custDataLst>
                <p:tags r:id="rId10"/>
              </p:custDataLst>
            </p:nvPr>
          </p:nvCxnSpPr>
          <p:spPr>
            <a:xfrm>
              <a:off x="1378" y="4793"/>
              <a:ext cx="22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nvGrpSpPr>
            <p:cNvPr id="69" name="组合 68"/>
            <p:cNvGrpSpPr/>
            <p:nvPr/>
          </p:nvGrpSpPr>
          <p:grpSpPr>
            <a:xfrm>
              <a:off x="3819" y="3890"/>
              <a:ext cx="1805" cy="1805"/>
              <a:chOff x="2425178" y="2470245"/>
              <a:chExt cx="1146412" cy="1146412"/>
            </a:xfrm>
          </p:grpSpPr>
          <p:sp>
            <p:nvSpPr>
              <p:cNvPr id="70" name="弧形 69"/>
              <p:cNvSpPr/>
              <p:nvPr>
                <p:custDataLst>
                  <p:tags r:id="rId11"/>
                </p:custDataLst>
              </p:nvPr>
            </p:nvSpPr>
            <p:spPr>
              <a:xfrm>
                <a:off x="2425178" y="2470245"/>
                <a:ext cx="1146412" cy="1146412"/>
              </a:xfrm>
              <a:prstGeom prst="arc">
                <a:avLst>
                  <a:gd name="adj1" fmla="val 12769018"/>
                  <a:gd name="adj2" fmla="val 15404033"/>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弧形 70"/>
              <p:cNvSpPr/>
              <p:nvPr>
                <p:custDataLst>
                  <p:tags r:id="rId12"/>
                </p:custDataLst>
              </p:nvPr>
            </p:nvSpPr>
            <p:spPr>
              <a:xfrm>
                <a:off x="2425178" y="2470245"/>
                <a:ext cx="1146412" cy="1146412"/>
              </a:xfrm>
              <a:prstGeom prst="arc">
                <a:avLst>
                  <a:gd name="adj1" fmla="val 16200000"/>
                  <a:gd name="adj2" fmla="val 11981587"/>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23"/>
              <p:cNvSpPr/>
              <p:nvPr>
                <p:custDataLst>
                  <p:tags r:id="rId13"/>
                </p:custDataLst>
              </p:nvPr>
            </p:nvSpPr>
            <p:spPr>
              <a:xfrm>
                <a:off x="2684485" y="2757466"/>
                <a:ext cx="627798" cy="57197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3" name="组合 72"/>
            <p:cNvGrpSpPr/>
            <p:nvPr/>
          </p:nvGrpSpPr>
          <p:grpSpPr>
            <a:xfrm>
              <a:off x="5769" y="3890"/>
              <a:ext cx="12054" cy="1592"/>
              <a:chOff x="3663002" y="2470245"/>
              <a:chExt cx="7654286" cy="1011114"/>
            </a:xfrm>
          </p:grpSpPr>
          <p:cxnSp>
            <p:nvCxnSpPr>
              <p:cNvPr id="74" name="直接连接符 73"/>
              <p:cNvCxnSpPr/>
              <p:nvPr>
                <p:custDataLst>
                  <p:tags r:id="rId14"/>
                </p:custDataLst>
              </p:nvPr>
            </p:nvCxnSpPr>
            <p:spPr>
              <a:xfrm>
                <a:off x="3663002" y="3043451"/>
                <a:ext cx="32330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5" name="直接连接符 74"/>
              <p:cNvCxnSpPr/>
              <p:nvPr>
                <p:custDataLst>
                  <p:tags r:id="rId15"/>
                </p:custDataLst>
              </p:nvPr>
            </p:nvCxnSpPr>
            <p:spPr>
              <a:xfrm>
                <a:off x="8454109" y="3043451"/>
                <a:ext cx="2863179"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6" name="直接连接符 75"/>
              <p:cNvCxnSpPr/>
              <p:nvPr>
                <p:custDataLst>
                  <p:tags r:id="rId16"/>
                </p:custDataLst>
              </p:nvPr>
            </p:nvCxnSpPr>
            <p:spPr>
              <a:xfrm flipV="1">
                <a:off x="6896100" y="2470245"/>
                <a:ext cx="266700" cy="573206"/>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7" name="直接连接符 76"/>
              <p:cNvCxnSpPr/>
              <p:nvPr>
                <p:custDataLst>
                  <p:tags r:id="rId17"/>
                </p:custDataLst>
              </p:nvPr>
            </p:nvCxnSpPr>
            <p:spPr>
              <a:xfrm flipH="1" flipV="1">
                <a:off x="7162801" y="2470245"/>
                <a:ext cx="37037" cy="101111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8" name="直接连接符 77"/>
              <p:cNvCxnSpPr/>
              <p:nvPr>
                <p:custDataLst>
                  <p:tags r:id="rId18"/>
                </p:custDataLst>
              </p:nvPr>
            </p:nvCxnSpPr>
            <p:spPr>
              <a:xfrm>
                <a:off x="7469723" y="3043451"/>
                <a:ext cx="464846"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9" name="直接连接符 78"/>
              <p:cNvCxnSpPr/>
              <p:nvPr>
                <p:custDataLst>
                  <p:tags r:id="rId19"/>
                </p:custDataLst>
              </p:nvPr>
            </p:nvCxnSpPr>
            <p:spPr>
              <a:xfrm flipV="1">
                <a:off x="7199838" y="3043451"/>
                <a:ext cx="269885" cy="43790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0" name="直接连接符 79"/>
              <p:cNvCxnSpPr/>
              <p:nvPr>
                <p:custDataLst>
                  <p:tags r:id="rId20"/>
                </p:custDataLst>
              </p:nvPr>
            </p:nvCxnSpPr>
            <p:spPr>
              <a:xfrm flipV="1">
                <a:off x="7931657" y="2756849"/>
                <a:ext cx="90516" cy="286602"/>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1" name="直接连接符 80"/>
              <p:cNvCxnSpPr/>
              <p:nvPr>
                <p:custDataLst>
                  <p:tags r:id="rId21"/>
                </p:custDataLst>
              </p:nvPr>
            </p:nvCxnSpPr>
            <p:spPr>
              <a:xfrm flipH="1" flipV="1">
                <a:off x="8022173" y="2756848"/>
                <a:ext cx="71954" cy="505557"/>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2" name="直接连接符 81"/>
              <p:cNvCxnSpPr/>
              <p:nvPr>
                <p:custDataLst>
                  <p:tags r:id="rId22"/>
                </p:custDataLst>
              </p:nvPr>
            </p:nvCxnSpPr>
            <p:spPr>
              <a:xfrm flipV="1">
                <a:off x="8094127" y="2648407"/>
                <a:ext cx="237147" cy="61399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3" name="直接连接符 82"/>
              <p:cNvCxnSpPr/>
              <p:nvPr>
                <p:custDataLst>
                  <p:tags r:id="rId23"/>
                </p:custDataLst>
              </p:nvPr>
            </p:nvCxnSpPr>
            <p:spPr>
              <a:xfrm flipH="1" flipV="1">
                <a:off x="8329383" y="2648407"/>
                <a:ext cx="124726" cy="39504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28"/>
                                        </p:tgtEl>
                                        <p:attrNameLst>
                                          <p:attrName>style.visibility</p:attrName>
                                        </p:attrNameLst>
                                      </p:cBhvr>
                                      <p:to>
                                        <p:strVal val="visible"/>
                                      </p:to>
                                    </p:set>
                                    <p:anim to="" calcmode="lin" valueType="num">
                                      <p:cBhvr>
                                        <p:cTn id="7" dur="700" fill="hold">
                                          <p:stCondLst>
                                            <p:cond delay="0"/>
                                          </p:stCondLst>
                                        </p:cTn>
                                        <p:tgtEl>
                                          <p:spTgt spid="28"/>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8"/>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9"/>
                                        </p:tgtEl>
                                        <p:attrNameLst>
                                          <p:attrName>style.visibility</p:attrName>
                                        </p:attrNameLst>
                                      </p:cBhvr>
                                      <p:to>
                                        <p:strVal val="visible"/>
                                      </p:to>
                                    </p:set>
                                    <p:anim to="" calcmode="lin" valueType="num">
                                      <p:cBhvr>
                                        <p:cTn id="11" dur="700" fill="hold">
                                          <p:stCondLst>
                                            <p:cond delay="0"/>
                                          </p:stCondLst>
                                        </p:cTn>
                                        <p:tgtEl>
                                          <p:spTgt spid="29"/>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29"/>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27"/>
                                        </p:tgtEl>
                                        <p:attrNameLst>
                                          <p:attrName>style.visibility</p:attrName>
                                        </p:attrNameLst>
                                      </p:cBhvr>
                                      <p:to>
                                        <p:strVal val="visible"/>
                                      </p:to>
                                    </p:set>
                                    <p:anim to="" calcmode="lin" valueType="num">
                                      <p:cBhvr>
                                        <p:cTn id="15" dur="700" fill="hold">
                                          <p:stCondLst>
                                            <p:cond delay="0"/>
                                          </p:stCondLst>
                                        </p:cTn>
                                        <p:tgtEl>
                                          <p:spTgt spid="27"/>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27"/>
                                        </p:tgtEl>
                                      </p:cBhvr>
                                    </p:animEffect>
                                  </p:childTnLst>
                                </p:cTn>
                              </p:par>
                              <p:par>
                                <p:cTn id="17" presetID="0" presetClass="entr" presetSubtype="0" fill="hold" nodeType="withEffect">
                                  <p:stCondLst>
                                    <p:cond delay="0"/>
                                  </p:stCondLst>
                                  <p:iterate type="lt">
                                    <p:tmPct val="10000"/>
                                  </p:iterate>
                                  <p:childTnLst>
                                    <p:set>
                                      <p:cBhvr>
                                        <p:cTn id="18" dur="700" fill="hold">
                                          <p:stCondLst>
                                            <p:cond delay="0"/>
                                          </p:stCondLst>
                                        </p:cTn>
                                        <p:tgtEl>
                                          <p:spTgt spid="9"/>
                                        </p:tgtEl>
                                        <p:attrNameLst>
                                          <p:attrName>style.visibility</p:attrName>
                                        </p:attrNameLst>
                                      </p:cBhvr>
                                      <p:to>
                                        <p:strVal val="visible"/>
                                      </p:to>
                                    </p:set>
                                    <p:anim to="" calcmode="lin" valueType="num">
                                      <p:cBhvr>
                                        <p:cTn id="19" dur="700" fill="hold">
                                          <p:stCondLst>
                                            <p:cond delay="0"/>
                                          </p:stCondLst>
                                        </p:cTn>
                                        <p:tgtEl>
                                          <p:spTgt spid="9"/>
                                        </p:tgtEl>
                                        <p:attrNameLst>
                                          <p:attrName>ppt_x</p:attrName>
                                        </p:attrNameLst>
                                      </p:cBhvr>
                                      <p:tavLst>
                                        <p:tav tm="0" fmla="#ppt_x+#ppt_w*((1.5-1.5*$)^3-(1.5-1.5*$)^2)">
                                          <p:val>
                                            <p:fltVal val="0"/>
                                          </p:val>
                                        </p:tav>
                                        <p:tav tm="100000">
                                          <p:val>
                                            <p:fltVal val="1"/>
                                          </p:val>
                                        </p:tav>
                                      </p:tavLst>
                                    </p:anim>
                                    <p:animEffect filter="fade">
                                      <p:cBhvr>
                                        <p:cTn id="20" dur="700">
                                          <p:stCondLst>
                                            <p:cond delay="0"/>
                                          </p:stCondLst>
                                        </p:cTn>
                                        <p:tgtEl>
                                          <p:spTgt spid="9"/>
                                        </p:tgtEl>
                                      </p:cBhvr>
                                    </p:animEffect>
                                  </p:childTnLst>
                                </p:cTn>
                              </p:par>
                              <p:par>
                                <p:cTn id="21" presetID="0" presetClass="entr" presetSubtype="0" fill="hold" grpId="0" nodeType="withEffect">
                                  <p:stCondLst>
                                    <p:cond delay="0"/>
                                  </p:stCondLst>
                                  <p:iterate type="lt">
                                    <p:tmPct val="10000"/>
                                  </p:iterate>
                                  <p:childTnLst>
                                    <p:set>
                                      <p:cBhvr>
                                        <p:cTn id="22" dur="700" fill="hold">
                                          <p:stCondLst>
                                            <p:cond delay="0"/>
                                          </p:stCondLst>
                                        </p:cTn>
                                        <p:tgtEl>
                                          <p:spTgt spid="11"/>
                                        </p:tgtEl>
                                        <p:attrNameLst>
                                          <p:attrName>style.visibility</p:attrName>
                                        </p:attrNameLst>
                                      </p:cBhvr>
                                      <p:to>
                                        <p:strVal val="visible"/>
                                      </p:to>
                                    </p:set>
                                    <p:anim to="" calcmode="lin" valueType="num">
                                      <p:cBhvr>
                                        <p:cTn id="23" dur="700" fill="hold">
                                          <p:stCondLst>
                                            <p:cond delay="0"/>
                                          </p:stCondLst>
                                        </p:cTn>
                                        <p:tgtEl>
                                          <p:spTgt spid="11"/>
                                        </p:tgtEl>
                                        <p:attrNameLst>
                                          <p:attrName>ppt_x</p:attrName>
                                        </p:attrNameLst>
                                      </p:cBhvr>
                                      <p:tavLst>
                                        <p:tav tm="0" fmla="#ppt_x+#ppt_w*((1.5-1.5*$)^3-(1.5-1.5*$)^2)">
                                          <p:val>
                                            <p:fltVal val="0"/>
                                          </p:val>
                                        </p:tav>
                                        <p:tav tm="100000">
                                          <p:val>
                                            <p:fltVal val="1"/>
                                          </p:val>
                                        </p:tav>
                                      </p:tavLst>
                                    </p:anim>
                                    <p:animEffect filter="fade">
                                      <p:cBhvr>
                                        <p:cTn id="24" dur="700">
                                          <p:stCondLst>
                                            <p:cond delay="0"/>
                                          </p:stCondLst>
                                        </p:cTn>
                                        <p:tgtEl>
                                          <p:spTgt spid="11"/>
                                        </p:tgtEl>
                                      </p:cBhvr>
                                    </p:animEffect>
                                  </p:childTnLst>
                                </p:cTn>
                              </p:par>
                              <p:par>
                                <p:cTn id="25" presetID="0" presetClass="entr" presetSubtype="0" fill="hold" grpId="0" nodeType="withEffect">
                                  <p:stCondLst>
                                    <p:cond delay="0"/>
                                  </p:stCondLst>
                                  <p:iterate type="lt">
                                    <p:tmPct val="10000"/>
                                  </p:iterate>
                                  <p:childTnLst>
                                    <p:set>
                                      <p:cBhvr>
                                        <p:cTn id="26" dur="700" fill="hold">
                                          <p:stCondLst>
                                            <p:cond delay="0"/>
                                          </p:stCondLst>
                                        </p:cTn>
                                        <p:tgtEl>
                                          <p:spTgt spid="14"/>
                                        </p:tgtEl>
                                        <p:attrNameLst>
                                          <p:attrName>style.visibility</p:attrName>
                                        </p:attrNameLst>
                                      </p:cBhvr>
                                      <p:to>
                                        <p:strVal val="visible"/>
                                      </p:to>
                                    </p:set>
                                    <p:anim to="" calcmode="lin" valueType="num">
                                      <p:cBhvr>
                                        <p:cTn id="27" dur="700" fill="hold">
                                          <p:stCondLst>
                                            <p:cond delay="0"/>
                                          </p:stCondLst>
                                        </p:cTn>
                                        <p:tgtEl>
                                          <p:spTgt spid="14"/>
                                        </p:tgtEl>
                                        <p:attrNameLst>
                                          <p:attrName>ppt_x</p:attrName>
                                        </p:attrNameLst>
                                      </p:cBhvr>
                                      <p:tavLst>
                                        <p:tav tm="0" fmla="#ppt_x+#ppt_w*((1.5-1.5*$)^3-(1.5-1.5*$)^2)">
                                          <p:val>
                                            <p:fltVal val="0"/>
                                          </p:val>
                                        </p:tav>
                                        <p:tav tm="100000">
                                          <p:val>
                                            <p:fltVal val="1"/>
                                          </p:val>
                                        </p:tav>
                                      </p:tavLst>
                                    </p:anim>
                                    <p:animEffect filter="fade">
                                      <p:cBhvr>
                                        <p:cTn id="28" dur="700">
                                          <p:stCondLst>
                                            <p:cond delay="0"/>
                                          </p:stCondLst>
                                        </p:cTn>
                                        <p:tgtEl>
                                          <p:spTgt spid="14"/>
                                        </p:tgtEl>
                                      </p:cBhvr>
                                    </p:animEffect>
                                  </p:childTnLst>
                                </p:cTn>
                              </p:par>
                              <p:par>
                                <p:cTn id="29" presetID="0" presetClass="entr" presetSubtype="0" fill="hold" nodeType="withEffect">
                                  <p:stCondLst>
                                    <p:cond delay="0"/>
                                  </p:stCondLst>
                                  <p:childTnLst>
                                    <p:set>
                                      <p:cBhvr>
                                        <p:cTn id="30" dur="700" fill="hold">
                                          <p:stCondLst>
                                            <p:cond delay="0"/>
                                          </p:stCondLst>
                                        </p:cTn>
                                        <p:tgtEl>
                                          <p:spTgt spid="16"/>
                                        </p:tgtEl>
                                        <p:attrNameLst>
                                          <p:attrName>style.visibility</p:attrName>
                                        </p:attrNameLst>
                                      </p:cBhvr>
                                      <p:to>
                                        <p:strVal val="visible"/>
                                      </p:to>
                                    </p:set>
                                    <p:anim to="" calcmode="lin" valueType="num">
                                      <p:cBhvr>
                                        <p:cTn id="31" dur="700" fill="hold">
                                          <p:stCondLst>
                                            <p:cond delay="0"/>
                                          </p:stCondLst>
                                        </p:cTn>
                                        <p:tgtEl>
                                          <p:spTgt spid="16"/>
                                        </p:tgtEl>
                                        <p:attrNameLst>
                                          <p:attrName>ppt_x</p:attrName>
                                        </p:attrNameLst>
                                      </p:cBhvr>
                                      <p:tavLst>
                                        <p:tav tm="0" fmla="#ppt_x+#ppt_w*((1.5-1.5*$)^3-(1.5-1.5*$)^2)">
                                          <p:val>
                                            <p:fltVal val="0"/>
                                          </p:val>
                                        </p:tav>
                                        <p:tav tm="100000">
                                          <p:val>
                                            <p:fltVal val="1"/>
                                          </p:val>
                                        </p:tav>
                                      </p:tavLst>
                                    </p:anim>
                                    <p:animEffect filter="fade">
                                      <p:cBhvr>
                                        <p:cTn id="32" dur="700">
                                          <p:stCondLst>
                                            <p:cond delay="0"/>
                                          </p:stCondLst>
                                        </p:cTn>
                                        <p:tgtEl>
                                          <p:spTgt spid="16"/>
                                        </p:tgtEl>
                                      </p:cBhvr>
                                    </p:animEffect>
                                  </p:childTnLst>
                                </p:cTn>
                              </p:par>
                              <p:par>
                                <p:cTn id="33" presetID="0" presetClass="entr" presetSubtype="0" fill="hold" grpId="0" nodeType="withEffect">
                                  <p:stCondLst>
                                    <p:cond delay="0"/>
                                  </p:stCondLst>
                                  <p:iterate type="lt">
                                    <p:tmPct val="10000"/>
                                  </p:iterate>
                                  <p:childTnLst>
                                    <p:set>
                                      <p:cBhvr>
                                        <p:cTn id="34" dur="700" fill="hold">
                                          <p:stCondLst>
                                            <p:cond delay="0"/>
                                          </p:stCondLst>
                                        </p:cTn>
                                        <p:tgtEl>
                                          <p:spTgt spid="17"/>
                                        </p:tgtEl>
                                        <p:attrNameLst>
                                          <p:attrName>style.visibility</p:attrName>
                                        </p:attrNameLst>
                                      </p:cBhvr>
                                      <p:to>
                                        <p:strVal val="visible"/>
                                      </p:to>
                                    </p:set>
                                    <p:anim to="" calcmode="lin" valueType="num">
                                      <p:cBhvr>
                                        <p:cTn id="35" dur="700" fill="hold">
                                          <p:stCondLst>
                                            <p:cond delay="0"/>
                                          </p:stCondLst>
                                        </p:cTn>
                                        <p:tgtEl>
                                          <p:spTgt spid="17"/>
                                        </p:tgtEl>
                                        <p:attrNameLst>
                                          <p:attrName>ppt_x</p:attrName>
                                        </p:attrNameLst>
                                      </p:cBhvr>
                                      <p:tavLst>
                                        <p:tav tm="0" fmla="#ppt_x+#ppt_w*((1.5-1.5*$)^3-(1.5-1.5*$)^2)">
                                          <p:val>
                                            <p:fltVal val="0"/>
                                          </p:val>
                                        </p:tav>
                                        <p:tav tm="100000">
                                          <p:val>
                                            <p:fltVal val="1"/>
                                          </p:val>
                                        </p:tav>
                                      </p:tavLst>
                                    </p:anim>
                                    <p:animEffect filter="fade">
                                      <p:cBhvr>
                                        <p:cTn id="36" dur="700">
                                          <p:stCondLst>
                                            <p:cond delay="0"/>
                                          </p:stCondLst>
                                        </p:cTn>
                                        <p:tgtEl>
                                          <p:spTgt spid="17"/>
                                        </p:tgtEl>
                                      </p:cBhvr>
                                    </p:animEffect>
                                  </p:childTnLst>
                                </p:cTn>
                              </p:par>
                              <p:par>
                                <p:cTn id="37" presetID="0" presetClass="entr" presetSubtype="0" fill="hold" grpId="0" nodeType="withEffect">
                                  <p:stCondLst>
                                    <p:cond delay="0"/>
                                  </p:stCondLst>
                                  <p:iterate type="lt">
                                    <p:tmPct val="10000"/>
                                  </p:iterate>
                                  <p:childTnLst>
                                    <p:set>
                                      <p:cBhvr>
                                        <p:cTn id="38" dur="700" fill="hold">
                                          <p:stCondLst>
                                            <p:cond delay="0"/>
                                          </p:stCondLst>
                                        </p:cTn>
                                        <p:tgtEl>
                                          <p:spTgt spid="12"/>
                                        </p:tgtEl>
                                        <p:attrNameLst>
                                          <p:attrName>style.visibility</p:attrName>
                                        </p:attrNameLst>
                                      </p:cBhvr>
                                      <p:to>
                                        <p:strVal val="visible"/>
                                      </p:to>
                                    </p:set>
                                    <p:anim to="" calcmode="lin" valueType="num">
                                      <p:cBhvr>
                                        <p:cTn id="39" dur="700" fill="hold">
                                          <p:stCondLst>
                                            <p:cond delay="0"/>
                                          </p:stCondLst>
                                        </p:cTn>
                                        <p:tgtEl>
                                          <p:spTgt spid="12"/>
                                        </p:tgtEl>
                                        <p:attrNameLst>
                                          <p:attrName>ppt_x</p:attrName>
                                        </p:attrNameLst>
                                      </p:cBhvr>
                                      <p:tavLst>
                                        <p:tav tm="0" fmla="#ppt_x+#ppt_w*((1.5-1.5*$)^3-(1.5-1.5*$)^2)">
                                          <p:val>
                                            <p:fltVal val="0"/>
                                          </p:val>
                                        </p:tav>
                                        <p:tav tm="100000">
                                          <p:val>
                                            <p:fltVal val="1"/>
                                          </p:val>
                                        </p:tav>
                                      </p:tavLst>
                                    </p:anim>
                                    <p:animEffect filter="fade">
                                      <p:cBhvr>
                                        <p:cTn id="40" dur="7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9" grpId="0" animBg="1" autoUpdateAnimBg="0"/>
      <p:bldP spid="27" grpId="0" animBg="1" autoUpdateAnimBg="0"/>
      <p:bldP spid="11" grpId="0" animBg="1" autoUpdateAnimBg="0"/>
      <p:bldP spid="14" grpId="0"/>
      <p:bldP spid="17" grpId="0" animBg="1"/>
      <p:bldP spid="1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A_文本框 87"/>
          <p:cNvSpPr txBox="1"/>
          <p:nvPr>
            <p:custDataLst>
              <p:tags r:id="rId1"/>
            </p:custDataLst>
          </p:nvPr>
        </p:nvSpPr>
        <p:spPr>
          <a:xfrm>
            <a:off x="584835" y="831850"/>
            <a:ext cx="11358245" cy="2009775"/>
          </a:xfrm>
          <a:prstGeom prst="rect">
            <a:avLst/>
          </a:prstGeom>
          <a:solidFill>
            <a:schemeClr val="accent1">
              <a:lumMod val="40000"/>
              <a:lumOff val="60000"/>
            </a:schemeClr>
          </a:solidFill>
          <a:ln w="28575" cmpd="sng">
            <a:solidFill>
              <a:schemeClr val="accent1"/>
            </a:solidFill>
            <a:prstDash val="sysDot"/>
          </a:ln>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sz="2400" b="1" i="0" u="none" strike="noStrike" kern="1200" cap="none" spc="0" normalizeH="0" baseline="0">
                <a:solidFill>
                  <a:srgbClr val="00B0F0"/>
                </a:solidFill>
                <a:latin typeface="Times New Roman" panose="02020603050405020304" charset="0"/>
                <a:ea typeface="宋体" panose="02010600030101010101" pitchFamily="2" charset="-122"/>
                <a:cs typeface="+mn-cs"/>
              </a:rPr>
              <a:t>      </a:t>
            </a:r>
            <a:r>
              <a:rPr kumimoji="0" 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本题情景用一个表格的形式罗列不同时期在农业发展方面的措施或者技术，用文字进行表达，此情景来源完全来自于教材，按情景的来源进行划分的话属于学科情境表现性试题。试题情境的呈现方式是纯文本信息的表现试题，按试题呈现的方式来看，则属于文本情景表现试题。</a:t>
            </a:r>
            <a:endParaRPr kumimoji="0" 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endParaRPr>
          </a:p>
        </p:txBody>
      </p:sp>
      <p:sp>
        <p:nvSpPr>
          <p:cNvPr id="90" name="PA_KSO_Shape"/>
          <p:cNvSpPr/>
          <p:nvPr>
            <p:custDataLst>
              <p:tags r:id="rId2"/>
            </p:custDataLst>
          </p:nvPr>
        </p:nvSpPr>
        <p:spPr>
          <a:xfrm>
            <a:off x="488950" y="298716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91" name="PA_文本框 90"/>
          <p:cNvSpPr txBox="1"/>
          <p:nvPr>
            <p:custDataLst>
              <p:tags r:id="rId3"/>
            </p:custDataLst>
          </p:nvPr>
        </p:nvSpPr>
        <p:spPr>
          <a:xfrm>
            <a:off x="488950" y="172085"/>
            <a:ext cx="281368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noProof="0">
                <a:ln>
                  <a:noFill/>
                </a:ln>
                <a:solidFill>
                  <a:prstClr val="black"/>
                </a:solidFill>
                <a:effectLst/>
                <a:uLnTx/>
                <a:uFillTx/>
                <a:latin typeface="宋体" panose="02010600030101010101" pitchFamily="2" charset="-122"/>
                <a:ea typeface="宋体" panose="02010600030101010101" pitchFamily="2" charset="-122"/>
                <a:sym typeface="+mn-ea"/>
              </a:rPr>
              <a:t>情境</a:t>
            </a:r>
            <a:r>
              <a:rPr lang="zh-CN" altLang="en-US" sz="2800" b="1" noProof="0">
                <a:ln>
                  <a:noFill/>
                </a:ln>
                <a:solidFill>
                  <a:prstClr val="black"/>
                </a:solidFill>
                <a:effectLst/>
                <a:uLnTx/>
                <a:uFillTx/>
                <a:latin typeface="宋体" panose="02010600030101010101" pitchFamily="2" charset="-122"/>
                <a:ea typeface="宋体" panose="02010600030101010101" pitchFamily="2" charset="-122"/>
                <a:sym typeface="+mn-ea"/>
              </a:rPr>
              <a:t>类型</a:t>
            </a:r>
            <a:endParaRPr kumimoji="0" lang="zh-CN" altLang="en-US" sz="2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sym typeface="+mn-ea"/>
            </a:endParaRPr>
          </a:p>
        </p:txBody>
      </p:sp>
      <p:sp>
        <p:nvSpPr>
          <p:cNvPr id="55" name="PA_KSO_Shape"/>
          <p:cNvSpPr/>
          <p:nvPr>
            <p:custDataLst>
              <p:tags r:id="rId4"/>
            </p:custDataLst>
          </p:nvPr>
        </p:nvSpPr>
        <p:spPr bwMode="auto">
          <a:xfrm>
            <a:off x="11304528" y="6071355"/>
            <a:ext cx="826280" cy="710684"/>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2" name="PA_文本框 87"/>
          <p:cNvSpPr txBox="1"/>
          <p:nvPr>
            <p:custDataLst>
              <p:tags r:id="rId5"/>
            </p:custDataLst>
          </p:nvPr>
        </p:nvSpPr>
        <p:spPr>
          <a:xfrm>
            <a:off x="488950" y="3653790"/>
            <a:ext cx="11358245" cy="2489200"/>
          </a:xfrm>
          <a:prstGeom prst="rect">
            <a:avLst/>
          </a:prstGeom>
          <a:solidFill>
            <a:schemeClr val="accent1">
              <a:lumMod val="40000"/>
              <a:lumOff val="60000"/>
            </a:schemeClr>
          </a:solidFill>
          <a:ln w="28575" cmpd="sng">
            <a:solidFill>
              <a:schemeClr val="accent1"/>
            </a:solidFill>
            <a:prstDash val="sysDot"/>
          </a:ln>
        </p:spPr>
        <p:txBody>
          <a:bodyPr wrap="square" rtlCol="0">
            <a:spAutoFit/>
          </a:bodyPr>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sz="2400" b="1" i="0" u="none" strike="noStrike" kern="1200" cap="none" spc="0" normalizeH="0" baseline="0">
                <a:solidFill>
                  <a:srgbClr val="00B0F0"/>
                </a:solidFill>
                <a:latin typeface="Times New Roman" panose="02020603050405020304" charset="0"/>
                <a:ea typeface="宋体" panose="02010600030101010101" pitchFamily="2" charset="-122"/>
                <a:cs typeface="+mn-cs"/>
              </a:rPr>
              <a:t>     </a:t>
            </a:r>
            <a:r>
              <a:rPr kumimoji="0" lang="en-US" alt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1.</a:t>
            </a:r>
            <a:r>
              <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情境具有真实性和典型性：取材于历史发展过程中的相关史事，</a:t>
            </a:r>
            <a:r>
              <a:rPr kumimoji="0" lang="en-US" alt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 “</a:t>
            </a:r>
            <a:r>
              <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镜头</a:t>
            </a:r>
            <a:r>
              <a:rPr kumimoji="0" lang="en-US" alt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a:t>
            </a:r>
            <a:r>
              <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将学生拉回</a:t>
            </a:r>
            <a:r>
              <a:rPr lang="zh-CN" altLang="en-US" sz="2400" b="1">
                <a:latin typeface="Times New Roman" panose="02020603050405020304" charset="0"/>
                <a:ea typeface="宋体" panose="02010600030101010101" pitchFamily="2" charset="-122"/>
                <a:sym typeface="+mn-ea"/>
              </a:rPr>
              <a:t>农业在</a:t>
            </a:r>
            <a:r>
              <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历史发展的情境之中，具有典型性。</a:t>
            </a:r>
            <a:endPar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    2.</a:t>
            </a:r>
            <a:r>
              <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情境具有复杂性和综合性：设置了不断时期，不同领域，不同历史背景的复杂情境，考查学生对不同时期、不同领域等史事的综合运用能力。</a:t>
            </a:r>
            <a:endPar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   3.</a:t>
            </a:r>
            <a:r>
              <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情境呈现形式生动多样：采用文字、表格、年代尺等多样化的呈现形式。</a:t>
            </a:r>
            <a:endPar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endParaRPr>
          </a:p>
        </p:txBody>
      </p:sp>
      <p:sp>
        <p:nvSpPr>
          <p:cNvPr id="3" name="PA_文本框 90"/>
          <p:cNvSpPr txBox="1"/>
          <p:nvPr>
            <p:custDataLst>
              <p:tags r:id="rId6"/>
            </p:custDataLst>
          </p:nvPr>
        </p:nvSpPr>
        <p:spPr>
          <a:xfrm>
            <a:off x="918437" y="2986792"/>
            <a:ext cx="3626848" cy="52197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noProof="0">
                <a:ln>
                  <a:noFill/>
                </a:ln>
                <a:solidFill>
                  <a:prstClr val="black"/>
                </a:solidFill>
                <a:effectLst/>
                <a:uLnTx/>
                <a:uFillTx/>
                <a:latin typeface="宋体" panose="02010600030101010101" pitchFamily="2" charset="-122"/>
                <a:ea typeface="宋体" panose="02010600030101010101" pitchFamily="2" charset="-122"/>
                <a:sym typeface="+mn-ea"/>
              </a:rPr>
              <a:t>试题所反映的</a:t>
            </a:r>
            <a:r>
              <a:rPr lang="en-US" altLang="zh-CN" sz="2800" b="1" noProof="0">
                <a:ln>
                  <a:noFill/>
                </a:ln>
                <a:solidFill>
                  <a:prstClr val="black"/>
                </a:solidFill>
                <a:effectLst/>
                <a:uLnTx/>
                <a:uFillTx/>
                <a:latin typeface="宋体" panose="02010600030101010101" pitchFamily="2" charset="-122"/>
                <a:ea typeface="宋体" panose="02010600030101010101" pitchFamily="2" charset="-122"/>
                <a:sym typeface="+mn-ea"/>
              </a:rPr>
              <a:t>情境</a:t>
            </a:r>
            <a:endParaRPr kumimoji="0" lang="zh-CN" altLang="en-US" sz="2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sym typeface="+mn-ea"/>
            </a:endParaRPr>
          </a:p>
        </p:txBody>
      </p:sp>
      <p:sp>
        <p:nvSpPr>
          <p:cNvPr id="4" name="PA_KSO_Shape"/>
          <p:cNvSpPr/>
          <p:nvPr>
            <p:custDataLst>
              <p:tags r:id="rId7"/>
            </p:custDataLst>
          </p:nvPr>
        </p:nvSpPr>
        <p:spPr>
          <a:xfrm>
            <a:off x="584835" y="20205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88"/>
                                        </p:tgtEl>
                                        <p:attrNameLst>
                                          <p:attrName>style.visibility</p:attrName>
                                        </p:attrNameLst>
                                      </p:cBhvr>
                                      <p:to>
                                        <p:strVal val="visible"/>
                                      </p:to>
                                    </p:set>
                                    <p:anim to="" calcmode="lin" valueType="num">
                                      <p:cBhvr>
                                        <p:cTn id="7" dur="700" fill="hold">
                                          <p:stCondLst>
                                            <p:cond delay="0"/>
                                          </p:stCondLst>
                                        </p:cTn>
                                        <p:tgtEl>
                                          <p:spTgt spid="88"/>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88"/>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90"/>
                                        </p:tgtEl>
                                        <p:attrNameLst>
                                          <p:attrName>style.visibility</p:attrName>
                                        </p:attrNameLst>
                                      </p:cBhvr>
                                      <p:to>
                                        <p:strVal val="visible"/>
                                      </p:to>
                                    </p:set>
                                    <p:anim to="" calcmode="lin" valueType="num">
                                      <p:cBhvr>
                                        <p:cTn id="11" dur="700" fill="hold">
                                          <p:stCondLst>
                                            <p:cond delay="0"/>
                                          </p:stCondLst>
                                        </p:cTn>
                                        <p:tgtEl>
                                          <p:spTgt spid="90"/>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90"/>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91"/>
                                        </p:tgtEl>
                                        <p:attrNameLst>
                                          <p:attrName>style.visibility</p:attrName>
                                        </p:attrNameLst>
                                      </p:cBhvr>
                                      <p:to>
                                        <p:strVal val="visible"/>
                                      </p:to>
                                    </p:set>
                                    <p:anim to="" calcmode="lin" valueType="num">
                                      <p:cBhvr>
                                        <p:cTn id="15" dur="700" fill="hold">
                                          <p:stCondLst>
                                            <p:cond delay="0"/>
                                          </p:stCondLst>
                                        </p:cTn>
                                        <p:tgtEl>
                                          <p:spTgt spid="91"/>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91"/>
                                        </p:tgtEl>
                                      </p:cBhvr>
                                    </p:animEffect>
                                  </p:childTnLst>
                                </p:cTn>
                              </p:par>
                              <p:par>
                                <p:cTn id="17" presetID="0" presetClass="entr" presetSubtype="0" fill="hold" grpId="0" nodeType="withEffect">
                                  <p:stCondLst>
                                    <p:cond delay="0"/>
                                  </p:stCondLst>
                                  <p:iterate type="lt">
                                    <p:tmPct val="10000"/>
                                  </p:iterate>
                                  <p:childTnLst>
                                    <p:set>
                                      <p:cBhvr>
                                        <p:cTn id="18" dur="700" fill="hold">
                                          <p:stCondLst>
                                            <p:cond delay="0"/>
                                          </p:stCondLst>
                                        </p:cTn>
                                        <p:tgtEl>
                                          <p:spTgt spid="55"/>
                                        </p:tgtEl>
                                        <p:attrNameLst>
                                          <p:attrName>style.visibility</p:attrName>
                                        </p:attrNameLst>
                                      </p:cBhvr>
                                      <p:to>
                                        <p:strVal val="visible"/>
                                      </p:to>
                                    </p:set>
                                    <p:anim to="" calcmode="lin" valueType="num">
                                      <p:cBhvr>
                                        <p:cTn id="19" dur="700" fill="hold">
                                          <p:stCondLst>
                                            <p:cond delay="0"/>
                                          </p:stCondLst>
                                        </p:cTn>
                                        <p:tgtEl>
                                          <p:spTgt spid="55"/>
                                        </p:tgtEl>
                                        <p:attrNameLst>
                                          <p:attrName>ppt_x</p:attrName>
                                        </p:attrNameLst>
                                      </p:cBhvr>
                                      <p:tavLst>
                                        <p:tav tm="0" fmla="#ppt_x+#ppt_w*((1.5-1.5*$)^3-(1.5-1.5*$)^2)">
                                          <p:val>
                                            <p:fltVal val="0"/>
                                          </p:val>
                                        </p:tav>
                                        <p:tav tm="100000">
                                          <p:val>
                                            <p:fltVal val="1"/>
                                          </p:val>
                                        </p:tav>
                                      </p:tavLst>
                                    </p:anim>
                                    <p:animEffect filter="fade">
                                      <p:cBhvr>
                                        <p:cTn id="20" dur="700">
                                          <p:stCondLst>
                                            <p:cond delay="0"/>
                                          </p:stCondLst>
                                        </p:cTn>
                                        <p:tgtEl>
                                          <p:spTgt spid="55"/>
                                        </p:tgtEl>
                                      </p:cBhvr>
                                    </p:animEffect>
                                  </p:childTnLst>
                                </p:cTn>
                              </p:par>
                              <p:par>
                                <p:cTn id="21" presetID="0" presetClass="entr" presetSubtype="0" fill="hold" grpId="0" nodeType="withEffect">
                                  <p:stCondLst>
                                    <p:cond delay="0"/>
                                  </p:stCondLst>
                                  <p:iterate type="lt">
                                    <p:tmPct val="10000"/>
                                  </p:iterate>
                                  <p:childTnLst>
                                    <p:set>
                                      <p:cBhvr>
                                        <p:cTn id="22" dur="700" fill="hold">
                                          <p:stCondLst>
                                            <p:cond delay="0"/>
                                          </p:stCondLst>
                                        </p:cTn>
                                        <p:tgtEl>
                                          <p:spTgt spid="2"/>
                                        </p:tgtEl>
                                        <p:attrNameLst>
                                          <p:attrName>style.visibility</p:attrName>
                                        </p:attrNameLst>
                                      </p:cBhvr>
                                      <p:to>
                                        <p:strVal val="visible"/>
                                      </p:to>
                                    </p:set>
                                    <p:anim to="" calcmode="lin" valueType="num">
                                      <p:cBhvr>
                                        <p:cTn id="23" dur="700" fill="hold">
                                          <p:stCondLst>
                                            <p:cond delay="0"/>
                                          </p:stCondLst>
                                        </p:cTn>
                                        <p:tgtEl>
                                          <p:spTgt spid="2"/>
                                        </p:tgtEl>
                                        <p:attrNameLst>
                                          <p:attrName>ppt_x</p:attrName>
                                        </p:attrNameLst>
                                      </p:cBhvr>
                                      <p:tavLst>
                                        <p:tav tm="0" fmla="#ppt_x+#ppt_w*((1.5-1.5*$)^3-(1.5-1.5*$)^2)">
                                          <p:val>
                                            <p:fltVal val="0"/>
                                          </p:val>
                                        </p:tav>
                                        <p:tav tm="100000">
                                          <p:val>
                                            <p:fltVal val="1"/>
                                          </p:val>
                                        </p:tav>
                                      </p:tavLst>
                                    </p:anim>
                                    <p:animEffect filter="fade">
                                      <p:cBhvr>
                                        <p:cTn id="24" dur="700">
                                          <p:stCondLst>
                                            <p:cond delay="0"/>
                                          </p:stCondLst>
                                        </p:cTn>
                                        <p:tgtEl>
                                          <p:spTgt spid="2"/>
                                        </p:tgtEl>
                                      </p:cBhvr>
                                    </p:animEffect>
                                  </p:childTnLst>
                                </p:cTn>
                              </p:par>
                              <p:par>
                                <p:cTn id="25" presetID="0" presetClass="entr" presetSubtype="0" fill="hold" grpId="0" nodeType="withEffect">
                                  <p:stCondLst>
                                    <p:cond delay="0"/>
                                  </p:stCondLst>
                                  <p:iterate type="lt">
                                    <p:tmPct val="10000"/>
                                  </p:iterate>
                                  <p:childTnLst>
                                    <p:set>
                                      <p:cBhvr>
                                        <p:cTn id="26" dur="700" fill="hold">
                                          <p:stCondLst>
                                            <p:cond delay="0"/>
                                          </p:stCondLst>
                                        </p:cTn>
                                        <p:tgtEl>
                                          <p:spTgt spid="3"/>
                                        </p:tgtEl>
                                        <p:attrNameLst>
                                          <p:attrName>style.visibility</p:attrName>
                                        </p:attrNameLst>
                                      </p:cBhvr>
                                      <p:to>
                                        <p:strVal val="visible"/>
                                      </p:to>
                                    </p:set>
                                    <p:anim to="" calcmode="lin" valueType="num">
                                      <p:cBhvr>
                                        <p:cTn id="27"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28" dur="700">
                                          <p:stCondLst>
                                            <p:cond delay="0"/>
                                          </p:stCondLst>
                                        </p:cTn>
                                        <p:tgtEl>
                                          <p:spTgt spid="3"/>
                                        </p:tgtEl>
                                      </p:cBhvr>
                                    </p:animEffect>
                                  </p:childTnLst>
                                </p:cTn>
                              </p:par>
                              <p:par>
                                <p:cTn id="29" presetID="0" presetClass="entr" presetSubtype="0" fill="hold" grpId="0" nodeType="withEffect">
                                  <p:stCondLst>
                                    <p:cond delay="0"/>
                                  </p:stCondLst>
                                  <p:iterate type="lt">
                                    <p:tmPct val="10000"/>
                                  </p:iterate>
                                  <p:childTnLst>
                                    <p:set>
                                      <p:cBhvr>
                                        <p:cTn id="30" dur="700" fill="hold">
                                          <p:stCondLst>
                                            <p:cond delay="0"/>
                                          </p:stCondLst>
                                        </p:cTn>
                                        <p:tgtEl>
                                          <p:spTgt spid="4"/>
                                        </p:tgtEl>
                                        <p:attrNameLst>
                                          <p:attrName>style.visibility</p:attrName>
                                        </p:attrNameLst>
                                      </p:cBhvr>
                                      <p:to>
                                        <p:strVal val="visible"/>
                                      </p:to>
                                    </p:set>
                                    <p:anim to="" calcmode="lin" valueType="num">
                                      <p:cBhvr>
                                        <p:cTn id="31" dur="700" fill="hold">
                                          <p:stCondLst>
                                            <p:cond delay="0"/>
                                          </p:stCondLst>
                                        </p:cTn>
                                        <p:tgtEl>
                                          <p:spTgt spid="4"/>
                                        </p:tgtEl>
                                        <p:attrNameLst>
                                          <p:attrName>ppt_x</p:attrName>
                                        </p:attrNameLst>
                                      </p:cBhvr>
                                      <p:tavLst>
                                        <p:tav tm="0" fmla="#ppt_x+#ppt_w*((1.5-1.5*$)^3-(1.5-1.5*$)^2)">
                                          <p:val>
                                            <p:fltVal val="0"/>
                                          </p:val>
                                        </p:tav>
                                        <p:tav tm="100000">
                                          <p:val>
                                            <p:fltVal val="1"/>
                                          </p:val>
                                        </p:tav>
                                      </p:tavLst>
                                    </p:anim>
                                    <p:animEffect filter="fade">
                                      <p:cBhvr>
                                        <p:cTn id="32" dur="7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ldLvl="0" animBg="1" autoUpdateAnimBg="0"/>
      <p:bldP spid="90" grpId="0" bldLvl="0" animBg="1" autoUpdateAnimBg="0"/>
      <p:bldP spid="91" grpId="0" animBg="1" autoUpdateAnimBg="0"/>
      <p:bldP spid="55" grpId="0" bldLvl="0" animBg="1"/>
      <p:bldP spid="2" grpId="0" bldLvl="0" animBg="1" autoUpdateAnimBg="0"/>
      <p:bldP spid="3" grpId="0" animBg="1" autoUpdateAnimBg="0"/>
      <p:bldP spid="4"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A_文本框 27"/>
          <p:cNvSpPr txBox="1"/>
          <p:nvPr>
            <p:custDataLst>
              <p:tags r:id="rId1"/>
            </p:custDataLst>
          </p:nvPr>
        </p:nvSpPr>
        <p:spPr>
          <a:xfrm>
            <a:off x="2577745" y="1498563"/>
            <a:ext cx="4660490"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900" b="0" i="0" u="none" strike="noStrike" kern="1200" cap="none" spc="0" normalizeH="0" baseline="0" noProof="0" dirty="0">
                <a:ln>
                  <a:noFill/>
                </a:ln>
                <a:solidFill>
                  <a:prstClr val="black">
                    <a:alpha val="3000"/>
                  </a:prstClr>
                </a:solidFill>
                <a:effectLst/>
                <a:uLnTx/>
                <a:uFillTx/>
                <a:latin typeface="Arial Black" panose="020B0A04020102020204" pitchFamily="34" charset="0"/>
                <a:ea typeface="等线" panose="02010600030101010101" charset="-122"/>
                <a:cs typeface="+mn-cs"/>
              </a:rPr>
              <a:t>03</a:t>
            </a:r>
            <a:endParaRPr kumimoji="0" lang="zh-CN" altLang="en-US" sz="23900" b="0" i="0" u="none" strike="noStrike" kern="1200" cap="none" spc="0" normalizeH="0" baseline="0" noProof="0" dirty="0">
              <a:ln>
                <a:noFill/>
              </a:ln>
              <a:solidFill>
                <a:prstClr val="black">
                  <a:alpha val="3000"/>
                </a:prstClr>
              </a:solidFill>
              <a:effectLst/>
              <a:uLnTx/>
              <a:uFillTx/>
              <a:latin typeface="Arial Black" panose="020B0A04020102020204" pitchFamily="34" charset="0"/>
              <a:ea typeface="等线" panose="02010600030101010101" charset="-122"/>
              <a:cs typeface="+mn-cs"/>
            </a:endParaRPr>
          </a:p>
        </p:txBody>
      </p:sp>
      <p:sp>
        <p:nvSpPr>
          <p:cNvPr id="29" name="PA_任意多边形 28"/>
          <p:cNvSpPr/>
          <p:nvPr>
            <p:custDataLst>
              <p:tags r:id="rId2"/>
            </p:custDataLst>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PA_任意多边形 26"/>
          <p:cNvSpPr/>
          <p:nvPr>
            <p:custDataLst>
              <p:tags r:id="rId3"/>
            </p:custDataLst>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9" name="PA_直接连接符 8"/>
          <p:cNvCxnSpPr/>
          <p:nvPr>
            <p:custDataLst>
              <p:tags r:id="rId4"/>
            </p:custDataLst>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PA_文本框 10"/>
          <p:cNvSpPr txBox="1"/>
          <p:nvPr>
            <p:custDataLst>
              <p:tags r:id="rId5"/>
            </p:custDataLst>
          </p:nvPr>
        </p:nvSpPr>
        <p:spPr>
          <a:xfrm>
            <a:off x="3733111" y="3009214"/>
            <a:ext cx="97654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prstClr val="black">
                    <a:lumMod val="65000"/>
                    <a:lumOff val="35000"/>
                  </a:prstClr>
                </a:solidFill>
                <a:effectLst/>
                <a:uLnTx/>
                <a:uFillTx/>
                <a:latin typeface="Yu Gothic UI Light" panose="020B0300000000000000" pitchFamily="34" charset="-128"/>
                <a:ea typeface="Yu Gothic UI Light" panose="020B0300000000000000" pitchFamily="34" charset="-128"/>
                <a:cs typeface="+mn-cs"/>
              </a:rPr>
              <a:t>03</a:t>
            </a:r>
            <a:endParaRPr kumimoji="0" lang="zh-CN" altLang="en-US" sz="6000" b="0" i="0" u="none" strike="noStrike" kern="1200" cap="none" spc="0" normalizeH="0" baseline="0" noProof="0" dirty="0">
              <a:ln>
                <a:noFill/>
              </a:ln>
              <a:solidFill>
                <a:prstClr val="black">
                  <a:lumMod val="65000"/>
                  <a:lumOff val="35000"/>
                </a:prstClr>
              </a:solidFill>
              <a:effectLst/>
              <a:uLnTx/>
              <a:uFillTx/>
              <a:latin typeface="Yu Gothic UI Light" panose="020B0300000000000000" pitchFamily="34" charset="-128"/>
              <a:ea typeface="Yu Gothic UI Light" panose="020B0300000000000000" pitchFamily="34" charset="-128"/>
              <a:cs typeface="+mn-cs"/>
            </a:endParaRPr>
          </a:p>
        </p:txBody>
      </p:sp>
      <p:sp>
        <p:nvSpPr>
          <p:cNvPr id="14" name="PA_文本框 13"/>
          <p:cNvSpPr txBox="1"/>
          <p:nvPr>
            <p:custDataLst>
              <p:tags r:id="rId6"/>
            </p:custDataLst>
          </p:nvPr>
        </p:nvSpPr>
        <p:spPr>
          <a:xfrm>
            <a:off x="4899735" y="3101548"/>
            <a:ext cx="4102659" cy="7067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4000" b="1" noProof="0">
                <a:ln>
                  <a:noFill/>
                </a:ln>
                <a:solidFill>
                  <a:prstClr val="black"/>
                </a:solidFill>
                <a:effectLst/>
                <a:uLnTx/>
                <a:uFillTx/>
                <a:latin typeface="宋体" panose="02010600030101010101" pitchFamily="2" charset="-122"/>
                <a:ea typeface="宋体" panose="02010600030101010101" pitchFamily="2" charset="-122"/>
                <a:sym typeface="+mn-ea"/>
              </a:rPr>
              <a:t>任务复杂</a:t>
            </a:r>
            <a:endParaRPr lang="en-US" altLang="zh-CN" sz="4000" b="1" noProof="0">
              <a:ln>
                <a:noFill/>
              </a:ln>
              <a:solidFill>
                <a:prstClr val="black"/>
              </a:solidFill>
              <a:effectLst/>
              <a:uLnTx/>
              <a:uFillTx/>
              <a:latin typeface="宋体" panose="02010600030101010101" pitchFamily="2" charset="-122"/>
              <a:ea typeface="宋体" panose="02010600030101010101" pitchFamily="2" charset="-122"/>
              <a:sym typeface="+mn-ea"/>
            </a:endParaRPr>
          </a:p>
        </p:txBody>
      </p:sp>
      <p:cxnSp>
        <p:nvCxnSpPr>
          <p:cNvPr id="16" name="PA_直接连接符 15"/>
          <p:cNvCxnSpPr/>
          <p:nvPr>
            <p:custDataLst>
              <p:tags r:id="rId7"/>
            </p:custDataLst>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PA_圆角矩形 16"/>
          <p:cNvSpPr/>
          <p:nvPr>
            <p:custDataLst>
              <p:tags r:id="rId8"/>
            </p:custDataLst>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PA_任意多边形 11"/>
          <p:cNvSpPr/>
          <p:nvPr>
            <p:custDataLst>
              <p:tags r:id="rId9"/>
            </p:custDataLst>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28"/>
                                        </p:tgtEl>
                                        <p:attrNameLst>
                                          <p:attrName>style.visibility</p:attrName>
                                        </p:attrNameLst>
                                      </p:cBhvr>
                                      <p:to>
                                        <p:strVal val="visible"/>
                                      </p:to>
                                    </p:set>
                                    <p:anim to="" calcmode="lin" valueType="num">
                                      <p:cBhvr>
                                        <p:cTn id="7" dur="700" fill="hold">
                                          <p:stCondLst>
                                            <p:cond delay="0"/>
                                          </p:stCondLst>
                                        </p:cTn>
                                        <p:tgtEl>
                                          <p:spTgt spid="28"/>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8"/>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9"/>
                                        </p:tgtEl>
                                        <p:attrNameLst>
                                          <p:attrName>style.visibility</p:attrName>
                                        </p:attrNameLst>
                                      </p:cBhvr>
                                      <p:to>
                                        <p:strVal val="visible"/>
                                      </p:to>
                                    </p:set>
                                    <p:anim to="" calcmode="lin" valueType="num">
                                      <p:cBhvr>
                                        <p:cTn id="11" dur="700" fill="hold">
                                          <p:stCondLst>
                                            <p:cond delay="0"/>
                                          </p:stCondLst>
                                        </p:cTn>
                                        <p:tgtEl>
                                          <p:spTgt spid="29"/>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29"/>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27"/>
                                        </p:tgtEl>
                                        <p:attrNameLst>
                                          <p:attrName>style.visibility</p:attrName>
                                        </p:attrNameLst>
                                      </p:cBhvr>
                                      <p:to>
                                        <p:strVal val="visible"/>
                                      </p:to>
                                    </p:set>
                                    <p:anim to="" calcmode="lin" valueType="num">
                                      <p:cBhvr>
                                        <p:cTn id="15" dur="700" fill="hold">
                                          <p:stCondLst>
                                            <p:cond delay="0"/>
                                          </p:stCondLst>
                                        </p:cTn>
                                        <p:tgtEl>
                                          <p:spTgt spid="27"/>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27"/>
                                        </p:tgtEl>
                                      </p:cBhvr>
                                    </p:animEffect>
                                  </p:childTnLst>
                                </p:cTn>
                              </p:par>
                              <p:par>
                                <p:cTn id="17" presetID="0" presetClass="entr" presetSubtype="0" fill="hold" nodeType="withEffect">
                                  <p:stCondLst>
                                    <p:cond delay="0"/>
                                  </p:stCondLst>
                                  <p:iterate type="lt">
                                    <p:tmPct val="10000"/>
                                  </p:iterate>
                                  <p:childTnLst>
                                    <p:set>
                                      <p:cBhvr>
                                        <p:cTn id="18" dur="700" fill="hold">
                                          <p:stCondLst>
                                            <p:cond delay="0"/>
                                          </p:stCondLst>
                                        </p:cTn>
                                        <p:tgtEl>
                                          <p:spTgt spid="9"/>
                                        </p:tgtEl>
                                        <p:attrNameLst>
                                          <p:attrName>style.visibility</p:attrName>
                                        </p:attrNameLst>
                                      </p:cBhvr>
                                      <p:to>
                                        <p:strVal val="visible"/>
                                      </p:to>
                                    </p:set>
                                    <p:anim to="" calcmode="lin" valueType="num">
                                      <p:cBhvr>
                                        <p:cTn id="19" dur="700" fill="hold">
                                          <p:stCondLst>
                                            <p:cond delay="0"/>
                                          </p:stCondLst>
                                        </p:cTn>
                                        <p:tgtEl>
                                          <p:spTgt spid="9"/>
                                        </p:tgtEl>
                                        <p:attrNameLst>
                                          <p:attrName>ppt_x</p:attrName>
                                        </p:attrNameLst>
                                      </p:cBhvr>
                                      <p:tavLst>
                                        <p:tav tm="0" fmla="#ppt_x+#ppt_w*((1.5-1.5*$)^3-(1.5-1.5*$)^2)">
                                          <p:val>
                                            <p:fltVal val="0"/>
                                          </p:val>
                                        </p:tav>
                                        <p:tav tm="100000">
                                          <p:val>
                                            <p:fltVal val="1"/>
                                          </p:val>
                                        </p:tav>
                                      </p:tavLst>
                                    </p:anim>
                                    <p:animEffect filter="fade">
                                      <p:cBhvr>
                                        <p:cTn id="20" dur="700">
                                          <p:stCondLst>
                                            <p:cond delay="0"/>
                                          </p:stCondLst>
                                        </p:cTn>
                                        <p:tgtEl>
                                          <p:spTgt spid="9"/>
                                        </p:tgtEl>
                                      </p:cBhvr>
                                    </p:animEffect>
                                  </p:childTnLst>
                                </p:cTn>
                              </p:par>
                              <p:par>
                                <p:cTn id="21" presetID="0" presetClass="entr" presetSubtype="0" fill="hold" grpId="0" nodeType="withEffect">
                                  <p:stCondLst>
                                    <p:cond delay="0"/>
                                  </p:stCondLst>
                                  <p:iterate type="lt">
                                    <p:tmPct val="10000"/>
                                  </p:iterate>
                                  <p:childTnLst>
                                    <p:set>
                                      <p:cBhvr>
                                        <p:cTn id="22" dur="700" fill="hold">
                                          <p:stCondLst>
                                            <p:cond delay="0"/>
                                          </p:stCondLst>
                                        </p:cTn>
                                        <p:tgtEl>
                                          <p:spTgt spid="11"/>
                                        </p:tgtEl>
                                        <p:attrNameLst>
                                          <p:attrName>style.visibility</p:attrName>
                                        </p:attrNameLst>
                                      </p:cBhvr>
                                      <p:to>
                                        <p:strVal val="visible"/>
                                      </p:to>
                                    </p:set>
                                    <p:anim to="" calcmode="lin" valueType="num">
                                      <p:cBhvr>
                                        <p:cTn id="23" dur="700" fill="hold">
                                          <p:stCondLst>
                                            <p:cond delay="0"/>
                                          </p:stCondLst>
                                        </p:cTn>
                                        <p:tgtEl>
                                          <p:spTgt spid="11"/>
                                        </p:tgtEl>
                                        <p:attrNameLst>
                                          <p:attrName>ppt_x</p:attrName>
                                        </p:attrNameLst>
                                      </p:cBhvr>
                                      <p:tavLst>
                                        <p:tav tm="0" fmla="#ppt_x+#ppt_w*((1.5-1.5*$)^3-(1.5-1.5*$)^2)">
                                          <p:val>
                                            <p:fltVal val="0"/>
                                          </p:val>
                                        </p:tav>
                                        <p:tav tm="100000">
                                          <p:val>
                                            <p:fltVal val="1"/>
                                          </p:val>
                                        </p:tav>
                                      </p:tavLst>
                                    </p:anim>
                                    <p:animEffect filter="fade">
                                      <p:cBhvr>
                                        <p:cTn id="24" dur="700">
                                          <p:stCondLst>
                                            <p:cond delay="0"/>
                                          </p:stCondLst>
                                        </p:cTn>
                                        <p:tgtEl>
                                          <p:spTgt spid="11"/>
                                        </p:tgtEl>
                                      </p:cBhvr>
                                    </p:animEffect>
                                  </p:childTnLst>
                                </p:cTn>
                              </p:par>
                              <p:par>
                                <p:cTn id="25" presetID="0" presetClass="entr" presetSubtype="0" fill="hold" grpId="0" nodeType="withEffect">
                                  <p:stCondLst>
                                    <p:cond delay="0"/>
                                  </p:stCondLst>
                                  <p:iterate type="lt">
                                    <p:tmPct val="10000"/>
                                  </p:iterate>
                                  <p:childTnLst>
                                    <p:set>
                                      <p:cBhvr>
                                        <p:cTn id="26" dur="700" fill="hold">
                                          <p:stCondLst>
                                            <p:cond delay="0"/>
                                          </p:stCondLst>
                                        </p:cTn>
                                        <p:tgtEl>
                                          <p:spTgt spid="14"/>
                                        </p:tgtEl>
                                        <p:attrNameLst>
                                          <p:attrName>style.visibility</p:attrName>
                                        </p:attrNameLst>
                                      </p:cBhvr>
                                      <p:to>
                                        <p:strVal val="visible"/>
                                      </p:to>
                                    </p:set>
                                    <p:anim to="" calcmode="lin" valueType="num">
                                      <p:cBhvr>
                                        <p:cTn id="27" dur="700" fill="hold">
                                          <p:stCondLst>
                                            <p:cond delay="0"/>
                                          </p:stCondLst>
                                        </p:cTn>
                                        <p:tgtEl>
                                          <p:spTgt spid="14"/>
                                        </p:tgtEl>
                                        <p:attrNameLst>
                                          <p:attrName>ppt_x</p:attrName>
                                        </p:attrNameLst>
                                      </p:cBhvr>
                                      <p:tavLst>
                                        <p:tav tm="0" fmla="#ppt_x+#ppt_w*((1.5-1.5*$)^3-(1.5-1.5*$)^2)">
                                          <p:val>
                                            <p:fltVal val="0"/>
                                          </p:val>
                                        </p:tav>
                                        <p:tav tm="100000">
                                          <p:val>
                                            <p:fltVal val="1"/>
                                          </p:val>
                                        </p:tav>
                                      </p:tavLst>
                                    </p:anim>
                                    <p:animEffect filter="fade">
                                      <p:cBhvr>
                                        <p:cTn id="28" dur="700">
                                          <p:stCondLst>
                                            <p:cond delay="0"/>
                                          </p:stCondLst>
                                        </p:cTn>
                                        <p:tgtEl>
                                          <p:spTgt spid="14"/>
                                        </p:tgtEl>
                                      </p:cBhvr>
                                    </p:animEffect>
                                  </p:childTnLst>
                                </p:cTn>
                              </p:par>
                              <p:par>
                                <p:cTn id="29" presetID="0" presetClass="entr" presetSubtype="0" fill="hold" nodeType="withEffect">
                                  <p:stCondLst>
                                    <p:cond delay="0"/>
                                  </p:stCondLst>
                                  <p:childTnLst>
                                    <p:set>
                                      <p:cBhvr>
                                        <p:cTn id="30" dur="700" fill="hold">
                                          <p:stCondLst>
                                            <p:cond delay="0"/>
                                          </p:stCondLst>
                                        </p:cTn>
                                        <p:tgtEl>
                                          <p:spTgt spid="16"/>
                                        </p:tgtEl>
                                        <p:attrNameLst>
                                          <p:attrName>style.visibility</p:attrName>
                                        </p:attrNameLst>
                                      </p:cBhvr>
                                      <p:to>
                                        <p:strVal val="visible"/>
                                      </p:to>
                                    </p:set>
                                    <p:anim to="" calcmode="lin" valueType="num">
                                      <p:cBhvr>
                                        <p:cTn id="31" dur="700" fill="hold">
                                          <p:stCondLst>
                                            <p:cond delay="0"/>
                                          </p:stCondLst>
                                        </p:cTn>
                                        <p:tgtEl>
                                          <p:spTgt spid="16"/>
                                        </p:tgtEl>
                                        <p:attrNameLst>
                                          <p:attrName>ppt_x</p:attrName>
                                        </p:attrNameLst>
                                      </p:cBhvr>
                                      <p:tavLst>
                                        <p:tav tm="0" fmla="#ppt_x+#ppt_w*((1.5-1.5*$)^3-(1.5-1.5*$)^2)">
                                          <p:val>
                                            <p:fltVal val="0"/>
                                          </p:val>
                                        </p:tav>
                                        <p:tav tm="100000">
                                          <p:val>
                                            <p:fltVal val="1"/>
                                          </p:val>
                                        </p:tav>
                                      </p:tavLst>
                                    </p:anim>
                                    <p:animEffect filter="fade">
                                      <p:cBhvr>
                                        <p:cTn id="32" dur="700">
                                          <p:stCondLst>
                                            <p:cond delay="0"/>
                                          </p:stCondLst>
                                        </p:cTn>
                                        <p:tgtEl>
                                          <p:spTgt spid="16"/>
                                        </p:tgtEl>
                                      </p:cBhvr>
                                    </p:animEffect>
                                  </p:childTnLst>
                                </p:cTn>
                              </p:par>
                              <p:par>
                                <p:cTn id="33" presetID="0" presetClass="entr" presetSubtype="0" fill="hold" grpId="0" nodeType="withEffect">
                                  <p:stCondLst>
                                    <p:cond delay="0"/>
                                  </p:stCondLst>
                                  <p:iterate type="lt">
                                    <p:tmPct val="10000"/>
                                  </p:iterate>
                                  <p:childTnLst>
                                    <p:set>
                                      <p:cBhvr>
                                        <p:cTn id="34" dur="700" fill="hold">
                                          <p:stCondLst>
                                            <p:cond delay="0"/>
                                          </p:stCondLst>
                                        </p:cTn>
                                        <p:tgtEl>
                                          <p:spTgt spid="17"/>
                                        </p:tgtEl>
                                        <p:attrNameLst>
                                          <p:attrName>style.visibility</p:attrName>
                                        </p:attrNameLst>
                                      </p:cBhvr>
                                      <p:to>
                                        <p:strVal val="visible"/>
                                      </p:to>
                                    </p:set>
                                    <p:anim to="" calcmode="lin" valueType="num">
                                      <p:cBhvr>
                                        <p:cTn id="35" dur="700" fill="hold">
                                          <p:stCondLst>
                                            <p:cond delay="0"/>
                                          </p:stCondLst>
                                        </p:cTn>
                                        <p:tgtEl>
                                          <p:spTgt spid="17"/>
                                        </p:tgtEl>
                                        <p:attrNameLst>
                                          <p:attrName>ppt_x</p:attrName>
                                        </p:attrNameLst>
                                      </p:cBhvr>
                                      <p:tavLst>
                                        <p:tav tm="0" fmla="#ppt_x+#ppt_w*((1.5-1.5*$)^3-(1.5-1.5*$)^2)">
                                          <p:val>
                                            <p:fltVal val="0"/>
                                          </p:val>
                                        </p:tav>
                                        <p:tav tm="100000">
                                          <p:val>
                                            <p:fltVal val="1"/>
                                          </p:val>
                                        </p:tav>
                                      </p:tavLst>
                                    </p:anim>
                                    <p:animEffect filter="fade">
                                      <p:cBhvr>
                                        <p:cTn id="36" dur="700">
                                          <p:stCondLst>
                                            <p:cond delay="0"/>
                                          </p:stCondLst>
                                        </p:cTn>
                                        <p:tgtEl>
                                          <p:spTgt spid="17"/>
                                        </p:tgtEl>
                                      </p:cBhvr>
                                    </p:animEffect>
                                  </p:childTnLst>
                                </p:cTn>
                              </p:par>
                              <p:par>
                                <p:cTn id="37" presetID="0" presetClass="entr" presetSubtype="0" fill="hold" grpId="0" nodeType="withEffect">
                                  <p:stCondLst>
                                    <p:cond delay="0"/>
                                  </p:stCondLst>
                                  <p:iterate type="lt">
                                    <p:tmPct val="10000"/>
                                  </p:iterate>
                                  <p:childTnLst>
                                    <p:set>
                                      <p:cBhvr>
                                        <p:cTn id="38" dur="700" fill="hold">
                                          <p:stCondLst>
                                            <p:cond delay="0"/>
                                          </p:stCondLst>
                                        </p:cTn>
                                        <p:tgtEl>
                                          <p:spTgt spid="12"/>
                                        </p:tgtEl>
                                        <p:attrNameLst>
                                          <p:attrName>style.visibility</p:attrName>
                                        </p:attrNameLst>
                                      </p:cBhvr>
                                      <p:to>
                                        <p:strVal val="visible"/>
                                      </p:to>
                                    </p:set>
                                    <p:anim to="" calcmode="lin" valueType="num">
                                      <p:cBhvr>
                                        <p:cTn id="39" dur="700" fill="hold">
                                          <p:stCondLst>
                                            <p:cond delay="0"/>
                                          </p:stCondLst>
                                        </p:cTn>
                                        <p:tgtEl>
                                          <p:spTgt spid="12"/>
                                        </p:tgtEl>
                                        <p:attrNameLst>
                                          <p:attrName>ppt_x</p:attrName>
                                        </p:attrNameLst>
                                      </p:cBhvr>
                                      <p:tavLst>
                                        <p:tav tm="0" fmla="#ppt_x+#ppt_w*((1.5-1.5*$)^3-(1.5-1.5*$)^2)">
                                          <p:val>
                                            <p:fltVal val="0"/>
                                          </p:val>
                                        </p:tav>
                                        <p:tav tm="100000">
                                          <p:val>
                                            <p:fltVal val="1"/>
                                          </p:val>
                                        </p:tav>
                                      </p:tavLst>
                                    </p:anim>
                                    <p:animEffect filter="fade">
                                      <p:cBhvr>
                                        <p:cTn id="40" dur="7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9" grpId="0" animBg="1" autoUpdateAnimBg="0"/>
      <p:bldP spid="27" grpId="0" animBg="1" autoUpdateAnimBg="0"/>
      <p:bldP spid="11" grpId="0" animBg="1" autoUpdateAnimBg="0"/>
      <p:bldP spid="14" grpId="0"/>
      <p:bldP spid="17" grpId="0" animBg="1"/>
      <p:bldP spid="1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725920" y="991235"/>
            <a:ext cx="5292725" cy="5539740"/>
          </a:xfrm>
          <a:prstGeom prst="rect">
            <a:avLst/>
          </a:prstGeom>
          <a:solidFill>
            <a:schemeClr val="accent1">
              <a:lumMod val="40000"/>
              <a:lumOff val="60000"/>
            </a:schemeClr>
          </a:solidFill>
          <a:ln w="28575" cmpd="sng">
            <a:solidFill>
              <a:schemeClr val="accent1">
                <a:shade val="50000"/>
              </a:schemeClr>
            </a:solidFill>
            <a:prstDash val="sysDot"/>
          </a:ln>
        </p:spPr>
        <p:txBody>
          <a:bodyPr>
            <a:noAutofit/>
          </a:bodyPr>
          <a:p>
            <a:pPr indent="181610"/>
            <a:r>
              <a:rPr lang="en-US" altLang="zh-CN" b="0">
                <a:solidFill>
                  <a:srgbClr val="000000"/>
                </a:solidFill>
                <a:latin typeface="Times New Roman" panose="02020603050405020304" charset="0"/>
                <a:ea typeface="宋体" panose="02010600030101010101" pitchFamily="2" charset="-122"/>
              </a:rPr>
              <a:t>     </a:t>
            </a:r>
            <a:r>
              <a:rPr lang="zh-CN" sz="2400" b="1">
                <a:solidFill>
                  <a:schemeClr val="tx1"/>
                </a:solidFill>
                <a:latin typeface="Times New Roman" panose="02020603050405020304" charset="0"/>
                <a:ea typeface="宋体" panose="02010600030101010101" pitchFamily="2" charset="-122"/>
              </a:rPr>
              <a:t>本题任务设计借助年代尺的形式，展示从战国开始中国古代、近代、现代，不同时期在农业发展的相应措施、技术、著作、政策等，体现综合思维。任务设计允许答题者先行挑选任何他们认为相关的历史史事，继而根据自己的最佳判断来组织相应的答案，整合并评价他们认为合理的观点。它的答题角度和方式具有不可穷尽性，可以提供答案示例，属于非限制性论述型表现性试题。从试题的特点来看，试题的答案和方式具有不可穷尽性，符合表现性试题开放性特点。</a:t>
            </a:r>
            <a:endParaRPr lang="zh-CN" sz="2400" b="1">
              <a:solidFill>
                <a:schemeClr val="tx1"/>
              </a:solidFill>
              <a:latin typeface="Times New Roman" panose="02020603050405020304" charset="0"/>
              <a:ea typeface="宋体" panose="02010600030101010101" pitchFamily="2" charset="-122"/>
            </a:endParaRPr>
          </a:p>
        </p:txBody>
      </p:sp>
      <p:sp>
        <p:nvSpPr>
          <p:cNvPr id="51" name="PA_文本框 50"/>
          <p:cNvSpPr txBox="1"/>
          <p:nvPr>
            <p:custDataLst>
              <p:tags r:id="rId1"/>
            </p:custDataLst>
          </p:nvPr>
        </p:nvSpPr>
        <p:spPr>
          <a:xfrm>
            <a:off x="0" y="-52070"/>
            <a:ext cx="2890520" cy="52197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noProof="0">
                <a:ln>
                  <a:noFill/>
                </a:ln>
                <a:solidFill>
                  <a:prstClr val="black"/>
                </a:solidFill>
                <a:effectLst/>
                <a:uLnTx/>
                <a:uFillTx/>
                <a:latin typeface="宋体" panose="02010600030101010101" pitchFamily="2" charset="-122"/>
                <a:ea typeface="宋体" panose="02010600030101010101" pitchFamily="2" charset="-122"/>
                <a:sym typeface="+mn-ea"/>
              </a:rPr>
              <a:t>任务复杂</a:t>
            </a:r>
            <a:endParaRPr kumimoji="0" lang="zh-CN" altLang="en-US" sz="2800" b="0" i="0" u="none" strike="noStrike" kern="1200" cap="none" spc="0" normalizeH="0" baseline="0" noProof="0" dirty="0">
              <a:ln>
                <a:noFill/>
              </a:ln>
              <a:solidFill>
                <a:srgbClr val="3A3A3A"/>
              </a:solidFill>
              <a:effectLst/>
              <a:uLnTx/>
              <a:uFillTx/>
              <a:latin typeface="Calibri Light" panose="020F0302020204030204" pitchFamily="34" charset="0"/>
              <a:ea typeface="等线" panose="02010600030101010101" charset="-122"/>
              <a:cs typeface="+mn-cs"/>
            </a:endParaRPr>
          </a:p>
        </p:txBody>
      </p:sp>
      <p:sp>
        <p:nvSpPr>
          <p:cNvPr id="50" name="PA_KSO_Shape"/>
          <p:cNvSpPr/>
          <p:nvPr>
            <p:custDataLst>
              <p:tags r:id="rId2"/>
            </p:custDataLst>
          </p:nvPr>
        </p:nvSpPr>
        <p:spPr>
          <a:xfrm>
            <a:off x="157480" y="393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pic>
        <p:nvPicPr>
          <p:cNvPr id="2" name="图片 1" descr="2b292ce9bf575f19f717d6d98a3fcccd"/>
          <p:cNvPicPr>
            <a:picLocks noChangeAspect="1"/>
          </p:cNvPicPr>
          <p:nvPr>
            <p:custDataLst>
              <p:tags r:id="rId3"/>
            </p:custDataLst>
          </p:nvPr>
        </p:nvPicPr>
        <p:blipFill>
          <a:blip r:embed="rId4"/>
          <a:stretch>
            <a:fillRect/>
          </a:stretch>
        </p:blipFill>
        <p:spPr>
          <a:xfrm>
            <a:off x="452755" y="991235"/>
            <a:ext cx="6001385" cy="5539740"/>
          </a:xfrm>
          <a:prstGeom prst="rect">
            <a:avLst/>
          </a:prstGeom>
          <a:ln w="28575" cmpd="sng">
            <a:solidFill>
              <a:schemeClr val="accent1"/>
            </a:solidFill>
            <a:prstDash val="solid"/>
          </a:ln>
        </p:spPr>
      </p:pic>
      <p:sp>
        <p:nvSpPr>
          <p:cNvPr id="55" name="PA_KSO_Shape"/>
          <p:cNvSpPr/>
          <p:nvPr>
            <p:custDataLst>
              <p:tags r:id="rId5"/>
            </p:custDataLst>
          </p:nvPr>
        </p:nvSpPr>
        <p:spPr bwMode="auto">
          <a:xfrm>
            <a:off x="11304270" y="6206490"/>
            <a:ext cx="826135" cy="575310"/>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nvGrpSpPr>
          <p:cNvPr id="67" name="组合 66"/>
          <p:cNvGrpSpPr/>
          <p:nvPr/>
        </p:nvGrpSpPr>
        <p:grpSpPr>
          <a:xfrm>
            <a:off x="768350" y="31750"/>
            <a:ext cx="11130915" cy="875665"/>
            <a:chOff x="1378" y="3890"/>
            <a:chExt cx="16445" cy="1804"/>
          </a:xfrm>
        </p:grpSpPr>
        <p:cxnSp>
          <p:nvCxnSpPr>
            <p:cNvPr id="68" name="直接连接符 67"/>
            <p:cNvCxnSpPr/>
            <p:nvPr>
              <p:custDataLst>
                <p:tags r:id="rId6"/>
              </p:custDataLst>
            </p:nvPr>
          </p:nvCxnSpPr>
          <p:spPr>
            <a:xfrm>
              <a:off x="1378" y="4793"/>
              <a:ext cx="22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nvGrpSpPr>
            <p:cNvPr id="69" name="组合 68"/>
            <p:cNvGrpSpPr/>
            <p:nvPr/>
          </p:nvGrpSpPr>
          <p:grpSpPr>
            <a:xfrm>
              <a:off x="3819" y="3890"/>
              <a:ext cx="1805" cy="1805"/>
              <a:chOff x="2425178" y="2470245"/>
              <a:chExt cx="1146412" cy="1146412"/>
            </a:xfrm>
          </p:grpSpPr>
          <p:sp>
            <p:nvSpPr>
              <p:cNvPr id="70" name="弧形 69"/>
              <p:cNvSpPr/>
              <p:nvPr>
                <p:custDataLst>
                  <p:tags r:id="rId7"/>
                </p:custDataLst>
              </p:nvPr>
            </p:nvSpPr>
            <p:spPr>
              <a:xfrm>
                <a:off x="2425178" y="2470245"/>
                <a:ext cx="1146412" cy="1146412"/>
              </a:xfrm>
              <a:prstGeom prst="arc">
                <a:avLst>
                  <a:gd name="adj1" fmla="val 12769018"/>
                  <a:gd name="adj2" fmla="val 15404033"/>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弧形 70"/>
              <p:cNvSpPr/>
              <p:nvPr>
                <p:custDataLst>
                  <p:tags r:id="rId8"/>
                </p:custDataLst>
              </p:nvPr>
            </p:nvSpPr>
            <p:spPr>
              <a:xfrm>
                <a:off x="2425178" y="2470245"/>
                <a:ext cx="1146412" cy="1146412"/>
              </a:xfrm>
              <a:prstGeom prst="arc">
                <a:avLst>
                  <a:gd name="adj1" fmla="val 16200000"/>
                  <a:gd name="adj2" fmla="val 11981587"/>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23"/>
              <p:cNvSpPr/>
              <p:nvPr>
                <p:custDataLst>
                  <p:tags r:id="rId9"/>
                </p:custDataLst>
              </p:nvPr>
            </p:nvSpPr>
            <p:spPr>
              <a:xfrm>
                <a:off x="2684485" y="2757466"/>
                <a:ext cx="627798" cy="57197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3" name="组合 72"/>
            <p:cNvGrpSpPr/>
            <p:nvPr/>
          </p:nvGrpSpPr>
          <p:grpSpPr>
            <a:xfrm>
              <a:off x="5769" y="3890"/>
              <a:ext cx="12054" cy="1592"/>
              <a:chOff x="3663002" y="2470245"/>
              <a:chExt cx="7654286" cy="1011114"/>
            </a:xfrm>
          </p:grpSpPr>
          <p:cxnSp>
            <p:nvCxnSpPr>
              <p:cNvPr id="74" name="直接连接符 73"/>
              <p:cNvCxnSpPr/>
              <p:nvPr>
                <p:custDataLst>
                  <p:tags r:id="rId10"/>
                </p:custDataLst>
              </p:nvPr>
            </p:nvCxnSpPr>
            <p:spPr>
              <a:xfrm>
                <a:off x="3663002" y="3043451"/>
                <a:ext cx="32330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5" name="直接连接符 74"/>
              <p:cNvCxnSpPr/>
              <p:nvPr>
                <p:custDataLst>
                  <p:tags r:id="rId11"/>
                </p:custDataLst>
              </p:nvPr>
            </p:nvCxnSpPr>
            <p:spPr>
              <a:xfrm>
                <a:off x="8454109" y="3043451"/>
                <a:ext cx="2863179"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6" name="直接连接符 75"/>
              <p:cNvCxnSpPr/>
              <p:nvPr>
                <p:custDataLst>
                  <p:tags r:id="rId12"/>
                </p:custDataLst>
              </p:nvPr>
            </p:nvCxnSpPr>
            <p:spPr>
              <a:xfrm flipV="1">
                <a:off x="6896100" y="2470245"/>
                <a:ext cx="266700" cy="573206"/>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7" name="直接连接符 76"/>
              <p:cNvCxnSpPr/>
              <p:nvPr>
                <p:custDataLst>
                  <p:tags r:id="rId13"/>
                </p:custDataLst>
              </p:nvPr>
            </p:nvCxnSpPr>
            <p:spPr>
              <a:xfrm flipH="1" flipV="1">
                <a:off x="7162801" y="2470245"/>
                <a:ext cx="37037" cy="101111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8" name="直接连接符 77"/>
              <p:cNvCxnSpPr/>
              <p:nvPr>
                <p:custDataLst>
                  <p:tags r:id="rId14"/>
                </p:custDataLst>
              </p:nvPr>
            </p:nvCxnSpPr>
            <p:spPr>
              <a:xfrm>
                <a:off x="7469723" y="3043451"/>
                <a:ext cx="464846"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9" name="直接连接符 78"/>
              <p:cNvCxnSpPr/>
              <p:nvPr>
                <p:custDataLst>
                  <p:tags r:id="rId15"/>
                </p:custDataLst>
              </p:nvPr>
            </p:nvCxnSpPr>
            <p:spPr>
              <a:xfrm flipV="1">
                <a:off x="7199838" y="3043451"/>
                <a:ext cx="269885" cy="43790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0" name="直接连接符 79"/>
              <p:cNvCxnSpPr/>
              <p:nvPr>
                <p:custDataLst>
                  <p:tags r:id="rId16"/>
                </p:custDataLst>
              </p:nvPr>
            </p:nvCxnSpPr>
            <p:spPr>
              <a:xfrm flipV="1">
                <a:off x="7931657" y="2756849"/>
                <a:ext cx="90516" cy="286602"/>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1" name="直接连接符 80"/>
              <p:cNvCxnSpPr/>
              <p:nvPr>
                <p:custDataLst>
                  <p:tags r:id="rId17"/>
                </p:custDataLst>
              </p:nvPr>
            </p:nvCxnSpPr>
            <p:spPr>
              <a:xfrm flipH="1" flipV="1">
                <a:off x="8022173" y="2756848"/>
                <a:ext cx="71954" cy="505557"/>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2" name="直接连接符 81"/>
              <p:cNvCxnSpPr/>
              <p:nvPr>
                <p:custDataLst>
                  <p:tags r:id="rId18"/>
                </p:custDataLst>
              </p:nvPr>
            </p:nvCxnSpPr>
            <p:spPr>
              <a:xfrm flipV="1">
                <a:off x="8094127" y="2648407"/>
                <a:ext cx="237147" cy="61399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3" name="直接连接符 82"/>
              <p:cNvCxnSpPr/>
              <p:nvPr>
                <p:custDataLst>
                  <p:tags r:id="rId19"/>
                </p:custDataLst>
              </p:nvPr>
            </p:nvCxnSpPr>
            <p:spPr>
              <a:xfrm flipH="1" flipV="1">
                <a:off x="8329383" y="2648407"/>
                <a:ext cx="124726" cy="39504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51"/>
                                        </p:tgtEl>
                                        <p:attrNameLst>
                                          <p:attrName>style.visibility</p:attrName>
                                        </p:attrNameLst>
                                      </p:cBhvr>
                                      <p:to>
                                        <p:strVal val="visible"/>
                                      </p:to>
                                    </p:set>
                                    <p:anim to="" calcmode="lin" valueType="num">
                                      <p:cBhvr>
                                        <p:cTn id="7" dur="700" fill="hold">
                                          <p:stCondLst>
                                            <p:cond delay="0"/>
                                          </p:stCondLst>
                                        </p:cTn>
                                        <p:tgtEl>
                                          <p:spTgt spid="51"/>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51"/>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50"/>
                                        </p:tgtEl>
                                        <p:attrNameLst>
                                          <p:attrName>style.visibility</p:attrName>
                                        </p:attrNameLst>
                                      </p:cBhvr>
                                      <p:to>
                                        <p:strVal val="visible"/>
                                      </p:to>
                                    </p:set>
                                    <p:anim to="" calcmode="lin" valueType="num">
                                      <p:cBhvr>
                                        <p:cTn id="11" dur="700" fill="hold">
                                          <p:stCondLst>
                                            <p:cond delay="0"/>
                                          </p:stCondLst>
                                        </p:cTn>
                                        <p:tgtEl>
                                          <p:spTgt spid="50"/>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50"/>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55"/>
                                        </p:tgtEl>
                                        <p:attrNameLst>
                                          <p:attrName>style.visibility</p:attrName>
                                        </p:attrNameLst>
                                      </p:cBhvr>
                                      <p:to>
                                        <p:strVal val="visible"/>
                                      </p:to>
                                    </p:set>
                                    <p:anim to="" calcmode="lin" valueType="num">
                                      <p:cBhvr>
                                        <p:cTn id="15" dur="700" fill="hold">
                                          <p:stCondLst>
                                            <p:cond delay="0"/>
                                          </p:stCondLst>
                                        </p:cTn>
                                        <p:tgtEl>
                                          <p:spTgt spid="55"/>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autoUpdateAnimBg="0"/>
      <p:bldP spid="50" grpId="0" bldLvl="0" animBg="1" autoUpdateAnimBg="0"/>
      <p:bldP spid="5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A_文本框 27"/>
          <p:cNvSpPr txBox="1"/>
          <p:nvPr>
            <p:custDataLst>
              <p:tags r:id="rId1"/>
            </p:custDataLst>
          </p:nvPr>
        </p:nvSpPr>
        <p:spPr>
          <a:xfrm>
            <a:off x="2577745" y="1498563"/>
            <a:ext cx="4660490"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900" b="0" i="0" u="none" strike="noStrike" kern="1200" cap="none" spc="0" normalizeH="0" baseline="0" noProof="0" dirty="0">
                <a:ln>
                  <a:noFill/>
                </a:ln>
                <a:solidFill>
                  <a:prstClr val="black">
                    <a:alpha val="3000"/>
                  </a:prstClr>
                </a:solidFill>
                <a:effectLst/>
                <a:uLnTx/>
                <a:uFillTx/>
                <a:latin typeface="Arial Black" panose="020B0A04020102020204" pitchFamily="34" charset="0"/>
                <a:ea typeface="等线" panose="02010600030101010101" charset="-122"/>
                <a:cs typeface="+mn-cs"/>
              </a:rPr>
              <a:t>04</a:t>
            </a:r>
            <a:endParaRPr kumimoji="0" lang="zh-CN" altLang="en-US" sz="23900" b="0" i="0" u="none" strike="noStrike" kern="1200" cap="none" spc="0" normalizeH="0" baseline="0" noProof="0" dirty="0">
              <a:ln>
                <a:noFill/>
              </a:ln>
              <a:solidFill>
                <a:prstClr val="black">
                  <a:alpha val="3000"/>
                </a:prstClr>
              </a:solidFill>
              <a:effectLst/>
              <a:uLnTx/>
              <a:uFillTx/>
              <a:latin typeface="Arial Black" panose="020B0A04020102020204" pitchFamily="34" charset="0"/>
              <a:ea typeface="等线" panose="02010600030101010101" charset="-122"/>
              <a:cs typeface="+mn-cs"/>
            </a:endParaRPr>
          </a:p>
        </p:txBody>
      </p:sp>
      <p:sp>
        <p:nvSpPr>
          <p:cNvPr id="29" name="PA_任意多边形 28"/>
          <p:cNvSpPr/>
          <p:nvPr>
            <p:custDataLst>
              <p:tags r:id="rId2"/>
            </p:custDataLst>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PA_任意多边形 26"/>
          <p:cNvSpPr/>
          <p:nvPr>
            <p:custDataLst>
              <p:tags r:id="rId3"/>
            </p:custDataLst>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9" name="PA_直接连接符 8"/>
          <p:cNvCxnSpPr/>
          <p:nvPr>
            <p:custDataLst>
              <p:tags r:id="rId4"/>
            </p:custDataLst>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PA_文本框 10"/>
          <p:cNvSpPr txBox="1"/>
          <p:nvPr>
            <p:custDataLst>
              <p:tags r:id="rId5"/>
            </p:custDataLst>
          </p:nvPr>
        </p:nvSpPr>
        <p:spPr>
          <a:xfrm>
            <a:off x="3714061" y="3009214"/>
            <a:ext cx="98937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prstClr val="black">
                    <a:lumMod val="65000"/>
                    <a:lumOff val="35000"/>
                  </a:prstClr>
                </a:solidFill>
                <a:effectLst/>
                <a:uLnTx/>
                <a:uFillTx/>
                <a:latin typeface="Yu Gothic UI Light" panose="020B0300000000000000" pitchFamily="34" charset="-128"/>
                <a:ea typeface="Yu Gothic UI Light" panose="020B0300000000000000" pitchFamily="34" charset="-128"/>
                <a:cs typeface="+mn-cs"/>
              </a:rPr>
              <a:t>04</a:t>
            </a:r>
            <a:endParaRPr kumimoji="0" lang="zh-CN" altLang="en-US" sz="6000" b="0" i="0" u="none" strike="noStrike" kern="1200" cap="none" spc="0" normalizeH="0" baseline="0" noProof="0" dirty="0">
              <a:ln>
                <a:noFill/>
              </a:ln>
              <a:solidFill>
                <a:prstClr val="black">
                  <a:lumMod val="65000"/>
                  <a:lumOff val="35000"/>
                </a:prstClr>
              </a:solidFill>
              <a:effectLst/>
              <a:uLnTx/>
              <a:uFillTx/>
              <a:latin typeface="Yu Gothic UI Light" panose="020B0300000000000000" pitchFamily="34" charset="-128"/>
              <a:ea typeface="Yu Gothic UI Light" panose="020B0300000000000000" pitchFamily="34" charset="-128"/>
              <a:cs typeface="+mn-cs"/>
            </a:endParaRPr>
          </a:p>
        </p:txBody>
      </p:sp>
      <p:sp>
        <p:nvSpPr>
          <p:cNvPr id="14" name="PA_文本框 13"/>
          <p:cNvSpPr txBox="1"/>
          <p:nvPr>
            <p:custDataLst>
              <p:tags r:id="rId6"/>
            </p:custDataLst>
          </p:nvPr>
        </p:nvSpPr>
        <p:spPr>
          <a:xfrm>
            <a:off x="4831790" y="3101548"/>
            <a:ext cx="4102659" cy="7067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表现多元</a:t>
            </a:r>
            <a:endParaRPr kumimoji="0" lang="zh-CN" altLang="en-US" sz="40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cxnSp>
        <p:nvCxnSpPr>
          <p:cNvPr id="16" name="PA_直接连接符 15"/>
          <p:cNvCxnSpPr/>
          <p:nvPr>
            <p:custDataLst>
              <p:tags r:id="rId7"/>
            </p:custDataLst>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PA_圆角矩形 16"/>
          <p:cNvSpPr/>
          <p:nvPr>
            <p:custDataLst>
              <p:tags r:id="rId8"/>
            </p:custDataLst>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PA_任意多边形 11"/>
          <p:cNvSpPr/>
          <p:nvPr>
            <p:custDataLst>
              <p:tags r:id="rId9"/>
            </p:custDataLst>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28"/>
                                        </p:tgtEl>
                                        <p:attrNameLst>
                                          <p:attrName>style.visibility</p:attrName>
                                        </p:attrNameLst>
                                      </p:cBhvr>
                                      <p:to>
                                        <p:strVal val="visible"/>
                                      </p:to>
                                    </p:set>
                                    <p:anim to="" calcmode="lin" valueType="num">
                                      <p:cBhvr>
                                        <p:cTn id="7" dur="700" fill="hold">
                                          <p:stCondLst>
                                            <p:cond delay="0"/>
                                          </p:stCondLst>
                                        </p:cTn>
                                        <p:tgtEl>
                                          <p:spTgt spid="28"/>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8"/>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9"/>
                                        </p:tgtEl>
                                        <p:attrNameLst>
                                          <p:attrName>style.visibility</p:attrName>
                                        </p:attrNameLst>
                                      </p:cBhvr>
                                      <p:to>
                                        <p:strVal val="visible"/>
                                      </p:to>
                                    </p:set>
                                    <p:anim to="" calcmode="lin" valueType="num">
                                      <p:cBhvr>
                                        <p:cTn id="11" dur="700" fill="hold">
                                          <p:stCondLst>
                                            <p:cond delay="0"/>
                                          </p:stCondLst>
                                        </p:cTn>
                                        <p:tgtEl>
                                          <p:spTgt spid="29"/>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29"/>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27"/>
                                        </p:tgtEl>
                                        <p:attrNameLst>
                                          <p:attrName>style.visibility</p:attrName>
                                        </p:attrNameLst>
                                      </p:cBhvr>
                                      <p:to>
                                        <p:strVal val="visible"/>
                                      </p:to>
                                    </p:set>
                                    <p:anim to="" calcmode="lin" valueType="num">
                                      <p:cBhvr>
                                        <p:cTn id="15" dur="700" fill="hold">
                                          <p:stCondLst>
                                            <p:cond delay="0"/>
                                          </p:stCondLst>
                                        </p:cTn>
                                        <p:tgtEl>
                                          <p:spTgt spid="27"/>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27"/>
                                        </p:tgtEl>
                                      </p:cBhvr>
                                    </p:animEffect>
                                  </p:childTnLst>
                                </p:cTn>
                              </p:par>
                              <p:par>
                                <p:cTn id="17" presetID="0" presetClass="entr" presetSubtype="0" fill="hold" nodeType="withEffect">
                                  <p:stCondLst>
                                    <p:cond delay="0"/>
                                  </p:stCondLst>
                                  <p:iterate type="lt">
                                    <p:tmPct val="10000"/>
                                  </p:iterate>
                                  <p:childTnLst>
                                    <p:set>
                                      <p:cBhvr>
                                        <p:cTn id="18" dur="700" fill="hold">
                                          <p:stCondLst>
                                            <p:cond delay="0"/>
                                          </p:stCondLst>
                                        </p:cTn>
                                        <p:tgtEl>
                                          <p:spTgt spid="9"/>
                                        </p:tgtEl>
                                        <p:attrNameLst>
                                          <p:attrName>style.visibility</p:attrName>
                                        </p:attrNameLst>
                                      </p:cBhvr>
                                      <p:to>
                                        <p:strVal val="visible"/>
                                      </p:to>
                                    </p:set>
                                    <p:anim to="" calcmode="lin" valueType="num">
                                      <p:cBhvr>
                                        <p:cTn id="19" dur="700" fill="hold">
                                          <p:stCondLst>
                                            <p:cond delay="0"/>
                                          </p:stCondLst>
                                        </p:cTn>
                                        <p:tgtEl>
                                          <p:spTgt spid="9"/>
                                        </p:tgtEl>
                                        <p:attrNameLst>
                                          <p:attrName>ppt_x</p:attrName>
                                        </p:attrNameLst>
                                      </p:cBhvr>
                                      <p:tavLst>
                                        <p:tav tm="0" fmla="#ppt_x+#ppt_w*((1.5-1.5*$)^3-(1.5-1.5*$)^2)">
                                          <p:val>
                                            <p:fltVal val="0"/>
                                          </p:val>
                                        </p:tav>
                                        <p:tav tm="100000">
                                          <p:val>
                                            <p:fltVal val="1"/>
                                          </p:val>
                                        </p:tav>
                                      </p:tavLst>
                                    </p:anim>
                                    <p:animEffect filter="fade">
                                      <p:cBhvr>
                                        <p:cTn id="20" dur="700">
                                          <p:stCondLst>
                                            <p:cond delay="0"/>
                                          </p:stCondLst>
                                        </p:cTn>
                                        <p:tgtEl>
                                          <p:spTgt spid="9"/>
                                        </p:tgtEl>
                                      </p:cBhvr>
                                    </p:animEffect>
                                  </p:childTnLst>
                                </p:cTn>
                              </p:par>
                              <p:par>
                                <p:cTn id="21" presetID="0" presetClass="entr" presetSubtype="0" fill="hold" grpId="0" nodeType="withEffect">
                                  <p:stCondLst>
                                    <p:cond delay="0"/>
                                  </p:stCondLst>
                                  <p:iterate type="lt">
                                    <p:tmPct val="10000"/>
                                  </p:iterate>
                                  <p:childTnLst>
                                    <p:set>
                                      <p:cBhvr>
                                        <p:cTn id="22" dur="700" fill="hold">
                                          <p:stCondLst>
                                            <p:cond delay="0"/>
                                          </p:stCondLst>
                                        </p:cTn>
                                        <p:tgtEl>
                                          <p:spTgt spid="11"/>
                                        </p:tgtEl>
                                        <p:attrNameLst>
                                          <p:attrName>style.visibility</p:attrName>
                                        </p:attrNameLst>
                                      </p:cBhvr>
                                      <p:to>
                                        <p:strVal val="visible"/>
                                      </p:to>
                                    </p:set>
                                    <p:anim to="" calcmode="lin" valueType="num">
                                      <p:cBhvr>
                                        <p:cTn id="23" dur="700" fill="hold">
                                          <p:stCondLst>
                                            <p:cond delay="0"/>
                                          </p:stCondLst>
                                        </p:cTn>
                                        <p:tgtEl>
                                          <p:spTgt spid="11"/>
                                        </p:tgtEl>
                                        <p:attrNameLst>
                                          <p:attrName>ppt_x</p:attrName>
                                        </p:attrNameLst>
                                      </p:cBhvr>
                                      <p:tavLst>
                                        <p:tav tm="0" fmla="#ppt_x+#ppt_w*((1.5-1.5*$)^3-(1.5-1.5*$)^2)">
                                          <p:val>
                                            <p:fltVal val="0"/>
                                          </p:val>
                                        </p:tav>
                                        <p:tav tm="100000">
                                          <p:val>
                                            <p:fltVal val="1"/>
                                          </p:val>
                                        </p:tav>
                                      </p:tavLst>
                                    </p:anim>
                                    <p:animEffect filter="fade">
                                      <p:cBhvr>
                                        <p:cTn id="24" dur="700">
                                          <p:stCondLst>
                                            <p:cond delay="0"/>
                                          </p:stCondLst>
                                        </p:cTn>
                                        <p:tgtEl>
                                          <p:spTgt spid="11"/>
                                        </p:tgtEl>
                                      </p:cBhvr>
                                    </p:animEffect>
                                  </p:childTnLst>
                                </p:cTn>
                              </p:par>
                              <p:par>
                                <p:cTn id="25" presetID="0" presetClass="entr" presetSubtype="0" fill="hold" grpId="0" nodeType="withEffect">
                                  <p:stCondLst>
                                    <p:cond delay="0"/>
                                  </p:stCondLst>
                                  <p:iterate type="lt">
                                    <p:tmPct val="10000"/>
                                  </p:iterate>
                                  <p:childTnLst>
                                    <p:set>
                                      <p:cBhvr>
                                        <p:cTn id="26" dur="700" fill="hold">
                                          <p:stCondLst>
                                            <p:cond delay="0"/>
                                          </p:stCondLst>
                                        </p:cTn>
                                        <p:tgtEl>
                                          <p:spTgt spid="14"/>
                                        </p:tgtEl>
                                        <p:attrNameLst>
                                          <p:attrName>style.visibility</p:attrName>
                                        </p:attrNameLst>
                                      </p:cBhvr>
                                      <p:to>
                                        <p:strVal val="visible"/>
                                      </p:to>
                                    </p:set>
                                    <p:anim to="" calcmode="lin" valueType="num">
                                      <p:cBhvr>
                                        <p:cTn id="27" dur="700" fill="hold">
                                          <p:stCondLst>
                                            <p:cond delay="0"/>
                                          </p:stCondLst>
                                        </p:cTn>
                                        <p:tgtEl>
                                          <p:spTgt spid="14"/>
                                        </p:tgtEl>
                                        <p:attrNameLst>
                                          <p:attrName>ppt_x</p:attrName>
                                        </p:attrNameLst>
                                      </p:cBhvr>
                                      <p:tavLst>
                                        <p:tav tm="0" fmla="#ppt_x+#ppt_w*((1.5-1.5*$)^3-(1.5-1.5*$)^2)">
                                          <p:val>
                                            <p:fltVal val="0"/>
                                          </p:val>
                                        </p:tav>
                                        <p:tav tm="100000">
                                          <p:val>
                                            <p:fltVal val="1"/>
                                          </p:val>
                                        </p:tav>
                                      </p:tavLst>
                                    </p:anim>
                                    <p:animEffect filter="fade">
                                      <p:cBhvr>
                                        <p:cTn id="28" dur="700">
                                          <p:stCondLst>
                                            <p:cond delay="0"/>
                                          </p:stCondLst>
                                        </p:cTn>
                                        <p:tgtEl>
                                          <p:spTgt spid="14"/>
                                        </p:tgtEl>
                                      </p:cBhvr>
                                    </p:animEffect>
                                  </p:childTnLst>
                                </p:cTn>
                              </p:par>
                              <p:par>
                                <p:cTn id="29" presetID="0" presetClass="entr" presetSubtype="0" fill="hold" nodeType="withEffect">
                                  <p:stCondLst>
                                    <p:cond delay="0"/>
                                  </p:stCondLst>
                                  <p:childTnLst>
                                    <p:set>
                                      <p:cBhvr>
                                        <p:cTn id="30" dur="700" fill="hold">
                                          <p:stCondLst>
                                            <p:cond delay="0"/>
                                          </p:stCondLst>
                                        </p:cTn>
                                        <p:tgtEl>
                                          <p:spTgt spid="16"/>
                                        </p:tgtEl>
                                        <p:attrNameLst>
                                          <p:attrName>style.visibility</p:attrName>
                                        </p:attrNameLst>
                                      </p:cBhvr>
                                      <p:to>
                                        <p:strVal val="visible"/>
                                      </p:to>
                                    </p:set>
                                    <p:anim to="" calcmode="lin" valueType="num">
                                      <p:cBhvr>
                                        <p:cTn id="31" dur="700" fill="hold">
                                          <p:stCondLst>
                                            <p:cond delay="0"/>
                                          </p:stCondLst>
                                        </p:cTn>
                                        <p:tgtEl>
                                          <p:spTgt spid="16"/>
                                        </p:tgtEl>
                                        <p:attrNameLst>
                                          <p:attrName>ppt_x</p:attrName>
                                        </p:attrNameLst>
                                      </p:cBhvr>
                                      <p:tavLst>
                                        <p:tav tm="0" fmla="#ppt_x+#ppt_w*((1.5-1.5*$)^3-(1.5-1.5*$)^2)">
                                          <p:val>
                                            <p:fltVal val="0"/>
                                          </p:val>
                                        </p:tav>
                                        <p:tav tm="100000">
                                          <p:val>
                                            <p:fltVal val="1"/>
                                          </p:val>
                                        </p:tav>
                                      </p:tavLst>
                                    </p:anim>
                                    <p:animEffect filter="fade">
                                      <p:cBhvr>
                                        <p:cTn id="32" dur="700">
                                          <p:stCondLst>
                                            <p:cond delay="0"/>
                                          </p:stCondLst>
                                        </p:cTn>
                                        <p:tgtEl>
                                          <p:spTgt spid="16"/>
                                        </p:tgtEl>
                                      </p:cBhvr>
                                    </p:animEffect>
                                  </p:childTnLst>
                                </p:cTn>
                              </p:par>
                              <p:par>
                                <p:cTn id="33" presetID="0" presetClass="entr" presetSubtype="0" fill="hold" grpId="0" nodeType="withEffect">
                                  <p:stCondLst>
                                    <p:cond delay="0"/>
                                  </p:stCondLst>
                                  <p:iterate type="lt">
                                    <p:tmPct val="10000"/>
                                  </p:iterate>
                                  <p:childTnLst>
                                    <p:set>
                                      <p:cBhvr>
                                        <p:cTn id="34" dur="700" fill="hold">
                                          <p:stCondLst>
                                            <p:cond delay="0"/>
                                          </p:stCondLst>
                                        </p:cTn>
                                        <p:tgtEl>
                                          <p:spTgt spid="17"/>
                                        </p:tgtEl>
                                        <p:attrNameLst>
                                          <p:attrName>style.visibility</p:attrName>
                                        </p:attrNameLst>
                                      </p:cBhvr>
                                      <p:to>
                                        <p:strVal val="visible"/>
                                      </p:to>
                                    </p:set>
                                    <p:anim to="" calcmode="lin" valueType="num">
                                      <p:cBhvr>
                                        <p:cTn id="35" dur="700" fill="hold">
                                          <p:stCondLst>
                                            <p:cond delay="0"/>
                                          </p:stCondLst>
                                        </p:cTn>
                                        <p:tgtEl>
                                          <p:spTgt spid="17"/>
                                        </p:tgtEl>
                                        <p:attrNameLst>
                                          <p:attrName>ppt_x</p:attrName>
                                        </p:attrNameLst>
                                      </p:cBhvr>
                                      <p:tavLst>
                                        <p:tav tm="0" fmla="#ppt_x+#ppt_w*((1.5-1.5*$)^3-(1.5-1.5*$)^2)">
                                          <p:val>
                                            <p:fltVal val="0"/>
                                          </p:val>
                                        </p:tav>
                                        <p:tav tm="100000">
                                          <p:val>
                                            <p:fltVal val="1"/>
                                          </p:val>
                                        </p:tav>
                                      </p:tavLst>
                                    </p:anim>
                                    <p:animEffect filter="fade">
                                      <p:cBhvr>
                                        <p:cTn id="36" dur="700">
                                          <p:stCondLst>
                                            <p:cond delay="0"/>
                                          </p:stCondLst>
                                        </p:cTn>
                                        <p:tgtEl>
                                          <p:spTgt spid="17"/>
                                        </p:tgtEl>
                                      </p:cBhvr>
                                    </p:animEffect>
                                  </p:childTnLst>
                                </p:cTn>
                              </p:par>
                              <p:par>
                                <p:cTn id="37" presetID="0" presetClass="entr" presetSubtype="0" fill="hold" grpId="0" nodeType="withEffect">
                                  <p:stCondLst>
                                    <p:cond delay="0"/>
                                  </p:stCondLst>
                                  <p:iterate type="lt">
                                    <p:tmPct val="10000"/>
                                  </p:iterate>
                                  <p:childTnLst>
                                    <p:set>
                                      <p:cBhvr>
                                        <p:cTn id="38" dur="700" fill="hold">
                                          <p:stCondLst>
                                            <p:cond delay="0"/>
                                          </p:stCondLst>
                                        </p:cTn>
                                        <p:tgtEl>
                                          <p:spTgt spid="12"/>
                                        </p:tgtEl>
                                        <p:attrNameLst>
                                          <p:attrName>style.visibility</p:attrName>
                                        </p:attrNameLst>
                                      </p:cBhvr>
                                      <p:to>
                                        <p:strVal val="visible"/>
                                      </p:to>
                                    </p:set>
                                    <p:anim to="" calcmode="lin" valueType="num">
                                      <p:cBhvr>
                                        <p:cTn id="39" dur="700" fill="hold">
                                          <p:stCondLst>
                                            <p:cond delay="0"/>
                                          </p:stCondLst>
                                        </p:cTn>
                                        <p:tgtEl>
                                          <p:spTgt spid="12"/>
                                        </p:tgtEl>
                                        <p:attrNameLst>
                                          <p:attrName>ppt_x</p:attrName>
                                        </p:attrNameLst>
                                      </p:cBhvr>
                                      <p:tavLst>
                                        <p:tav tm="0" fmla="#ppt_x+#ppt_w*((1.5-1.5*$)^3-(1.5-1.5*$)^2)">
                                          <p:val>
                                            <p:fltVal val="0"/>
                                          </p:val>
                                        </p:tav>
                                        <p:tav tm="100000">
                                          <p:val>
                                            <p:fltVal val="1"/>
                                          </p:val>
                                        </p:tav>
                                      </p:tavLst>
                                    </p:anim>
                                    <p:animEffect filter="fade">
                                      <p:cBhvr>
                                        <p:cTn id="40" dur="7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9" grpId="0" animBg="1" autoUpdateAnimBg="0"/>
      <p:bldP spid="27" grpId="0" animBg="1" autoUpdateAnimBg="0"/>
      <p:bldP spid="11" grpId="0" animBg="1" autoUpdateAnimBg="0"/>
      <p:bldP spid="14" grpId="0"/>
      <p:bldP spid="17" grpId="0" animBg="1"/>
      <p:bldP spid="12"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546215" y="686435"/>
            <a:ext cx="5645150" cy="3782695"/>
          </a:xfrm>
          <a:prstGeom prst="rect">
            <a:avLst/>
          </a:prstGeom>
          <a:solidFill>
            <a:schemeClr val="accent1">
              <a:lumMod val="40000"/>
              <a:lumOff val="60000"/>
            </a:schemeClr>
          </a:solidFill>
          <a:ln w="28575" cmpd="sng">
            <a:solidFill>
              <a:schemeClr val="accent1">
                <a:shade val="50000"/>
              </a:schemeClr>
            </a:solidFill>
            <a:prstDash val="sysDot"/>
          </a:ln>
        </p:spPr>
        <p:txBody>
          <a:bodyPr>
            <a:noAutofit/>
          </a:bodyPr>
          <a:p>
            <a:pPr indent="181610"/>
            <a:r>
              <a:rPr lang="zh-CN" sz="2400" b="1">
                <a:solidFill>
                  <a:srgbClr val="FF0000"/>
                </a:solidFill>
                <a:ea typeface="宋体" panose="02010600030101010101" pitchFamily="2" charset="-122"/>
              </a:rPr>
              <a:t>（</a:t>
            </a:r>
            <a:r>
              <a:rPr lang="en-US" altLang="zh-CN" sz="2400" b="1">
                <a:solidFill>
                  <a:srgbClr val="FF0000"/>
                </a:solidFill>
                <a:ea typeface="宋体" panose="02010600030101010101" pitchFamily="2" charset="-122"/>
              </a:rPr>
              <a:t>1</a:t>
            </a:r>
            <a:r>
              <a:rPr lang="zh-CN" altLang="en-US" sz="2400" b="1">
                <a:solidFill>
                  <a:srgbClr val="FF0000"/>
                </a:solidFill>
                <a:ea typeface="宋体" panose="02010600030101010101" pitchFamily="2" charset="-122"/>
              </a:rPr>
              <a:t>）</a:t>
            </a:r>
            <a:r>
              <a:rPr lang="zh-CN" sz="2400" b="1">
                <a:solidFill>
                  <a:srgbClr val="FF0000"/>
                </a:solidFill>
                <a:ea typeface="宋体" panose="02010600030101010101" pitchFamily="2" charset="-122"/>
              </a:rPr>
              <a:t>评分规则设计：</a:t>
            </a:r>
            <a:endParaRPr sz="2400" b="1">
              <a:solidFill>
                <a:srgbClr val="FF0000"/>
              </a:solidFill>
              <a:ea typeface="宋体" panose="02010600030101010101" pitchFamily="2" charset="-122"/>
            </a:endParaRPr>
          </a:p>
          <a:p>
            <a:pPr indent="181610"/>
            <a:r>
              <a:rPr sz="2400" b="1">
                <a:solidFill>
                  <a:schemeClr val="tx1"/>
                </a:solidFill>
                <a:ea typeface="宋体" panose="02010600030101010101" pitchFamily="2" charset="-122"/>
              </a:rPr>
              <a:t>1.评分规则作为实施表现性评价的一种关键评分工具，它描述了和标准相关的、期望学生达到的表现水平，以及怎样根据事先制定好的规则评价这个作品。评分规则的结构有：表现维度、表现等级、描述符和表现样例</a:t>
            </a:r>
            <a:endParaRPr sz="2400" b="1">
              <a:solidFill>
                <a:schemeClr val="tx1"/>
              </a:solidFill>
              <a:ea typeface="宋体" panose="02010600030101010101" pitchFamily="2" charset="-122"/>
            </a:endParaRPr>
          </a:p>
          <a:p>
            <a:pPr indent="181610"/>
            <a:r>
              <a:rPr sz="2400" b="1">
                <a:solidFill>
                  <a:schemeClr val="tx1"/>
                </a:solidFill>
                <a:ea typeface="宋体" panose="02010600030101010101" pitchFamily="2" charset="-122"/>
              </a:rPr>
              <a:t>2.评分规则的表现等级要注重彼此之间的连续性，也就是说等级和等级之间在质量上的差异是相等的。</a:t>
            </a:r>
            <a:endParaRPr sz="2400" b="1">
              <a:solidFill>
                <a:schemeClr val="tx1"/>
              </a:solidFill>
              <a:ea typeface="宋体" panose="02010600030101010101" pitchFamily="2" charset="-122"/>
            </a:endParaRPr>
          </a:p>
          <a:p>
            <a:pPr indent="181610"/>
            <a:endParaRPr sz="2400" b="1">
              <a:solidFill>
                <a:schemeClr val="tx1"/>
              </a:solidFill>
              <a:ea typeface="宋体" panose="02010600030101010101" pitchFamily="2" charset="-122"/>
            </a:endParaRPr>
          </a:p>
        </p:txBody>
      </p:sp>
      <p:sp>
        <p:nvSpPr>
          <p:cNvPr id="51" name="PA_文本框 50"/>
          <p:cNvSpPr txBox="1"/>
          <p:nvPr>
            <p:custDataLst>
              <p:tags r:id="rId1"/>
            </p:custDataLst>
          </p:nvPr>
        </p:nvSpPr>
        <p:spPr>
          <a:xfrm>
            <a:off x="0" y="-52070"/>
            <a:ext cx="2890520" cy="52197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noProof="0">
                <a:ln>
                  <a:noFill/>
                </a:ln>
                <a:solidFill>
                  <a:prstClr val="black"/>
                </a:solidFill>
                <a:effectLst/>
                <a:uLnTx/>
                <a:uFillTx/>
                <a:latin typeface="宋体" panose="02010600030101010101" pitchFamily="2" charset="-122"/>
                <a:ea typeface="宋体" panose="02010600030101010101" pitchFamily="2" charset="-122"/>
                <a:sym typeface="+mn-ea"/>
              </a:rPr>
              <a:t>表现多元</a:t>
            </a:r>
            <a:endParaRPr kumimoji="0" lang="zh-CN" altLang="en-US" sz="2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sym typeface="+mn-ea"/>
            </a:endParaRPr>
          </a:p>
        </p:txBody>
      </p:sp>
      <p:sp>
        <p:nvSpPr>
          <p:cNvPr id="50" name="PA_KSO_Shape"/>
          <p:cNvSpPr/>
          <p:nvPr>
            <p:custDataLst>
              <p:tags r:id="rId2"/>
            </p:custDataLst>
          </p:nvPr>
        </p:nvSpPr>
        <p:spPr>
          <a:xfrm>
            <a:off x="157480" y="393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pic>
        <p:nvPicPr>
          <p:cNvPr id="2" name="图片 1" descr="2b292ce9bf575f19f717d6d98a3fcccd"/>
          <p:cNvPicPr>
            <a:picLocks noChangeAspect="1"/>
          </p:cNvPicPr>
          <p:nvPr>
            <p:custDataLst>
              <p:tags r:id="rId3"/>
            </p:custDataLst>
          </p:nvPr>
        </p:nvPicPr>
        <p:blipFill>
          <a:blip r:embed="rId4"/>
          <a:stretch>
            <a:fillRect/>
          </a:stretch>
        </p:blipFill>
        <p:spPr>
          <a:xfrm>
            <a:off x="452755" y="991235"/>
            <a:ext cx="6001385" cy="5539740"/>
          </a:xfrm>
          <a:prstGeom prst="rect">
            <a:avLst/>
          </a:prstGeom>
          <a:ln w="28575" cmpd="sng">
            <a:solidFill>
              <a:schemeClr val="accent1"/>
            </a:solidFill>
            <a:prstDash val="solid"/>
          </a:ln>
        </p:spPr>
      </p:pic>
      <p:sp>
        <p:nvSpPr>
          <p:cNvPr id="55" name="PA_KSO_Shape"/>
          <p:cNvSpPr/>
          <p:nvPr>
            <p:custDataLst>
              <p:tags r:id="rId5"/>
            </p:custDataLst>
          </p:nvPr>
        </p:nvSpPr>
        <p:spPr bwMode="auto">
          <a:xfrm>
            <a:off x="11304270" y="6206490"/>
            <a:ext cx="826135" cy="575310"/>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nvGrpSpPr>
          <p:cNvPr id="67" name="组合 66"/>
          <p:cNvGrpSpPr/>
          <p:nvPr/>
        </p:nvGrpSpPr>
        <p:grpSpPr>
          <a:xfrm>
            <a:off x="768350" y="31750"/>
            <a:ext cx="11130915" cy="875665"/>
            <a:chOff x="1378" y="3890"/>
            <a:chExt cx="16445" cy="1804"/>
          </a:xfrm>
        </p:grpSpPr>
        <p:cxnSp>
          <p:nvCxnSpPr>
            <p:cNvPr id="68" name="直接连接符 67"/>
            <p:cNvCxnSpPr/>
            <p:nvPr>
              <p:custDataLst>
                <p:tags r:id="rId6"/>
              </p:custDataLst>
            </p:nvPr>
          </p:nvCxnSpPr>
          <p:spPr>
            <a:xfrm>
              <a:off x="1378" y="4793"/>
              <a:ext cx="22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nvGrpSpPr>
            <p:cNvPr id="69" name="组合 68"/>
            <p:cNvGrpSpPr/>
            <p:nvPr/>
          </p:nvGrpSpPr>
          <p:grpSpPr>
            <a:xfrm>
              <a:off x="3819" y="3890"/>
              <a:ext cx="1805" cy="1805"/>
              <a:chOff x="2425178" y="2470245"/>
              <a:chExt cx="1146412" cy="1146412"/>
            </a:xfrm>
          </p:grpSpPr>
          <p:sp>
            <p:nvSpPr>
              <p:cNvPr id="70" name="弧形 69"/>
              <p:cNvSpPr/>
              <p:nvPr>
                <p:custDataLst>
                  <p:tags r:id="rId7"/>
                </p:custDataLst>
              </p:nvPr>
            </p:nvSpPr>
            <p:spPr>
              <a:xfrm>
                <a:off x="2425178" y="2470245"/>
                <a:ext cx="1146412" cy="1146412"/>
              </a:xfrm>
              <a:prstGeom prst="arc">
                <a:avLst>
                  <a:gd name="adj1" fmla="val 12769018"/>
                  <a:gd name="adj2" fmla="val 15404033"/>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弧形 70"/>
              <p:cNvSpPr/>
              <p:nvPr>
                <p:custDataLst>
                  <p:tags r:id="rId8"/>
                </p:custDataLst>
              </p:nvPr>
            </p:nvSpPr>
            <p:spPr>
              <a:xfrm>
                <a:off x="2425178" y="2470245"/>
                <a:ext cx="1146412" cy="1146412"/>
              </a:xfrm>
              <a:prstGeom prst="arc">
                <a:avLst>
                  <a:gd name="adj1" fmla="val 16200000"/>
                  <a:gd name="adj2" fmla="val 11981587"/>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23"/>
              <p:cNvSpPr/>
              <p:nvPr>
                <p:custDataLst>
                  <p:tags r:id="rId9"/>
                </p:custDataLst>
              </p:nvPr>
            </p:nvSpPr>
            <p:spPr>
              <a:xfrm>
                <a:off x="2684485" y="2757466"/>
                <a:ext cx="627798" cy="57197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3" name="组合 72"/>
            <p:cNvGrpSpPr/>
            <p:nvPr/>
          </p:nvGrpSpPr>
          <p:grpSpPr>
            <a:xfrm>
              <a:off x="5769" y="3890"/>
              <a:ext cx="12054" cy="1592"/>
              <a:chOff x="3663002" y="2470245"/>
              <a:chExt cx="7654286" cy="1011114"/>
            </a:xfrm>
          </p:grpSpPr>
          <p:cxnSp>
            <p:nvCxnSpPr>
              <p:cNvPr id="74" name="直接连接符 73"/>
              <p:cNvCxnSpPr/>
              <p:nvPr>
                <p:custDataLst>
                  <p:tags r:id="rId10"/>
                </p:custDataLst>
              </p:nvPr>
            </p:nvCxnSpPr>
            <p:spPr>
              <a:xfrm>
                <a:off x="3663002" y="3043451"/>
                <a:ext cx="32330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5" name="直接连接符 74"/>
              <p:cNvCxnSpPr/>
              <p:nvPr>
                <p:custDataLst>
                  <p:tags r:id="rId11"/>
                </p:custDataLst>
              </p:nvPr>
            </p:nvCxnSpPr>
            <p:spPr>
              <a:xfrm>
                <a:off x="8454109" y="3043451"/>
                <a:ext cx="2863179"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6" name="直接连接符 75"/>
              <p:cNvCxnSpPr/>
              <p:nvPr>
                <p:custDataLst>
                  <p:tags r:id="rId12"/>
                </p:custDataLst>
              </p:nvPr>
            </p:nvCxnSpPr>
            <p:spPr>
              <a:xfrm flipV="1">
                <a:off x="6896100" y="2470245"/>
                <a:ext cx="266700" cy="573206"/>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7" name="直接连接符 76"/>
              <p:cNvCxnSpPr/>
              <p:nvPr>
                <p:custDataLst>
                  <p:tags r:id="rId13"/>
                </p:custDataLst>
              </p:nvPr>
            </p:nvCxnSpPr>
            <p:spPr>
              <a:xfrm flipH="1" flipV="1">
                <a:off x="7162801" y="2470245"/>
                <a:ext cx="37037" cy="101111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8" name="直接连接符 77"/>
              <p:cNvCxnSpPr/>
              <p:nvPr>
                <p:custDataLst>
                  <p:tags r:id="rId14"/>
                </p:custDataLst>
              </p:nvPr>
            </p:nvCxnSpPr>
            <p:spPr>
              <a:xfrm>
                <a:off x="7469723" y="3043451"/>
                <a:ext cx="464846"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9" name="直接连接符 78"/>
              <p:cNvCxnSpPr/>
              <p:nvPr>
                <p:custDataLst>
                  <p:tags r:id="rId15"/>
                </p:custDataLst>
              </p:nvPr>
            </p:nvCxnSpPr>
            <p:spPr>
              <a:xfrm flipV="1">
                <a:off x="7199838" y="3043451"/>
                <a:ext cx="269885" cy="43790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0" name="直接连接符 79"/>
              <p:cNvCxnSpPr/>
              <p:nvPr>
                <p:custDataLst>
                  <p:tags r:id="rId16"/>
                </p:custDataLst>
              </p:nvPr>
            </p:nvCxnSpPr>
            <p:spPr>
              <a:xfrm flipV="1">
                <a:off x="7931657" y="2756849"/>
                <a:ext cx="90516" cy="286602"/>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1" name="直接连接符 80"/>
              <p:cNvCxnSpPr/>
              <p:nvPr>
                <p:custDataLst>
                  <p:tags r:id="rId17"/>
                </p:custDataLst>
              </p:nvPr>
            </p:nvCxnSpPr>
            <p:spPr>
              <a:xfrm flipH="1" flipV="1">
                <a:off x="8022173" y="2756848"/>
                <a:ext cx="71954" cy="505557"/>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2" name="直接连接符 81"/>
              <p:cNvCxnSpPr/>
              <p:nvPr>
                <p:custDataLst>
                  <p:tags r:id="rId18"/>
                </p:custDataLst>
              </p:nvPr>
            </p:nvCxnSpPr>
            <p:spPr>
              <a:xfrm flipV="1">
                <a:off x="8094127" y="2648407"/>
                <a:ext cx="237147" cy="61399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3" name="直接连接符 82"/>
              <p:cNvCxnSpPr/>
              <p:nvPr>
                <p:custDataLst>
                  <p:tags r:id="rId19"/>
                </p:custDataLst>
              </p:nvPr>
            </p:nvCxnSpPr>
            <p:spPr>
              <a:xfrm flipH="1" flipV="1">
                <a:off x="8329383" y="2648407"/>
                <a:ext cx="124726" cy="39504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grpSp>
      <p:sp>
        <p:nvSpPr>
          <p:cNvPr id="3" name="文本框 2"/>
          <p:cNvSpPr txBox="1"/>
          <p:nvPr>
            <p:custDataLst>
              <p:tags r:id="rId20"/>
            </p:custDataLst>
          </p:nvPr>
        </p:nvSpPr>
        <p:spPr>
          <a:xfrm>
            <a:off x="6546215" y="4518660"/>
            <a:ext cx="5645150" cy="2339340"/>
          </a:xfrm>
          <a:prstGeom prst="rect">
            <a:avLst/>
          </a:prstGeom>
          <a:solidFill>
            <a:schemeClr val="accent1">
              <a:lumMod val="40000"/>
              <a:lumOff val="60000"/>
            </a:schemeClr>
          </a:solidFill>
          <a:ln w="28575" cmpd="sng">
            <a:solidFill>
              <a:srgbClr val="FF0000"/>
            </a:solidFill>
            <a:prstDash val="sysDot"/>
          </a:ln>
        </p:spPr>
        <p:txBody>
          <a:bodyPr>
            <a:noAutofit/>
          </a:bodyPr>
          <a:p>
            <a:pPr indent="181610"/>
            <a:r>
              <a:rPr lang="zh-CN" sz="2400" b="1">
                <a:solidFill>
                  <a:srgbClr val="FF0000"/>
                </a:solidFill>
                <a:ea typeface="宋体" panose="02010600030101010101" pitchFamily="2" charset="-122"/>
              </a:rPr>
              <a:t>（</a:t>
            </a:r>
            <a:r>
              <a:rPr lang="en-US" altLang="zh-CN" sz="2400" b="1">
                <a:solidFill>
                  <a:srgbClr val="FF0000"/>
                </a:solidFill>
                <a:ea typeface="宋体" panose="02010600030101010101" pitchFamily="2" charset="-122"/>
              </a:rPr>
              <a:t>2</a:t>
            </a:r>
            <a:r>
              <a:rPr lang="zh-CN" altLang="en-US" sz="2400" b="1">
                <a:solidFill>
                  <a:srgbClr val="FF0000"/>
                </a:solidFill>
                <a:ea typeface="宋体" panose="02010600030101010101" pitchFamily="2" charset="-122"/>
              </a:rPr>
              <a:t>）</a:t>
            </a:r>
            <a:r>
              <a:rPr lang="zh-CN" sz="2400" b="1">
                <a:solidFill>
                  <a:srgbClr val="FF0000"/>
                </a:solidFill>
                <a:ea typeface="宋体" panose="02010600030101010101" pitchFamily="2" charset="-122"/>
              </a:rPr>
              <a:t>评分规则类型：</a:t>
            </a:r>
            <a:endParaRPr sz="2400" b="1">
              <a:solidFill>
                <a:schemeClr val="tx1"/>
              </a:solidFill>
              <a:ea typeface="宋体" panose="02010600030101010101" pitchFamily="2" charset="-122"/>
            </a:endParaRPr>
          </a:p>
          <a:p>
            <a:pPr indent="181610"/>
            <a:r>
              <a:rPr lang="en-US" sz="2400" b="1">
                <a:solidFill>
                  <a:schemeClr val="tx1"/>
                </a:solidFill>
                <a:ea typeface="宋体" panose="02010600030101010101" pitchFamily="2" charset="-122"/>
              </a:rPr>
              <a:t>  </a:t>
            </a:r>
            <a:r>
              <a:rPr sz="2400" b="1">
                <a:solidFill>
                  <a:schemeClr val="tx1"/>
                </a:solidFill>
                <a:ea typeface="宋体" panose="02010600030101010101" pitchFamily="2" charset="-122"/>
              </a:rPr>
              <a:t>评分规则的类型来看分为整体评分规则和分项评分规则，本题适用于分项评分规则，分项评分规则是将要评价的表现分解成几个要素或维度，对它们分别做出评价，对每一项要素进行单独评分。</a:t>
            </a:r>
            <a:endParaRPr sz="2400" b="1">
              <a:solidFill>
                <a:schemeClr val="tx1"/>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51"/>
                                        </p:tgtEl>
                                        <p:attrNameLst>
                                          <p:attrName>style.visibility</p:attrName>
                                        </p:attrNameLst>
                                      </p:cBhvr>
                                      <p:to>
                                        <p:strVal val="visible"/>
                                      </p:to>
                                    </p:set>
                                    <p:anim to="" calcmode="lin" valueType="num">
                                      <p:cBhvr>
                                        <p:cTn id="7" dur="700" fill="hold">
                                          <p:stCondLst>
                                            <p:cond delay="0"/>
                                          </p:stCondLst>
                                        </p:cTn>
                                        <p:tgtEl>
                                          <p:spTgt spid="51"/>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51"/>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50"/>
                                        </p:tgtEl>
                                        <p:attrNameLst>
                                          <p:attrName>style.visibility</p:attrName>
                                        </p:attrNameLst>
                                      </p:cBhvr>
                                      <p:to>
                                        <p:strVal val="visible"/>
                                      </p:to>
                                    </p:set>
                                    <p:anim to="" calcmode="lin" valueType="num">
                                      <p:cBhvr>
                                        <p:cTn id="11" dur="700" fill="hold">
                                          <p:stCondLst>
                                            <p:cond delay="0"/>
                                          </p:stCondLst>
                                        </p:cTn>
                                        <p:tgtEl>
                                          <p:spTgt spid="50"/>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50"/>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55"/>
                                        </p:tgtEl>
                                        <p:attrNameLst>
                                          <p:attrName>style.visibility</p:attrName>
                                        </p:attrNameLst>
                                      </p:cBhvr>
                                      <p:to>
                                        <p:strVal val="visible"/>
                                      </p:to>
                                    </p:set>
                                    <p:anim to="" calcmode="lin" valueType="num">
                                      <p:cBhvr>
                                        <p:cTn id="15" dur="700" fill="hold">
                                          <p:stCondLst>
                                            <p:cond delay="0"/>
                                          </p:stCondLst>
                                        </p:cTn>
                                        <p:tgtEl>
                                          <p:spTgt spid="55"/>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autoUpdateAnimBg="0"/>
      <p:bldP spid="50" grpId="0" bldLvl="0" animBg="1" autoUpdateAnimBg="0"/>
      <p:bldP spid="5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矩形 9"/>
          <p:cNvSpPr/>
          <p:nvPr>
            <p:custDataLst>
              <p:tags r:id="rId1"/>
            </p:custDataLst>
          </p:nvPr>
        </p:nvSpPr>
        <p:spPr>
          <a:xfrm>
            <a:off x="0" y="5914901"/>
            <a:ext cx="2933700" cy="524000"/>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aphicFrame>
        <p:nvGraphicFramePr>
          <p:cNvPr id="2" name="表格 1"/>
          <p:cNvGraphicFramePr/>
          <p:nvPr>
            <p:custDataLst>
              <p:tags r:id="rId2"/>
            </p:custDataLst>
          </p:nvPr>
        </p:nvGraphicFramePr>
        <p:xfrm>
          <a:off x="543560" y="1652270"/>
          <a:ext cx="10546715" cy="3806825"/>
        </p:xfrm>
        <a:graphic>
          <a:graphicData uri="http://schemas.openxmlformats.org/drawingml/2006/table">
            <a:tbl>
              <a:tblPr/>
              <a:tblGrid>
                <a:gridCol w="2014855"/>
                <a:gridCol w="8531860"/>
              </a:tblGrid>
              <a:tr h="422910">
                <a:tc>
                  <a:txBody>
                    <a:bodyPr/>
                    <a:p>
                      <a:pPr indent="0">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等级</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描述</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1254125">
                <a:tc>
                  <a:txBody>
                    <a:bodyPr/>
                    <a:p>
                      <a:pPr indent="0">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水平三</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能从三个时代关于农业的多个角度，综合多个内容去描述，能提炼一个观点，能紧扣观点加以论述，能讲清楚措施或技术在当时所产生的影响且表述全面，条理清晰</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1238885">
                <a:tc>
                  <a:txBody>
                    <a:bodyPr/>
                    <a:p>
                      <a:pPr indent="0">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水平二</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能从两个时代关于农业的两个角度，综合两个内容去描述，能提炼一个观点，能紧扣观点加以论述，能讲清楚措施或技术在当时所产生的影响且表述较为全面，条理清晰</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890905">
                <a:tc>
                  <a:txBody>
                    <a:bodyPr/>
                    <a:p>
                      <a:pPr indent="0">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水平一</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从古代或近代或现代的关于农业的一个角度去描述，能提炼一个观点，较能紧扣观点加以论述，表述较为全面，条理清晰</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bl>
          </a:graphicData>
        </a:graphic>
      </p:graphicFrame>
      <p:grpSp>
        <p:nvGrpSpPr>
          <p:cNvPr id="67" name="组合 66"/>
          <p:cNvGrpSpPr/>
          <p:nvPr/>
        </p:nvGrpSpPr>
        <p:grpSpPr>
          <a:xfrm>
            <a:off x="768350" y="31750"/>
            <a:ext cx="11130915" cy="875665"/>
            <a:chOff x="1378" y="3890"/>
            <a:chExt cx="16445" cy="1804"/>
          </a:xfrm>
        </p:grpSpPr>
        <p:cxnSp>
          <p:nvCxnSpPr>
            <p:cNvPr id="68" name="直接连接符 67"/>
            <p:cNvCxnSpPr/>
            <p:nvPr>
              <p:custDataLst>
                <p:tags r:id="rId3"/>
              </p:custDataLst>
            </p:nvPr>
          </p:nvCxnSpPr>
          <p:spPr>
            <a:xfrm>
              <a:off x="1378" y="4793"/>
              <a:ext cx="22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nvGrpSpPr>
            <p:cNvPr id="69" name="组合 68"/>
            <p:cNvGrpSpPr/>
            <p:nvPr/>
          </p:nvGrpSpPr>
          <p:grpSpPr>
            <a:xfrm>
              <a:off x="3819" y="3890"/>
              <a:ext cx="1805" cy="1805"/>
              <a:chOff x="2425178" y="2470245"/>
              <a:chExt cx="1146412" cy="1146412"/>
            </a:xfrm>
          </p:grpSpPr>
          <p:sp>
            <p:nvSpPr>
              <p:cNvPr id="70" name="弧形 69"/>
              <p:cNvSpPr/>
              <p:nvPr>
                <p:custDataLst>
                  <p:tags r:id="rId4"/>
                </p:custDataLst>
              </p:nvPr>
            </p:nvSpPr>
            <p:spPr>
              <a:xfrm>
                <a:off x="2425178" y="2470245"/>
                <a:ext cx="1146412" cy="1146412"/>
              </a:xfrm>
              <a:prstGeom prst="arc">
                <a:avLst>
                  <a:gd name="adj1" fmla="val 12769018"/>
                  <a:gd name="adj2" fmla="val 15404033"/>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弧形 70"/>
              <p:cNvSpPr/>
              <p:nvPr>
                <p:custDataLst>
                  <p:tags r:id="rId5"/>
                </p:custDataLst>
              </p:nvPr>
            </p:nvSpPr>
            <p:spPr>
              <a:xfrm>
                <a:off x="2425178" y="2470245"/>
                <a:ext cx="1146412" cy="1146412"/>
              </a:xfrm>
              <a:prstGeom prst="arc">
                <a:avLst>
                  <a:gd name="adj1" fmla="val 16200000"/>
                  <a:gd name="adj2" fmla="val 11981587"/>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23"/>
              <p:cNvSpPr/>
              <p:nvPr>
                <p:custDataLst>
                  <p:tags r:id="rId6"/>
                </p:custDataLst>
              </p:nvPr>
            </p:nvSpPr>
            <p:spPr>
              <a:xfrm>
                <a:off x="2684485" y="2757466"/>
                <a:ext cx="627798" cy="57197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3" name="组合 72"/>
            <p:cNvGrpSpPr/>
            <p:nvPr/>
          </p:nvGrpSpPr>
          <p:grpSpPr>
            <a:xfrm>
              <a:off x="5769" y="3890"/>
              <a:ext cx="12054" cy="1592"/>
              <a:chOff x="3663002" y="2470245"/>
              <a:chExt cx="7654286" cy="1011114"/>
            </a:xfrm>
          </p:grpSpPr>
          <p:cxnSp>
            <p:nvCxnSpPr>
              <p:cNvPr id="74" name="直接连接符 73"/>
              <p:cNvCxnSpPr/>
              <p:nvPr>
                <p:custDataLst>
                  <p:tags r:id="rId7"/>
                </p:custDataLst>
              </p:nvPr>
            </p:nvCxnSpPr>
            <p:spPr>
              <a:xfrm>
                <a:off x="3663002" y="3043451"/>
                <a:ext cx="32330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5" name="直接连接符 74"/>
              <p:cNvCxnSpPr/>
              <p:nvPr>
                <p:custDataLst>
                  <p:tags r:id="rId8"/>
                </p:custDataLst>
              </p:nvPr>
            </p:nvCxnSpPr>
            <p:spPr>
              <a:xfrm>
                <a:off x="8454109" y="3043451"/>
                <a:ext cx="2863179"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6" name="直接连接符 75"/>
              <p:cNvCxnSpPr/>
              <p:nvPr>
                <p:custDataLst>
                  <p:tags r:id="rId9"/>
                </p:custDataLst>
              </p:nvPr>
            </p:nvCxnSpPr>
            <p:spPr>
              <a:xfrm flipV="1">
                <a:off x="6896100" y="2470245"/>
                <a:ext cx="266700" cy="573206"/>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7" name="直接连接符 76"/>
              <p:cNvCxnSpPr/>
              <p:nvPr>
                <p:custDataLst>
                  <p:tags r:id="rId10"/>
                </p:custDataLst>
              </p:nvPr>
            </p:nvCxnSpPr>
            <p:spPr>
              <a:xfrm flipH="1" flipV="1">
                <a:off x="7162801" y="2470245"/>
                <a:ext cx="37037" cy="101111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8" name="直接连接符 77"/>
              <p:cNvCxnSpPr/>
              <p:nvPr>
                <p:custDataLst>
                  <p:tags r:id="rId11"/>
                </p:custDataLst>
              </p:nvPr>
            </p:nvCxnSpPr>
            <p:spPr>
              <a:xfrm>
                <a:off x="7469723" y="3043451"/>
                <a:ext cx="464846"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9" name="直接连接符 78"/>
              <p:cNvCxnSpPr/>
              <p:nvPr>
                <p:custDataLst>
                  <p:tags r:id="rId12"/>
                </p:custDataLst>
              </p:nvPr>
            </p:nvCxnSpPr>
            <p:spPr>
              <a:xfrm flipV="1">
                <a:off x="7199838" y="3043451"/>
                <a:ext cx="269885" cy="43790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0" name="直接连接符 79"/>
              <p:cNvCxnSpPr/>
              <p:nvPr>
                <p:custDataLst>
                  <p:tags r:id="rId13"/>
                </p:custDataLst>
              </p:nvPr>
            </p:nvCxnSpPr>
            <p:spPr>
              <a:xfrm flipV="1">
                <a:off x="7931657" y="2756849"/>
                <a:ext cx="90516" cy="286602"/>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1" name="直接连接符 80"/>
              <p:cNvCxnSpPr/>
              <p:nvPr>
                <p:custDataLst>
                  <p:tags r:id="rId14"/>
                </p:custDataLst>
              </p:nvPr>
            </p:nvCxnSpPr>
            <p:spPr>
              <a:xfrm flipH="1" flipV="1">
                <a:off x="8022173" y="2756848"/>
                <a:ext cx="71954" cy="505557"/>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2" name="直接连接符 81"/>
              <p:cNvCxnSpPr/>
              <p:nvPr>
                <p:custDataLst>
                  <p:tags r:id="rId15"/>
                </p:custDataLst>
              </p:nvPr>
            </p:nvCxnSpPr>
            <p:spPr>
              <a:xfrm flipV="1">
                <a:off x="8094127" y="2648407"/>
                <a:ext cx="237147" cy="61399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3" name="直接连接符 82"/>
              <p:cNvCxnSpPr/>
              <p:nvPr>
                <p:custDataLst>
                  <p:tags r:id="rId16"/>
                </p:custDataLst>
              </p:nvPr>
            </p:nvCxnSpPr>
            <p:spPr>
              <a:xfrm flipH="1" flipV="1">
                <a:off x="8329383" y="2648407"/>
                <a:ext cx="124726" cy="39504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grpSp>
      <p:sp>
        <p:nvSpPr>
          <p:cNvPr id="27" name="PA_KSO_Shape"/>
          <p:cNvSpPr/>
          <p:nvPr>
            <p:custDataLst>
              <p:tags r:id="rId17"/>
            </p:custDataLst>
          </p:nvPr>
        </p:nvSpPr>
        <p:spPr>
          <a:xfrm>
            <a:off x="-4445" y="3187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55" name="PA_KSO_Shape"/>
          <p:cNvSpPr/>
          <p:nvPr>
            <p:custDataLst>
              <p:tags r:id="rId18"/>
            </p:custDataLst>
          </p:nvPr>
        </p:nvSpPr>
        <p:spPr bwMode="auto">
          <a:xfrm>
            <a:off x="11304270" y="6206490"/>
            <a:ext cx="826135" cy="575310"/>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10"/>
                                        </p:tgtEl>
                                        <p:attrNameLst>
                                          <p:attrName>style.visibility</p:attrName>
                                        </p:attrNameLst>
                                      </p:cBhvr>
                                      <p:to>
                                        <p:strVal val="visible"/>
                                      </p:to>
                                    </p:set>
                                    <p:anim to="" calcmode="lin" valueType="num">
                                      <p:cBhvr>
                                        <p:cTn id="7" dur="700" fill="hold">
                                          <p:stCondLst>
                                            <p:cond delay="0"/>
                                          </p:stCondLst>
                                        </p:cTn>
                                        <p:tgtEl>
                                          <p:spTgt spid="10"/>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10"/>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7"/>
                                        </p:tgtEl>
                                        <p:attrNameLst>
                                          <p:attrName>style.visibility</p:attrName>
                                        </p:attrNameLst>
                                      </p:cBhvr>
                                      <p:to>
                                        <p:strVal val="visible"/>
                                      </p:to>
                                    </p:set>
                                    <p:anim to="" calcmode="lin" valueType="num">
                                      <p:cBhvr>
                                        <p:cTn id="11" dur="700" fill="hold">
                                          <p:stCondLst>
                                            <p:cond delay="0"/>
                                          </p:stCondLst>
                                        </p:cTn>
                                        <p:tgtEl>
                                          <p:spTgt spid="27"/>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27"/>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55"/>
                                        </p:tgtEl>
                                        <p:attrNameLst>
                                          <p:attrName>style.visibility</p:attrName>
                                        </p:attrNameLst>
                                      </p:cBhvr>
                                      <p:to>
                                        <p:strVal val="visible"/>
                                      </p:to>
                                    </p:set>
                                    <p:anim to="" calcmode="lin" valueType="num">
                                      <p:cBhvr>
                                        <p:cTn id="15" dur="700" fill="hold">
                                          <p:stCondLst>
                                            <p:cond delay="0"/>
                                          </p:stCondLst>
                                        </p:cTn>
                                        <p:tgtEl>
                                          <p:spTgt spid="55"/>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7" grpId="0" bldLvl="0" animBg="1" autoUpdateAnimBg="0"/>
      <p:bldP spid="5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矩形 5"/>
          <p:cNvSpPr/>
          <p:nvPr>
            <p:custDataLst>
              <p:tags r:id="rId1"/>
            </p:custDataLst>
          </p:nvPr>
        </p:nvSpPr>
        <p:spPr>
          <a:xfrm rot="2700000">
            <a:off x="7580890" y="755411"/>
            <a:ext cx="3177271" cy="3177271"/>
          </a:xfrm>
          <a:prstGeom prst="rect">
            <a:avLst/>
          </a:prstGeom>
          <a:blipFill dpi="0" rotWithShape="0">
            <a:blip r:embed="rId2">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PA_任意多边形 23"/>
          <p:cNvSpPr/>
          <p:nvPr>
            <p:custDataLst>
              <p:tags r:id="rId3"/>
            </p:custDataLst>
          </p:nvPr>
        </p:nvSpPr>
        <p:spPr>
          <a:xfrm rot="2700000">
            <a:off x="9532754" y="-663991"/>
            <a:ext cx="3177271" cy="2104393"/>
          </a:xfrm>
          <a:custGeom>
            <a:avLst/>
            <a:gdLst>
              <a:gd name="connsiteX0" fmla="*/ 1 w 3177271"/>
              <a:gd name="connsiteY0" fmla="*/ 2050510 h 2104393"/>
              <a:gd name="connsiteX1" fmla="*/ 2050512 w 3177271"/>
              <a:gd name="connsiteY1" fmla="*/ 0 h 2104393"/>
              <a:gd name="connsiteX2" fmla="*/ 3177271 w 3177271"/>
              <a:gd name="connsiteY2" fmla="*/ 1126759 h 2104393"/>
              <a:gd name="connsiteX3" fmla="*/ 3177271 w 3177271"/>
              <a:gd name="connsiteY3" fmla="*/ 2104393 h 2104393"/>
              <a:gd name="connsiteX4" fmla="*/ 0 w 3177271"/>
              <a:gd name="connsiteY4" fmla="*/ 2104393 h 210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2104393">
                <a:moveTo>
                  <a:pt x="1" y="2050510"/>
                </a:moveTo>
                <a:lnTo>
                  <a:pt x="2050512" y="0"/>
                </a:lnTo>
                <a:lnTo>
                  <a:pt x="3177271" y="1126759"/>
                </a:lnTo>
                <a:lnTo>
                  <a:pt x="3177271" y="2104393"/>
                </a:lnTo>
                <a:lnTo>
                  <a:pt x="0" y="2104393"/>
                </a:lnTo>
                <a:close/>
              </a:path>
            </a:pathLst>
          </a:custGeom>
          <a:blipFill dpi="0" rotWithShape="0">
            <a:blip r:embed="rId4">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8" name="PA_任意多边形 27"/>
          <p:cNvSpPr/>
          <p:nvPr>
            <p:custDataLst>
              <p:tags r:id="rId5"/>
            </p:custDataLst>
          </p:nvPr>
        </p:nvSpPr>
        <p:spPr>
          <a:xfrm rot="2700000">
            <a:off x="9941571" y="3085654"/>
            <a:ext cx="3177271" cy="3177271"/>
          </a:xfrm>
          <a:custGeom>
            <a:avLst/>
            <a:gdLst>
              <a:gd name="connsiteX0" fmla="*/ 0 w 3177271"/>
              <a:gd name="connsiteY0" fmla="*/ 0 h 3177271"/>
              <a:gd name="connsiteX1" fmla="*/ 935918 w 3177271"/>
              <a:gd name="connsiteY1" fmla="*/ 0 h 3177271"/>
              <a:gd name="connsiteX2" fmla="*/ 3177271 w 3177271"/>
              <a:gd name="connsiteY2" fmla="*/ 2241353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0"/>
                </a:moveTo>
                <a:lnTo>
                  <a:pt x="935918" y="0"/>
                </a:lnTo>
                <a:lnTo>
                  <a:pt x="3177271" y="2241353"/>
                </a:lnTo>
                <a:lnTo>
                  <a:pt x="3177271" y="3177271"/>
                </a:lnTo>
                <a:lnTo>
                  <a:pt x="0" y="3177271"/>
                </a:lnTo>
                <a:close/>
              </a:path>
            </a:pathLst>
          </a:custGeom>
          <a:blipFill dpi="0" rotWithShape="0">
            <a:blip r:embed="rId6">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6" name="PA_任意多边形 35"/>
          <p:cNvSpPr/>
          <p:nvPr>
            <p:custDataLst>
              <p:tags r:id="rId7"/>
            </p:custDataLst>
          </p:nvPr>
        </p:nvSpPr>
        <p:spPr>
          <a:xfrm rot="2700000">
            <a:off x="5245728" y="-1604723"/>
            <a:ext cx="3177271" cy="3177271"/>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5" name="PA_任意多边形 24"/>
          <p:cNvSpPr/>
          <p:nvPr>
            <p:custDataLst>
              <p:tags r:id="rId8"/>
            </p:custDataLst>
          </p:nvPr>
        </p:nvSpPr>
        <p:spPr>
          <a:xfrm rot="2700000">
            <a:off x="11783801" y="1930927"/>
            <a:ext cx="816398" cy="816398"/>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1" name="PA_任意多边形 50"/>
          <p:cNvSpPr/>
          <p:nvPr>
            <p:custDataLst>
              <p:tags r:id="rId9"/>
            </p:custDataLst>
          </p:nvPr>
        </p:nvSpPr>
        <p:spPr>
          <a:xfrm rot="2700000">
            <a:off x="-436148" y="6200721"/>
            <a:ext cx="1716663" cy="414787"/>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PA_文本框 18"/>
          <p:cNvSpPr txBox="1"/>
          <p:nvPr>
            <p:custDataLst>
              <p:tags r:id="rId10"/>
            </p:custDataLst>
          </p:nvPr>
        </p:nvSpPr>
        <p:spPr>
          <a:xfrm>
            <a:off x="-88062" y="3546284"/>
            <a:ext cx="8752840" cy="8299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3A3A3A"/>
                </a:solidFill>
                <a:effectLst/>
                <a:uLnTx/>
                <a:uFillTx/>
                <a:latin typeface="黑体" panose="02010609060101010101" charset="-122"/>
                <a:ea typeface="黑体" panose="02010609060101010101" charset="-122"/>
                <a:cs typeface="+mn-cs"/>
              </a:rPr>
              <a:t>表现性试题之试题分析（深圳）</a:t>
            </a:r>
            <a:endParaRPr kumimoji="0" lang="zh-CN" altLang="en-US" sz="4800" b="1" i="0" u="none" strike="noStrike" kern="1200" cap="none" spc="0" normalizeH="0" baseline="0" noProof="0" dirty="0">
              <a:ln>
                <a:noFill/>
              </a:ln>
              <a:solidFill>
                <a:srgbClr val="3A3A3A"/>
              </a:solidFill>
              <a:effectLst/>
              <a:uLnTx/>
              <a:uFillTx/>
              <a:latin typeface="黑体" panose="02010609060101010101" charset="-122"/>
              <a:ea typeface="黑体" panose="02010609060101010101" charset="-122"/>
              <a:cs typeface="+mn-cs"/>
            </a:endParaRPr>
          </a:p>
        </p:txBody>
      </p:sp>
      <p:grpSp>
        <p:nvGrpSpPr>
          <p:cNvPr id="20" name="PA_组合 19"/>
          <p:cNvGrpSpPr/>
          <p:nvPr>
            <p:custDataLst>
              <p:tags r:id="rId11"/>
            </p:custDataLst>
          </p:nvPr>
        </p:nvGrpSpPr>
        <p:grpSpPr>
          <a:xfrm>
            <a:off x="3318634" y="2332799"/>
            <a:ext cx="1203960" cy="1203960"/>
            <a:chOff x="5264362" y="1921322"/>
            <a:chExt cx="1203960" cy="1203960"/>
          </a:xfrm>
        </p:grpSpPr>
        <p:sp>
          <p:nvSpPr>
            <p:cNvPr id="21" name="椭圆 20"/>
            <p:cNvSpPr/>
            <p:nvPr/>
          </p:nvSpPr>
          <p:spPr>
            <a:xfrm>
              <a:off x="5264362" y="1921322"/>
              <a:ext cx="1203960" cy="1203960"/>
            </a:xfrm>
            <a:prstGeom prst="ellipse">
              <a:avLst/>
            </a:prstGeom>
            <a:noFill/>
            <a:ln>
              <a:solidFill>
                <a:srgbClr val="3A3A3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2" name="文本框 21"/>
            <p:cNvSpPr txBox="1"/>
            <p:nvPr/>
          </p:nvSpPr>
          <p:spPr>
            <a:xfrm>
              <a:off x="5534360" y="2123043"/>
              <a:ext cx="68480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C001"/>
                  </a:solidFill>
                  <a:effectLst/>
                  <a:uLnTx/>
                  <a:uFillTx/>
                  <a:latin typeface="Arial" panose="020B0604020202020204" pitchFamily="34" charset="0"/>
                  <a:ea typeface="微软雅黑" panose="020B0503020204020204" pitchFamily="34" charset="-122"/>
                  <a:cs typeface="Arial" panose="020B0604020202020204" pitchFamily="34" charset="0"/>
                </a:rPr>
                <a:t>LO</a:t>
              </a:r>
              <a:endParaRPr kumimoji="0" lang="en-US" altLang="zh-CN" sz="2400" b="0" i="0" u="none" strike="noStrike" kern="1200" cap="none" spc="0" normalizeH="0" baseline="0" noProof="0" dirty="0">
                <a:ln>
                  <a:noFill/>
                </a:ln>
                <a:solidFill>
                  <a:srgbClr val="FFC001"/>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C001"/>
                  </a:solidFill>
                  <a:effectLst/>
                  <a:uLnTx/>
                  <a:uFillTx/>
                  <a:latin typeface="Arial" panose="020B0604020202020204" pitchFamily="34" charset="0"/>
                  <a:ea typeface="微软雅黑" panose="020B0503020204020204" pitchFamily="34" charset="-122"/>
                  <a:cs typeface="Arial" panose="020B0604020202020204" pitchFamily="34" charset="0"/>
                </a:rPr>
                <a:t>GO</a:t>
              </a:r>
              <a:endParaRPr kumimoji="0" lang="zh-CN" altLang="en-US" sz="2400" b="0" i="0" u="none" strike="noStrike" kern="1200" cap="none" spc="0" normalizeH="0" baseline="0" noProof="0" dirty="0">
                <a:ln>
                  <a:noFill/>
                </a:ln>
                <a:solidFill>
                  <a:srgbClr val="FFC00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3" name="PA_文本框 22"/>
          <p:cNvSpPr txBox="1"/>
          <p:nvPr>
            <p:custDataLst>
              <p:tags r:id="rId12"/>
            </p:custDataLst>
          </p:nvPr>
        </p:nvSpPr>
        <p:spPr>
          <a:xfrm>
            <a:off x="2580870" y="4434694"/>
            <a:ext cx="2679488" cy="4603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A3A3A"/>
                </a:solidFill>
                <a:effectLst/>
                <a:uLnTx/>
                <a:uFillTx/>
                <a:latin typeface="Calibri Light" panose="020F0302020204030204" pitchFamily="34" charset="0"/>
                <a:ea typeface="等线" panose="02010600030101010101" charset="-122"/>
                <a:cs typeface="+mn-cs"/>
              </a:rPr>
              <a:t>道德与法治试卷</a:t>
            </a:r>
            <a:endParaRPr kumimoji="0" lang="zh-CN" altLang="en-US" sz="2400" b="1" i="0" u="none" strike="noStrike" kern="1200" cap="none" spc="0" normalizeH="0" baseline="0" noProof="0" dirty="0">
              <a:ln>
                <a:noFill/>
              </a:ln>
              <a:solidFill>
                <a:srgbClr val="3A3A3A"/>
              </a:solidFill>
              <a:effectLst/>
              <a:uLnTx/>
              <a:uFillTx/>
              <a:latin typeface="Calibri Light" panose="020F0302020204030204" pitchFamily="34" charset="0"/>
              <a:ea typeface="等线" panose="02010600030101010101" charset="-122"/>
              <a:cs typeface="+mn-cs"/>
            </a:endParaRPr>
          </a:p>
        </p:txBody>
      </p:sp>
      <p:sp>
        <p:nvSpPr>
          <p:cNvPr id="49" name="PA_任意多边形 48"/>
          <p:cNvSpPr/>
          <p:nvPr>
            <p:custDataLst>
              <p:tags r:id="rId13"/>
            </p:custDataLst>
          </p:nvPr>
        </p:nvSpPr>
        <p:spPr>
          <a:xfrm rot="2700000">
            <a:off x="-337104" y="6508630"/>
            <a:ext cx="925070" cy="462535"/>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26" name="PA_直接连接符 25"/>
          <p:cNvCxnSpPr/>
          <p:nvPr>
            <p:custDataLst>
              <p:tags r:id="rId14"/>
            </p:custDataLst>
          </p:nvPr>
        </p:nvCxnSpPr>
        <p:spPr>
          <a:xfrm>
            <a:off x="5574890" y="1386348"/>
            <a:ext cx="1259473" cy="1259473"/>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27" name="PA_直接连接符 26"/>
          <p:cNvCxnSpPr/>
          <p:nvPr>
            <p:custDataLst>
              <p:tags r:id="rId15"/>
            </p:custDataLst>
          </p:nvPr>
        </p:nvCxnSpPr>
        <p:spPr>
          <a:xfrm>
            <a:off x="6635502" y="2282916"/>
            <a:ext cx="1259473" cy="1259473"/>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0" name="PA_任意多边形 29"/>
          <p:cNvSpPr/>
          <p:nvPr>
            <p:custDataLst>
              <p:tags r:id="rId16"/>
            </p:custDataLst>
          </p:nvPr>
        </p:nvSpPr>
        <p:spPr>
          <a:xfrm rot="2700000">
            <a:off x="11958528" y="6511803"/>
            <a:ext cx="307527" cy="532977"/>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Lst>
            <a:ahLst/>
            <a:cxnLst>
              <a:cxn ang="0">
                <a:pos x="connsiteX0" y="connsiteY0"/>
              </a:cxn>
              <a:cxn ang="0">
                <a:pos x="connsiteX1" y="connsiteY1"/>
              </a:cxn>
              <a:cxn ang="0">
                <a:pos x="connsiteX2" y="connsiteY2"/>
              </a:cxn>
              <a:cxn ang="0">
                <a:pos x="connsiteX3" y="connsiteY3"/>
              </a:cxn>
            </a:cxnLst>
            <a:rect l="l" t="t" r="r" b="b"/>
            <a:pathLst>
              <a:path w="307527" h="532977">
                <a:moveTo>
                  <a:pt x="0" y="0"/>
                </a:moveTo>
                <a:lnTo>
                  <a:pt x="307527" y="307527"/>
                </a:lnTo>
                <a:lnTo>
                  <a:pt x="82077" y="532977"/>
                </a:lnTo>
                <a:lnTo>
                  <a:pt x="0" y="532977"/>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29" name="PA_直接连接符 28"/>
          <p:cNvCxnSpPr/>
          <p:nvPr>
            <p:custDataLst>
              <p:tags r:id="rId17"/>
            </p:custDataLst>
          </p:nvPr>
        </p:nvCxnSpPr>
        <p:spPr>
          <a:xfrm>
            <a:off x="8490519" y="4133042"/>
            <a:ext cx="3014169" cy="2959980"/>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6"/>
                                        </p:tgtEl>
                                        <p:attrNameLst>
                                          <p:attrName>style.visibility</p:attrName>
                                        </p:attrNameLst>
                                      </p:cBhvr>
                                      <p:to>
                                        <p:strVal val="visible"/>
                                      </p:to>
                                    </p:set>
                                    <p:anim to="" calcmode="lin" valueType="num">
                                      <p:cBhvr>
                                        <p:cTn id="7" dur="700" fill="hold">
                                          <p:stCondLst>
                                            <p:cond delay="0"/>
                                          </p:stCondLst>
                                        </p:cTn>
                                        <p:tgtEl>
                                          <p:spTgt spid="6"/>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6"/>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4"/>
                                        </p:tgtEl>
                                        <p:attrNameLst>
                                          <p:attrName>style.visibility</p:attrName>
                                        </p:attrNameLst>
                                      </p:cBhvr>
                                      <p:to>
                                        <p:strVal val="visible"/>
                                      </p:to>
                                    </p:set>
                                    <p:anim to="" calcmode="lin" valueType="num">
                                      <p:cBhvr>
                                        <p:cTn id="11" dur="700" fill="hold">
                                          <p:stCondLst>
                                            <p:cond delay="0"/>
                                          </p:stCondLst>
                                        </p:cTn>
                                        <p:tgtEl>
                                          <p:spTgt spid="24"/>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24"/>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28"/>
                                        </p:tgtEl>
                                        <p:attrNameLst>
                                          <p:attrName>style.visibility</p:attrName>
                                        </p:attrNameLst>
                                      </p:cBhvr>
                                      <p:to>
                                        <p:strVal val="visible"/>
                                      </p:to>
                                    </p:set>
                                    <p:anim to="" calcmode="lin" valueType="num">
                                      <p:cBhvr>
                                        <p:cTn id="15" dur="700" fill="hold">
                                          <p:stCondLst>
                                            <p:cond delay="0"/>
                                          </p:stCondLst>
                                        </p:cTn>
                                        <p:tgtEl>
                                          <p:spTgt spid="28"/>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28"/>
                                        </p:tgtEl>
                                      </p:cBhvr>
                                    </p:animEffect>
                                  </p:childTnLst>
                                </p:cTn>
                              </p:par>
                              <p:par>
                                <p:cTn id="17" presetID="0" presetClass="entr" presetSubtype="0" fill="hold" grpId="0" nodeType="withEffect">
                                  <p:stCondLst>
                                    <p:cond delay="0"/>
                                  </p:stCondLst>
                                  <p:iterate type="lt">
                                    <p:tmPct val="10000"/>
                                  </p:iterate>
                                  <p:childTnLst>
                                    <p:set>
                                      <p:cBhvr>
                                        <p:cTn id="18" dur="700" fill="hold">
                                          <p:stCondLst>
                                            <p:cond delay="0"/>
                                          </p:stCondLst>
                                        </p:cTn>
                                        <p:tgtEl>
                                          <p:spTgt spid="36"/>
                                        </p:tgtEl>
                                        <p:attrNameLst>
                                          <p:attrName>style.visibility</p:attrName>
                                        </p:attrNameLst>
                                      </p:cBhvr>
                                      <p:to>
                                        <p:strVal val="visible"/>
                                      </p:to>
                                    </p:set>
                                    <p:anim to="" calcmode="lin" valueType="num">
                                      <p:cBhvr>
                                        <p:cTn id="19" dur="700" fill="hold">
                                          <p:stCondLst>
                                            <p:cond delay="0"/>
                                          </p:stCondLst>
                                        </p:cTn>
                                        <p:tgtEl>
                                          <p:spTgt spid="36"/>
                                        </p:tgtEl>
                                        <p:attrNameLst>
                                          <p:attrName>ppt_x</p:attrName>
                                        </p:attrNameLst>
                                      </p:cBhvr>
                                      <p:tavLst>
                                        <p:tav tm="0" fmla="#ppt_x+#ppt_w*((1.5-1.5*$)^3-(1.5-1.5*$)^2)">
                                          <p:val>
                                            <p:fltVal val="0"/>
                                          </p:val>
                                        </p:tav>
                                        <p:tav tm="100000">
                                          <p:val>
                                            <p:fltVal val="1"/>
                                          </p:val>
                                        </p:tav>
                                      </p:tavLst>
                                    </p:anim>
                                    <p:animEffect filter="fade">
                                      <p:cBhvr>
                                        <p:cTn id="20" dur="700">
                                          <p:stCondLst>
                                            <p:cond delay="0"/>
                                          </p:stCondLst>
                                        </p:cTn>
                                        <p:tgtEl>
                                          <p:spTgt spid="36"/>
                                        </p:tgtEl>
                                      </p:cBhvr>
                                    </p:animEffect>
                                  </p:childTnLst>
                                </p:cTn>
                              </p:par>
                              <p:par>
                                <p:cTn id="21" presetID="0" presetClass="entr" presetSubtype="0" fill="hold" grpId="0" nodeType="withEffect">
                                  <p:stCondLst>
                                    <p:cond delay="0"/>
                                  </p:stCondLst>
                                  <p:iterate type="lt">
                                    <p:tmPct val="10000"/>
                                  </p:iterate>
                                  <p:childTnLst>
                                    <p:set>
                                      <p:cBhvr>
                                        <p:cTn id="22" dur="700" fill="hold">
                                          <p:stCondLst>
                                            <p:cond delay="0"/>
                                          </p:stCondLst>
                                        </p:cTn>
                                        <p:tgtEl>
                                          <p:spTgt spid="25"/>
                                        </p:tgtEl>
                                        <p:attrNameLst>
                                          <p:attrName>style.visibility</p:attrName>
                                        </p:attrNameLst>
                                      </p:cBhvr>
                                      <p:to>
                                        <p:strVal val="visible"/>
                                      </p:to>
                                    </p:set>
                                    <p:anim to="" calcmode="lin" valueType="num">
                                      <p:cBhvr>
                                        <p:cTn id="23" dur="700" fill="hold">
                                          <p:stCondLst>
                                            <p:cond delay="0"/>
                                          </p:stCondLst>
                                        </p:cTn>
                                        <p:tgtEl>
                                          <p:spTgt spid="25"/>
                                        </p:tgtEl>
                                        <p:attrNameLst>
                                          <p:attrName>ppt_x</p:attrName>
                                        </p:attrNameLst>
                                      </p:cBhvr>
                                      <p:tavLst>
                                        <p:tav tm="0" fmla="#ppt_x+#ppt_w*((1.5-1.5*$)^3-(1.5-1.5*$)^2)">
                                          <p:val>
                                            <p:fltVal val="0"/>
                                          </p:val>
                                        </p:tav>
                                        <p:tav tm="100000">
                                          <p:val>
                                            <p:fltVal val="1"/>
                                          </p:val>
                                        </p:tav>
                                      </p:tavLst>
                                    </p:anim>
                                    <p:animEffect filter="fade">
                                      <p:cBhvr>
                                        <p:cTn id="24" dur="700">
                                          <p:stCondLst>
                                            <p:cond delay="0"/>
                                          </p:stCondLst>
                                        </p:cTn>
                                        <p:tgtEl>
                                          <p:spTgt spid="25"/>
                                        </p:tgtEl>
                                      </p:cBhvr>
                                    </p:animEffect>
                                  </p:childTnLst>
                                </p:cTn>
                              </p:par>
                              <p:par>
                                <p:cTn id="25" presetID="0" presetClass="entr" presetSubtype="0" fill="hold" grpId="0" nodeType="withEffect">
                                  <p:stCondLst>
                                    <p:cond delay="0"/>
                                  </p:stCondLst>
                                  <p:iterate type="lt">
                                    <p:tmPct val="10000"/>
                                  </p:iterate>
                                  <p:childTnLst>
                                    <p:set>
                                      <p:cBhvr>
                                        <p:cTn id="26" dur="700" fill="hold">
                                          <p:stCondLst>
                                            <p:cond delay="0"/>
                                          </p:stCondLst>
                                        </p:cTn>
                                        <p:tgtEl>
                                          <p:spTgt spid="51"/>
                                        </p:tgtEl>
                                        <p:attrNameLst>
                                          <p:attrName>style.visibility</p:attrName>
                                        </p:attrNameLst>
                                      </p:cBhvr>
                                      <p:to>
                                        <p:strVal val="visible"/>
                                      </p:to>
                                    </p:set>
                                    <p:anim to="" calcmode="lin" valueType="num">
                                      <p:cBhvr>
                                        <p:cTn id="27" dur="700" fill="hold">
                                          <p:stCondLst>
                                            <p:cond delay="0"/>
                                          </p:stCondLst>
                                        </p:cTn>
                                        <p:tgtEl>
                                          <p:spTgt spid="51"/>
                                        </p:tgtEl>
                                        <p:attrNameLst>
                                          <p:attrName>ppt_x</p:attrName>
                                        </p:attrNameLst>
                                      </p:cBhvr>
                                      <p:tavLst>
                                        <p:tav tm="0" fmla="#ppt_x+#ppt_w*((1.5-1.5*$)^3-(1.5-1.5*$)^2)">
                                          <p:val>
                                            <p:fltVal val="0"/>
                                          </p:val>
                                        </p:tav>
                                        <p:tav tm="100000">
                                          <p:val>
                                            <p:fltVal val="1"/>
                                          </p:val>
                                        </p:tav>
                                      </p:tavLst>
                                    </p:anim>
                                    <p:animEffect filter="fade">
                                      <p:cBhvr>
                                        <p:cTn id="28" dur="700">
                                          <p:stCondLst>
                                            <p:cond delay="0"/>
                                          </p:stCondLst>
                                        </p:cTn>
                                        <p:tgtEl>
                                          <p:spTgt spid="51"/>
                                        </p:tgtEl>
                                      </p:cBhvr>
                                    </p:animEffect>
                                  </p:childTnLst>
                                </p:cTn>
                              </p:par>
                              <p:par>
                                <p:cTn id="29" presetID="0" presetClass="entr" presetSubtype="0" fill="hold" grpId="0" nodeType="withEffect">
                                  <p:stCondLst>
                                    <p:cond delay="0"/>
                                  </p:stCondLst>
                                  <p:iterate type="lt">
                                    <p:tmPct val="10000"/>
                                  </p:iterate>
                                  <p:childTnLst>
                                    <p:set>
                                      <p:cBhvr>
                                        <p:cTn id="30" dur="700" fill="hold">
                                          <p:stCondLst>
                                            <p:cond delay="0"/>
                                          </p:stCondLst>
                                        </p:cTn>
                                        <p:tgtEl>
                                          <p:spTgt spid="19"/>
                                        </p:tgtEl>
                                        <p:attrNameLst>
                                          <p:attrName>style.visibility</p:attrName>
                                        </p:attrNameLst>
                                      </p:cBhvr>
                                      <p:to>
                                        <p:strVal val="visible"/>
                                      </p:to>
                                    </p:set>
                                    <p:anim to="" calcmode="lin" valueType="num">
                                      <p:cBhvr>
                                        <p:cTn id="31" dur="700" fill="hold">
                                          <p:stCondLst>
                                            <p:cond delay="0"/>
                                          </p:stCondLst>
                                        </p:cTn>
                                        <p:tgtEl>
                                          <p:spTgt spid="19"/>
                                        </p:tgtEl>
                                        <p:attrNameLst>
                                          <p:attrName>ppt_x</p:attrName>
                                        </p:attrNameLst>
                                      </p:cBhvr>
                                      <p:tavLst>
                                        <p:tav tm="0" fmla="#ppt_x+#ppt_w*((1.5-1.5*$)^3-(1.5-1.5*$)^2)">
                                          <p:val>
                                            <p:fltVal val="0"/>
                                          </p:val>
                                        </p:tav>
                                        <p:tav tm="100000">
                                          <p:val>
                                            <p:fltVal val="1"/>
                                          </p:val>
                                        </p:tav>
                                      </p:tavLst>
                                    </p:anim>
                                    <p:animEffect filter="fade">
                                      <p:cBhvr>
                                        <p:cTn id="32" dur="700">
                                          <p:stCondLst>
                                            <p:cond delay="0"/>
                                          </p:stCondLst>
                                        </p:cTn>
                                        <p:tgtEl>
                                          <p:spTgt spid="19"/>
                                        </p:tgtEl>
                                      </p:cBhvr>
                                    </p:animEffect>
                                  </p:childTnLst>
                                </p:cTn>
                              </p:par>
                              <p:par>
                                <p:cTn id="33" presetID="0" presetClass="entr" presetSubtype="0" fill="hold" nodeType="withEffect">
                                  <p:stCondLst>
                                    <p:cond delay="0"/>
                                  </p:stCondLst>
                                  <p:childTnLst>
                                    <p:set>
                                      <p:cBhvr>
                                        <p:cTn id="34" dur="700" fill="hold">
                                          <p:stCondLst>
                                            <p:cond delay="0"/>
                                          </p:stCondLst>
                                        </p:cTn>
                                        <p:tgtEl>
                                          <p:spTgt spid="20"/>
                                        </p:tgtEl>
                                        <p:attrNameLst>
                                          <p:attrName>style.visibility</p:attrName>
                                        </p:attrNameLst>
                                      </p:cBhvr>
                                      <p:to>
                                        <p:strVal val="visible"/>
                                      </p:to>
                                    </p:set>
                                    <p:anim to="" calcmode="lin" valueType="num">
                                      <p:cBhvr>
                                        <p:cTn id="35" dur="700" fill="hold">
                                          <p:stCondLst>
                                            <p:cond delay="0"/>
                                          </p:stCondLst>
                                        </p:cTn>
                                        <p:tgtEl>
                                          <p:spTgt spid="20"/>
                                        </p:tgtEl>
                                        <p:attrNameLst>
                                          <p:attrName>ppt_x</p:attrName>
                                        </p:attrNameLst>
                                      </p:cBhvr>
                                      <p:tavLst>
                                        <p:tav tm="0" fmla="#ppt_x+#ppt_w*((1.5-1.5*$)^3-(1.5-1.5*$)^2)">
                                          <p:val>
                                            <p:fltVal val="0"/>
                                          </p:val>
                                        </p:tav>
                                        <p:tav tm="100000">
                                          <p:val>
                                            <p:fltVal val="1"/>
                                          </p:val>
                                        </p:tav>
                                      </p:tavLst>
                                    </p:anim>
                                    <p:animEffect filter="fade">
                                      <p:cBhvr>
                                        <p:cTn id="36" dur="700">
                                          <p:stCondLst>
                                            <p:cond delay="0"/>
                                          </p:stCondLst>
                                        </p:cTn>
                                        <p:tgtEl>
                                          <p:spTgt spid="20"/>
                                        </p:tgtEl>
                                      </p:cBhvr>
                                    </p:animEffect>
                                  </p:childTnLst>
                                </p:cTn>
                              </p:par>
                              <p:par>
                                <p:cTn id="37" presetID="0" presetClass="entr" presetSubtype="0" fill="hold" grpId="0" nodeType="withEffect">
                                  <p:stCondLst>
                                    <p:cond delay="0"/>
                                  </p:stCondLst>
                                  <p:iterate type="lt">
                                    <p:tmPct val="10000"/>
                                  </p:iterate>
                                  <p:childTnLst>
                                    <p:set>
                                      <p:cBhvr>
                                        <p:cTn id="38" dur="700" fill="hold">
                                          <p:stCondLst>
                                            <p:cond delay="0"/>
                                          </p:stCondLst>
                                        </p:cTn>
                                        <p:tgtEl>
                                          <p:spTgt spid="23"/>
                                        </p:tgtEl>
                                        <p:attrNameLst>
                                          <p:attrName>style.visibility</p:attrName>
                                        </p:attrNameLst>
                                      </p:cBhvr>
                                      <p:to>
                                        <p:strVal val="visible"/>
                                      </p:to>
                                    </p:set>
                                    <p:anim to="" calcmode="lin" valueType="num">
                                      <p:cBhvr>
                                        <p:cTn id="39" dur="700" fill="hold">
                                          <p:stCondLst>
                                            <p:cond delay="0"/>
                                          </p:stCondLst>
                                        </p:cTn>
                                        <p:tgtEl>
                                          <p:spTgt spid="23"/>
                                        </p:tgtEl>
                                        <p:attrNameLst>
                                          <p:attrName>ppt_x</p:attrName>
                                        </p:attrNameLst>
                                      </p:cBhvr>
                                      <p:tavLst>
                                        <p:tav tm="0" fmla="#ppt_x+#ppt_w*((1.5-1.5*$)^3-(1.5-1.5*$)^2)">
                                          <p:val>
                                            <p:fltVal val="0"/>
                                          </p:val>
                                        </p:tav>
                                        <p:tav tm="100000">
                                          <p:val>
                                            <p:fltVal val="1"/>
                                          </p:val>
                                        </p:tav>
                                      </p:tavLst>
                                    </p:anim>
                                    <p:animEffect filter="fade">
                                      <p:cBhvr>
                                        <p:cTn id="40" dur="700">
                                          <p:stCondLst>
                                            <p:cond delay="0"/>
                                          </p:stCondLst>
                                        </p:cTn>
                                        <p:tgtEl>
                                          <p:spTgt spid="23"/>
                                        </p:tgtEl>
                                      </p:cBhvr>
                                    </p:animEffect>
                                  </p:childTnLst>
                                </p:cTn>
                              </p:par>
                              <p:par>
                                <p:cTn id="41" presetID="0" presetClass="entr" presetSubtype="0" fill="hold" grpId="0" nodeType="withEffect">
                                  <p:stCondLst>
                                    <p:cond delay="0"/>
                                  </p:stCondLst>
                                  <p:iterate type="lt">
                                    <p:tmPct val="10000"/>
                                  </p:iterate>
                                  <p:childTnLst>
                                    <p:set>
                                      <p:cBhvr>
                                        <p:cTn id="42" dur="700" fill="hold">
                                          <p:stCondLst>
                                            <p:cond delay="0"/>
                                          </p:stCondLst>
                                        </p:cTn>
                                        <p:tgtEl>
                                          <p:spTgt spid="49"/>
                                        </p:tgtEl>
                                        <p:attrNameLst>
                                          <p:attrName>style.visibility</p:attrName>
                                        </p:attrNameLst>
                                      </p:cBhvr>
                                      <p:to>
                                        <p:strVal val="visible"/>
                                      </p:to>
                                    </p:set>
                                    <p:anim to="" calcmode="lin" valueType="num">
                                      <p:cBhvr>
                                        <p:cTn id="43" dur="700" fill="hold">
                                          <p:stCondLst>
                                            <p:cond delay="0"/>
                                          </p:stCondLst>
                                        </p:cTn>
                                        <p:tgtEl>
                                          <p:spTgt spid="49"/>
                                        </p:tgtEl>
                                        <p:attrNameLst>
                                          <p:attrName>ppt_x</p:attrName>
                                        </p:attrNameLst>
                                      </p:cBhvr>
                                      <p:tavLst>
                                        <p:tav tm="0" fmla="#ppt_x+#ppt_w*((1.5-1.5*$)^3-(1.5-1.5*$)^2)">
                                          <p:val>
                                            <p:fltVal val="0"/>
                                          </p:val>
                                        </p:tav>
                                        <p:tav tm="100000">
                                          <p:val>
                                            <p:fltVal val="1"/>
                                          </p:val>
                                        </p:tav>
                                      </p:tavLst>
                                    </p:anim>
                                    <p:animEffect filter="fade">
                                      <p:cBhvr>
                                        <p:cTn id="44" dur="700">
                                          <p:stCondLst>
                                            <p:cond delay="0"/>
                                          </p:stCondLst>
                                        </p:cTn>
                                        <p:tgtEl>
                                          <p:spTgt spid="49"/>
                                        </p:tgtEl>
                                      </p:cBhvr>
                                    </p:animEffect>
                                  </p:childTnLst>
                                </p:cTn>
                              </p:par>
                              <p:par>
                                <p:cTn id="45" presetID="0" presetClass="entr" presetSubtype="0" fill="hold" nodeType="withEffect">
                                  <p:stCondLst>
                                    <p:cond delay="0"/>
                                  </p:stCondLst>
                                  <p:childTnLst>
                                    <p:set>
                                      <p:cBhvr>
                                        <p:cTn id="46" dur="700" fill="hold">
                                          <p:stCondLst>
                                            <p:cond delay="0"/>
                                          </p:stCondLst>
                                        </p:cTn>
                                        <p:tgtEl>
                                          <p:spTgt spid="26"/>
                                        </p:tgtEl>
                                        <p:attrNameLst>
                                          <p:attrName>style.visibility</p:attrName>
                                        </p:attrNameLst>
                                      </p:cBhvr>
                                      <p:to>
                                        <p:strVal val="visible"/>
                                      </p:to>
                                    </p:set>
                                    <p:anim to="" calcmode="lin" valueType="num">
                                      <p:cBhvr>
                                        <p:cTn id="47" dur="700" fill="hold">
                                          <p:stCondLst>
                                            <p:cond delay="0"/>
                                          </p:stCondLst>
                                        </p:cTn>
                                        <p:tgtEl>
                                          <p:spTgt spid="26"/>
                                        </p:tgtEl>
                                        <p:attrNameLst>
                                          <p:attrName>ppt_x</p:attrName>
                                        </p:attrNameLst>
                                      </p:cBhvr>
                                      <p:tavLst>
                                        <p:tav tm="0" fmla="#ppt_x+#ppt_w*((1.5-1.5*$)^3-(1.5-1.5*$)^2)">
                                          <p:val>
                                            <p:fltVal val="0"/>
                                          </p:val>
                                        </p:tav>
                                        <p:tav tm="100000">
                                          <p:val>
                                            <p:fltVal val="1"/>
                                          </p:val>
                                        </p:tav>
                                      </p:tavLst>
                                    </p:anim>
                                    <p:animEffect filter="fade">
                                      <p:cBhvr>
                                        <p:cTn id="48" dur="700">
                                          <p:stCondLst>
                                            <p:cond delay="0"/>
                                          </p:stCondLst>
                                        </p:cTn>
                                        <p:tgtEl>
                                          <p:spTgt spid="26"/>
                                        </p:tgtEl>
                                      </p:cBhvr>
                                    </p:animEffect>
                                  </p:childTnLst>
                                </p:cTn>
                              </p:par>
                              <p:par>
                                <p:cTn id="49" presetID="0" presetClass="entr" presetSubtype="0" fill="hold" nodeType="withEffect">
                                  <p:stCondLst>
                                    <p:cond delay="0"/>
                                  </p:stCondLst>
                                  <p:childTnLst>
                                    <p:set>
                                      <p:cBhvr>
                                        <p:cTn id="50" dur="700" fill="hold">
                                          <p:stCondLst>
                                            <p:cond delay="0"/>
                                          </p:stCondLst>
                                        </p:cTn>
                                        <p:tgtEl>
                                          <p:spTgt spid="27"/>
                                        </p:tgtEl>
                                        <p:attrNameLst>
                                          <p:attrName>style.visibility</p:attrName>
                                        </p:attrNameLst>
                                      </p:cBhvr>
                                      <p:to>
                                        <p:strVal val="visible"/>
                                      </p:to>
                                    </p:set>
                                    <p:anim to="" calcmode="lin" valueType="num">
                                      <p:cBhvr>
                                        <p:cTn id="51" dur="700" fill="hold">
                                          <p:stCondLst>
                                            <p:cond delay="0"/>
                                          </p:stCondLst>
                                        </p:cTn>
                                        <p:tgtEl>
                                          <p:spTgt spid="27"/>
                                        </p:tgtEl>
                                        <p:attrNameLst>
                                          <p:attrName>ppt_x</p:attrName>
                                        </p:attrNameLst>
                                      </p:cBhvr>
                                      <p:tavLst>
                                        <p:tav tm="0" fmla="#ppt_x+#ppt_w*((1.5-1.5*$)^3-(1.5-1.5*$)^2)">
                                          <p:val>
                                            <p:fltVal val="0"/>
                                          </p:val>
                                        </p:tav>
                                        <p:tav tm="100000">
                                          <p:val>
                                            <p:fltVal val="1"/>
                                          </p:val>
                                        </p:tav>
                                      </p:tavLst>
                                    </p:anim>
                                    <p:animEffect filter="fade">
                                      <p:cBhvr>
                                        <p:cTn id="52" dur="700">
                                          <p:stCondLst>
                                            <p:cond delay="0"/>
                                          </p:stCondLst>
                                        </p:cTn>
                                        <p:tgtEl>
                                          <p:spTgt spid="27"/>
                                        </p:tgtEl>
                                      </p:cBhvr>
                                    </p:animEffect>
                                  </p:childTnLst>
                                </p:cTn>
                              </p:par>
                              <p:par>
                                <p:cTn id="53" presetID="0" presetClass="entr" presetSubtype="0" fill="hold" grpId="0" nodeType="withEffect">
                                  <p:stCondLst>
                                    <p:cond delay="0"/>
                                  </p:stCondLst>
                                  <p:iterate type="lt">
                                    <p:tmPct val="10000"/>
                                  </p:iterate>
                                  <p:childTnLst>
                                    <p:set>
                                      <p:cBhvr>
                                        <p:cTn id="54" dur="700" fill="hold">
                                          <p:stCondLst>
                                            <p:cond delay="0"/>
                                          </p:stCondLst>
                                        </p:cTn>
                                        <p:tgtEl>
                                          <p:spTgt spid="30"/>
                                        </p:tgtEl>
                                        <p:attrNameLst>
                                          <p:attrName>style.visibility</p:attrName>
                                        </p:attrNameLst>
                                      </p:cBhvr>
                                      <p:to>
                                        <p:strVal val="visible"/>
                                      </p:to>
                                    </p:set>
                                    <p:anim to="" calcmode="lin" valueType="num">
                                      <p:cBhvr>
                                        <p:cTn id="55" dur="700" fill="hold">
                                          <p:stCondLst>
                                            <p:cond delay="0"/>
                                          </p:stCondLst>
                                        </p:cTn>
                                        <p:tgtEl>
                                          <p:spTgt spid="30"/>
                                        </p:tgtEl>
                                        <p:attrNameLst>
                                          <p:attrName>ppt_x</p:attrName>
                                        </p:attrNameLst>
                                      </p:cBhvr>
                                      <p:tavLst>
                                        <p:tav tm="0" fmla="#ppt_x+#ppt_w*((1.5-1.5*$)^3-(1.5-1.5*$)^2)">
                                          <p:val>
                                            <p:fltVal val="0"/>
                                          </p:val>
                                        </p:tav>
                                        <p:tav tm="100000">
                                          <p:val>
                                            <p:fltVal val="1"/>
                                          </p:val>
                                        </p:tav>
                                      </p:tavLst>
                                    </p:anim>
                                    <p:animEffect filter="fade">
                                      <p:cBhvr>
                                        <p:cTn id="56" dur="700">
                                          <p:stCondLst>
                                            <p:cond delay="0"/>
                                          </p:stCondLst>
                                        </p:cTn>
                                        <p:tgtEl>
                                          <p:spTgt spid="30"/>
                                        </p:tgtEl>
                                      </p:cBhvr>
                                    </p:animEffect>
                                  </p:childTnLst>
                                </p:cTn>
                              </p:par>
                              <p:par>
                                <p:cTn id="57" presetID="0" presetClass="entr" presetSubtype="0" fill="hold" nodeType="withEffect">
                                  <p:stCondLst>
                                    <p:cond delay="0"/>
                                  </p:stCondLst>
                                  <p:childTnLst>
                                    <p:set>
                                      <p:cBhvr>
                                        <p:cTn id="58" dur="700" fill="hold">
                                          <p:stCondLst>
                                            <p:cond delay="0"/>
                                          </p:stCondLst>
                                        </p:cTn>
                                        <p:tgtEl>
                                          <p:spTgt spid="29"/>
                                        </p:tgtEl>
                                        <p:attrNameLst>
                                          <p:attrName>style.visibility</p:attrName>
                                        </p:attrNameLst>
                                      </p:cBhvr>
                                      <p:to>
                                        <p:strVal val="visible"/>
                                      </p:to>
                                    </p:set>
                                    <p:anim to="" calcmode="lin" valueType="num">
                                      <p:cBhvr>
                                        <p:cTn id="59" dur="700" fill="hold">
                                          <p:stCondLst>
                                            <p:cond delay="0"/>
                                          </p:stCondLst>
                                        </p:cTn>
                                        <p:tgtEl>
                                          <p:spTgt spid="29"/>
                                        </p:tgtEl>
                                        <p:attrNameLst>
                                          <p:attrName>ppt_x</p:attrName>
                                        </p:attrNameLst>
                                      </p:cBhvr>
                                      <p:tavLst>
                                        <p:tav tm="0" fmla="#ppt_x+#ppt_w*((1.5-1.5*$)^3-(1.5-1.5*$)^2)">
                                          <p:val>
                                            <p:fltVal val="0"/>
                                          </p:val>
                                        </p:tav>
                                        <p:tav tm="100000">
                                          <p:val>
                                            <p:fltVal val="1"/>
                                          </p:val>
                                        </p:tav>
                                      </p:tavLst>
                                    </p:anim>
                                    <p:animEffect filter="fade">
                                      <p:cBhvr>
                                        <p:cTn id="60" dur="700">
                                          <p:stCondLst>
                                            <p:cond delay="0"/>
                                          </p:stCondLst>
                                        </p:cTn>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4" grpId="0" bldLvl="0" animBg="1"/>
      <p:bldP spid="28" grpId="0" bldLvl="0" animBg="1"/>
      <p:bldP spid="36" grpId="0" bldLvl="0" animBg="1"/>
      <p:bldP spid="25" grpId="0" bldLvl="0" animBg="1"/>
      <p:bldP spid="51" grpId="0" bldLvl="0" animBg="1"/>
      <p:bldP spid="19" grpId="0"/>
      <p:bldP spid="23" grpId="0"/>
      <p:bldP spid="49" grpId="0" bldLvl="0" animBg="1"/>
      <p:bldP spid="3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A_文本框 27"/>
          <p:cNvSpPr txBox="1"/>
          <p:nvPr>
            <p:custDataLst>
              <p:tags r:id="rId1"/>
            </p:custDataLst>
          </p:nvPr>
        </p:nvSpPr>
        <p:spPr>
          <a:xfrm>
            <a:off x="2577745" y="1498563"/>
            <a:ext cx="4660490"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900" b="0" i="0" u="none" strike="noStrike" kern="1200" cap="none" spc="0" normalizeH="0" baseline="0" noProof="0" dirty="0">
                <a:ln>
                  <a:noFill/>
                </a:ln>
                <a:solidFill>
                  <a:prstClr val="black">
                    <a:alpha val="3000"/>
                  </a:prstClr>
                </a:solidFill>
                <a:effectLst/>
                <a:uLnTx/>
                <a:uFillTx/>
                <a:latin typeface="Arial Black" panose="020B0A04020102020204" pitchFamily="34" charset="0"/>
                <a:ea typeface="等线" panose="02010600030101010101" charset="-122"/>
                <a:cs typeface="+mn-cs"/>
              </a:rPr>
              <a:t>01</a:t>
            </a:r>
            <a:endParaRPr kumimoji="0" lang="zh-CN" altLang="en-US" sz="23900" b="0" i="0" u="none" strike="noStrike" kern="1200" cap="none" spc="0" normalizeH="0" baseline="0" noProof="0" dirty="0">
              <a:ln>
                <a:noFill/>
              </a:ln>
              <a:solidFill>
                <a:prstClr val="black">
                  <a:alpha val="3000"/>
                </a:prstClr>
              </a:solidFill>
              <a:effectLst/>
              <a:uLnTx/>
              <a:uFillTx/>
              <a:latin typeface="Arial Black" panose="020B0A04020102020204" pitchFamily="34" charset="0"/>
              <a:ea typeface="等线" panose="02010600030101010101" charset="-122"/>
              <a:cs typeface="+mn-cs"/>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85472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prstClr val="black">
                    <a:lumMod val="65000"/>
                    <a:lumOff val="35000"/>
                  </a:prstClr>
                </a:solidFill>
                <a:effectLst/>
                <a:uLnTx/>
                <a:uFillTx/>
                <a:latin typeface="Yu Gothic UI Light" panose="020B0300000000000000" pitchFamily="34" charset="-128"/>
                <a:ea typeface="Yu Gothic UI Light" panose="020B0300000000000000" pitchFamily="34" charset="-128"/>
                <a:cs typeface="+mn-cs"/>
              </a:rPr>
              <a:t>01</a:t>
            </a:r>
            <a:endParaRPr kumimoji="0" lang="zh-CN" altLang="en-US" sz="6000" b="0" i="0" u="none" strike="noStrike" kern="1200" cap="none" spc="0" normalizeH="0" baseline="0" noProof="0" dirty="0">
              <a:ln>
                <a:noFill/>
              </a:ln>
              <a:solidFill>
                <a:prstClr val="black">
                  <a:lumMod val="65000"/>
                  <a:lumOff val="35000"/>
                </a:prstClr>
              </a:solidFill>
              <a:effectLst/>
              <a:uLnTx/>
              <a:uFillTx/>
              <a:latin typeface="Yu Gothic UI Light" panose="020B0300000000000000" pitchFamily="34" charset="-128"/>
              <a:ea typeface="Yu Gothic UI Light" panose="020B0300000000000000" pitchFamily="34" charset="-128"/>
              <a:cs typeface="+mn-cs"/>
            </a:endParaRPr>
          </a:p>
        </p:txBody>
      </p:sp>
      <p:sp>
        <p:nvSpPr>
          <p:cNvPr id="14" name="文本框 13"/>
          <p:cNvSpPr txBox="1"/>
          <p:nvPr/>
        </p:nvSpPr>
        <p:spPr>
          <a:xfrm>
            <a:off x="4831790" y="3146633"/>
            <a:ext cx="4102659" cy="7067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立意</a:t>
            </a:r>
            <a:r>
              <a:rPr kumimoji="0" lang="zh-CN" altLang="en-US" sz="40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高远</a:t>
            </a:r>
            <a:endParaRPr kumimoji="0" lang="zh-CN" altLang="en-US" sz="40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28"/>
                                        </p:tgtEl>
                                        <p:attrNameLst>
                                          <p:attrName>style.visibility</p:attrName>
                                        </p:attrNameLst>
                                      </p:cBhvr>
                                      <p:to>
                                        <p:strVal val="visible"/>
                                      </p:to>
                                    </p:set>
                                    <p:anim to="" calcmode="lin" valueType="num">
                                      <p:cBhvr>
                                        <p:cTn id="7" dur="700" fill="hold">
                                          <p:stCondLst>
                                            <p:cond delay="0"/>
                                          </p:stCondLst>
                                        </p:cTn>
                                        <p:tgtEl>
                                          <p:spTgt spid="28"/>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785485" y="908050"/>
            <a:ext cx="6290945" cy="5873750"/>
          </a:xfrm>
          <a:prstGeom prst="rect">
            <a:avLst/>
          </a:prstGeom>
          <a:solidFill>
            <a:schemeClr val="accent1">
              <a:lumMod val="40000"/>
              <a:lumOff val="60000"/>
            </a:schemeClr>
          </a:solidFill>
          <a:ln w="28575" cmpd="sng">
            <a:solidFill>
              <a:schemeClr val="accent1">
                <a:shade val="50000"/>
              </a:schemeClr>
            </a:solidFill>
            <a:prstDash val="sysDot"/>
          </a:ln>
        </p:spPr>
        <p:txBody>
          <a:bodyPr>
            <a:noAutofit/>
          </a:bodyPr>
          <a:p>
            <a:pPr indent="181610"/>
            <a:r>
              <a:rPr lang="en-US" altLang="zh-CN" b="0">
                <a:solidFill>
                  <a:srgbClr val="000000"/>
                </a:solidFill>
                <a:latin typeface="Times New Roman" panose="02020603050405020304" charset="0"/>
                <a:ea typeface="宋体" panose="02010600030101010101" pitchFamily="2" charset="-122"/>
              </a:rPr>
              <a:t>     </a:t>
            </a:r>
            <a:r>
              <a:rPr sz="2400" b="1">
                <a:solidFill>
                  <a:schemeClr val="tx1"/>
                </a:solidFill>
                <a:ea typeface="宋体" panose="02010600030101010101" pitchFamily="2" charset="-122"/>
              </a:rPr>
              <a:t>1.本题是讲好中华文化故事，主要考查</a:t>
            </a:r>
            <a:r>
              <a:rPr lang="zh-CN" sz="2400" b="1">
                <a:solidFill>
                  <a:schemeClr val="tx1"/>
                </a:solidFill>
                <a:ea typeface="宋体" panose="02010600030101010101" pitchFamily="2" charset="-122"/>
              </a:rPr>
              <a:t>学生</a:t>
            </a:r>
            <a:r>
              <a:rPr sz="2400" b="1">
                <a:solidFill>
                  <a:schemeClr val="tx1"/>
                </a:solidFill>
                <a:ea typeface="宋体" panose="02010600030101010101" pitchFamily="2" charset="-122"/>
              </a:rPr>
              <a:t>增强文化自信，</a:t>
            </a:r>
            <a:r>
              <a:rPr lang="zh-CN" sz="2400" b="1">
                <a:solidFill>
                  <a:schemeClr val="tx1"/>
                </a:solidFill>
                <a:ea typeface="宋体" panose="02010600030101010101" pitchFamily="2" charset="-122"/>
              </a:rPr>
              <a:t>提高中华文化的认同感，考查学生</a:t>
            </a:r>
            <a:r>
              <a:rPr sz="2400" b="1">
                <a:solidFill>
                  <a:schemeClr val="tx1"/>
                </a:solidFill>
                <a:ea typeface="宋体" panose="02010600030101010101" pitchFamily="2" charset="-122"/>
              </a:rPr>
              <a:t>综合运用基础知识</a:t>
            </a:r>
            <a:r>
              <a:rPr lang="zh-CN" sz="2400" b="1">
                <a:solidFill>
                  <a:schemeClr val="tx1"/>
                </a:solidFill>
                <a:ea typeface="宋体" panose="02010600030101010101" pitchFamily="2" charset="-122"/>
              </a:rPr>
              <a:t>的</a:t>
            </a:r>
            <a:r>
              <a:rPr sz="2400" b="1">
                <a:solidFill>
                  <a:schemeClr val="tx1"/>
                </a:solidFill>
                <a:ea typeface="宋体" panose="02010600030101010101" pitchFamily="2" charset="-122"/>
              </a:rPr>
              <a:t>思维发散</a:t>
            </a:r>
            <a:r>
              <a:rPr lang="zh-CN" sz="2400" b="1">
                <a:solidFill>
                  <a:schemeClr val="tx1"/>
                </a:solidFill>
                <a:ea typeface="宋体" panose="02010600030101010101" pitchFamily="2" charset="-122"/>
              </a:rPr>
              <a:t>能力</a:t>
            </a:r>
            <a:r>
              <a:rPr sz="2400" b="1">
                <a:solidFill>
                  <a:schemeClr val="tx1"/>
                </a:solidFill>
                <a:ea typeface="宋体" panose="02010600030101010101" pitchFamily="2" charset="-122"/>
              </a:rPr>
              <a:t>，展现学生的核心素养，主要从以下几个方面：</a:t>
            </a:r>
            <a:endParaRPr sz="2400" b="1">
              <a:solidFill>
                <a:schemeClr val="tx1"/>
              </a:solidFill>
              <a:ea typeface="宋体" panose="02010600030101010101" pitchFamily="2" charset="-122"/>
            </a:endParaRPr>
          </a:p>
          <a:p>
            <a:pPr indent="181610"/>
            <a:r>
              <a:rPr sz="2400" b="1">
                <a:solidFill>
                  <a:schemeClr val="tx1"/>
                </a:solidFill>
                <a:ea typeface="宋体" panose="02010600030101010101" pitchFamily="2" charset="-122"/>
              </a:rPr>
              <a:t>（1）文化是一个国家、一个民族的灵魂。中华文化，积淀着中华民族最深层的精神追求，代表着中华民族独特的精神标识，为中华民族的伟大复兴提供精神动力。从而热爱中华文化，</a:t>
            </a:r>
            <a:r>
              <a:rPr sz="2400" b="1">
                <a:solidFill>
                  <a:schemeClr val="tx1"/>
                </a:solidFill>
                <a:ea typeface="宋体" panose="02010600030101010101" pitchFamily="2" charset="-122"/>
                <a:sym typeface="+mn-ea"/>
              </a:rPr>
              <a:t>提高中华文化认同感、归属感、民族自豪感，坚定文化自信</a:t>
            </a:r>
            <a:r>
              <a:rPr sz="2400" b="1">
                <a:solidFill>
                  <a:schemeClr val="tx1"/>
                </a:solidFill>
                <a:ea typeface="宋体" panose="02010600030101010101" pitchFamily="2" charset="-122"/>
              </a:rPr>
              <a:t>（</a:t>
            </a:r>
            <a:r>
              <a:rPr sz="2400" b="1">
                <a:solidFill>
                  <a:srgbClr val="FF0000"/>
                </a:solidFill>
                <a:ea typeface="宋体" panose="02010600030101010101" pitchFamily="2" charset="-122"/>
              </a:rPr>
              <a:t>政治认同</a:t>
            </a:r>
            <a:r>
              <a:rPr sz="2400" b="1">
                <a:solidFill>
                  <a:schemeClr val="tx1"/>
                </a:solidFill>
                <a:ea typeface="宋体" panose="02010600030101010101" pitchFamily="2" charset="-122"/>
              </a:rPr>
              <a:t>）。</a:t>
            </a:r>
            <a:endParaRPr sz="2400" b="1">
              <a:solidFill>
                <a:schemeClr val="tx1"/>
              </a:solidFill>
              <a:ea typeface="宋体" panose="02010600030101010101" pitchFamily="2" charset="-122"/>
            </a:endParaRPr>
          </a:p>
          <a:p>
            <a:pPr indent="181610"/>
            <a:r>
              <a:rPr sz="2400" b="1">
                <a:solidFill>
                  <a:schemeClr val="tx1"/>
                </a:solidFill>
                <a:ea typeface="宋体" panose="02010600030101010101" pitchFamily="2" charset="-122"/>
              </a:rPr>
              <a:t>（2）做一名友好往来的使者，宣传、弘扬我们的民族文化，让世界了解中国源远流长、博大精深的文化，尝试从材料中去感知中华文化，</a:t>
            </a:r>
            <a:r>
              <a:rPr sz="2400" b="1">
                <a:ea typeface="宋体" panose="02010600030101010101" pitchFamily="2" charset="-122"/>
                <a:sym typeface="+mn-ea"/>
              </a:rPr>
              <a:t>坚定文化自信；自觉弘扬社会主义先进文化、自觉践行中华传统美德。</a:t>
            </a:r>
            <a:r>
              <a:rPr sz="2400" b="1">
                <a:solidFill>
                  <a:schemeClr val="tx1"/>
                </a:solidFill>
                <a:ea typeface="宋体" panose="02010600030101010101" pitchFamily="2" charset="-122"/>
              </a:rPr>
              <a:t>（</a:t>
            </a:r>
            <a:r>
              <a:rPr sz="2400" b="1">
                <a:solidFill>
                  <a:srgbClr val="FF0000"/>
                </a:solidFill>
                <a:ea typeface="宋体" panose="02010600030101010101" pitchFamily="2" charset="-122"/>
              </a:rPr>
              <a:t>责任意</a:t>
            </a:r>
            <a:r>
              <a:rPr lang="zh-CN" sz="2400" b="1">
                <a:solidFill>
                  <a:srgbClr val="FF0000"/>
                </a:solidFill>
                <a:ea typeface="宋体" panose="02010600030101010101" pitchFamily="2" charset="-122"/>
              </a:rPr>
              <a:t>识</a:t>
            </a:r>
            <a:r>
              <a:rPr sz="2400" b="1">
                <a:solidFill>
                  <a:srgbClr val="FF0000"/>
                </a:solidFill>
                <a:ea typeface="宋体" panose="02010600030101010101" pitchFamily="2" charset="-122"/>
              </a:rPr>
              <a:t>）</a:t>
            </a:r>
            <a:endParaRPr sz="2400" b="1">
              <a:solidFill>
                <a:srgbClr val="FF0000"/>
              </a:solidFill>
              <a:ea typeface="宋体" panose="02010600030101010101" pitchFamily="2" charset="-122"/>
            </a:endParaRPr>
          </a:p>
        </p:txBody>
      </p:sp>
      <p:sp>
        <p:nvSpPr>
          <p:cNvPr id="51" name="PA_文本框 50"/>
          <p:cNvSpPr txBox="1"/>
          <p:nvPr>
            <p:custDataLst>
              <p:tags r:id="rId1"/>
            </p:custDataLst>
          </p:nvPr>
        </p:nvSpPr>
        <p:spPr>
          <a:xfrm>
            <a:off x="0" y="-52070"/>
            <a:ext cx="2890520" cy="52197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noProof="0">
                <a:ln>
                  <a:noFill/>
                </a:ln>
                <a:solidFill>
                  <a:prstClr val="black"/>
                </a:solidFill>
                <a:effectLst/>
                <a:uLnTx/>
                <a:uFillTx/>
                <a:latin typeface="宋体" panose="02010600030101010101" pitchFamily="2" charset="-122"/>
                <a:ea typeface="宋体" panose="02010600030101010101" pitchFamily="2" charset="-122"/>
                <a:sym typeface="+mn-ea"/>
              </a:rPr>
              <a:t>立意高远</a:t>
            </a:r>
            <a:endParaRPr kumimoji="0" lang="zh-CN" altLang="en-US" sz="2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sym typeface="+mn-ea"/>
            </a:endParaRPr>
          </a:p>
        </p:txBody>
      </p:sp>
      <p:sp>
        <p:nvSpPr>
          <p:cNvPr id="50" name="PA_KSO_Shape"/>
          <p:cNvSpPr/>
          <p:nvPr>
            <p:custDataLst>
              <p:tags r:id="rId2"/>
            </p:custDataLst>
          </p:nvPr>
        </p:nvSpPr>
        <p:spPr>
          <a:xfrm>
            <a:off x="157480" y="393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55" name="PA_KSO_Shape"/>
          <p:cNvSpPr/>
          <p:nvPr>
            <p:custDataLst>
              <p:tags r:id="rId3"/>
            </p:custDataLst>
          </p:nvPr>
        </p:nvSpPr>
        <p:spPr bwMode="auto">
          <a:xfrm>
            <a:off x="11304270" y="6206490"/>
            <a:ext cx="826135" cy="575310"/>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nvGrpSpPr>
          <p:cNvPr id="67" name="组合 66"/>
          <p:cNvGrpSpPr/>
          <p:nvPr/>
        </p:nvGrpSpPr>
        <p:grpSpPr>
          <a:xfrm>
            <a:off x="768350" y="31750"/>
            <a:ext cx="11130915" cy="875665"/>
            <a:chOff x="1378" y="3890"/>
            <a:chExt cx="16445" cy="1804"/>
          </a:xfrm>
        </p:grpSpPr>
        <p:cxnSp>
          <p:nvCxnSpPr>
            <p:cNvPr id="68" name="直接连接符 67"/>
            <p:cNvCxnSpPr/>
            <p:nvPr>
              <p:custDataLst>
                <p:tags r:id="rId4"/>
              </p:custDataLst>
            </p:nvPr>
          </p:nvCxnSpPr>
          <p:spPr>
            <a:xfrm>
              <a:off x="1378" y="4793"/>
              <a:ext cx="22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nvGrpSpPr>
            <p:cNvPr id="69" name="组合 68"/>
            <p:cNvGrpSpPr/>
            <p:nvPr/>
          </p:nvGrpSpPr>
          <p:grpSpPr>
            <a:xfrm>
              <a:off x="3819" y="3890"/>
              <a:ext cx="1805" cy="1805"/>
              <a:chOff x="2425178" y="2470245"/>
              <a:chExt cx="1146412" cy="1146412"/>
            </a:xfrm>
          </p:grpSpPr>
          <p:sp>
            <p:nvSpPr>
              <p:cNvPr id="70" name="弧形 69"/>
              <p:cNvSpPr/>
              <p:nvPr>
                <p:custDataLst>
                  <p:tags r:id="rId5"/>
                </p:custDataLst>
              </p:nvPr>
            </p:nvSpPr>
            <p:spPr>
              <a:xfrm>
                <a:off x="2425178" y="2470245"/>
                <a:ext cx="1146412" cy="1146412"/>
              </a:xfrm>
              <a:prstGeom prst="arc">
                <a:avLst>
                  <a:gd name="adj1" fmla="val 12769018"/>
                  <a:gd name="adj2" fmla="val 15404033"/>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弧形 70"/>
              <p:cNvSpPr/>
              <p:nvPr>
                <p:custDataLst>
                  <p:tags r:id="rId6"/>
                </p:custDataLst>
              </p:nvPr>
            </p:nvSpPr>
            <p:spPr>
              <a:xfrm>
                <a:off x="2425178" y="2470245"/>
                <a:ext cx="1146412" cy="1146412"/>
              </a:xfrm>
              <a:prstGeom prst="arc">
                <a:avLst>
                  <a:gd name="adj1" fmla="val 16200000"/>
                  <a:gd name="adj2" fmla="val 11981587"/>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23"/>
              <p:cNvSpPr/>
              <p:nvPr>
                <p:custDataLst>
                  <p:tags r:id="rId7"/>
                </p:custDataLst>
              </p:nvPr>
            </p:nvSpPr>
            <p:spPr>
              <a:xfrm>
                <a:off x="2684485" y="2757466"/>
                <a:ext cx="627798" cy="57197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3" name="组合 72"/>
            <p:cNvGrpSpPr/>
            <p:nvPr/>
          </p:nvGrpSpPr>
          <p:grpSpPr>
            <a:xfrm>
              <a:off x="5769" y="3890"/>
              <a:ext cx="12054" cy="1592"/>
              <a:chOff x="3663002" y="2470245"/>
              <a:chExt cx="7654286" cy="1011114"/>
            </a:xfrm>
          </p:grpSpPr>
          <p:cxnSp>
            <p:nvCxnSpPr>
              <p:cNvPr id="74" name="直接连接符 73"/>
              <p:cNvCxnSpPr/>
              <p:nvPr>
                <p:custDataLst>
                  <p:tags r:id="rId8"/>
                </p:custDataLst>
              </p:nvPr>
            </p:nvCxnSpPr>
            <p:spPr>
              <a:xfrm>
                <a:off x="3663002" y="3043451"/>
                <a:ext cx="32330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5" name="直接连接符 74"/>
              <p:cNvCxnSpPr/>
              <p:nvPr>
                <p:custDataLst>
                  <p:tags r:id="rId9"/>
                </p:custDataLst>
              </p:nvPr>
            </p:nvCxnSpPr>
            <p:spPr>
              <a:xfrm>
                <a:off x="8454109" y="3043451"/>
                <a:ext cx="2863179"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6" name="直接连接符 75"/>
              <p:cNvCxnSpPr/>
              <p:nvPr>
                <p:custDataLst>
                  <p:tags r:id="rId10"/>
                </p:custDataLst>
              </p:nvPr>
            </p:nvCxnSpPr>
            <p:spPr>
              <a:xfrm flipV="1">
                <a:off x="6896100" y="2470245"/>
                <a:ext cx="266700" cy="573206"/>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7" name="直接连接符 76"/>
              <p:cNvCxnSpPr/>
              <p:nvPr>
                <p:custDataLst>
                  <p:tags r:id="rId11"/>
                </p:custDataLst>
              </p:nvPr>
            </p:nvCxnSpPr>
            <p:spPr>
              <a:xfrm flipH="1" flipV="1">
                <a:off x="7162801" y="2470245"/>
                <a:ext cx="37037" cy="101111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8" name="直接连接符 77"/>
              <p:cNvCxnSpPr/>
              <p:nvPr>
                <p:custDataLst>
                  <p:tags r:id="rId12"/>
                </p:custDataLst>
              </p:nvPr>
            </p:nvCxnSpPr>
            <p:spPr>
              <a:xfrm>
                <a:off x="7469723" y="3043451"/>
                <a:ext cx="464846"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9" name="直接连接符 78"/>
              <p:cNvCxnSpPr/>
              <p:nvPr>
                <p:custDataLst>
                  <p:tags r:id="rId13"/>
                </p:custDataLst>
              </p:nvPr>
            </p:nvCxnSpPr>
            <p:spPr>
              <a:xfrm flipV="1">
                <a:off x="7199838" y="3043451"/>
                <a:ext cx="269885" cy="43790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0" name="直接连接符 79"/>
              <p:cNvCxnSpPr/>
              <p:nvPr>
                <p:custDataLst>
                  <p:tags r:id="rId14"/>
                </p:custDataLst>
              </p:nvPr>
            </p:nvCxnSpPr>
            <p:spPr>
              <a:xfrm flipV="1">
                <a:off x="7931657" y="2756849"/>
                <a:ext cx="90516" cy="286602"/>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1" name="直接连接符 80"/>
              <p:cNvCxnSpPr/>
              <p:nvPr>
                <p:custDataLst>
                  <p:tags r:id="rId15"/>
                </p:custDataLst>
              </p:nvPr>
            </p:nvCxnSpPr>
            <p:spPr>
              <a:xfrm flipH="1" flipV="1">
                <a:off x="8022173" y="2756848"/>
                <a:ext cx="71954" cy="505557"/>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2" name="直接连接符 81"/>
              <p:cNvCxnSpPr/>
              <p:nvPr>
                <p:custDataLst>
                  <p:tags r:id="rId16"/>
                </p:custDataLst>
              </p:nvPr>
            </p:nvCxnSpPr>
            <p:spPr>
              <a:xfrm flipV="1">
                <a:off x="8094127" y="2648407"/>
                <a:ext cx="237147" cy="61399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3" name="直接连接符 82"/>
              <p:cNvCxnSpPr/>
              <p:nvPr>
                <p:custDataLst>
                  <p:tags r:id="rId17"/>
                </p:custDataLst>
              </p:nvPr>
            </p:nvCxnSpPr>
            <p:spPr>
              <a:xfrm flipH="1" flipV="1">
                <a:off x="8329383" y="2648407"/>
                <a:ext cx="124726" cy="39504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grpSp>
      <p:pic>
        <p:nvPicPr>
          <p:cNvPr id="3" name="图片 2"/>
          <p:cNvPicPr>
            <a:picLocks noChangeAspect="1"/>
          </p:cNvPicPr>
          <p:nvPr>
            <p:custDataLst>
              <p:tags r:id="rId18"/>
            </p:custDataLst>
          </p:nvPr>
        </p:nvPicPr>
        <p:blipFill>
          <a:blip r:embed="rId19"/>
          <a:stretch>
            <a:fillRect/>
          </a:stretch>
        </p:blipFill>
        <p:spPr>
          <a:xfrm>
            <a:off x="157480" y="975360"/>
            <a:ext cx="5448300" cy="5695315"/>
          </a:xfrm>
          <a:prstGeom prst="rect">
            <a:avLst/>
          </a:prstGeom>
          <a:ln w="28575" cmpd="sng">
            <a:solidFill>
              <a:schemeClr val="accent1">
                <a:shade val="50000"/>
              </a:schemeClr>
            </a:solidFill>
            <a:prstDash val="solid"/>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51"/>
                                        </p:tgtEl>
                                        <p:attrNameLst>
                                          <p:attrName>style.visibility</p:attrName>
                                        </p:attrNameLst>
                                      </p:cBhvr>
                                      <p:to>
                                        <p:strVal val="visible"/>
                                      </p:to>
                                    </p:set>
                                    <p:anim to="" calcmode="lin" valueType="num">
                                      <p:cBhvr>
                                        <p:cTn id="7" dur="700" fill="hold">
                                          <p:stCondLst>
                                            <p:cond delay="0"/>
                                          </p:stCondLst>
                                        </p:cTn>
                                        <p:tgtEl>
                                          <p:spTgt spid="51"/>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51"/>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50"/>
                                        </p:tgtEl>
                                        <p:attrNameLst>
                                          <p:attrName>style.visibility</p:attrName>
                                        </p:attrNameLst>
                                      </p:cBhvr>
                                      <p:to>
                                        <p:strVal val="visible"/>
                                      </p:to>
                                    </p:set>
                                    <p:anim to="" calcmode="lin" valueType="num">
                                      <p:cBhvr>
                                        <p:cTn id="11" dur="700" fill="hold">
                                          <p:stCondLst>
                                            <p:cond delay="0"/>
                                          </p:stCondLst>
                                        </p:cTn>
                                        <p:tgtEl>
                                          <p:spTgt spid="50"/>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50"/>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55"/>
                                        </p:tgtEl>
                                        <p:attrNameLst>
                                          <p:attrName>style.visibility</p:attrName>
                                        </p:attrNameLst>
                                      </p:cBhvr>
                                      <p:to>
                                        <p:strVal val="visible"/>
                                      </p:to>
                                    </p:set>
                                    <p:anim to="" calcmode="lin" valueType="num">
                                      <p:cBhvr>
                                        <p:cTn id="15" dur="700" fill="hold">
                                          <p:stCondLst>
                                            <p:cond delay="0"/>
                                          </p:stCondLst>
                                        </p:cTn>
                                        <p:tgtEl>
                                          <p:spTgt spid="55"/>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autoUpdateAnimBg="0"/>
      <p:bldP spid="50" grpId="0" bldLvl="0" animBg="1" autoUpdateAnimBg="0"/>
      <p:bldP spid="5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177540" y="-201930"/>
            <a:ext cx="7718425" cy="2797175"/>
            <a:chOff x="4602" y="3122"/>
            <a:chExt cx="10902" cy="4405"/>
          </a:xfrm>
        </p:grpSpPr>
        <p:sp>
          <p:nvSpPr>
            <p:cNvPr id="4" name="PA_椭圆 3"/>
            <p:cNvSpPr/>
            <p:nvPr>
              <p:custDataLst>
                <p:tags r:id="rId1"/>
              </p:custDataLst>
            </p:nvPr>
          </p:nvSpPr>
          <p:spPr>
            <a:xfrm>
              <a:off x="4602" y="4344"/>
              <a:ext cx="1872" cy="1872"/>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PA_圆角矩形 4"/>
            <p:cNvSpPr/>
            <p:nvPr>
              <p:custDataLst>
                <p:tags r:id="rId2"/>
              </p:custDataLst>
            </p:nvPr>
          </p:nvSpPr>
          <p:spPr>
            <a:xfrm>
              <a:off x="6072" y="4344"/>
              <a:ext cx="8688" cy="182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PA_文本框 5"/>
            <p:cNvSpPr txBox="1"/>
            <p:nvPr>
              <p:custDataLst>
                <p:tags r:id="rId3"/>
              </p:custDataLst>
            </p:nvPr>
          </p:nvSpPr>
          <p:spPr>
            <a:xfrm>
              <a:off x="6576" y="4529"/>
              <a:ext cx="8928" cy="14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dirty="0">
                  <a:ln>
                    <a:noFill/>
                  </a:ln>
                  <a:solidFill>
                    <a:srgbClr val="FFC001"/>
                  </a:solidFill>
                  <a:effectLst/>
                  <a:uLnTx/>
                  <a:uFillTx/>
                  <a:latin typeface="Calibri Light" panose="020F0302020204030204" pitchFamily="34" charset="0"/>
                  <a:ea typeface="等线" panose="02010600030101010101" charset="-122"/>
                  <a:cs typeface="+mn-cs"/>
                </a:rPr>
                <a:t>试题特征整体分析</a:t>
              </a:r>
              <a:endParaRPr kumimoji="0" lang="zh-CN" altLang="en-US" sz="5400" b="0" i="0" u="none" strike="noStrike" kern="1200" cap="none" spc="0" normalizeH="0" baseline="0" noProof="0" dirty="0">
                <a:ln>
                  <a:noFill/>
                </a:ln>
                <a:solidFill>
                  <a:srgbClr val="FFC001"/>
                </a:solidFill>
                <a:effectLst/>
                <a:uLnTx/>
                <a:uFillTx/>
                <a:latin typeface="Calibri Light" panose="020F0302020204030204" pitchFamily="34" charset="0"/>
                <a:ea typeface="等线" panose="02010600030101010101" charset="-122"/>
                <a:cs typeface="+mn-cs"/>
              </a:endParaRPr>
            </a:p>
          </p:txBody>
        </p:sp>
        <p:sp>
          <p:nvSpPr>
            <p:cNvPr id="7" name="PA_文本框 6"/>
            <p:cNvSpPr txBox="1"/>
            <p:nvPr>
              <p:custDataLst>
                <p:tags r:id="rId4"/>
              </p:custDataLst>
            </p:nvPr>
          </p:nvSpPr>
          <p:spPr>
            <a:xfrm>
              <a:off x="5004" y="4553"/>
              <a:ext cx="897" cy="14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srgbClr val="FFC001"/>
                  </a:solidFill>
                  <a:effectLst/>
                  <a:uLnTx/>
                  <a:uFillTx/>
                  <a:latin typeface="Calibri Light" panose="020F0302020204030204" pitchFamily="34" charset="0"/>
                  <a:ea typeface="等线" panose="02010600030101010101" charset="-122"/>
                  <a:cs typeface="+mn-cs"/>
                </a:rPr>
                <a:t>A</a:t>
              </a:r>
              <a:endParaRPr kumimoji="0" lang="zh-CN" altLang="en-US" sz="5400" b="0" i="0" u="none" strike="noStrike" kern="1200" cap="none" spc="0" normalizeH="0" baseline="0" noProof="0" dirty="0">
                <a:ln>
                  <a:noFill/>
                </a:ln>
                <a:solidFill>
                  <a:srgbClr val="FFC001"/>
                </a:solidFill>
                <a:effectLst/>
                <a:uLnTx/>
                <a:uFillTx/>
                <a:latin typeface="Calibri Light" panose="020F0302020204030204" pitchFamily="34" charset="0"/>
                <a:ea typeface="等线" panose="02010600030101010101" charset="-122"/>
                <a:cs typeface="+mn-cs"/>
              </a:endParaRPr>
            </a:p>
          </p:txBody>
        </p:sp>
        <p:sp>
          <p:nvSpPr>
            <p:cNvPr id="39" name="PA_圆角矩形 38"/>
            <p:cNvSpPr/>
            <p:nvPr>
              <p:custDataLst>
                <p:tags r:id="rId5"/>
              </p:custDataLst>
            </p:nvPr>
          </p:nvSpPr>
          <p:spPr>
            <a:xfrm>
              <a:off x="7784" y="3122"/>
              <a:ext cx="2725" cy="42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0" name="PA_圆角矩形 39"/>
            <p:cNvSpPr/>
            <p:nvPr>
              <p:custDataLst>
                <p:tags r:id="rId6"/>
              </p:custDataLst>
            </p:nvPr>
          </p:nvSpPr>
          <p:spPr>
            <a:xfrm>
              <a:off x="9783" y="7099"/>
              <a:ext cx="2725" cy="42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3" name="组合 12"/>
          <p:cNvGrpSpPr/>
          <p:nvPr/>
        </p:nvGrpSpPr>
        <p:grpSpPr>
          <a:xfrm>
            <a:off x="3177540" y="3675380"/>
            <a:ext cx="7717790" cy="2797175"/>
            <a:chOff x="4602" y="3122"/>
            <a:chExt cx="10902" cy="4405"/>
          </a:xfrm>
        </p:grpSpPr>
        <p:sp>
          <p:nvSpPr>
            <p:cNvPr id="15" name="PA_椭圆 3"/>
            <p:cNvSpPr/>
            <p:nvPr>
              <p:custDataLst>
                <p:tags r:id="rId7"/>
              </p:custDataLst>
            </p:nvPr>
          </p:nvSpPr>
          <p:spPr>
            <a:xfrm>
              <a:off x="4602" y="4344"/>
              <a:ext cx="1872" cy="1872"/>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PA_圆角矩形 4"/>
            <p:cNvSpPr/>
            <p:nvPr>
              <p:custDataLst>
                <p:tags r:id="rId8"/>
              </p:custDataLst>
            </p:nvPr>
          </p:nvSpPr>
          <p:spPr>
            <a:xfrm>
              <a:off x="6072" y="4344"/>
              <a:ext cx="8688" cy="1824"/>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1" name="PA_文本框 5"/>
            <p:cNvSpPr txBox="1"/>
            <p:nvPr>
              <p:custDataLst>
                <p:tags r:id="rId9"/>
              </p:custDataLst>
            </p:nvPr>
          </p:nvSpPr>
          <p:spPr>
            <a:xfrm>
              <a:off x="6576" y="4529"/>
              <a:ext cx="8928" cy="1452"/>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dirty="0">
                  <a:ln>
                    <a:noFill/>
                  </a:ln>
                  <a:solidFill>
                    <a:srgbClr val="FFC001"/>
                  </a:solidFill>
                  <a:effectLst/>
                  <a:uLnTx/>
                  <a:uFillTx/>
                  <a:latin typeface="Calibri Light" panose="020F0302020204030204" pitchFamily="34" charset="0"/>
                  <a:ea typeface="等线" panose="02010600030101010101" charset="-122"/>
                  <a:cs typeface="+mn-cs"/>
                </a:rPr>
                <a:t>表现性试题浅分析</a:t>
              </a:r>
              <a:endParaRPr kumimoji="0" lang="zh-CN" altLang="en-US" sz="5400" b="0" i="0" u="none" strike="noStrike" kern="1200" cap="none" spc="0" normalizeH="0" baseline="0" noProof="0" dirty="0">
                <a:ln>
                  <a:noFill/>
                </a:ln>
                <a:solidFill>
                  <a:srgbClr val="FFC001"/>
                </a:solidFill>
                <a:effectLst/>
                <a:uLnTx/>
                <a:uFillTx/>
                <a:latin typeface="Calibri Light" panose="020F0302020204030204" pitchFamily="34" charset="0"/>
                <a:ea typeface="等线" panose="02010600030101010101" charset="-122"/>
                <a:cs typeface="+mn-cs"/>
              </a:endParaRPr>
            </a:p>
          </p:txBody>
        </p:sp>
        <p:sp>
          <p:nvSpPr>
            <p:cNvPr id="22" name="PA_文本框 6"/>
            <p:cNvSpPr txBox="1"/>
            <p:nvPr>
              <p:custDataLst>
                <p:tags r:id="rId10"/>
              </p:custDataLst>
            </p:nvPr>
          </p:nvSpPr>
          <p:spPr>
            <a:xfrm>
              <a:off x="5004" y="4553"/>
              <a:ext cx="866" cy="1452"/>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srgbClr val="FFC001"/>
                  </a:solidFill>
                  <a:effectLst/>
                  <a:uLnTx/>
                  <a:uFillTx/>
                  <a:latin typeface="Calibri Light" panose="020F0302020204030204" pitchFamily="34" charset="0"/>
                  <a:ea typeface="等线" panose="02010600030101010101" charset="-122"/>
                  <a:cs typeface="+mn-cs"/>
                </a:rPr>
                <a:t>B</a:t>
              </a:r>
              <a:endParaRPr kumimoji="0" lang="zh-CN" altLang="en-US" sz="5400" b="0" i="0" u="none" strike="noStrike" kern="1200" cap="none" spc="0" normalizeH="0" baseline="0" noProof="0" dirty="0">
                <a:ln>
                  <a:noFill/>
                </a:ln>
                <a:solidFill>
                  <a:srgbClr val="FFC001"/>
                </a:solidFill>
                <a:effectLst/>
                <a:uLnTx/>
                <a:uFillTx/>
                <a:latin typeface="Calibri Light" panose="020F0302020204030204" pitchFamily="34" charset="0"/>
                <a:ea typeface="等线" panose="02010600030101010101" charset="-122"/>
                <a:cs typeface="+mn-cs"/>
              </a:endParaRPr>
            </a:p>
          </p:txBody>
        </p:sp>
        <p:sp>
          <p:nvSpPr>
            <p:cNvPr id="23" name="PA_圆角矩形 38"/>
            <p:cNvSpPr/>
            <p:nvPr>
              <p:custDataLst>
                <p:tags r:id="rId11"/>
              </p:custDataLst>
            </p:nvPr>
          </p:nvSpPr>
          <p:spPr>
            <a:xfrm>
              <a:off x="7784" y="3122"/>
              <a:ext cx="2725" cy="42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PA_圆角矩形 39"/>
            <p:cNvSpPr/>
            <p:nvPr>
              <p:custDataLst>
                <p:tags r:id="rId12"/>
              </p:custDataLst>
            </p:nvPr>
          </p:nvSpPr>
          <p:spPr>
            <a:xfrm>
              <a:off x="9783" y="7099"/>
              <a:ext cx="2725" cy="42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839460" y="1646555"/>
            <a:ext cx="6290945" cy="4690745"/>
          </a:xfrm>
          <a:prstGeom prst="rect">
            <a:avLst/>
          </a:prstGeom>
          <a:solidFill>
            <a:schemeClr val="accent1">
              <a:lumMod val="40000"/>
              <a:lumOff val="60000"/>
            </a:schemeClr>
          </a:solidFill>
          <a:ln w="28575" cmpd="sng">
            <a:solidFill>
              <a:schemeClr val="accent1">
                <a:shade val="50000"/>
              </a:schemeClr>
            </a:solidFill>
            <a:prstDash val="sysDot"/>
          </a:ln>
        </p:spPr>
        <p:txBody>
          <a:bodyPr>
            <a:noAutofit/>
          </a:bodyPr>
          <a:p>
            <a:pPr indent="181610"/>
            <a:r>
              <a:rPr lang="en-US" altLang="zh-CN" b="0">
                <a:solidFill>
                  <a:srgbClr val="000000"/>
                </a:solidFill>
                <a:latin typeface="Times New Roman" panose="02020603050405020304" charset="0"/>
                <a:ea typeface="宋体" panose="02010600030101010101" pitchFamily="2" charset="-122"/>
              </a:rPr>
              <a:t>     </a:t>
            </a:r>
            <a:endParaRPr sz="2400" b="1">
              <a:solidFill>
                <a:schemeClr val="tx1"/>
              </a:solidFill>
              <a:ea typeface="宋体" panose="02010600030101010101" pitchFamily="2" charset="-122"/>
            </a:endParaRPr>
          </a:p>
          <a:p>
            <a:pPr indent="181610"/>
            <a:r>
              <a:rPr sz="2400" b="1">
                <a:solidFill>
                  <a:schemeClr val="tx1"/>
                </a:solidFill>
                <a:ea typeface="宋体" panose="02010600030101010101" pitchFamily="2" charset="-122"/>
              </a:rPr>
              <a:t>（3）</a:t>
            </a:r>
            <a:r>
              <a:rPr sz="2400" b="1">
                <a:ea typeface="宋体" panose="02010600030101010101" pitchFamily="2" charset="-122"/>
                <a:sym typeface="+mn-ea"/>
              </a:rPr>
              <a:t>感受中华文化的魅力，热爱中华文化，体会中华传统美德的力量；树立自觉传承中华优秀文化的积极态度</a:t>
            </a:r>
            <a:r>
              <a:rPr sz="2400" b="1">
                <a:solidFill>
                  <a:schemeClr val="tx1"/>
                </a:solidFill>
                <a:ea typeface="宋体" panose="02010600030101010101" pitchFamily="2" charset="-122"/>
              </a:rPr>
              <a:t>（</a:t>
            </a:r>
            <a:r>
              <a:rPr sz="2400" b="1">
                <a:solidFill>
                  <a:srgbClr val="FF0000"/>
                </a:solidFill>
                <a:ea typeface="宋体" panose="02010600030101010101" pitchFamily="2" charset="-122"/>
                <a:sym typeface="+mn-ea"/>
              </a:rPr>
              <a:t>道德修养</a:t>
            </a:r>
            <a:r>
              <a:rPr sz="2400" b="1">
                <a:solidFill>
                  <a:schemeClr val="tx1"/>
                </a:solidFill>
                <a:ea typeface="宋体" panose="02010600030101010101" pitchFamily="2" charset="-122"/>
              </a:rPr>
              <a:t>）。</a:t>
            </a:r>
            <a:endParaRPr sz="2400" b="1">
              <a:solidFill>
                <a:schemeClr val="tx1"/>
              </a:solidFill>
              <a:ea typeface="宋体" panose="02010600030101010101" pitchFamily="2" charset="-122"/>
            </a:endParaRPr>
          </a:p>
          <a:p>
            <a:pPr indent="181610"/>
            <a:r>
              <a:rPr sz="2400" b="1">
                <a:solidFill>
                  <a:schemeClr val="tx1"/>
                </a:solidFill>
                <a:ea typeface="宋体" panose="02010600030101010101" pitchFamily="2" charset="-122"/>
              </a:rPr>
              <a:t>（4）</a:t>
            </a:r>
            <a:r>
              <a:rPr sz="2400" b="1">
                <a:ea typeface="宋体" panose="02010600030101010101" pitchFamily="2" charset="-122"/>
                <a:sym typeface="+mn-ea"/>
              </a:rPr>
              <a:t>提高对中华文化的认知和运用能力；立足于社会主义先进文化，提高辩证认识文化现象的能力，并能做出符合文化自信要求的判断和选择。</a:t>
            </a:r>
            <a:r>
              <a:rPr sz="2400" b="1">
                <a:solidFill>
                  <a:schemeClr val="tx1"/>
                </a:solidFill>
                <a:ea typeface="宋体" panose="02010600030101010101" pitchFamily="2" charset="-122"/>
              </a:rPr>
              <a:t>（</a:t>
            </a:r>
            <a:r>
              <a:rPr sz="2400" b="1">
                <a:solidFill>
                  <a:srgbClr val="FF0000"/>
                </a:solidFill>
                <a:ea typeface="宋体" panose="02010600030101010101" pitchFamily="2" charset="-122"/>
                <a:sym typeface="+mn-ea"/>
              </a:rPr>
              <a:t>法治观念</a:t>
            </a:r>
            <a:r>
              <a:rPr sz="2400" b="1">
                <a:solidFill>
                  <a:schemeClr val="tx1"/>
                </a:solidFill>
                <a:ea typeface="宋体" panose="02010600030101010101" pitchFamily="2" charset="-122"/>
              </a:rPr>
              <a:t>）</a:t>
            </a:r>
            <a:endParaRPr sz="2400" b="1">
              <a:solidFill>
                <a:schemeClr val="tx1"/>
              </a:solidFill>
              <a:ea typeface="宋体" panose="02010600030101010101" pitchFamily="2" charset="-122"/>
            </a:endParaRPr>
          </a:p>
          <a:p>
            <a:pPr indent="181610"/>
            <a:r>
              <a:rPr sz="2400" b="1">
                <a:ea typeface="宋体" panose="02010600030101010101" pitchFamily="2" charset="-122"/>
                <a:sym typeface="+mn-ea"/>
              </a:rPr>
              <a:t>（5）</a:t>
            </a:r>
            <a:r>
              <a:rPr sz="2400" b="1">
                <a:ea typeface="宋体" panose="02010600030101010101" pitchFamily="2" charset="-122"/>
                <a:sym typeface="+mn-ea"/>
              </a:rPr>
              <a:t>传承中华文化、坚定文化自信，践行中华传统美德。</a:t>
            </a:r>
            <a:r>
              <a:rPr sz="2400" b="1">
                <a:ea typeface="宋体" panose="02010600030101010101" pitchFamily="2" charset="-122"/>
                <a:sym typeface="+mn-ea"/>
              </a:rPr>
              <a:t>（</a:t>
            </a:r>
            <a:r>
              <a:rPr sz="2400" b="1">
                <a:solidFill>
                  <a:srgbClr val="FF0000"/>
                </a:solidFill>
                <a:ea typeface="宋体" panose="02010600030101010101" pitchFamily="2" charset="-122"/>
                <a:sym typeface="+mn-ea"/>
              </a:rPr>
              <a:t>健全人格</a:t>
            </a:r>
            <a:r>
              <a:rPr sz="2400" b="1">
                <a:ea typeface="宋体" panose="02010600030101010101" pitchFamily="2" charset="-122"/>
                <a:sym typeface="+mn-ea"/>
              </a:rPr>
              <a:t>）</a:t>
            </a:r>
            <a:endParaRPr sz="2400" b="1">
              <a:solidFill>
                <a:schemeClr val="tx1"/>
              </a:solidFill>
              <a:ea typeface="宋体" panose="02010600030101010101" pitchFamily="2" charset="-122"/>
            </a:endParaRPr>
          </a:p>
        </p:txBody>
      </p:sp>
      <p:sp>
        <p:nvSpPr>
          <p:cNvPr id="51" name="PA_文本框 50"/>
          <p:cNvSpPr txBox="1"/>
          <p:nvPr>
            <p:custDataLst>
              <p:tags r:id="rId1"/>
            </p:custDataLst>
          </p:nvPr>
        </p:nvSpPr>
        <p:spPr>
          <a:xfrm>
            <a:off x="0" y="-52070"/>
            <a:ext cx="2890520" cy="52197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noProof="0">
                <a:ln>
                  <a:noFill/>
                </a:ln>
                <a:solidFill>
                  <a:prstClr val="black"/>
                </a:solidFill>
                <a:effectLst/>
                <a:uLnTx/>
                <a:uFillTx/>
                <a:latin typeface="宋体" panose="02010600030101010101" pitchFamily="2" charset="-122"/>
                <a:ea typeface="宋体" panose="02010600030101010101" pitchFamily="2" charset="-122"/>
                <a:sym typeface="+mn-ea"/>
              </a:rPr>
              <a:t>立意高远</a:t>
            </a:r>
            <a:endParaRPr kumimoji="0" lang="zh-CN" altLang="en-US" sz="2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sym typeface="+mn-ea"/>
            </a:endParaRPr>
          </a:p>
        </p:txBody>
      </p:sp>
      <p:sp>
        <p:nvSpPr>
          <p:cNvPr id="50" name="PA_KSO_Shape"/>
          <p:cNvSpPr/>
          <p:nvPr>
            <p:custDataLst>
              <p:tags r:id="rId2"/>
            </p:custDataLst>
          </p:nvPr>
        </p:nvSpPr>
        <p:spPr>
          <a:xfrm>
            <a:off x="157480" y="393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55" name="PA_KSO_Shape"/>
          <p:cNvSpPr/>
          <p:nvPr>
            <p:custDataLst>
              <p:tags r:id="rId3"/>
            </p:custDataLst>
          </p:nvPr>
        </p:nvSpPr>
        <p:spPr bwMode="auto">
          <a:xfrm>
            <a:off x="11304270" y="6206490"/>
            <a:ext cx="826135" cy="575310"/>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nvGrpSpPr>
          <p:cNvPr id="67" name="组合 66"/>
          <p:cNvGrpSpPr/>
          <p:nvPr/>
        </p:nvGrpSpPr>
        <p:grpSpPr>
          <a:xfrm>
            <a:off x="768350" y="31750"/>
            <a:ext cx="11130915" cy="875665"/>
            <a:chOff x="1378" y="3890"/>
            <a:chExt cx="16445" cy="1804"/>
          </a:xfrm>
        </p:grpSpPr>
        <p:cxnSp>
          <p:nvCxnSpPr>
            <p:cNvPr id="68" name="直接连接符 67"/>
            <p:cNvCxnSpPr/>
            <p:nvPr>
              <p:custDataLst>
                <p:tags r:id="rId4"/>
              </p:custDataLst>
            </p:nvPr>
          </p:nvCxnSpPr>
          <p:spPr>
            <a:xfrm>
              <a:off x="1378" y="4793"/>
              <a:ext cx="22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nvGrpSpPr>
            <p:cNvPr id="69" name="组合 68"/>
            <p:cNvGrpSpPr/>
            <p:nvPr/>
          </p:nvGrpSpPr>
          <p:grpSpPr>
            <a:xfrm>
              <a:off x="3819" y="3890"/>
              <a:ext cx="1805" cy="1805"/>
              <a:chOff x="2425178" y="2470245"/>
              <a:chExt cx="1146412" cy="1146412"/>
            </a:xfrm>
          </p:grpSpPr>
          <p:sp>
            <p:nvSpPr>
              <p:cNvPr id="70" name="弧形 69"/>
              <p:cNvSpPr/>
              <p:nvPr>
                <p:custDataLst>
                  <p:tags r:id="rId5"/>
                </p:custDataLst>
              </p:nvPr>
            </p:nvSpPr>
            <p:spPr>
              <a:xfrm>
                <a:off x="2425178" y="2470245"/>
                <a:ext cx="1146412" cy="1146412"/>
              </a:xfrm>
              <a:prstGeom prst="arc">
                <a:avLst>
                  <a:gd name="adj1" fmla="val 12769018"/>
                  <a:gd name="adj2" fmla="val 15404033"/>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弧形 70"/>
              <p:cNvSpPr/>
              <p:nvPr>
                <p:custDataLst>
                  <p:tags r:id="rId6"/>
                </p:custDataLst>
              </p:nvPr>
            </p:nvSpPr>
            <p:spPr>
              <a:xfrm>
                <a:off x="2425178" y="2470245"/>
                <a:ext cx="1146412" cy="1146412"/>
              </a:xfrm>
              <a:prstGeom prst="arc">
                <a:avLst>
                  <a:gd name="adj1" fmla="val 16200000"/>
                  <a:gd name="adj2" fmla="val 11981587"/>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23"/>
              <p:cNvSpPr/>
              <p:nvPr>
                <p:custDataLst>
                  <p:tags r:id="rId7"/>
                </p:custDataLst>
              </p:nvPr>
            </p:nvSpPr>
            <p:spPr>
              <a:xfrm>
                <a:off x="2684485" y="2757466"/>
                <a:ext cx="627798" cy="57197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3" name="组合 72"/>
            <p:cNvGrpSpPr/>
            <p:nvPr/>
          </p:nvGrpSpPr>
          <p:grpSpPr>
            <a:xfrm>
              <a:off x="5769" y="3890"/>
              <a:ext cx="12054" cy="1592"/>
              <a:chOff x="3663002" y="2470245"/>
              <a:chExt cx="7654286" cy="1011114"/>
            </a:xfrm>
          </p:grpSpPr>
          <p:cxnSp>
            <p:nvCxnSpPr>
              <p:cNvPr id="74" name="直接连接符 73"/>
              <p:cNvCxnSpPr/>
              <p:nvPr>
                <p:custDataLst>
                  <p:tags r:id="rId8"/>
                </p:custDataLst>
              </p:nvPr>
            </p:nvCxnSpPr>
            <p:spPr>
              <a:xfrm>
                <a:off x="3663002" y="3043451"/>
                <a:ext cx="32330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5" name="直接连接符 74"/>
              <p:cNvCxnSpPr/>
              <p:nvPr>
                <p:custDataLst>
                  <p:tags r:id="rId9"/>
                </p:custDataLst>
              </p:nvPr>
            </p:nvCxnSpPr>
            <p:spPr>
              <a:xfrm>
                <a:off x="8454109" y="3043451"/>
                <a:ext cx="2863179"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6" name="直接连接符 75"/>
              <p:cNvCxnSpPr/>
              <p:nvPr>
                <p:custDataLst>
                  <p:tags r:id="rId10"/>
                </p:custDataLst>
              </p:nvPr>
            </p:nvCxnSpPr>
            <p:spPr>
              <a:xfrm flipV="1">
                <a:off x="6896100" y="2470245"/>
                <a:ext cx="266700" cy="573206"/>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7" name="直接连接符 76"/>
              <p:cNvCxnSpPr/>
              <p:nvPr>
                <p:custDataLst>
                  <p:tags r:id="rId11"/>
                </p:custDataLst>
              </p:nvPr>
            </p:nvCxnSpPr>
            <p:spPr>
              <a:xfrm flipH="1" flipV="1">
                <a:off x="7162801" y="2470245"/>
                <a:ext cx="37037" cy="101111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8" name="直接连接符 77"/>
              <p:cNvCxnSpPr/>
              <p:nvPr>
                <p:custDataLst>
                  <p:tags r:id="rId12"/>
                </p:custDataLst>
              </p:nvPr>
            </p:nvCxnSpPr>
            <p:spPr>
              <a:xfrm>
                <a:off x="7469723" y="3043451"/>
                <a:ext cx="464846"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9" name="直接连接符 78"/>
              <p:cNvCxnSpPr/>
              <p:nvPr>
                <p:custDataLst>
                  <p:tags r:id="rId13"/>
                </p:custDataLst>
              </p:nvPr>
            </p:nvCxnSpPr>
            <p:spPr>
              <a:xfrm flipV="1">
                <a:off x="7199838" y="3043451"/>
                <a:ext cx="269885" cy="43790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0" name="直接连接符 79"/>
              <p:cNvCxnSpPr/>
              <p:nvPr>
                <p:custDataLst>
                  <p:tags r:id="rId14"/>
                </p:custDataLst>
              </p:nvPr>
            </p:nvCxnSpPr>
            <p:spPr>
              <a:xfrm flipV="1">
                <a:off x="7931657" y="2756849"/>
                <a:ext cx="90516" cy="286602"/>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1" name="直接连接符 80"/>
              <p:cNvCxnSpPr/>
              <p:nvPr>
                <p:custDataLst>
                  <p:tags r:id="rId15"/>
                </p:custDataLst>
              </p:nvPr>
            </p:nvCxnSpPr>
            <p:spPr>
              <a:xfrm flipH="1" flipV="1">
                <a:off x="8022173" y="2756848"/>
                <a:ext cx="71954" cy="505557"/>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2" name="直接连接符 81"/>
              <p:cNvCxnSpPr/>
              <p:nvPr>
                <p:custDataLst>
                  <p:tags r:id="rId16"/>
                </p:custDataLst>
              </p:nvPr>
            </p:nvCxnSpPr>
            <p:spPr>
              <a:xfrm flipV="1">
                <a:off x="8094127" y="2648407"/>
                <a:ext cx="237147" cy="61399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3" name="直接连接符 82"/>
              <p:cNvCxnSpPr/>
              <p:nvPr>
                <p:custDataLst>
                  <p:tags r:id="rId17"/>
                </p:custDataLst>
              </p:nvPr>
            </p:nvCxnSpPr>
            <p:spPr>
              <a:xfrm flipH="1" flipV="1">
                <a:off x="8329383" y="2648407"/>
                <a:ext cx="124726" cy="39504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grpSp>
      <p:pic>
        <p:nvPicPr>
          <p:cNvPr id="3" name="图片 2"/>
          <p:cNvPicPr>
            <a:picLocks noChangeAspect="1"/>
          </p:cNvPicPr>
          <p:nvPr>
            <p:custDataLst>
              <p:tags r:id="rId18"/>
            </p:custDataLst>
          </p:nvPr>
        </p:nvPicPr>
        <p:blipFill>
          <a:blip r:embed="rId19"/>
          <a:stretch>
            <a:fillRect/>
          </a:stretch>
        </p:blipFill>
        <p:spPr>
          <a:xfrm>
            <a:off x="157480" y="975360"/>
            <a:ext cx="5448300" cy="5695315"/>
          </a:xfrm>
          <a:prstGeom prst="rect">
            <a:avLst/>
          </a:prstGeom>
          <a:ln w="28575" cmpd="sng">
            <a:solidFill>
              <a:schemeClr val="accent1">
                <a:shade val="50000"/>
              </a:schemeClr>
            </a:solidFill>
            <a:prstDash val="solid"/>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51"/>
                                        </p:tgtEl>
                                        <p:attrNameLst>
                                          <p:attrName>style.visibility</p:attrName>
                                        </p:attrNameLst>
                                      </p:cBhvr>
                                      <p:to>
                                        <p:strVal val="visible"/>
                                      </p:to>
                                    </p:set>
                                    <p:anim to="" calcmode="lin" valueType="num">
                                      <p:cBhvr>
                                        <p:cTn id="7" dur="700" fill="hold">
                                          <p:stCondLst>
                                            <p:cond delay="0"/>
                                          </p:stCondLst>
                                        </p:cTn>
                                        <p:tgtEl>
                                          <p:spTgt spid="51"/>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51"/>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50"/>
                                        </p:tgtEl>
                                        <p:attrNameLst>
                                          <p:attrName>style.visibility</p:attrName>
                                        </p:attrNameLst>
                                      </p:cBhvr>
                                      <p:to>
                                        <p:strVal val="visible"/>
                                      </p:to>
                                    </p:set>
                                    <p:anim to="" calcmode="lin" valueType="num">
                                      <p:cBhvr>
                                        <p:cTn id="11" dur="700" fill="hold">
                                          <p:stCondLst>
                                            <p:cond delay="0"/>
                                          </p:stCondLst>
                                        </p:cTn>
                                        <p:tgtEl>
                                          <p:spTgt spid="50"/>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50"/>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55"/>
                                        </p:tgtEl>
                                        <p:attrNameLst>
                                          <p:attrName>style.visibility</p:attrName>
                                        </p:attrNameLst>
                                      </p:cBhvr>
                                      <p:to>
                                        <p:strVal val="visible"/>
                                      </p:to>
                                    </p:set>
                                    <p:anim to="" calcmode="lin" valueType="num">
                                      <p:cBhvr>
                                        <p:cTn id="15" dur="700" fill="hold">
                                          <p:stCondLst>
                                            <p:cond delay="0"/>
                                          </p:stCondLst>
                                        </p:cTn>
                                        <p:tgtEl>
                                          <p:spTgt spid="55"/>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autoUpdateAnimBg="0"/>
      <p:bldP spid="50" grpId="0" bldLvl="0" animBg="1" autoUpdateAnimBg="0"/>
      <p:bldP spid="5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A_任意多边形 26"/>
          <p:cNvSpPr/>
          <p:nvPr>
            <p:custDataLst>
              <p:tags r:id="rId1"/>
            </p:custDataLst>
          </p:nvPr>
        </p:nvSpPr>
        <p:spPr>
          <a:xfrm rot="1170071" flipH="1" flipV="1">
            <a:off x="10945284" y="164557"/>
            <a:ext cx="2328185" cy="7272245"/>
          </a:xfrm>
          <a:custGeom>
            <a:avLst/>
            <a:gdLst>
              <a:gd name="connsiteX0" fmla="*/ 2328185 w 2328185"/>
              <a:gd name="connsiteY0" fmla="*/ 7258061 h 7272245"/>
              <a:gd name="connsiteX1" fmla="*/ 2287556 w 2328185"/>
              <a:gd name="connsiteY1" fmla="*/ 7272245 h 7272245"/>
              <a:gd name="connsiteX2" fmla="*/ 0 w 2328185"/>
              <a:gd name="connsiteY2" fmla="*/ 812809 h 7272245"/>
              <a:gd name="connsiteX3" fmla="*/ 2328185 w 2328185"/>
              <a:gd name="connsiteY3" fmla="*/ 0 h 7272245"/>
              <a:gd name="connsiteX4" fmla="*/ 2328185 w 2328185"/>
              <a:gd name="connsiteY4" fmla="*/ 7258061 h 727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185" h="7272245">
                <a:moveTo>
                  <a:pt x="2328185" y="7258061"/>
                </a:moveTo>
                <a:lnTo>
                  <a:pt x="2287556" y="7272245"/>
                </a:lnTo>
                <a:lnTo>
                  <a:pt x="0" y="812809"/>
                </a:lnTo>
                <a:lnTo>
                  <a:pt x="2328185" y="0"/>
                </a:lnTo>
                <a:lnTo>
                  <a:pt x="2328185" y="725806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5" name="PA_任意多边形 24"/>
          <p:cNvSpPr/>
          <p:nvPr>
            <p:custDataLst>
              <p:tags r:id="rId2"/>
            </p:custDataLst>
          </p:nvPr>
        </p:nvSpPr>
        <p:spPr>
          <a:xfrm rot="1170071" flipH="1" flipV="1">
            <a:off x="7397421" y="-429996"/>
            <a:ext cx="5774280" cy="8476540"/>
          </a:xfrm>
          <a:custGeom>
            <a:avLst/>
            <a:gdLst>
              <a:gd name="connsiteX0" fmla="*/ 5774280 w 5774280"/>
              <a:gd name="connsiteY0" fmla="*/ 7275353 h 8476540"/>
              <a:gd name="connsiteX1" fmla="*/ 2333635 w 5774280"/>
              <a:gd name="connsiteY1" fmla="*/ 8476540 h 8476540"/>
              <a:gd name="connsiteX2" fmla="*/ 2333635 w 5774280"/>
              <a:gd name="connsiteY2" fmla="*/ 1218479 h 8476540"/>
              <a:gd name="connsiteX3" fmla="*/ 5450 w 5774280"/>
              <a:gd name="connsiteY3" fmla="*/ 2031288 h 8476540"/>
              <a:gd name="connsiteX4" fmla="*/ 0 w 5774280"/>
              <a:gd name="connsiteY4" fmla="*/ 2015898 h 8476540"/>
              <a:gd name="connsiteX5" fmla="*/ 5774279 w 5774280"/>
              <a:gd name="connsiteY5" fmla="*/ 0 h 8476540"/>
              <a:gd name="connsiteX6" fmla="*/ 5774280 w 5774280"/>
              <a:gd name="connsiteY6" fmla="*/ 7275353 h 847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4280" h="8476540">
                <a:moveTo>
                  <a:pt x="5774280" y="7275353"/>
                </a:moveTo>
                <a:lnTo>
                  <a:pt x="2333635" y="8476540"/>
                </a:lnTo>
                <a:lnTo>
                  <a:pt x="2333635" y="1218479"/>
                </a:lnTo>
                <a:lnTo>
                  <a:pt x="5450" y="2031288"/>
                </a:lnTo>
                <a:lnTo>
                  <a:pt x="0" y="2015898"/>
                </a:lnTo>
                <a:lnTo>
                  <a:pt x="5774279" y="0"/>
                </a:lnTo>
                <a:lnTo>
                  <a:pt x="5774280" y="7275353"/>
                </a:lnTo>
                <a:close/>
              </a:path>
            </a:pathLst>
          </a:cu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9" name="PA_椭圆 28"/>
          <p:cNvSpPr/>
          <p:nvPr>
            <p:custDataLst>
              <p:tags r:id="rId3"/>
            </p:custDataLst>
          </p:nvPr>
        </p:nvSpPr>
        <p:spPr>
          <a:xfrm>
            <a:off x="8139510" y="2404583"/>
            <a:ext cx="1371961" cy="1371961"/>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PA_任意多边形 23"/>
          <p:cNvSpPr>
            <a:spLocks noEditPoints="1"/>
          </p:cNvSpPr>
          <p:nvPr>
            <p:custDataLst>
              <p:tags r:id="rId4"/>
            </p:custDataLst>
          </p:nvPr>
        </p:nvSpPr>
        <p:spPr bwMode="auto">
          <a:xfrm rot="2266971">
            <a:off x="8593678" y="2555938"/>
            <a:ext cx="601162" cy="870103"/>
          </a:xfrm>
          <a:custGeom>
            <a:avLst/>
            <a:gdLst>
              <a:gd name="T0" fmla="*/ 311 w 386"/>
              <a:gd name="T1" fmla="*/ 518 h 558"/>
              <a:gd name="T2" fmla="*/ 283 w 386"/>
              <a:gd name="T3" fmla="*/ 447 h 558"/>
              <a:gd name="T4" fmla="*/ 320 w 386"/>
              <a:gd name="T5" fmla="*/ 275 h 558"/>
              <a:gd name="T6" fmla="*/ 386 w 386"/>
              <a:gd name="T7" fmla="*/ 355 h 558"/>
              <a:gd name="T8" fmla="*/ 311 w 386"/>
              <a:gd name="T9" fmla="*/ 518 h 558"/>
              <a:gd name="T10" fmla="*/ 129 w 386"/>
              <a:gd name="T11" fmla="*/ 479 h 558"/>
              <a:gd name="T12" fmla="*/ 84 w 386"/>
              <a:gd name="T13" fmla="*/ 278 h 558"/>
              <a:gd name="T14" fmla="*/ 92 w 386"/>
              <a:gd name="T15" fmla="*/ 207 h 558"/>
              <a:gd name="T16" fmla="*/ 294 w 386"/>
              <a:gd name="T17" fmla="*/ 207 h 558"/>
              <a:gd name="T18" fmla="*/ 301 w 386"/>
              <a:gd name="T19" fmla="*/ 278 h 558"/>
              <a:gd name="T20" fmla="*/ 257 w 386"/>
              <a:gd name="T21" fmla="*/ 479 h 558"/>
              <a:gd name="T22" fmla="*/ 129 w 386"/>
              <a:gd name="T23" fmla="*/ 479 h 558"/>
              <a:gd name="T24" fmla="*/ 193 w 386"/>
              <a:gd name="T25" fmla="*/ 239 h 558"/>
              <a:gd name="T26" fmla="*/ 152 w 386"/>
              <a:gd name="T27" fmla="*/ 280 h 558"/>
              <a:gd name="T28" fmla="*/ 193 w 386"/>
              <a:gd name="T29" fmla="*/ 321 h 558"/>
              <a:gd name="T30" fmla="*/ 234 w 386"/>
              <a:gd name="T31" fmla="*/ 280 h 558"/>
              <a:gd name="T32" fmla="*/ 193 w 386"/>
              <a:gd name="T33" fmla="*/ 239 h 558"/>
              <a:gd name="T34" fmla="*/ 184 w 386"/>
              <a:gd name="T35" fmla="*/ 56 h 558"/>
              <a:gd name="T36" fmla="*/ 184 w 386"/>
              <a:gd name="T37" fmla="*/ 0 h 558"/>
              <a:gd name="T38" fmla="*/ 200 w 386"/>
              <a:gd name="T39" fmla="*/ 0 h 558"/>
              <a:gd name="T40" fmla="*/ 200 w 386"/>
              <a:gd name="T41" fmla="*/ 54 h 558"/>
              <a:gd name="T42" fmla="*/ 290 w 386"/>
              <a:gd name="T43" fmla="*/ 191 h 558"/>
              <a:gd name="T44" fmla="*/ 96 w 386"/>
              <a:gd name="T45" fmla="*/ 191 h 558"/>
              <a:gd name="T46" fmla="*/ 184 w 386"/>
              <a:gd name="T47" fmla="*/ 56 h 558"/>
              <a:gd name="T48" fmla="*/ 75 w 386"/>
              <a:gd name="T49" fmla="*/ 518 h 558"/>
              <a:gd name="T50" fmla="*/ 0 w 386"/>
              <a:gd name="T51" fmla="*/ 355 h 558"/>
              <a:gd name="T52" fmla="*/ 66 w 386"/>
              <a:gd name="T53" fmla="*/ 275 h 558"/>
              <a:gd name="T54" fmla="*/ 103 w 386"/>
              <a:gd name="T55" fmla="*/ 447 h 558"/>
              <a:gd name="T56" fmla="*/ 75 w 386"/>
              <a:gd name="T57" fmla="*/ 518 h 558"/>
              <a:gd name="T58" fmla="*/ 220 w 386"/>
              <a:gd name="T59" fmla="*/ 527 h 558"/>
              <a:gd name="T60" fmla="*/ 207 w 386"/>
              <a:gd name="T61" fmla="*/ 513 h 558"/>
              <a:gd name="T62" fmla="*/ 192 w 386"/>
              <a:gd name="T63" fmla="*/ 558 h 558"/>
              <a:gd name="T64" fmla="*/ 175 w 386"/>
              <a:gd name="T65" fmla="*/ 513 h 558"/>
              <a:gd name="T66" fmla="*/ 164 w 386"/>
              <a:gd name="T67" fmla="*/ 537 h 558"/>
              <a:gd name="T68" fmla="*/ 147 w 386"/>
              <a:gd name="T69" fmla="*/ 495 h 558"/>
              <a:gd name="T70" fmla="*/ 239 w 386"/>
              <a:gd name="T71" fmla="*/ 495 h 558"/>
              <a:gd name="T72" fmla="*/ 220 w 386"/>
              <a:gd name="T73" fmla="*/ 52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558">
                <a:moveTo>
                  <a:pt x="311" y="518"/>
                </a:moveTo>
                <a:cubicBezTo>
                  <a:pt x="311" y="518"/>
                  <a:pt x="316" y="486"/>
                  <a:pt x="283" y="447"/>
                </a:cubicBezTo>
                <a:cubicBezTo>
                  <a:pt x="315" y="357"/>
                  <a:pt x="320" y="275"/>
                  <a:pt x="320" y="275"/>
                </a:cubicBezTo>
                <a:cubicBezTo>
                  <a:pt x="320" y="275"/>
                  <a:pt x="386" y="290"/>
                  <a:pt x="386" y="355"/>
                </a:cubicBezTo>
                <a:cubicBezTo>
                  <a:pt x="386" y="467"/>
                  <a:pt x="311" y="518"/>
                  <a:pt x="311" y="518"/>
                </a:cubicBezTo>
                <a:close/>
                <a:moveTo>
                  <a:pt x="129" y="479"/>
                </a:moveTo>
                <a:cubicBezTo>
                  <a:pt x="129" y="479"/>
                  <a:pt x="84" y="337"/>
                  <a:pt x="84" y="278"/>
                </a:cubicBezTo>
                <a:cubicBezTo>
                  <a:pt x="84" y="252"/>
                  <a:pt x="87" y="228"/>
                  <a:pt x="92" y="207"/>
                </a:cubicBezTo>
                <a:cubicBezTo>
                  <a:pt x="294" y="207"/>
                  <a:pt x="294" y="207"/>
                  <a:pt x="294" y="207"/>
                </a:cubicBezTo>
                <a:cubicBezTo>
                  <a:pt x="298" y="228"/>
                  <a:pt x="301" y="252"/>
                  <a:pt x="301" y="278"/>
                </a:cubicBezTo>
                <a:cubicBezTo>
                  <a:pt x="301" y="336"/>
                  <a:pt x="257" y="479"/>
                  <a:pt x="257" y="479"/>
                </a:cubicBezTo>
                <a:lnTo>
                  <a:pt x="129" y="479"/>
                </a:lnTo>
                <a:close/>
                <a:moveTo>
                  <a:pt x="193" y="239"/>
                </a:moveTo>
                <a:cubicBezTo>
                  <a:pt x="170" y="239"/>
                  <a:pt x="152" y="258"/>
                  <a:pt x="152" y="280"/>
                </a:cubicBezTo>
                <a:cubicBezTo>
                  <a:pt x="152" y="303"/>
                  <a:pt x="170" y="321"/>
                  <a:pt x="193" y="321"/>
                </a:cubicBezTo>
                <a:cubicBezTo>
                  <a:pt x="216" y="321"/>
                  <a:pt x="234" y="303"/>
                  <a:pt x="234" y="280"/>
                </a:cubicBezTo>
                <a:cubicBezTo>
                  <a:pt x="234" y="258"/>
                  <a:pt x="216" y="239"/>
                  <a:pt x="193" y="239"/>
                </a:cubicBezTo>
                <a:close/>
                <a:moveTo>
                  <a:pt x="184" y="56"/>
                </a:moveTo>
                <a:cubicBezTo>
                  <a:pt x="184" y="0"/>
                  <a:pt x="184" y="0"/>
                  <a:pt x="184" y="0"/>
                </a:cubicBezTo>
                <a:cubicBezTo>
                  <a:pt x="200" y="0"/>
                  <a:pt x="200" y="0"/>
                  <a:pt x="200" y="0"/>
                </a:cubicBezTo>
                <a:cubicBezTo>
                  <a:pt x="200" y="54"/>
                  <a:pt x="200" y="54"/>
                  <a:pt x="200" y="54"/>
                </a:cubicBezTo>
                <a:cubicBezTo>
                  <a:pt x="218" y="67"/>
                  <a:pt x="268" y="110"/>
                  <a:pt x="290" y="191"/>
                </a:cubicBezTo>
                <a:cubicBezTo>
                  <a:pt x="96" y="191"/>
                  <a:pt x="96" y="191"/>
                  <a:pt x="96" y="191"/>
                </a:cubicBezTo>
                <a:cubicBezTo>
                  <a:pt x="117" y="112"/>
                  <a:pt x="164" y="70"/>
                  <a:pt x="184" y="56"/>
                </a:cubicBezTo>
                <a:close/>
                <a:moveTo>
                  <a:pt x="75" y="518"/>
                </a:moveTo>
                <a:cubicBezTo>
                  <a:pt x="75" y="518"/>
                  <a:pt x="0" y="467"/>
                  <a:pt x="0" y="355"/>
                </a:cubicBezTo>
                <a:cubicBezTo>
                  <a:pt x="0" y="290"/>
                  <a:pt x="66" y="275"/>
                  <a:pt x="66" y="275"/>
                </a:cubicBezTo>
                <a:cubicBezTo>
                  <a:pt x="66" y="275"/>
                  <a:pt x="71" y="357"/>
                  <a:pt x="103" y="447"/>
                </a:cubicBezTo>
                <a:cubicBezTo>
                  <a:pt x="70" y="486"/>
                  <a:pt x="75" y="518"/>
                  <a:pt x="75" y="518"/>
                </a:cubicBezTo>
                <a:close/>
                <a:moveTo>
                  <a:pt x="220" y="527"/>
                </a:moveTo>
                <a:cubicBezTo>
                  <a:pt x="207" y="513"/>
                  <a:pt x="207" y="513"/>
                  <a:pt x="207" y="513"/>
                </a:cubicBezTo>
                <a:cubicBezTo>
                  <a:pt x="192" y="558"/>
                  <a:pt x="192" y="558"/>
                  <a:pt x="192" y="558"/>
                </a:cubicBezTo>
                <a:cubicBezTo>
                  <a:pt x="175" y="513"/>
                  <a:pt x="175" y="513"/>
                  <a:pt x="175" y="513"/>
                </a:cubicBezTo>
                <a:cubicBezTo>
                  <a:pt x="164" y="537"/>
                  <a:pt x="164" y="537"/>
                  <a:pt x="164" y="537"/>
                </a:cubicBezTo>
                <a:cubicBezTo>
                  <a:pt x="147" y="495"/>
                  <a:pt x="147" y="495"/>
                  <a:pt x="147" y="495"/>
                </a:cubicBezTo>
                <a:cubicBezTo>
                  <a:pt x="239" y="495"/>
                  <a:pt x="239" y="495"/>
                  <a:pt x="239" y="495"/>
                </a:cubicBezTo>
                <a:lnTo>
                  <a:pt x="220" y="52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E2E2E"/>
              </a:solidFill>
              <a:effectLst/>
              <a:uLnTx/>
              <a:uFillTx/>
              <a:latin typeface="Segoe UI Light 8"/>
              <a:ea typeface="Microsoft YaHei UI Light" panose="020B0502040204020203" charset="-122"/>
              <a:cs typeface="+mn-cs"/>
            </a:endParaRPr>
          </a:p>
        </p:txBody>
      </p:sp>
      <p:sp>
        <p:nvSpPr>
          <p:cNvPr id="33" name="PA_KSO_Shape"/>
          <p:cNvSpPr/>
          <p:nvPr>
            <p:custDataLst>
              <p:tags r:id="rId5"/>
            </p:custDataLst>
          </p:nvPr>
        </p:nvSpPr>
        <p:spPr>
          <a:xfrm>
            <a:off x="157480" y="3187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36" name="PA_文本框 35"/>
          <p:cNvSpPr txBox="1"/>
          <p:nvPr>
            <p:custDataLst>
              <p:tags r:id="rId6"/>
            </p:custDataLst>
          </p:nvPr>
        </p:nvSpPr>
        <p:spPr>
          <a:xfrm>
            <a:off x="157480" y="31750"/>
            <a:ext cx="4831715" cy="521970"/>
          </a:xfrm>
          <a:prstGeom prst="rect">
            <a:avLst/>
          </a:prstGeom>
          <a:noFill/>
        </p:spPr>
        <p:txBody>
          <a:bodyPr wrap="square" rtlCol="0">
            <a:spAutoFit/>
          </a:bodyPr>
          <a:lstStyle/>
          <a:p>
            <a:pPr marR="0" indent="0" algn="ctr" defTabSz="914400" fontAlgn="auto">
              <a:lnSpc>
                <a:spcPct val="100000"/>
              </a:lnSpc>
              <a:spcBef>
                <a:spcPts val="0"/>
              </a:spcBef>
              <a:spcAft>
                <a:spcPts val="0"/>
              </a:spcAft>
              <a:buClrTx/>
              <a:buSzTx/>
              <a:buFontTx/>
              <a:buNone/>
              <a:defRPr/>
            </a:pPr>
            <a:r>
              <a:rPr kumimoji="0" lang="en-US" altLang="zh-CN" sz="2800" b="0" i="0" kern="1200" cap="none" spc="0" normalizeH="0" baseline="0" noProof="0" dirty="0">
                <a:latin typeface="Calibri Light" panose="020F0302020204030204" pitchFamily="34" charset="0"/>
                <a:ea typeface="等线" panose="02010600030101010101" charset="-122"/>
                <a:cs typeface="+mn-cs"/>
              </a:rPr>
              <a:t>      2.课程标准学业质量描述：</a:t>
            </a:r>
            <a:endParaRPr kumimoji="0" lang="en-US" altLang="zh-CN" sz="2800" b="0" i="0" kern="1200" cap="none" spc="0" normalizeH="0" baseline="0" noProof="0" dirty="0">
              <a:latin typeface="Calibri Light" panose="020F0302020204030204" pitchFamily="34" charset="0"/>
              <a:ea typeface="等线" panose="02010600030101010101" charset="-122"/>
              <a:cs typeface="+mn-cs"/>
            </a:endParaRPr>
          </a:p>
        </p:txBody>
      </p:sp>
      <p:sp>
        <p:nvSpPr>
          <p:cNvPr id="100" name="文本框 99"/>
          <p:cNvSpPr txBox="1"/>
          <p:nvPr/>
        </p:nvSpPr>
        <p:spPr>
          <a:xfrm>
            <a:off x="105410" y="643890"/>
            <a:ext cx="7820025" cy="953135"/>
          </a:xfrm>
          <a:prstGeom prst="rect">
            <a:avLst/>
          </a:prstGeom>
          <a:noFill/>
          <a:ln w="9525">
            <a:noFill/>
          </a:ln>
        </p:spPr>
        <p:txBody>
          <a:bodyPr wrap="square">
            <a:spAutoFit/>
          </a:bodyPr>
          <a:p>
            <a:pPr indent="0"/>
            <a:r>
              <a:rPr lang="en-US" altLang="zh-CN" sz="2800" b="0">
                <a:solidFill>
                  <a:srgbClr val="000000"/>
                </a:solidFill>
                <a:ea typeface="宋体" panose="02010600030101010101" pitchFamily="2" charset="-122"/>
              </a:rPr>
              <a:t>    </a:t>
            </a:r>
            <a:r>
              <a:rPr sz="2800" b="1">
                <a:solidFill>
                  <a:srgbClr val="000000"/>
                </a:solidFill>
                <a:latin typeface="宋体" panose="02010600030101010101" pitchFamily="2" charset="-122"/>
                <a:ea typeface="宋体" panose="02010600030101010101" pitchFamily="2" charset="-122"/>
              </a:rPr>
              <a:t>能够举例说明社会主义先进文化、革命文化和中华优秀传统文化的主要特征，坚定文化自信。</a:t>
            </a:r>
            <a:endParaRPr sz="2800" b="1">
              <a:solidFill>
                <a:srgbClr val="000000"/>
              </a:solidFill>
              <a:latin typeface="宋体" panose="02010600030101010101" pitchFamily="2" charset="-122"/>
              <a:ea typeface="宋体" panose="02010600030101010101" pitchFamily="2" charset="-122"/>
            </a:endParaRPr>
          </a:p>
        </p:txBody>
      </p:sp>
      <p:sp>
        <p:nvSpPr>
          <p:cNvPr id="2" name="文本框 1"/>
          <p:cNvSpPr txBox="1"/>
          <p:nvPr/>
        </p:nvSpPr>
        <p:spPr>
          <a:xfrm>
            <a:off x="370840" y="2589530"/>
            <a:ext cx="7007860" cy="645160"/>
          </a:xfrm>
          <a:prstGeom prst="rect">
            <a:avLst/>
          </a:prstGeom>
          <a:noFill/>
          <a:ln w="9525">
            <a:noFill/>
          </a:ln>
        </p:spPr>
        <p:txBody>
          <a:bodyPr wrap="square">
            <a:spAutoFit/>
          </a:bodyPr>
          <a:p>
            <a:pPr indent="0"/>
            <a:endParaRPr lang="zh-CN" altLang="en-US"/>
          </a:p>
          <a:p>
            <a:pPr indent="0"/>
            <a:endParaRPr lang="zh-CN" altLang="en-US"/>
          </a:p>
        </p:txBody>
      </p:sp>
      <p:sp>
        <p:nvSpPr>
          <p:cNvPr id="3" name="文本框 2"/>
          <p:cNvSpPr txBox="1"/>
          <p:nvPr>
            <p:custDataLst>
              <p:tags r:id="rId7"/>
            </p:custDataLst>
          </p:nvPr>
        </p:nvSpPr>
        <p:spPr>
          <a:xfrm>
            <a:off x="0" y="1595755"/>
            <a:ext cx="6824980" cy="5262245"/>
          </a:xfrm>
          <a:prstGeom prst="rect">
            <a:avLst/>
          </a:prstGeom>
          <a:solidFill>
            <a:schemeClr val="accent1">
              <a:lumMod val="40000"/>
              <a:lumOff val="60000"/>
            </a:schemeClr>
          </a:solidFill>
          <a:ln w="28575" cmpd="sng">
            <a:solidFill>
              <a:schemeClr val="accent1">
                <a:shade val="50000"/>
              </a:schemeClr>
            </a:solidFill>
            <a:prstDash val="sysDot"/>
          </a:ln>
        </p:spPr>
        <p:txBody>
          <a:bodyPr wrap="square">
            <a:spAutoFit/>
          </a:bodyPr>
          <a:p>
            <a:pPr indent="0"/>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sz="2400" b="1">
                <a:latin typeface="宋体" panose="02010600030101010101" pitchFamily="2" charset="-122"/>
                <a:ea typeface="宋体" panose="02010600030101010101" pitchFamily="2" charset="-122"/>
                <a:cs typeface="宋体" panose="02010600030101010101" pitchFamily="2" charset="-122"/>
                <a:sym typeface="+mn-ea"/>
              </a:rPr>
              <a:t>1号展厅：“盛世修典——‘中国历代绘画大系’阶段性成果展”，</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突出展现中华优秀传统文化主要特征。</a:t>
            </a:r>
            <a:endParaRPr lang="zh-CN"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2号展厅：推出“人格的力量——中国共产党人的家国情怀展”，陈列中国共产党人饱含深情的手稿、书信等珍贵文献及实物170余件，用故事化的方式讲述党史，</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突出呈现革命文化的主要特征。</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3号展厅：推出“逐梦寰宇问苍穹——中国载人航天工程30年成就展，</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突出体现社会主义先进文化。</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近年来，各地各级博物馆积极联合中小学校开展“小小讲解员”培训活动，</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体现从知文化到讲文化，从而坚定文化自信。</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27"/>
                                        </p:tgtEl>
                                        <p:attrNameLst>
                                          <p:attrName>style.visibility</p:attrName>
                                        </p:attrNameLst>
                                      </p:cBhvr>
                                      <p:to>
                                        <p:strVal val="visible"/>
                                      </p:to>
                                    </p:set>
                                    <p:anim to="" calcmode="lin" valueType="num">
                                      <p:cBhvr>
                                        <p:cTn id="7" dur="700" fill="hold">
                                          <p:stCondLst>
                                            <p:cond delay="0"/>
                                          </p:stCondLst>
                                        </p:cTn>
                                        <p:tgtEl>
                                          <p:spTgt spid="27"/>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7"/>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5"/>
                                        </p:tgtEl>
                                        <p:attrNameLst>
                                          <p:attrName>style.visibility</p:attrName>
                                        </p:attrNameLst>
                                      </p:cBhvr>
                                      <p:to>
                                        <p:strVal val="visible"/>
                                      </p:to>
                                    </p:set>
                                    <p:anim to="" calcmode="lin" valueType="num">
                                      <p:cBhvr>
                                        <p:cTn id="11" dur="700" fill="hold">
                                          <p:stCondLst>
                                            <p:cond delay="0"/>
                                          </p:stCondLst>
                                        </p:cTn>
                                        <p:tgtEl>
                                          <p:spTgt spid="25"/>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25"/>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29"/>
                                        </p:tgtEl>
                                        <p:attrNameLst>
                                          <p:attrName>style.visibility</p:attrName>
                                        </p:attrNameLst>
                                      </p:cBhvr>
                                      <p:to>
                                        <p:strVal val="visible"/>
                                      </p:to>
                                    </p:set>
                                    <p:anim to="" calcmode="lin" valueType="num">
                                      <p:cBhvr>
                                        <p:cTn id="15" dur="700" fill="hold">
                                          <p:stCondLst>
                                            <p:cond delay="0"/>
                                          </p:stCondLst>
                                        </p:cTn>
                                        <p:tgtEl>
                                          <p:spTgt spid="29"/>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29"/>
                                        </p:tgtEl>
                                      </p:cBhvr>
                                    </p:animEffect>
                                  </p:childTnLst>
                                </p:cTn>
                              </p:par>
                              <p:par>
                                <p:cTn id="17" presetID="0" presetClass="entr" presetSubtype="0" fill="hold" grpId="0" nodeType="withEffect">
                                  <p:stCondLst>
                                    <p:cond delay="0"/>
                                  </p:stCondLst>
                                  <p:iterate type="lt">
                                    <p:tmPct val="10000"/>
                                  </p:iterate>
                                  <p:childTnLst>
                                    <p:set>
                                      <p:cBhvr>
                                        <p:cTn id="18" dur="700" fill="hold">
                                          <p:stCondLst>
                                            <p:cond delay="0"/>
                                          </p:stCondLst>
                                        </p:cTn>
                                        <p:tgtEl>
                                          <p:spTgt spid="19"/>
                                        </p:tgtEl>
                                        <p:attrNameLst>
                                          <p:attrName>style.visibility</p:attrName>
                                        </p:attrNameLst>
                                      </p:cBhvr>
                                      <p:to>
                                        <p:strVal val="visible"/>
                                      </p:to>
                                    </p:set>
                                    <p:anim to="" calcmode="lin" valueType="num">
                                      <p:cBhvr>
                                        <p:cTn id="19" dur="700" fill="hold">
                                          <p:stCondLst>
                                            <p:cond delay="0"/>
                                          </p:stCondLst>
                                        </p:cTn>
                                        <p:tgtEl>
                                          <p:spTgt spid="19"/>
                                        </p:tgtEl>
                                        <p:attrNameLst>
                                          <p:attrName>ppt_x</p:attrName>
                                        </p:attrNameLst>
                                      </p:cBhvr>
                                      <p:tavLst>
                                        <p:tav tm="0" fmla="#ppt_x+#ppt_w*((1.5-1.5*$)^3-(1.5-1.5*$)^2)">
                                          <p:val>
                                            <p:fltVal val="0"/>
                                          </p:val>
                                        </p:tav>
                                        <p:tav tm="100000">
                                          <p:val>
                                            <p:fltVal val="1"/>
                                          </p:val>
                                        </p:tav>
                                      </p:tavLst>
                                    </p:anim>
                                    <p:animEffect filter="fade">
                                      <p:cBhvr>
                                        <p:cTn id="20" dur="700">
                                          <p:stCondLst>
                                            <p:cond delay="0"/>
                                          </p:stCondLst>
                                        </p:cTn>
                                        <p:tgtEl>
                                          <p:spTgt spid="19"/>
                                        </p:tgtEl>
                                      </p:cBhvr>
                                    </p:animEffect>
                                  </p:childTnLst>
                                </p:cTn>
                              </p:par>
                              <p:par>
                                <p:cTn id="21" presetID="0" presetClass="entr" presetSubtype="0" fill="hold" grpId="0" nodeType="withEffect">
                                  <p:stCondLst>
                                    <p:cond delay="0"/>
                                  </p:stCondLst>
                                  <p:iterate type="lt">
                                    <p:tmPct val="10000"/>
                                  </p:iterate>
                                  <p:childTnLst>
                                    <p:set>
                                      <p:cBhvr>
                                        <p:cTn id="22" dur="700" fill="hold">
                                          <p:stCondLst>
                                            <p:cond delay="0"/>
                                          </p:stCondLst>
                                        </p:cTn>
                                        <p:tgtEl>
                                          <p:spTgt spid="33"/>
                                        </p:tgtEl>
                                        <p:attrNameLst>
                                          <p:attrName>style.visibility</p:attrName>
                                        </p:attrNameLst>
                                      </p:cBhvr>
                                      <p:to>
                                        <p:strVal val="visible"/>
                                      </p:to>
                                    </p:set>
                                    <p:anim to="" calcmode="lin" valueType="num">
                                      <p:cBhvr>
                                        <p:cTn id="23" dur="700" fill="hold">
                                          <p:stCondLst>
                                            <p:cond delay="0"/>
                                          </p:stCondLst>
                                        </p:cTn>
                                        <p:tgtEl>
                                          <p:spTgt spid="33"/>
                                        </p:tgtEl>
                                        <p:attrNameLst>
                                          <p:attrName>ppt_x</p:attrName>
                                        </p:attrNameLst>
                                      </p:cBhvr>
                                      <p:tavLst>
                                        <p:tav tm="0" fmla="#ppt_x+#ppt_w*((1.5-1.5*$)^3-(1.5-1.5*$)^2)">
                                          <p:val>
                                            <p:fltVal val="0"/>
                                          </p:val>
                                        </p:tav>
                                        <p:tav tm="100000">
                                          <p:val>
                                            <p:fltVal val="1"/>
                                          </p:val>
                                        </p:tav>
                                      </p:tavLst>
                                    </p:anim>
                                    <p:animEffect filter="fade">
                                      <p:cBhvr>
                                        <p:cTn id="24" dur="700">
                                          <p:stCondLst>
                                            <p:cond delay="0"/>
                                          </p:stCondLst>
                                        </p:cTn>
                                        <p:tgtEl>
                                          <p:spTgt spid="33"/>
                                        </p:tgtEl>
                                      </p:cBhvr>
                                    </p:animEffect>
                                  </p:childTnLst>
                                </p:cTn>
                              </p:par>
                              <p:par>
                                <p:cTn id="25" presetID="0" presetClass="entr" presetSubtype="0" fill="hold" grpId="0" nodeType="withEffect">
                                  <p:stCondLst>
                                    <p:cond delay="0"/>
                                  </p:stCondLst>
                                  <p:childTnLst>
                                    <p:set>
                                      <p:cBhvr>
                                        <p:cTn id="26" dur="700" fill="hold">
                                          <p:stCondLst>
                                            <p:cond delay="0"/>
                                          </p:stCondLst>
                                        </p:cTn>
                                        <p:tgtEl>
                                          <p:spTgt spid="36"/>
                                        </p:tgtEl>
                                        <p:attrNameLst>
                                          <p:attrName>style.visibility</p:attrName>
                                        </p:attrNameLst>
                                      </p:cBhvr>
                                      <p:to>
                                        <p:strVal val="visible"/>
                                      </p:to>
                                    </p:set>
                                    <p:anim to="" calcmode="lin" valueType="num">
                                      <p:cBhvr>
                                        <p:cTn id="27" dur="700" fill="hold">
                                          <p:stCondLst>
                                            <p:cond delay="0"/>
                                          </p:stCondLst>
                                        </p:cTn>
                                        <p:tgtEl>
                                          <p:spTgt spid="36"/>
                                        </p:tgtEl>
                                        <p:attrNameLst>
                                          <p:attrName>ppt_x</p:attrName>
                                        </p:attrNameLst>
                                      </p:cBhvr>
                                      <p:tavLst>
                                        <p:tav tm="0" fmla="#ppt_x+#ppt_w*((1.5-1.5*$)^3-(1.5-1.5*$)^2)">
                                          <p:val>
                                            <p:fltVal val="0"/>
                                          </p:val>
                                        </p:tav>
                                        <p:tav tm="100000">
                                          <p:val>
                                            <p:fltVal val="1"/>
                                          </p:val>
                                        </p:tav>
                                      </p:tavLst>
                                    </p:anim>
                                    <p:animEffect filter="fade">
                                      <p:cBhvr>
                                        <p:cTn id="28" dur="700">
                                          <p:stCondLst>
                                            <p:cond delay="0"/>
                                          </p:stCondLst>
                                        </p:cTn>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autoUpdateAnimBg="0"/>
      <p:bldP spid="25" grpId="0" bldLvl="0" animBg="1" autoUpdateAnimBg="0"/>
      <p:bldP spid="29" grpId="0" bldLvl="0" animBg="1" autoUpdateAnimBg="0"/>
      <p:bldP spid="19" grpId="0" bldLvl="0" animBg="1"/>
      <p:bldP spid="33" grpId="0" bldLvl="0" animBg="1" autoUpdateAnimBg="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A_文本框 27"/>
          <p:cNvSpPr txBox="1"/>
          <p:nvPr>
            <p:custDataLst>
              <p:tags r:id="rId1"/>
            </p:custDataLst>
          </p:nvPr>
        </p:nvSpPr>
        <p:spPr>
          <a:xfrm>
            <a:off x="2577745" y="1498563"/>
            <a:ext cx="4660490"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900" b="0" i="0" u="none" strike="noStrike" kern="1200" cap="none" spc="0" normalizeH="0" baseline="0" noProof="0" dirty="0">
                <a:ln>
                  <a:noFill/>
                </a:ln>
                <a:solidFill>
                  <a:prstClr val="black">
                    <a:alpha val="3000"/>
                  </a:prstClr>
                </a:solidFill>
                <a:effectLst/>
                <a:uLnTx/>
                <a:uFillTx/>
                <a:latin typeface="Arial Black" panose="020B0A04020102020204" pitchFamily="34" charset="0"/>
                <a:ea typeface="等线" panose="02010600030101010101" charset="-122"/>
                <a:cs typeface="+mn-cs"/>
              </a:rPr>
              <a:t>02</a:t>
            </a:r>
            <a:endParaRPr kumimoji="0" lang="zh-CN" altLang="en-US" sz="23900" b="0" i="0" u="none" strike="noStrike" kern="1200" cap="none" spc="0" normalizeH="0" baseline="0" noProof="0" dirty="0">
              <a:ln>
                <a:noFill/>
              </a:ln>
              <a:solidFill>
                <a:prstClr val="black">
                  <a:alpha val="3000"/>
                </a:prstClr>
              </a:solidFill>
              <a:effectLst/>
              <a:uLnTx/>
              <a:uFillTx/>
              <a:latin typeface="Arial Black" panose="020B0A04020102020204" pitchFamily="34" charset="0"/>
              <a:ea typeface="等线" panose="02010600030101010101" charset="-122"/>
              <a:cs typeface="+mn-cs"/>
            </a:endParaRPr>
          </a:p>
        </p:txBody>
      </p:sp>
      <p:sp>
        <p:nvSpPr>
          <p:cNvPr id="29" name="PA_任意多边形 28"/>
          <p:cNvSpPr/>
          <p:nvPr>
            <p:custDataLst>
              <p:tags r:id="rId2"/>
            </p:custDataLst>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PA_任意多边形 26"/>
          <p:cNvSpPr/>
          <p:nvPr>
            <p:custDataLst>
              <p:tags r:id="rId3"/>
            </p:custDataLst>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9" name="PA_直接连接符 8"/>
          <p:cNvCxnSpPr/>
          <p:nvPr>
            <p:custDataLst>
              <p:tags r:id="rId4"/>
            </p:custDataLst>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PA_文本框 10"/>
          <p:cNvSpPr txBox="1"/>
          <p:nvPr>
            <p:custDataLst>
              <p:tags r:id="rId5"/>
            </p:custDataLst>
          </p:nvPr>
        </p:nvSpPr>
        <p:spPr>
          <a:xfrm>
            <a:off x="3752161" y="2990164"/>
            <a:ext cx="97654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prstClr val="black">
                    <a:lumMod val="65000"/>
                    <a:lumOff val="35000"/>
                  </a:prstClr>
                </a:solidFill>
                <a:effectLst/>
                <a:uLnTx/>
                <a:uFillTx/>
                <a:latin typeface="Yu Gothic UI Light" panose="020B0300000000000000" pitchFamily="34" charset="-128"/>
                <a:ea typeface="Yu Gothic UI Light" panose="020B0300000000000000" pitchFamily="34" charset="-128"/>
                <a:cs typeface="+mn-cs"/>
              </a:rPr>
              <a:t>02</a:t>
            </a:r>
            <a:endParaRPr kumimoji="0" lang="zh-CN" altLang="en-US" sz="6000" b="0" i="0" u="none" strike="noStrike" kern="1200" cap="none" spc="0" normalizeH="0" baseline="0" noProof="0" dirty="0">
              <a:ln>
                <a:noFill/>
              </a:ln>
              <a:solidFill>
                <a:prstClr val="black">
                  <a:lumMod val="65000"/>
                  <a:lumOff val="35000"/>
                </a:prstClr>
              </a:solidFill>
              <a:effectLst/>
              <a:uLnTx/>
              <a:uFillTx/>
              <a:latin typeface="Yu Gothic UI Light" panose="020B0300000000000000" pitchFamily="34" charset="-128"/>
              <a:ea typeface="Yu Gothic UI Light" panose="020B0300000000000000" pitchFamily="34" charset="-128"/>
              <a:cs typeface="+mn-cs"/>
            </a:endParaRPr>
          </a:p>
        </p:txBody>
      </p:sp>
      <p:sp>
        <p:nvSpPr>
          <p:cNvPr id="14" name="PA_文本框 13"/>
          <p:cNvSpPr txBox="1"/>
          <p:nvPr>
            <p:custDataLst>
              <p:tags r:id="rId6"/>
            </p:custDataLst>
          </p:nvPr>
        </p:nvSpPr>
        <p:spPr>
          <a:xfrm>
            <a:off x="4885765" y="3291413"/>
            <a:ext cx="4102659" cy="7067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情境真实</a:t>
            </a:r>
            <a:endParaRPr kumimoji="0" lang="en-US" altLang="zh-CN" sz="40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cxnSp>
        <p:nvCxnSpPr>
          <p:cNvPr id="16" name="PA_直接连接符 15"/>
          <p:cNvCxnSpPr/>
          <p:nvPr>
            <p:custDataLst>
              <p:tags r:id="rId7"/>
            </p:custDataLst>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PA_圆角矩形 16"/>
          <p:cNvSpPr/>
          <p:nvPr>
            <p:custDataLst>
              <p:tags r:id="rId8"/>
            </p:custDataLst>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PA_任意多边形 11"/>
          <p:cNvSpPr/>
          <p:nvPr>
            <p:custDataLst>
              <p:tags r:id="rId9"/>
            </p:custDataLst>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67" name="组合 66"/>
          <p:cNvGrpSpPr/>
          <p:nvPr/>
        </p:nvGrpSpPr>
        <p:grpSpPr>
          <a:xfrm>
            <a:off x="768350" y="31750"/>
            <a:ext cx="11130915" cy="875665"/>
            <a:chOff x="1378" y="3890"/>
            <a:chExt cx="16445" cy="1804"/>
          </a:xfrm>
        </p:grpSpPr>
        <p:cxnSp>
          <p:nvCxnSpPr>
            <p:cNvPr id="68" name="直接连接符 67"/>
            <p:cNvCxnSpPr/>
            <p:nvPr>
              <p:custDataLst>
                <p:tags r:id="rId10"/>
              </p:custDataLst>
            </p:nvPr>
          </p:nvCxnSpPr>
          <p:spPr>
            <a:xfrm>
              <a:off x="1378" y="4793"/>
              <a:ext cx="22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nvGrpSpPr>
            <p:cNvPr id="69" name="组合 68"/>
            <p:cNvGrpSpPr/>
            <p:nvPr/>
          </p:nvGrpSpPr>
          <p:grpSpPr>
            <a:xfrm>
              <a:off x="3819" y="3890"/>
              <a:ext cx="1805" cy="1805"/>
              <a:chOff x="2425178" y="2470245"/>
              <a:chExt cx="1146412" cy="1146412"/>
            </a:xfrm>
          </p:grpSpPr>
          <p:sp>
            <p:nvSpPr>
              <p:cNvPr id="70" name="弧形 69"/>
              <p:cNvSpPr/>
              <p:nvPr>
                <p:custDataLst>
                  <p:tags r:id="rId11"/>
                </p:custDataLst>
              </p:nvPr>
            </p:nvSpPr>
            <p:spPr>
              <a:xfrm>
                <a:off x="2425178" y="2470245"/>
                <a:ext cx="1146412" cy="1146412"/>
              </a:xfrm>
              <a:prstGeom prst="arc">
                <a:avLst>
                  <a:gd name="adj1" fmla="val 12769018"/>
                  <a:gd name="adj2" fmla="val 15404033"/>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弧形 70"/>
              <p:cNvSpPr/>
              <p:nvPr>
                <p:custDataLst>
                  <p:tags r:id="rId12"/>
                </p:custDataLst>
              </p:nvPr>
            </p:nvSpPr>
            <p:spPr>
              <a:xfrm>
                <a:off x="2425178" y="2470245"/>
                <a:ext cx="1146412" cy="1146412"/>
              </a:xfrm>
              <a:prstGeom prst="arc">
                <a:avLst>
                  <a:gd name="adj1" fmla="val 16200000"/>
                  <a:gd name="adj2" fmla="val 11981587"/>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23"/>
              <p:cNvSpPr/>
              <p:nvPr>
                <p:custDataLst>
                  <p:tags r:id="rId13"/>
                </p:custDataLst>
              </p:nvPr>
            </p:nvSpPr>
            <p:spPr>
              <a:xfrm>
                <a:off x="2684485" y="2757466"/>
                <a:ext cx="627798" cy="57197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3" name="组合 72"/>
            <p:cNvGrpSpPr/>
            <p:nvPr/>
          </p:nvGrpSpPr>
          <p:grpSpPr>
            <a:xfrm>
              <a:off x="5769" y="3890"/>
              <a:ext cx="12054" cy="1592"/>
              <a:chOff x="3663002" y="2470245"/>
              <a:chExt cx="7654286" cy="1011114"/>
            </a:xfrm>
          </p:grpSpPr>
          <p:cxnSp>
            <p:nvCxnSpPr>
              <p:cNvPr id="74" name="直接连接符 73"/>
              <p:cNvCxnSpPr/>
              <p:nvPr>
                <p:custDataLst>
                  <p:tags r:id="rId14"/>
                </p:custDataLst>
              </p:nvPr>
            </p:nvCxnSpPr>
            <p:spPr>
              <a:xfrm>
                <a:off x="3663002" y="3043451"/>
                <a:ext cx="32330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5" name="直接连接符 74"/>
              <p:cNvCxnSpPr/>
              <p:nvPr>
                <p:custDataLst>
                  <p:tags r:id="rId15"/>
                </p:custDataLst>
              </p:nvPr>
            </p:nvCxnSpPr>
            <p:spPr>
              <a:xfrm>
                <a:off x="8454109" y="3043451"/>
                <a:ext cx="2863179"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6" name="直接连接符 75"/>
              <p:cNvCxnSpPr/>
              <p:nvPr>
                <p:custDataLst>
                  <p:tags r:id="rId16"/>
                </p:custDataLst>
              </p:nvPr>
            </p:nvCxnSpPr>
            <p:spPr>
              <a:xfrm flipV="1">
                <a:off x="6896100" y="2470245"/>
                <a:ext cx="266700" cy="573206"/>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7" name="直接连接符 76"/>
              <p:cNvCxnSpPr/>
              <p:nvPr>
                <p:custDataLst>
                  <p:tags r:id="rId17"/>
                </p:custDataLst>
              </p:nvPr>
            </p:nvCxnSpPr>
            <p:spPr>
              <a:xfrm flipH="1" flipV="1">
                <a:off x="7162801" y="2470245"/>
                <a:ext cx="37037" cy="101111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8" name="直接连接符 77"/>
              <p:cNvCxnSpPr/>
              <p:nvPr>
                <p:custDataLst>
                  <p:tags r:id="rId18"/>
                </p:custDataLst>
              </p:nvPr>
            </p:nvCxnSpPr>
            <p:spPr>
              <a:xfrm>
                <a:off x="7469723" y="3043451"/>
                <a:ext cx="464846"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9" name="直接连接符 78"/>
              <p:cNvCxnSpPr/>
              <p:nvPr>
                <p:custDataLst>
                  <p:tags r:id="rId19"/>
                </p:custDataLst>
              </p:nvPr>
            </p:nvCxnSpPr>
            <p:spPr>
              <a:xfrm flipV="1">
                <a:off x="7199838" y="3043451"/>
                <a:ext cx="269885" cy="43790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0" name="直接连接符 79"/>
              <p:cNvCxnSpPr/>
              <p:nvPr>
                <p:custDataLst>
                  <p:tags r:id="rId20"/>
                </p:custDataLst>
              </p:nvPr>
            </p:nvCxnSpPr>
            <p:spPr>
              <a:xfrm flipV="1">
                <a:off x="7931657" y="2756849"/>
                <a:ext cx="90516" cy="286602"/>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1" name="直接连接符 80"/>
              <p:cNvCxnSpPr/>
              <p:nvPr>
                <p:custDataLst>
                  <p:tags r:id="rId21"/>
                </p:custDataLst>
              </p:nvPr>
            </p:nvCxnSpPr>
            <p:spPr>
              <a:xfrm flipH="1" flipV="1">
                <a:off x="8022173" y="2756848"/>
                <a:ext cx="71954" cy="505557"/>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2" name="直接连接符 81"/>
              <p:cNvCxnSpPr/>
              <p:nvPr>
                <p:custDataLst>
                  <p:tags r:id="rId22"/>
                </p:custDataLst>
              </p:nvPr>
            </p:nvCxnSpPr>
            <p:spPr>
              <a:xfrm flipV="1">
                <a:off x="8094127" y="2648407"/>
                <a:ext cx="237147" cy="61399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3" name="直接连接符 82"/>
              <p:cNvCxnSpPr/>
              <p:nvPr>
                <p:custDataLst>
                  <p:tags r:id="rId23"/>
                </p:custDataLst>
              </p:nvPr>
            </p:nvCxnSpPr>
            <p:spPr>
              <a:xfrm flipH="1" flipV="1">
                <a:off x="8329383" y="2648407"/>
                <a:ext cx="124726" cy="39504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28"/>
                                        </p:tgtEl>
                                        <p:attrNameLst>
                                          <p:attrName>style.visibility</p:attrName>
                                        </p:attrNameLst>
                                      </p:cBhvr>
                                      <p:to>
                                        <p:strVal val="visible"/>
                                      </p:to>
                                    </p:set>
                                    <p:anim to="" calcmode="lin" valueType="num">
                                      <p:cBhvr>
                                        <p:cTn id="7" dur="700" fill="hold">
                                          <p:stCondLst>
                                            <p:cond delay="0"/>
                                          </p:stCondLst>
                                        </p:cTn>
                                        <p:tgtEl>
                                          <p:spTgt spid="28"/>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8"/>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9"/>
                                        </p:tgtEl>
                                        <p:attrNameLst>
                                          <p:attrName>style.visibility</p:attrName>
                                        </p:attrNameLst>
                                      </p:cBhvr>
                                      <p:to>
                                        <p:strVal val="visible"/>
                                      </p:to>
                                    </p:set>
                                    <p:anim to="" calcmode="lin" valueType="num">
                                      <p:cBhvr>
                                        <p:cTn id="11" dur="700" fill="hold">
                                          <p:stCondLst>
                                            <p:cond delay="0"/>
                                          </p:stCondLst>
                                        </p:cTn>
                                        <p:tgtEl>
                                          <p:spTgt spid="29"/>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29"/>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27"/>
                                        </p:tgtEl>
                                        <p:attrNameLst>
                                          <p:attrName>style.visibility</p:attrName>
                                        </p:attrNameLst>
                                      </p:cBhvr>
                                      <p:to>
                                        <p:strVal val="visible"/>
                                      </p:to>
                                    </p:set>
                                    <p:anim to="" calcmode="lin" valueType="num">
                                      <p:cBhvr>
                                        <p:cTn id="15" dur="700" fill="hold">
                                          <p:stCondLst>
                                            <p:cond delay="0"/>
                                          </p:stCondLst>
                                        </p:cTn>
                                        <p:tgtEl>
                                          <p:spTgt spid="27"/>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27"/>
                                        </p:tgtEl>
                                      </p:cBhvr>
                                    </p:animEffect>
                                  </p:childTnLst>
                                </p:cTn>
                              </p:par>
                              <p:par>
                                <p:cTn id="17" presetID="0" presetClass="entr" presetSubtype="0" fill="hold" nodeType="withEffect">
                                  <p:stCondLst>
                                    <p:cond delay="0"/>
                                  </p:stCondLst>
                                  <p:iterate type="lt">
                                    <p:tmPct val="10000"/>
                                  </p:iterate>
                                  <p:childTnLst>
                                    <p:set>
                                      <p:cBhvr>
                                        <p:cTn id="18" dur="700" fill="hold">
                                          <p:stCondLst>
                                            <p:cond delay="0"/>
                                          </p:stCondLst>
                                        </p:cTn>
                                        <p:tgtEl>
                                          <p:spTgt spid="9"/>
                                        </p:tgtEl>
                                        <p:attrNameLst>
                                          <p:attrName>style.visibility</p:attrName>
                                        </p:attrNameLst>
                                      </p:cBhvr>
                                      <p:to>
                                        <p:strVal val="visible"/>
                                      </p:to>
                                    </p:set>
                                    <p:anim to="" calcmode="lin" valueType="num">
                                      <p:cBhvr>
                                        <p:cTn id="19" dur="700" fill="hold">
                                          <p:stCondLst>
                                            <p:cond delay="0"/>
                                          </p:stCondLst>
                                        </p:cTn>
                                        <p:tgtEl>
                                          <p:spTgt spid="9"/>
                                        </p:tgtEl>
                                        <p:attrNameLst>
                                          <p:attrName>ppt_x</p:attrName>
                                        </p:attrNameLst>
                                      </p:cBhvr>
                                      <p:tavLst>
                                        <p:tav tm="0" fmla="#ppt_x+#ppt_w*((1.5-1.5*$)^3-(1.5-1.5*$)^2)">
                                          <p:val>
                                            <p:fltVal val="0"/>
                                          </p:val>
                                        </p:tav>
                                        <p:tav tm="100000">
                                          <p:val>
                                            <p:fltVal val="1"/>
                                          </p:val>
                                        </p:tav>
                                      </p:tavLst>
                                    </p:anim>
                                    <p:animEffect filter="fade">
                                      <p:cBhvr>
                                        <p:cTn id="20" dur="700">
                                          <p:stCondLst>
                                            <p:cond delay="0"/>
                                          </p:stCondLst>
                                        </p:cTn>
                                        <p:tgtEl>
                                          <p:spTgt spid="9"/>
                                        </p:tgtEl>
                                      </p:cBhvr>
                                    </p:animEffect>
                                  </p:childTnLst>
                                </p:cTn>
                              </p:par>
                              <p:par>
                                <p:cTn id="21" presetID="0" presetClass="entr" presetSubtype="0" fill="hold" grpId="0" nodeType="withEffect">
                                  <p:stCondLst>
                                    <p:cond delay="0"/>
                                  </p:stCondLst>
                                  <p:iterate type="lt">
                                    <p:tmPct val="10000"/>
                                  </p:iterate>
                                  <p:childTnLst>
                                    <p:set>
                                      <p:cBhvr>
                                        <p:cTn id="22" dur="700" fill="hold">
                                          <p:stCondLst>
                                            <p:cond delay="0"/>
                                          </p:stCondLst>
                                        </p:cTn>
                                        <p:tgtEl>
                                          <p:spTgt spid="11"/>
                                        </p:tgtEl>
                                        <p:attrNameLst>
                                          <p:attrName>style.visibility</p:attrName>
                                        </p:attrNameLst>
                                      </p:cBhvr>
                                      <p:to>
                                        <p:strVal val="visible"/>
                                      </p:to>
                                    </p:set>
                                    <p:anim to="" calcmode="lin" valueType="num">
                                      <p:cBhvr>
                                        <p:cTn id="23" dur="700" fill="hold">
                                          <p:stCondLst>
                                            <p:cond delay="0"/>
                                          </p:stCondLst>
                                        </p:cTn>
                                        <p:tgtEl>
                                          <p:spTgt spid="11"/>
                                        </p:tgtEl>
                                        <p:attrNameLst>
                                          <p:attrName>ppt_x</p:attrName>
                                        </p:attrNameLst>
                                      </p:cBhvr>
                                      <p:tavLst>
                                        <p:tav tm="0" fmla="#ppt_x+#ppt_w*((1.5-1.5*$)^3-(1.5-1.5*$)^2)">
                                          <p:val>
                                            <p:fltVal val="0"/>
                                          </p:val>
                                        </p:tav>
                                        <p:tav tm="100000">
                                          <p:val>
                                            <p:fltVal val="1"/>
                                          </p:val>
                                        </p:tav>
                                      </p:tavLst>
                                    </p:anim>
                                    <p:animEffect filter="fade">
                                      <p:cBhvr>
                                        <p:cTn id="24" dur="700">
                                          <p:stCondLst>
                                            <p:cond delay="0"/>
                                          </p:stCondLst>
                                        </p:cTn>
                                        <p:tgtEl>
                                          <p:spTgt spid="11"/>
                                        </p:tgtEl>
                                      </p:cBhvr>
                                    </p:animEffect>
                                  </p:childTnLst>
                                </p:cTn>
                              </p:par>
                              <p:par>
                                <p:cTn id="25" presetID="0" presetClass="entr" presetSubtype="0" fill="hold" grpId="0" nodeType="withEffect">
                                  <p:stCondLst>
                                    <p:cond delay="0"/>
                                  </p:stCondLst>
                                  <p:iterate type="lt">
                                    <p:tmPct val="10000"/>
                                  </p:iterate>
                                  <p:childTnLst>
                                    <p:set>
                                      <p:cBhvr>
                                        <p:cTn id="26" dur="700" fill="hold">
                                          <p:stCondLst>
                                            <p:cond delay="0"/>
                                          </p:stCondLst>
                                        </p:cTn>
                                        <p:tgtEl>
                                          <p:spTgt spid="14"/>
                                        </p:tgtEl>
                                        <p:attrNameLst>
                                          <p:attrName>style.visibility</p:attrName>
                                        </p:attrNameLst>
                                      </p:cBhvr>
                                      <p:to>
                                        <p:strVal val="visible"/>
                                      </p:to>
                                    </p:set>
                                    <p:anim to="" calcmode="lin" valueType="num">
                                      <p:cBhvr>
                                        <p:cTn id="27" dur="700" fill="hold">
                                          <p:stCondLst>
                                            <p:cond delay="0"/>
                                          </p:stCondLst>
                                        </p:cTn>
                                        <p:tgtEl>
                                          <p:spTgt spid="14"/>
                                        </p:tgtEl>
                                        <p:attrNameLst>
                                          <p:attrName>ppt_x</p:attrName>
                                        </p:attrNameLst>
                                      </p:cBhvr>
                                      <p:tavLst>
                                        <p:tav tm="0" fmla="#ppt_x+#ppt_w*((1.5-1.5*$)^3-(1.5-1.5*$)^2)">
                                          <p:val>
                                            <p:fltVal val="0"/>
                                          </p:val>
                                        </p:tav>
                                        <p:tav tm="100000">
                                          <p:val>
                                            <p:fltVal val="1"/>
                                          </p:val>
                                        </p:tav>
                                      </p:tavLst>
                                    </p:anim>
                                    <p:animEffect filter="fade">
                                      <p:cBhvr>
                                        <p:cTn id="28" dur="700">
                                          <p:stCondLst>
                                            <p:cond delay="0"/>
                                          </p:stCondLst>
                                        </p:cTn>
                                        <p:tgtEl>
                                          <p:spTgt spid="14"/>
                                        </p:tgtEl>
                                      </p:cBhvr>
                                    </p:animEffect>
                                  </p:childTnLst>
                                </p:cTn>
                              </p:par>
                              <p:par>
                                <p:cTn id="29" presetID="0" presetClass="entr" presetSubtype="0" fill="hold" nodeType="withEffect">
                                  <p:stCondLst>
                                    <p:cond delay="0"/>
                                  </p:stCondLst>
                                  <p:childTnLst>
                                    <p:set>
                                      <p:cBhvr>
                                        <p:cTn id="30" dur="700" fill="hold">
                                          <p:stCondLst>
                                            <p:cond delay="0"/>
                                          </p:stCondLst>
                                        </p:cTn>
                                        <p:tgtEl>
                                          <p:spTgt spid="16"/>
                                        </p:tgtEl>
                                        <p:attrNameLst>
                                          <p:attrName>style.visibility</p:attrName>
                                        </p:attrNameLst>
                                      </p:cBhvr>
                                      <p:to>
                                        <p:strVal val="visible"/>
                                      </p:to>
                                    </p:set>
                                    <p:anim to="" calcmode="lin" valueType="num">
                                      <p:cBhvr>
                                        <p:cTn id="31" dur="700" fill="hold">
                                          <p:stCondLst>
                                            <p:cond delay="0"/>
                                          </p:stCondLst>
                                        </p:cTn>
                                        <p:tgtEl>
                                          <p:spTgt spid="16"/>
                                        </p:tgtEl>
                                        <p:attrNameLst>
                                          <p:attrName>ppt_x</p:attrName>
                                        </p:attrNameLst>
                                      </p:cBhvr>
                                      <p:tavLst>
                                        <p:tav tm="0" fmla="#ppt_x+#ppt_w*((1.5-1.5*$)^3-(1.5-1.5*$)^2)">
                                          <p:val>
                                            <p:fltVal val="0"/>
                                          </p:val>
                                        </p:tav>
                                        <p:tav tm="100000">
                                          <p:val>
                                            <p:fltVal val="1"/>
                                          </p:val>
                                        </p:tav>
                                      </p:tavLst>
                                    </p:anim>
                                    <p:animEffect filter="fade">
                                      <p:cBhvr>
                                        <p:cTn id="32" dur="700">
                                          <p:stCondLst>
                                            <p:cond delay="0"/>
                                          </p:stCondLst>
                                        </p:cTn>
                                        <p:tgtEl>
                                          <p:spTgt spid="16"/>
                                        </p:tgtEl>
                                      </p:cBhvr>
                                    </p:animEffect>
                                  </p:childTnLst>
                                </p:cTn>
                              </p:par>
                              <p:par>
                                <p:cTn id="33" presetID="0" presetClass="entr" presetSubtype="0" fill="hold" grpId="0" nodeType="withEffect">
                                  <p:stCondLst>
                                    <p:cond delay="0"/>
                                  </p:stCondLst>
                                  <p:iterate type="lt">
                                    <p:tmPct val="10000"/>
                                  </p:iterate>
                                  <p:childTnLst>
                                    <p:set>
                                      <p:cBhvr>
                                        <p:cTn id="34" dur="700" fill="hold">
                                          <p:stCondLst>
                                            <p:cond delay="0"/>
                                          </p:stCondLst>
                                        </p:cTn>
                                        <p:tgtEl>
                                          <p:spTgt spid="17"/>
                                        </p:tgtEl>
                                        <p:attrNameLst>
                                          <p:attrName>style.visibility</p:attrName>
                                        </p:attrNameLst>
                                      </p:cBhvr>
                                      <p:to>
                                        <p:strVal val="visible"/>
                                      </p:to>
                                    </p:set>
                                    <p:anim to="" calcmode="lin" valueType="num">
                                      <p:cBhvr>
                                        <p:cTn id="35" dur="700" fill="hold">
                                          <p:stCondLst>
                                            <p:cond delay="0"/>
                                          </p:stCondLst>
                                        </p:cTn>
                                        <p:tgtEl>
                                          <p:spTgt spid="17"/>
                                        </p:tgtEl>
                                        <p:attrNameLst>
                                          <p:attrName>ppt_x</p:attrName>
                                        </p:attrNameLst>
                                      </p:cBhvr>
                                      <p:tavLst>
                                        <p:tav tm="0" fmla="#ppt_x+#ppt_w*((1.5-1.5*$)^3-(1.5-1.5*$)^2)">
                                          <p:val>
                                            <p:fltVal val="0"/>
                                          </p:val>
                                        </p:tav>
                                        <p:tav tm="100000">
                                          <p:val>
                                            <p:fltVal val="1"/>
                                          </p:val>
                                        </p:tav>
                                      </p:tavLst>
                                    </p:anim>
                                    <p:animEffect filter="fade">
                                      <p:cBhvr>
                                        <p:cTn id="36" dur="700">
                                          <p:stCondLst>
                                            <p:cond delay="0"/>
                                          </p:stCondLst>
                                        </p:cTn>
                                        <p:tgtEl>
                                          <p:spTgt spid="17"/>
                                        </p:tgtEl>
                                      </p:cBhvr>
                                    </p:animEffect>
                                  </p:childTnLst>
                                </p:cTn>
                              </p:par>
                              <p:par>
                                <p:cTn id="37" presetID="0" presetClass="entr" presetSubtype="0" fill="hold" grpId="0" nodeType="withEffect">
                                  <p:stCondLst>
                                    <p:cond delay="0"/>
                                  </p:stCondLst>
                                  <p:iterate type="lt">
                                    <p:tmPct val="10000"/>
                                  </p:iterate>
                                  <p:childTnLst>
                                    <p:set>
                                      <p:cBhvr>
                                        <p:cTn id="38" dur="700" fill="hold">
                                          <p:stCondLst>
                                            <p:cond delay="0"/>
                                          </p:stCondLst>
                                        </p:cTn>
                                        <p:tgtEl>
                                          <p:spTgt spid="12"/>
                                        </p:tgtEl>
                                        <p:attrNameLst>
                                          <p:attrName>style.visibility</p:attrName>
                                        </p:attrNameLst>
                                      </p:cBhvr>
                                      <p:to>
                                        <p:strVal val="visible"/>
                                      </p:to>
                                    </p:set>
                                    <p:anim to="" calcmode="lin" valueType="num">
                                      <p:cBhvr>
                                        <p:cTn id="39" dur="700" fill="hold">
                                          <p:stCondLst>
                                            <p:cond delay="0"/>
                                          </p:stCondLst>
                                        </p:cTn>
                                        <p:tgtEl>
                                          <p:spTgt spid="12"/>
                                        </p:tgtEl>
                                        <p:attrNameLst>
                                          <p:attrName>ppt_x</p:attrName>
                                        </p:attrNameLst>
                                      </p:cBhvr>
                                      <p:tavLst>
                                        <p:tav tm="0" fmla="#ppt_x+#ppt_w*((1.5-1.5*$)^3-(1.5-1.5*$)^2)">
                                          <p:val>
                                            <p:fltVal val="0"/>
                                          </p:val>
                                        </p:tav>
                                        <p:tav tm="100000">
                                          <p:val>
                                            <p:fltVal val="1"/>
                                          </p:val>
                                        </p:tav>
                                      </p:tavLst>
                                    </p:anim>
                                    <p:animEffect filter="fade">
                                      <p:cBhvr>
                                        <p:cTn id="40" dur="7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9" grpId="0" bldLvl="0" animBg="1" autoUpdateAnimBg="0"/>
      <p:bldP spid="27" grpId="0" bldLvl="0" animBg="1" autoUpdateAnimBg="0"/>
      <p:bldP spid="11" grpId="0" animBg="1" autoUpdateAnimBg="0"/>
      <p:bldP spid="14" grpId="0"/>
      <p:bldP spid="17" grpId="0" bldLvl="0" animBg="1"/>
      <p:bldP spid="12" grpId="0"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A_文本框 87"/>
          <p:cNvSpPr txBox="1"/>
          <p:nvPr>
            <p:custDataLst>
              <p:tags r:id="rId1"/>
            </p:custDataLst>
          </p:nvPr>
        </p:nvSpPr>
        <p:spPr>
          <a:xfrm>
            <a:off x="291465" y="956945"/>
            <a:ext cx="11539855" cy="2968625"/>
          </a:xfrm>
          <a:prstGeom prst="rect">
            <a:avLst/>
          </a:prstGeom>
          <a:solidFill>
            <a:schemeClr val="accent1">
              <a:lumMod val="40000"/>
              <a:lumOff val="60000"/>
            </a:schemeClr>
          </a:solidFill>
          <a:ln w="28575" cmpd="sng">
            <a:solidFill>
              <a:schemeClr val="accent1"/>
            </a:solidFill>
            <a:prstDash val="sysDot"/>
          </a:ln>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sz="2400" b="1" i="0" u="none" strike="noStrike" kern="1200" cap="none" spc="0" normalizeH="0" baseline="0">
                <a:solidFill>
                  <a:srgbClr val="00B0F0"/>
                </a:solidFill>
                <a:latin typeface="Times New Roman" panose="02020603050405020304" charset="0"/>
                <a:ea typeface="宋体" panose="02010600030101010101" pitchFamily="2" charset="-122"/>
                <a:cs typeface="+mn-cs"/>
              </a:rPr>
              <a:t>      </a:t>
            </a:r>
            <a:r>
              <a:rPr kumimoji="0" 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本题情境源自于，2015年2月15日，习近平总书记在参观西安市博物院后强调：“一个博物院就是一所大学校。要把凝结着中华民族传统文化的文物保护好、管理好，同时加强研究和利用，让历史说话，让文物说话，在传承祖先的成就和光荣、增强民族自尊和自信的同时，谨记历史的挫折和教训，以少走弯路、更好前进。”从情境的来源看，情境完全来源于活生生的现实生活，属于真实情境。从情境的呈现方式看，情境的呈现方式是纯文本信息的表现试题，属于文本情境表现性试题。</a:t>
            </a:r>
            <a:endParaRPr kumimoji="0" 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endParaRPr>
          </a:p>
        </p:txBody>
      </p:sp>
      <p:sp>
        <p:nvSpPr>
          <p:cNvPr id="90" name="PA_KSO_Shape"/>
          <p:cNvSpPr/>
          <p:nvPr>
            <p:custDataLst>
              <p:tags r:id="rId2"/>
            </p:custDataLst>
          </p:nvPr>
        </p:nvSpPr>
        <p:spPr>
          <a:xfrm>
            <a:off x="291465" y="16649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91" name="PA_文本框 90"/>
          <p:cNvSpPr txBox="1"/>
          <p:nvPr>
            <p:custDataLst>
              <p:tags r:id="rId3"/>
            </p:custDataLst>
          </p:nvPr>
        </p:nvSpPr>
        <p:spPr>
          <a:xfrm>
            <a:off x="353060" y="136525"/>
            <a:ext cx="252920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noProof="0">
                <a:ln>
                  <a:noFill/>
                </a:ln>
                <a:solidFill>
                  <a:prstClr val="black"/>
                </a:solidFill>
                <a:effectLst/>
                <a:uLnTx/>
                <a:uFillTx/>
                <a:latin typeface="宋体" panose="02010600030101010101" pitchFamily="2" charset="-122"/>
                <a:ea typeface="宋体" panose="02010600030101010101" pitchFamily="2" charset="-122"/>
                <a:sym typeface="+mn-ea"/>
              </a:rPr>
              <a:t>情境</a:t>
            </a:r>
            <a:r>
              <a:rPr lang="zh-CN" altLang="en-US" sz="2800" b="1" noProof="0">
                <a:ln>
                  <a:noFill/>
                </a:ln>
                <a:solidFill>
                  <a:prstClr val="black"/>
                </a:solidFill>
                <a:effectLst/>
                <a:uLnTx/>
                <a:uFillTx/>
                <a:latin typeface="宋体" panose="02010600030101010101" pitchFamily="2" charset="-122"/>
                <a:ea typeface="宋体" panose="02010600030101010101" pitchFamily="2" charset="-122"/>
                <a:sym typeface="+mn-ea"/>
              </a:rPr>
              <a:t>类型</a:t>
            </a:r>
            <a:endParaRPr kumimoji="0" lang="zh-CN" altLang="en-US" sz="2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sym typeface="+mn-ea"/>
            </a:endParaRPr>
          </a:p>
        </p:txBody>
      </p:sp>
      <p:sp>
        <p:nvSpPr>
          <p:cNvPr id="2" name="PA_文本框 87"/>
          <p:cNvSpPr txBox="1"/>
          <p:nvPr>
            <p:custDataLst>
              <p:tags r:id="rId4"/>
            </p:custDataLst>
          </p:nvPr>
        </p:nvSpPr>
        <p:spPr>
          <a:xfrm>
            <a:off x="291465" y="4549775"/>
            <a:ext cx="11539855" cy="2165985"/>
          </a:xfrm>
          <a:prstGeom prst="rect">
            <a:avLst/>
          </a:prstGeom>
          <a:solidFill>
            <a:schemeClr val="accent1">
              <a:lumMod val="40000"/>
              <a:lumOff val="60000"/>
            </a:schemeClr>
          </a:solidFill>
          <a:ln w="28575" cmpd="sng">
            <a:solidFill>
              <a:schemeClr val="accent1"/>
            </a:solidFill>
            <a:prstDash val="sysDot"/>
          </a:ln>
        </p:spPr>
        <p:txBody>
          <a:bodyPr wrap="square" rtlCol="0">
            <a:noAutofit/>
          </a:bodyPr>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sz="2400" b="1" i="0" u="none" strike="noStrike" kern="1200" cap="none" spc="0" normalizeH="0" baseline="0">
                <a:solidFill>
                  <a:srgbClr val="00B0F0"/>
                </a:solidFill>
                <a:latin typeface="Times New Roman" panose="02020603050405020304" charset="0"/>
                <a:ea typeface="宋体" panose="02010600030101010101" pitchFamily="2" charset="-122"/>
                <a:cs typeface="+mn-cs"/>
              </a:rPr>
              <a:t>     </a:t>
            </a:r>
            <a:r>
              <a:rPr kumimoji="0" lang="en-US" alt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1.</a:t>
            </a:r>
            <a:r>
              <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情境具有真实性和典型性：取材于习总书记的讲话，属于新闻热点素材，</a:t>
            </a:r>
            <a:r>
              <a:rPr kumimoji="0" lang="en-US" alt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 “</a:t>
            </a:r>
            <a:r>
              <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镜头</a:t>
            </a:r>
            <a:r>
              <a:rPr kumimoji="0" lang="en-US" alt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a:t>
            </a:r>
            <a:r>
              <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将学生置身于当时习书记讲话的真实场景，习总书记的讲话具有典型的代表性。</a:t>
            </a:r>
            <a:endPar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    2.</a:t>
            </a:r>
            <a:r>
              <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情境具有复杂性和综合性：设置了</a:t>
            </a:r>
            <a:r>
              <a:rPr kumimoji="0" lang="en-US" alt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a:t>
            </a:r>
            <a:r>
              <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感悟文化现象</a:t>
            </a:r>
            <a:r>
              <a:rPr kumimoji="0" lang="en-US" alt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a:t>
            </a:r>
            <a:r>
              <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a:t>
            </a:r>
            <a:r>
              <a:rPr kumimoji="0" lang="en-US" alt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a:t>
            </a:r>
            <a:r>
              <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领悟文化力量</a:t>
            </a:r>
            <a:r>
              <a:rPr kumimoji="0" lang="en-US" alt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a:t>
            </a:r>
            <a:r>
              <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a:t>
            </a:r>
            <a:r>
              <a:rPr kumimoji="0" lang="en-US" alt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a:t>
            </a:r>
            <a:r>
              <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体悟文化担</a:t>
            </a:r>
            <a:r>
              <a:rPr lang="zh-CN" altLang="en-US" sz="2400" b="1">
                <a:latin typeface="Times New Roman" panose="02020603050405020304" charset="0"/>
                <a:ea typeface="宋体" panose="02010600030101010101" pitchFamily="2" charset="-122"/>
                <a:sym typeface="+mn-ea"/>
              </a:rPr>
              <a:t>当</a:t>
            </a:r>
            <a:r>
              <a:rPr kumimoji="0" lang="en-US" alt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a:t>
            </a:r>
            <a:r>
              <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三个不同的情境，三个情境在心理认知层面层层递进，体现综合性。</a:t>
            </a:r>
            <a:endPar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US" altLang="zh-CN" sz="2400" b="1" i="0" u="none" strike="noStrike" kern="1200" cap="none" spc="0" normalizeH="0" baseline="0">
                <a:solidFill>
                  <a:schemeClr val="tx1"/>
                </a:solidFill>
                <a:latin typeface="Times New Roman" panose="02020603050405020304" charset="0"/>
                <a:ea typeface="宋体" panose="02010600030101010101" pitchFamily="2" charset="-122"/>
                <a:cs typeface="+mn-cs"/>
              </a:rPr>
              <a:t>   </a:t>
            </a:r>
            <a:endParaRPr kumimoji="0" lang="zh-CN" altLang="en-US" sz="2400" b="1" i="0" u="none" strike="noStrike" kern="1200" cap="none" spc="0" normalizeH="0" baseline="0">
              <a:solidFill>
                <a:schemeClr val="tx1"/>
              </a:solidFill>
              <a:latin typeface="Times New Roman" panose="02020603050405020304" charset="0"/>
              <a:ea typeface="宋体" panose="02010600030101010101" pitchFamily="2" charset="-122"/>
              <a:cs typeface="+mn-cs"/>
            </a:endParaRPr>
          </a:p>
        </p:txBody>
      </p:sp>
      <p:sp>
        <p:nvSpPr>
          <p:cNvPr id="3" name="PA_文本框 90"/>
          <p:cNvSpPr txBox="1"/>
          <p:nvPr>
            <p:custDataLst>
              <p:tags r:id="rId5"/>
            </p:custDataLst>
          </p:nvPr>
        </p:nvSpPr>
        <p:spPr>
          <a:xfrm>
            <a:off x="720725" y="3955415"/>
            <a:ext cx="3056255" cy="52197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noProof="0">
                <a:ln>
                  <a:noFill/>
                </a:ln>
                <a:solidFill>
                  <a:prstClr val="black"/>
                </a:solidFill>
                <a:effectLst/>
                <a:uLnTx/>
                <a:uFillTx/>
                <a:latin typeface="宋体" panose="02010600030101010101" pitchFamily="2" charset="-122"/>
                <a:ea typeface="宋体" panose="02010600030101010101" pitchFamily="2" charset="-122"/>
                <a:sym typeface="+mn-ea"/>
              </a:rPr>
              <a:t>试题所反映的</a:t>
            </a:r>
            <a:r>
              <a:rPr lang="en-US" altLang="zh-CN" sz="2800" b="1" noProof="0">
                <a:ln>
                  <a:noFill/>
                </a:ln>
                <a:solidFill>
                  <a:prstClr val="black"/>
                </a:solidFill>
                <a:effectLst/>
                <a:uLnTx/>
                <a:uFillTx/>
                <a:latin typeface="宋体" panose="02010600030101010101" pitchFamily="2" charset="-122"/>
                <a:ea typeface="宋体" panose="02010600030101010101" pitchFamily="2" charset="-122"/>
                <a:sym typeface="+mn-ea"/>
              </a:rPr>
              <a:t>情境</a:t>
            </a:r>
            <a:endParaRPr kumimoji="0" lang="zh-CN" altLang="en-US" sz="2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sym typeface="+mn-ea"/>
            </a:endParaRPr>
          </a:p>
        </p:txBody>
      </p:sp>
      <p:sp>
        <p:nvSpPr>
          <p:cNvPr id="4" name="PA_KSO_Shape"/>
          <p:cNvSpPr/>
          <p:nvPr>
            <p:custDataLst>
              <p:tags r:id="rId6"/>
            </p:custDataLst>
          </p:nvPr>
        </p:nvSpPr>
        <p:spPr>
          <a:xfrm>
            <a:off x="291465" y="398601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88"/>
                                        </p:tgtEl>
                                        <p:attrNameLst>
                                          <p:attrName>style.visibility</p:attrName>
                                        </p:attrNameLst>
                                      </p:cBhvr>
                                      <p:to>
                                        <p:strVal val="visible"/>
                                      </p:to>
                                    </p:set>
                                    <p:anim to="" calcmode="lin" valueType="num">
                                      <p:cBhvr>
                                        <p:cTn id="7" dur="700" fill="hold">
                                          <p:stCondLst>
                                            <p:cond delay="0"/>
                                          </p:stCondLst>
                                        </p:cTn>
                                        <p:tgtEl>
                                          <p:spTgt spid="88"/>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88"/>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90"/>
                                        </p:tgtEl>
                                        <p:attrNameLst>
                                          <p:attrName>style.visibility</p:attrName>
                                        </p:attrNameLst>
                                      </p:cBhvr>
                                      <p:to>
                                        <p:strVal val="visible"/>
                                      </p:to>
                                    </p:set>
                                    <p:anim to="" calcmode="lin" valueType="num">
                                      <p:cBhvr>
                                        <p:cTn id="11" dur="700" fill="hold">
                                          <p:stCondLst>
                                            <p:cond delay="0"/>
                                          </p:stCondLst>
                                        </p:cTn>
                                        <p:tgtEl>
                                          <p:spTgt spid="90"/>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90"/>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91"/>
                                        </p:tgtEl>
                                        <p:attrNameLst>
                                          <p:attrName>style.visibility</p:attrName>
                                        </p:attrNameLst>
                                      </p:cBhvr>
                                      <p:to>
                                        <p:strVal val="visible"/>
                                      </p:to>
                                    </p:set>
                                    <p:anim to="" calcmode="lin" valueType="num">
                                      <p:cBhvr>
                                        <p:cTn id="15" dur="700" fill="hold">
                                          <p:stCondLst>
                                            <p:cond delay="0"/>
                                          </p:stCondLst>
                                        </p:cTn>
                                        <p:tgtEl>
                                          <p:spTgt spid="91"/>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91"/>
                                        </p:tgtEl>
                                      </p:cBhvr>
                                    </p:animEffect>
                                  </p:childTnLst>
                                </p:cTn>
                              </p:par>
                              <p:par>
                                <p:cTn id="17" presetID="0" presetClass="entr" presetSubtype="0" fill="hold" grpId="0" nodeType="withEffect">
                                  <p:stCondLst>
                                    <p:cond delay="0"/>
                                  </p:stCondLst>
                                  <p:iterate type="lt">
                                    <p:tmPct val="10000"/>
                                  </p:iterate>
                                  <p:childTnLst>
                                    <p:set>
                                      <p:cBhvr>
                                        <p:cTn id="18" dur="700" fill="hold">
                                          <p:stCondLst>
                                            <p:cond delay="0"/>
                                          </p:stCondLst>
                                        </p:cTn>
                                        <p:tgtEl>
                                          <p:spTgt spid="2"/>
                                        </p:tgtEl>
                                        <p:attrNameLst>
                                          <p:attrName>style.visibility</p:attrName>
                                        </p:attrNameLst>
                                      </p:cBhvr>
                                      <p:to>
                                        <p:strVal val="visible"/>
                                      </p:to>
                                    </p:set>
                                    <p:anim to="" calcmode="lin" valueType="num">
                                      <p:cBhvr>
                                        <p:cTn id="19" dur="700" fill="hold">
                                          <p:stCondLst>
                                            <p:cond delay="0"/>
                                          </p:stCondLst>
                                        </p:cTn>
                                        <p:tgtEl>
                                          <p:spTgt spid="2"/>
                                        </p:tgtEl>
                                        <p:attrNameLst>
                                          <p:attrName>ppt_x</p:attrName>
                                        </p:attrNameLst>
                                      </p:cBhvr>
                                      <p:tavLst>
                                        <p:tav tm="0" fmla="#ppt_x+#ppt_w*((1.5-1.5*$)^3-(1.5-1.5*$)^2)">
                                          <p:val>
                                            <p:fltVal val="0"/>
                                          </p:val>
                                        </p:tav>
                                        <p:tav tm="100000">
                                          <p:val>
                                            <p:fltVal val="1"/>
                                          </p:val>
                                        </p:tav>
                                      </p:tavLst>
                                    </p:anim>
                                    <p:animEffect filter="fade">
                                      <p:cBhvr>
                                        <p:cTn id="20" dur="700">
                                          <p:stCondLst>
                                            <p:cond delay="0"/>
                                          </p:stCondLst>
                                        </p:cTn>
                                        <p:tgtEl>
                                          <p:spTgt spid="2"/>
                                        </p:tgtEl>
                                      </p:cBhvr>
                                    </p:animEffect>
                                  </p:childTnLst>
                                </p:cTn>
                              </p:par>
                              <p:par>
                                <p:cTn id="21" presetID="0" presetClass="entr" presetSubtype="0" fill="hold" grpId="0" nodeType="withEffect">
                                  <p:stCondLst>
                                    <p:cond delay="0"/>
                                  </p:stCondLst>
                                  <p:iterate type="lt">
                                    <p:tmPct val="10000"/>
                                  </p:iterate>
                                  <p:childTnLst>
                                    <p:set>
                                      <p:cBhvr>
                                        <p:cTn id="22" dur="700" fill="hold">
                                          <p:stCondLst>
                                            <p:cond delay="0"/>
                                          </p:stCondLst>
                                        </p:cTn>
                                        <p:tgtEl>
                                          <p:spTgt spid="3"/>
                                        </p:tgtEl>
                                        <p:attrNameLst>
                                          <p:attrName>style.visibility</p:attrName>
                                        </p:attrNameLst>
                                      </p:cBhvr>
                                      <p:to>
                                        <p:strVal val="visible"/>
                                      </p:to>
                                    </p:set>
                                    <p:anim to="" calcmode="lin" valueType="num">
                                      <p:cBhvr>
                                        <p:cTn id="23"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24" dur="700">
                                          <p:stCondLst>
                                            <p:cond delay="0"/>
                                          </p:stCondLst>
                                        </p:cTn>
                                        <p:tgtEl>
                                          <p:spTgt spid="3"/>
                                        </p:tgtEl>
                                      </p:cBhvr>
                                    </p:animEffect>
                                  </p:childTnLst>
                                </p:cTn>
                              </p:par>
                              <p:par>
                                <p:cTn id="25" presetID="0" presetClass="entr" presetSubtype="0" fill="hold" grpId="0" nodeType="withEffect">
                                  <p:stCondLst>
                                    <p:cond delay="0"/>
                                  </p:stCondLst>
                                  <p:iterate type="lt">
                                    <p:tmPct val="10000"/>
                                  </p:iterate>
                                  <p:childTnLst>
                                    <p:set>
                                      <p:cBhvr>
                                        <p:cTn id="26" dur="700" fill="hold">
                                          <p:stCondLst>
                                            <p:cond delay="0"/>
                                          </p:stCondLst>
                                        </p:cTn>
                                        <p:tgtEl>
                                          <p:spTgt spid="4"/>
                                        </p:tgtEl>
                                        <p:attrNameLst>
                                          <p:attrName>style.visibility</p:attrName>
                                        </p:attrNameLst>
                                      </p:cBhvr>
                                      <p:to>
                                        <p:strVal val="visible"/>
                                      </p:to>
                                    </p:set>
                                    <p:anim to="" calcmode="lin" valueType="num">
                                      <p:cBhvr>
                                        <p:cTn id="27" dur="700" fill="hold">
                                          <p:stCondLst>
                                            <p:cond delay="0"/>
                                          </p:stCondLst>
                                        </p:cTn>
                                        <p:tgtEl>
                                          <p:spTgt spid="4"/>
                                        </p:tgtEl>
                                        <p:attrNameLst>
                                          <p:attrName>ppt_x</p:attrName>
                                        </p:attrNameLst>
                                      </p:cBhvr>
                                      <p:tavLst>
                                        <p:tav tm="0" fmla="#ppt_x+#ppt_w*((1.5-1.5*$)^3-(1.5-1.5*$)^2)">
                                          <p:val>
                                            <p:fltVal val="0"/>
                                          </p:val>
                                        </p:tav>
                                        <p:tav tm="100000">
                                          <p:val>
                                            <p:fltVal val="1"/>
                                          </p:val>
                                        </p:tav>
                                      </p:tavLst>
                                    </p:anim>
                                    <p:animEffect filter="fade">
                                      <p:cBhvr>
                                        <p:cTn id="28" dur="7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ldLvl="0" animBg="1" autoUpdateAnimBg="0"/>
      <p:bldP spid="90" grpId="0" bldLvl="0" animBg="1" autoUpdateAnimBg="0"/>
      <p:bldP spid="91" grpId="0" animBg="1" autoUpdateAnimBg="0"/>
      <p:bldP spid="2" grpId="0" bldLvl="0" animBg="1" autoUpdateAnimBg="0"/>
      <p:bldP spid="3" grpId="0" animBg="1" autoUpdateAnimBg="0"/>
      <p:bldP spid="4" grpId="0" bldLvl="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A_文本框 27"/>
          <p:cNvSpPr txBox="1"/>
          <p:nvPr>
            <p:custDataLst>
              <p:tags r:id="rId1"/>
            </p:custDataLst>
          </p:nvPr>
        </p:nvSpPr>
        <p:spPr>
          <a:xfrm>
            <a:off x="2577745" y="1498563"/>
            <a:ext cx="4660490"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900" b="0" i="0" u="none" strike="noStrike" kern="1200" cap="none" spc="0" normalizeH="0" baseline="0" noProof="0" dirty="0">
                <a:ln>
                  <a:noFill/>
                </a:ln>
                <a:solidFill>
                  <a:prstClr val="black">
                    <a:alpha val="3000"/>
                  </a:prstClr>
                </a:solidFill>
                <a:effectLst/>
                <a:uLnTx/>
                <a:uFillTx/>
                <a:latin typeface="Arial Black" panose="020B0A04020102020204" pitchFamily="34" charset="0"/>
                <a:ea typeface="等线" panose="02010600030101010101" charset="-122"/>
                <a:cs typeface="+mn-cs"/>
              </a:rPr>
              <a:t>03</a:t>
            </a:r>
            <a:endParaRPr kumimoji="0" lang="zh-CN" altLang="en-US" sz="23900" b="0" i="0" u="none" strike="noStrike" kern="1200" cap="none" spc="0" normalizeH="0" baseline="0" noProof="0" dirty="0">
              <a:ln>
                <a:noFill/>
              </a:ln>
              <a:solidFill>
                <a:prstClr val="black">
                  <a:alpha val="3000"/>
                </a:prstClr>
              </a:solidFill>
              <a:effectLst/>
              <a:uLnTx/>
              <a:uFillTx/>
              <a:latin typeface="Arial Black" panose="020B0A04020102020204" pitchFamily="34" charset="0"/>
              <a:ea typeface="等线" panose="02010600030101010101" charset="-122"/>
              <a:cs typeface="+mn-cs"/>
            </a:endParaRPr>
          </a:p>
        </p:txBody>
      </p:sp>
      <p:sp>
        <p:nvSpPr>
          <p:cNvPr id="29" name="PA_任意多边形 28"/>
          <p:cNvSpPr/>
          <p:nvPr>
            <p:custDataLst>
              <p:tags r:id="rId2"/>
            </p:custDataLst>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PA_任意多边形 26"/>
          <p:cNvSpPr/>
          <p:nvPr>
            <p:custDataLst>
              <p:tags r:id="rId3"/>
            </p:custDataLst>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9" name="PA_直接连接符 8"/>
          <p:cNvCxnSpPr/>
          <p:nvPr>
            <p:custDataLst>
              <p:tags r:id="rId4"/>
            </p:custDataLst>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PA_文本框 10"/>
          <p:cNvSpPr txBox="1"/>
          <p:nvPr>
            <p:custDataLst>
              <p:tags r:id="rId5"/>
            </p:custDataLst>
          </p:nvPr>
        </p:nvSpPr>
        <p:spPr>
          <a:xfrm>
            <a:off x="3733111" y="3009214"/>
            <a:ext cx="97654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prstClr val="black">
                    <a:lumMod val="65000"/>
                    <a:lumOff val="35000"/>
                  </a:prstClr>
                </a:solidFill>
                <a:effectLst/>
                <a:uLnTx/>
                <a:uFillTx/>
                <a:latin typeface="Yu Gothic UI Light" panose="020B0300000000000000" pitchFamily="34" charset="-128"/>
                <a:ea typeface="Yu Gothic UI Light" panose="020B0300000000000000" pitchFamily="34" charset="-128"/>
                <a:cs typeface="+mn-cs"/>
              </a:rPr>
              <a:t>03</a:t>
            </a:r>
            <a:endParaRPr kumimoji="0" lang="zh-CN" altLang="en-US" sz="6000" b="0" i="0" u="none" strike="noStrike" kern="1200" cap="none" spc="0" normalizeH="0" baseline="0" noProof="0" dirty="0">
              <a:ln>
                <a:noFill/>
              </a:ln>
              <a:solidFill>
                <a:prstClr val="black">
                  <a:lumMod val="65000"/>
                  <a:lumOff val="35000"/>
                </a:prstClr>
              </a:solidFill>
              <a:effectLst/>
              <a:uLnTx/>
              <a:uFillTx/>
              <a:latin typeface="Yu Gothic UI Light" panose="020B0300000000000000" pitchFamily="34" charset="-128"/>
              <a:ea typeface="Yu Gothic UI Light" panose="020B0300000000000000" pitchFamily="34" charset="-128"/>
              <a:cs typeface="+mn-cs"/>
            </a:endParaRPr>
          </a:p>
        </p:txBody>
      </p:sp>
      <p:sp>
        <p:nvSpPr>
          <p:cNvPr id="14" name="PA_文本框 13"/>
          <p:cNvSpPr txBox="1"/>
          <p:nvPr>
            <p:custDataLst>
              <p:tags r:id="rId6"/>
            </p:custDataLst>
          </p:nvPr>
        </p:nvSpPr>
        <p:spPr>
          <a:xfrm>
            <a:off x="4899735" y="3101548"/>
            <a:ext cx="4102659" cy="7067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4000" b="1" noProof="0">
                <a:ln>
                  <a:noFill/>
                </a:ln>
                <a:solidFill>
                  <a:prstClr val="black"/>
                </a:solidFill>
                <a:effectLst/>
                <a:uLnTx/>
                <a:uFillTx/>
                <a:latin typeface="宋体" panose="02010600030101010101" pitchFamily="2" charset="-122"/>
                <a:ea typeface="宋体" panose="02010600030101010101" pitchFamily="2" charset="-122"/>
                <a:sym typeface="+mn-ea"/>
              </a:rPr>
              <a:t>任务复杂</a:t>
            </a:r>
            <a:endParaRPr lang="en-US" altLang="zh-CN" sz="4000" b="1" noProof="0">
              <a:ln>
                <a:noFill/>
              </a:ln>
              <a:solidFill>
                <a:prstClr val="black"/>
              </a:solidFill>
              <a:effectLst/>
              <a:uLnTx/>
              <a:uFillTx/>
              <a:latin typeface="宋体" panose="02010600030101010101" pitchFamily="2" charset="-122"/>
              <a:ea typeface="宋体" panose="02010600030101010101" pitchFamily="2" charset="-122"/>
              <a:sym typeface="+mn-ea"/>
            </a:endParaRPr>
          </a:p>
        </p:txBody>
      </p:sp>
      <p:cxnSp>
        <p:nvCxnSpPr>
          <p:cNvPr id="16" name="PA_直接连接符 15"/>
          <p:cNvCxnSpPr/>
          <p:nvPr>
            <p:custDataLst>
              <p:tags r:id="rId7"/>
            </p:custDataLst>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PA_圆角矩形 16"/>
          <p:cNvSpPr/>
          <p:nvPr>
            <p:custDataLst>
              <p:tags r:id="rId8"/>
            </p:custDataLst>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PA_任意多边形 11"/>
          <p:cNvSpPr/>
          <p:nvPr>
            <p:custDataLst>
              <p:tags r:id="rId9"/>
            </p:custDataLst>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28"/>
                                        </p:tgtEl>
                                        <p:attrNameLst>
                                          <p:attrName>style.visibility</p:attrName>
                                        </p:attrNameLst>
                                      </p:cBhvr>
                                      <p:to>
                                        <p:strVal val="visible"/>
                                      </p:to>
                                    </p:set>
                                    <p:anim to="" calcmode="lin" valueType="num">
                                      <p:cBhvr>
                                        <p:cTn id="7" dur="700" fill="hold">
                                          <p:stCondLst>
                                            <p:cond delay="0"/>
                                          </p:stCondLst>
                                        </p:cTn>
                                        <p:tgtEl>
                                          <p:spTgt spid="28"/>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8"/>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9"/>
                                        </p:tgtEl>
                                        <p:attrNameLst>
                                          <p:attrName>style.visibility</p:attrName>
                                        </p:attrNameLst>
                                      </p:cBhvr>
                                      <p:to>
                                        <p:strVal val="visible"/>
                                      </p:to>
                                    </p:set>
                                    <p:anim to="" calcmode="lin" valueType="num">
                                      <p:cBhvr>
                                        <p:cTn id="11" dur="700" fill="hold">
                                          <p:stCondLst>
                                            <p:cond delay="0"/>
                                          </p:stCondLst>
                                        </p:cTn>
                                        <p:tgtEl>
                                          <p:spTgt spid="29"/>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29"/>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27"/>
                                        </p:tgtEl>
                                        <p:attrNameLst>
                                          <p:attrName>style.visibility</p:attrName>
                                        </p:attrNameLst>
                                      </p:cBhvr>
                                      <p:to>
                                        <p:strVal val="visible"/>
                                      </p:to>
                                    </p:set>
                                    <p:anim to="" calcmode="lin" valueType="num">
                                      <p:cBhvr>
                                        <p:cTn id="15" dur="700" fill="hold">
                                          <p:stCondLst>
                                            <p:cond delay="0"/>
                                          </p:stCondLst>
                                        </p:cTn>
                                        <p:tgtEl>
                                          <p:spTgt spid="27"/>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27"/>
                                        </p:tgtEl>
                                      </p:cBhvr>
                                    </p:animEffect>
                                  </p:childTnLst>
                                </p:cTn>
                              </p:par>
                              <p:par>
                                <p:cTn id="17" presetID="0" presetClass="entr" presetSubtype="0" fill="hold" nodeType="withEffect">
                                  <p:stCondLst>
                                    <p:cond delay="0"/>
                                  </p:stCondLst>
                                  <p:iterate type="lt">
                                    <p:tmPct val="10000"/>
                                  </p:iterate>
                                  <p:childTnLst>
                                    <p:set>
                                      <p:cBhvr>
                                        <p:cTn id="18" dur="700" fill="hold">
                                          <p:stCondLst>
                                            <p:cond delay="0"/>
                                          </p:stCondLst>
                                        </p:cTn>
                                        <p:tgtEl>
                                          <p:spTgt spid="9"/>
                                        </p:tgtEl>
                                        <p:attrNameLst>
                                          <p:attrName>style.visibility</p:attrName>
                                        </p:attrNameLst>
                                      </p:cBhvr>
                                      <p:to>
                                        <p:strVal val="visible"/>
                                      </p:to>
                                    </p:set>
                                    <p:anim to="" calcmode="lin" valueType="num">
                                      <p:cBhvr>
                                        <p:cTn id="19" dur="700" fill="hold">
                                          <p:stCondLst>
                                            <p:cond delay="0"/>
                                          </p:stCondLst>
                                        </p:cTn>
                                        <p:tgtEl>
                                          <p:spTgt spid="9"/>
                                        </p:tgtEl>
                                        <p:attrNameLst>
                                          <p:attrName>ppt_x</p:attrName>
                                        </p:attrNameLst>
                                      </p:cBhvr>
                                      <p:tavLst>
                                        <p:tav tm="0" fmla="#ppt_x+#ppt_w*((1.5-1.5*$)^3-(1.5-1.5*$)^2)">
                                          <p:val>
                                            <p:fltVal val="0"/>
                                          </p:val>
                                        </p:tav>
                                        <p:tav tm="100000">
                                          <p:val>
                                            <p:fltVal val="1"/>
                                          </p:val>
                                        </p:tav>
                                      </p:tavLst>
                                    </p:anim>
                                    <p:animEffect filter="fade">
                                      <p:cBhvr>
                                        <p:cTn id="20" dur="700">
                                          <p:stCondLst>
                                            <p:cond delay="0"/>
                                          </p:stCondLst>
                                        </p:cTn>
                                        <p:tgtEl>
                                          <p:spTgt spid="9"/>
                                        </p:tgtEl>
                                      </p:cBhvr>
                                    </p:animEffect>
                                  </p:childTnLst>
                                </p:cTn>
                              </p:par>
                              <p:par>
                                <p:cTn id="21" presetID="0" presetClass="entr" presetSubtype="0" fill="hold" grpId="0" nodeType="withEffect">
                                  <p:stCondLst>
                                    <p:cond delay="0"/>
                                  </p:stCondLst>
                                  <p:iterate type="lt">
                                    <p:tmPct val="10000"/>
                                  </p:iterate>
                                  <p:childTnLst>
                                    <p:set>
                                      <p:cBhvr>
                                        <p:cTn id="22" dur="700" fill="hold">
                                          <p:stCondLst>
                                            <p:cond delay="0"/>
                                          </p:stCondLst>
                                        </p:cTn>
                                        <p:tgtEl>
                                          <p:spTgt spid="11"/>
                                        </p:tgtEl>
                                        <p:attrNameLst>
                                          <p:attrName>style.visibility</p:attrName>
                                        </p:attrNameLst>
                                      </p:cBhvr>
                                      <p:to>
                                        <p:strVal val="visible"/>
                                      </p:to>
                                    </p:set>
                                    <p:anim to="" calcmode="lin" valueType="num">
                                      <p:cBhvr>
                                        <p:cTn id="23" dur="700" fill="hold">
                                          <p:stCondLst>
                                            <p:cond delay="0"/>
                                          </p:stCondLst>
                                        </p:cTn>
                                        <p:tgtEl>
                                          <p:spTgt spid="11"/>
                                        </p:tgtEl>
                                        <p:attrNameLst>
                                          <p:attrName>ppt_x</p:attrName>
                                        </p:attrNameLst>
                                      </p:cBhvr>
                                      <p:tavLst>
                                        <p:tav tm="0" fmla="#ppt_x+#ppt_w*((1.5-1.5*$)^3-(1.5-1.5*$)^2)">
                                          <p:val>
                                            <p:fltVal val="0"/>
                                          </p:val>
                                        </p:tav>
                                        <p:tav tm="100000">
                                          <p:val>
                                            <p:fltVal val="1"/>
                                          </p:val>
                                        </p:tav>
                                      </p:tavLst>
                                    </p:anim>
                                    <p:animEffect filter="fade">
                                      <p:cBhvr>
                                        <p:cTn id="24" dur="700">
                                          <p:stCondLst>
                                            <p:cond delay="0"/>
                                          </p:stCondLst>
                                        </p:cTn>
                                        <p:tgtEl>
                                          <p:spTgt spid="11"/>
                                        </p:tgtEl>
                                      </p:cBhvr>
                                    </p:animEffect>
                                  </p:childTnLst>
                                </p:cTn>
                              </p:par>
                              <p:par>
                                <p:cTn id="25" presetID="0" presetClass="entr" presetSubtype="0" fill="hold" grpId="0" nodeType="withEffect">
                                  <p:stCondLst>
                                    <p:cond delay="0"/>
                                  </p:stCondLst>
                                  <p:iterate type="lt">
                                    <p:tmPct val="10000"/>
                                  </p:iterate>
                                  <p:childTnLst>
                                    <p:set>
                                      <p:cBhvr>
                                        <p:cTn id="26" dur="700" fill="hold">
                                          <p:stCondLst>
                                            <p:cond delay="0"/>
                                          </p:stCondLst>
                                        </p:cTn>
                                        <p:tgtEl>
                                          <p:spTgt spid="14"/>
                                        </p:tgtEl>
                                        <p:attrNameLst>
                                          <p:attrName>style.visibility</p:attrName>
                                        </p:attrNameLst>
                                      </p:cBhvr>
                                      <p:to>
                                        <p:strVal val="visible"/>
                                      </p:to>
                                    </p:set>
                                    <p:anim to="" calcmode="lin" valueType="num">
                                      <p:cBhvr>
                                        <p:cTn id="27" dur="700" fill="hold">
                                          <p:stCondLst>
                                            <p:cond delay="0"/>
                                          </p:stCondLst>
                                        </p:cTn>
                                        <p:tgtEl>
                                          <p:spTgt spid="14"/>
                                        </p:tgtEl>
                                        <p:attrNameLst>
                                          <p:attrName>ppt_x</p:attrName>
                                        </p:attrNameLst>
                                      </p:cBhvr>
                                      <p:tavLst>
                                        <p:tav tm="0" fmla="#ppt_x+#ppt_w*((1.5-1.5*$)^3-(1.5-1.5*$)^2)">
                                          <p:val>
                                            <p:fltVal val="0"/>
                                          </p:val>
                                        </p:tav>
                                        <p:tav tm="100000">
                                          <p:val>
                                            <p:fltVal val="1"/>
                                          </p:val>
                                        </p:tav>
                                      </p:tavLst>
                                    </p:anim>
                                    <p:animEffect filter="fade">
                                      <p:cBhvr>
                                        <p:cTn id="28" dur="700">
                                          <p:stCondLst>
                                            <p:cond delay="0"/>
                                          </p:stCondLst>
                                        </p:cTn>
                                        <p:tgtEl>
                                          <p:spTgt spid="14"/>
                                        </p:tgtEl>
                                      </p:cBhvr>
                                    </p:animEffect>
                                  </p:childTnLst>
                                </p:cTn>
                              </p:par>
                              <p:par>
                                <p:cTn id="29" presetID="0" presetClass="entr" presetSubtype="0" fill="hold" nodeType="withEffect">
                                  <p:stCondLst>
                                    <p:cond delay="0"/>
                                  </p:stCondLst>
                                  <p:childTnLst>
                                    <p:set>
                                      <p:cBhvr>
                                        <p:cTn id="30" dur="700" fill="hold">
                                          <p:stCondLst>
                                            <p:cond delay="0"/>
                                          </p:stCondLst>
                                        </p:cTn>
                                        <p:tgtEl>
                                          <p:spTgt spid="16"/>
                                        </p:tgtEl>
                                        <p:attrNameLst>
                                          <p:attrName>style.visibility</p:attrName>
                                        </p:attrNameLst>
                                      </p:cBhvr>
                                      <p:to>
                                        <p:strVal val="visible"/>
                                      </p:to>
                                    </p:set>
                                    <p:anim to="" calcmode="lin" valueType="num">
                                      <p:cBhvr>
                                        <p:cTn id="31" dur="700" fill="hold">
                                          <p:stCondLst>
                                            <p:cond delay="0"/>
                                          </p:stCondLst>
                                        </p:cTn>
                                        <p:tgtEl>
                                          <p:spTgt spid="16"/>
                                        </p:tgtEl>
                                        <p:attrNameLst>
                                          <p:attrName>ppt_x</p:attrName>
                                        </p:attrNameLst>
                                      </p:cBhvr>
                                      <p:tavLst>
                                        <p:tav tm="0" fmla="#ppt_x+#ppt_w*((1.5-1.5*$)^3-(1.5-1.5*$)^2)">
                                          <p:val>
                                            <p:fltVal val="0"/>
                                          </p:val>
                                        </p:tav>
                                        <p:tav tm="100000">
                                          <p:val>
                                            <p:fltVal val="1"/>
                                          </p:val>
                                        </p:tav>
                                      </p:tavLst>
                                    </p:anim>
                                    <p:animEffect filter="fade">
                                      <p:cBhvr>
                                        <p:cTn id="32" dur="700">
                                          <p:stCondLst>
                                            <p:cond delay="0"/>
                                          </p:stCondLst>
                                        </p:cTn>
                                        <p:tgtEl>
                                          <p:spTgt spid="16"/>
                                        </p:tgtEl>
                                      </p:cBhvr>
                                    </p:animEffect>
                                  </p:childTnLst>
                                </p:cTn>
                              </p:par>
                              <p:par>
                                <p:cTn id="33" presetID="0" presetClass="entr" presetSubtype="0" fill="hold" grpId="0" nodeType="withEffect">
                                  <p:stCondLst>
                                    <p:cond delay="0"/>
                                  </p:stCondLst>
                                  <p:iterate type="lt">
                                    <p:tmPct val="10000"/>
                                  </p:iterate>
                                  <p:childTnLst>
                                    <p:set>
                                      <p:cBhvr>
                                        <p:cTn id="34" dur="700" fill="hold">
                                          <p:stCondLst>
                                            <p:cond delay="0"/>
                                          </p:stCondLst>
                                        </p:cTn>
                                        <p:tgtEl>
                                          <p:spTgt spid="17"/>
                                        </p:tgtEl>
                                        <p:attrNameLst>
                                          <p:attrName>style.visibility</p:attrName>
                                        </p:attrNameLst>
                                      </p:cBhvr>
                                      <p:to>
                                        <p:strVal val="visible"/>
                                      </p:to>
                                    </p:set>
                                    <p:anim to="" calcmode="lin" valueType="num">
                                      <p:cBhvr>
                                        <p:cTn id="35" dur="700" fill="hold">
                                          <p:stCondLst>
                                            <p:cond delay="0"/>
                                          </p:stCondLst>
                                        </p:cTn>
                                        <p:tgtEl>
                                          <p:spTgt spid="17"/>
                                        </p:tgtEl>
                                        <p:attrNameLst>
                                          <p:attrName>ppt_x</p:attrName>
                                        </p:attrNameLst>
                                      </p:cBhvr>
                                      <p:tavLst>
                                        <p:tav tm="0" fmla="#ppt_x+#ppt_w*((1.5-1.5*$)^3-(1.5-1.5*$)^2)">
                                          <p:val>
                                            <p:fltVal val="0"/>
                                          </p:val>
                                        </p:tav>
                                        <p:tav tm="100000">
                                          <p:val>
                                            <p:fltVal val="1"/>
                                          </p:val>
                                        </p:tav>
                                      </p:tavLst>
                                    </p:anim>
                                    <p:animEffect filter="fade">
                                      <p:cBhvr>
                                        <p:cTn id="36" dur="700">
                                          <p:stCondLst>
                                            <p:cond delay="0"/>
                                          </p:stCondLst>
                                        </p:cTn>
                                        <p:tgtEl>
                                          <p:spTgt spid="17"/>
                                        </p:tgtEl>
                                      </p:cBhvr>
                                    </p:animEffect>
                                  </p:childTnLst>
                                </p:cTn>
                              </p:par>
                              <p:par>
                                <p:cTn id="37" presetID="0" presetClass="entr" presetSubtype="0" fill="hold" grpId="0" nodeType="withEffect">
                                  <p:stCondLst>
                                    <p:cond delay="0"/>
                                  </p:stCondLst>
                                  <p:iterate type="lt">
                                    <p:tmPct val="10000"/>
                                  </p:iterate>
                                  <p:childTnLst>
                                    <p:set>
                                      <p:cBhvr>
                                        <p:cTn id="38" dur="700" fill="hold">
                                          <p:stCondLst>
                                            <p:cond delay="0"/>
                                          </p:stCondLst>
                                        </p:cTn>
                                        <p:tgtEl>
                                          <p:spTgt spid="12"/>
                                        </p:tgtEl>
                                        <p:attrNameLst>
                                          <p:attrName>style.visibility</p:attrName>
                                        </p:attrNameLst>
                                      </p:cBhvr>
                                      <p:to>
                                        <p:strVal val="visible"/>
                                      </p:to>
                                    </p:set>
                                    <p:anim to="" calcmode="lin" valueType="num">
                                      <p:cBhvr>
                                        <p:cTn id="39" dur="700" fill="hold">
                                          <p:stCondLst>
                                            <p:cond delay="0"/>
                                          </p:stCondLst>
                                        </p:cTn>
                                        <p:tgtEl>
                                          <p:spTgt spid="12"/>
                                        </p:tgtEl>
                                        <p:attrNameLst>
                                          <p:attrName>ppt_x</p:attrName>
                                        </p:attrNameLst>
                                      </p:cBhvr>
                                      <p:tavLst>
                                        <p:tav tm="0" fmla="#ppt_x+#ppt_w*((1.5-1.5*$)^3-(1.5-1.5*$)^2)">
                                          <p:val>
                                            <p:fltVal val="0"/>
                                          </p:val>
                                        </p:tav>
                                        <p:tav tm="100000">
                                          <p:val>
                                            <p:fltVal val="1"/>
                                          </p:val>
                                        </p:tav>
                                      </p:tavLst>
                                    </p:anim>
                                    <p:animEffect filter="fade">
                                      <p:cBhvr>
                                        <p:cTn id="40" dur="7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9" grpId="0" bldLvl="0" animBg="1" autoUpdateAnimBg="0"/>
      <p:bldP spid="27" grpId="0" bldLvl="0" animBg="1" autoUpdateAnimBg="0"/>
      <p:bldP spid="11" grpId="0" animBg="1" autoUpdateAnimBg="0"/>
      <p:bldP spid="14" grpId="0"/>
      <p:bldP spid="17" grpId="0" bldLvl="0" animBg="1"/>
      <p:bldP spid="12" grpId="0" bldLvl="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278880" y="974725"/>
            <a:ext cx="5852160" cy="5695315"/>
          </a:xfrm>
          <a:prstGeom prst="rect">
            <a:avLst/>
          </a:prstGeom>
          <a:solidFill>
            <a:schemeClr val="accent1">
              <a:lumMod val="40000"/>
              <a:lumOff val="60000"/>
            </a:schemeClr>
          </a:solidFill>
          <a:ln w="28575" cmpd="sng">
            <a:solidFill>
              <a:schemeClr val="accent1">
                <a:shade val="50000"/>
              </a:schemeClr>
            </a:solidFill>
            <a:prstDash val="sysDot"/>
          </a:ln>
        </p:spPr>
        <p:txBody>
          <a:bodyPr>
            <a:noAutofit/>
          </a:bodyPr>
          <a:p>
            <a:pPr indent="181610" algn="just"/>
            <a:r>
              <a:rPr lang="en-US" altLang="zh-CN" b="0">
                <a:solidFill>
                  <a:srgbClr val="000000"/>
                </a:solidFill>
                <a:latin typeface="Times New Roman" panose="02020603050405020304" charset="0"/>
                <a:ea typeface="宋体" panose="02010600030101010101" pitchFamily="2" charset="-122"/>
              </a:rPr>
              <a:t>     </a:t>
            </a:r>
            <a:r>
              <a:rPr sz="2800" b="1">
                <a:solidFill>
                  <a:schemeClr val="tx1"/>
                </a:solidFill>
                <a:ea typeface="宋体" panose="02010600030101010101" pitchFamily="2" charset="-122"/>
              </a:rPr>
              <a:t>本题任务（1）“博物馆热”的悄然兴起传递出什么信息？和任务（2）同学们在观展后纷纷感叹：“这次参观让我们增强了文化自信！”结合材料，请你分析大家发出这个感叹的理由，从答题角度和方式来看具有穷尽性，可以提供答案要点或示例，属于限制性。任务（3）如果你是博物馆的“小小讲解员”，你将如何讲好中华文化故事？该题的答题角度和方式具有不可穷尽性，可以提供答案示例</a:t>
            </a:r>
            <a:r>
              <a:rPr lang="zh-CN" sz="2800" b="1">
                <a:solidFill>
                  <a:schemeClr val="tx1"/>
                </a:solidFill>
                <a:ea typeface="宋体" panose="02010600030101010101" pitchFamily="2" charset="-122"/>
              </a:rPr>
              <a:t>，</a:t>
            </a:r>
            <a:r>
              <a:rPr sz="2800" b="1">
                <a:solidFill>
                  <a:schemeClr val="tx1"/>
                </a:solidFill>
                <a:ea typeface="宋体" panose="02010600030101010101" pitchFamily="2" charset="-122"/>
              </a:rPr>
              <a:t>属于非限制性论述型表现</a:t>
            </a:r>
            <a:r>
              <a:rPr lang="zh-CN" sz="2800" b="1">
                <a:solidFill>
                  <a:schemeClr val="tx1"/>
                </a:solidFill>
                <a:ea typeface="宋体" panose="02010600030101010101" pitchFamily="2" charset="-122"/>
              </a:rPr>
              <a:t>试</a:t>
            </a:r>
            <a:r>
              <a:rPr sz="2800" b="1">
                <a:solidFill>
                  <a:schemeClr val="tx1"/>
                </a:solidFill>
                <a:ea typeface="宋体" panose="02010600030101010101" pitchFamily="2" charset="-122"/>
              </a:rPr>
              <a:t>题。</a:t>
            </a:r>
            <a:endParaRPr sz="2800" b="1">
              <a:solidFill>
                <a:schemeClr val="tx1"/>
              </a:solidFill>
              <a:ea typeface="宋体" panose="02010600030101010101" pitchFamily="2" charset="-122"/>
            </a:endParaRPr>
          </a:p>
        </p:txBody>
      </p:sp>
      <p:sp>
        <p:nvSpPr>
          <p:cNvPr id="51" name="PA_文本框 50"/>
          <p:cNvSpPr txBox="1"/>
          <p:nvPr>
            <p:custDataLst>
              <p:tags r:id="rId1"/>
            </p:custDataLst>
          </p:nvPr>
        </p:nvSpPr>
        <p:spPr>
          <a:xfrm>
            <a:off x="0" y="-52070"/>
            <a:ext cx="2890520" cy="52197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noProof="0">
                <a:ln>
                  <a:noFill/>
                </a:ln>
                <a:solidFill>
                  <a:prstClr val="black"/>
                </a:solidFill>
                <a:effectLst/>
                <a:uLnTx/>
                <a:uFillTx/>
                <a:latin typeface="宋体" panose="02010600030101010101" pitchFamily="2" charset="-122"/>
                <a:ea typeface="宋体" panose="02010600030101010101" pitchFamily="2" charset="-122"/>
                <a:sym typeface="+mn-ea"/>
              </a:rPr>
              <a:t>任务复杂</a:t>
            </a:r>
            <a:endParaRPr kumimoji="0" lang="zh-CN" altLang="en-US" sz="2800" b="0" i="0" u="none" strike="noStrike" kern="1200" cap="none" spc="0" normalizeH="0" baseline="0" noProof="0" dirty="0">
              <a:ln>
                <a:noFill/>
              </a:ln>
              <a:solidFill>
                <a:srgbClr val="3A3A3A"/>
              </a:solidFill>
              <a:effectLst/>
              <a:uLnTx/>
              <a:uFillTx/>
              <a:latin typeface="Calibri Light" panose="020F0302020204030204" pitchFamily="34" charset="0"/>
              <a:ea typeface="等线" panose="02010600030101010101" charset="-122"/>
              <a:cs typeface="+mn-cs"/>
            </a:endParaRPr>
          </a:p>
        </p:txBody>
      </p:sp>
      <p:sp>
        <p:nvSpPr>
          <p:cNvPr id="50" name="PA_KSO_Shape"/>
          <p:cNvSpPr/>
          <p:nvPr>
            <p:custDataLst>
              <p:tags r:id="rId2"/>
            </p:custDataLst>
          </p:nvPr>
        </p:nvSpPr>
        <p:spPr>
          <a:xfrm>
            <a:off x="157480" y="393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55" name="PA_KSO_Shape"/>
          <p:cNvSpPr/>
          <p:nvPr>
            <p:custDataLst>
              <p:tags r:id="rId3"/>
            </p:custDataLst>
          </p:nvPr>
        </p:nvSpPr>
        <p:spPr bwMode="auto">
          <a:xfrm>
            <a:off x="11304270" y="6206490"/>
            <a:ext cx="826135" cy="575310"/>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nvGrpSpPr>
          <p:cNvPr id="67" name="组合 66"/>
          <p:cNvGrpSpPr/>
          <p:nvPr/>
        </p:nvGrpSpPr>
        <p:grpSpPr>
          <a:xfrm>
            <a:off x="768350" y="31750"/>
            <a:ext cx="11130915" cy="875665"/>
            <a:chOff x="1378" y="3890"/>
            <a:chExt cx="16445" cy="1804"/>
          </a:xfrm>
        </p:grpSpPr>
        <p:cxnSp>
          <p:nvCxnSpPr>
            <p:cNvPr id="68" name="直接连接符 67"/>
            <p:cNvCxnSpPr/>
            <p:nvPr>
              <p:custDataLst>
                <p:tags r:id="rId4"/>
              </p:custDataLst>
            </p:nvPr>
          </p:nvCxnSpPr>
          <p:spPr>
            <a:xfrm>
              <a:off x="1378" y="4793"/>
              <a:ext cx="22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nvGrpSpPr>
            <p:cNvPr id="69" name="组合 68"/>
            <p:cNvGrpSpPr/>
            <p:nvPr/>
          </p:nvGrpSpPr>
          <p:grpSpPr>
            <a:xfrm>
              <a:off x="3819" y="3890"/>
              <a:ext cx="1805" cy="1805"/>
              <a:chOff x="2425178" y="2470245"/>
              <a:chExt cx="1146412" cy="1146412"/>
            </a:xfrm>
          </p:grpSpPr>
          <p:sp>
            <p:nvSpPr>
              <p:cNvPr id="70" name="弧形 69"/>
              <p:cNvSpPr/>
              <p:nvPr>
                <p:custDataLst>
                  <p:tags r:id="rId5"/>
                </p:custDataLst>
              </p:nvPr>
            </p:nvSpPr>
            <p:spPr>
              <a:xfrm>
                <a:off x="2425178" y="2470245"/>
                <a:ext cx="1146412" cy="1146412"/>
              </a:xfrm>
              <a:prstGeom prst="arc">
                <a:avLst>
                  <a:gd name="adj1" fmla="val 12769018"/>
                  <a:gd name="adj2" fmla="val 15404033"/>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弧形 70"/>
              <p:cNvSpPr/>
              <p:nvPr>
                <p:custDataLst>
                  <p:tags r:id="rId6"/>
                </p:custDataLst>
              </p:nvPr>
            </p:nvSpPr>
            <p:spPr>
              <a:xfrm>
                <a:off x="2425178" y="2470245"/>
                <a:ext cx="1146412" cy="1146412"/>
              </a:xfrm>
              <a:prstGeom prst="arc">
                <a:avLst>
                  <a:gd name="adj1" fmla="val 16200000"/>
                  <a:gd name="adj2" fmla="val 11981587"/>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23"/>
              <p:cNvSpPr/>
              <p:nvPr>
                <p:custDataLst>
                  <p:tags r:id="rId7"/>
                </p:custDataLst>
              </p:nvPr>
            </p:nvSpPr>
            <p:spPr>
              <a:xfrm>
                <a:off x="2684485" y="2757466"/>
                <a:ext cx="627798" cy="57197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3" name="组合 72"/>
            <p:cNvGrpSpPr/>
            <p:nvPr/>
          </p:nvGrpSpPr>
          <p:grpSpPr>
            <a:xfrm>
              <a:off x="5769" y="3890"/>
              <a:ext cx="12054" cy="1592"/>
              <a:chOff x="3663002" y="2470245"/>
              <a:chExt cx="7654286" cy="1011114"/>
            </a:xfrm>
          </p:grpSpPr>
          <p:cxnSp>
            <p:nvCxnSpPr>
              <p:cNvPr id="74" name="直接连接符 73"/>
              <p:cNvCxnSpPr/>
              <p:nvPr>
                <p:custDataLst>
                  <p:tags r:id="rId8"/>
                </p:custDataLst>
              </p:nvPr>
            </p:nvCxnSpPr>
            <p:spPr>
              <a:xfrm>
                <a:off x="3663002" y="3043451"/>
                <a:ext cx="32330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5" name="直接连接符 74"/>
              <p:cNvCxnSpPr/>
              <p:nvPr>
                <p:custDataLst>
                  <p:tags r:id="rId9"/>
                </p:custDataLst>
              </p:nvPr>
            </p:nvCxnSpPr>
            <p:spPr>
              <a:xfrm>
                <a:off x="8454109" y="3043451"/>
                <a:ext cx="2863179"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6" name="直接连接符 75"/>
              <p:cNvCxnSpPr/>
              <p:nvPr>
                <p:custDataLst>
                  <p:tags r:id="rId10"/>
                </p:custDataLst>
              </p:nvPr>
            </p:nvCxnSpPr>
            <p:spPr>
              <a:xfrm flipV="1">
                <a:off x="6896100" y="2470245"/>
                <a:ext cx="266700" cy="573206"/>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7" name="直接连接符 76"/>
              <p:cNvCxnSpPr/>
              <p:nvPr>
                <p:custDataLst>
                  <p:tags r:id="rId11"/>
                </p:custDataLst>
              </p:nvPr>
            </p:nvCxnSpPr>
            <p:spPr>
              <a:xfrm flipH="1" flipV="1">
                <a:off x="7162801" y="2470245"/>
                <a:ext cx="37037" cy="101111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8" name="直接连接符 77"/>
              <p:cNvCxnSpPr/>
              <p:nvPr>
                <p:custDataLst>
                  <p:tags r:id="rId12"/>
                </p:custDataLst>
              </p:nvPr>
            </p:nvCxnSpPr>
            <p:spPr>
              <a:xfrm>
                <a:off x="7469723" y="3043451"/>
                <a:ext cx="464846"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9" name="直接连接符 78"/>
              <p:cNvCxnSpPr/>
              <p:nvPr>
                <p:custDataLst>
                  <p:tags r:id="rId13"/>
                </p:custDataLst>
              </p:nvPr>
            </p:nvCxnSpPr>
            <p:spPr>
              <a:xfrm flipV="1">
                <a:off x="7199838" y="3043451"/>
                <a:ext cx="269885" cy="43790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0" name="直接连接符 79"/>
              <p:cNvCxnSpPr/>
              <p:nvPr>
                <p:custDataLst>
                  <p:tags r:id="rId14"/>
                </p:custDataLst>
              </p:nvPr>
            </p:nvCxnSpPr>
            <p:spPr>
              <a:xfrm flipV="1">
                <a:off x="7931657" y="2756849"/>
                <a:ext cx="90516" cy="286602"/>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1" name="直接连接符 80"/>
              <p:cNvCxnSpPr/>
              <p:nvPr>
                <p:custDataLst>
                  <p:tags r:id="rId15"/>
                </p:custDataLst>
              </p:nvPr>
            </p:nvCxnSpPr>
            <p:spPr>
              <a:xfrm flipH="1" flipV="1">
                <a:off x="8022173" y="2756848"/>
                <a:ext cx="71954" cy="505557"/>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2" name="直接连接符 81"/>
              <p:cNvCxnSpPr/>
              <p:nvPr>
                <p:custDataLst>
                  <p:tags r:id="rId16"/>
                </p:custDataLst>
              </p:nvPr>
            </p:nvCxnSpPr>
            <p:spPr>
              <a:xfrm flipV="1">
                <a:off x="8094127" y="2648407"/>
                <a:ext cx="237147" cy="61399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3" name="直接连接符 82"/>
              <p:cNvCxnSpPr/>
              <p:nvPr>
                <p:custDataLst>
                  <p:tags r:id="rId17"/>
                </p:custDataLst>
              </p:nvPr>
            </p:nvCxnSpPr>
            <p:spPr>
              <a:xfrm flipH="1" flipV="1">
                <a:off x="8329383" y="2648407"/>
                <a:ext cx="124726" cy="39504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grpSp>
      <p:pic>
        <p:nvPicPr>
          <p:cNvPr id="3" name="图片 2"/>
          <p:cNvPicPr>
            <a:picLocks noChangeAspect="1"/>
          </p:cNvPicPr>
          <p:nvPr>
            <p:custDataLst>
              <p:tags r:id="rId18"/>
            </p:custDataLst>
          </p:nvPr>
        </p:nvPicPr>
        <p:blipFill>
          <a:blip r:embed="rId19"/>
          <a:stretch>
            <a:fillRect/>
          </a:stretch>
        </p:blipFill>
        <p:spPr>
          <a:xfrm>
            <a:off x="380365" y="975360"/>
            <a:ext cx="5794375" cy="5695315"/>
          </a:xfrm>
          <a:prstGeom prst="rect">
            <a:avLst/>
          </a:prstGeom>
          <a:ln w="28575" cmpd="sng">
            <a:solidFill>
              <a:schemeClr val="accent1">
                <a:shade val="50000"/>
              </a:schemeClr>
            </a:solidFill>
            <a:prstDash val="solid"/>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51"/>
                                        </p:tgtEl>
                                        <p:attrNameLst>
                                          <p:attrName>style.visibility</p:attrName>
                                        </p:attrNameLst>
                                      </p:cBhvr>
                                      <p:to>
                                        <p:strVal val="visible"/>
                                      </p:to>
                                    </p:set>
                                    <p:anim to="" calcmode="lin" valueType="num">
                                      <p:cBhvr>
                                        <p:cTn id="7" dur="700" fill="hold">
                                          <p:stCondLst>
                                            <p:cond delay="0"/>
                                          </p:stCondLst>
                                        </p:cTn>
                                        <p:tgtEl>
                                          <p:spTgt spid="51"/>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51"/>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50"/>
                                        </p:tgtEl>
                                        <p:attrNameLst>
                                          <p:attrName>style.visibility</p:attrName>
                                        </p:attrNameLst>
                                      </p:cBhvr>
                                      <p:to>
                                        <p:strVal val="visible"/>
                                      </p:to>
                                    </p:set>
                                    <p:anim to="" calcmode="lin" valueType="num">
                                      <p:cBhvr>
                                        <p:cTn id="11" dur="700" fill="hold">
                                          <p:stCondLst>
                                            <p:cond delay="0"/>
                                          </p:stCondLst>
                                        </p:cTn>
                                        <p:tgtEl>
                                          <p:spTgt spid="50"/>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50"/>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55"/>
                                        </p:tgtEl>
                                        <p:attrNameLst>
                                          <p:attrName>style.visibility</p:attrName>
                                        </p:attrNameLst>
                                      </p:cBhvr>
                                      <p:to>
                                        <p:strVal val="visible"/>
                                      </p:to>
                                    </p:set>
                                    <p:anim to="" calcmode="lin" valueType="num">
                                      <p:cBhvr>
                                        <p:cTn id="15" dur="700" fill="hold">
                                          <p:stCondLst>
                                            <p:cond delay="0"/>
                                          </p:stCondLst>
                                        </p:cTn>
                                        <p:tgtEl>
                                          <p:spTgt spid="55"/>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autoUpdateAnimBg="0"/>
      <p:bldP spid="50" grpId="0" bldLvl="0" animBg="1" autoUpdateAnimBg="0"/>
      <p:bldP spid="5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6096000" y="1007745"/>
            <a:ext cx="5369560" cy="2420620"/>
          </a:xfrm>
          <a:prstGeom prst="rect">
            <a:avLst/>
          </a:prstGeom>
          <a:solidFill>
            <a:schemeClr val="accent1">
              <a:lumMod val="40000"/>
              <a:lumOff val="60000"/>
            </a:schemeClr>
          </a:solidFill>
          <a:ln w="28575" cmpd="sng">
            <a:solidFill>
              <a:schemeClr val="accent1">
                <a:shade val="50000"/>
              </a:schemeClr>
            </a:solidFill>
            <a:prstDash val="sysDot"/>
          </a:ln>
        </p:spPr>
        <p:txBody>
          <a:bodyPr>
            <a:noAutofit/>
          </a:bodyPr>
          <a:p>
            <a:pPr indent="181610" algn="ctr"/>
            <a:r>
              <a:rPr lang="en-US" altLang="zh-CN" b="0">
                <a:solidFill>
                  <a:srgbClr val="000000"/>
                </a:solidFill>
                <a:latin typeface="Times New Roman" panose="02020603050405020304" charset="0"/>
                <a:ea typeface="宋体" panose="02010600030101010101" pitchFamily="2" charset="-122"/>
              </a:rPr>
              <a:t>    </a:t>
            </a:r>
            <a:r>
              <a:rPr lang="en-US" altLang="zh-CN" sz="2800" b="1">
                <a:solidFill>
                  <a:srgbClr val="000000"/>
                </a:solidFill>
                <a:latin typeface="Times New Roman" panose="02020603050405020304" charset="0"/>
                <a:ea typeface="宋体" panose="02010600030101010101" pitchFamily="2" charset="-122"/>
              </a:rPr>
              <a:t> </a:t>
            </a:r>
            <a:r>
              <a:rPr lang="zh-CN" altLang="en-US" sz="2400" b="1">
                <a:solidFill>
                  <a:srgbClr val="FF0000"/>
                </a:solidFill>
                <a:latin typeface="Times New Roman" panose="02020603050405020304" charset="0"/>
                <a:ea typeface="宋体" panose="02010600030101010101" pitchFamily="2" charset="-122"/>
              </a:rPr>
              <a:t>探寻</a:t>
            </a:r>
            <a:r>
              <a:rPr lang="zh-CN" altLang="en-US" sz="2400" b="1">
                <a:solidFill>
                  <a:srgbClr val="FF0000"/>
                </a:solidFill>
                <a:latin typeface="Times New Roman" panose="02020603050405020304" charset="0"/>
                <a:ea typeface="宋体" panose="02010600030101010101" pitchFamily="2" charset="-122"/>
              </a:rPr>
              <a:t>问题</a:t>
            </a:r>
            <a:endParaRPr lang="en-US" altLang="zh-CN" sz="2800" b="1">
              <a:solidFill>
                <a:srgbClr val="FF0000"/>
              </a:solidFill>
              <a:latin typeface="Times New Roman" panose="02020603050405020304" charset="0"/>
              <a:ea typeface="宋体" panose="02010600030101010101" pitchFamily="2" charset="-122"/>
            </a:endParaRPr>
          </a:p>
          <a:p>
            <a:pPr indent="181610"/>
            <a:endParaRPr sz="2400" b="1">
              <a:solidFill>
                <a:schemeClr val="tx1"/>
              </a:solidFill>
              <a:ea typeface="宋体" panose="02010600030101010101" pitchFamily="2" charset="-122"/>
            </a:endParaRPr>
          </a:p>
        </p:txBody>
      </p:sp>
      <p:sp>
        <p:nvSpPr>
          <p:cNvPr id="100" name="文本框 99"/>
          <p:cNvSpPr txBox="1"/>
          <p:nvPr/>
        </p:nvSpPr>
        <p:spPr>
          <a:xfrm>
            <a:off x="346710" y="1007745"/>
            <a:ext cx="5369560" cy="2420620"/>
          </a:xfrm>
          <a:prstGeom prst="rect">
            <a:avLst/>
          </a:prstGeom>
          <a:solidFill>
            <a:schemeClr val="accent1">
              <a:lumMod val="40000"/>
              <a:lumOff val="60000"/>
            </a:schemeClr>
          </a:solidFill>
          <a:ln w="28575" cmpd="sng">
            <a:solidFill>
              <a:schemeClr val="accent1">
                <a:shade val="50000"/>
              </a:schemeClr>
            </a:solidFill>
            <a:prstDash val="sysDot"/>
          </a:ln>
        </p:spPr>
        <p:txBody>
          <a:bodyPr>
            <a:noAutofit/>
          </a:bodyPr>
          <a:p>
            <a:pPr indent="181610" algn="ctr"/>
            <a:r>
              <a:rPr lang="en-US" altLang="zh-CN" b="0">
                <a:solidFill>
                  <a:srgbClr val="000000"/>
                </a:solidFill>
                <a:latin typeface="Times New Roman" panose="02020603050405020304" charset="0"/>
                <a:ea typeface="宋体" panose="02010600030101010101" pitchFamily="2" charset="-122"/>
              </a:rPr>
              <a:t>    </a:t>
            </a:r>
            <a:r>
              <a:rPr lang="en-US" altLang="zh-CN" sz="2800" b="1">
                <a:solidFill>
                  <a:srgbClr val="000000"/>
                </a:solidFill>
                <a:latin typeface="Times New Roman" panose="02020603050405020304" charset="0"/>
                <a:ea typeface="宋体" panose="02010600030101010101" pitchFamily="2" charset="-122"/>
              </a:rPr>
              <a:t> </a:t>
            </a:r>
            <a:r>
              <a:rPr lang="zh-CN" altLang="en-US" sz="2400" b="1">
                <a:solidFill>
                  <a:srgbClr val="FF0000"/>
                </a:solidFill>
                <a:latin typeface="Times New Roman" panose="02020603050405020304" charset="0"/>
                <a:ea typeface="宋体" panose="02010600030101010101" pitchFamily="2" charset="-122"/>
              </a:rPr>
              <a:t>认识问题</a:t>
            </a:r>
            <a:endParaRPr lang="en-US" altLang="zh-CN" sz="2800" b="1">
              <a:solidFill>
                <a:srgbClr val="FF0000"/>
              </a:solidFill>
              <a:latin typeface="Times New Roman" panose="02020603050405020304" charset="0"/>
              <a:ea typeface="宋体" panose="02010600030101010101" pitchFamily="2" charset="-122"/>
            </a:endParaRPr>
          </a:p>
          <a:p>
            <a:pPr indent="181610"/>
            <a:endParaRPr sz="2400" b="1">
              <a:solidFill>
                <a:schemeClr val="tx1"/>
              </a:solidFill>
              <a:ea typeface="宋体" panose="02010600030101010101" pitchFamily="2" charset="-122"/>
            </a:endParaRPr>
          </a:p>
        </p:txBody>
      </p:sp>
      <p:sp>
        <p:nvSpPr>
          <p:cNvPr id="51" name="PA_文本框 50"/>
          <p:cNvSpPr txBox="1"/>
          <p:nvPr>
            <p:custDataLst>
              <p:tags r:id="rId1"/>
            </p:custDataLst>
          </p:nvPr>
        </p:nvSpPr>
        <p:spPr>
          <a:xfrm>
            <a:off x="0" y="-52070"/>
            <a:ext cx="2890520" cy="52197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noProof="0">
                <a:ln>
                  <a:noFill/>
                </a:ln>
                <a:solidFill>
                  <a:prstClr val="black"/>
                </a:solidFill>
                <a:effectLst/>
                <a:uLnTx/>
                <a:uFillTx/>
                <a:latin typeface="宋体" panose="02010600030101010101" pitchFamily="2" charset="-122"/>
                <a:ea typeface="宋体" panose="02010600030101010101" pitchFamily="2" charset="-122"/>
                <a:sym typeface="+mn-ea"/>
              </a:rPr>
              <a:t>任务复杂</a:t>
            </a:r>
            <a:endParaRPr kumimoji="0" lang="zh-CN" altLang="en-US" sz="2800" b="0" i="0" u="none" strike="noStrike" kern="1200" cap="none" spc="0" normalizeH="0" baseline="0" noProof="0" dirty="0">
              <a:ln>
                <a:noFill/>
              </a:ln>
              <a:solidFill>
                <a:srgbClr val="3A3A3A"/>
              </a:solidFill>
              <a:effectLst/>
              <a:uLnTx/>
              <a:uFillTx/>
              <a:latin typeface="Calibri Light" panose="020F0302020204030204" pitchFamily="34" charset="0"/>
              <a:ea typeface="等线" panose="02010600030101010101" charset="-122"/>
              <a:cs typeface="+mn-cs"/>
            </a:endParaRPr>
          </a:p>
        </p:txBody>
      </p:sp>
      <p:sp>
        <p:nvSpPr>
          <p:cNvPr id="50" name="PA_KSO_Shape"/>
          <p:cNvSpPr/>
          <p:nvPr>
            <p:custDataLst>
              <p:tags r:id="rId2"/>
            </p:custDataLst>
          </p:nvPr>
        </p:nvSpPr>
        <p:spPr>
          <a:xfrm>
            <a:off x="157480" y="393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grpSp>
        <p:nvGrpSpPr>
          <p:cNvPr id="67" name="组合 66"/>
          <p:cNvGrpSpPr/>
          <p:nvPr/>
        </p:nvGrpSpPr>
        <p:grpSpPr>
          <a:xfrm>
            <a:off x="768350" y="31750"/>
            <a:ext cx="11130915" cy="875665"/>
            <a:chOff x="1378" y="3890"/>
            <a:chExt cx="16445" cy="1804"/>
          </a:xfrm>
        </p:grpSpPr>
        <p:cxnSp>
          <p:nvCxnSpPr>
            <p:cNvPr id="68" name="直接连接符 67"/>
            <p:cNvCxnSpPr/>
            <p:nvPr>
              <p:custDataLst>
                <p:tags r:id="rId3"/>
              </p:custDataLst>
            </p:nvPr>
          </p:nvCxnSpPr>
          <p:spPr>
            <a:xfrm>
              <a:off x="1378" y="4793"/>
              <a:ext cx="22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nvGrpSpPr>
            <p:cNvPr id="69" name="组合 68"/>
            <p:cNvGrpSpPr/>
            <p:nvPr/>
          </p:nvGrpSpPr>
          <p:grpSpPr>
            <a:xfrm>
              <a:off x="3819" y="3890"/>
              <a:ext cx="1805" cy="1805"/>
              <a:chOff x="2425178" y="2470245"/>
              <a:chExt cx="1146412" cy="1146412"/>
            </a:xfrm>
          </p:grpSpPr>
          <p:sp>
            <p:nvSpPr>
              <p:cNvPr id="70" name="弧形 69"/>
              <p:cNvSpPr/>
              <p:nvPr>
                <p:custDataLst>
                  <p:tags r:id="rId4"/>
                </p:custDataLst>
              </p:nvPr>
            </p:nvSpPr>
            <p:spPr>
              <a:xfrm>
                <a:off x="2425178" y="2470245"/>
                <a:ext cx="1146412" cy="1146412"/>
              </a:xfrm>
              <a:prstGeom prst="arc">
                <a:avLst>
                  <a:gd name="adj1" fmla="val 12769018"/>
                  <a:gd name="adj2" fmla="val 15404033"/>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弧形 70"/>
              <p:cNvSpPr/>
              <p:nvPr>
                <p:custDataLst>
                  <p:tags r:id="rId5"/>
                </p:custDataLst>
              </p:nvPr>
            </p:nvSpPr>
            <p:spPr>
              <a:xfrm>
                <a:off x="2425178" y="2470245"/>
                <a:ext cx="1146412" cy="1146412"/>
              </a:xfrm>
              <a:prstGeom prst="arc">
                <a:avLst>
                  <a:gd name="adj1" fmla="val 16200000"/>
                  <a:gd name="adj2" fmla="val 11981587"/>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23"/>
              <p:cNvSpPr/>
              <p:nvPr>
                <p:custDataLst>
                  <p:tags r:id="rId6"/>
                </p:custDataLst>
              </p:nvPr>
            </p:nvSpPr>
            <p:spPr>
              <a:xfrm>
                <a:off x="2684485" y="2757466"/>
                <a:ext cx="627798" cy="57197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3" name="组合 72"/>
            <p:cNvGrpSpPr/>
            <p:nvPr/>
          </p:nvGrpSpPr>
          <p:grpSpPr>
            <a:xfrm>
              <a:off x="5769" y="3890"/>
              <a:ext cx="12054" cy="1592"/>
              <a:chOff x="3663002" y="2470245"/>
              <a:chExt cx="7654286" cy="1011114"/>
            </a:xfrm>
          </p:grpSpPr>
          <p:cxnSp>
            <p:nvCxnSpPr>
              <p:cNvPr id="74" name="直接连接符 73"/>
              <p:cNvCxnSpPr/>
              <p:nvPr>
                <p:custDataLst>
                  <p:tags r:id="rId7"/>
                </p:custDataLst>
              </p:nvPr>
            </p:nvCxnSpPr>
            <p:spPr>
              <a:xfrm>
                <a:off x="3663002" y="3043451"/>
                <a:ext cx="32330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5" name="直接连接符 74"/>
              <p:cNvCxnSpPr/>
              <p:nvPr>
                <p:custDataLst>
                  <p:tags r:id="rId8"/>
                </p:custDataLst>
              </p:nvPr>
            </p:nvCxnSpPr>
            <p:spPr>
              <a:xfrm>
                <a:off x="8454109" y="3043451"/>
                <a:ext cx="2863179"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6" name="直接连接符 75"/>
              <p:cNvCxnSpPr/>
              <p:nvPr>
                <p:custDataLst>
                  <p:tags r:id="rId9"/>
                </p:custDataLst>
              </p:nvPr>
            </p:nvCxnSpPr>
            <p:spPr>
              <a:xfrm flipV="1">
                <a:off x="6896100" y="2470245"/>
                <a:ext cx="266700" cy="573206"/>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7" name="直接连接符 76"/>
              <p:cNvCxnSpPr/>
              <p:nvPr>
                <p:custDataLst>
                  <p:tags r:id="rId10"/>
                </p:custDataLst>
              </p:nvPr>
            </p:nvCxnSpPr>
            <p:spPr>
              <a:xfrm flipH="1" flipV="1">
                <a:off x="7162801" y="2470245"/>
                <a:ext cx="37037" cy="101111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8" name="直接连接符 77"/>
              <p:cNvCxnSpPr/>
              <p:nvPr>
                <p:custDataLst>
                  <p:tags r:id="rId11"/>
                </p:custDataLst>
              </p:nvPr>
            </p:nvCxnSpPr>
            <p:spPr>
              <a:xfrm>
                <a:off x="7469723" y="3043451"/>
                <a:ext cx="464846"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9" name="直接连接符 78"/>
              <p:cNvCxnSpPr/>
              <p:nvPr>
                <p:custDataLst>
                  <p:tags r:id="rId12"/>
                </p:custDataLst>
              </p:nvPr>
            </p:nvCxnSpPr>
            <p:spPr>
              <a:xfrm flipV="1">
                <a:off x="7199838" y="3043451"/>
                <a:ext cx="269885" cy="43790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0" name="直接连接符 79"/>
              <p:cNvCxnSpPr/>
              <p:nvPr>
                <p:custDataLst>
                  <p:tags r:id="rId13"/>
                </p:custDataLst>
              </p:nvPr>
            </p:nvCxnSpPr>
            <p:spPr>
              <a:xfrm flipV="1">
                <a:off x="7931657" y="2756849"/>
                <a:ext cx="90516" cy="286602"/>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1" name="直接连接符 80"/>
              <p:cNvCxnSpPr/>
              <p:nvPr>
                <p:custDataLst>
                  <p:tags r:id="rId14"/>
                </p:custDataLst>
              </p:nvPr>
            </p:nvCxnSpPr>
            <p:spPr>
              <a:xfrm flipH="1" flipV="1">
                <a:off x="8022173" y="2756848"/>
                <a:ext cx="71954" cy="505557"/>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2" name="直接连接符 81"/>
              <p:cNvCxnSpPr/>
              <p:nvPr>
                <p:custDataLst>
                  <p:tags r:id="rId15"/>
                </p:custDataLst>
              </p:nvPr>
            </p:nvCxnSpPr>
            <p:spPr>
              <a:xfrm flipV="1">
                <a:off x="8094127" y="2648407"/>
                <a:ext cx="237147" cy="61399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3" name="直接连接符 82"/>
              <p:cNvCxnSpPr/>
              <p:nvPr>
                <p:custDataLst>
                  <p:tags r:id="rId16"/>
                </p:custDataLst>
              </p:nvPr>
            </p:nvCxnSpPr>
            <p:spPr>
              <a:xfrm flipH="1" flipV="1">
                <a:off x="8329383" y="2648407"/>
                <a:ext cx="124726" cy="39504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grpSp>
      <p:sp>
        <p:nvSpPr>
          <p:cNvPr id="4" name="文本框 3"/>
          <p:cNvSpPr txBox="1"/>
          <p:nvPr/>
        </p:nvSpPr>
        <p:spPr>
          <a:xfrm>
            <a:off x="575310" y="3745230"/>
            <a:ext cx="10603230" cy="2702560"/>
          </a:xfrm>
          <a:prstGeom prst="rect">
            <a:avLst/>
          </a:prstGeom>
          <a:solidFill>
            <a:schemeClr val="accent1">
              <a:lumMod val="40000"/>
              <a:lumOff val="60000"/>
            </a:schemeClr>
          </a:solidFill>
          <a:ln w="28575" cmpd="sng">
            <a:solidFill>
              <a:schemeClr val="accent1">
                <a:shade val="50000"/>
              </a:schemeClr>
            </a:solidFill>
            <a:prstDash val="sysDot"/>
          </a:ln>
        </p:spPr>
        <p:txBody>
          <a:bodyPr>
            <a:noAutofit/>
          </a:bodyPr>
          <a:p>
            <a:pPr indent="181610" algn="ctr"/>
            <a:r>
              <a:rPr lang="en-US" altLang="zh-CN" b="0">
                <a:solidFill>
                  <a:srgbClr val="000000"/>
                </a:solidFill>
                <a:latin typeface="Times New Roman" panose="02020603050405020304" charset="0"/>
                <a:ea typeface="宋体" panose="02010600030101010101" pitchFamily="2" charset="-122"/>
              </a:rPr>
              <a:t>     </a:t>
            </a:r>
            <a:r>
              <a:rPr lang="zh-CN" altLang="en-US" sz="2400" b="1">
                <a:solidFill>
                  <a:srgbClr val="FF0000"/>
                </a:solidFill>
                <a:latin typeface="Times New Roman" panose="02020603050405020304" charset="0"/>
                <a:ea typeface="宋体" panose="02010600030101010101" pitchFamily="2" charset="-122"/>
              </a:rPr>
              <a:t>解决问题</a:t>
            </a:r>
            <a:endParaRPr lang="zh-CN" altLang="en-US" sz="2400" b="1">
              <a:solidFill>
                <a:srgbClr val="FF0000"/>
              </a:solidFill>
              <a:latin typeface="Times New Roman" panose="02020603050405020304" charset="0"/>
              <a:ea typeface="宋体" panose="02010600030101010101" pitchFamily="2" charset="-122"/>
            </a:endParaRPr>
          </a:p>
          <a:p>
            <a:pPr indent="181610"/>
            <a:r>
              <a:rPr sz="2400" b="1">
                <a:solidFill>
                  <a:schemeClr val="tx1"/>
                </a:solidFill>
                <a:ea typeface="宋体" panose="02010600030101010101" pitchFamily="2" charset="-122"/>
              </a:rPr>
              <a:t>（3）如果你是博物馆的“小小讲解员”，你将如何讲好中华文化故事？</a:t>
            </a:r>
            <a:endParaRPr sz="2400" b="1">
              <a:solidFill>
                <a:schemeClr val="tx1"/>
              </a:solidFill>
              <a:ea typeface="宋体" panose="02010600030101010101" pitchFamily="2" charset="-122"/>
            </a:endParaRPr>
          </a:p>
        </p:txBody>
      </p:sp>
      <p:sp>
        <p:nvSpPr>
          <p:cNvPr id="5" name="文本框 4"/>
          <p:cNvSpPr txBox="1"/>
          <p:nvPr/>
        </p:nvSpPr>
        <p:spPr>
          <a:xfrm>
            <a:off x="416560" y="1475740"/>
            <a:ext cx="5482590" cy="645160"/>
          </a:xfrm>
          <a:prstGeom prst="rect">
            <a:avLst/>
          </a:prstGeom>
          <a:noFill/>
        </p:spPr>
        <p:txBody>
          <a:bodyPr wrap="square" rtlCol="0">
            <a:spAutoFit/>
          </a:bodyPr>
          <a:p>
            <a:r>
              <a:rPr b="1">
                <a:ea typeface="宋体" panose="02010600030101010101" pitchFamily="2" charset="-122"/>
                <a:sym typeface="+mn-ea"/>
              </a:rPr>
              <a:t>任务</a:t>
            </a:r>
            <a:r>
              <a:rPr lang="en-US" b="1">
                <a:ea typeface="宋体" panose="02010600030101010101" pitchFamily="2" charset="-122"/>
                <a:sym typeface="+mn-ea"/>
              </a:rPr>
              <a:t>1</a:t>
            </a:r>
            <a:r>
              <a:rPr lang="zh-CN" altLang="en-US" b="1">
                <a:ea typeface="宋体" panose="02010600030101010101" pitchFamily="2" charset="-122"/>
                <a:sym typeface="+mn-ea"/>
              </a:rPr>
              <a:t>：</a:t>
            </a:r>
            <a:r>
              <a:rPr b="1">
                <a:ea typeface="宋体" panose="02010600030101010101" pitchFamily="2" charset="-122"/>
                <a:sym typeface="+mn-ea"/>
              </a:rPr>
              <a:t>“博物馆热”的悄然兴起传递出什么信息？</a:t>
            </a:r>
            <a:endParaRPr b="1">
              <a:solidFill>
                <a:schemeClr val="tx1"/>
              </a:solidFill>
              <a:ea typeface="宋体" panose="02010600030101010101" pitchFamily="2" charset="-122"/>
            </a:endParaRPr>
          </a:p>
          <a:p>
            <a:endParaRPr lang="zh-CN" altLang="en-US"/>
          </a:p>
        </p:txBody>
      </p:sp>
      <p:sp>
        <p:nvSpPr>
          <p:cNvPr id="6" name="文本框 5"/>
          <p:cNvSpPr txBox="1"/>
          <p:nvPr/>
        </p:nvSpPr>
        <p:spPr>
          <a:xfrm>
            <a:off x="436245" y="2183765"/>
            <a:ext cx="2018030" cy="368300"/>
          </a:xfrm>
          <a:prstGeom prst="rect">
            <a:avLst/>
          </a:prstGeom>
          <a:noFill/>
          <a:ln w="28575" cmpd="sng">
            <a:solidFill>
              <a:schemeClr val="accent1">
                <a:shade val="50000"/>
              </a:schemeClr>
            </a:solidFill>
            <a:prstDash val="solid"/>
          </a:ln>
        </p:spPr>
        <p:txBody>
          <a:bodyPr wrap="square" rtlCol="0">
            <a:spAutoFit/>
          </a:bodyPr>
          <a:p>
            <a:r>
              <a:rPr lang="zh-CN" altLang="en-US"/>
              <a:t>真实的问题情境</a:t>
            </a:r>
            <a:endParaRPr lang="zh-CN" altLang="en-US"/>
          </a:p>
        </p:txBody>
      </p:sp>
      <p:sp>
        <p:nvSpPr>
          <p:cNvPr id="7" name="右箭头 6"/>
          <p:cNvSpPr/>
          <p:nvPr/>
        </p:nvSpPr>
        <p:spPr>
          <a:xfrm>
            <a:off x="2522220" y="2183765"/>
            <a:ext cx="467360" cy="458470"/>
          </a:xfrm>
          <a:prstGeom prst="rightArrow">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3065780" y="2183765"/>
            <a:ext cx="2018030" cy="368300"/>
          </a:xfrm>
          <a:prstGeom prst="rect">
            <a:avLst/>
          </a:prstGeom>
          <a:noFill/>
          <a:ln w="28575" cmpd="sng">
            <a:solidFill>
              <a:schemeClr val="accent1">
                <a:shade val="50000"/>
              </a:schemeClr>
            </a:solidFill>
            <a:prstDash val="solid"/>
          </a:ln>
        </p:spPr>
        <p:txBody>
          <a:bodyPr wrap="square" rtlCol="0">
            <a:spAutoFit/>
          </a:bodyPr>
          <a:p>
            <a:r>
              <a:rPr lang="zh-CN" altLang="en-US"/>
              <a:t>呈现问题的表象</a:t>
            </a:r>
            <a:endParaRPr lang="zh-CN" altLang="en-US"/>
          </a:p>
        </p:txBody>
      </p:sp>
      <p:sp>
        <p:nvSpPr>
          <p:cNvPr id="9" name="文本框 8"/>
          <p:cNvSpPr txBox="1"/>
          <p:nvPr/>
        </p:nvSpPr>
        <p:spPr>
          <a:xfrm>
            <a:off x="6039485" y="1475740"/>
            <a:ext cx="5482590" cy="645160"/>
          </a:xfrm>
          <a:prstGeom prst="rect">
            <a:avLst/>
          </a:prstGeom>
          <a:noFill/>
        </p:spPr>
        <p:txBody>
          <a:bodyPr wrap="square" rtlCol="0">
            <a:spAutoFit/>
          </a:bodyPr>
          <a:p>
            <a:r>
              <a:rPr b="1">
                <a:ea typeface="宋体" panose="02010600030101010101" pitchFamily="2" charset="-122"/>
                <a:sym typeface="+mn-ea"/>
              </a:rPr>
              <a:t>任务</a:t>
            </a:r>
            <a:r>
              <a:rPr lang="en-US" b="1">
                <a:ea typeface="宋体" panose="02010600030101010101" pitchFamily="2" charset="-122"/>
                <a:sym typeface="+mn-ea"/>
              </a:rPr>
              <a:t>2</a:t>
            </a:r>
            <a:r>
              <a:rPr lang="zh-CN" altLang="en-US" b="1">
                <a:ea typeface="宋体" panose="02010600030101010101" pitchFamily="2" charset="-122"/>
                <a:sym typeface="+mn-ea"/>
              </a:rPr>
              <a:t>：</a:t>
            </a:r>
            <a:r>
              <a:rPr b="1">
                <a:ea typeface="宋体" panose="02010600030101010101" pitchFamily="2" charset="-122"/>
                <a:sym typeface="+mn-ea"/>
              </a:rPr>
              <a:t>同学们在观展后纷纷感叹：“这次参观让我们增强了文化自信！</a:t>
            </a:r>
            <a:r>
              <a:rPr lang="en-US" b="1">
                <a:ea typeface="宋体" panose="02010600030101010101" pitchFamily="2" charset="-122"/>
                <a:sym typeface="+mn-ea"/>
              </a:rPr>
              <a:t>”</a:t>
            </a:r>
            <a:endParaRPr lang="en-US" b="1">
              <a:ea typeface="宋体" panose="02010600030101010101" pitchFamily="2" charset="-122"/>
              <a:sym typeface="+mn-ea"/>
            </a:endParaRPr>
          </a:p>
        </p:txBody>
      </p:sp>
      <p:sp>
        <p:nvSpPr>
          <p:cNvPr id="11" name="文本框 10"/>
          <p:cNvSpPr txBox="1"/>
          <p:nvPr/>
        </p:nvSpPr>
        <p:spPr>
          <a:xfrm>
            <a:off x="6272530" y="2183765"/>
            <a:ext cx="2018030" cy="368300"/>
          </a:xfrm>
          <a:prstGeom prst="rect">
            <a:avLst/>
          </a:prstGeom>
          <a:noFill/>
          <a:ln w="28575" cmpd="sng">
            <a:solidFill>
              <a:schemeClr val="accent1">
                <a:shade val="50000"/>
              </a:schemeClr>
            </a:solidFill>
            <a:prstDash val="solid"/>
          </a:ln>
        </p:spPr>
        <p:txBody>
          <a:bodyPr wrap="square" rtlCol="0">
            <a:spAutoFit/>
          </a:bodyPr>
          <a:p>
            <a:r>
              <a:rPr lang="zh-CN" altLang="en-US"/>
              <a:t>复杂的问题情境</a:t>
            </a:r>
            <a:endParaRPr lang="zh-CN" altLang="en-US"/>
          </a:p>
        </p:txBody>
      </p:sp>
      <p:sp>
        <p:nvSpPr>
          <p:cNvPr id="12" name="右箭头 11"/>
          <p:cNvSpPr/>
          <p:nvPr/>
        </p:nvSpPr>
        <p:spPr>
          <a:xfrm>
            <a:off x="8387080" y="2138680"/>
            <a:ext cx="467360" cy="458470"/>
          </a:xfrm>
          <a:prstGeom prst="rightArrow">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8952865" y="2183765"/>
            <a:ext cx="2018030" cy="368300"/>
          </a:xfrm>
          <a:prstGeom prst="rect">
            <a:avLst/>
          </a:prstGeom>
          <a:noFill/>
          <a:ln w="28575" cmpd="sng">
            <a:solidFill>
              <a:schemeClr val="accent1">
                <a:shade val="50000"/>
              </a:schemeClr>
            </a:solidFill>
            <a:prstDash val="solid"/>
          </a:ln>
        </p:spPr>
        <p:txBody>
          <a:bodyPr wrap="square" rtlCol="0">
            <a:spAutoFit/>
          </a:bodyPr>
          <a:p>
            <a:r>
              <a:rPr lang="zh-CN" altLang="en-US"/>
              <a:t>寻找问题的本质</a:t>
            </a:r>
            <a:endParaRPr lang="zh-CN" altLang="en-US"/>
          </a:p>
        </p:txBody>
      </p:sp>
      <p:sp>
        <p:nvSpPr>
          <p:cNvPr id="14" name="文本框 13"/>
          <p:cNvSpPr txBox="1"/>
          <p:nvPr/>
        </p:nvSpPr>
        <p:spPr>
          <a:xfrm>
            <a:off x="6167755" y="2853055"/>
            <a:ext cx="5298440" cy="368300"/>
          </a:xfrm>
          <a:prstGeom prst="rect">
            <a:avLst/>
          </a:prstGeom>
          <a:noFill/>
        </p:spPr>
        <p:txBody>
          <a:bodyPr wrap="square" rtlCol="0">
            <a:spAutoFit/>
          </a:bodyPr>
          <a:p>
            <a:r>
              <a:rPr lang="zh-CN" b="1">
                <a:ea typeface="宋体" panose="02010600030101010101" pitchFamily="2" charset="-122"/>
                <a:sym typeface="+mn-ea"/>
              </a:rPr>
              <a:t>通过实践活动</a:t>
            </a:r>
            <a:r>
              <a:rPr lang="en-US" altLang="zh-CN" b="1">
                <a:ea typeface="宋体" panose="02010600030101010101" pitchFamily="2" charset="-122"/>
                <a:sym typeface="+mn-ea"/>
              </a:rPr>
              <a:t>“</a:t>
            </a:r>
            <a:r>
              <a:rPr lang="zh-CN" altLang="en-US" b="1">
                <a:ea typeface="宋体" panose="02010600030101010101" pitchFamily="2" charset="-122"/>
                <a:sym typeface="+mn-ea"/>
              </a:rPr>
              <a:t>参观博物馆</a:t>
            </a:r>
            <a:r>
              <a:rPr lang="en-US" altLang="zh-CN" b="1">
                <a:ea typeface="宋体" panose="02010600030101010101" pitchFamily="2" charset="-122"/>
                <a:sym typeface="+mn-ea"/>
              </a:rPr>
              <a:t>”</a:t>
            </a:r>
            <a:r>
              <a:rPr lang="zh-CN" altLang="en-US" b="1">
                <a:ea typeface="宋体" panose="02010600030101010101" pitchFamily="2" charset="-122"/>
                <a:sym typeface="+mn-ea"/>
              </a:rPr>
              <a:t>观展后寻找问题的本质</a:t>
            </a:r>
            <a:endParaRPr lang="zh-CN" altLang="en-US" b="1">
              <a:ea typeface="宋体" panose="02010600030101010101" pitchFamily="2" charset="-122"/>
              <a:sym typeface="+mn-ea"/>
            </a:endParaRPr>
          </a:p>
        </p:txBody>
      </p:sp>
      <p:sp>
        <p:nvSpPr>
          <p:cNvPr id="15" name="文本框 14"/>
          <p:cNvSpPr txBox="1"/>
          <p:nvPr/>
        </p:nvSpPr>
        <p:spPr>
          <a:xfrm>
            <a:off x="4573270" y="5489575"/>
            <a:ext cx="1843405" cy="460375"/>
          </a:xfrm>
          <a:prstGeom prst="rect">
            <a:avLst/>
          </a:prstGeom>
          <a:noFill/>
          <a:ln w="28575" cmpd="sng">
            <a:solidFill>
              <a:schemeClr val="accent1">
                <a:shade val="50000"/>
              </a:schemeClr>
            </a:solidFill>
            <a:prstDash val="solid"/>
          </a:ln>
        </p:spPr>
        <p:txBody>
          <a:bodyPr wrap="square" rtlCol="0">
            <a:spAutoFit/>
          </a:bodyPr>
          <a:p>
            <a:r>
              <a:rPr lang="zh-CN" altLang="en-US" sz="2400" b="1">
                <a:solidFill>
                  <a:srgbClr val="C00000"/>
                </a:solidFill>
              </a:rPr>
              <a:t>表现性任务</a:t>
            </a:r>
            <a:endParaRPr lang="zh-CN" altLang="en-US" sz="2400" b="1">
              <a:solidFill>
                <a:srgbClr val="C00000"/>
              </a:solidFill>
            </a:endParaRPr>
          </a:p>
        </p:txBody>
      </p:sp>
      <p:sp>
        <p:nvSpPr>
          <p:cNvPr id="16" name="文本框 15"/>
          <p:cNvSpPr txBox="1"/>
          <p:nvPr/>
        </p:nvSpPr>
        <p:spPr>
          <a:xfrm>
            <a:off x="3366135" y="4601845"/>
            <a:ext cx="5020945" cy="460375"/>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spAutoFit/>
          </a:bodyPr>
          <a:p>
            <a:r>
              <a:rPr lang="zh-CN" altLang="en-US" sz="2400" b="1">
                <a:solidFill>
                  <a:srgbClr val="7030A0"/>
                </a:solidFill>
              </a:rPr>
              <a:t>开放性、探究性、应用性、综合性</a:t>
            </a:r>
            <a:endParaRPr lang="zh-CN" altLang="en-US" sz="2400" b="1">
              <a:solidFill>
                <a:srgbClr val="7030A0"/>
              </a:solidFill>
            </a:endParaRPr>
          </a:p>
        </p:txBody>
      </p:sp>
      <p:sp>
        <p:nvSpPr>
          <p:cNvPr id="2" name="文本框 1"/>
          <p:cNvSpPr txBox="1"/>
          <p:nvPr/>
        </p:nvSpPr>
        <p:spPr>
          <a:xfrm>
            <a:off x="768350" y="5489575"/>
            <a:ext cx="3014345" cy="460375"/>
          </a:xfrm>
          <a:prstGeom prst="rect">
            <a:avLst/>
          </a:prstGeom>
          <a:noFill/>
          <a:ln w="28575" cmpd="sng">
            <a:solidFill>
              <a:schemeClr val="accent1">
                <a:shade val="50000"/>
              </a:schemeClr>
            </a:solidFill>
            <a:prstDash val="solid"/>
          </a:ln>
        </p:spPr>
        <p:txBody>
          <a:bodyPr wrap="square" rtlCol="0">
            <a:spAutoFit/>
          </a:bodyPr>
          <a:p>
            <a:r>
              <a:rPr lang="zh-CN" altLang="en-US" sz="2400"/>
              <a:t>内化于心，学以致用</a:t>
            </a:r>
            <a:endParaRPr lang="zh-CN" altLang="en-US" sz="2400"/>
          </a:p>
        </p:txBody>
      </p:sp>
      <p:sp>
        <p:nvSpPr>
          <p:cNvPr id="3" name="文本框 2"/>
          <p:cNvSpPr txBox="1"/>
          <p:nvPr/>
        </p:nvSpPr>
        <p:spPr>
          <a:xfrm>
            <a:off x="7037705" y="5489575"/>
            <a:ext cx="3933190" cy="460375"/>
          </a:xfrm>
          <a:prstGeom prst="rect">
            <a:avLst/>
          </a:prstGeom>
          <a:noFill/>
          <a:ln w="28575" cmpd="sng">
            <a:solidFill>
              <a:schemeClr val="accent1">
                <a:shade val="50000"/>
              </a:schemeClr>
            </a:solidFill>
            <a:prstDash val="solid"/>
          </a:ln>
        </p:spPr>
        <p:txBody>
          <a:bodyPr wrap="square" rtlCol="0">
            <a:spAutoFit/>
          </a:bodyPr>
          <a:p>
            <a:r>
              <a:rPr lang="zh-CN" altLang="en-US" sz="2400"/>
              <a:t>综合思维，多层次思考探究</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51"/>
                                        </p:tgtEl>
                                        <p:attrNameLst>
                                          <p:attrName>style.visibility</p:attrName>
                                        </p:attrNameLst>
                                      </p:cBhvr>
                                      <p:to>
                                        <p:strVal val="visible"/>
                                      </p:to>
                                    </p:set>
                                    <p:anim to="" calcmode="lin" valueType="num">
                                      <p:cBhvr>
                                        <p:cTn id="7" dur="700" fill="hold">
                                          <p:stCondLst>
                                            <p:cond delay="0"/>
                                          </p:stCondLst>
                                        </p:cTn>
                                        <p:tgtEl>
                                          <p:spTgt spid="51"/>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51"/>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50"/>
                                        </p:tgtEl>
                                        <p:attrNameLst>
                                          <p:attrName>style.visibility</p:attrName>
                                        </p:attrNameLst>
                                      </p:cBhvr>
                                      <p:to>
                                        <p:strVal val="visible"/>
                                      </p:to>
                                    </p:set>
                                    <p:anim to="" calcmode="lin" valueType="num">
                                      <p:cBhvr>
                                        <p:cTn id="11" dur="700" fill="hold">
                                          <p:stCondLst>
                                            <p:cond delay="0"/>
                                          </p:stCondLst>
                                        </p:cTn>
                                        <p:tgtEl>
                                          <p:spTgt spid="50"/>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autoUpdateAnimBg="0"/>
      <p:bldP spid="50" grpId="0" bldLvl="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A_文本框 27"/>
          <p:cNvSpPr txBox="1"/>
          <p:nvPr>
            <p:custDataLst>
              <p:tags r:id="rId1"/>
            </p:custDataLst>
          </p:nvPr>
        </p:nvSpPr>
        <p:spPr>
          <a:xfrm>
            <a:off x="2577745" y="1498563"/>
            <a:ext cx="4660490"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900" b="0" i="0" u="none" strike="noStrike" kern="1200" cap="none" spc="0" normalizeH="0" baseline="0" noProof="0" dirty="0">
                <a:ln>
                  <a:noFill/>
                </a:ln>
                <a:solidFill>
                  <a:prstClr val="black">
                    <a:alpha val="3000"/>
                  </a:prstClr>
                </a:solidFill>
                <a:effectLst/>
                <a:uLnTx/>
                <a:uFillTx/>
                <a:latin typeface="Arial Black" panose="020B0A04020102020204" pitchFamily="34" charset="0"/>
                <a:ea typeface="等线" panose="02010600030101010101" charset="-122"/>
                <a:cs typeface="+mn-cs"/>
              </a:rPr>
              <a:t>04</a:t>
            </a:r>
            <a:endParaRPr kumimoji="0" lang="zh-CN" altLang="en-US" sz="23900" b="0" i="0" u="none" strike="noStrike" kern="1200" cap="none" spc="0" normalizeH="0" baseline="0" noProof="0" dirty="0">
              <a:ln>
                <a:noFill/>
              </a:ln>
              <a:solidFill>
                <a:prstClr val="black">
                  <a:alpha val="3000"/>
                </a:prstClr>
              </a:solidFill>
              <a:effectLst/>
              <a:uLnTx/>
              <a:uFillTx/>
              <a:latin typeface="Arial Black" panose="020B0A04020102020204" pitchFamily="34" charset="0"/>
              <a:ea typeface="等线" panose="02010600030101010101" charset="-122"/>
              <a:cs typeface="+mn-cs"/>
            </a:endParaRPr>
          </a:p>
        </p:txBody>
      </p:sp>
      <p:sp>
        <p:nvSpPr>
          <p:cNvPr id="29" name="PA_任意多边形 28"/>
          <p:cNvSpPr/>
          <p:nvPr>
            <p:custDataLst>
              <p:tags r:id="rId2"/>
            </p:custDataLst>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PA_任意多边形 26"/>
          <p:cNvSpPr/>
          <p:nvPr>
            <p:custDataLst>
              <p:tags r:id="rId3"/>
            </p:custDataLst>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9" name="PA_直接连接符 8"/>
          <p:cNvCxnSpPr/>
          <p:nvPr>
            <p:custDataLst>
              <p:tags r:id="rId4"/>
            </p:custDataLst>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PA_文本框 10"/>
          <p:cNvSpPr txBox="1"/>
          <p:nvPr>
            <p:custDataLst>
              <p:tags r:id="rId5"/>
            </p:custDataLst>
          </p:nvPr>
        </p:nvSpPr>
        <p:spPr>
          <a:xfrm>
            <a:off x="3714061" y="3009214"/>
            <a:ext cx="98937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prstClr val="black">
                    <a:lumMod val="65000"/>
                    <a:lumOff val="35000"/>
                  </a:prstClr>
                </a:solidFill>
                <a:effectLst/>
                <a:uLnTx/>
                <a:uFillTx/>
                <a:latin typeface="Yu Gothic UI Light" panose="020B0300000000000000" pitchFamily="34" charset="-128"/>
                <a:ea typeface="Yu Gothic UI Light" panose="020B0300000000000000" pitchFamily="34" charset="-128"/>
                <a:cs typeface="+mn-cs"/>
              </a:rPr>
              <a:t>04</a:t>
            </a:r>
            <a:endParaRPr kumimoji="0" lang="zh-CN" altLang="en-US" sz="6000" b="0" i="0" u="none" strike="noStrike" kern="1200" cap="none" spc="0" normalizeH="0" baseline="0" noProof="0" dirty="0">
              <a:ln>
                <a:noFill/>
              </a:ln>
              <a:solidFill>
                <a:prstClr val="black">
                  <a:lumMod val="65000"/>
                  <a:lumOff val="35000"/>
                </a:prstClr>
              </a:solidFill>
              <a:effectLst/>
              <a:uLnTx/>
              <a:uFillTx/>
              <a:latin typeface="Yu Gothic UI Light" panose="020B0300000000000000" pitchFamily="34" charset="-128"/>
              <a:ea typeface="Yu Gothic UI Light" panose="020B0300000000000000" pitchFamily="34" charset="-128"/>
              <a:cs typeface="+mn-cs"/>
            </a:endParaRPr>
          </a:p>
        </p:txBody>
      </p:sp>
      <p:sp>
        <p:nvSpPr>
          <p:cNvPr id="14" name="PA_文本框 13"/>
          <p:cNvSpPr txBox="1"/>
          <p:nvPr>
            <p:custDataLst>
              <p:tags r:id="rId6"/>
            </p:custDataLst>
          </p:nvPr>
        </p:nvSpPr>
        <p:spPr>
          <a:xfrm>
            <a:off x="4831790" y="3101548"/>
            <a:ext cx="4102659" cy="7067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表现多元</a:t>
            </a:r>
            <a:endParaRPr kumimoji="0" lang="zh-CN" altLang="en-US" sz="40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cxnSp>
        <p:nvCxnSpPr>
          <p:cNvPr id="16" name="PA_直接连接符 15"/>
          <p:cNvCxnSpPr/>
          <p:nvPr>
            <p:custDataLst>
              <p:tags r:id="rId7"/>
            </p:custDataLst>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PA_圆角矩形 16"/>
          <p:cNvSpPr/>
          <p:nvPr>
            <p:custDataLst>
              <p:tags r:id="rId8"/>
            </p:custDataLst>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PA_任意多边形 11"/>
          <p:cNvSpPr/>
          <p:nvPr>
            <p:custDataLst>
              <p:tags r:id="rId9"/>
            </p:custDataLst>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28"/>
                                        </p:tgtEl>
                                        <p:attrNameLst>
                                          <p:attrName>style.visibility</p:attrName>
                                        </p:attrNameLst>
                                      </p:cBhvr>
                                      <p:to>
                                        <p:strVal val="visible"/>
                                      </p:to>
                                    </p:set>
                                    <p:anim to="" calcmode="lin" valueType="num">
                                      <p:cBhvr>
                                        <p:cTn id="7" dur="700" fill="hold">
                                          <p:stCondLst>
                                            <p:cond delay="0"/>
                                          </p:stCondLst>
                                        </p:cTn>
                                        <p:tgtEl>
                                          <p:spTgt spid="28"/>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8"/>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9"/>
                                        </p:tgtEl>
                                        <p:attrNameLst>
                                          <p:attrName>style.visibility</p:attrName>
                                        </p:attrNameLst>
                                      </p:cBhvr>
                                      <p:to>
                                        <p:strVal val="visible"/>
                                      </p:to>
                                    </p:set>
                                    <p:anim to="" calcmode="lin" valueType="num">
                                      <p:cBhvr>
                                        <p:cTn id="11" dur="700" fill="hold">
                                          <p:stCondLst>
                                            <p:cond delay="0"/>
                                          </p:stCondLst>
                                        </p:cTn>
                                        <p:tgtEl>
                                          <p:spTgt spid="29"/>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29"/>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27"/>
                                        </p:tgtEl>
                                        <p:attrNameLst>
                                          <p:attrName>style.visibility</p:attrName>
                                        </p:attrNameLst>
                                      </p:cBhvr>
                                      <p:to>
                                        <p:strVal val="visible"/>
                                      </p:to>
                                    </p:set>
                                    <p:anim to="" calcmode="lin" valueType="num">
                                      <p:cBhvr>
                                        <p:cTn id="15" dur="700" fill="hold">
                                          <p:stCondLst>
                                            <p:cond delay="0"/>
                                          </p:stCondLst>
                                        </p:cTn>
                                        <p:tgtEl>
                                          <p:spTgt spid="27"/>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27"/>
                                        </p:tgtEl>
                                      </p:cBhvr>
                                    </p:animEffect>
                                  </p:childTnLst>
                                </p:cTn>
                              </p:par>
                              <p:par>
                                <p:cTn id="17" presetID="0" presetClass="entr" presetSubtype="0" fill="hold" nodeType="withEffect">
                                  <p:stCondLst>
                                    <p:cond delay="0"/>
                                  </p:stCondLst>
                                  <p:iterate type="lt">
                                    <p:tmPct val="10000"/>
                                  </p:iterate>
                                  <p:childTnLst>
                                    <p:set>
                                      <p:cBhvr>
                                        <p:cTn id="18" dur="700" fill="hold">
                                          <p:stCondLst>
                                            <p:cond delay="0"/>
                                          </p:stCondLst>
                                        </p:cTn>
                                        <p:tgtEl>
                                          <p:spTgt spid="9"/>
                                        </p:tgtEl>
                                        <p:attrNameLst>
                                          <p:attrName>style.visibility</p:attrName>
                                        </p:attrNameLst>
                                      </p:cBhvr>
                                      <p:to>
                                        <p:strVal val="visible"/>
                                      </p:to>
                                    </p:set>
                                    <p:anim to="" calcmode="lin" valueType="num">
                                      <p:cBhvr>
                                        <p:cTn id="19" dur="700" fill="hold">
                                          <p:stCondLst>
                                            <p:cond delay="0"/>
                                          </p:stCondLst>
                                        </p:cTn>
                                        <p:tgtEl>
                                          <p:spTgt spid="9"/>
                                        </p:tgtEl>
                                        <p:attrNameLst>
                                          <p:attrName>ppt_x</p:attrName>
                                        </p:attrNameLst>
                                      </p:cBhvr>
                                      <p:tavLst>
                                        <p:tav tm="0" fmla="#ppt_x+#ppt_w*((1.5-1.5*$)^3-(1.5-1.5*$)^2)">
                                          <p:val>
                                            <p:fltVal val="0"/>
                                          </p:val>
                                        </p:tav>
                                        <p:tav tm="100000">
                                          <p:val>
                                            <p:fltVal val="1"/>
                                          </p:val>
                                        </p:tav>
                                      </p:tavLst>
                                    </p:anim>
                                    <p:animEffect filter="fade">
                                      <p:cBhvr>
                                        <p:cTn id="20" dur="700">
                                          <p:stCondLst>
                                            <p:cond delay="0"/>
                                          </p:stCondLst>
                                        </p:cTn>
                                        <p:tgtEl>
                                          <p:spTgt spid="9"/>
                                        </p:tgtEl>
                                      </p:cBhvr>
                                    </p:animEffect>
                                  </p:childTnLst>
                                </p:cTn>
                              </p:par>
                              <p:par>
                                <p:cTn id="21" presetID="0" presetClass="entr" presetSubtype="0" fill="hold" grpId="0" nodeType="withEffect">
                                  <p:stCondLst>
                                    <p:cond delay="0"/>
                                  </p:stCondLst>
                                  <p:iterate type="lt">
                                    <p:tmPct val="10000"/>
                                  </p:iterate>
                                  <p:childTnLst>
                                    <p:set>
                                      <p:cBhvr>
                                        <p:cTn id="22" dur="700" fill="hold">
                                          <p:stCondLst>
                                            <p:cond delay="0"/>
                                          </p:stCondLst>
                                        </p:cTn>
                                        <p:tgtEl>
                                          <p:spTgt spid="11"/>
                                        </p:tgtEl>
                                        <p:attrNameLst>
                                          <p:attrName>style.visibility</p:attrName>
                                        </p:attrNameLst>
                                      </p:cBhvr>
                                      <p:to>
                                        <p:strVal val="visible"/>
                                      </p:to>
                                    </p:set>
                                    <p:anim to="" calcmode="lin" valueType="num">
                                      <p:cBhvr>
                                        <p:cTn id="23" dur="700" fill="hold">
                                          <p:stCondLst>
                                            <p:cond delay="0"/>
                                          </p:stCondLst>
                                        </p:cTn>
                                        <p:tgtEl>
                                          <p:spTgt spid="11"/>
                                        </p:tgtEl>
                                        <p:attrNameLst>
                                          <p:attrName>ppt_x</p:attrName>
                                        </p:attrNameLst>
                                      </p:cBhvr>
                                      <p:tavLst>
                                        <p:tav tm="0" fmla="#ppt_x+#ppt_w*((1.5-1.5*$)^3-(1.5-1.5*$)^2)">
                                          <p:val>
                                            <p:fltVal val="0"/>
                                          </p:val>
                                        </p:tav>
                                        <p:tav tm="100000">
                                          <p:val>
                                            <p:fltVal val="1"/>
                                          </p:val>
                                        </p:tav>
                                      </p:tavLst>
                                    </p:anim>
                                    <p:animEffect filter="fade">
                                      <p:cBhvr>
                                        <p:cTn id="24" dur="700">
                                          <p:stCondLst>
                                            <p:cond delay="0"/>
                                          </p:stCondLst>
                                        </p:cTn>
                                        <p:tgtEl>
                                          <p:spTgt spid="11"/>
                                        </p:tgtEl>
                                      </p:cBhvr>
                                    </p:animEffect>
                                  </p:childTnLst>
                                </p:cTn>
                              </p:par>
                              <p:par>
                                <p:cTn id="25" presetID="0" presetClass="entr" presetSubtype="0" fill="hold" grpId="0" nodeType="withEffect">
                                  <p:stCondLst>
                                    <p:cond delay="0"/>
                                  </p:stCondLst>
                                  <p:iterate type="lt">
                                    <p:tmPct val="10000"/>
                                  </p:iterate>
                                  <p:childTnLst>
                                    <p:set>
                                      <p:cBhvr>
                                        <p:cTn id="26" dur="700" fill="hold">
                                          <p:stCondLst>
                                            <p:cond delay="0"/>
                                          </p:stCondLst>
                                        </p:cTn>
                                        <p:tgtEl>
                                          <p:spTgt spid="14"/>
                                        </p:tgtEl>
                                        <p:attrNameLst>
                                          <p:attrName>style.visibility</p:attrName>
                                        </p:attrNameLst>
                                      </p:cBhvr>
                                      <p:to>
                                        <p:strVal val="visible"/>
                                      </p:to>
                                    </p:set>
                                    <p:anim to="" calcmode="lin" valueType="num">
                                      <p:cBhvr>
                                        <p:cTn id="27" dur="700" fill="hold">
                                          <p:stCondLst>
                                            <p:cond delay="0"/>
                                          </p:stCondLst>
                                        </p:cTn>
                                        <p:tgtEl>
                                          <p:spTgt spid="14"/>
                                        </p:tgtEl>
                                        <p:attrNameLst>
                                          <p:attrName>ppt_x</p:attrName>
                                        </p:attrNameLst>
                                      </p:cBhvr>
                                      <p:tavLst>
                                        <p:tav tm="0" fmla="#ppt_x+#ppt_w*((1.5-1.5*$)^3-(1.5-1.5*$)^2)">
                                          <p:val>
                                            <p:fltVal val="0"/>
                                          </p:val>
                                        </p:tav>
                                        <p:tav tm="100000">
                                          <p:val>
                                            <p:fltVal val="1"/>
                                          </p:val>
                                        </p:tav>
                                      </p:tavLst>
                                    </p:anim>
                                    <p:animEffect filter="fade">
                                      <p:cBhvr>
                                        <p:cTn id="28" dur="700">
                                          <p:stCondLst>
                                            <p:cond delay="0"/>
                                          </p:stCondLst>
                                        </p:cTn>
                                        <p:tgtEl>
                                          <p:spTgt spid="14"/>
                                        </p:tgtEl>
                                      </p:cBhvr>
                                    </p:animEffect>
                                  </p:childTnLst>
                                </p:cTn>
                              </p:par>
                              <p:par>
                                <p:cTn id="29" presetID="0" presetClass="entr" presetSubtype="0" fill="hold" nodeType="withEffect">
                                  <p:stCondLst>
                                    <p:cond delay="0"/>
                                  </p:stCondLst>
                                  <p:childTnLst>
                                    <p:set>
                                      <p:cBhvr>
                                        <p:cTn id="30" dur="700" fill="hold">
                                          <p:stCondLst>
                                            <p:cond delay="0"/>
                                          </p:stCondLst>
                                        </p:cTn>
                                        <p:tgtEl>
                                          <p:spTgt spid="16"/>
                                        </p:tgtEl>
                                        <p:attrNameLst>
                                          <p:attrName>style.visibility</p:attrName>
                                        </p:attrNameLst>
                                      </p:cBhvr>
                                      <p:to>
                                        <p:strVal val="visible"/>
                                      </p:to>
                                    </p:set>
                                    <p:anim to="" calcmode="lin" valueType="num">
                                      <p:cBhvr>
                                        <p:cTn id="31" dur="700" fill="hold">
                                          <p:stCondLst>
                                            <p:cond delay="0"/>
                                          </p:stCondLst>
                                        </p:cTn>
                                        <p:tgtEl>
                                          <p:spTgt spid="16"/>
                                        </p:tgtEl>
                                        <p:attrNameLst>
                                          <p:attrName>ppt_x</p:attrName>
                                        </p:attrNameLst>
                                      </p:cBhvr>
                                      <p:tavLst>
                                        <p:tav tm="0" fmla="#ppt_x+#ppt_w*((1.5-1.5*$)^3-(1.5-1.5*$)^2)">
                                          <p:val>
                                            <p:fltVal val="0"/>
                                          </p:val>
                                        </p:tav>
                                        <p:tav tm="100000">
                                          <p:val>
                                            <p:fltVal val="1"/>
                                          </p:val>
                                        </p:tav>
                                      </p:tavLst>
                                    </p:anim>
                                    <p:animEffect filter="fade">
                                      <p:cBhvr>
                                        <p:cTn id="32" dur="700">
                                          <p:stCondLst>
                                            <p:cond delay="0"/>
                                          </p:stCondLst>
                                        </p:cTn>
                                        <p:tgtEl>
                                          <p:spTgt spid="16"/>
                                        </p:tgtEl>
                                      </p:cBhvr>
                                    </p:animEffect>
                                  </p:childTnLst>
                                </p:cTn>
                              </p:par>
                              <p:par>
                                <p:cTn id="33" presetID="0" presetClass="entr" presetSubtype="0" fill="hold" grpId="0" nodeType="withEffect">
                                  <p:stCondLst>
                                    <p:cond delay="0"/>
                                  </p:stCondLst>
                                  <p:iterate type="lt">
                                    <p:tmPct val="10000"/>
                                  </p:iterate>
                                  <p:childTnLst>
                                    <p:set>
                                      <p:cBhvr>
                                        <p:cTn id="34" dur="700" fill="hold">
                                          <p:stCondLst>
                                            <p:cond delay="0"/>
                                          </p:stCondLst>
                                        </p:cTn>
                                        <p:tgtEl>
                                          <p:spTgt spid="17"/>
                                        </p:tgtEl>
                                        <p:attrNameLst>
                                          <p:attrName>style.visibility</p:attrName>
                                        </p:attrNameLst>
                                      </p:cBhvr>
                                      <p:to>
                                        <p:strVal val="visible"/>
                                      </p:to>
                                    </p:set>
                                    <p:anim to="" calcmode="lin" valueType="num">
                                      <p:cBhvr>
                                        <p:cTn id="35" dur="700" fill="hold">
                                          <p:stCondLst>
                                            <p:cond delay="0"/>
                                          </p:stCondLst>
                                        </p:cTn>
                                        <p:tgtEl>
                                          <p:spTgt spid="17"/>
                                        </p:tgtEl>
                                        <p:attrNameLst>
                                          <p:attrName>ppt_x</p:attrName>
                                        </p:attrNameLst>
                                      </p:cBhvr>
                                      <p:tavLst>
                                        <p:tav tm="0" fmla="#ppt_x+#ppt_w*((1.5-1.5*$)^3-(1.5-1.5*$)^2)">
                                          <p:val>
                                            <p:fltVal val="0"/>
                                          </p:val>
                                        </p:tav>
                                        <p:tav tm="100000">
                                          <p:val>
                                            <p:fltVal val="1"/>
                                          </p:val>
                                        </p:tav>
                                      </p:tavLst>
                                    </p:anim>
                                    <p:animEffect filter="fade">
                                      <p:cBhvr>
                                        <p:cTn id="36" dur="700">
                                          <p:stCondLst>
                                            <p:cond delay="0"/>
                                          </p:stCondLst>
                                        </p:cTn>
                                        <p:tgtEl>
                                          <p:spTgt spid="17"/>
                                        </p:tgtEl>
                                      </p:cBhvr>
                                    </p:animEffect>
                                  </p:childTnLst>
                                </p:cTn>
                              </p:par>
                              <p:par>
                                <p:cTn id="37" presetID="0" presetClass="entr" presetSubtype="0" fill="hold" grpId="0" nodeType="withEffect">
                                  <p:stCondLst>
                                    <p:cond delay="0"/>
                                  </p:stCondLst>
                                  <p:iterate type="lt">
                                    <p:tmPct val="10000"/>
                                  </p:iterate>
                                  <p:childTnLst>
                                    <p:set>
                                      <p:cBhvr>
                                        <p:cTn id="38" dur="700" fill="hold">
                                          <p:stCondLst>
                                            <p:cond delay="0"/>
                                          </p:stCondLst>
                                        </p:cTn>
                                        <p:tgtEl>
                                          <p:spTgt spid="12"/>
                                        </p:tgtEl>
                                        <p:attrNameLst>
                                          <p:attrName>style.visibility</p:attrName>
                                        </p:attrNameLst>
                                      </p:cBhvr>
                                      <p:to>
                                        <p:strVal val="visible"/>
                                      </p:to>
                                    </p:set>
                                    <p:anim to="" calcmode="lin" valueType="num">
                                      <p:cBhvr>
                                        <p:cTn id="39" dur="700" fill="hold">
                                          <p:stCondLst>
                                            <p:cond delay="0"/>
                                          </p:stCondLst>
                                        </p:cTn>
                                        <p:tgtEl>
                                          <p:spTgt spid="12"/>
                                        </p:tgtEl>
                                        <p:attrNameLst>
                                          <p:attrName>ppt_x</p:attrName>
                                        </p:attrNameLst>
                                      </p:cBhvr>
                                      <p:tavLst>
                                        <p:tav tm="0" fmla="#ppt_x+#ppt_w*((1.5-1.5*$)^3-(1.5-1.5*$)^2)">
                                          <p:val>
                                            <p:fltVal val="0"/>
                                          </p:val>
                                        </p:tav>
                                        <p:tav tm="100000">
                                          <p:val>
                                            <p:fltVal val="1"/>
                                          </p:val>
                                        </p:tav>
                                      </p:tavLst>
                                    </p:anim>
                                    <p:animEffect filter="fade">
                                      <p:cBhvr>
                                        <p:cTn id="40" dur="7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9" grpId="0" bldLvl="0" animBg="1" autoUpdateAnimBg="0"/>
      <p:bldP spid="27" grpId="0" bldLvl="0" animBg="1" autoUpdateAnimBg="0"/>
      <p:bldP spid="11" grpId="0" animBg="1" autoUpdateAnimBg="0"/>
      <p:bldP spid="14" grpId="0"/>
      <p:bldP spid="17" grpId="0" bldLvl="0" animBg="1"/>
      <p:bldP spid="12" grpId="0" bldLvl="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PA_文本框 50"/>
          <p:cNvSpPr txBox="1"/>
          <p:nvPr>
            <p:custDataLst>
              <p:tags r:id="rId1"/>
            </p:custDataLst>
          </p:nvPr>
        </p:nvSpPr>
        <p:spPr>
          <a:xfrm>
            <a:off x="0" y="-52070"/>
            <a:ext cx="2890520" cy="52197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noProof="0">
                <a:ln>
                  <a:noFill/>
                </a:ln>
                <a:solidFill>
                  <a:prstClr val="black"/>
                </a:solidFill>
                <a:effectLst/>
                <a:uLnTx/>
                <a:uFillTx/>
                <a:latin typeface="宋体" panose="02010600030101010101" pitchFamily="2" charset="-122"/>
                <a:ea typeface="宋体" panose="02010600030101010101" pitchFamily="2" charset="-122"/>
                <a:sym typeface="+mn-ea"/>
              </a:rPr>
              <a:t>表现多元</a:t>
            </a:r>
            <a:endParaRPr kumimoji="0" lang="zh-CN" altLang="en-US" sz="2800" b="0" i="0" u="none" strike="noStrike" kern="1200" cap="none" spc="0" normalizeH="0" baseline="0" noProof="0" dirty="0">
              <a:ln>
                <a:noFill/>
              </a:ln>
              <a:solidFill>
                <a:srgbClr val="3A3A3A"/>
              </a:solidFill>
              <a:effectLst/>
              <a:uLnTx/>
              <a:uFillTx/>
              <a:latin typeface="Calibri Light" panose="020F0302020204030204" pitchFamily="34" charset="0"/>
              <a:ea typeface="等线" panose="02010600030101010101" charset="-122"/>
              <a:cs typeface="+mn-cs"/>
            </a:endParaRPr>
          </a:p>
        </p:txBody>
      </p:sp>
      <p:sp>
        <p:nvSpPr>
          <p:cNvPr id="50" name="PA_KSO_Shape"/>
          <p:cNvSpPr/>
          <p:nvPr>
            <p:custDataLst>
              <p:tags r:id="rId2"/>
            </p:custDataLst>
          </p:nvPr>
        </p:nvSpPr>
        <p:spPr>
          <a:xfrm>
            <a:off x="157480" y="393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55" name="PA_KSO_Shape"/>
          <p:cNvSpPr/>
          <p:nvPr>
            <p:custDataLst>
              <p:tags r:id="rId3"/>
            </p:custDataLst>
          </p:nvPr>
        </p:nvSpPr>
        <p:spPr bwMode="auto">
          <a:xfrm>
            <a:off x="11304270" y="6206490"/>
            <a:ext cx="826135" cy="575310"/>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nvGrpSpPr>
          <p:cNvPr id="67" name="组合 66"/>
          <p:cNvGrpSpPr/>
          <p:nvPr/>
        </p:nvGrpSpPr>
        <p:grpSpPr>
          <a:xfrm>
            <a:off x="768350" y="31750"/>
            <a:ext cx="11130915" cy="875665"/>
            <a:chOff x="1378" y="3890"/>
            <a:chExt cx="16445" cy="1804"/>
          </a:xfrm>
        </p:grpSpPr>
        <p:cxnSp>
          <p:nvCxnSpPr>
            <p:cNvPr id="68" name="直接连接符 67"/>
            <p:cNvCxnSpPr/>
            <p:nvPr>
              <p:custDataLst>
                <p:tags r:id="rId4"/>
              </p:custDataLst>
            </p:nvPr>
          </p:nvCxnSpPr>
          <p:spPr>
            <a:xfrm>
              <a:off x="1378" y="4793"/>
              <a:ext cx="22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nvGrpSpPr>
            <p:cNvPr id="69" name="组合 68"/>
            <p:cNvGrpSpPr/>
            <p:nvPr/>
          </p:nvGrpSpPr>
          <p:grpSpPr>
            <a:xfrm>
              <a:off x="3819" y="3890"/>
              <a:ext cx="1805" cy="1805"/>
              <a:chOff x="2425178" y="2470245"/>
              <a:chExt cx="1146412" cy="1146412"/>
            </a:xfrm>
          </p:grpSpPr>
          <p:sp>
            <p:nvSpPr>
              <p:cNvPr id="70" name="弧形 69"/>
              <p:cNvSpPr/>
              <p:nvPr>
                <p:custDataLst>
                  <p:tags r:id="rId5"/>
                </p:custDataLst>
              </p:nvPr>
            </p:nvSpPr>
            <p:spPr>
              <a:xfrm>
                <a:off x="2425178" y="2470245"/>
                <a:ext cx="1146412" cy="1146412"/>
              </a:xfrm>
              <a:prstGeom prst="arc">
                <a:avLst>
                  <a:gd name="adj1" fmla="val 12769018"/>
                  <a:gd name="adj2" fmla="val 15404033"/>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弧形 70"/>
              <p:cNvSpPr/>
              <p:nvPr>
                <p:custDataLst>
                  <p:tags r:id="rId6"/>
                </p:custDataLst>
              </p:nvPr>
            </p:nvSpPr>
            <p:spPr>
              <a:xfrm>
                <a:off x="2425178" y="2470245"/>
                <a:ext cx="1146412" cy="1146412"/>
              </a:xfrm>
              <a:prstGeom prst="arc">
                <a:avLst>
                  <a:gd name="adj1" fmla="val 16200000"/>
                  <a:gd name="adj2" fmla="val 11981587"/>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23"/>
              <p:cNvSpPr/>
              <p:nvPr>
                <p:custDataLst>
                  <p:tags r:id="rId7"/>
                </p:custDataLst>
              </p:nvPr>
            </p:nvSpPr>
            <p:spPr>
              <a:xfrm>
                <a:off x="2684485" y="2757466"/>
                <a:ext cx="627798" cy="57197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3" name="组合 72"/>
            <p:cNvGrpSpPr/>
            <p:nvPr/>
          </p:nvGrpSpPr>
          <p:grpSpPr>
            <a:xfrm>
              <a:off x="5769" y="3890"/>
              <a:ext cx="12054" cy="1592"/>
              <a:chOff x="3663002" y="2470245"/>
              <a:chExt cx="7654286" cy="1011114"/>
            </a:xfrm>
          </p:grpSpPr>
          <p:cxnSp>
            <p:nvCxnSpPr>
              <p:cNvPr id="74" name="直接连接符 73"/>
              <p:cNvCxnSpPr/>
              <p:nvPr>
                <p:custDataLst>
                  <p:tags r:id="rId8"/>
                </p:custDataLst>
              </p:nvPr>
            </p:nvCxnSpPr>
            <p:spPr>
              <a:xfrm>
                <a:off x="3663002" y="3043451"/>
                <a:ext cx="32330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5" name="直接连接符 74"/>
              <p:cNvCxnSpPr/>
              <p:nvPr>
                <p:custDataLst>
                  <p:tags r:id="rId9"/>
                </p:custDataLst>
              </p:nvPr>
            </p:nvCxnSpPr>
            <p:spPr>
              <a:xfrm>
                <a:off x="8454109" y="3043451"/>
                <a:ext cx="2863179"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6" name="直接连接符 75"/>
              <p:cNvCxnSpPr/>
              <p:nvPr>
                <p:custDataLst>
                  <p:tags r:id="rId10"/>
                </p:custDataLst>
              </p:nvPr>
            </p:nvCxnSpPr>
            <p:spPr>
              <a:xfrm flipV="1">
                <a:off x="6896100" y="2470245"/>
                <a:ext cx="266700" cy="573206"/>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7" name="直接连接符 76"/>
              <p:cNvCxnSpPr/>
              <p:nvPr>
                <p:custDataLst>
                  <p:tags r:id="rId11"/>
                </p:custDataLst>
              </p:nvPr>
            </p:nvCxnSpPr>
            <p:spPr>
              <a:xfrm flipH="1" flipV="1">
                <a:off x="7162801" y="2470245"/>
                <a:ext cx="37037" cy="101111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8" name="直接连接符 77"/>
              <p:cNvCxnSpPr/>
              <p:nvPr>
                <p:custDataLst>
                  <p:tags r:id="rId12"/>
                </p:custDataLst>
              </p:nvPr>
            </p:nvCxnSpPr>
            <p:spPr>
              <a:xfrm>
                <a:off x="7469723" y="3043451"/>
                <a:ext cx="464846"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9" name="直接连接符 78"/>
              <p:cNvCxnSpPr/>
              <p:nvPr>
                <p:custDataLst>
                  <p:tags r:id="rId13"/>
                </p:custDataLst>
              </p:nvPr>
            </p:nvCxnSpPr>
            <p:spPr>
              <a:xfrm flipV="1">
                <a:off x="7199838" y="3043451"/>
                <a:ext cx="269885" cy="43790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0" name="直接连接符 79"/>
              <p:cNvCxnSpPr/>
              <p:nvPr>
                <p:custDataLst>
                  <p:tags r:id="rId14"/>
                </p:custDataLst>
              </p:nvPr>
            </p:nvCxnSpPr>
            <p:spPr>
              <a:xfrm flipV="1">
                <a:off x="7931657" y="2756849"/>
                <a:ext cx="90516" cy="286602"/>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1" name="直接连接符 80"/>
              <p:cNvCxnSpPr/>
              <p:nvPr>
                <p:custDataLst>
                  <p:tags r:id="rId15"/>
                </p:custDataLst>
              </p:nvPr>
            </p:nvCxnSpPr>
            <p:spPr>
              <a:xfrm flipH="1" flipV="1">
                <a:off x="8022173" y="2756848"/>
                <a:ext cx="71954" cy="505557"/>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2" name="直接连接符 81"/>
              <p:cNvCxnSpPr/>
              <p:nvPr>
                <p:custDataLst>
                  <p:tags r:id="rId16"/>
                </p:custDataLst>
              </p:nvPr>
            </p:nvCxnSpPr>
            <p:spPr>
              <a:xfrm flipV="1">
                <a:off x="8094127" y="2648407"/>
                <a:ext cx="237147" cy="61399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3" name="直接连接符 82"/>
              <p:cNvCxnSpPr/>
              <p:nvPr>
                <p:custDataLst>
                  <p:tags r:id="rId17"/>
                </p:custDataLst>
              </p:nvPr>
            </p:nvCxnSpPr>
            <p:spPr>
              <a:xfrm flipH="1" flipV="1">
                <a:off x="8329383" y="2648407"/>
                <a:ext cx="124726" cy="39504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grpSp>
      <p:pic>
        <p:nvPicPr>
          <p:cNvPr id="3" name="图片 2"/>
          <p:cNvPicPr>
            <a:picLocks noChangeAspect="1"/>
          </p:cNvPicPr>
          <p:nvPr>
            <p:custDataLst>
              <p:tags r:id="rId18"/>
            </p:custDataLst>
          </p:nvPr>
        </p:nvPicPr>
        <p:blipFill>
          <a:blip r:embed="rId19"/>
          <a:stretch>
            <a:fillRect/>
          </a:stretch>
        </p:blipFill>
        <p:spPr>
          <a:xfrm>
            <a:off x="380365" y="975360"/>
            <a:ext cx="6025515" cy="5882640"/>
          </a:xfrm>
          <a:prstGeom prst="rect">
            <a:avLst/>
          </a:prstGeom>
          <a:ln w="28575" cmpd="sng">
            <a:solidFill>
              <a:schemeClr val="accent1">
                <a:shade val="50000"/>
              </a:schemeClr>
            </a:solidFill>
            <a:prstDash val="solid"/>
          </a:ln>
        </p:spPr>
      </p:pic>
      <p:sp>
        <p:nvSpPr>
          <p:cNvPr id="2" name="文本框 1"/>
          <p:cNvSpPr txBox="1"/>
          <p:nvPr>
            <p:custDataLst>
              <p:tags r:id="rId20"/>
            </p:custDataLst>
          </p:nvPr>
        </p:nvSpPr>
        <p:spPr>
          <a:xfrm>
            <a:off x="6546215" y="686435"/>
            <a:ext cx="5645150" cy="3782695"/>
          </a:xfrm>
          <a:prstGeom prst="rect">
            <a:avLst/>
          </a:prstGeom>
          <a:solidFill>
            <a:schemeClr val="accent1">
              <a:lumMod val="40000"/>
              <a:lumOff val="60000"/>
            </a:schemeClr>
          </a:solidFill>
          <a:ln w="28575" cmpd="sng">
            <a:solidFill>
              <a:schemeClr val="accent1">
                <a:shade val="50000"/>
              </a:schemeClr>
            </a:solidFill>
            <a:prstDash val="sysDot"/>
          </a:ln>
        </p:spPr>
        <p:txBody>
          <a:bodyPr>
            <a:noAutofit/>
          </a:bodyPr>
          <a:p>
            <a:pPr indent="181610"/>
            <a:r>
              <a:rPr lang="zh-CN" sz="2400" b="1">
                <a:solidFill>
                  <a:srgbClr val="FF0000"/>
                </a:solidFill>
                <a:ea typeface="宋体" panose="02010600030101010101" pitchFamily="2" charset="-122"/>
              </a:rPr>
              <a:t>（</a:t>
            </a:r>
            <a:r>
              <a:rPr lang="en-US" altLang="zh-CN" sz="2400" b="1">
                <a:solidFill>
                  <a:srgbClr val="FF0000"/>
                </a:solidFill>
                <a:ea typeface="宋体" panose="02010600030101010101" pitchFamily="2" charset="-122"/>
              </a:rPr>
              <a:t>1</a:t>
            </a:r>
            <a:r>
              <a:rPr lang="zh-CN" altLang="en-US" sz="2400" b="1">
                <a:solidFill>
                  <a:srgbClr val="FF0000"/>
                </a:solidFill>
                <a:ea typeface="宋体" panose="02010600030101010101" pitchFamily="2" charset="-122"/>
              </a:rPr>
              <a:t>）</a:t>
            </a:r>
            <a:r>
              <a:rPr lang="zh-CN" sz="2400" b="1">
                <a:solidFill>
                  <a:srgbClr val="FF0000"/>
                </a:solidFill>
                <a:ea typeface="宋体" panose="02010600030101010101" pitchFamily="2" charset="-122"/>
              </a:rPr>
              <a:t>评分规则设计：</a:t>
            </a:r>
            <a:endParaRPr sz="2400" b="1">
              <a:solidFill>
                <a:srgbClr val="FF0000"/>
              </a:solidFill>
              <a:ea typeface="宋体" panose="02010600030101010101" pitchFamily="2" charset="-122"/>
            </a:endParaRPr>
          </a:p>
          <a:p>
            <a:pPr indent="181610"/>
            <a:r>
              <a:rPr sz="2400" b="1">
                <a:solidFill>
                  <a:schemeClr val="tx1"/>
                </a:solidFill>
                <a:ea typeface="宋体" panose="02010600030101010101" pitchFamily="2" charset="-122"/>
              </a:rPr>
              <a:t>1.评分规则作为实施表现性评价的一种关键评分工具，它描述了和标准相关的、期望学生达到的表现水平，以及怎样根据事先制定好的规则评价这个作品。评分规则的结构有：表现维度、表现等级、描述符和表现样例</a:t>
            </a:r>
            <a:endParaRPr sz="2400" b="1">
              <a:solidFill>
                <a:schemeClr val="tx1"/>
              </a:solidFill>
              <a:ea typeface="宋体" panose="02010600030101010101" pitchFamily="2" charset="-122"/>
            </a:endParaRPr>
          </a:p>
          <a:p>
            <a:pPr indent="181610"/>
            <a:r>
              <a:rPr sz="2400" b="1">
                <a:solidFill>
                  <a:schemeClr val="tx1"/>
                </a:solidFill>
                <a:ea typeface="宋体" panose="02010600030101010101" pitchFamily="2" charset="-122"/>
              </a:rPr>
              <a:t>2.评分规则的表现等级要注重彼此之间的连续性，也就是说等级和等级之间在质量上的差异是相等的。</a:t>
            </a:r>
            <a:endParaRPr sz="2400" b="1">
              <a:solidFill>
                <a:schemeClr val="tx1"/>
              </a:solidFill>
              <a:ea typeface="宋体" panose="02010600030101010101" pitchFamily="2" charset="-122"/>
            </a:endParaRPr>
          </a:p>
          <a:p>
            <a:pPr indent="181610"/>
            <a:endParaRPr sz="2400" b="1">
              <a:solidFill>
                <a:schemeClr val="tx1"/>
              </a:solidFill>
              <a:ea typeface="宋体" panose="02010600030101010101" pitchFamily="2" charset="-122"/>
            </a:endParaRPr>
          </a:p>
        </p:txBody>
      </p:sp>
      <p:sp>
        <p:nvSpPr>
          <p:cNvPr id="4" name="文本框 3"/>
          <p:cNvSpPr txBox="1"/>
          <p:nvPr>
            <p:custDataLst>
              <p:tags r:id="rId21"/>
            </p:custDataLst>
          </p:nvPr>
        </p:nvSpPr>
        <p:spPr>
          <a:xfrm>
            <a:off x="6546215" y="4518660"/>
            <a:ext cx="5645150" cy="2339340"/>
          </a:xfrm>
          <a:prstGeom prst="rect">
            <a:avLst/>
          </a:prstGeom>
          <a:solidFill>
            <a:schemeClr val="accent1">
              <a:lumMod val="40000"/>
              <a:lumOff val="60000"/>
            </a:schemeClr>
          </a:solidFill>
          <a:ln w="28575" cmpd="sng">
            <a:solidFill>
              <a:srgbClr val="FF0000"/>
            </a:solidFill>
            <a:prstDash val="sysDot"/>
          </a:ln>
        </p:spPr>
        <p:txBody>
          <a:bodyPr>
            <a:noAutofit/>
          </a:bodyPr>
          <a:p>
            <a:pPr indent="181610"/>
            <a:r>
              <a:rPr lang="zh-CN" sz="2400" b="1">
                <a:solidFill>
                  <a:srgbClr val="FF0000"/>
                </a:solidFill>
                <a:ea typeface="宋体" panose="02010600030101010101" pitchFamily="2" charset="-122"/>
              </a:rPr>
              <a:t>（</a:t>
            </a:r>
            <a:r>
              <a:rPr lang="en-US" altLang="zh-CN" sz="2400" b="1">
                <a:solidFill>
                  <a:srgbClr val="FF0000"/>
                </a:solidFill>
                <a:ea typeface="宋体" panose="02010600030101010101" pitchFamily="2" charset="-122"/>
              </a:rPr>
              <a:t>2</a:t>
            </a:r>
            <a:r>
              <a:rPr lang="zh-CN" altLang="en-US" sz="2400" b="1">
                <a:solidFill>
                  <a:srgbClr val="FF0000"/>
                </a:solidFill>
                <a:ea typeface="宋体" panose="02010600030101010101" pitchFamily="2" charset="-122"/>
              </a:rPr>
              <a:t>）</a:t>
            </a:r>
            <a:r>
              <a:rPr lang="zh-CN" sz="2400" b="1">
                <a:solidFill>
                  <a:srgbClr val="FF0000"/>
                </a:solidFill>
                <a:ea typeface="宋体" panose="02010600030101010101" pitchFamily="2" charset="-122"/>
              </a:rPr>
              <a:t>评分规则类型：</a:t>
            </a:r>
            <a:endParaRPr sz="2400" b="1">
              <a:solidFill>
                <a:schemeClr val="tx1"/>
              </a:solidFill>
              <a:ea typeface="宋体" panose="02010600030101010101" pitchFamily="2" charset="-122"/>
            </a:endParaRPr>
          </a:p>
          <a:p>
            <a:pPr indent="181610"/>
            <a:r>
              <a:rPr lang="en-US" sz="2400" b="1">
                <a:solidFill>
                  <a:schemeClr val="tx1"/>
                </a:solidFill>
                <a:ea typeface="宋体" panose="02010600030101010101" pitchFamily="2" charset="-122"/>
              </a:rPr>
              <a:t>  </a:t>
            </a:r>
            <a:r>
              <a:rPr sz="2400" b="1">
                <a:solidFill>
                  <a:schemeClr val="tx1"/>
                </a:solidFill>
                <a:ea typeface="宋体" panose="02010600030101010101" pitchFamily="2" charset="-122"/>
              </a:rPr>
              <a:t>评分规则的类型来看分为整体评分规则和分项评分规则，本题适用于分项评分规则，分项评分规则是将要评价的表现分解成几个要素或维度，对它们分别做出评价，对每一项要素进行单独评分。</a:t>
            </a:r>
            <a:endParaRPr sz="2400" b="1">
              <a:solidFill>
                <a:schemeClr val="tx1"/>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51"/>
                                        </p:tgtEl>
                                        <p:attrNameLst>
                                          <p:attrName>style.visibility</p:attrName>
                                        </p:attrNameLst>
                                      </p:cBhvr>
                                      <p:to>
                                        <p:strVal val="visible"/>
                                      </p:to>
                                    </p:set>
                                    <p:anim to="" calcmode="lin" valueType="num">
                                      <p:cBhvr>
                                        <p:cTn id="7" dur="700" fill="hold">
                                          <p:stCondLst>
                                            <p:cond delay="0"/>
                                          </p:stCondLst>
                                        </p:cTn>
                                        <p:tgtEl>
                                          <p:spTgt spid="51"/>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51"/>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50"/>
                                        </p:tgtEl>
                                        <p:attrNameLst>
                                          <p:attrName>style.visibility</p:attrName>
                                        </p:attrNameLst>
                                      </p:cBhvr>
                                      <p:to>
                                        <p:strVal val="visible"/>
                                      </p:to>
                                    </p:set>
                                    <p:anim to="" calcmode="lin" valueType="num">
                                      <p:cBhvr>
                                        <p:cTn id="11" dur="700" fill="hold">
                                          <p:stCondLst>
                                            <p:cond delay="0"/>
                                          </p:stCondLst>
                                        </p:cTn>
                                        <p:tgtEl>
                                          <p:spTgt spid="50"/>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50"/>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55"/>
                                        </p:tgtEl>
                                        <p:attrNameLst>
                                          <p:attrName>style.visibility</p:attrName>
                                        </p:attrNameLst>
                                      </p:cBhvr>
                                      <p:to>
                                        <p:strVal val="visible"/>
                                      </p:to>
                                    </p:set>
                                    <p:anim to="" calcmode="lin" valueType="num">
                                      <p:cBhvr>
                                        <p:cTn id="15" dur="700" fill="hold">
                                          <p:stCondLst>
                                            <p:cond delay="0"/>
                                          </p:stCondLst>
                                        </p:cTn>
                                        <p:tgtEl>
                                          <p:spTgt spid="55"/>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autoUpdateAnimBg="0"/>
      <p:bldP spid="50" grpId="0" bldLvl="0" animBg="1" autoUpdateAnimBg="0"/>
      <p:bldP spid="5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768350" y="31750"/>
            <a:ext cx="11130915" cy="875665"/>
            <a:chOff x="1378" y="3890"/>
            <a:chExt cx="16445" cy="1804"/>
          </a:xfrm>
        </p:grpSpPr>
        <p:cxnSp>
          <p:nvCxnSpPr>
            <p:cNvPr id="68" name="直接连接符 67"/>
            <p:cNvCxnSpPr/>
            <p:nvPr>
              <p:custDataLst>
                <p:tags r:id="rId1"/>
              </p:custDataLst>
            </p:nvPr>
          </p:nvCxnSpPr>
          <p:spPr>
            <a:xfrm>
              <a:off x="1378" y="4793"/>
              <a:ext cx="22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nvGrpSpPr>
            <p:cNvPr id="69" name="组合 68"/>
            <p:cNvGrpSpPr/>
            <p:nvPr/>
          </p:nvGrpSpPr>
          <p:grpSpPr>
            <a:xfrm>
              <a:off x="3819" y="3890"/>
              <a:ext cx="1805" cy="1805"/>
              <a:chOff x="2425178" y="2470245"/>
              <a:chExt cx="1146412" cy="1146412"/>
            </a:xfrm>
          </p:grpSpPr>
          <p:sp>
            <p:nvSpPr>
              <p:cNvPr id="70" name="弧形 69"/>
              <p:cNvSpPr/>
              <p:nvPr>
                <p:custDataLst>
                  <p:tags r:id="rId2"/>
                </p:custDataLst>
              </p:nvPr>
            </p:nvSpPr>
            <p:spPr>
              <a:xfrm>
                <a:off x="2425178" y="2470245"/>
                <a:ext cx="1146412" cy="1146412"/>
              </a:xfrm>
              <a:prstGeom prst="arc">
                <a:avLst>
                  <a:gd name="adj1" fmla="val 12769018"/>
                  <a:gd name="adj2" fmla="val 15404033"/>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弧形 70"/>
              <p:cNvSpPr/>
              <p:nvPr>
                <p:custDataLst>
                  <p:tags r:id="rId3"/>
                </p:custDataLst>
              </p:nvPr>
            </p:nvSpPr>
            <p:spPr>
              <a:xfrm>
                <a:off x="2425178" y="2470245"/>
                <a:ext cx="1146412" cy="1146412"/>
              </a:xfrm>
              <a:prstGeom prst="arc">
                <a:avLst>
                  <a:gd name="adj1" fmla="val 16200000"/>
                  <a:gd name="adj2" fmla="val 11981587"/>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23"/>
              <p:cNvSpPr/>
              <p:nvPr>
                <p:custDataLst>
                  <p:tags r:id="rId4"/>
                </p:custDataLst>
              </p:nvPr>
            </p:nvSpPr>
            <p:spPr>
              <a:xfrm>
                <a:off x="2684485" y="2757466"/>
                <a:ext cx="627798" cy="57197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3" name="组合 72"/>
            <p:cNvGrpSpPr/>
            <p:nvPr/>
          </p:nvGrpSpPr>
          <p:grpSpPr>
            <a:xfrm>
              <a:off x="5769" y="3890"/>
              <a:ext cx="12054" cy="1592"/>
              <a:chOff x="3663002" y="2470245"/>
              <a:chExt cx="7654286" cy="1011114"/>
            </a:xfrm>
          </p:grpSpPr>
          <p:cxnSp>
            <p:nvCxnSpPr>
              <p:cNvPr id="74" name="直接连接符 73"/>
              <p:cNvCxnSpPr/>
              <p:nvPr>
                <p:custDataLst>
                  <p:tags r:id="rId5"/>
                </p:custDataLst>
              </p:nvPr>
            </p:nvCxnSpPr>
            <p:spPr>
              <a:xfrm>
                <a:off x="3663002" y="3043451"/>
                <a:ext cx="32330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5" name="直接连接符 74"/>
              <p:cNvCxnSpPr/>
              <p:nvPr>
                <p:custDataLst>
                  <p:tags r:id="rId6"/>
                </p:custDataLst>
              </p:nvPr>
            </p:nvCxnSpPr>
            <p:spPr>
              <a:xfrm>
                <a:off x="8454109" y="3043451"/>
                <a:ext cx="2863179"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6" name="直接连接符 75"/>
              <p:cNvCxnSpPr/>
              <p:nvPr>
                <p:custDataLst>
                  <p:tags r:id="rId7"/>
                </p:custDataLst>
              </p:nvPr>
            </p:nvCxnSpPr>
            <p:spPr>
              <a:xfrm flipV="1">
                <a:off x="6896100" y="2470245"/>
                <a:ext cx="266700" cy="573206"/>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7" name="直接连接符 76"/>
              <p:cNvCxnSpPr/>
              <p:nvPr>
                <p:custDataLst>
                  <p:tags r:id="rId8"/>
                </p:custDataLst>
              </p:nvPr>
            </p:nvCxnSpPr>
            <p:spPr>
              <a:xfrm flipH="1" flipV="1">
                <a:off x="7162801" y="2470245"/>
                <a:ext cx="37037" cy="101111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8" name="直接连接符 77"/>
              <p:cNvCxnSpPr/>
              <p:nvPr>
                <p:custDataLst>
                  <p:tags r:id="rId9"/>
                </p:custDataLst>
              </p:nvPr>
            </p:nvCxnSpPr>
            <p:spPr>
              <a:xfrm>
                <a:off x="7469723" y="3043451"/>
                <a:ext cx="464846"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9" name="直接连接符 78"/>
              <p:cNvCxnSpPr/>
              <p:nvPr>
                <p:custDataLst>
                  <p:tags r:id="rId10"/>
                </p:custDataLst>
              </p:nvPr>
            </p:nvCxnSpPr>
            <p:spPr>
              <a:xfrm flipV="1">
                <a:off x="7199838" y="3043451"/>
                <a:ext cx="269885" cy="43790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0" name="直接连接符 79"/>
              <p:cNvCxnSpPr/>
              <p:nvPr>
                <p:custDataLst>
                  <p:tags r:id="rId11"/>
                </p:custDataLst>
              </p:nvPr>
            </p:nvCxnSpPr>
            <p:spPr>
              <a:xfrm flipV="1">
                <a:off x="7931657" y="2756849"/>
                <a:ext cx="90516" cy="286602"/>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1" name="直接连接符 80"/>
              <p:cNvCxnSpPr/>
              <p:nvPr>
                <p:custDataLst>
                  <p:tags r:id="rId12"/>
                </p:custDataLst>
              </p:nvPr>
            </p:nvCxnSpPr>
            <p:spPr>
              <a:xfrm flipH="1" flipV="1">
                <a:off x="8022173" y="2756848"/>
                <a:ext cx="71954" cy="505557"/>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2" name="直接连接符 81"/>
              <p:cNvCxnSpPr/>
              <p:nvPr>
                <p:custDataLst>
                  <p:tags r:id="rId13"/>
                </p:custDataLst>
              </p:nvPr>
            </p:nvCxnSpPr>
            <p:spPr>
              <a:xfrm flipV="1">
                <a:off x="8094127" y="2648407"/>
                <a:ext cx="237147" cy="61399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3" name="直接连接符 82"/>
              <p:cNvCxnSpPr/>
              <p:nvPr>
                <p:custDataLst>
                  <p:tags r:id="rId14"/>
                </p:custDataLst>
              </p:nvPr>
            </p:nvCxnSpPr>
            <p:spPr>
              <a:xfrm flipH="1" flipV="1">
                <a:off x="8329383" y="2648407"/>
                <a:ext cx="124726" cy="39504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grpSp>
      <p:sp>
        <p:nvSpPr>
          <p:cNvPr id="27" name="PA_KSO_Shape"/>
          <p:cNvSpPr/>
          <p:nvPr>
            <p:custDataLst>
              <p:tags r:id="rId15"/>
            </p:custDataLst>
          </p:nvPr>
        </p:nvSpPr>
        <p:spPr>
          <a:xfrm>
            <a:off x="-4445" y="3187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55" name="PA_KSO_Shape"/>
          <p:cNvSpPr/>
          <p:nvPr>
            <p:custDataLst>
              <p:tags r:id="rId16"/>
            </p:custDataLst>
          </p:nvPr>
        </p:nvSpPr>
        <p:spPr bwMode="auto">
          <a:xfrm>
            <a:off x="11304270" y="6206490"/>
            <a:ext cx="826135" cy="575310"/>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00" name="文本框 99"/>
          <p:cNvSpPr txBox="1"/>
          <p:nvPr/>
        </p:nvSpPr>
        <p:spPr>
          <a:xfrm>
            <a:off x="0" y="986155"/>
            <a:ext cx="3739515" cy="460375"/>
          </a:xfrm>
          <a:prstGeom prst="rect">
            <a:avLst/>
          </a:prstGeom>
          <a:noFill/>
          <a:ln w="9525">
            <a:noFill/>
          </a:ln>
        </p:spPr>
        <p:txBody>
          <a:bodyPr wrap="square">
            <a:spAutoFit/>
          </a:bodyPr>
          <a:p>
            <a:pPr indent="0"/>
            <a:r>
              <a:rPr lang="zh-CN" sz="2400" b="1">
                <a:solidFill>
                  <a:srgbClr val="000000"/>
                </a:solidFill>
                <a:latin typeface="Times New Roman" panose="02020603050405020304" charset="0"/>
                <a:ea typeface="宋体" panose="02010600030101010101" pitchFamily="2" charset="-122"/>
              </a:rPr>
              <a:t>任务一、二：评分规则</a:t>
            </a:r>
            <a:endParaRPr lang="zh-CN" altLang="en-US" sz="2400" b="1">
              <a:solidFill>
                <a:srgbClr val="000000"/>
              </a:solidFill>
              <a:latin typeface="Times New Roman" panose="02020603050405020304" charset="0"/>
              <a:ea typeface="宋体" panose="02010600030101010101" pitchFamily="2" charset="-122"/>
            </a:endParaRPr>
          </a:p>
        </p:txBody>
      </p:sp>
      <p:graphicFrame>
        <p:nvGraphicFramePr>
          <p:cNvPr id="3" name="表格 2"/>
          <p:cNvGraphicFramePr/>
          <p:nvPr>
            <p:custDataLst>
              <p:tags r:id="rId17"/>
            </p:custDataLst>
          </p:nvPr>
        </p:nvGraphicFramePr>
        <p:xfrm>
          <a:off x="220980" y="1524635"/>
          <a:ext cx="8580755" cy="2081530"/>
        </p:xfrm>
        <a:graphic>
          <a:graphicData uri="http://schemas.openxmlformats.org/drawingml/2006/table">
            <a:tbl>
              <a:tblPr/>
              <a:tblGrid>
                <a:gridCol w="1264920"/>
                <a:gridCol w="7315835"/>
              </a:tblGrid>
              <a:tr h="502920">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等级</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描述</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501015">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水平三</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能从三个方面去描述，紧扣主题，表述清晰得当</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528955">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水平二</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能从二个方面去描述，紧扣主题，表述清晰得当</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548640">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水平一</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能从一个方面去描述，紧扣主题，表述清晰得当</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bl>
          </a:graphicData>
        </a:graphic>
      </p:graphicFrame>
      <p:sp>
        <p:nvSpPr>
          <p:cNvPr id="4" name="文本框 3"/>
          <p:cNvSpPr txBox="1"/>
          <p:nvPr/>
        </p:nvSpPr>
        <p:spPr>
          <a:xfrm>
            <a:off x="0" y="3684270"/>
            <a:ext cx="5080000" cy="460375"/>
          </a:xfrm>
          <a:prstGeom prst="rect">
            <a:avLst/>
          </a:prstGeom>
          <a:noFill/>
          <a:ln w="9525">
            <a:noFill/>
          </a:ln>
        </p:spPr>
        <p:txBody>
          <a:bodyPr>
            <a:spAutoFit/>
          </a:bodyPr>
          <a:p>
            <a:pPr indent="0"/>
            <a:r>
              <a:rPr lang="zh-CN" sz="2400" b="1">
                <a:solidFill>
                  <a:srgbClr val="000000"/>
                </a:solidFill>
                <a:latin typeface="Times New Roman" panose="02020603050405020304" charset="0"/>
                <a:ea typeface="宋体" panose="02010600030101010101" pitchFamily="2" charset="-122"/>
              </a:rPr>
              <a:t>任务三：评分规则</a:t>
            </a:r>
            <a:endParaRPr lang="zh-CN" altLang="en-US" sz="2400" b="1">
              <a:solidFill>
                <a:srgbClr val="000000"/>
              </a:solidFill>
              <a:latin typeface="Times New Roman" panose="02020603050405020304" charset="0"/>
              <a:ea typeface="宋体" panose="02010600030101010101" pitchFamily="2" charset="-122"/>
            </a:endParaRPr>
          </a:p>
        </p:txBody>
      </p:sp>
      <p:graphicFrame>
        <p:nvGraphicFramePr>
          <p:cNvPr id="5" name="表格 4"/>
          <p:cNvGraphicFramePr/>
          <p:nvPr/>
        </p:nvGraphicFramePr>
        <p:xfrm>
          <a:off x="209232" y="4222750"/>
          <a:ext cx="8638540" cy="2560320"/>
        </p:xfrm>
        <a:graphic>
          <a:graphicData uri="http://schemas.openxmlformats.org/drawingml/2006/table">
            <a:tbl>
              <a:tblPr/>
              <a:tblGrid>
                <a:gridCol w="1280795"/>
                <a:gridCol w="7357745"/>
              </a:tblGrid>
              <a:tr h="365760">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等级</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描述</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0">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水平三</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能从多角度多方面去描述，紧扣文化主题，表述清晰得当</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0">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水平二</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能从两个角度二个方面去描述，紧扣文化主题，表述清晰得当</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0">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水平一</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能从一个角度一个方面去描述，紧扣文化主题，表述清晰得当</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27"/>
                                        </p:tgtEl>
                                        <p:attrNameLst>
                                          <p:attrName>style.visibility</p:attrName>
                                        </p:attrNameLst>
                                      </p:cBhvr>
                                      <p:to>
                                        <p:strVal val="visible"/>
                                      </p:to>
                                    </p:set>
                                    <p:anim to="" calcmode="lin" valueType="num">
                                      <p:cBhvr>
                                        <p:cTn id="7" dur="700" fill="hold">
                                          <p:stCondLst>
                                            <p:cond delay="0"/>
                                          </p:stCondLst>
                                        </p:cTn>
                                        <p:tgtEl>
                                          <p:spTgt spid="27"/>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7"/>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55"/>
                                        </p:tgtEl>
                                        <p:attrNameLst>
                                          <p:attrName>style.visibility</p:attrName>
                                        </p:attrNameLst>
                                      </p:cBhvr>
                                      <p:to>
                                        <p:strVal val="visible"/>
                                      </p:to>
                                    </p:set>
                                    <p:anim to="" calcmode="lin" valueType="num">
                                      <p:cBhvr>
                                        <p:cTn id="11" dur="700" fill="hold">
                                          <p:stCondLst>
                                            <p:cond delay="0"/>
                                          </p:stCondLst>
                                        </p:cTn>
                                        <p:tgtEl>
                                          <p:spTgt spid="55"/>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autoUpdateAnimBg="0"/>
      <p:bldP spid="5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_任意多边形 60"/>
          <p:cNvSpPr/>
          <p:nvPr>
            <p:custDataLst>
              <p:tags r:id="rId1"/>
            </p:custDataLst>
          </p:nvPr>
        </p:nvSpPr>
        <p:spPr>
          <a:xfrm>
            <a:off x="1" y="3917302"/>
            <a:ext cx="3560361" cy="2940699"/>
          </a:xfrm>
          <a:custGeom>
            <a:avLst/>
            <a:gdLst>
              <a:gd name="connsiteX0" fmla="*/ 0 w 3560361"/>
              <a:gd name="connsiteY0" fmla="*/ 0 h 2940699"/>
              <a:gd name="connsiteX1" fmla="*/ 3560361 w 3560361"/>
              <a:gd name="connsiteY1" fmla="*/ 2940699 h 2940699"/>
              <a:gd name="connsiteX2" fmla="*/ 0 w 3560361"/>
              <a:gd name="connsiteY2" fmla="*/ 2940699 h 2940699"/>
              <a:gd name="connsiteX3" fmla="*/ 0 w 3560361"/>
              <a:gd name="connsiteY3" fmla="*/ 0 h 2940699"/>
            </a:gdLst>
            <a:ahLst/>
            <a:cxnLst>
              <a:cxn ang="0">
                <a:pos x="connsiteX0" y="connsiteY0"/>
              </a:cxn>
              <a:cxn ang="0">
                <a:pos x="connsiteX1" y="connsiteY1"/>
              </a:cxn>
              <a:cxn ang="0">
                <a:pos x="connsiteX2" y="connsiteY2"/>
              </a:cxn>
              <a:cxn ang="0">
                <a:pos x="connsiteX3" y="connsiteY3"/>
              </a:cxn>
            </a:cxnLst>
            <a:rect l="l" t="t" r="r" b="b"/>
            <a:pathLst>
              <a:path w="3560361" h="2940699">
                <a:moveTo>
                  <a:pt x="0" y="0"/>
                </a:moveTo>
                <a:lnTo>
                  <a:pt x="3560361" y="2940699"/>
                </a:lnTo>
                <a:lnTo>
                  <a:pt x="0" y="2940699"/>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5" name="PA_任意多边形 64"/>
          <p:cNvSpPr/>
          <p:nvPr>
            <p:custDataLst>
              <p:tags r:id="rId2"/>
            </p:custDataLst>
          </p:nvPr>
        </p:nvSpPr>
        <p:spPr>
          <a:xfrm>
            <a:off x="1" y="1962832"/>
            <a:ext cx="5926677" cy="4895169"/>
          </a:xfrm>
          <a:custGeom>
            <a:avLst/>
            <a:gdLst>
              <a:gd name="connsiteX0" fmla="*/ 0 w 5926677"/>
              <a:gd name="connsiteY0" fmla="*/ 0 h 4895169"/>
              <a:gd name="connsiteX1" fmla="*/ 5926677 w 5926677"/>
              <a:gd name="connsiteY1" fmla="*/ 4895169 h 4895169"/>
              <a:gd name="connsiteX2" fmla="*/ 2558518 w 5926677"/>
              <a:gd name="connsiteY2" fmla="*/ 4895169 h 4895169"/>
              <a:gd name="connsiteX3" fmla="*/ 0 w 5926677"/>
              <a:gd name="connsiteY3" fmla="*/ 2781948 h 4895169"/>
            </a:gdLst>
            <a:ahLst/>
            <a:cxnLst>
              <a:cxn ang="0">
                <a:pos x="connsiteX0" y="connsiteY0"/>
              </a:cxn>
              <a:cxn ang="0">
                <a:pos x="connsiteX1" y="connsiteY1"/>
              </a:cxn>
              <a:cxn ang="0">
                <a:pos x="connsiteX2" y="connsiteY2"/>
              </a:cxn>
              <a:cxn ang="0">
                <a:pos x="connsiteX3" y="connsiteY3"/>
              </a:cxn>
            </a:cxnLst>
            <a:rect l="l" t="t" r="r" b="b"/>
            <a:pathLst>
              <a:path w="5926677" h="4895169">
                <a:moveTo>
                  <a:pt x="0" y="0"/>
                </a:moveTo>
                <a:lnTo>
                  <a:pt x="5926677" y="4895169"/>
                </a:lnTo>
                <a:lnTo>
                  <a:pt x="2558518" y="4895169"/>
                </a:lnTo>
                <a:lnTo>
                  <a:pt x="0" y="278194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39" name="PA_KSO_Shape"/>
          <p:cNvSpPr/>
          <p:nvPr>
            <p:custDataLst>
              <p:tags r:id="rId3"/>
            </p:custDataLst>
          </p:nvPr>
        </p:nvSpPr>
        <p:spPr>
          <a:xfrm>
            <a:off x="0" y="393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grpSp>
        <p:nvGrpSpPr>
          <p:cNvPr id="67" name="组合 66"/>
          <p:cNvGrpSpPr/>
          <p:nvPr/>
        </p:nvGrpSpPr>
        <p:grpSpPr>
          <a:xfrm>
            <a:off x="492125" y="31750"/>
            <a:ext cx="11407140" cy="875665"/>
            <a:chOff x="1378" y="3890"/>
            <a:chExt cx="16445" cy="1804"/>
          </a:xfrm>
        </p:grpSpPr>
        <p:cxnSp>
          <p:nvCxnSpPr>
            <p:cNvPr id="68" name="直接连接符 67"/>
            <p:cNvCxnSpPr/>
            <p:nvPr>
              <p:custDataLst>
                <p:tags r:id="rId4"/>
              </p:custDataLst>
            </p:nvPr>
          </p:nvCxnSpPr>
          <p:spPr>
            <a:xfrm>
              <a:off x="1378" y="4793"/>
              <a:ext cx="22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nvGrpSpPr>
            <p:cNvPr id="69" name="组合 68"/>
            <p:cNvGrpSpPr/>
            <p:nvPr/>
          </p:nvGrpSpPr>
          <p:grpSpPr>
            <a:xfrm>
              <a:off x="3819" y="3890"/>
              <a:ext cx="1805" cy="1805"/>
              <a:chOff x="2425178" y="2470245"/>
              <a:chExt cx="1146412" cy="1146412"/>
            </a:xfrm>
          </p:grpSpPr>
          <p:sp>
            <p:nvSpPr>
              <p:cNvPr id="70" name="弧形 69"/>
              <p:cNvSpPr/>
              <p:nvPr>
                <p:custDataLst>
                  <p:tags r:id="rId5"/>
                </p:custDataLst>
              </p:nvPr>
            </p:nvSpPr>
            <p:spPr>
              <a:xfrm>
                <a:off x="2425178" y="2470245"/>
                <a:ext cx="1146412" cy="1146412"/>
              </a:xfrm>
              <a:prstGeom prst="arc">
                <a:avLst>
                  <a:gd name="adj1" fmla="val 12769018"/>
                  <a:gd name="adj2" fmla="val 15404033"/>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弧形 70"/>
              <p:cNvSpPr/>
              <p:nvPr>
                <p:custDataLst>
                  <p:tags r:id="rId6"/>
                </p:custDataLst>
              </p:nvPr>
            </p:nvSpPr>
            <p:spPr>
              <a:xfrm>
                <a:off x="2425178" y="2470245"/>
                <a:ext cx="1146412" cy="1146412"/>
              </a:xfrm>
              <a:prstGeom prst="arc">
                <a:avLst>
                  <a:gd name="adj1" fmla="val 16200000"/>
                  <a:gd name="adj2" fmla="val 11981587"/>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23"/>
              <p:cNvSpPr/>
              <p:nvPr>
                <p:custDataLst>
                  <p:tags r:id="rId7"/>
                </p:custDataLst>
              </p:nvPr>
            </p:nvSpPr>
            <p:spPr>
              <a:xfrm>
                <a:off x="2684485" y="2757466"/>
                <a:ext cx="627798" cy="57197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3" name="组合 72"/>
            <p:cNvGrpSpPr/>
            <p:nvPr/>
          </p:nvGrpSpPr>
          <p:grpSpPr>
            <a:xfrm>
              <a:off x="5769" y="3890"/>
              <a:ext cx="12054" cy="1592"/>
              <a:chOff x="3663002" y="2470245"/>
              <a:chExt cx="7654286" cy="1011114"/>
            </a:xfrm>
          </p:grpSpPr>
          <p:cxnSp>
            <p:nvCxnSpPr>
              <p:cNvPr id="74" name="直接连接符 73"/>
              <p:cNvCxnSpPr/>
              <p:nvPr>
                <p:custDataLst>
                  <p:tags r:id="rId8"/>
                </p:custDataLst>
              </p:nvPr>
            </p:nvCxnSpPr>
            <p:spPr>
              <a:xfrm>
                <a:off x="3663002" y="3043451"/>
                <a:ext cx="32330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5" name="直接连接符 74"/>
              <p:cNvCxnSpPr/>
              <p:nvPr>
                <p:custDataLst>
                  <p:tags r:id="rId9"/>
                </p:custDataLst>
              </p:nvPr>
            </p:nvCxnSpPr>
            <p:spPr>
              <a:xfrm>
                <a:off x="8454109" y="3043451"/>
                <a:ext cx="2863179"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6" name="直接连接符 75"/>
              <p:cNvCxnSpPr/>
              <p:nvPr>
                <p:custDataLst>
                  <p:tags r:id="rId10"/>
                </p:custDataLst>
              </p:nvPr>
            </p:nvCxnSpPr>
            <p:spPr>
              <a:xfrm flipV="1">
                <a:off x="6896100" y="2470245"/>
                <a:ext cx="266700" cy="573206"/>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7" name="直接连接符 76"/>
              <p:cNvCxnSpPr/>
              <p:nvPr>
                <p:custDataLst>
                  <p:tags r:id="rId11"/>
                </p:custDataLst>
              </p:nvPr>
            </p:nvCxnSpPr>
            <p:spPr>
              <a:xfrm flipH="1" flipV="1">
                <a:off x="7162801" y="2470245"/>
                <a:ext cx="37037" cy="101111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8" name="直接连接符 77"/>
              <p:cNvCxnSpPr/>
              <p:nvPr>
                <p:custDataLst>
                  <p:tags r:id="rId12"/>
                </p:custDataLst>
              </p:nvPr>
            </p:nvCxnSpPr>
            <p:spPr>
              <a:xfrm>
                <a:off x="7469723" y="3043451"/>
                <a:ext cx="464846"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9" name="直接连接符 78"/>
              <p:cNvCxnSpPr/>
              <p:nvPr>
                <p:custDataLst>
                  <p:tags r:id="rId13"/>
                </p:custDataLst>
              </p:nvPr>
            </p:nvCxnSpPr>
            <p:spPr>
              <a:xfrm flipV="1">
                <a:off x="7199838" y="3043451"/>
                <a:ext cx="269885" cy="43790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0" name="直接连接符 79"/>
              <p:cNvCxnSpPr/>
              <p:nvPr>
                <p:custDataLst>
                  <p:tags r:id="rId14"/>
                </p:custDataLst>
              </p:nvPr>
            </p:nvCxnSpPr>
            <p:spPr>
              <a:xfrm flipV="1">
                <a:off x="7931657" y="2756849"/>
                <a:ext cx="90516" cy="286602"/>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1" name="直接连接符 80"/>
              <p:cNvCxnSpPr/>
              <p:nvPr>
                <p:custDataLst>
                  <p:tags r:id="rId15"/>
                </p:custDataLst>
              </p:nvPr>
            </p:nvCxnSpPr>
            <p:spPr>
              <a:xfrm flipH="1" flipV="1">
                <a:off x="8022173" y="2756848"/>
                <a:ext cx="71954" cy="505557"/>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2" name="直接连接符 81"/>
              <p:cNvCxnSpPr/>
              <p:nvPr>
                <p:custDataLst>
                  <p:tags r:id="rId16"/>
                </p:custDataLst>
              </p:nvPr>
            </p:nvCxnSpPr>
            <p:spPr>
              <a:xfrm flipV="1">
                <a:off x="8094127" y="2648407"/>
                <a:ext cx="237147" cy="61399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3" name="直接连接符 82"/>
              <p:cNvCxnSpPr/>
              <p:nvPr>
                <p:custDataLst>
                  <p:tags r:id="rId17"/>
                </p:custDataLst>
              </p:nvPr>
            </p:nvCxnSpPr>
            <p:spPr>
              <a:xfrm flipH="1" flipV="1">
                <a:off x="8329383" y="2648407"/>
                <a:ext cx="124726" cy="39504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grpSp>
      <p:sp>
        <p:nvSpPr>
          <p:cNvPr id="86" name="文本框 85"/>
          <p:cNvSpPr txBox="1"/>
          <p:nvPr/>
        </p:nvSpPr>
        <p:spPr>
          <a:xfrm>
            <a:off x="43815" y="0"/>
            <a:ext cx="4780915" cy="501015"/>
          </a:xfrm>
          <a:prstGeom prst="rect">
            <a:avLst/>
          </a:prstGeom>
          <a:solidFill>
            <a:schemeClr val="accent1">
              <a:lumMod val="60000"/>
              <a:lumOff val="40000"/>
            </a:schemeClr>
          </a:solidFill>
          <a:ln w="9525">
            <a:noFill/>
          </a:ln>
        </p:spPr>
        <p:txBody>
          <a:bodyPr wrap="square">
            <a:noAutofit/>
          </a:bodyPr>
          <a:p>
            <a:pPr indent="0"/>
            <a:r>
              <a:rPr lang="zh-CN" sz="2400" b="1">
                <a:solidFill>
                  <a:srgbClr val="000000"/>
                </a:solidFill>
                <a:latin typeface="Times New Roman" panose="02020603050405020304" charset="0"/>
                <a:ea typeface="宋体" panose="02010600030101010101" pitchFamily="2" charset="-122"/>
                <a:sym typeface="+mn-ea"/>
              </a:rPr>
              <a:t>分析</a:t>
            </a:r>
            <a:r>
              <a:rPr lang="zh-CN" sz="2400" b="1">
                <a:solidFill>
                  <a:srgbClr val="000000"/>
                </a:solidFill>
                <a:latin typeface="Times New Roman" panose="02020603050405020304" charset="0"/>
                <a:ea typeface="宋体" panose="02010600030101010101" pitchFamily="2" charset="-122"/>
              </a:rPr>
              <a:t>近三年深圳中考试卷</a:t>
            </a:r>
            <a:r>
              <a:rPr lang="zh-CN" sz="2400" b="1">
                <a:solidFill>
                  <a:srgbClr val="000000"/>
                </a:solidFill>
                <a:latin typeface="Times New Roman" panose="02020603050405020304" charset="0"/>
                <a:ea typeface="宋体" panose="02010600030101010101" pitchFamily="2" charset="-122"/>
                <a:sym typeface="+mn-ea"/>
              </a:rPr>
              <a:t>整体特征</a:t>
            </a:r>
            <a:endParaRPr lang="zh-CN" altLang="en-US" sz="2400" b="1">
              <a:solidFill>
                <a:srgbClr val="000000"/>
              </a:solidFill>
              <a:latin typeface="Times New Roman" panose="02020603050405020304" charset="0"/>
              <a:ea typeface="宋体" panose="02010600030101010101" pitchFamily="2" charset="-122"/>
            </a:endParaRPr>
          </a:p>
        </p:txBody>
      </p:sp>
      <p:pic>
        <p:nvPicPr>
          <p:cNvPr id="2" name="图片 1"/>
          <p:cNvPicPr>
            <a:picLocks noChangeAspect="1"/>
          </p:cNvPicPr>
          <p:nvPr/>
        </p:nvPicPr>
        <p:blipFill>
          <a:blip r:embed="rId18"/>
          <a:stretch>
            <a:fillRect/>
          </a:stretch>
        </p:blipFill>
        <p:spPr>
          <a:xfrm>
            <a:off x="43815" y="532765"/>
            <a:ext cx="4461510" cy="6261100"/>
          </a:xfrm>
          <a:prstGeom prst="rect">
            <a:avLst/>
          </a:prstGeom>
          <a:ln w="28575" cmpd="sng">
            <a:solidFill>
              <a:schemeClr val="accent1">
                <a:shade val="50000"/>
              </a:schemeClr>
            </a:solidFill>
            <a:prstDash val="solid"/>
          </a:ln>
        </p:spPr>
      </p:pic>
      <p:graphicFrame>
        <p:nvGraphicFramePr>
          <p:cNvPr id="5" name="表格 4"/>
          <p:cNvGraphicFramePr/>
          <p:nvPr>
            <p:custDataLst>
              <p:tags r:id="rId19"/>
            </p:custDataLst>
          </p:nvPr>
        </p:nvGraphicFramePr>
        <p:xfrm>
          <a:off x="4785995" y="368300"/>
          <a:ext cx="7266305" cy="2743200"/>
        </p:xfrm>
        <a:graphic>
          <a:graphicData uri="http://schemas.openxmlformats.org/drawingml/2006/table">
            <a:tbl>
              <a:tblPr firstRow="1" bandRow="1">
                <a:tableStyleId>{5C22544A-7EE6-4342-B048-85BDC9FD1C3A}</a:tableStyleId>
              </a:tblPr>
              <a:tblGrid>
                <a:gridCol w="1304925"/>
                <a:gridCol w="958850"/>
                <a:gridCol w="1001395"/>
                <a:gridCol w="1454150"/>
                <a:gridCol w="1472565"/>
                <a:gridCol w="1074373"/>
              </a:tblGrid>
              <a:tr h="640080">
                <a:tc>
                  <a:txBody>
                    <a:bodyPr/>
                    <a:p>
                      <a:pPr>
                        <a:buNone/>
                      </a:pPr>
                      <a:endParaRPr lang="zh-CN" altLang="en-US" sz="2000"/>
                    </a:p>
                  </a:txBody>
                  <a:tcPr/>
                </a:tc>
                <a:tc>
                  <a:txBody>
                    <a:bodyPr/>
                    <a:p>
                      <a:pPr>
                        <a:buNone/>
                      </a:pPr>
                      <a:r>
                        <a:rPr lang="zh-CN" altLang="en-US" sz="2000"/>
                        <a:t>选择题</a:t>
                      </a:r>
                      <a:endParaRPr lang="zh-CN" altLang="en-US" sz="2000"/>
                    </a:p>
                  </a:txBody>
                  <a:tcPr/>
                </a:tc>
                <a:tc>
                  <a:txBody>
                    <a:bodyPr/>
                    <a:p>
                      <a:pPr>
                        <a:buNone/>
                      </a:pPr>
                      <a:r>
                        <a:rPr lang="zh-CN" altLang="en-US" sz="2000"/>
                        <a:t>材料题</a:t>
                      </a:r>
                      <a:endParaRPr lang="zh-CN" altLang="en-US" sz="2000"/>
                    </a:p>
                  </a:txBody>
                  <a:tcPr/>
                </a:tc>
                <a:tc>
                  <a:txBody>
                    <a:bodyPr/>
                    <a:p>
                      <a:pPr>
                        <a:buNone/>
                      </a:pPr>
                      <a:r>
                        <a:rPr lang="zh-CN" altLang="en-US" sz="2000"/>
                        <a:t>综合探究题</a:t>
                      </a:r>
                      <a:endParaRPr lang="zh-CN" altLang="en-US" sz="2000"/>
                    </a:p>
                  </a:txBody>
                  <a:tcPr/>
                </a:tc>
                <a:tc>
                  <a:txBody>
                    <a:bodyPr/>
                    <a:p>
                      <a:pPr>
                        <a:buNone/>
                      </a:pPr>
                      <a:r>
                        <a:rPr lang="zh-CN" altLang="en-US" sz="2000"/>
                        <a:t>分析说明题</a:t>
                      </a:r>
                      <a:endParaRPr lang="zh-CN" altLang="en-US" sz="2000"/>
                    </a:p>
                  </a:txBody>
                  <a:tcPr/>
                </a:tc>
                <a:tc>
                  <a:txBody>
                    <a:bodyPr/>
                    <a:p>
                      <a:pPr>
                        <a:buNone/>
                      </a:pPr>
                      <a:r>
                        <a:rPr lang="zh-CN" altLang="en-US" sz="2000"/>
                        <a:t>辨析题</a:t>
                      </a:r>
                      <a:endParaRPr lang="zh-CN" altLang="en-US" sz="2000"/>
                    </a:p>
                  </a:txBody>
                  <a:tcPr/>
                </a:tc>
              </a:tr>
              <a:tr h="381000">
                <a:tc>
                  <a:txBody>
                    <a:bodyPr/>
                    <a:p>
                      <a:pPr>
                        <a:buNone/>
                      </a:pPr>
                      <a:r>
                        <a:rPr lang="en-US" altLang="zh-CN" sz="2000"/>
                        <a:t>2021</a:t>
                      </a:r>
                      <a:r>
                        <a:rPr lang="zh-CN" altLang="en-US" sz="2000"/>
                        <a:t>道德与法治</a:t>
                      </a:r>
                      <a:endParaRPr lang="zh-CN" altLang="en-US" sz="2000"/>
                    </a:p>
                  </a:txBody>
                  <a:tcPr/>
                </a:tc>
                <a:tc>
                  <a:txBody>
                    <a:bodyPr/>
                    <a:p>
                      <a:pPr>
                        <a:buNone/>
                      </a:pPr>
                      <a:r>
                        <a:rPr lang="en-US" altLang="zh-CN" sz="2000"/>
                        <a:t>13</a:t>
                      </a:r>
                      <a:r>
                        <a:rPr lang="zh-CN" altLang="en-US" sz="2000"/>
                        <a:t>题</a:t>
                      </a:r>
                      <a:endParaRPr lang="zh-CN" altLang="en-US" sz="2000"/>
                    </a:p>
                  </a:txBody>
                  <a:tcPr/>
                </a:tc>
                <a:tc>
                  <a:txBody>
                    <a:bodyPr/>
                    <a:p>
                      <a:pPr>
                        <a:buNone/>
                      </a:pPr>
                      <a:r>
                        <a:rPr lang="en-US" altLang="zh-CN" sz="2000"/>
                        <a:t>2</a:t>
                      </a:r>
                      <a:r>
                        <a:rPr lang="zh-CN" altLang="en-US" sz="2000"/>
                        <a:t>题</a:t>
                      </a:r>
                      <a:endParaRPr lang="zh-CN" altLang="en-US" sz="2000"/>
                    </a:p>
                  </a:txBody>
                  <a:tcPr/>
                </a:tc>
                <a:tc>
                  <a:txBody>
                    <a:bodyPr/>
                    <a:p>
                      <a:pPr>
                        <a:buNone/>
                      </a:pPr>
                      <a:r>
                        <a:rPr lang="en-US" altLang="zh-CN" sz="2000">
                          <a:sym typeface="+mn-ea"/>
                        </a:rPr>
                        <a:t>1</a:t>
                      </a:r>
                      <a:r>
                        <a:rPr lang="zh-CN" altLang="en-US" sz="2000">
                          <a:sym typeface="+mn-ea"/>
                        </a:rPr>
                        <a:t>题</a:t>
                      </a:r>
                      <a:endParaRPr lang="zh-CN" altLang="en-US" sz="2000"/>
                    </a:p>
                    <a:p>
                      <a:pPr>
                        <a:buNone/>
                      </a:pPr>
                      <a:endParaRPr lang="zh-CN" altLang="en-US" sz="2000"/>
                    </a:p>
                  </a:txBody>
                  <a:tcPr/>
                </a:tc>
                <a:tc>
                  <a:txBody>
                    <a:bodyPr/>
                    <a:p>
                      <a:pPr>
                        <a:buNone/>
                      </a:pPr>
                      <a:r>
                        <a:rPr lang="en-US" altLang="zh-CN" sz="2000">
                          <a:sym typeface="+mn-ea"/>
                        </a:rPr>
                        <a:t>1</a:t>
                      </a:r>
                      <a:r>
                        <a:rPr lang="zh-CN" altLang="en-US" sz="2000">
                          <a:sym typeface="+mn-ea"/>
                        </a:rPr>
                        <a:t>题</a:t>
                      </a:r>
                      <a:endParaRPr lang="zh-CN" altLang="en-US" sz="2000"/>
                    </a:p>
                    <a:p>
                      <a:pPr>
                        <a:buNone/>
                      </a:pPr>
                      <a:endParaRPr lang="zh-CN" altLang="en-US" sz="2000"/>
                    </a:p>
                  </a:txBody>
                  <a:tcPr/>
                </a:tc>
                <a:tc>
                  <a:txBody>
                    <a:bodyPr/>
                    <a:p>
                      <a:pPr>
                        <a:buNone/>
                      </a:pPr>
                      <a:endParaRPr lang="zh-CN" altLang="en-US" sz="2000"/>
                    </a:p>
                  </a:txBody>
                  <a:tcPr/>
                </a:tc>
              </a:tr>
              <a:tr h="381000">
                <a:tc>
                  <a:txBody>
                    <a:bodyPr/>
                    <a:p>
                      <a:pPr>
                        <a:buNone/>
                      </a:pPr>
                      <a:r>
                        <a:rPr lang="en-US" altLang="zh-CN" sz="2000"/>
                        <a:t>2022</a:t>
                      </a:r>
                      <a:r>
                        <a:rPr lang="zh-CN" altLang="en-US" sz="2000">
                          <a:sym typeface="+mn-ea"/>
                        </a:rPr>
                        <a:t>道德与法治</a:t>
                      </a:r>
                      <a:endParaRPr lang="zh-CN" altLang="en-US" sz="2000">
                        <a:sym typeface="+mn-ea"/>
                      </a:endParaRPr>
                    </a:p>
                  </a:txBody>
                  <a:tcPr/>
                </a:tc>
                <a:tc>
                  <a:txBody>
                    <a:bodyPr/>
                    <a:p>
                      <a:pPr>
                        <a:buNone/>
                      </a:pPr>
                      <a:r>
                        <a:rPr lang="en-US" altLang="zh-CN" sz="2000"/>
                        <a:t>14</a:t>
                      </a:r>
                      <a:r>
                        <a:rPr lang="zh-CN" altLang="en-US" sz="2000"/>
                        <a:t>题</a:t>
                      </a:r>
                      <a:endParaRPr lang="zh-CN" altLang="en-US" sz="2000"/>
                    </a:p>
                  </a:txBody>
                  <a:tcPr/>
                </a:tc>
                <a:tc>
                  <a:txBody>
                    <a:bodyPr/>
                    <a:p>
                      <a:pPr>
                        <a:buNone/>
                      </a:pPr>
                      <a:endParaRPr lang="zh-CN" altLang="en-US" sz="2000"/>
                    </a:p>
                  </a:txBody>
                  <a:tcPr/>
                </a:tc>
                <a:tc>
                  <a:txBody>
                    <a:bodyPr/>
                    <a:p>
                      <a:pPr>
                        <a:buNone/>
                      </a:pPr>
                      <a:r>
                        <a:rPr lang="en-US" altLang="zh-CN" sz="2000"/>
                        <a:t>1</a:t>
                      </a:r>
                      <a:r>
                        <a:rPr lang="zh-CN" altLang="en-US" sz="2000"/>
                        <a:t>题</a:t>
                      </a:r>
                      <a:endParaRPr lang="zh-CN" altLang="en-US" sz="2000"/>
                    </a:p>
                  </a:txBody>
                  <a:tcPr/>
                </a:tc>
                <a:tc>
                  <a:txBody>
                    <a:bodyPr/>
                    <a:p>
                      <a:pPr>
                        <a:buNone/>
                      </a:pPr>
                      <a:r>
                        <a:rPr lang="en-US" altLang="zh-CN" sz="2000"/>
                        <a:t>1</a:t>
                      </a:r>
                      <a:r>
                        <a:rPr lang="zh-CN" altLang="en-US" sz="2000"/>
                        <a:t>题</a:t>
                      </a:r>
                      <a:endParaRPr lang="zh-CN" altLang="en-US" sz="2000"/>
                    </a:p>
                  </a:txBody>
                  <a:tcPr/>
                </a:tc>
                <a:tc>
                  <a:txBody>
                    <a:bodyPr/>
                    <a:p>
                      <a:pPr>
                        <a:buNone/>
                      </a:pPr>
                      <a:endParaRPr lang="zh-CN" altLang="en-US" sz="2000"/>
                    </a:p>
                  </a:txBody>
                  <a:tcPr/>
                </a:tc>
              </a:tr>
              <a:tr h="640080">
                <a:tc>
                  <a:txBody>
                    <a:bodyPr/>
                    <a:p>
                      <a:pPr>
                        <a:buNone/>
                      </a:pPr>
                      <a:r>
                        <a:rPr lang="en-US" altLang="zh-CN" sz="2000"/>
                        <a:t>2023</a:t>
                      </a:r>
                      <a:r>
                        <a:rPr lang="zh-CN" altLang="en-US" sz="2000">
                          <a:sym typeface="+mn-ea"/>
                        </a:rPr>
                        <a:t>道德与法治</a:t>
                      </a:r>
                      <a:endParaRPr lang="zh-CN" altLang="en-US" sz="2000">
                        <a:sym typeface="+mn-ea"/>
                      </a:endParaRPr>
                    </a:p>
                  </a:txBody>
                  <a:tcPr/>
                </a:tc>
                <a:tc>
                  <a:txBody>
                    <a:bodyPr/>
                    <a:p>
                      <a:pPr>
                        <a:buNone/>
                      </a:pPr>
                      <a:r>
                        <a:rPr lang="en-US" altLang="zh-CN" sz="2000"/>
                        <a:t>20</a:t>
                      </a:r>
                      <a:r>
                        <a:rPr lang="zh-CN" altLang="en-US" sz="2000"/>
                        <a:t>题</a:t>
                      </a:r>
                      <a:endParaRPr lang="zh-CN" altLang="en-US" sz="2000"/>
                    </a:p>
                  </a:txBody>
                  <a:tcPr/>
                </a:tc>
                <a:tc>
                  <a:txBody>
                    <a:bodyPr/>
                    <a:p>
                      <a:pPr>
                        <a:buNone/>
                      </a:pPr>
                      <a:r>
                        <a:rPr lang="en-US" altLang="zh-CN" sz="2000"/>
                        <a:t>2</a:t>
                      </a:r>
                      <a:r>
                        <a:rPr lang="zh-CN" altLang="en-US" sz="2000"/>
                        <a:t>题</a:t>
                      </a:r>
                      <a:endParaRPr lang="zh-CN" altLang="en-US" sz="2000"/>
                    </a:p>
                  </a:txBody>
                  <a:tcPr/>
                </a:tc>
                <a:tc>
                  <a:txBody>
                    <a:bodyPr/>
                    <a:p>
                      <a:pPr>
                        <a:buNone/>
                      </a:pPr>
                      <a:endParaRPr lang="zh-CN" altLang="en-US" sz="2000"/>
                    </a:p>
                  </a:txBody>
                  <a:tcPr/>
                </a:tc>
                <a:tc>
                  <a:txBody>
                    <a:bodyPr/>
                    <a:p>
                      <a:pPr>
                        <a:buNone/>
                      </a:pPr>
                      <a:r>
                        <a:rPr lang="en-US" altLang="zh-CN" sz="2000"/>
                        <a:t>2</a:t>
                      </a:r>
                      <a:r>
                        <a:rPr lang="zh-CN" altLang="en-US" sz="2000"/>
                        <a:t>题</a:t>
                      </a:r>
                      <a:endParaRPr lang="zh-CN" altLang="en-US" sz="2000"/>
                    </a:p>
                  </a:txBody>
                  <a:tcPr/>
                </a:tc>
                <a:tc>
                  <a:txBody>
                    <a:bodyPr/>
                    <a:p>
                      <a:pPr>
                        <a:buNone/>
                      </a:pPr>
                      <a:r>
                        <a:rPr lang="en-US" altLang="zh-CN" sz="2000"/>
                        <a:t>1</a:t>
                      </a:r>
                      <a:r>
                        <a:rPr lang="zh-CN" altLang="en-US" sz="2000"/>
                        <a:t>题</a:t>
                      </a:r>
                      <a:endParaRPr lang="zh-CN" altLang="en-US" sz="2000"/>
                    </a:p>
                  </a:txBody>
                  <a:tcPr/>
                </a:tc>
              </a:tr>
            </a:tbl>
          </a:graphicData>
        </a:graphic>
      </p:graphicFrame>
      <p:graphicFrame>
        <p:nvGraphicFramePr>
          <p:cNvPr id="4" name="表格 3"/>
          <p:cNvGraphicFramePr/>
          <p:nvPr>
            <p:custDataLst>
              <p:tags r:id="rId20"/>
            </p:custDataLst>
          </p:nvPr>
        </p:nvGraphicFramePr>
        <p:xfrm>
          <a:off x="4785995" y="3111500"/>
          <a:ext cx="7266305" cy="1584960"/>
        </p:xfrm>
        <a:graphic>
          <a:graphicData uri="http://schemas.openxmlformats.org/drawingml/2006/table">
            <a:tbl>
              <a:tblPr firstRow="1" bandRow="1">
                <a:tableStyleId>{5C22544A-7EE6-4342-B048-85BDC9FD1C3A}</a:tableStyleId>
              </a:tblPr>
              <a:tblGrid>
                <a:gridCol w="1682115"/>
                <a:gridCol w="1122680"/>
                <a:gridCol w="1097280"/>
                <a:gridCol w="1499235"/>
                <a:gridCol w="1864995"/>
              </a:tblGrid>
              <a:tr h="396240">
                <a:tc>
                  <a:txBody>
                    <a:bodyPr/>
                    <a:p>
                      <a:pPr>
                        <a:buNone/>
                      </a:pPr>
                      <a:endParaRPr lang="zh-CN" altLang="en-US" sz="2000"/>
                    </a:p>
                  </a:txBody>
                  <a:tcPr/>
                </a:tc>
                <a:tc>
                  <a:txBody>
                    <a:bodyPr/>
                    <a:p>
                      <a:pPr>
                        <a:buNone/>
                      </a:pPr>
                      <a:r>
                        <a:rPr lang="zh-CN" altLang="en-US" sz="2000"/>
                        <a:t>选择题</a:t>
                      </a:r>
                      <a:endParaRPr lang="zh-CN" altLang="en-US" sz="2000"/>
                    </a:p>
                  </a:txBody>
                  <a:tcPr/>
                </a:tc>
                <a:tc>
                  <a:txBody>
                    <a:bodyPr/>
                    <a:p>
                      <a:pPr>
                        <a:buNone/>
                      </a:pPr>
                      <a:r>
                        <a:rPr lang="zh-CN" altLang="en-US" sz="2000"/>
                        <a:t>材料题</a:t>
                      </a:r>
                      <a:endParaRPr lang="zh-CN" altLang="en-US" sz="2000"/>
                    </a:p>
                  </a:txBody>
                  <a:tcPr/>
                </a:tc>
                <a:tc>
                  <a:txBody>
                    <a:bodyPr/>
                    <a:p>
                      <a:pPr>
                        <a:buNone/>
                      </a:pPr>
                      <a:r>
                        <a:rPr lang="zh-CN" altLang="en-US" sz="2000"/>
                        <a:t>综合题</a:t>
                      </a:r>
                      <a:endParaRPr lang="zh-CN" altLang="en-US" sz="2000"/>
                    </a:p>
                  </a:txBody>
                  <a:tcPr/>
                </a:tc>
                <a:tc>
                  <a:txBody>
                    <a:bodyPr/>
                    <a:p>
                      <a:pPr>
                        <a:buNone/>
                      </a:pPr>
                      <a:r>
                        <a:rPr lang="zh-CN" altLang="en-US" sz="2000"/>
                        <a:t>论述题</a:t>
                      </a:r>
                      <a:endParaRPr lang="zh-CN" altLang="en-US" sz="2000"/>
                    </a:p>
                  </a:txBody>
                  <a:tcPr/>
                </a:tc>
              </a:tr>
              <a:tr h="396240">
                <a:tc>
                  <a:txBody>
                    <a:bodyPr/>
                    <a:p>
                      <a:pPr>
                        <a:buNone/>
                      </a:pPr>
                      <a:r>
                        <a:rPr lang="en-US" altLang="zh-CN" sz="2000"/>
                        <a:t>2021</a:t>
                      </a:r>
                      <a:r>
                        <a:rPr lang="zh-CN" altLang="en-US" sz="2000"/>
                        <a:t>历史</a:t>
                      </a:r>
                      <a:endParaRPr lang="zh-CN" altLang="en-US" sz="2000"/>
                    </a:p>
                  </a:txBody>
                  <a:tcPr/>
                </a:tc>
                <a:tc>
                  <a:txBody>
                    <a:bodyPr/>
                    <a:p>
                      <a:pPr>
                        <a:buNone/>
                      </a:pPr>
                      <a:r>
                        <a:rPr lang="en-US" altLang="zh-CN" sz="2000"/>
                        <a:t>30</a:t>
                      </a:r>
                      <a:r>
                        <a:rPr lang="zh-CN" altLang="en-US" sz="2000"/>
                        <a:t>题</a:t>
                      </a:r>
                      <a:endParaRPr lang="zh-CN" altLang="en-US" sz="2000"/>
                    </a:p>
                  </a:txBody>
                  <a:tcPr/>
                </a:tc>
                <a:tc>
                  <a:txBody>
                    <a:bodyPr/>
                    <a:p>
                      <a:pPr>
                        <a:buNone/>
                      </a:pPr>
                      <a:r>
                        <a:rPr lang="en-US" altLang="zh-CN" sz="2000"/>
                        <a:t>3</a:t>
                      </a:r>
                      <a:r>
                        <a:rPr lang="zh-CN" altLang="en-US" sz="2000"/>
                        <a:t>题</a:t>
                      </a:r>
                      <a:endParaRPr lang="zh-CN" altLang="en-US" sz="2000"/>
                    </a:p>
                  </a:txBody>
                  <a:tcPr/>
                </a:tc>
                <a:tc>
                  <a:txBody>
                    <a:bodyPr/>
                    <a:p>
                      <a:pPr>
                        <a:buNone/>
                      </a:pPr>
                      <a:endParaRPr lang="zh-CN" altLang="en-US" sz="2000"/>
                    </a:p>
                  </a:txBody>
                  <a:tcPr/>
                </a:tc>
                <a:tc>
                  <a:txBody>
                    <a:bodyPr/>
                    <a:p>
                      <a:pPr>
                        <a:buNone/>
                      </a:pPr>
                      <a:endParaRPr lang="zh-CN" altLang="en-US" sz="2000"/>
                    </a:p>
                  </a:txBody>
                  <a:tcPr/>
                </a:tc>
              </a:tr>
              <a:tr h="381000">
                <a:tc>
                  <a:txBody>
                    <a:bodyPr/>
                    <a:p>
                      <a:pPr>
                        <a:buNone/>
                      </a:pPr>
                      <a:r>
                        <a:rPr lang="en-US" altLang="zh-CN" sz="2000"/>
                        <a:t>2022</a:t>
                      </a:r>
                      <a:r>
                        <a:rPr lang="zh-CN" altLang="en-US" sz="2000"/>
                        <a:t>历史</a:t>
                      </a:r>
                      <a:endParaRPr lang="zh-CN" altLang="en-US" sz="2000"/>
                    </a:p>
                  </a:txBody>
                  <a:tcPr/>
                </a:tc>
                <a:tc>
                  <a:txBody>
                    <a:bodyPr/>
                    <a:p>
                      <a:pPr>
                        <a:buNone/>
                      </a:pPr>
                      <a:r>
                        <a:rPr lang="en-US" altLang="zh-CN" sz="2000"/>
                        <a:t>23</a:t>
                      </a:r>
                      <a:r>
                        <a:rPr lang="zh-CN" altLang="en-US" sz="2000"/>
                        <a:t>题</a:t>
                      </a:r>
                      <a:endParaRPr lang="zh-CN" altLang="en-US" sz="2000"/>
                    </a:p>
                  </a:txBody>
                  <a:tcPr/>
                </a:tc>
                <a:tc>
                  <a:txBody>
                    <a:bodyPr/>
                    <a:p>
                      <a:pPr>
                        <a:buNone/>
                      </a:pPr>
                      <a:endParaRPr lang="zh-CN" altLang="en-US" sz="2000"/>
                    </a:p>
                  </a:txBody>
                  <a:tcPr/>
                </a:tc>
                <a:tc>
                  <a:txBody>
                    <a:bodyPr/>
                    <a:p>
                      <a:pPr>
                        <a:buNone/>
                      </a:pPr>
                      <a:r>
                        <a:rPr lang="en-US" altLang="zh-CN" sz="2000"/>
                        <a:t>1</a:t>
                      </a:r>
                      <a:r>
                        <a:rPr lang="zh-CN" altLang="en-US" sz="2000"/>
                        <a:t>题</a:t>
                      </a:r>
                      <a:endParaRPr lang="zh-CN" altLang="en-US" sz="2000"/>
                    </a:p>
                  </a:txBody>
                  <a:tcPr/>
                </a:tc>
                <a:tc>
                  <a:txBody>
                    <a:bodyPr/>
                    <a:p>
                      <a:pPr>
                        <a:buNone/>
                      </a:pPr>
                      <a:r>
                        <a:rPr lang="en-US" altLang="zh-CN" sz="2000"/>
                        <a:t>1</a:t>
                      </a:r>
                      <a:r>
                        <a:rPr lang="zh-CN" altLang="en-US" sz="2000"/>
                        <a:t>题</a:t>
                      </a:r>
                      <a:endParaRPr lang="zh-CN" altLang="en-US" sz="2000"/>
                    </a:p>
                  </a:txBody>
                  <a:tcPr/>
                </a:tc>
              </a:tr>
              <a:tr h="381000">
                <a:tc>
                  <a:txBody>
                    <a:bodyPr/>
                    <a:p>
                      <a:pPr>
                        <a:buNone/>
                      </a:pPr>
                      <a:r>
                        <a:rPr lang="en-US" altLang="zh-CN" sz="2000"/>
                        <a:t>2023</a:t>
                      </a:r>
                      <a:r>
                        <a:rPr lang="zh-CN" altLang="en-US" sz="2000"/>
                        <a:t>历史</a:t>
                      </a:r>
                      <a:endParaRPr lang="zh-CN" altLang="en-US" sz="2000"/>
                    </a:p>
                  </a:txBody>
                  <a:tcPr/>
                </a:tc>
                <a:tc>
                  <a:txBody>
                    <a:bodyPr/>
                    <a:p>
                      <a:pPr>
                        <a:buNone/>
                      </a:pPr>
                      <a:r>
                        <a:rPr lang="en-US" altLang="zh-CN" sz="2000"/>
                        <a:t>23</a:t>
                      </a:r>
                      <a:r>
                        <a:rPr lang="zh-CN" altLang="en-US" sz="2000"/>
                        <a:t>题</a:t>
                      </a:r>
                      <a:endParaRPr lang="zh-CN" altLang="en-US" sz="2000"/>
                    </a:p>
                  </a:txBody>
                  <a:tcPr/>
                </a:tc>
                <a:tc>
                  <a:txBody>
                    <a:bodyPr/>
                    <a:p>
                      <a:pPr>
                        <a:buNone/>
                      </a:pPr>
                      <a:r>
                        <a:rPr lang="en-US" altLang="zh-CN" sz="2000"/>
                        <a:t>2</a:t>
                      </a:r>
                      <a:r>
                        <a:rPr lang="zh-CN" altLang="en-US" sz="2000"/>
                        <a:t>题</a:t>
                      </a:r>
                      <a:endParaRPr lang="zh-CN" altLang="en-US" sz="2000"/>
                    </a:p>
                  </a:txBody>
                  <a:tcPr/>
                </a:tc>
                <a:tc>
                  <a:txBody>
                    <a:bodyPr/>
                    <a:p>
                      <a:pPr>
                        <a:buNone/>
                      </a:pPr>
                      <a:endParaRPr lang="zh-CN" altLang="en-US" sz="2000"/>
                    </a:p>
                  </a:txBody>
                  <a:tcPr/>
                </a:tc>
                <a:tc>
                  <a:txBody>
                    <a:bodyPr/>
                    <a:p>
                      <a:pPr>
                        <a:buNone/>
                      </a:pPr>
                      <a:endParaRPr lang="zh-CN" altLang="en-US" sz="2000"/>
                    </a:p>
                  </a:txBody>
                  <a:tcPr/>
                </a:tc>
              </a:tr>
            </a:tbl>
          </a:graphicData>
        </a:graphic>
      </p:graphicFrame>
      <p:graphicFrame>
        <p:nvGraphicFramePr>
          <p:cNvPr id="6" name="表格 5"/>
          <p:cNvGraphicFramePr/>
          <p:nvPr>
            <p:custDataLst>
              <p:tags r:id="rId21"/>
            </p:custDataLst>
          </p:nvPr>
        </p:nvGraphicFramePr>
        <p:xfrm>
          <a:off x="4840605" y="4767580"/>
          <a:ext cx="7275830" cy="2133600"/>
        </p:xfrm>
        <a:graphic>
          <a:graphicData uri="http://schemas.openxmlformats.org/drawingml/2006/table">
            <a:tbl>
              <a:tblPr firstRow="1" bandRow="1">
                <a:tableStyleId>{5C22544A-7EE6-4342-B048-85BDC9FD1C3A}</a:tableStyleId>
              </a:tblPr>
              <a:tblGrid>
                <a:gridCol w="1333500"/>
                <a:gridCol w="946785"/>
                <a:gridCol w="1213485"/>
                <a:gridCol w="1429385"/>
                <a:gridCol w="2352675"/>
              </a:tblGrid>
              <a:tr h="640080">
                <a:tc>
                  <a:txBody>
                    <a:bodyPr/>
                    <a:p>
                      <a:pPr>
                        <a:buNone/>
                      </a:pPr>
                      <a:endParaRPr lang="zh-CN" altLang="en-US" sz="2000"/>
                    </a:p>
                  </a:txBody>
                  <a:tcPr/>
                </a:tc>
                <a:tc>
                  <a:txBody>
                    <a:bodyPr/>
                    <a:p>
                      <a:pPr>
                        <a:buNone/>
                      </a:pPr>
                      <a:r>
                        <a:rPr lang="zh-CN" altLang="en-US" sz="2000"/>
                        <a:t>选择题</a:t>
                      </a:r>
                      <a:endParaRPr lang="zh-CN" altLang="en-US" sz="2000"/>
                    </a:p>
                  </a:txBody>
                  <a:tcPr/>
                </a:tc>
                <a:tc>
                  <a:txBody>
                    <a:bodyPr/>
                    <a:p>
                      <a:pPr>
                        <a:buNone/>
                      </a:pPr>
                      <a:r>
                        <a:rPr lang="zh-CN" altLang="en-US" sz="2000"/>
                        <a:t>材料题</a:t>
                      </a:r>
                      <a:endParaRPr lang="zh-CN" altLang="en-US" sz="2000"/>
                    </a:p>
                  </a:txBody>
                  <a:tcPr/>
                </a:tc>
                <a:tc>
                  <a:txBody>
                    <a:bodyPr/>
                    <a:p>
                      <a:pPr>
                        <a:buNone/>
                      </a:pPr>
                      <a:r>
                        <a:rPr lang="zh-CN" altLang="en-US" sz="2000"/>
                        <a:t>综合题</a:t>
                      </a:r>
                      <a:endParaRPr lang="zh-CN" altLang="en-US" sz="2000"/>
                    </a:p>
                  </a:txBody>
                  <a:tcPr/>
                </a:tc>
                <a:tc>
                  <a:txBody>
                    <a:bodyPr/>
                    <a:p>
                      <a:pPr>
                        <a:buNone/>
                      </a:pPr>
                      <a:r>
                        <a:rPr lang="zh-CN" altLang="en-US" sz="2000"/>
                        <a:t>论述题</a:t>
                      </a:r>
                      <a:endParaRPr lang="zh-CN" altLang="en-US" sz="2000"/>
                    </a:p>
                  </a:txBody>
                  <a:tcPr/>
                </a:tc>
              </a:tr>
              <a:tr h="381000">
                <a:tc>
                  <a:txBody>
                    <a:bodyPr/>
                    <a:p>
                      <a:pPr>
                        <a:buNone/>
                      </a:pPr>
                      <a:r>
                        <a:rPr lang="en-US" altLang="zh-CN" sz="2000"/>
                        <a:t>2021</a:t>
                      </a:r>
                      <a:r>
                        <a:rPr lang="zh-CN" altLang="en-US" sz="2000"/>
                        <a:t>地理</a:t>
                      </a:r>
                      <a:endParaRPr lang="zh-CN" altLang="en-US" sz="2000"/>
                    </a:p>
                  </a:txBody>
                  <a:tcPr/>
                </a:tc>
                <a:tc>
                  <a:txBody>
                    <a:bodyPr/>
                    <a:p>
                      <a:pPr>
                        <a:buNone/>
                      </a:pPr>
                      <a:r>
                        <a:rPr lang="en-US" altLang="zh-CN" sz="2000"/>
                        <a:t>30</a:t>
                      </a:r>
                      <a:r>
                        <a:rPr lang="zh-CN" altLang="en-US" sz="2000"/>
                        <a:t>题</a:t>
                      </a:r>
                      <a:endParaRPr lang="zh-CN" altLang="en-US" sz="2000"/>
                    </a:p>
                  </a:txBody>
                  <a:tcPr/>
                </a:tc>
                <a:tc>
                  <a:txBody>
                    <a:bodyPr/>
                    <a:p>
                      <a:pPr>
                        <a:buNone/>
                      </a:pPr>
                      <a:r>
                        <a:rPr lang="en-US" altLang="zh-CN" sz="2000">
                          <a:sym typeface="+mn-ea"/>
                        </a:rPr>
                        <a:t>2</a:t>
                      </a:r>
                      <a:r>
                        <a:rPr lang="zh-CN" altLang="en-US" sz="2000">
                          <a:sym typeface="+mn-ea"/>
                        </a:rPr>
                        <a:t>题</a:t>
                      </a:r>
                      <a:endParaRPr lang="zh-CN" altLang="en-US" sz="2000">
                        <a:sym typeface="+mn-ea"/>
                      </a:endParaRPr>
                    </a:p>
                  </a:txBody>
                  <a:tcPr/>
                </a:tc>
                <a:tc>
                  <a:txBody>
                    <a:bodyPr/>
                    <a:p>
                      <a:pPr>
                        <a:buNone/>
                      </a:pPr>
                      <a:endParaRPr lang="zh-CN" altLang="en-US" sz="2000"/>
                    </a:p>
                  </a:txBody>
                  <a:tcPr/>
                </a:tc>
                <a:tc>
                  <a:txBody>
                    <a:bodyPr/>
                    <a:p>
                      <a:pPr>
                        <a:buNone/>
                      </a:pPr>
                      <a:endParaRPr lang="zh-CN" altLang="en-US" sz="2000"/>
                    </a:p>
                  </a:txBody>
                  <a:tcPr/>
                </a:tc>
              </a:tr>
              <a:tr h="381000">
                <a:tc>
                  <a:txBody>
                    <a:bodyPr/>
                    <a:p>
                      <a:pPr>
                        <a:buNone/>
                      </a:pPr>
                      <a:r>
                        <a:rPr lang="en-US" altLang="zh-CN" sz="2000"/>
                        <a:t>2022</a:t>
                      </a:r>
                      <a:r>
                        <a:rPr lang="zh-CN" altLang="en-US" sz="2000"/>
                        <a:t>地理</a:t>
                      </a:r>
                      <a:endParaRPr lang="zh-CN" altLang="en-US" sz="2000"/>
                    </a:p>
                  </a:txBody>
                  <a:tcPr/>
                </a:tc>
                <a:tc>
                  <a:txBody>
                    <a:bodyPr/>
                    <a:p>
                      <a:pPr>
                        <a:buNone/>
                      </a:pPr>
                      <a:r>
                        <a:rPr lang="en-US" altLang="zh-CN" sz="2000"/>
                        <a:t>30</a:t>
                      </a:r>
                      <a:r>
                        <a:rPr lang="zh-CN" altLang="en-US" sz="2000"/>
                        <a:t>题</a:t>
                      </a:r>
                      <a:endParaRPr lang="zh-CN" altLang="en-US" sz="2000"/>
                    </a:p>
                  </a:txBody>
                  <a:tcPr/>
                </a:tc>
                <a:tc>
                  <a:txBody>
                    <a:bodyPr/>
                    <a:p>
                      <a:pPr>
                        <a:buNone/>
                      </a:pPr>
                      <a:endParaRPr lang="zh-CN" altLang="en-US" sz="2000"/>
                    </a:p>
                  </a:txBody>
                  <a:tcPr/>
                </a:tc>
                <a:tc>
                  <a:txBody>
                    <a:bodyPr/>
                    <a:p>
                      <a:pPr>
                        <a:buNone/>
                      </a:pPr>
                      <a:r>
                        <a:rPr lang="en-US" altLang="zh-CN" sz="2000"/>
                        <a:t>2</a:t>
                      </a:r>
                      <a:r>
                        <a:rPr lang="zh-CN" altLang="en-US" sz="2000"/>
                        <a:t>题</a:t>
                      </a:r>
                      <a:endParaRPr lang="zh-CN" altLang="en-US" sz="2000"/>
                    </a:p>
                  </a:txBody>
                  <a:tcPr/>
                </a:tc>
                <a:tc>
                  <a:txBody>
                    <a:bodyPr/>
                    <a:p>
                      <a:pPr>
                        <a:buNone/>
                      </a:pPr>
                      <a:r>
                        <a:rPr lang="en-US" altLang="zh-CN" sz="2000"/>
                        <a:t>1</a:t>
                      </a:r>
                      <a:r>
                        <a:rPr lang="zh-CN" altLang="en-US" sz="2000"/>
                        <a:t>题</a:t>
                      </a:r>
                      <a:endParaRPr lang="zh-CN" altLang="en-US" sz="2000"/>
                    </a:p>
                  </a:txBody>
                  <a:tcPr/>
                </a:tc>
              </a:tr>
              <a:tr h="381000">
                <a:tc>
                  <a:txBody>
                    <a:bodyPr/>
                    <a:p>
                      <a:pPr>
                        <a:buNone/>
                      </a:pPr>
                      <a:r>
                        <a:rPr lang="en-US" altLang="zh-CN" sz="2000"/>
                        <a:t>2023</a:t>
                      </a:r>
                      <a:r>
                        <a:rPr lang="zh-CN" altLang="en-US" sz="2000"/>
                        <a:t>地理</a:t>
                      </a:r>
                      <a:endParaRPr lang="zh-CN" altLang="en-US" sz="2000"/>
                    </a:p>
                  </a:txBody>
                  <a:tcPr/>
                </a:tc>
                <a:tc>
                  <a:txBody>
                    <a:bodyPr/>
                    <a:p>
                      <a:pPr>
                        <a:buNone/>
                      </a:pPr>
                      <a:r>
                        <a:rPr lang="en-US" altLang="zh-CN" sz="2000"/>
                        <a:t>30</a:t>
                      </a:r>
                      <a:r>
                        <a:rPr lang="zh-CN" altLang="en-US" sz="2000"/>
                        <a:t>题</a:t>
                      </a:r>
                      <a:endParaRPr lang="zh-CN" altLang="en-US" sz="2000"/>
                    </a:p>
                  </a:txBody>
                  <a:tcPr/>
                </a:tc>
                <a:tc>
                  <a:txBody>
                    <a:bodyPr/>
                    <a:p>
                      <a:pPr>
                        <a:buNone/>
                      </a:pPr>
                      <a:r>
                        <a:rPr lang="en-US" altLang="zh-CN" sz="2000"/>
                        <a:t>2</a:t>
                      </a:r>
                      <a:r>
                        <a:rPr lang="zh-CN" altLang="en-US" sz="2000"/>
                        <a:t>题</a:t>
                      </a:r>
                      <a:endParaRPr lang="zh-CN" altLang="en-US" sz="2000"/>
                    </a:p>
                  </a:txBody>
                  <a:tcPr/>
                </a:tc>
                <a:tc>
                  <a:txBody>
                    <a:bodyPr/>
                    <a:p>
                      <a:pPr>
                        <a:buNone/>
                      </a:pPr>
                      <a:r>
                        <a:rPr lang="en-US" altLang="zh-CN" sz="2000">
                          <a:sym typeface="+mn-ea"/>
                        </a:rPr>
                        <a:t>2</a:t>
                      </a:r>
                      <a:r>
                        <a:rPr lang="zh-CN" altLang="en-US" sz="2000">
                          <a:sym typeface="+mn-ea"/>
                        </a:rPr>
                        <a:t>题</a:t>
                      </a:r>
                      <a:endParaRPr lang="zh-CN" altLang="en-US" sz="2000"/>
                    </a:p>
                    <a:p>
                      <a:pPr>
                        <a:buNone/>
                      </a:pPr>
                      <a:endParaRPr lang="zh-CN" altLang="en-US" sz="2000"/>
                    </a:p>
                  </a:txBody>
                  <a:tcPr/>
                </a:tc>
                <a:tc>
                  <a:txBody>
                    <a:bodyPr/>
                    <a:p>
                      <a:pPr>
                        <a:buNone/>
                      </a:pPr>
                      <a:endParaRPr lang="zh-CN" altLang="en-US" sz="2000"/>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61"/>
                                        </p:tgtEl>
                                        <p:attrNameLst>
                                          <p:attrName>style.visibility</p:attrName>
                                        </p:attrNameLst>
                                      </p:cBhvr>
                                      <p:to>
                                        <p:strVal val="visible"/>
                                      </p:to>
                                    </p:set>
                                    <p:anim to="" calcmode="lin" valueType="num">
                                      <p:cBhvr>
                                        <p:cTn id="7" dur="700" fill="hold">
                                          <p:stCondLst>
                                            <p:cond delay="0"/>
                                          </p:stCondLst>
                                        </p:cTn>
                                        <p:tgtEl>
                                          <p:spTgt spid="61"/>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61"/>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65"/>
                                        </p:tgtEl>
                                        <p:attrNameLst>
                                          <p:attrName>style.visibility</p:attrName>
                                        </p:attrNameLst>
                                      </p:cBhvr>
                                      <p:to>
                                        <p:strVal val="visible"/>
                                      </p:to>
                                    </p:set>
                                    <p:anim to="" calcmode="lin" valueType="num">
                                      <p:cBhvr>
                                        <p:cTn id="11" dur="700" fill="hold">
                                          <p:stCondLst>
                                            <p:cond delay="0"/>
                                          </p:stCondLst>
                                        </p:cTn>
                                        <p:tgtEl>
                                          <p:spTgt spid="65"/>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65"/>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139"/>
                                        </p:tgtEl>
                                        <p:attrNameLst>
                                          <p:attrName>style.visibility</p:attrName>
                                        </p:attrNameLst>
                                      </p:cBhvr>
                                      <p:to>
                                        <p:strVal val="visible"/>
                                      </p:to>
                                    </p:set>
                                    <p:anim to="" calcmode="lin" valueType="num">
                                      <p:cBhvr>
                                        <p:cTn id="15" dur="700" fill="hold">
                                          <p:stCondLst>
                                            <p:cond delay="0"/>
                                          </p:stCondLst>
                                        </p:cTn>
                                        <p:tgtEl>
                                          <p:spTgt spid="139"/>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autoUpdateAnimBg="0"/>
      <p:bldP spid="65" grpId="0" bldLvl="0" animBg="1" autoUpdateAnimBg="0"/>
      <p:bldP spid="139" grpId="0" bldLvl="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文本框 4"/>
          <p:cNvSpPr txBox="1"/>
          <p:nvPr>
            <p:custDataLst>
              <p:tags r:id="rId1"/>
            </p:custDataLst>
          </p:nvPr>
        </p:nvSpPr>
        <p:spPr>
          <a:xfrm>
            <a:off x="3904774" y="2668312"/>
            <a:ext cx="4382453"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rgbClr val="3A3A3A"/>
                </a:solidFill>
                <a:effectLst/>
                <a:uLnTx/>
                <a:uFillTx/>
                <a:latin typeface="Calibri Light" panose="020F0302020204030204" pitchFamily="34" charset="0"/>
                <a:ea typeface="等线" panose="02010600030101010101" charset="-122"/>
                <a:cs typeface="+mn-cs"/>
              </a:rPr>
              <a:t>THANK YOU !</a:t>
            </a:r>
            <a:endParaRPr kumimoji="0" lang="en-US" altLang="zh-CN" sz="5400" b="1" i="0" u="none" strike="noStrike" kern="1200" cap="none" spc="0" normalizeH="0" baseline="0" noProof="0" dirty="0">
              <a:ln>
                <a:noFill/>
              </a:ln>
              <a:solidFill>
                <a:srgbClr val="3A3A3A"/>
              </a:solidFill>
              <a:effectLst/>
              <a:uLnTx/>
              <a:uFillTx/>
              <a:latin typeface="Calibri Light" panose="020F0302020204030204" pitchFamily="34" charset="0"/>
              <a:ea typeface="等线" panose="02010600030101010101" charset="-122"/>
              <a:cs typeface="+mn-cs"/>
            </a:endParaRPr>
          </a:p>
        </p:txBody>
      </p:sp>
      <p:cxnSp>
        <p:nvCxnSpPr>
          <p:cNvPr id="6" name="PA_直接连接符 5"/>
          <p:cNvCxnSpPr/>
          <p:nvPr>
            <p:custDataLst>
              <p:tags r:id="rId2"/>
            </p:custDataLst>
          </p:nvPr>
        </p:nvCxnSpPr>
        <p:spPr>
          <a:xfrm>
            <a:off x="5064792" y="3515819"/>
            <a:ext cx="1671484" cy="0"/>
          </a:xfrm>
          <a:prstGeom prst="line">
            <a:avLst/>
          </a:prstGeom>
          <a:ln w="22225">
            <a:solidFill>
              <a:srgbClr val="FFC001"/>
            </a:solidFill>
          </a:ln>
        </p:spPr>
        <p:style>
          <a:lnRef idx="1">
            <a:schemeClr val="accent1"/>
          </a:lnRef>
          <a:fillRef idx="0">
            <a:schemeClr val="accent1"/>
          </a:fillRef>
          <a:effectRef idx="0">
            <a:schemeClr val="accent1"/>
          </a:effectRef>
          <a:fontRef idx="minor">
            <a:schemeClr val="tx1"/>
          </a:fontRef>
        </p:style>
      </p:cxnSp>
      <p:sp>
        <p:nvSpPr>
          <p:cNvPr id="10" name="PA_任意多边形 9"/>
          <p:cNvSpPr/>
          <p:nvPr>
            <p:custDataLst>
              <p:tags r:id="rId3"/>
            </p:custDataLst>
          </p:nvPr>
        </p:nvSpPr>
        <p:spPr>
          <a:xfrm>
            <a:off x="2" y="4195205"/>
            <a:ext cx="12192000" cy="2662795"/>
          </a:xfrm>
          <a:custGeom>
            <a:avLst/>
            <a:gdLst>
              <a:gd name="connsiteX0" fmla="*/ 0 w 12192000"/>
              <a:gd name="connsiteY0" fmla="*/ 0 h 2662795"/>
              <a:gd name="connsiteX1" fmla="*/ 500336 w 12192000"/>
              <a:gd name="connsiteY1" fmla="*/ 219312 h 2662795"/>
              <a:gd name="connsiteX2" fmla="*/ 1899137 w 12192000"/>
              <a:gd name="connsiteY2" fmla="*/ 689315 h 2662795"/>
              <a:gd name="connsiteX3" fmla="*/ 3362177 w 12192000"/>
              <a:gd name="connsiteY3" fmla="*/ 576774 h 2662795"/>
              <a:gd name="connsiteX4" fmla="*/ 4501660 w 12192000"/>
              <a:gd name="connsiteY4" fmla="*/ 450165 h 2662795"/>
              <a:gd name="connsiteX5" fmla="*/ 6091309 w 12192000"/>
              <a:gd name="connsiteY5" fmla="*/ 520503 h 2662795"/>
              <a:gd name="connsiteX6" fmla="*/ 7849771 w 12192000"/>
              <a:gd name="connsiteY6" fmla="*/ 787789 h 2662795"/>
              <a:gd name="connsiteX7" fmla="*/ 9411285 w 12192000"/>
              <a:gd name="connsiteY7" fmla="*/ 801857 h 2662795"/>
              <a:gd name="connsiteX8" fmla="*/ 10944663 w 12192000"/>
              <a:gd name="connsiteY8" fmla="*/ 844060 h 2662795"/>
              <a:gd name="connsiteX9" fmla="*/ 12175491 w 12192000"/>
              <a:gd name="connsiteY9" fmla="*/ 424008 h 2662795"/>
              <a:gd name="connsiteX10" fmla="*/ 12183035 w 12192000"/>
              <a:gd name="connsiteY10" fmla="*/ 420587 h 2662795"/>
              <a:gd name="connsiteX11" fmla="*/ 12192000 w 12192000"/>
              <a:gd name="connsiteY11" fmla="*/ 420896 h 2662795"/>
              <a:gd name="connsiteX12" fmla="*/ 12192000 w 12192000"/>
              <a:gd name="connsiteY12" fmla="*/ 2662795 h 2662795"/>
              <a:gd name="connsiteX13" fmla="*/ 0 w 12192000"/>
              <a:gd name="connsiteY13" fmla="*/ 2662795 h 2662795"/>
              <a:gd name="connsiteX14" fmla="*/ 0 w 12192000"/>
              <a:gd name="connsiteY14" fmla="*/ 0 h 266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62795">
                <a:moveTo>
                  <a:pt x="0" y="0"/>
                </a:moveTo>
                <a:lnTo>
                  <a:pt x="500336" y="219312"/>
                </a:lnTo>
                <a:cubicBezTo>
                  <a:pt x="997266" y="432360"/>
                  <a:pt x="1478865" y="617218"/>
                  <a:pt x="1899137" y="689315"/>
                </a:cubicBezTo>
                <a:cubicBezTo>
                  <a:pt x="2459500" y="785444"/>
                  <a:pt x="2928423" y="616632"/>
                  <a:pt x="3362177" y="576774"/>
                </a:cubicBezTo>
                <a:cubicBezTo>
                  <a:pt x="3795931" y="536916"/>
                  <a:pt x="4046805" y="459544"/>
                  <a:pt x="4501660" y="450165"/>
                </a:cubicBezTo>
                <a:cubicBezTo>
                  <a:pt x="4956515" y="440787"/>
                  <a:pt x="5533291" y="464232"/>
                  <a:pt x="6091309" y="520503"/>
                </a:cubicBezTo>
                <a:cubicBezTo>
                  <a:pt x="6649327" y="576774"/>
                  <a:pt x="7296442" y="740897"/>
                  <a:pt x="7849771" y="787789"/>
                </a:cubicBezTo>
                <a:cubicBezTo>
                  <a:pt x="8403100" y="834681"/>
                  <a:pt x="9411285" y="801857"/>
                  <a:pt x="9411285" y="801857"/>
                </a:cubicBezTo>
                <a:cubicBezTo>
                  <a:pt x="9927100" y="811235"/>
                  <a:pt x="10478085" y="909709"/>
                  <a:pt x="10944663" y="844060"/>
                </a:cubicBezTo>
                <a:cubicBezTo>
                  <a:pt x="11352919" y="786617"/>
                  <a:pt x="12016079" y="495812"/>
                  <a:pt x="12175491" y="424008"/>
                </a:cubicBezTo>
                <a:lnTo>
                  <a:pt x="12183035" y="420587"/>
                </a:lnTo>
                <a:lnTo>
                  <a:pt x="12192000" y="420896"/>
                </a:lnTo>
                <a:lnTo>
                  <a:pt x="12192000" y="2662795"/>
                </a:lnTo>
                <a:lnTo>
                  <a:pt x="0" y="2662795"/>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PA_文本框 19"/>
          <p:cNvSpPr txBox="1">
            <a:spLocks noChangeArrowheads="1"/>
          </p:cNvSpPr>
          <p:nvPr>
            <p:custDataLst>
              <p:tags r:id="rId4"/>
            </p:custDataLst>
          </p:nvPr>
        </p:nvSpPr>
        <p:spPr bwMode="auto">
          <a:xfrm>
            <a:off x="3142615" y="1550670"/>
            <a:ext cx="616521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dirty="0">
                <a:ln>
                  <a:noFill/>
                </a:ln>
                <a:solidFill>
                  <a:srgbClr val="3A3A3A"/>
                </a:solidFill>
                <a:effectLst/>
                <a:uLnTx/>
                <a:uFillTx/>
                <a:latin typeface="等线" panose="02010600030101010101" charset="-122"/>
                <a:ea typeface="等线" panose="02010600030101010101" charset="-122"/>
                <a:cs typeface="等线" panose="02010600030101010101" charset="-122"/>
              </a:rPr>
              <a:t>感谢聆听</a:t>
            </a:r>
            <a:r>
              <a:rPr kumimoji="0" lang="en-US" altLang="zh-CN" sz="4800" b="1" i="0" u="none" strike="noStrike" kern="1200" cap="none" spc="0" normalizeH="0" baseline="0" noProof="0" dirty="0">
                <a:ln>
                  <a:noFill/>
                </a:ln>
                <a:solidFill>
                  <a:srgbClr val="3A3A3A"/>
                </a:solidFill>
                <a:effectLst/>
                <a:uLnTx/>
                <a:uFillTx/>
                <a:latin typeface="等线" panose="02010600030101010101" charset="-122"/>
                <a:ea typeface="等线" panose="02010600030101010101" charset="-122"/>
                <a:cs typeface="等线" panose="02010600030101010101" charset="-122"/>
              </a:rPr>
              <a:t> </a:t>
            </a:r>
            <a:r>
              <a:rPr kumimoji="0" lang="zh-CN" altLang="en-US" sz="4800" b="1" i="0" u="none" strike="noStrike" kern="1200" cap="none" spc="0" normalizeH="0" baseline="0" noProof="0" dirty="0">
                <a:ln>
                  <a:noFill/>
                </a:ln>
                <a:solidFill>
                  <a:srgbClr val="3A3A3A"/>
                </a:solidFill>
                <a:effectLst/>
                <a:uLnTx/>
                <a:uFillTx/>
                <a:latin typeface="等线" panose="02010600030101010101" charset="-122"/>
                <a:ea typeface="等线" panose="02010600030101010101" charset="-122"/>
                <a:cs typeface="等线" panose="02010600030101010101" charset="-122"/>
              </a:rPr>
              <a:t>请批评指正</a:t>
            </a:r>
            <a:endParaRPr kumimoji="0" lang="zh-CN" altLang="en-US" sz="4800" b="1" i="0" u="none" strike="noStrike" kern="1200" cap="none" spc="0" normalizeH="0" baseline="0" noProof="0" dirty="0">
              <a:ln>
                <a:noFill/>
              </a:ln>
              <a:solidFill>
                <a:srgbClr val="3A3A3A"/>
              </a:solidFill>
              <a:effectLst/>
              <a:uLnTx/>
              <a:uFillTx/>
              <a:latin typeface="等线" panose="02010600030101010101" charset="-122"/>
              <a:ea typeface="等线" panose="02010600030101010101" charset="-122"/>
              <a:cs typeface="等线"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5"/>
                                        </p:tgtEl>
                                        <p:attrNameLst>
                                          <p:attrName>style.visibility</p:attrName>
                                        </p:attrNameLst>
                                      </p:cBhvr>
                                      <p:to>
                                        <p:strVal val="visible"/>
                                      </p:to>
                                    </p:set>
                                    <p:anim to="" calcmode="lin" valueType="num">
                                      <p:cBhvr>
                                        <p:cTn id="7" dur="700" fill="hold">
                                          <p:stCondLst>
                                            <p:cond delay="0"/>
                                          </p:stCondLst>
                                        </p:cTn>
                                        <p:tgtEl>
                                          <p:spTgt spid="5"/>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5"/>
                                        </p:tgtEl>
                                      </p:cBhvr>
                                    </p:animEffect>
                                  </p:childTnLst>
                                </p:cTn>
                              </p:par>
                              <p:par>
                                <p:cTn id="9" presetID="0" presetClass="entr" presetSubtype="0" fill="hold" nodeType="withEffect">
                                  <p:stCondLst>
                                    <p:cond delay="0"/>
                                  </p:stCondLst>
                                  <p:iterate type="lt">
                                    <p:tmPct val="10000"/>
                                  </p:iterate>
                                  <p:childTnLst>
                                    <p:set>
                                      <p:cBhvr>
                                        <p:cTn id="10" dur="700" fill="hold">
                                          <p:stCondLst>
                                            <p:cond delay="0"/>
                                          </p:stCondLst>
                                        </p:cTn>
                                        <p:tgtEl>
                                          <p:spTgt spid="6"/>
                                        </p:tgtEl>
                                        <p:attrNameLst>
                                          <p:attrName>style.visibility</p:attrName>
                                        </p:attrNameLst>
                                      </p:cBhvr>
                                      <p:to>
                                        <p:strVal val="visible"/>
                                      </p:to>
                                    </p:set>
                                    <p:anim to="" calcmode="lin" valueType="num">
                                      <p:cBhvr>
                                        <p:cTn id="11" dur="700" fill="hold">
                                          <p:stCondLst>
                                            <p:cond delay="0"/>
                                          </p:stCondLst>
                                        </p:cTn>
                                        <p:tgtEl>
                                          <p:spTgt spid="6"/>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6"/>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10"/>
                                        </p:tgtEl>
                                        <p:attrNameLst>
                                          <p:attrName>style.visibility</p:attrName>
                                        </p:attrNameLst>
                                      </p:cBhvr>
                                      <p:to>
                                        <p:strVal val="visible"/>
                                      </p:to>
                                    </p:set>
                                    <p:anim to="" calcmode="lin" valueType="num">
                                      <p:cBhvr>
                                        <p:cTn id="15" dur="700" fill="hold">
                                          <p:stCondLst>
                                            <p:cond delay="0"/>
                                          </p:stCondLst>
                                        </p:cTn>
                                        <p:tgtEl>
                                          <p:spTgt spid="10"/>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10"/>
                                        </p:tgtEl>
                                      </p:cBhvr>
                                    </p:animEffect>
                                  </p:childTnLst>
                                </p:cTn>
                              </p:par>
                              <p:par>
                                <p:cTn id="17" presetID="0" presetClass="entr" presetSubtype="0" fill="hold" grpId="0" nodeType="withEffect">
                                  <p:stCondLst>
                                    <p:cond delay="0"/>
                                  </p:stCondLst>
                                  <p:iterate type="lt">
                                    <p:tmPct val="10000"/>
                                  </p:iterate>
                                  <p:childTnLst>
                                    <p:set>
                                      <p:cBhvr>
                                        <p:cTn id="18" dur="700" fill="hold">
                                          <p:stCondLst>
                                            <p:cond delay="0"/>
                                          </p:stCondLst>
                                        </p:cTn>
                                        <p:tgtEl>
                                          <p:spTgt spid="20"/>
                                        </p:tgtEl>
                                        <p:attrNameLst>
                                          <p:attrName>style.visibility</p:attrName>
                                        </p:attrNameLst>
                                      </p:cBhvr>
                                      <p:to>
                                        <p:strVal val="visible"/>
                                      </p:to>
                                    </p:set>
                                    <p:anim to="" calcmode="lin" valueType="num">
                                      <p:cBhvr>
                                        <p:cTn id="19" dur="700" fill="hold">
                                          <p:stCondLst>
                                            <p:cond delay="0"/>
                                          </p:stCondLst>
                                        </p:cTn>
                                        <p:tgtEl>
                                          <p:spTgt spid="20"/>
                                        </p:tgtEl>
                                        <p:attrNameLst>
                                          <p:attrName>ppt_x</p:attrName>
                                        </p:attrNameLst>
                                      </p:cBhvr>
                                      <p:tavLst>
                                        <p:tav tm="0" fmla="#ppt_x+#ppt_w*((1.5-1.5*$)^3-(1.5-1.5*$)^2)">
                                          <p:val>
                                            <p:fltVal val="0"/>
                                          </p:val>
                                        </p:tav>
                                        <p:tav tm="100000">
                                          <p:val>
                                            <p:fltVal val="1"/>
                                          </p:val>
                                        </p:tav>
                                      </p:tavLst>
                                    </p:anim>
                                    <p:animEffect filter="fade">
                                      <p:cBhvr>
                                        <p:cTn id="20" dur="700">
                                          <p:stCondLst>
                                            <p:cond delay="0"/>
                                          </p:stCondLst>
                                        </p:cTn>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10" grpId="0" animBg="1" autoUpdateAnimBg="0"/>
      <p:bldP spid="2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PA_任意多边形 60"/>
          <p:cNvSpPr/>
          <p:nvPr>
            <p:custDataLst>
              <p:tags r:id="rId1"/>
            </p:custDataLst>
          </p:nvPr>
        </p:nvSpPr>
        <p:spPr>
          <a:xfrm>
            <a:off x="1" y="3917302"/>
            <a:ext cx="3560361" cy="2940699"/>
          </a:xfrm>
          <a:custGeom>
            <a:avLst/>
            <a:gdLst>
              <a:gd name="connsiteX0" fmla="*/ 0 w 3560361"/>
              <a:gd name="connsiteY0" fmla="*/ 0 h 2940699"/>
              <a:gd name="connsiteX1" fmla="*/ 3560361 w 3560361"/>
              <a:gd name="connsiteY1" fmla="*/ 2940699 h 2940699"/>
              <a:gd name="connsiteX2" fmla="*/ 0 w 3560361"/>
              <a:gd name="connsiteY2" fmla="*/ 2940699 h 2940699"/>
              <a:gd name="connsiteX3" fmla="*/ 0 w 3560361"/>
              <a:gd name="connsiteY3" fmla="*/ 0 h 2940699"/>
            </a:gdLst>
            <a:ahLst/>
            <a:cxnLst>
              <a:cxn ang="0">
                <a:pos x="connsiteX0" y="connsiteY0"/>
              </a:cxn>
              <a:cxn ang="0">
                <a:pos x="connsiteX1" y="connsiteY1"/>
              </a:cxn>
              <a:cxn ang="0">
                <a:pos x="connsiteX2" y="connsiteY2"/>
              </a:cxn>
              <a:cxn ang="0">
                <a:pos x="connsiteX3" y="connsiteY3"/>
              </a:cxn>
            </a:cxnLst>
            <a:rect l="l" t="t" r="r" b="b"/>
            <a:pathLst>
              <a:path w="3560361" h="2940699">
                <a:moveTo>
                  <a:pt x="0" y="0"/>
                </a:moveTo>
                <a:lnTo>
                  <a:pt x="3560361" y="2940699"/>
                </a:lnTo>
                <a:lnTo>
                  <a:pt x="0" y="2940699"/>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5" name="PA_任意多边形 64"/>
          <p:cNvSpPr/>
          <p:nvPr>
            <p:custDataLst>
              <p:tags r:id="rId2"/>
            </p:custDataLst>
          </p:nvPr>
        </p:nvSpPr>
        <p:spPr>
          <a:xfrm>
            <a:off x="1" y="1962832"/>
            <a:ext cx="5926677" cy="4895169"/>
          </a:xfrm>
          <a:custGeom>
            <a:avLst/>
            <a:gdLst>
              <a:gd name="connsiteX0" fmla="*/ 0 w 5926677"/>
              <a:gd name="connsiteY0" fmla="*/ 0 h 4895169"/>
              <a:gd name="connsiteX1" fmla="*/ 5926677 w 5926677"/>
              <a:gd name="connsiteY1" fmla="*/ 4895169 h 4895169"/>
              <a:gd name="connsiteX2" fmla="*/ 2558518 w 5926677"/>
              <a:gd name="connsiteY2" fmla="*/ 4895169 h 4895169"/>
              <a:gd name="connsiteX3" fmla="*/ 0 w 5926677"/>
              <a:gd name="connsiteY3" fmla="*/ 2781948 h 4895169"/>
            </a:gdLst>
            <a:ahLst/>
            <a:cxnLst>
              <a:cxn ang="0">
                <a:pos x="connsiteX0" y="connsiteY0"/>
              </a:cxn>
              <a:cxn ang="0">
                <a:pos x="connsiteX1" y="connsiteY1"/>
              </a:cxn>
              <a:cxn ang="0">
                <a:pos x="connsiteX2" y="connsiteY2"/>
              </a:cxn>
              <a:cxn ang="0">
                <a:pos x="connsiteX3" y="connsiteY3"/>
              </a:cxn>
            </a:cxnLst>
            <a:rect l="l" t="t" r="r" b="b"/>
            <a:pathLst>
              <a:path w="5926677" h="4895169">
                <a:moveTo>
                  <a:pt x="0" y="0"/>
                </a:moveTo>
                <a:lnTo>
                  <a:pt x="5926677" y="4895169"/>
                </a:lnTo>
                <a:lnTo>
                  <a:pt x="2558518" y="4895169"/>
                </a:lnTo>
                <a:lnTo>
                  <a:pt x="0" y="278194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39" name="PA_KSO_Shape"/>
          <p:cNvSpPr/>
          <p:nvPr>
            <p:custDataLst>
              <p:tags r:id="rId3"/>
            </p:custDataLst>
          </p:nvPr>
        </p:nvSpPr>
        <p:spPr>
          <a:xfrm>
            <a:off x="0" y="393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grpSp>
        <p:nvGrpSpPr>
          <p:cNvPr id="67" name="组合 66"/>
          <p:cNvGrpSpPr/>
          <p:nvPr/>
        </p:nvGrpSpPr>
        <p:grpSpPr>
          <a:xfrm>
            <a:off x="492125" y="31750"/>
            <a:ext cx="11407140" cy="875665"/>
            <a:chOff x="1378" y="3890"/>
            <a:chExt cx="16445" cy="1804"/>
          </a:xfrm>
        </p:grpSpPr>
        <p:cxnSp>
          <p:nvCxnSpPr>
            <p:cNvPr id="68" name="直接连接符 67"/>
            <p:cNvCxnSpPr/>
            <p:nvPr>
              <p:custDataLst>
                <p:tags r:id="rId4"/>
              </p:custDataLst>
            </p:nvPr>
          </p:nvCxnSpPr>
          <p:spPr>
            <a:xfrm>
              <a:off x="1378" y="4793"/>
              <a:ext cx="22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nvGrpSpPr>
            <p:cNvPr id="69" name="组合 68"/>
            <p:cNvGrpSpPr/>
            <p:nvPr/>
          </p:nvGrpSpPr>
          <p:grpSpPr>
            <a:xfrm>
              <a:off x="3819" y="3890"/>
              <a:ext cx="1805" cy="1805"/>
              <a:chOff x="2425178" y="2470245"/>
              <a:chExt cx="1146412" cy="1146412"/>
            </a:xfrm>
          </p:grpSpPr>
          <p:sp>
            <p:nvSpPr>
              <p:cNvPr id="70" name="弧形 69"/>
              <p:cNvSpPr/>
              <p:nvPr>
                <p:custDataLst>
                  <p:tags r:id="rId5"/>
                </p:custDataLst>
              </p:nvPr>
            </p:nvSpPr>
            <p:spPr>
              <a:xfrm>
                <a:off x="2425178" y="2470245"/>
                <a:ext cx="1146412" cy="1146412"/>
              </a:xfrm>
              <a:prstGeom prst="arc">
                <a:avLst>
                  <a:gd name="adj1" fmla="val 12769018"/>
                  <a:gd name="adj2" fmla="val 15404033"/>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弧形 70"/>
              <p:cNvSpPr/>
              <p:nvPr>
                <p:custDataLst>
                  <p:tags r:id="rId6"/>
                </p:custDataLst>
              </p:nvPr>
            </p:nvSpPr>
            <p:spPr>
              <a:xfrm>
                <a:off x="2425178" y="2470245"/>
                <a:ext cx="1146412" cy="1146412"/>
              </a:xfrm>
              <a:prstGeom prst="arc">
                <a:avLst>
                  <a:gd name="adj1" fmla="val 16200000"/>
                  <a:gd name="adj2" fmla="val 11981587"/>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23"/>
              <p:cNvSpPr/>
              <p:nvPr>
                <p:custDataLst>
                  <p:tags r:id="rId7"/>
                </p:custDataLst>
              </p:nvPr>
            </p:nvSpPr>
            <p:spPr>
              <a:xfrm>
                <a:off x="2684485" y="2757466"/>
                <a:ext cx="627798" cy="57197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3" name="组合 72"/>
            <p:cNvGrpSpPr/>
            <p:nvPr/>
          </p:nvGrpSpPr>
          <p:grpSpPr>
            <a:xfrm>
              <a:off x="5769" y="3890"/>
              <a:ext cx="12054" cy="1592"/>
              <a:chOff x="3663002" y="2470245"/>
              <a:chExt cx="7654286" cy="1011114"/>
            </a:xfrm>
          </p:grpSpPr>
          <p:cxnSp>
            <p:nvCxnSpPr>
              <p:cNvPr id="74" name="直接连接符 73"/>
              <p:cNvCxnSpPr/>
              <p:nvPr>
                <p:custDataLst>
                  <p:tags r:id="rId8"/>
                </p:custDataLst>
              </p:nvPr>
            </p:nvCxnSpPr>
            <p:spPr>
              <a:xfrm>
                <a:off x="3663002" y="3043451"/>
                <a:ext cx="32330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5" name="直接连接符 74"/>
              <p:cNvCxnSpPr/>
              <p:nvPr>
                <p:custDataLst>
                  <p:tags r:id="rId9"/>
                </p:custDataLst>
              </p:nvPr>
            </p:nvCxnSpPr>
            <p:spPr>
              <a:xfrm>
                <a:off x="8454109" y="3043451"/>
                <a:ext cx="2863179"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6" name="直接连接符 75"/>
              <p:cNvCxnSpPr/>
              <p:nvPr>
                <p:custDataLst>
                  <p:tags r:id="rId10"/>
                </p:custDataLst>
              </p:nvPr>
            </p:nvCxnSpPr>
            <p:spPr>
              <a:xfrm flipV="1">
                <a:off x="6896100" y="2470245"/>
                <a:ext cx="266700" cy="573206"/>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7" name="直接连接符 76"/>
              <p:cNvCxnSpPr/>
              <p:nvPr>
                <p:custDataLst>
                  <p:tags r:id="rId11"/>
                </p:custDataLst>
              </p:nvPr>
            </p:nvCxnSpPr>
            <p:spPr>
              <a:xfrm flipH="1" flipV="1">
                <a:off x="7162801" y="2470245"/>
                <a:ext cx="37037" cy="101111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8" name="直接连接符 77"/>
              <p:cNvCxnSpPr/>
              <p:nvPr>
                <p:custDataLst>
                  <p:tags r:id="rId12"/>
                </p:custDataLst>
              </p:nvPr>
            </p:nvCxnSpPr>
            <p:spPr>
              <a:xfrm>
                <a:off x="7469723" y="3043451"/>
                <a:ext cx="464846"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9" name="直接连接符 78"/>
              <p:cNvCxnSpPr/>
              <p:nvPr>
                <p:custDataLst>
                  <p:tags r:id="rId13"/>
                </p:custDataLst>
              </p:nvPr>
            </p:nvCxnSpPr>
            <p:spPr>
              <a:xfrm flipV="1">
                <a:off x="7199838" y="3043451"/>
                <a:ext cx="269885" cy="43790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0" name="直接连接符 79"/>
              <p:cNvCxnSpPr/>
              <p:nvPr>
                <p:custDataLst>
                  <p:tags r:id="rId14"/>
                </p:custDataLst>
              </p:nvPr>
            </p:nvCxnSpPr>
            <p:spPr>
              <a:xfrm flipV="1">
                <a:off x="7931657" y="2756849"/>
                <a:ext cx="90516" cy="286602"/>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1" name="直接连接符 80"/>
              <p:cNvCxnSpPr/>
              <p:nvPr>
                <p:custDataLst>
                  <p:tags r:id="rId15"/>
                </p:custDataLst>
              </p:nvPr>
            </p:nvCxnSpPr>
            <p:spPr>
              <a:xfrm flipH="1" flipV="1">
                <a:off x="8022173" y="2756848"/>
                <a:ext cx="71954" cy="505557"/>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2" name="直接连接符 81"/>
              <p:cNvCxnSpPr/>
              <p:nvPr>
                <p:custDataLst>
                  <p:tags r:id="rId16"/>
                </p:custDataLst>
              </p:nvPr>
            </p:nvCxnSpPr>
            <p:spPr>
              <a:xfrm flipV="1">
                <a:off x="8094127" y="2648407"/>
                <a:ext cx="237147" cy="61399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3" name="直接连接符 82"/>
              <p:cNvCxnSpPr/>
              <p:nvPr>
                <p:custDataLst>
                  <p:tags r:id="rId17"/>
                </p:custDataLst>
              </p:nvPr>
            </p:nvCxnSpPr>
            <p:spPr>
              <a:xfrm flipH="1" flipV="1">
                <a:off x="8329383" y="2648407"/>
                <a:ext cx="124726" cy="39504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grpSp>
      <p:sp>
        <p:nvSpPr>
          <p:cNvPr id="86" name="文本框 85"/>
          <p:cNvSpPr txBox="1"/>
          <p:nvPr/>
        </p:nvSpPr>
        <p:spPr>
          <a:xfrm>
            <a:off x="43815" y="0"/>
            <a:ext cx="4780915" cy="501015"/>
          </a:xfrm>
          <a:prstGeom prst="rect">
            <a:avLst/>
          </a:prstGeom>
          <a:solidFill>
            <a:schemeClr val="accent1">
              <a:lumMod val="60000"/>
              <a:lumOff val="40000"/>
            </a:schemeClr>
          </a:solidFill>
          <a:ln w="9525">
            <a:noFill/>
          </a:ln>
        </p:spPr>
        <p:txBody>
          <a:bodyPr wrap="square">
            <a:noAutofit/>
          </a:bodyPr>
          <a:p>
            <a:pPr indent="0"/>
            <a:r>
              <a:rPr lang="zh-CN" sz="2400" b="1">
                <a:solidFill>
                  <a:srgbClr val="000000"/>
                </a:solidFill>
                <a:latin typeface="Times New Roman" panose="02020603050405020304" charset="0"/>
                <a:ea typeface="宋体" panose="02010600030101010101" pitchFamily="2" charset="-122"/>
                <a:sym typeface="+mn-ea"/>
              </a:rPr>
              <a:t>分析</a:t>
            </a:r>
            <a:r>
              <a:rPr lang="zh-CN" sz="2400" b="1">
                <a:solidFill>
                  <a:srgbClr val="000000"/>
                </a:solidFill>
                <a:latin typeface="Times New Roman" panose="02020603050405020304" charset="0"/>
                <a:ea typeface="宋体" panose="02010600030101010101" pitchFamily="2" charset="-122"/>
              </a:rPr>
              <a:t>近三年深圳中考试卷</a:t>
            </a:r>
            <a:r>
              <a:rPr lang="zh-CN" sz="2400" b="1">
                <a:solidFill>
                  <a:srgbClr val="000000"/>
                </a:solidFill>
                <a:latin typeface="Times New Roman" panose="02020603050405020304" charset="0"/>
                <a:ea typeface="宋体" panose="02010600030101010101" pitchFamily="2" charset="-122"/>
                <a:sym typeface="+mn-ea"/>
              </a:rPr>
              <a:t>整体特征</a:t>
            </a:r>
            <a:endParaRPr lang="zh-CN" altLang="en-US" sz="2400" b="1">
              <a:solidFill>
                <a:srgbClr val="000000"/>
              </a:solidFill>
              <a:latin typeface="Times New Roman" panose="02020603050405020304" charset="0"/>
              <a:ea typeface="宋体" panose="02010600030101010101" pitchFamily="2" charset="-122"/>
            </a:endParaRPr>
          </a:p>
        </p:txBody>
      </p:sp>
      <p:pic>
        <p:nvPicPr>
          <p:cNvPr id="2" name="图片 1"/>
          <p:cNvPicPr>
            <a:picLocks noChangeAspect="1"/>
          </p:cNvPicPr>
          <p:nvPr/>
        </p:nvPicPr>
        <p:blipFill>
          <a:blip r:embed="rId18"/>
          <a:stretch>
            <a:fillRect/>
          </a:stretch>
        </p:blipFill>
        <p:spPr>
          <a:xfrm>
            <a:off x="43815" y="532765"/>
            <a:ext cx="5628005" cy="6261100"/>
          </a:xfrm>
          <a:prstGeom prst="rect">
            <a:avLst/>
          </a:prstGeom>
          <a:ln w="28575" cmpd="sng">
            <a:solidFill>
              <a:schemeClr val="accent1">
                <a:shade val="50000"/>
              </a:schemeClr>
            </a:solidFill>
            <a:prstDash val="solid"/>
          </a:ln>
        </p:spPr>
      </p:pic>
      <p:sp>
        <p:nvSpPr>
          <p:cNvPr id="3" name="文本框 2"/>
          <p:cNvSpPr txBox="1"/>
          <p:nvPr>
            <p:custDataLst>
              <p:tags r:id="rId19"/>
            </p:custDataLst>
          </p:nvPr>
        </p:nvSpPr>
        <p:spPr>
          <a:xfrm>
            <a:off x="5926455" y="803910"/>
            <a:ext cx="5831205" cy="5701665"/>
          </a:xfrm>
          <a:prstGeom prst="rect">
            <a:avLst/>
          </a:prstGeom>
          <a:solidFill>
            <a:schemeClr val="accent1">
              <a:lumMod val="40000"/>
              <a:lumOff val="60000"/>
            </a:schemeClr>
          </a:solidFill>
          <a:ln w="28575" cmpd="sng">
            <a:solidFill>
              <a:srgbClr val="FF0000"/>
            </a:solidFill>
            <a:prstDash val="sysDot"/>
          </a:ln>
        </p:spPr>
        <p:txBody>
          <a:bodyPr wrap="square">
            <a:noAutofit/>
          </a:bodyPr>
          <a:p>
            <a:pPr indent="0" fontAlgn="auto">
              <a:lnSpc>
                <a:spcPts val="2800"/>
              </a:lnSpc>
            </a:pPr>
            <a:endParaRPr lang="en-US" altLang="zh-CN" sz="3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pP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历史、地理、道德与法治是分开命题，它们之间分值差异性较大。</a:t>
            </a:r>
            <a:endPar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pPr>
            <a:endPar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pP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分值的分布也不一样，题量存在很大的差异。</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pPr>
            <a:endPar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pP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不同年份，不同科目题型也相差很大，综合来看有以下几种类型题目：选择题、材料题、辨析题、综合题、分析说明题、论述题、综合探究题，而我们浙江的题型、题量、分值基本都是固定的。</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61"/>
                                        </p:tgtEl>
                                        <p:attrNameLst>
                                          <p:attrName>style.visibility</p:attrName>
                                        </p:attrNameLst>
                                      </p:cBhvr>
                                      <p:to>
                                        <p:strVal val="visible"/>
                                      </p:to>
                                    </p:set>
                                    <p:anim to="" calcmode="lin" valueType="num">
                                      <p:cBhvr>
                                        <p:cTn id="7" dur="700" fill="hold">
                                          <p:stCondLst>
                                            <p:cond delay="0"/>
                                          </p:stCondLst>
                                        </p:cTn>
                                        <p:tgtEl>
                                          <p:spTgt spid="61"/>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61"/>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65"/>
                                        </p:tgtEl>
                                        <p:attrNameLst>
                                          <p:attrName>style.visibility</p:attrName>
                                        </p:attrNameLst>
                                      </p:cBhvr>
                                      <p:to>
                                        <p:strVal val="visible"/>
                                      </p:to>
                                    </p:set>
                                    <p:anim to="" calcmode="lin" valueType="num">
                                      <p:cBhvr>
                                        <p:cTn id="11" dur="700" fill="hold">
                                          <p:stCondLst>
                                            <p:cond delay="0"/>
                                          </p:stCondLst>
                                        </p:cTn>
                                        <p:tgtEl>
                                          <p:spTgt spid="65"/>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65"/>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139"/>
                                        </p:tgtEl>
                                        <p:attrNameLst>
                                          <p:attrName>style.visibility</p:attrName>
                                        </p:attrNameLst>
                                      </p:cBhvr>
                                      <p:to>
                                        <p:strVal val="visible"/>
                                      </p:to>
                                    </p:set>
                                    <p:anim to="" calcmode="lin" valueType="num">
                                      <p:cBhvr>
                                        <p:cTn id="15" dur="700" fill="hold">
                                          <p:stCondLst>
                                            <p:cond delay="0"/>
                                          </p:stCondLst>
                                        </p:cTn>
                                        <p:tgtEl>
                                          <p:spTgt spid="139"/>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autoUpdateAnimBg="0"/>
      <p:bldP spid="65" grpId="0" bldLvl="0" animBg="1" autoUpdateAnimBg="0"/>
      <p:bldP spid="139"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椭圆 3"/>
          <p:cNvSpPr/>
          <p:nvPr>
            <p:custDataLst>
              <p:tags r:id="rId1"/>
            </p:custDataLst>
          </p:nvPr>
        </p:nvSpPr>
        <p:spPr>
          <a:xfrm>
            <a:off x="2922165" y="2758440"/>
            <a:ext cx="1188720" cy="1188720"/>
          </a:xfrm>
          <a:prstGeom prst="ellipse">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PA_圆角矩形 4"/>
          <p:cNvSpPr/>
          <p:nvPr>
            <p:custDataLst>
              <p:tags r:id="rId2"/>
            </p:custDataLst>
          </p:nvPr>
        </p:nvSpPr>
        <p:spPr>
          <a:xfrm>
            <a:off x="3855720" y="2758440"/>
            <a:ext cx="5516880" cy="115824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PA_文本框 5"/>
          <p:cNvSpPr txBox="1"/>
          <p:nvPr>
            <p:custDataLst>
              <p:tags r:id="rId3"/>
            </p:custDataLst>
          </p:nvPr>
        </p:nvSpPr>
        <p:spPr>
          <a:xfrm>
            <a:off x="4175760" y="2875895"/>
            <a:ext cx="2531462"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srgbClr val="FFC001"/>
                </a:solidFill>
                <a:effectLst/>
                <a:uLnTx/>
                <a:uFillTx/>
                <a:latin typeface="Calibri Light" panose="020F0302020204030204" pitchFamily="34" charset="0"/>
                <a:ea typeface="等线" panose="02010600030101010101" charset="-122"/>
                <a:cs typeface="+mn-cs"/>
              </a:rPr>
              <a:t>ONTENT</a:t>
            </a:r>
            <a:endParaRPr kumimoji="0" lang="zh-CN" altLang="en-US" sz="5400" b="0" i="0" u="none" strike="noStrike" kern="1200" cap="none" spc="0" normalizeH="0" baseline="0" noProof="0" dirty="0">
              <a:ln>
                <a:noFill/>
              </a:ln>
              <a:solidFill>
                <a:srgbClr val="FFC001"/>
              </a:solidFill>
              <a:effectLst/>
              <a:uLnTx/>
              <a:uFillTx/>
              <a:latin typeface="Calibri Light" panose="020F0302020204030204" pitchFamily="34" charset="0"/>
              <a:ea typeface="等线" panose="02010600030101010101" charset="-122"/>
              <a:cs typeface="+mn-cs"/>
            </a:endParaRPr>
          </a:p>
        </p:txBody>
      </p:sp>
      <p:sp>
        <p:nvSpPr>
          <p:cNvPr id="7" name="PA_文本框 6"/>
          <p:cNvSpPr txBox="1"/>
          <p:nvPr>
            <p:custDataLst>
              <p:tags r:id="rId4"/>
            </p:custDataLst>
          </p:nvPr>
        </p:nvSpPr>
        <p:spPr>
          <a:xfrm>
            <a:off x="3177329" y="2891134"/>
            <a:ext cx="55496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srgbClr val="FFC001"/>
                </a:solidFill>
                <a:effectLst/>
                <a:uLnTx/>
                <a:uFillTx/>
                <a:latin typeface="Calibri Light" panose="020F0302020204030204" pitchFamily="34" charset="0"/>
                <a:ea typeface="等线" panose="02010600030101010101" charset="-122"/>
                <a:cs typeface="+mn-cs"/>
              </a:rPr>
              <a:t>C</a:t>
            </a:r>
            <a:endParaRPr kumimoji="0" lang="zh-CN" altLang="en-US" sz="5400" b="0" i="0" u="none" strike="noStrike" kern="1200" cap="none" spc="0" normalizeH="0" baseline="0" noProof="0" dirty="0">
              <a:ln>
                <a:noFill/>
              </a:ln>
              <a:solidFill>
                <a:srgbClr val="FFC001"/>
              </a:solidFill>
              <a:effectLst/>
              <a:uLnTx/>
              <a:uFillTx/>
              <a:latin typeface="Calibri Light" panose="020F0302020204030204" pitchFamily="34" charset="0"/>
              <a:ea typeface="等线" panose="02010600030101010101" charset="-122"/>
              <a:cs typeface="+mn-cs"/>
            </a:endParaRPr>
          </a:p>
        </p:txBody>
      </p:sp>
      <p:sp>
        <p:nvSpPr>
          <p:cNvPr id="10" name="PA_文本框 9"/>
          <p:cNvSpPr txBox="1"/>
          <p:nvPr>
            <p:custDataLst>
              <p:tags r:id="rId5"/>
            </p:custDataLst>
          </p:nvPr>
        </p:nvSpPr>
        <p:spPr>
          <a:xfrm>
            <a:off x="1496281" y="1066798"/>
            <a:ext cx="72167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black"/>
                </a:solidFill>
                <a:effectLst/>
                <a:uLnTx/>
                <a:uFillTx/>
                <a:latin typeface="Yu Gothic UI Light" panose="020B0300000000000000" pitchFamily="34" charset="-128"/>
                <a:ea typeface="Yu Gothic UI Light" panose="020B0300000000000000" pitchFamily="34" charset="-128"/>
                <a:cs typeface="+mn-cs"/>
              </a:rPr>
              <a:t>01</a:t>
            </a:r>
            <a:endParaRPr kumimoji="0" lang="zh-CN" altLang="en-US" sz="4800" b="0" i="0" u="none" strike="noStrike" kern="1200" cap="none" spc="0" normalizeH="0" baseline="0" noProof="0" dirty="0">
              <a:ln>
                <a:noFill/>
              </a:ln>
              <a:solidFill>
                <a:prstClr val="black"/>
              </a:solidFill>
              <a:effectLst/>
              <a:uLnTx/>
              <a:uFillTx/>
              <a:latin typeface="Yu Gothic UI Light" panose="020B0300000000000000" pitchFamily="34" charset="-128"/>
              <a:ea typeface="Yu Gothic UI Light" panose="020B0300000000000000" pitchFamily="34" charset="-128"/>
              <a:cs typeface="+mn-cs"/>
            </a:endParaRPr>
          </a:p>
        </p:txBody>
      </p:sp>
      <p:sp>
        <p:nvSpPr>
          <p:cNvPr id="12" name="PA_文本框 11"/>
          <p:cNvSpPr txBox="1"/>
          <p:nvPr>
            <p:custDataLst>
              <p:tags r:id="rId6"/>
            </p:custDataLst>
          </p:nvPr>
        </p:nvSpPr>
        <p:spPr>
          <a:xfrm>
            <a:off x="2412441" y="1159083"/>
            <a:ext cx="2924902" cy="7067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4000" b="1" noProof="0">
                <a:ln>
                  <a:noFill/>
                </a:ln>
                <a:solidFill>
                  <a:prstClr val="black"/>
                </a:solidFill>
                <a:effectLst/>
                <a:uLnTx/>
                <a:uFillTx/>
                <a:latin typeface="宋体" panose="02010600030101010101" pitchFamily="2" charset="-122"/>
                <a:ea typeface="宋体" panose="02010600030101010101" pitchFamily="2" charset="-122"/>
                <a:sym typeface="+mn-ea"/>
              </a:rPr>
              <a:t>立意</a:t>
            </a:r>
            <a:r>
              <a:rPr lang="zh-CN" altLang="en-US" sz="4000" b="1" noProof="0">
                <a:ln>
                  <a:noFill/>
                </a:ln>
                <a:solidFill>
                  <a:prstClr val="black"/>
                </a:solidFill>
                <a:effectLst/>
                <a:uLnTx/>
                <a:uFillTx/>
                <a:latin typeface="宋体" panose="02010600030101010101" pitchFamily="2" charset="-122"/>
                <a:ea typeface="宋体" panose="02010600030101010101" pitchFamily="2" charset="-122"/>
                <a:sym typeface="+mn-ea"/>
              </a:rPr>
              <a:t>高远</a:t>
            </a:r>
            <a:endParaRPr kumimoji="0" lang="zh-CN" altLang="en-US" sz="40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sym typeface="+mn-ea"/>
            </a:endParaRPr>
          </a:p>
        </p:txBody>
      </p:sp>
      <p:cxnSp>
        <p:nvCxnSpPr>
          <p:cNvPr id="14" name="PA_直接连接符 13"/>
          <p:cNvCxnSpPr/>
          <p:nvPr>
            <p:custDataLst>
              <p:tags r:id="rId7"/>
            </p:custDataLst>
          </p:nvPr>
        </p:nvCxnSpPr>
        <p:spPr>
          <a:xfrm>
            <a:off x="2282782" y="115913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nvGrpSpPr>
          <p:cNvPr id="16" name="PA_组合 15"/>
          <p:cNvGrpSpPr/>
          <p:nvPr>
            <p:custDataLst>
              <p:tags r:id="rId8"/>
            </p:custDataLst>
          </p:nvPr>
        </p:nvGrpSpPr>
        <p:grpSpPr>
          <a:xfrm>
            <a:off x="6707222" y="1655831"/>
            <a:ext cx="3867097" cy="856190"/>
            <a:chOff x="1469019" y="899158"/>
            <a:chExt cx="3867097" cy="856190"/>
          </a:xfrm>
        </p:grpSpPr>
        <p:sp>
          <p:nvSpPr>
            <p:cNvPr id="17" name="文本框 16"/>
            <p:cNvSpPr txBox="1"/>
            <p:nvPr/>
          </p:nvSpPr>
          <p:spPr>
            <a:xfrm>
              <a:off x="1469019" y="899158"/>
              <a:ext cx="82907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black"/>
                  </a:solidFill>
                  <a:effectLst/>
                  <a:uLnTx/>
                  <a:uFillTx/>
                  <a:latin typeface="Yu Gothic UI Light" panose="020B0300000000000000" pitchFamily="34" charset="-128"/>
                  <a:ea typeface="Yu Gothic UI Light" panose="020B0300000000000000" pitchFamily="34" charset="-128"/>
                  <a:cs typeface="+mn-cs"/>
                </a:rPr>
                <a:t>02</a:t>
              </a:r>
              <a:endParaRPr kumimoji="0" lang="zh-CN" altLang="en-US" sz="4800" b="0" i="0" u="none" strike="noStrike" kern="1200" cap="none" spc="0" normalizeH="0" baseline="0" noProof="0" dirty="0">
                <a:ln>
                  <a:noFill/>
                </a:ln>
                <a:solidFill>
                  <a:prstClr val="black"/>
                </a:solidFill>
                <a:effectLst/>
                <a:uLnTx/>
                <a:uFillTx/>
                <a:latin typeface="Yu Gothic UI Light" panose="020B0300000000000000" pitchFamily="34" charset="-128"/>
                <a:ea typeface="Yu Gothic UI Light" panose="020B0300000000000000" pitchFamily="34" charset="-128"/>
                <a:cs typeface="+mn-cs"/>
              </a:endParaRPr>
            </a:p>
          </p:txBody>
        </p:sp>
        <p:sp>
          <p:nvSpPr>
            <p:cNvPr id="19" name="文本框 18"/>
            <p:cNvSpPr txBox="1"/>
            <p:nvPr/>
          </p:nvSpPr>
          <p:spPr>
            <a:xfrm>
              <a:off x="2411214" y="1048593"/>
              <a:ext cx="2924902" cy="7067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4000" b="1" noProof="0">
                  <a:ln>
                    <a:noFill/>
                  </a:ln>
                  <a:solidFill>
                    <a:prstClr val="black"/>
                  </a:solidFill>
                  <a:effectLst/>
                  <a:uLnTx/>
                  <a:uFillTx/>
                  <a:latin typeface="宋体" panose="02010600030101010101" pitchFamily="2" charset="-122"/>
                  <a:ea typeface="宋体" panose="02010600030101010101" pitchFamily="2" charset="-122"/>
                  <a:sym typeface="+mn-ea"/>
                </a:rPr>
                <a:t>情境真实</a:t>
              </a:r>
              <a:endParaRPr kumimoji="0" lang="en-US" altLang="zh-CN" sz="40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cxnSp>
          <p:nvCxnSpPr>
            <p:cNvPr id="20" name="直接连接符 19"/>
            <p:cNvCxnSpPr/>
            <p:nvPr/>
          </p:nvCxnSpPr>
          <p:spPr>
            <a:xfrm>
              <a:off x="2255520" y="991492"/>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grpSp>
      <p:sp>
        <p:nvSpPr>
          <p:cNvPr id="27" name="PA_文本框 26"/>
          <p:cNvSpPr txBox="1"/>
          <p:nvPr>
            <p:custDataLst>
              <p:tags r:id="rId9"/>
            </p:custDataLst>
          </p:nvPr>
        </p:nvSpPr>
        <p:spPr>
          <a:xfrm>
            <a:off x="5337343" y="4228152"/>
            <a:ext cx="81945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black"/>
                </a:solidFill>
                <a:effectLst/>
                <a:uLnTx/>
                <a:uFillTx/>
                <a:latin typeface="Yu Gothic UI Light" panose="020B0300000000000000" pitchFamily="34" charset="-128"/>
                <a:ea typeface="Yu Gothic UI Light" panose="020B0300000000000000" pitchFamily="34" charset="-128"/>
                <a:cs typeface="+mn-cs"/>
              </a:rPr>
              <a:t>03</a:t>
            </a:r>
            <a:endParaRPr kumimoji="0" lang="zh-CN" altLang="en-US" sz="4800" b="0" i="0" u="none" strike="noStrike" kern="1200" cap="none" spc="0" normalizeH="0" baseline="0" noProof="0" dirty="0">
              <a:ln>
                <a:noFill/>
              </a:ln>
              <a:solidFill>
                <a:prstClr val="black"/>
              </a:solidFill>
              <a:effectLst/>
              <a:uLnTx/>
              <a:uFillTx/>
              <a:latin typeface="Yu Gothic UI Light" panose="020B0300000000000000" pitchFamily="34" charset="-128"/>
              <a:ea typeface="Yu Gothic UI Light" panose="020B0300000000000000" pitchFamily="34" charset="-128"/>
              <a:cs typeface="+mn-cs"/>
            </a:endParaRPr>
          </a:p>
        </p:txBody>
      </p:sp>
      <p:sp>
        <p:nvSpPr>
          <p:cNvPr id="29" name="PA_文本框 28"/>
          <p:cNvSpPr txBox="1"/>
          <p:nvPr>
            <p:custDataLst>
              <p:tags r:id="rId10"/>
            </p:custDataLst>
          </p:nvPr>
        </p:nvSpPr>
        <p:spPr>
          <a:xfrm>
            <a:off x="2113874" y="4362347"/>
            <a:ext cx="3054561" cy="7067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en-US" altLang="zh-CN" sz="4000" b="1" noProof="0">
                <a:ln>
                  <a:noFill/>
                </a:ln>
                <a:solidFill>
                  <a:prstClr val="black"/>
                </a:solidFill>
                <a:effectLst/>
                <a:uLnTx/>
                <a:uFillTx/>
                <a:latin typeface="宋体" panose="02010600030101010101" pitchFamily="2" charset="-122"/>
                <a:ea typeface="宋体" panose="02010600030101010101" pitchFamily="2" charset="-122"/>
                <a:sym typeface="+mn-ea"/>
              </a:rPr>
              <a:t>任务复杂</a:t>
            </a:r>
            <a:endParaRPr kumimoji="0" lang="zh-CN" altLang="en-US" sz="1800" b="1" i="0" u="none" strike="noStrike" kern="1200" cap="none" spc="0" normalizeH="0" baseline="0" noProof="0" dirty="0">
              <a:ln>
                <a:noFill/>
              </a:ln>
              <a:solidFill>
                <a:srgbClr val="3A3A3A"/>
              </a:solidFill>
              <a:effectLst/>
              <a:uLnTx/>
              <a:uFillTx/>
              <a:latin typeface="Calibri Light" panose="020F0302020204030204" pitchFamily="34" charset="0"/>
              <a:ea typeface="等线" panose="02010600030101010101" charset="-122"/>
              <a:cs typeface="+mn-cs"/>
            </a:endParaRPr>
          </a:p>
        </p:txBody>
      </p:sp>
      <p:cxnSp>
        <p:nvCxnSpPr>
          <p:cNvPr id="30" name="PA_直接连接符 29"/>
          <p:cNvCxnSpPr/>
          <p:nvPr>
            <p:custDataLst>
              <p:tags r:id="rId11"/>
            </p:custDataLst>
          </p:nvPr>
        </p:nvCxnSpPr>
        <p:spPr>
          <a:xfrm>
            <a:off x="5269365" y="4320486"/>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1" name="PA_文本框 30"/>
          <p:cNvSpPr txBox="1"/>
          <p:nvPr>
            <p:custDataLst>
              <p:tags r:id="rId12"/>
            </p:custDataLst>
          </p:nvPr>
        </p:nvSpPr>
        <p:spPr>
          <a:xfrm>
            <a:off x="9930691" y="4977173"/>
            <a:ext cx="82907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black"/>
                </a:solidFill>
                <a:effectLst/>
                <a:uLnTx/>
                <a:uFillTx/>
                <a:latin typeface="Yu Gothic UI Light" panose="020B0300000000000000" pitchFamily="34" charset="-128"/>
                <a:ea typeface="Yu Gothic UI Light" panose="020B0300000000000000" pitchFamily="34" charset="-128"/>
                <a:cs typeface="+mn-cs"/>
              </a:rPr>
              <a:t>04</a:t>
            </a:r>
            <a:endParaRPr kumimoji="0" lang="zh-CN" altLang="en-US" sz="4800" b="0" i="0" u="none" strike="noStrike" kern="1200" cap="none" spc="0" normalizeH="0" baseline="0" noProof="0" dirty="0">
              <a:ln>
                <a:noFill/>
              </a:ln>
              <a:solidFill>
                <a:prstClr val="black"/>
              </a:solidFill>
              <a:effectLst/>
              <a:uLnTx/>
              <a:uFillTx/>
              <a:latin typeface="Yu Gothic UI Light" panose="020B0300000000000000" pitchFamily="34" charset="-128"/>
              <a:ea typeface="Yu Gothic UI Light" panose="020B0300000000000000" pitchFamily="34" charset="-128"/>
              <a:cs typeface="+mn-cs"/>
            </a:endParaRPr>
          </a:p>
        </p:txBody>
      </p:sp>
      <p:sp>
        <p:nvSpPr>
          <p:cNvPr id="33" name="PA_文本框 32"/>
          <p:cNvSpPr txBox="1"/>
          <p:nvPr>
            <p:custDataLst>
              <p:tags r:id="rId13"/>
            </p:custDataLst>
          </p:nvPr>
        </p:nvSpPr>
        <p:spPr>
          <a:xfrm>
            <a:off x="6707222" y="5101843"/>
            <a:ext cx="3054561" cy="7067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4000" b="1" noProof="0">
                <a:ln>
                  <a:noFill/>
                </a:ln>
                <a:solidFill>
                  <a:prstClr val="black"/>
                </a:solidFill>
                <a:effectLst/>
                <a:uLnTx/>
                <a:uFillTx/>
                <a:latin typeface="宋体" panose="02010600030101010101" pitchFamily="2" charset="-122"/>
                <a:ea typeface="宋体" panose="02010600030101010101" pitchFamily="2" charset="-122"/>
                <a:sym typeface="+mn-ea"/>
              </a:rPr>
              <a:t>表现多元</a:t>
            </a:r>
            <a:endParaRPr kumimoji="0" lang="zh-CN" altLang="en-US" sz="40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sym typeface="+mn-ea"/>
            </a:endParaRPr>
          </a:p>
        </p:txBody>
      </p:sp>
      <p:cxnSp>
        <p:nvCxnSpPr>
          <p:cNvPr id="34" name="PA_直接连接符 33"/>
          <p:cNvCxnSpPr/>
          <p:nvPr>
            <p:custDataLst>
              <p:tags r:id="rId14"/>
            </p:custDataLst>
          </p:nvPr>
        </p:nvCxnSpPr>
        <p:spPr>
          <a:xfrm>
            <a:off x="9862713" y="5069507"/>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9" name="PA_圆角矩形 38"/>
          <p:cNvSpPr/>
          <p:nvPr>
            <p:custDataLst>
              <p:tags r:id="rId15"/>
            </p:custDataLst>
          </p:nvPr>
        </p:nvSpPr>
        <p:spPr>
          <a:xfrm>
            <a:off x="4942960" y="1982597"/>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0" name="PA_圆角矩形 39"/>
          <p:cNvSpPr/>
          <p:nvPr>
            <p:custDataLst>
              <p:tags r:id="rId16"/>
            </p:custDataLst>
          </p:nvPr>
        </p:nvSpPr>
        <p:spPr>
          <a:xfrm>
            <a:off x="6212128" y="4507844"/>
            <a:ext cx="1730273" cy="27161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4"/>
                                        </p:tgtEl>
                                        <p:attrNameLst>
                                          <p:attrName>style.visibility</p:attrName>
                                        </p:attrNameLst>
                                      </p:cBhvr>
                                      <p:to>
                                        <p:strVal val="visible"/>
                                      </p:to>
                                    </p:set>
                                    <p:anim to="" calcmode="lin" valueType="num">
                                      <p:cBhvr>
                                        <p:cTn id="7" dur="700" fill="hold">
                                          <p:stCondLst>
                                            <p:cond delay="0"/>
                                          </p:stCondLst>
                                        </p:cTn>
                                        <p:tgtEl>
                                          <p:spTgt spid="4"/>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4"/>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5"/>
                                        </p:tgtEl>
                                        <p:attrNameLst>
                                          <p:attrName>style.visibility</p:attrName>
                                        </p:attrNameLst>
                                      </p:cBhvr>
                                      <p:to>
                                        <p:strVal val="visible"/>
                                      </p:to>
                                    </p:set>
                                    <p:anim to="" calcmode="lin" valueType="num">
                                      <p:cBhvr>
                                        <p:cTn id="11" dur="700" fill="hold">
                                          <p:stCondLst>
                                            <p:cond delay="0"/>
                                          </p:stCondLst>
                                        </p:cTn>
                                        <p:tgtEl>
                                          <p:spTgt spid="5"/>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5"/>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6"/>
                                        </p:tgtEl>
                                        <p:attrNameLst>
                                          <p:attrName>style.visibility</p:attrName>
                                        </p:attrNameLst>
                                      </p:cBhvr>
                                      <p:to>
                                        <p:strVal val="visible"/>
                                      </p:to>
                                    </p:set>
                                    <p:anim to="" calcmode="lin" valueType="num">
                                      <p:cBhvr>
                                        <p:cTn id="15" dur="700" fill="hold">
                                          <p:stCondLst>
                                            <p:cond delay="0"/>
                                          </p:stCondLst>
                                        </p:cTn>
                                        <p:tgtEl>
                                          <p:spTgt spid="6"/>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6"/>
                                        </p:tgtEl>
                                      </p:cBhvr>
                                    </p:animEffect>
                                  </p:childTnLst>
                                </p:cTn>
                              </p:par>
                              <p:par>
                                <p:cTn id="17" presetID="0" presetClass="entr" presetSubtype="0" fill="hold" grpId="0" nodeType="withEffect">
                                  <p:stCondLst>
                                    <p:cond delay="0"/>
                                  </p:stCondLst>
                                  <p:iterate type="lt">
                                    <p:tmPct val="10000"/>
                                  </p:iterate>
                                  <p:childTnLst>
                                    <p:set>
                                      <p:cBhvr>
                                        <p:cTn id="18" dur="700" fill="hold">
                                          <p:stCondLst>
                                            <p:cond delay="0"/>
                                          </p:stCondLst>
                                        </p:cTn>
                                        <p:tgtEl>
                                          <p:spTgt spid="7"/>
                                        </p:tgtEl>
                                        <p:attrNameLst>
                                          <p:attrName>style.visibility</p:attrName>
                                        </p:attrNameLst>
                                      </p:cBhvr>
                                      <p:to>
                                        <p:strVal val="visible"/>
                                      </p:to>
                                    </p:set>
                                    <p:anim to="" calcmode="lin" valueType="num">
                                      <p:cBhvr>
                                        <p:cTn id="19" dur="700" fill="hold">
                                          <p:stCondLst>
                                            <p:cond delay="0"/>
                                          </p:stCondLst>
                                        </p:cTn>
                                        <p:tgtEl>
                                          <p:spTgt spid="7"/>
                                        </p:tgtEl>
                                        <p:attrNameLst>
                                          <p:attrName>ppt_x</p:attrName>
                                        </p:attrNameLst>
                                      </p:cBhvr>
                                      <p:tavLst>
                                        <p:tav tm="0" fmla="#ppt_x+#ppt_w*((1.5-1.5*$)^3-(1.5-1.5*$)^2)">
                                          <p:val>
                                            <p:fltVal val="0"/>
                                          </p:val>
                                        </p:tav>
                                        <p:tav tm="100000">
                                          <p:val>
                                            <p:fltVal val="1"/>
                                          </p:val>
                                        </p:tav>
                                      </p:tavLst>
                                    </p:anim>
                                    <p:animEffect filter="fade">
                                      <p:cBhvr>
                                        <p:cTn id="20" dur="700">
                                          <p:stCondLst>
                                            <p:cond delay="0"/>
                                          </p:stCondLst>
                                        </p:cTn>
                                        <p:tgtEl>
                                          <p:spTgt spid="7"/>
                                        </p:tgtEl>
                                      </p:cBhvr>
                                    </p:animEffect>
                                  </p:childTnLst>
                                </p:cTn>
                              </p:par>
                              <p:par>
                                <p:cTn id="21" presetID="0" presetClass="entr" presetSubtype="0" fill="hold" grpId="0" nodeType="withEffect">
                                  <p:stCondLst>
                                    <p:cond delay="0"/>
                                  </p:stCondLst>
                                  <p:iterate type="lt">
                                    <p:tmPct val="10000"/>
                                  </p:iterate>
                                  <p:childTnLst>
                                    <p:set>
                                      <p:cBhvr>
                                        <p:cTn id="22" dur="700" fill="hold">
                                          <p:stCondLst>
                                            <p:cond delay="0"/>
                                          </p:stCondLst>
                                        </p:cTn>
                                        <p:tgtEl>
                                          <p:spTgt spid="10"/>
                                        </p:tgtEl>
                                        <p:attrNameLst>
                                          <p:attrName>style.visibility</p:attrName>
                                        </p:attrNameLst>
                                      </p:cBhvr>
                                      <p:to>
                                        <p:strVal val="visible"/>
                                      </p:to>
                                    </p:set>
                                    <p:anim to="" calcmode="lin" valueType="num">
                                      <p:cBhvr>
                                        <p:cTn id="23" dur="700" fill="hold">
                                          <p:stCondLst>
                                            <p:cond delay="0"/>
                                          </p:stCondLst>
                                        </p:cTn>
                                        <p:tgtEl>
                                          <p:spTgt spid="10"/>
                                        </p:tgtEl>
                                        <p:attrNameLst>
                                          <p:attrName>ppt_x</p:attrName>
                                        </p:attrNameLst>
                                      </p:cBhvr>
                                      <p:tavLst>
                                        <p:tav tm="0" fmla="#ppt_x+#ppt_w*((1.5-1.5*$)^3-(1.5-1.5*$)^2)">
                                          <p:val>
                                            <p:fltVal val="0"/>
                                          </p:val>
                                        </p:tav>
                                        <p:tav tm="100000">
                                          <p:val>
                                            <p:fltVal val="1"/>
                                          </p:val>
                                        </p:tav>
                                      </p:tavLst>
                                    </p:anim>
                                    <p:animEffect filter="fade">
                                      <p:cBhvr>
                                        <p:cTn id="24" dur="700">
                                          <p:stCondLst>
                                            <p:cond delay="0"/>
                                          </p:stCondLst>
                                        </p:cTn>
                                        <p:tgtEl>
                                          <p:spTgt spid="10"/>
                                        </p:tgtEl>
                                      </p:cBhvr>
                                    </p:animEffect>
                                  </p:childTnLst>
                                </p:cTn>
                              </p:par>
                              <p:par>
                                <p:cTn id="25" presetID="0" presetClass="entr" presetSubtype="0" fill="hold" grpId="0" nodeType="withEffect">
                                  <p:stCondLst>
                                    <p:cond delay="0"/>
                                  </p:stCondLst>
                                  <p:childTnLst>
                                    <p:set>
                                      <p:cBhvr>
                                        <p:cTn id="26" dur="700" fill="hold">
                                          <p:stCondLst>
                                            <p:cond delay="0"/>
                                          </p:stCondLst>
                                        </p:cTn>
                                        <p:tgtEl>
                                          <p:spTgt spid="12"/>
                                        </p:tgtEl>
                                        <p:attrNameLst>
                                          <p:attrName>style.visibility</p:attrName>
                                        </p:attrNameLst>
                                      </p:cBhvr>
                                      <p:to>
                                        <p:strVal val="visible"/>
                                      </p:to>
                                    </p:set>
                                    <p:anim to="" calcmode="lin" valueType="num">
                                      <p:cBhvr>
                                        <p:cTn id="27" dur="700" fill="hold">
                                          <p:stCondLst>
                                            <p:cond delay="0"/>
                                          </p:stCondLst>
                                        </p:cTn>
                                        <p:tgtEl>
                                          <p:spTgt spid="12"/>
                                        </p:tgtEl>
                                        <p:attrNameLst>
                                          <p:attrName>ppt_x</p:attrName>
                                        </p:attrNameLst>
                                      </p:cBhvr>
                                      <p:tavLst>
                                        <p:tav tm="0" fmla="#ppt_x+#ppt_w*((1.5-1.5*$)^3-(1.5-1.5*$)^2)">
                                          <p:val>
                                            <p:fltVal val="0"/>
                                          </p:val>
                                        </p:tav>
                                        <p:tav tm="100000">
                                          <p:val>
                                            <p:fltVal val="1"/>
                                          </p:val>
                                        </p:tav>
                                      </p:tavLst>
                                    </p:anim>
                                    <p:animEffect filter="fade">
                                      <p:cBhvr>
                                        <p:cTn id="28" dur="700">
                                          <p:stCondLst>
                                            <p:cond delay="0"/>
                                          </p:stCondLst>
                                        </p:cTn>
                                        <p:tgtEl>
                                          <p:spTgt spid="12"/>
                                        </p:tgtEl>
                                      </p:cBhvr>
                                    </p:animEffect>
                                  </p:childTnLst>
                                </p:cTn>
                              </p:par>
                              <p:par>
                                <p:cTn id="29" presetID="0" presetClass="entr" presetSubtype="0" fill="hold" nodeType="withEffect">
                                  <p:stCondLst>
                                    <p:cond delay="0"/>
                                  </p:stCondLst>
                                  <p:iterate type="lt">
                                    <p:tmPct val="10000"/>
                                  </p:iterate>
                                  <p:childTnLst>
                                    <p:set>
                                      <p:cBhvr>
                                        <p:cTn id="30" dur="700" fill="hold">
                                          <p:stCondLst>
                                            <p:cond delay="0"/>
                                          </p:stCondLst>
                                        </p:cTn>
                                        <p:tgtEl>
                                          <p:spTgt spid="14"/>
                                        </p:tgtEl>
                                        <p:attrNameLst>
                                          <p:attrName>style.visibility</p:attrName>
                                        </p:attrNameLst>
                                      </p:cBhvr>
                                      <p:to>
                                        <p:strVal val="visible"/>
                                      </p:to>
                                    </p:set>
                                    <p:anim to="" calcmode="lin" valueType="num">
                                      <p:cBhvr>
                                        <p:cTn id="31" dur="700" fill="hold">
                                          <p:stCondLst>
                                            <p:cond delay="0"/>
                                          </p:stCondLst>
                                        </p:cTn>
                                        <p:tgtEl>
                                          <p:spTgt spid="14"/>
                                        </p:tgtEl>
                                        <p:attrNameLst>
                                          <p:attrName>ppt_x</p:attrName>
                                        </p:attrNameLst>
                                      </p:cBhvr>
                                      <p:tavLst>
                                        <p:tav tm="0" fmla="#ppt_x+#ppt_w*((1.5-1.5*$)^3-(1.5-1.5*$)^2)">
                                          <p:val>
                                            <p:fltVal val="0"/>
                                          </p:val>
                                        </p:tav>
                                        <p:tav tm="100000">
                                          <p:val>
                                            <p:fltVal val="1"/>
                                          </p:val>
                                        </p:tav>
                                      </p:tavLst>
                                    </p:anim>
                                    <p:animEffect filter="fade">
                                      <p:cBhvr>
                                        <p:cTn id="32" dur="700">
                                          <p:stCondLst>
                                            <p:cond delay="0"/>
                                          </p:stCondLst>
                                        </p:cTn>
                                        <p:tgtEl>
                                          <p:spTgt spid="14"/>
                                        </p:tgtEl>
                                      </p:cBhvr>
                                    </p:animEffect>
                                  </p:childTnLst>
                                </p:cTn>
                              </p:par>
                              <p:par>
                                <p:cTn id="33" presetID="0" presetClass="entr" presetSubtype="0" fill="hold" nodeType="withEffect">
                                  <p:stCondLst>
                                    <p:cond delay="0"/>
                                  </p:stCondLst>
                                  <p:iterate type="lt">
                                    <p:tmPct val="10000"/>
                                  </p:iterate>
                                  <p:childTnLst>
                                    <p:set>
                                      <p:cBhvr>
                                        <p:cTn id="34" dur="700" fill="hold">
                                          <p:stCondLst>
                                            <p:cond delay="0"/>
                                          </p:stCondLst>
                                        </p:cTn>
                                        <p:tgtEl>
                                          <p:spTgt spid="16"/>
                                        </p:tgtEl>
                                        <p:attrNameLst>
                                          <p:attrName>style.visibility</p:attrName>
                                        </p:attrNameLst>
                                      </p:cBhvr>
                                      <p:to>
                                        <p:strVal val="visible"/>
                                      </p:to>
                                    </p:set>
                                    <p:anim to="" calcmode="lin" valueType="num">
                                      <p:cBhvr>
                                        <p:cTn id="35" dur="700" fill="hold">
                                          <p:stCondLst>
                                            <p:cond delay="0"/>
                                          </p:stCondLst>
                                        </p:cTn>
                                        <p:tgtEl>
                                          <p:spTgt spid="16"/>
                                        </p:tgtEl>
                                        <p:attrNameLst>
                                          <p:attrName>ppt_x</p:attrName>
                                        </p:attrNameLst>
                                      </p:cBhvr>
                                      <p:tavLst>
                                        <p:tav tm="0" fmla="#ppt_x+#ppt_w*((1.5-1.5*$)^3-(1.5-1.5*$)^2)">
                                          <p:val>
                                            <p:fltVal val="0"/>
                                          </p:val>
                                        </p:tav>
                                        <p:tav tm="100000">
                                          <p:val>
                                            <p:fltVal val="1"/>
                                          </p:val>
                                        </p:tav>
                                      </p:tavLst>
                                    </p:anim>
                                    <p:animEffect filter="fade">
                                      <p:cBhvr>
                                        <p:cTn id="36" dur="700">
                                          <p:stCondLst>
                                            <p:cond delay="0"/>
                                          </p:stCondLst>
                                        </p:cTn>
                                        <p:tgtEl>
                                          <p:spTgt spid="16"/>
                                        </p:tgtEl>
                                      </p:cBhvr>
                                    </p:animEffect>
                                  </p:childTnLst>
                                </p:cTn>
                              </p:par>
                              <p:par>
                                <p:cTn id="37" presetID="0" presetClass="entr" presetSubtype="0" fill="hold" grpId="0" nodeType="withEffect">
                                  <p:stCondLst>
                                    <p:cond delay="0"/>
                                  </p:stCondLst>
                                  <p:childTnLst>
                                    <p:set>
                                      <p:cBhvr>
                                        <p:cTn id="38" dur="700" fill="hold">
                                          <p:stCondLst>
                                            <p:cond delay="0"/>
                                          </p:stCondLst>
                                        </p:cTn>
                                        <p:tgtEl>
                                          <p:spTgt spid="27"/>
                                        </p:tgtEl>
                                        <p:attrNameLst>
                                          <p:attrName>style.visibility</p:attrName>
                                        </p:attrNameLst>
                                      </p:cBhvr>
                                      <p:to>
                                        <p:strVal val="visible"/>
                                      </p:to>
                                    </p:set>
                                    <p:anim to="" calcmode="lin" valueType="num">
                                      <p:cBhvr>
                                        <p:cTn id="39" dur="700" fill="hold">
                                          <p:stCondLst>
                                            <p:cond delay="0"/>
                                          </p:stCondLst>
                                        </p:cTn>
                                        <p:tgtEl>
                                          <p:spTgt spid="27"/>
                                        </p:tgtEl>
                                        <p:attrNameLst>
                                          <p:attrName>ppt_x</p:attrName>
                                        </p:attrNameLst>
                                      </p:cBhvr>
                                      <p:tavLst>
                                        <p:tav tm="0" fmla="#ppt_x+#ppt_w*((1.5-1.5*$)^3-(1.5-1.5*$)^2)">
                                          <p:val>
                                            <p:fltVal val="0"/>
                                          </p:val>
                                        </p:tav>
                                        <p:tav tm="100000">
                                          <p:val>
                                            <p:fltVal val="1"/>
                                          </p:val>
                                        </p:tav>
                                      </p:tavLst>
                                    </p:anim>
                                    <p:animEffect filter="fade">
                                      <p:cBhvr>
                                        <p:cTn id="40" dur="700">
                                          <p:stCondLst>
                                            <p:cond delay="0"/>
                                          </p:stCondLst>
                                        </p:cTn>
                                        <p:tgtEl>
                                          <p:spTgt spid="27"/>
                                        </p:tgtEl>
                                      </p:cBhvr>
                                    </p:animEffect>
                                  </p:childTnLst>
                                </p:cTn>
                              </p:par>
                              <p:par>
                                <p:cTn id="41" presetID="0" presetClass="entr" presetSubtype="0" fill="hold" grpId="0" nodeType="withEffect">
                                  <p:stCondLst>
                                    <p:cond delay="0"/>
                                  </p:stCondLst>
                                  <p:iterate type="lt">
                                    <p:tmPct val="10000"/>
                                  </p:iterate>
                                  <p:childTnLst>
                                    <p:set>
                                      <p:cBhvr>
                                        <p:cTn id="42" dur="700" fill="hold">
                                          <p:stCondLst>
                                            <p:cond delay="0"/>
                                          </p:stCondLst>
                                        </p:cTn>
                                        <p:tgtEl>
                                          <p:spTgt spid="29"/>
                                        </p:tgtEl>
                                        <p:attrNameLst>
                                          <p:attrName>style.visibility</p:attrName>
                                        </p:attrNameLst>
                                      </p:cBhvr>
                                      <p:to>
                                        <p:strVal val="visible"/>
                                      </p:to>
                                    </p:set>
                                    <p:anim to="" calcmode="lin" valueType="num">
                                      <p:cBhvr>
                                        <p:cTn id="43" dur="700" fill="hold">
                                          <p:stCondLst>
                                            <p:cond delay="0"/>
                                          </p:stCondLst>
                                        </p:cTn>
                                        <p:tgtEl>
                                          <p:spTgt spid="29"/>
                                        </p:tgtEl>
                                        <p:attrNameLst>
                                          <p:attrName>ppt_x</p:attrName>
                                        </p:attrNameLst>
                                      </p:cBhvr>
                                      <p:tavLst>
                                        <p:tav tm="0" fmla="#ppt_x+#ppt_w*((1.5-1.5*$)^3-(1.5-1.5*$)^2)">
                                          <p:val>
                                            <p:fltVal val="0"/>
                                          </p:val>
                                        </p:tav>
                                        <p:tav tm="100000">
                                          <p:val>
                                            <p:fltVal val="1"/>
                                          </p:val>
                                        </p:tav>
                                      </p:tavLst>
                                    </p:anim>
                                    <p:animEffect filter="fade">
                                      <p:cBhvr>
                                        <p:cTn id="44" dur="700">
                                          <p:stCondLst>
                                            <p:cond delay="0"/>
                                          </p:stCondLst>
                                        </p:cTn>
                                        <p:tgtEl>
                                          <p:spTgt spid="29"/>
                                        </p:tgtEl>
                                      </p:cBhvr>
                                    </p:animEffect>
                                  </p:childTnLst>
                                </p:cTn>
                              </p:par>
                              <p:par>
                                <p:cTn id="45" presetID="0" presetClass="entr" presetSubtype="0" fill="hold" nodeType="withEffect">
                                  <p:stCondLst>
                                    <p:cond delay="0"/>
                                  </p:stCondLst>
                                  <p:childTnLst>
                                    <p:set>
                                      <p:cBhvr>
                                        <p:cTn id="46" dur="700" fill="hold">
                                          <p:stCondLst>
                                            <p:cond delay="0"/>
                                          </p:stCondLst>
                                        </p:cTn>
                                        <p:tgtEl>
                                          <p:spTgt spid="30"/>
                                        </p:tgtEl>
                                        <p:attrNameLst>
                                          <p:attrName>style.visibility</p:attrName>
                                        </p:attrNameLst>
                                      </p:cBhvr>
                                      <p:to>
                                        <p:strVal val="visible"/>
                                      </p:to>
                                    </p:set>
                                    <p:anim to="" calcmode="lin" valueType="num">
                                      <p:cBhvr>
                                        <p:cTn id="47" dur="700" fill="hold">
                                          <p:stCondLst>
                                            <p:cond delay="0"/>
                                          </p:stCondLst>
                                        </p:cTn>
                                        <p:tgtEl>
                                          <p:spTgt spid="30"/>
                                        </p:tgtEl>
                                        <p:attrNameLst>
                                          <p:attrName>ppt_x</p:attrName>
                                        </p:attrNameLst>
                                      </p:cBhvr>
                                      <p:tavLst>
                                        <p:tav tm="0" fmla="#ppt_x+#ppt_w*((1.5-1.5*$)^3-(1.5-1.5*$)^2)">
                                          <p:val>
                                            <p:fltVal val="0"/>
                                          </p:val>
                                        </p:tav>
                                        <p:tav tm="100000">
                                          <p:val>
                                            <p:fltVal val="1"/>
                                          </p:val>
                                        </p:tav>
                                      </p:tavLst>
                                    </p:anim>
                                    <p:animEffect filter="fade">
                                      <p:cBhvr>
                                        <p:cTn id="48" dur="700">
                                          <p:stCondLst>
                                            <p:cond delay="0"/>
                                          </p:stCondLst>
                                        </p:cTn>
                                        <p:tgtEl>
                                          <p:spTgt spid="30"/>
                                        </p:tgtEl>
                                      </p:cBhvr>
                                    </p:animEffect>
                                  </p:childTnLst>
                                </p:cTn>
                              </p:par>
                              <p:par>
                                <p:cTn id="49" presetID="0" presetClass="entr" presetSubtype="0" fill="hold" grpId="0" nodeType="withEffect">
                                  <p:stCondLst>
                                    <p:cond delay="0"/>
                                  </p:stCondLst>
                                  <p:iterate type="lt">
                                    <p:tmPct val="10000"/>
                                  </p:iterate>
                                  <p:childTnLst>
                                    <p:set>
                                      <p:cBhvr>
                                        <p:cTn id="50" dur="700" fill="hold">
                                          <p:stCondLst>
                                            <p:cond delay="0"/>
                                          </p:stCondLst>
                                        </p:cTn>
                                        <p:tgtEl>
                                          <p:spTgt spid="31"/>
                                        </p:tgtEl>
                                        <p:attrNameLst>
                                          <p:attrName>style.visibility</p:attrName>
                                        </p:attrNameLst>
                                      </p:cBhvr>
                                      <p:to>
                                        <p:strVal val="visible"/>
                                      </p:to>
                                    </p:set>
                                    <p:anim to="" calcmode="lin" valueType="num">
                                      <p:cBhvr>
                                        <p:cTn id="51" dur="700" fill="hold">
                                          <p:stCondLst>
                                            <p:cond delay="0"/>
                                          </p:stCondLst>
                                        </p:cTn>
                                        <p:tgtEl>
                                          <p:spTgt spid="31"/>
                                        </p:tgtEl>
                                        <p:attrNameLst>
                                          <p:attrName>ppt_x</p:attrName>
                                        </p:attrNameLst>
                                      </p:cBhvr>
                                      <p:tavLst>
                                        <p:tav tm="0" fmla="#ppt_x+#ppt_w*((1.5-1.5*$)^3-(1.5-1.5*$)^2)">
                                          <p:val>
                                            <p:fltVal val="0"/>
                                          </p:val>
                                        </p:tav>
                                        <p:tav tm="100000">
                                          <p:val>
                                            <p:fltVal val="1"/>
                                          </p:val>
                                        </p:tav>
                                      </p:tavLst>
                                    </p:anim>
                                    <p:animEffect filter="fade">
                                      <p:cBhvr>
                                        <p:cTn id="52" dur="700">
                                          <p:stCondLst>
                                            <p:cond delay="0"/>
                                          </p:stCondLst>
                                        </p:cTn>
                                        <p:tgtEl>
                                          <p:spTgt spid="31"/>
                                        </p:tgtEl>
                                      </p:cBhvr>
                                    </p:animEffect>
                                  </p:childTnLst>
                                </p:cTn>
                              </p:par>
                              <p:par>
                                <p:cTn id="53" presetID="0" presetClass="entr" presetSubtype="0" fill="hold" grpId="0" nodeType="withEffect">
                                  <p:stCondLst>
                                    <p:cond delay="0"/>
                                  </p:stCondLst>
                                  <p:iterate type="lt">
                                    <p:tmPct val="10000"/>
                                  </p:iterate>
                                  <p:childTnLst>
                                    <p:set>
                                      <p:cBhvr>
                                        <p:cTn id="54" dur="700" fill="hold">
                                          <p:stCondLst>
                                            <p:cond delay="0"/>
                                          </p:stCondLst>
                                        </p:cTn>
                                        <p:tgtEl>
                                          <p:spTgt spid="33"/>
                                        </p:tgtEl>
                                        <p:attrNameLst>
                                          <p:attrName>style.visibility</p:attrName>
                                        </p:attrNameLst>
                                      </p:cBhvr>
                                      <p:to>
                                        <p:strVal val="visible"/>
                                      </p:to>
                                    </p:set>
                                    <p:anim to="" calcmode="lin" valueType="num">
                                      <p:cBhvr>
                                        <p:cTn id="55" dur="700" fill="hold">
                                          <p:stCondLst>
                                            <p:cond delay="0"/>
                                          </p:stCondLst>
                                        </p:cTn>
                                        <p:tgtEl>
                                          <p:spTgt spid="33"/>
                                        </p:tgtEl>
                                        <p:attrNameLst>
                                          <p:attrName>ppt_x</p:attrName>
                                        </p:attrNameLst>
                                      </p:cBhvr>
                                      <p:tavLst>
                                        <p:tav tm="0" fmla="#ppt_x+#ppt_w*((1.5-1.5*$)^3-(1.5-1.5*$)^2)">
                                          <p:val>
                                            <p:fltVal val="0"/>
                                          </p:val>
                                        </p:tav>
                                        <p:tav tm="100000">
                                          <p:val>
                                            <p:fltVal val="1"/>
                                          </p:val>
                                        </p:tav>
                                      </p:tavLst>
                                    </p:anim>
                                    <p:animEffect filter="fade">
                                      <p:cBhvr>
                                        <p:cTn id="56" dur="700">
                                          <p:stCondLst>
                                            <p:cond delay="0"/>
                                          </p:stCondLst>
                                        </p:cTn>
                                        <p:tgtEl>
                                          <p:spTgt spid="33"/>
                                        </p:tgtEl>
                                      </p:cBhvr>
                                    </p:animEffect>
                                  </p:childTnLst>
                                </p:cTn>
                              </p:par>
                              <p:par>
                                <p:cTn id="57" presetID="0" presetClass="entr" presetSubtype="0" fill="hold" nodeType="withEffect">
                                  <p:stCondLst>
                                    <p:cond delay="0"/>
                                  </p:stCondLst>
                                  <p:iterate type="lt">
                                    <p:tmPct val="10000"/>
                                  </p:iterate>
                                  <p:childTnLst>
                                    <p:set>
                                      <p:cBhvr>
                                        <p:cTn id="58" dur="700" fill="hold">
                                          <p:stCondLst>
                                            <p:cond delay="0"/>
                                          </p:stCondLst>
                                        </p:cTn>
                                        <p:tgtEl>
                                          <p:spTgt spid="34"/>
                                        </p:tgtEl>
                                        <p:attrNameLst>
                                          <p:attrName>style.visibility</p:attrName>
                                        </p:attrNameLst>
                                      </p:cBhvr>
                                      <p:to>
                                        <p:strVal val="visible"/>
                                      </p:to>
                                    </p:set>
                                    <p:anim to="" calcmode="lin" valueType="num">
                                      <p:cBhvr>
                                        <p:cTn id="59" dur="700" fill="hold">
                                          <p:stCondLst>
                                            <p:cond delay="0"/>
                                          </p:stCondLst>
                                        </p:cTn>
                                        <p:tgtEl>
                                          <p:spTgt spid="34"/>
                                        </p:tgtEl>
                                        <p:attrNameLst>
                                          <p:attrName>ppt_x</p:attrName>
                                        </p:attrNameLst>
                                      </p:cBhvr>
                                      <p:tavLst>
                                        <p:tav tm="0" fmla="#ppt_x+#ppt_w*((1.5-1.5*$)^3-(1.5-1.5*$)^2)">
                                          <p:val>
                                            <p:fltVal val="0"/>
                                          </p:val>
                                        </p:tav>
                                        <p:tav tm="100000">
                                          <p:val>
                                            <p:fltVal val="1"/>
                                          </p:val>
                                        </p:tav>
                                      </p:tavLst>
                                    </p:anim>
                                    <p:animEffect filter="fade">
                                      <p:cBhvr>
                                        <p:cTn id="60" dur="700">
                                          <p:stCondLst>
                                            <p:cond delay="0"/>
                                          </p:stCondLst>
                                        </p:cTn>
                                        <p:tgtEl>
                                          <p:spTgt spid="34"/>
                                        </p:tgtEl>
                                      </p:cBhvr>
                                    </p:animEffect>
                                  </p:childTnLst>
                                </p:cTn>
                              </p:par>
                              <p:par>
                                <p:cTn id="61" presetID="0" presetClass="entr" presetSubtype="0" fill="hold" grpId="0" nodeType="withEffect">
                                  <p:stCondLst>
                                    <p:cond delay="0"/>
                                  </p:stCondLst>
                                  <p:iterate type="lt">
                                    <p:tmPct val="10000"/>
                                  </p:iterate>
                                  <p:childTnLst>
                                    <p:set>
                                      <p:cBhvr>
                                        <p:cTn id="62" dur="700" fill="hold">
                                          <p:stCondLst>
                                            <p:cond delay="0"/>
                                          </p:stCondLst>
                                        </p:cTn>
                                        <p:tgtEl>
                                          <p:spTgt spid="39"/>
                                        </p:tgtEl>
                                        <p:attrNameLst>
                                          <p:attrName>style.visibility</p:attrName>
                                        </p:attrNameLst>
                                      </p:cBhvr>
                                      <p:to>
                                        <p:strVal val="visible"/>
                                      </p:to>
                                    </p:set>
                                    <p:anim to="" calcmode="lin" valueType="num">
                                      <p:cBhvr>
                                        <p:cTn id="63" dur="700" fill="hold">
                                          <p:stCondLst>
                                            <p:cond delay="0"/>
                                          </p:stCondLst>
                                        </p:cTn>
                                        <p:tgtEl>
                                          <p:spTgt spid="39"/>
                                        </p:tgtEl>
                                        <p:attrNameLst>
                                          <p:attrName>ppt_x</p:attrName>
                                        </p:attrNameLst>
                                      </p:cBhvr>
                                      <p:tavLst>
                                        <p:tav tm="0" fmla="#ppt_x+#ppt_w*((1.5-1.5*$)^3-(1.5-1.5*$)^2)">
                                          <p:val>
                                            <p:fltVal val="0"/>
                                          </p:val>
                                        </p:tav>
                                        <p:tav tm="100000">
                                          <p:val>
                                            <p:fltVal val="1"/>
                                          </p:val>
                                        </p:tav>
                                      </p:tavLst>
                                    </p:anim>
                                    <p:animEffect filter="fade">
                                      <p:cBhvr>
                                        <p:cTn id="64" dur="700">
                                          <p:stCondLst>
                                            <p:cond delay="0"/>
                                          </p:stCondLst>
                                        </p:cTn>
                                        <p:tgtEl>
                                          <p:spTgt spid="39"/>
                                        </p:tgtEl>
                                      </p:cBhvr>
                                    </p:animEffect>
                                  </p:childTnLst>
                                </p:cTn>
                              </p:par>
                              <p:par>
                                <p:cTn id="65" presetID="0" presetClass="entr" presetSubtype="0" fill="hold" grpId="0" nodeType="withEffect">
                                  <p:stCondLst>
                                    <p:cond delay="0"/>
                                  </p:stCondLst>
                                  <p:iterate type="lt">
                                    <p:tmPct val="10000"/>
                                  </p:iterate>
                                  <p:childTnLst>
                                    <p:set>
                                      <p:cBhvr>
                                        <p:cTn id="66" dur="700" fill="hold">
                                          <p:stCondLst>
                                            <p:cond delay="0"/>
                                          </p:stCondLst>
                                        </p:cTn>
                                        <p:tgtEl>
                                          <p:spTgt spid="40"/>
                                        </p:tgtEl>
                                        <p:attrNameLst>
                                          <p:attrName>style.visibility</p:attrName>
                                        </p:attrNameLst>
                                      </p:cBhvr>
                                      <p:to>
                                        <p:strVal val="visible"/>
                                      </p:to>
                                    </p:set>
                                    <p:anim to="" calcmode="lin" valueType="num">
                                      <p:cBhvr>
                                        <p:cTn id="67" dur="700" fill="hold">
                                          <p:stCondLst>
                                            <p:cond delay="0"/>
                                          </p:stCondLst>
                                        </p:cTn>
                                        <p:tgtEl>
                                          <p:spTgt spid="40"/>
                                        </p:tgtEl>
                                        <p:attrNameLst>
                                          <p:attrName>ppt_x</p:attrName>
                                        </p:attrNameLst>
                                      </p:cBhvr>
                                      <p:tavLst>
                                        <p:tav tm="0" fmla="#ppt_x+#ppt_w*((1.5-1.5*$)^3-(1.5-1.5*$)^2)">
                                          <p:val>
                                            <p:fltVal val="0"/>
                                          </p:val>
                                        </p:tav>
                                        <p:tav tm="100000">
                                          <p:val>
                                            <p:fltVal val="1"/>
                                          </p:val>
                                        </p:tav>
                                      </p:tavLst>
                                    </p:anim>
                                    <p:animEffect filter="fade">
                                      <p:cBhvr>
                                        <p:cTn id="68" dur="700">
                                          <p:stCondLst>
                                            <p:cond delay="0"/>
                                          </p:stCondLst>
                                        </p:cTn>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10" grpId="0" animBg="1" autoUpdateAnimBg="0"/>
      <p:bldP spid="12" grpId="0"/>
      <p:bldP spid="27" grpId="0"/>
      <p:bldP spid="29" grpId="0" animBg="1" autoUpdateAnimBg="0"/>
      <p:bldP spid="31" grpId="0" animBg="1" autoUpdateAnimBg="0"/>
      <p:bldP spid="33" grpId="0" animBg="1" autoUpdateAnimBg="0"/>
      <p:bldP spid="39" grpId="0" animBg="1" autoUpdateAnimBg="0"/>
      <p:bldP spid="4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A_文本框 27"/>
          <p:cNvSpPr txBox="1"/>
          <p:nvPr>
            <p:custDataLst>
              <p:tags r:id="rId1"/>
            </p:custDataLst>
          </p:nvPr>
        </p:nvSpPr>
        <p:spPr>
          <a:xfrm>
            <a:off x="2577745" y="1498563"/>
            <a:ext cx="4660490"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900" b="0" i="0" u="none" strike="noStrike" kern="1200" cap="none" spc="0" normalizeH="0" baseline="0" noProof="0" dirty="0">
                <a:ln>
                  <a:noFill/>
                </a:ln>
                <a:solidFill>
                  <a:prstClr val="black">
                    <a:alpha val="3000"/>
                  </a:prstClr>
                </a:solidFill>
                <a:effectLst/>
                <a:uLnTx/>
                <a:uFillTx/>
                <a:latin typeface="Arial Black" panose="020B0A04020102020204" pitchFamily="34" charset="0"/>
                <a:ea typeface="等线" panose="02010600030101010101" charset="-122"/>
                <a:cs typeface="+mn-cs"/>
              </a:rPr>
              <a:t>01</a:t>
            </a:r>
            <a:endParaRPr kumimoji="0" lang="zh-CN" altLang="en-US" sz="23900" b="0" i="0" u="none" strike="noStrike" kern="1200" cap="none" spc="0" normalizeH="0" baseline="0" noProof="0" dirty="0">
              <a:ln>
                <a:noFill/>
              </a:ln>
              <a:solidFill>
                <a:prstClr val="black">
                  <a:alpha val="3000"/>
                </a:prstClr>
              </a:solidFill>
              <a:effectLst/>
              <a:uLnTx/>
              <a:uFillTx/>
              <a:latin typeface="Arial Black" panose="020B0A04020102020204" pitchFamily="34" charset="0"/>
              <a:ea typeface="等线" panose="02010600030101010101" charset="-122"/>
              <a:cs typeface="+mn-cs"/>
            </a:endParaRPr>
          </a:p>
        </p:txBody>
      </p:sp>
      <p:sp>
        <p:nvSpPr>
          <p:cNvPr id="29" name="任意多边形 28"/>
          <p:cNvSpPr/>
          <p:nvPr/>
        </p:nvSpPr>
        <p:spPr>
          <a:xfrm rot="16200000" flipV="1">
            <a:off x="-2489564"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任意多边形 26"/>
          <p:cNvSpPr/>
          <p:nvPr/>
        </p:nvSpPr>
        <p:spPr>
          <a:xfrm rot="16200000" flipV="1">
            <a:off x="-2557704" y="2938221"/>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9" name="直接连接符 8"/>
          <p:cNvCxnSpPr/>
          <p:nvPr/>
        </p:nvCxnSpPr>
        <p:spPr>
          <a:xfrm rot="16200000" flipV="1">
            <a:off x="-529500" y="638885"/>
            <a:ext cx="2419074" cy="1103204"/>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809311" y="3009214"/>
            <a:ext cx="85472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prstClr val="black">
                    <a:lumMod val="65000"/>
                    <a:lumOff val="35000"/>
                  </a:prstClr>
                </a:solidFill>
                <a:effectLst/>
                <a:uLnTx/>
                <a:uFillTx/>
                <a:latin typeface="Yu Gothic UI Light" panose="020B0300000000000000" pitchFamily="34" charset="-128"/>
                <a:ea typeface="Yu Gothic UI Light" panose="020B0300000000000000" pitchFamily="34" charset="-128"/>
                <a:cs typeface="+mn-cs"/>
              </a:rPr>
              <a:t>01</a:t>
            </a:r>
            <a:endParaRPr kumimoji="0" lang="zh-CN" altLang="en-US" sz="6000" b="0" i="0" u="none" strike="noStrike" kern="1200" cap="none" spc="0" normalizeH="0" baseline="0" noProof="0" dirty="0">
              <a:ln>
                <a:noFill/>
              </a:ln>
              <a:solidFill>
                <a:prstClr val="black">
                  <a:lumMod val="65000"/>
                  <a:lumOff val="35000"/>
                </a:prstClr>
              </a:solidFill>
              <a:effectLst/>
              <a:uLnTx/>
              <a:uFillTx/>
              <a:latin typeface="Yu Gothic UI Light" panose="020B0300000000000000" pitchFamily="34" charset="-128"/>
              <a:ea typeface="Yu Gothic UI Light" panose="020B0300000000000000" pitchFamily="34" charset="-128"/>
              <a:cs typeface="+mn-cs"/>
            </a:endParaRPr>
          </a:p>
        </p:txBody>
      </p:sp>
      <p:sp>
        <p:nvSpPr>
          <p:cNvPr id="14" name="文本框 13"/>
          <p:cNvSpPr txBox="1"/>
          <p:nvPr/>
        </p:nvSpPr>
        <p:spPr>
          <a:xfrm>
            <a:off x="4831790" y="3146633"/>
            <a:ext cx="4102659" cy="7067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立意</a:t>
            </a:r>
            <a:r>
              <a:rPr kumimoji="0" lang="zh-CN" altLang="en-US" sz="40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高远</a:t>
            </a:r>
            <a:endParaRPr kumimoji="0" lang="zh-CN" altLang="en-US" sz="40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cxnSp>
        <p:nvCxnSpPr>
          <p:cNvPr id="16" name="直接连接符 15"/>
          <p:cNvCxnSpPr/>
          <p:nvPr/>
        </p:nvCxnSpPr>
        <p:spPr>
          <a:xfrm>
            <a:off x="4702132" y="2797432"/>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087116" y="3852945"/>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3" name="任意多边形 32"/>
          <p:cNvSpPr/>
          <p:nvPr/>
        </p:nvSpPr>
        <p:spPr>
          <a:xfrm rot="2700000">
            <a:off x="11716683" y="3016282"/>
            <a:ext cx="950633" cy="950633"/>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28"/>
                                        </p:tgtEl>
                                        <p:attrNameLst>
                                          <p:attrName>style.visibility</p:attrName>
                                        </p:attrNameLst>
                                      </p:cBhvr>
                                      <p:to>
                                        <p:strVal val="visible"/>
                                      </p:to>
                                    </p:set>
                                    <p:anim to="" calcmode="lin" valueType="num">
                                      <p:cBhvr>
                                        <p:cTn id="7" dur="700" fill="hold">
                                          <p:stCondLst>
                                            <p:cond delay="0"/>
                                          </p:stCondLst>
                                        </p:cTn>
                                        <p:tgtEl>
                                          <p:spTgt spid="28"/>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_任意多边形 60"/>
          <p:cNvSpPr/>
          <p:nvPr>
            <p:custDataLst>
              <p:tags r:id="rId1"/>
            </p:custDataLst>
          </p:nvPr>
        </p:nvSpPr>
        <p:spPr>
          <a:xfrm>
            <a:off x="1" y="3917302"/>
            <a:ext cx="3560361" cy="2940699"/>
          </a:xfrm>
          <a:custGeom>
            <a:avLst/>
            <a:gdLst>
              <a:gd name="connsiteX0" fmla="*/ 0 w 3560361"/>
              <a:gd name="connsiteY0" fmla="*/ 0 h 2940699"/>
              <a:gd name="connsiteX1" fmla="*/ 3560361 w 3560361"/>
              <a:gd name="connsiteY1" fmla="*/ 2940699 h 2940699"/>
              <a:gd name="connsiteX2" fmla="*/ 0 w 3560361"/>
              <a:gd name="connsiteY2" fmla="*/ 2940699 h 2940699"/>
              <a:gd name="connsiteX3" fmla="*/ 0 w 3560361"/>
              <a:gd name="connsiteY3" fmla="*/ 0 h 2940699"/>
            </a:gdLst>
            <a:ahLst/>
            <a:cxnLst>
              <a:cxn ang="0">
                <a:pos x="connsiteX0" y="connsiteY0"/>
              </a:cxn>
              <a:cxn ang="0">
                <a:pos x="connsiteX1" y="connsiteY1"/>
              </a:cxn>
              <a:cxn ang="0">
                <a:pos x="connsiteX2" y="connsiteY2"/>
              </a:cxn>
              <a:cxn ang="0">
                <a:pos x="connsiteX3" y="connsiteY3"/>
              </a:cxn>
            </a:cxnLst>
            <a:rect l="l" t="t" r="r" b="b"/>
            <a:pathLst>
              <a:path w="3560361" h="2940699">
                <a:moveTo>
                  <a:pt x="0" y="0"/>
                </a:moveTo>
                <a:lnTo>
                  <a:pt x="3560361" y="2940699"/>
                </a:lnTo>
                <a:lnTo>
                  <a:pt x="0" y="2940699"/>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5" name="PA_任意多边形 64"/>
          <p:cNvSpPr/>
          <p:nvPr>
            <p:custDataLst>
              <p:tags r:id="rId2"/>
            </p:custDataLst>
          </p:nvPr>
        </p:nvSpPr>
        <p:spPr>
          <a:xfrm>
            <a:off x="1" y="1962832"/>
            <a:ext cx="5926677" cy="4895169"/>
          </a:xfrm>
          <a:custGeom>
            <a:avLst/>
            <a:gdLst>
              <a:gd name="connsiteX0" fmla="*/ 0 w 5926677"/>
              <a:gd name="connsiteY0" fmla="*/ 0 h 4895169"/>
              <a:gd name="connsiteX1" fmla="*/ 5926677 w 5926677"/>
              <a:gd name="connsiteY1" fmla="*/ 4895169 h 4895169"/>
              <a:gd name="connsiteX2" fmla="*/ 2558518 w 5926677"/>
              <a:gd name="connsiteY2" fmla="*/ 4895169 h 4895169"/>
              <a:gd name="connsiteX3" fmla="*/ 0 w 5926677"/>
              <a:gd name="connsiteY3" fmla="*/ 2781948 h 4895169"/>
            </a:gdLst>
            <a:ahLst/>
            <a:cxnLst>
              <a:cxn ang="0">
                <a:pos x="connsiteX0" y="connsiteY0"/>
              </a:cxn>
              <a:cxn ang="0">
                <a:pos x="connsiteX1" y="connsiteY1"/>
              </a:cxn>
              <a:cxn ang="0">
                <a:pos x="connsiteX2" y="connsiteY2"/>
              </a:cxn>
              <a:cxn ang="0">
                <a:pos x="connsiteX3" y="connsiteY3"/>
              </a:cxn>
            </a:cxnLst>
            <a:rect l="l" t="t" r="r" b="b"/>
            <a:pathLst>
              <a:path w="5926677" h="4895169">
                <a:moveTo>
                  <a:pt x="0" y="0"/>
                </a:moveTo>
                <a:lnTo>
                  <a:pt x="5926677" y="4895169"/>
                </a:lnTo>
                <a:lnTo>
                  <a:pt x="2558518" y="4895169"/>
                </a:lnTo>
                <a:lnTo>
                  <a:pt x="0" y="278194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39" name="PA_KSO_Shape"/>
          <p:cNvSpPr/>
          <p:nvPr>
            <p:custDataLst>
              <p:tags r:id="rId3"/>
            </p:custDataLst>
          </p:nvPr>
        </p:nvSpPr>
        <p:spPr>
          <a:xfrm>
            <a:off x="0" y="393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55" name="PA_KSO_Shape"/>
          <p:cNvSpPr/>
          <p:nvPr>
            <p:custDataLst>
              <p:tags r:id="rId4"/>
            </p:custDataLst>
          </p:nvPr>
        </p:nvSpPr>
        <p:spPr bwMode="auto">
          <a:xfrm>
            <a:off x="11304528" y="6071355"/>
            <a:ext cx="826280" cy="710684"/>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pic>
        <p:nvPicPr>
          <p:cNvPr id="4" name="图片 3" descr="2b292ce9bf575f19f717d6d98a3fcccd"/>
          <p:cNvPicPr>
            <a:picLocks noChangeAspect="1"/>
          </p:cNvPicPr>
          <p:nvPr>
            <p:custDataLst>
              <p:tags r:id="rId5"/>
            </p:custDataLst>
          </p:nvPr>
        </p:nvPicPr>
        <p:blipFill>
          <a:blip r:embed="rId6"/>
          <a:stretch>
            <a:fillRect/>
          </a:stretch>
        </p:blipFill>
        <p:spPr>
          <a:xfrm>
            <a:off x="95250" y="1010285"/>
            <a:ext cx="5845810" cy="5711190"/>
          </a:xfrm>
          <a:prstGeom prst="rect">
            <a:avLst/>
          </a:prstGeom>
          <a:ln w="28575" cmpd="sng">
            <a:solidFill>
              <a:schemeClr val="accent1"/>
            </a:solidFill>
            <a:prstDash val="solid"/>
          </a:ln>
        </p:spPr>
      </p:pic>
      <p:sp>
        <p:nvSpPr>
          <p:cNvPr id="100" name="文本框 99"/>
          <p:cNvSpPr txBox="1"/>
          <p:nvPr>
            <p:custDataLst>
              <p:tags r:id="rId7"/>
            </p:custDataLst>
          </p:nvPr>
        </p:nvSpPr>
        <p:spPr>
          <a:xfrm>
            <a:off x="6396990" y="1010285"/>
            <a:ext cx="5427980" cy="5711825"/>
          </a:xfrm>
          <a:prstGeom prst="rect">
            <a:avLst/>
          </a:prstGeom>
          <a:solidFill>
            <a:schemeClr val="accent1">
              <a:lumMod val="40000"/>
              <a:lumOff val="60000"/>
            </a:schemeClr>
          </a:solidFill>
          <a:ln w="28575" cmpd="sng">
            <a:solidFill>
              <a:schemeClr val="accent1"/>
            </a:solidFill>
            <a:prstDash val="sysDot"/>
          </a:ln>
        </p:spPr>
        <p:txBody>
          <a:bodyPr wrap="square">
            <a:noAutofit/>
          </a:bodyPr>
          <a:p>
            <a:pPr indent="0"/>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sz="2400" b="1">
                <a:solidFill>
                  <a:schemeClr val="tx1"/>
                </a:solidFill>
                <a:latin typeface="宋体" panose="02010600030101010101" pitchFamily="2" charset="-122"/>
                <a:ea typeface="宋体" panose="02010600030101010101" pitchFamily="2" charset="-122"/>
                <a:cs typeface="宋体" panose="02010600030101010101" pitchFamily="2" charset="-122"/>
              </a:rPr>
              <a:t>本题是历史小论文，主要考查了学生的历史基础知识积累、历史材料分析解读能力，历史知识的总结归纳能力，通过考查学生的材料选择、概括和历史阐述能力，展现学生的核心素养的达成度，主要从以下几个方面：（</a:t>
            </a: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sz="2400" b="1">
                <a:solidFill>
                  <a:schemeClr val="tx1"/>
                </a:solidFill>
                <a:latin typeface="宋体" panose="02010600030101010101" pitchFamily="2" charset="-122"/>
                <a:ea typeface="宋体" panose="02010600030101010101" pitchFamily="2" charset="-122"/>
                <a:cs typeface="宋体" panose="02010600030101010101" pitchFamily="2" charset="-122"/>
              </a:rPr>
              <a:t>）将历史事件、现象等置于历史发展的总体进程和地理空间的具体环境中加以考察，并从历史发展的角度认识其地位和作用（</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时空观念</a:t>
            </a:r>
            <a:r>
              <a:rPr lang="zh-CN" sz="24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sz="2400" b="1">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sz="2400" b="1">
                <a:solidFill>
                  <a:schemeClr val="tx1"/>
                </a:solidFill>
                <a:latin typeface="宋体" panose="02010600030101010101" pitchFamily="2" charset="-122"/>
                <a:ea typeface="宋体" panose="02010600030101010101" pitchFamily="2" charset="-122"/>
                <a:cs typeface="宋体" panose="02010600030101010101" pitchFamily="2" charset="-122"/>
              </a:rPr>
              <a:t>）提高对史料的阅读理解能力，初步形成处理历史信息的能力和重证据的意识，学会用史料去印证问题的观念。（</a:t>
            </a:r>
            <a:r>
              <a:rPr 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史料实证</a:t>
            </a:r>
            <a:r>
              <a:rPr lang="zh-CN" sz="2400" b="1">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grpSp>
        <p:nvGrpSpPr>
          <p:cNvPr id="67" name="组合 66"/>
          <p:cNvGrpSpPr/>
          <p:nvPr/>
        </p:nvGrpSpPr>
        <p:grpSpPr>
          <a:xfrm>
            <a:off x="492125" y="31750"/>
            <a:ext cx="11407140" cy="875665"/>
            <a:chOff x="1378" y="3890"/>
            <a:chExt cx="16445" cy="1804"/>
          </a:xfrm>
        </p:grpSpPr>
        <p:cxnSp>
          <p:nvCxnSpPr>
            <p:cNvPr id="68" name="直接连接符 67"/>
            <p:cNvCxnSpPr/>
            <p:nvPr>
              <p:custDataLst>
                <p:tags r:id="rId8"/>
              </p:custDataLst>
            </p:nvPr>
          </p:nvCxnSpPr>
          <p:spPr>
            <a:xfrm>
              <a:off x="1378" y="4793"/>
              <a:ext cx="22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nvGrpSpPr>
            <p:cNvPr id="69" name="组合 68"/>
            <p:cNvGrpSpPr/>
            <p:nvPr/>
          </p:nvGrpSpPr>
          <p:grpSpPr>
            <a:xfrm>
              <a:off x="3819" y="3890"/>
              <a:ext cx="1805" cy="1805"/>
              <a:chOff x="2425178" y="2470245"/>
              <a:chExt cx="1146412" cy="1146412"/>
            </a:xfrm>
          </p:grpSpPr>
          <p:sp>
            <p:nvSpPr>
              <p:cNvPr id="70" name="弧形 69"/>
              <p:cNvSpPr/>
              <p:nvPr>
                <p:custDataLst>
                  <p:tags r:id="rId9"/>
                </p:custDataLst>
              </p:nvPr>
            </p:nvSpPr>
            <p:spPr>
              <a:xfrm>
                <a:off x="2425178" y="2470245"/>
                <a:ext cx="1146412" cy="1146412"/>
              </a:xfrm>
              <a:prstGeom prst="arc">
                <a:avLst>
                  <a:gd name="adj1" fmla="val 12769018"/>
                  <a:gd name="adj2" fmla="val 15404033"/>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弧形 70"/>
              <p:cNvSpPr/>
              <p:nvPr>
                <p:custDataLst>
                  <p:tags r:id="rId10"/>
                </p:custDataLst>
              </p:nvPr>
            </p:nvSpPr>
            <p:spPr>
              <a:xfrm>
                <a:off x="2425178" y="2470245"/>
                <a:ext cx="1146412" cy="1146412"/>
              </a:xfrm>
              <a:prstGeom prst="arc">
                <a:avLst>
                  <a:gd name="adj1" fmla="val 16200000"/>
                  <a:gd name="adj2" fmla="val 11981587"/>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23"/>
              <p:cNvSpPr/>
              <p:nvPr>
                <p:custDataLst>
                  <p:tags r:id="rId11"/>
                </p:custDataLst>
              </p:nvPr>
            </p:nvSpPr>
            <p:spPr>
              <a:xfrm>
                <a:off x="2684485" y="2757466"/>
                <a:ext cx="627798" cy="57197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3" name="组合 72"/>
            <p:cNvGrpSpPr/>
            <p:nvPr/>
          </p:nvGrpSpPr>
          <p:grpSpPr>
            <a:xfrm>
              <a:off x="5769" y="3890"/>
              <a:ext cx="12054" cy="1592"/>
              <a:chOff x="3663002" y="2470245"/>
              <a:chExt cx="7654286" cy="1011114"/>
            </a:xfrm>
          </p:grpSpPr>
          <p:cxnSp>
            <p:nvCxnSpPr>
              <p:cNvPr id="74" name="直接连接符 73"/>
              <p:cNvCxnSpPr/>
              <p:nvPr>
                <p:custDataLst>
                  <p:tags r:id="rId12"/>
                </p:custDataLst>
              </p:nvPr>
            </p:nvCxnSpPr>
            <p:spPr>
              <a:xfrm>
                <a:off x="3663002" y="3043451"/>
                <a:ext cx="32330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5" name="直接连接符 74"/>
              <p:cNvCxnSpPr/>
              <p:nvPr>
                <p:custDataLst>
                  <p:tags r:id="rId13"/>
                </p:custDataLst>
              </p:nvPr>
            </p:nvCxnSpPr>
            <p:spPr>
              <a:xfrm>
                <a:off x="8454109" y="3043451"/>
                <a:ext cx="2863179"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6" name="直接连接符 75"/>
              <p:cNvCxnSpPr/>
              <p:nvPr>
                <p:custDataLst>
                  <p:tags r:id="rId14"/>
                </p:custDataLst>
              </p:nvPr>
            </p:nvCxnSpPr>
            <p:spPr>
              <a:xfrm flipV="1">
                <a:off x="6896100" y="2470245"/>
                <a:ext cx="266700" cy="573206"/>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7" name="直接连接符 76"/>
              <p:cNvCxnSpPr/>
              <p:nvPr>
                <p:custDataLst>
                  <p:tags r:id="rId15"/>
                </p:custDataLst>
              </p:nvPr>
            </p:nvCxnSpPr>
            <p:spPr>
              <a:xfrm flipH="1" flipV="1">
                <a:off x="7162801" y="2470245"/>
                <a:ext cx="37037" cy="101111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8" name="直接连接符 77"/>
              <p:cNvCxnSpPr/>
              <p:nvPr>
                <p:custDataLst>
                  <p:tags r:id="rId16"/>
                </p:custDataLst>
              </p:nvPr>
            </p:nvCxnSpPr>
            <p:spPr>
              <a:xfrm>
                <a:off x="7469723" y="3043451"/>
                <a:ext cx="464846"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9" name="直接连接符 78"/>
              <p:cNvCxnSpPr/>
              <p:nvPr>
                <p:custDataLst>
                  <p:tags r:id="rId17"/>
                </p:custDataLst>
              </p:nvPr>
            </p:nvCxnSpPr>
            <p:spPr>
              <a:xfrm flipV="1">
                <a:off x="7199838" y="3043451"/>
                <a:ext cx="269885" cy="43790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0" name="直接连接符 79"/>
              <p:cNvCxnSpPr/>
              <p:nvPr>
                <p:custDataLst>
                  <p:tags r:id="rId18"/>
                </p:custDataLst>
              </p:nvPr>
            </p:nvCxnSpPr>
            <p:spPr>
              <a:xfrm flipV="1">
                <a:off x="7931657" y="2756849"/>
                <a:ext cx="90516" cy="286602"/>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1" name="直接连接符 80"/>
              <p:cNvCxnSpPr/>
              <p:nvPr>
                <p:custDataLst>
                  <p:tags r:id="rId19"/>
                </p:custDataLst>
              </p:nvPr>
            </p:nvCxnSpPr>
            <p:spPr>
              <a:xfrm flipH="1" flipV="1">
                <a:off x="8022173" y="2756848"/>
                <a:ext cx="71954" cy="505557"/>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2" name="直接连接符 81"/>
              <p:cNvCxnSpPr/>
              <p:nvPr>
                <p:custDataLst>
                  <p:tags r:id="rId20"/>
                </p:custDataLst>
              </p:nvPr>
            </p:nvCxnSpPr>
            <p:spPr>
              <a:xfrm flipV="1">
                <a:off x="8094127" y="2648407"/>
                <a:ext cx="237147" cy="61399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3" name="直接连接符 82"/>
              <p:cNvCxnSpPr/>
              <p:nvPr>
                <p:custDataLst>
                  <p:tags r:id="rId21"/>
                </p:custDataLst>
              </p:nvPr>
            </p:nvCxnSpPr>
            <p:spPr>
              <a:xfrm flipH="1" flipV="1">
                <a:off x="8329383" y="2648407"/>
                <a:ext cx="124726" cy="39504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grpSp>
      <p:sp>
        <p:nvSpPr>
          <p:cNvPr id="86" name="文本框 85"/>
          <p:cNvSpPr txBox="1"/>
          <p:nvPr/>
        </p:nvSpPr>
        <p:spPr>
          <a:xfrm>
            <a:off x="491490" y="31750"/>
            <a:ext cx="1737360" cy="521970"/>
          </a:xfrm>
          <a:prstGeom prst="rect">
            <a:avLst/>
          </a:prstGeom>
          <a:noFill/>
          <a:ln w="9525">
            <a:noFill/>
          </a:ln>
        </p:spPr>
        <p:txBody>
          <a:bodyPr wrap="square">
            <a:spAutoFit/>
          </a:bodyPr>
          <a:p>
            <a:pPr indent="0"/>
            <a:r>
              <a:rPr lang="zh-CN" sz="2800" b="1">
                <a:solidFill>
                  <a:srgbClr val="000000"/>
                </a:solidFill>
                <a:latin typeface="Times New Roman" panose="02020603050405020304" charset="0"/>
                <a:ea typeface="宋体" panose="02010600030101010101" pitchFamily="2" charset="-122"/>
              </a:rPr>
              <a:t>立意高远</a:t>
            </a:r>
            <a:endParaRPr lang="zh-CN" altLang="en-US" sz="2800" b="1">
              <a:solidFill>
                <a:srgbClr val="000000"/>
              </a:solidFill>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61"/>
                                        </p:tgtEl>
                                        <p:attrNameLst>
                                          <p:attrName>style.visibility</p:attrName>
                                        </p:attrNameLst>
                                      </p:cBhvr>
                                      <p:to>
                                        <p:strVal val="visible"/>
                                      </p:to>
                                    </p:set>
                                    <p:anim to="" calcmode="lin" valueType="num">
                                      <p:cBhvr>
                                        <p:cTn id="7" dur="700" fill="hold">
                                          <p:stCondLst>
                                            <p:cond delay="0"/>
                                          </p:stCondLst>
                                        </p:cTn>
                                        <p:tgtEl>
                                          <p:spTgt spid="61"/>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61"/>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65"/>
                                        </p:tgtEl>
                                        <p:attrNameLst>
                                          <p:attrName>style.visibility</p:attrName>
                                        </p:attrNameLst>
                                      </p:cBhvr>
                                      <p:to>
                                        <p:strVal val="visible"/>
                                      </p:to>
                                    </p:set>
                                    <p:anim to="" calcmode="lin" valueType="num">
                                      <p:cBhvr>
                                        <p:cTn id="11" dur="700" fill="hold">
                                          <p:stCondLst>
                                            <p:cond delay="0"/>
                                          </p:stCondLst>
                                        </p:cTn>
                                        <p:tgtEl>
                                          <p:spTgt spid="65"/>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65"/>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139"/>
                                        </p:tgtEl>
                                        <p:attrNameLst>
                                          <p:attrName>style.visibility</p:attrName>
                                        </p:attrNameLst>
                                      </p:cBhvr>
                                      <p:to>
                                        <p:strVal val="visible"/>
                                      </p:to>
                                    </p:set>
                                    <p:anim to="" calcmode="lin" valueType="num">
                                      <p:cBhvr>
                                        <p:cTn id="15" dur="700" fill="hold">
                                          <p:stCondLst>
                                            <p:cond delay="0"/>
                                          </p:stCondLst>
                                        </p:cTn>
                                        <p:tgtEl>
                                          <p:spTgt spid="139"/>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139"/>
                                        </p:tgtEl>
                                      </p:cBhvr>
                                    </p:animEffect>
                                  </p:childTnLst>
                                </p:cTn>
                              </p:par>
                              <p:par>
                                <p:cTn id="17" presetID="0" presetClass="entr" presetSubtype="0" fill="hold" grpId="0" nodeType="withEffect">
                                  <p:stCondLst>
                                    <p:cond delay="0"/>
                                  </p:stCondLst>
                                  <p:iterate type="lt">
                                    <p:tmPct val="10000"/>
                                  </p:iterate>
                                  <p:childTnLst>
                                    <p:set>
                                      <p:cBhvr>
                                        <p:cTn id="18" dur="700" fill="hold">
                                          <p:stCondLst>
                                            <p:cond delay="0"/>
                                          </p:stCondLst>
                                        </p:cTn>
                                        <p:tgtEl>
                                          <p:spTgt spid="55"/>
                                        </p:tgtEl>
                                        <p:attrNameLst>
                                          <p:attrName>style.visibility</p:attrName>
                                        </p:attrNameLst>
                                      </p:cBhvr>
                                      <p:to>
                                        <p:strVal val="visible"/>
                                      </p:to>
                                    </p:set>
                                    <p:anim to="" calcmode="lin" valueType="num">
                                      <p:cBhvr>
                                        <p:cTn id="19" dur="700" fill="hold">
                                          <p:stCondLst>
                                            <p:cond delay="0"/>
                                          </p:stCondLst>
                                        </p:cTn>
                                        <p:tgtEl>
                                          <p:spTgt spid="55"/>
                                        </p:tgtEl>
                                        <p:attrNameLst>
                                          <p:attrName>ppt_x</p:attrName>
                                        </p:attrNameLst>
                                      </p:cBhvr>
                                      <p:tavLst>
                                        <p:tav tm="0" fmla="#ppt_x+#ppt_w*((1.5-1.5*$)^3-(1.5-1.5*$)^2)">
                                          <p:val>
                                            <p:fltVal val="0"/>
                                          </p:val>
                                        </p:tav>
                                        <p:tav tm="100000">
                                          <p:val>
                                            <p:fltVal val="1"/>
                                          </p:val>
                                        </p:tav>
                                      </p:tavLst>
                                    </p:anim>
                                    <p:animEffect filter="fade">
                                      <p:cBhvr>
                                        <p:cTn id="20" dur="700">
                                          <p:stCondLst>
                                            <p:cond delay="0"/>
                                          </p:stCondLst>
                                        </p:cTn>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autoUpdateAnimBg="0"/>
      <p:bldP spid="65" grpId="0" animBg="1" autoUpdateAnimBg="0"/>
      <p:bldP spid="139" grpId="0" bldLvl="0" animBg="1" autoUpdateAnimBg="0"/>
      <p:bldP spid="5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_任意多边形 60"/>
          <p:cNvSpPr/>
          <p:nvPr>
            <p:custDataLst>
              <p:tags r:id="rId1"/>
            </p:custDataLst>
          </p:nvPr>
        </p:nvSpPr>
        <p:spPr>
          <a:xfrm>
            <a:off x="1" y="3917302"/>
            <a:ext cx="3560361" cy="2940699"/>
          </a:xfrm>
          <a:custGeom>
            <a:avLst/>
            <a:gdLst>
              <a:gd name="connsiteX0" fmla="*/ 0 w 3560361"/>
              <a:gd name="connsiteY0" fmla="*/ 0 h 2940699"/>
              <a:gd name="connsiteX1" fmla="*/ 3560361 w 3560361"/>
              <a:gd name="connsiteY1" fmla="*/ 2940699 h 2940699"/>
              <a:gd name="connsiteX2" fmla="*/ 0 w 3560361"/>
              <a:gd name="connsiteY2" fmla="*/ 2940699 h 2940699"/>
              <a:gd name="connsiteX3" fmla="*/ 0 w 3560361"/>
              <a:gd name="connsiteY3" fmla="*/ 0 h 2940699"/>
            </a:gdLst>
            <a:ahLst/>
            <a:cxnLst>
              <a:cxn ang="0">
                <a:pos x="connsiteX0" y="connsiteY0"/>
              </a:cxn>
              <a:cxn ang="0">
                <a:pos x="connsiteX1" y="connsiteY1"/>
              </a:cxn>
              <a:cxn ang="0">
                <a:pos x="connsiteX2" y="connsiteY2"/>
              </a:cxn>
              <a:cxn ang="0">
                <a:pos x="connsiteX3" y="connsiteY3"/>
              </a:cxn>
            </a:cxnLst>
            <a:rect l="l" t="t" r="r" b="b"/>
            <a:pathLst>
              <a:path w="3560361" h="2940699">
                <a:moveTo>
                  <a:pt x="0" y="0"/>
                </a:moveTo>
                <a:lnTo>
                  <a:pt x="3560361" y="2940699"/>
                </a:lnTo>
                <a:lnTo>
                  <a:pt x="0" y="2940699"/>
                </a:lnTo>
                <a:lnTo>
                  <a:pt x="0" y="0"/>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5" name="PA_任意多边形 64"/>
          <p:cNvSpPr/>
          <p:nvPr>
            <p:custDataLst>
              <p:tags r:id="rId2"/>
            </p:custDataLst>
          </p:nvPr>
        </p:nvSpPr>
        <p:spPr>
          <a:xfrm>
            <a:off x="1" y="1962832"/>
            <a:ext cx="5926677" cy="4895169"/>
          </a:xfrm>
          <a:custGeom>
            <a:avLst/>
            <a:gdLst>
              <a:gd name="connsiteX0" fmla="*/ 0 w 5926677"/>
              <a:gd name="connsiteY0" fmla="*/ 0 h 4895169"/>
              <a:gd name="connsiteX1" fmla="*/ 5926677 w 5926677"/>
              <a:gd name="connsiteY1" fmla="*/ 4895169 h 4895169"/>
              <a:gd name="connsiteX2" fmla="*/ 2558518 w 5926677"/>
              <a:gd name="connsiteY2" fmla="*/ 4895169 h 4895169"/>
              <a:gd name="connsiteX3" fmla="*/ 0 w 5926677"/>
              <a:gd name="connsiteY3" fmla="*/ 2781948 h 4895169"/>
            </a:gdLst>
            <a:ahLst/>
            <a:cxnLst>
              <a:cxn ang="0">
                <a:pos x="connsiteX0" y="connsiteY0"/>
              </a:cxn>
              <a:cxn ang="0">
                <a:pos x="connsiteX1" y="connsiteY1"/>
              </a:cxn>
              <a:cxn ang="0">
                <a:pos x="connsiteX2" y="connsiteY2"/>
              </a:cxn>
              <a:cxn ang="0">
                <a:pos x="connsiteX3" y="connsiteY3"/>
              </a:cxn>
            </a:cxnLst>
            <a:rect l="l" t="t" r="r" b="b"/>
            <a:pathLst>
              <a:path w="5926677" h="4895169">
                <a:moveTo>
                  <a:pt x="0" y="0"/>
                </a:moveTo>
                <a:lnTo>
                  <a:pt x="5926677" y="4895169"/>
                </a:lnTo>
                <a:lnTo>
                  <a:pt x="2558518" y="4895169"/>
                </a:lnTo>
                <a:lnTo>
                  <a:pt x="0" y="2781948"/>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39" name="PA_KSO_Shape"/>
          <p:cNvSpPr/>
          <p:nvPr>
            <p:custDataLst>
              <p:tags r:id="rId3"/>
            </p:custDataLst>
          </p:nvPr>
        </p:nvSpPr>
        <p:spPr>
          <a:xfrm>
            <a:off x="0" y="393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55" name="PA_KSO_Shape"/>
          <p:cNvSpPr/>
          <p:nvPr>
            <p:custDataLst>
              <p:tags r:id="rId4"/>
            </p:custDataLst>
          </p:nvPr>
        </p:nvSpPr>
        <p:spPr bwMode="auto">
          <a:xfrm>
            <a:off x="11304528" y="6071355"/>
            <a:ext cx="826280" cy="710684"/>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3A3A3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pic>
        <p:nvPicPr>
          <p:cNvPr id="4" name="图片 3" descr="2b292ce9bf575f19f717d6d98a3fcccd"/>
          <p:cNvPicPr>
            <a:picLocks noChangeAspect="1"/>
          </p:cNvPicPr>
          <p:nvPr>
            <p:custDataLst>
              <p:tags r:id="rId5"/>
            </p:custDataLst>
          </p:nvPr>
        </p:nvPicPr>
        <p:blipFill>
          <a:blip r:embed="rId6"/>
          <a:stretch>
            <a:fillRect/>
          </a:stretch>
        </p:blipFill>
        <p:spPr>
          <a:xfrm>
            <a:off x="95250" y="1010285"/>
            <a:ext cx="5845810" cy="5711190"/>
          </a:xfrm>
          <a:prstGeom prst="rect">
            <a:avLst/>
          </a:prstGeom>
          <a:ln w="28575" cmpd="sng">
            <a:solidFill>
              <a:schemeClr val="accent1"/>
            </a:solidFill>
            <a:prstDash val="solid"/>
          </a:ln>
        </p:spPr>
      </p:pic>
      <p:sp>
        <p:nvSpPr>
          <p:cNvPr id="100" name="文本框 99"/>
          <p:cNvSpPr txBox="1"/>
          <p:nvPr>
            <p:custDataLst>
              <p:tags r:id="rId7"/>
            </p:custDataLst>
          </p:nvPr>
        </p:nvSpPr>
        <p:spPr>
          <a:xfrm>
            <a:off x="6396990" y="1010285"/>
            <a:ext cx="5427980" cy="5711825"/>
          </a:xfrm>
          <a:prstGeom prst="rect">
            <a:avLst/>
          </a:prstGeom>
          <a:solidFill>
            <a:schemeClr val="accent1">
              <a:lumMod val="40000"/>
              <a:lumOff val="60000"/>
            </a:schemeClr>
          </a:solidFill>
          <a:ln w="28575" cmpd="sng">
            <a:solidFill>
              <a:schemeClr val="accent1"/>
            </a:solidFill>
            <a:prstDash val="sysDot"/>
          </a:ln>
        </p:spPr>
        <p:txBody>
          <a:bodyPr wrap="square">
            <a:noAutofit/>
          </a:bodyPr>
          <a:p>
            <a:r>
              <a:rPr lang="zh-CN" altLang="en-US" sz="2400" b="1">
                <a:solidFill>
                  <a:schemeClr val="tx1"/>
                </a:solidFill>
                <a:latin typeface="Times New Roman" panose="02020603050405020304" charset="0"/>
                <a:sym typeface="+mn-ea"/>
              </a:rPr>
              <a:t>（</a:t>
            </a:r>
            <a:r>
              <a:rPr lang="en-US" sz="2400" b="1">
                <a:solidFill>
                  <a:schemeClr val="tx1"/>
                </a:solidFill>
                <a:latin typeface="Times New Roman" panose="02020603050405020304" charset="0"/>
                <a:sym typeface="+mn-ea"/>
              </a:rPr>
              <a:t>3</a:t>
            </a:r>
            <a:r>
              <a:rPr lang="zh-CN" sz="2400" b="1">
                <a:solidFill>
                  <a:schemeClr val="tx1"/>
                </a:solidFill>
                <a:latin typeface="Times New Roman" panose="02020603050405020304" charset="0"/>
                <a:ea typeface="宋体" panose="02010600030101010101" pitchFamily="2" charset="-122"/>
                <a:sym typeface="+mn-ea"/>
              </a:rPr>
              <a:t>）尝试运用史料说明历史问题，学会根据可信史料对历史进行论述；在了解历史事实的基础上，逐步学会发现、提出有价值的历史问题进行综合阐述及论述，初步学会对历史进行分析和评价。（</a:t>
            </a:r>
            <a:r>
              <a:rPr lang="zh-CN" sz="2400" b="1">
                <a:solidFill>
                  <a:srgbClr val="FF0000"/>
                </a:solidFill>
                <a:ea typeface="宋体" panose="02010600030101010101" pitchFamily="2" charset="-122"/>
                <a:sym typeface="+mn-ea"/>
              </a:rPr>
              <a:t>历史解释</a:t>
            </a:r>
            <a:r>
              <a:rPr lang="zh-CN" sz="2400" b="1">
                <a:solidFill>
                  <a:schemeClr val="tx1"/>
                </a:solidFill>
                <a:latin typeface="Times New Roman" panose="02020603050405020304" charset="0"/>
                <a:ea typeface="宋体" panose="02010600030101010101" pitchFamily="2" charset="-122"/>
                <a:sym typeface="+mn-ea"/>
              </a:rPr>
              <a:t>）（</a:t>
            </a:r>
            <a:r>
              <a:rPr lang="en-US" sz="2400" b="1">
                <a:solidFill>
                  <a:schemeClr val="tx1"/>
                </a:solidFill>
                <a:latin typeface="Times New Roman" panose="02020603050405020304" charset="0"/>
                <a:sym typeface="+mn-ea"/>
              </a:rPr>
              <a:t>4</a:t>
            </a:r>
            <a:r>
              <a:rPr lang="zh-CN" sz="2400" b="1">
                <a:solidFill>
                  <a:schemeClr val="tx1"/>
                </a:solidFill>
                <a:latin typeface="Times New Roman" panose="02020603050405020304" charset="0"/>
                <a:ea typeface="宋体" panose="02010600030101010101" pitchFamily="2" charset="-122"/>
                <a:sym typeface="+mn-ea"/>
              </a:rPr>
              <a:t>）了解并认同农业的发展历史，增强民族自信心，学会分析历史的不同阶段中国对农业的重视，农业的生产是国家稳定的基础。（</a:t>
            </a:r>
            <a:r>
              <a:rPr lang="zh-CN" sz="2400" b="1">
                <a:solidFill>
                  <a:srgbClr val="FF0000"/>
                </a:solidFill>
                <a:latin typeface="Times New Roman" panose="02020603050405020304" charset="0"/>
                <a:ea typeface="宋体" panose="02010600030101010101" pitchFamily="2" charset="-122"/>
                <a:sym typeface="+mn-ea"/>
              </a:rPr>
              <a:t>家国情怀</a:t>
            </a:r>
            <a:r>
              <a:rPr lang="zh-CN" sz="2400" b="1">
                <a:solidFill>
                  <a:schemeClr val="tx1"/>
                </a:solidFill>
                <a:latin typeface="Times New Roman" panose="02020603050405020304" charset="0"/>
                <a:ea typeface="宋体" panose="02010600030101010101" pitchFamily="2" charset="-122"/>
                <a:sym typeface="+mn-ea"/>
              </a:rPr>
              <a:t>）（</a:t>
            </a:r>
            <a:r>
              <a:rPr lang="en-US" sz="2400" b="1">
                <a:solidFill>
                  <a:schemeClr val="tx1"/>
                </a:solidFill>
                <a:latin typeface="Times New Roman" panose="02020603050405020304" charset="0"/>
                <a:sym typeface="+mn-ea"/>
              </a:rPr>
              <a:t>5</a:t>
            </a:r>
            <a:r>
              <a:rPr lang="zh-CN" sz="2400" b="1">
                <a:solidFill>
                  <a:schemeClr val="tx1"/>
                </a:solidFill>
                <a:latin typeface="Times New Roman" panose="02020603050405020304" charset="0"/>
                <a:ea typeface="宋体" panose="02010600030101010101" pitchFamily="2" charset="-122"/>
                <a:sym typeface="+mn-ea"/>
              </a:rPr>
              <a:t>）尝试去分析农业在中国古代、中国近代、中国现代的发展历程，运用综合思维理解农业的发展是摆在国家发展的重要大事（</a:t>
            </a:r>
            <a:r>
              <a:rPr lang="zh-CN" sz="2400" b="1">
                <a:solidFill>
                  <a:srgbClr val="FF0000"/>
                </a:solidFill>
                <a:latin typeface="Times New Roman" panose="02020603050405020304" charset="0"/>
                <a:ea typeface="宋体" panose="02010600030101010101" pitchFamily="2" charset="-122"/>
                <a:sym typeface="+mn-ea"/>
              </a:rPr>
              <a:t>综合思维</a:t>
            </a:r>
            <a:r>
              <a:rPr lang="zh-CN" sz="2400" b="1">
                <a:solidFill>
                  <a:schemeClr val="tx1"/>
                </a:solidFill>
                <a:latin typeface="Times New Roman" panose="02020603050405020304" charset="0"/>
                <a:ea typeface="宋体" panose="02010600030101010101" pitchFamily="2" charset="-122"/>
                <a:sym typeface="+mn-ea"/>
              </a:rPr>
              <a:t>）</a:t>
            </a:r>
            <a:endParaRPr lang="zh-CN" altLang="en-US" sz="2400" b="1">
              <a:solidFill>
                <a:schemeClr val="tx1"/>
              </a:solidFill>
              <a:latin typeface="Times New Roman" panose="02020603050405020304" charset="0"/>
              <a:ea typeface="宋体" panose="02010600030101010101" pitchFamily="2" charset="-122"/>
            </a:endParaRPr>
          </a:p>
          <a:p>
            <a:endParaRPr lang="zh-CN" altLang="en-US" sz="2400" b="1">
              <a:solidFill>
                <a:schemeClr val="tx1"/>
              </a:solidFill>
              <a:latin typeface="Times New Roman" panose="02020603050405020304" charset="0"/>
              <a:ea typeface="宋体" panose="02010600030101010101" pitchFamily="2" charset="-122"/>
              <a:cs typeface="宋体" panose="02010600030101010101" pitchFamily="2" charset="-122"/>
            </a:endParaRPr>
          </a:p>
        </p:txBody>
      </p:sp>
      <p:grpSp>
        <p:nvGrpSpPr>
          <p:cNvPr id="67" name="组合 66"/>
          <p:cNvGrpSpPr/>
          <p:nvPr/>
        </p:nvGrpSpPr>
        <p:grpSpPr>
          <a:xfrm>
            <a:off x="429260" y="31750"/>
            <a:ext cx="11470005" cy="875665"/>
            <a:chOff x="1378" y="3890"/>
            <a:chExt cx="16445" cy="1804"/>
          </a:xfrm>
        </p:grpSpPr>
        <p:cxnSp>
          <p:nvCxnSpPr>
            <p:cNvPr id="68" name="直接连接符 67"/>
            <p:cNvCxnSpPr/>
            <p:nvPr>
              <p:custDataLst>
                <p:tags r:id="rId8"/>
              </p:custDataLst>
            </p:nvPr>
          </p:nvCxnSpPr>
          <p:spPr>
            <a:xfrm>
              <a:off x="1378" y="4793"/>
              <a:ext cx="22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nvGrpSpPr>
            <p:cNvPr id="69" name="组合 68"/>
            <p:cNvGrpSpPr/>
            <p:nvPr/>
          </p:nvGrpSpPr>
          <p:grpSpPr>
            <a:xfrm>
              <a:off x="3819" y="3890"/>
              <a:ext cx="1805" cy="1805"/>
              <a:chOff x="2425178" y="2470245"/>
              <a:chExt cx="1146412" cy="1146412"/>
            </a:xfrm>
          </p:grpSpPr>
          <p:sp>
            <p:nvSpPr>
              <p:cNvPr id="70" name="弧形 69"/>
              <p:cNvSpPr/>
              <p:nvPr>
                <p:custDataLst>
                  <p:tags r:id="rId9"/>
                </p:custDataLst>
              </p:nvPr>
            </p:nvSpPr>
            <p:spPr>
              <a:xfrm>
                <a:off x="2425178" y="2470245"/>
                <a:ext cx="1146412" cy="1146412"/>
              </a:xfrm>
              <a:prstGeom prst="arc">
                <a:avLst>
                  <a:gd name="adj1" fmla="val 12769018"/>
                  <a:gd name="adj2" fmla="val 15404033"/>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弧形 70"/>
              <p:cNvSpPr/>
              <p:nvPr>
                <p:custDataLst>
                  <p:tags r:id="rId10"/>
                </p:custDataLst>
              </p:nvPr>
            </p:nvSpPr>
            <p:spPr>
              <a:xfrm>
                <a:off x="2425178" y="2470245"/>
                <a:ext cx="1146412" cy="1146412"/>
              </a:xfrm>
              <a:prstGeom prst="arc">
                <a:avLst>
                  <a:gd name="adj1" fmla="val 16200000"/>
                  <a:gd name="adj2" fmla="val 11981587"/>
                </a:avLst>
              </a:prstGeom>
              <a:ln>
                <a:solidFill>
                  <a:schemeClr val="tx1"/>
                </a:solidFill>
              </a:ln>
            </p:spPr>
            <p:style>
              <a:lnRef idx="3">
                <a:schemeClr val="accent1"/>
              </a:lnRef>
              <a:fillRef idx="0">
                <a:srgbClr val="FFFFFF"/>
              </a:fillRef>
              <a:effectRef idx="0">
                <a:srgbClr val="FFFFFF"/>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23"/>
              <p:cNvSpPr/>
              <p:nvPr>
                <p:custDataLst>
                  <p:tags r:id="rId11"/>
                </p:custDataLst>
              </p:nvPr>
            </p:nvSpPr>
            <p:spPr>
              <a:xfrm>
                <a:off x="2684485" y="2757466"/>
                <a:ext cx="627798" cy="57197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3" name="组合 72"/>
            <p:cNvGrpSpPr/>
            <p:nvPr/>
          </p:nvGrpSpPr>
          <p:grpSpPr>
            <a:xfrm>
              <a:off x="5769" y="3890"/>
              <a:ext cx="12054" cy="1592"/>
              <a:chOff x="3663002" y="2470245"/>
              <a:chExt cx="7654286" cy="1011114"/>
            </a:xfrm>
          </p:grpSpPr>
          <p:cxnSp>
            <p:nvCxnSpPr>
              <p:cNvPr id="74" name="直接连接符 73"/>
              <p:cNvCxnSpPr/>
              <p:nvPr>
                <p:custDataLst>
                  <p:tags r:id="rId12"/>
                </p:custDataLst>
              </p:nvPr>
            </p:nvCxnSpPr>
            <p:spPr>
              <a:xfrm>
                <a:off x="3663002" y="3043451"/>
                <a:ext cx="3233098"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5" name="直接连接符 74"/>
              <p:cNvCxnSpPr/>
              <p:nvPr>
                <p:custDataLst>
                  <p:tags r:id="rId13"/>
                </p:custDataLst>
              </p:nvPr>
            </p:nvCxnSpPr>
            <p:spPr>
              <a:xfrm>
                <a:off x="8454109" y="3043451"/>
                <a:ext cx="2863179"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6" name="直接连接符 75"/>
              <p:cNvCxnSpPr/>
              <p:nvPr>
                <p:custDataLst>
                  <p:tags r:id="rId14"/>
                </p:custDataLst>
              </p:nvPr>
            </p:nvCxnSpPr>
            <p:spPr>
              <a:xfrm flipV="1">
                <a:off x="6896100" y="2470245"/>
                <a:ext cx="266700" cy="573206"/>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7" name="直接连接符 76"/>
              <p:cNvCxnSpPr/>
              <p:nvPr>
                <p:custDataLst>
                  <p:tags r:id="rId15"/>
                </p:custDataLst>
              </p:nvPr>
            </p:nvCxnSpPr>
            <p:spPr>
              <a:xfrm flipH="1" flipV="1">
                <a:off x="7162801" y="2470245"/>
                <a:ext cx="37037" cy="101111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8" name="直接连接符 77"/>
              <p:cNvCxnSpPr/>
              <p:nvPr>
                <p:custDataLst>
                  <p:tags r:id="rId16"/>
                </p:custDataLst>
              </p:nvPr>
            </p:nvCxnSpPr>
            <p:spPr>
              <a:xfrm>
                <a:off x="7469723" y="3043451"/>
                <a:ext cx="464846" cy="0"/>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79" name="直接连接符 78"/>
              <p:cNvCxnSpPr/>
              <p:nvPr>
                <p:custDataLst>
                  <p:tags r:id="rId17"/>
                </p:custDataLst>
              </p:nvPr>
            </p:nvCxnSpPr>
            <p:spPr>
              <a:xfrm flipV="1">
                <a:off x="7199838" y="3043451"/>
                <a:ext cx="269885" cy="43790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0" name="直接连接符 79"/>
              <p:cNvCxnSpPr/>
              <p:nvPr>
                <p:custDataLst>
                  <p:tags r:id="rId18"/>
                </p:custDataLst>
              </p:nvPr>
            </p:nvCxnSpPr>
            <p:spPr>
              <a:xfrm flipV="1">
                <a:off x="7931657" y="2756849"/>
                <a:ext cx="90516" cy="286602"/>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1" name="直接连接符 80"/>
              <p:cNvCxnSpPr/>
              <p:nvPr>
                <p:custDataLst>
                  <p:tags r:id="rId19"/>
                </p:custDataLst>
              </p:nvPr>
            </p:nvCxnSpPr>
            <p:spPr>
              <a:xfrm flipH="1" flipV="1">
                <a:off x="8022173" y="2756848"/>
                <a:ext cx="71954" cy="505557"/>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2" name="直接连接符 81"/>
              <p:cNvCxnSpPr/>
              <p:nvPr>
                <p:custDataLst>
                  <p:tags r:id="rId20"/>
                </p:custDataLst>
              </p:nvPr>
            </p:nvCxnSpPr>
            <p:spPr>
              <a:xfrm flipV="1">
                <a:off x="8094127" y="2648407"/>
                <a:ext cx="237147" cy="613998"/>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83" name="直接连接符 82"/>
              <p:cNvCxnSpPr/>
              <p:nvPr>
                <p:custDataLst>
                  <p:tags r:id="rId21"/>
                </p:custDataLst>
              </p:nvPr>
            </p:nvCxnSpPr>
            <p:spPr>
              <a:xfrm flipH="1" flipV="1">
                <a:off x="8329383" y="2648407"/>
                <a:ext cx="124726" cy="395044"/>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grpSp>
      <p:sp>
        <p:nvSpPr>
          <p:cNvPr id="86" name="文本框 85"/>
          <p:cNvSpPr txBox="1"/>
          <p:nvPr>
            <p:custDataLst>
              <p:tags r:id="rId22"/>
            </p:custDataLst>
          </p:nvPr>
        </p:nvSpPr>
        <p:spPr>
          <a:xfrm>
            <a:off x="491490" y="31750"/>
            <a:ext cx="1737360" cy="521970"/>
          </a:xfrm>
          <a:prstGeom prst="rect">
            <a:avLst/>
          </a:prstGeom>
          <a:noFill/>
          <a:ln w="9525">
            <a:noFill/>
          </a:ln>
        </p:spPr>
        <p:txBody>
          <a:bodyPr wrap="square">
            <a:spAutoFit/>
          </a:bodyPr>
          <a:p>
            <a:pPr indent="0"/>
            <a:r>
              <a:rPr lang="zh-CN" sz="2800" b="1">
                <a:solidFill>
                  <a:srgbClr val="000000"/>
                </a:solidFill>
                <a:latin typeface="Times New Roman" panose="02020603050405020304" charset="0"/>
                <a:ea typeface="宋体" panose="02010600030101010101" pitchFamily="2" charset="-122"/>
              </a:rPr>
              <a:t>立意高远</a:t>
            </a:r>
            <a:endParaRPr lang="zh-CN" altLang="en-US" sz="2800" b="1">
              <a:solidFill>
                <a:srgbClr val="000000"/>
              </a:solidFill>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61"/>
                                        </p:tgtEl>
                                        <p:attrNameLst>
                                          <p:attrName>style.visibility</p:attrName>
                                        </p:attrNameLst>
                                      </p:cBhvr>
                                      <p:to>
                                        <p:strVal val="visible"/>
                                      </p:to>
                                    </p:set>
                                    <p:anim to="" calcmode="lin" valueType="num">
                                      <p:cBhvr>
                                        <p:cTn id="7" dur="700" fill="hold">
                                          <p:stCondLst>
                                            <p:cond delay="0"/>
                                          </p:stCondLst>
                                        </p:cTn>
                                        <p:tgtEl>
                                          <p:spTgt spid="61"/>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61"/>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65"/>
                                        </p:tgtEl>
                                        <p:attrNameLst>
                                          <p:attrName>style.visibility</p:attrName>
                                        </p:attrNameLst>
                                      </p:cBhvr>
                                      <p:to>
                                        <p:strVal val="visible"/>
                                      </p:to>
                                    </p:set>
                                    <p:anim to="" calcmode="lin" valueType="num">
                                      <p:cBhvr>
                                        <p:cTn id="11" dur="700" fill="hold">
                                          <p:stCondLst>
                                            <p:cond delay="0"/>
                                          </p:stCondLst>
                                        </p:cTn>
                                        <p:tgtEl>
                                          <p:spTgt spid="65"/>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65"/>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139"/>
                                        </p:tgtEl>
                                        <p:attrNameLst>
                                          <p:attrName>style.visibility</p:attrName>
                                        </p:attrNameLst>
                                      </p:cBhvr>
                                      <p:to>
                                        <p:strVal val="visible"/>
                                      </p:to>
                                    </p:set>
                                    <p:anim to="" calcmode="lin" valueType="num">
                                      <p:cBhvr>
                                        <p:cTn id="15" dur="700" fill="hold">
                                          <p:stCondLst>
                                            <p:cond delay="0"/>
                                          </p:stCondLst>
                                        </p:cTn>
                                        <p:tgtEl>
                                          <p:spTgt spid="139"/>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139"/>
                                        </p:tgtEl>
                                      </p:cBhvr>
                                    </p:animEffect>
                                  </p:childTnLst>
                                </p:cTn>
                              </p:par>
                              <p:par>
                                <p:cTn id="17" presetID="0" presetClass="entr" presetSubtype="0" fill="hold" grpId="0" nodeType="withEffect">
                                  <p:stCondLst>
                                    <p:cond delay="0"/>
                                  </p:stCondLst>
                                  <p:iterate type="lt">
                                    <p:tmPct val="10000"/>
                                  </p:iterate>
                                  <p:childTnLst>
                                    <p:set>
                                      <p:cBhvr>
                                        <p:cTn id="18" dur="700" fill="hold">
                                          <p:stCondLst>
                                            <p:cond delay="0"/>
                                          </p:stCondLst>
                                        </p:cTn>
                                        <p:tgtEl>
                                          <p:spTgt spid="55"/>
                                        </p:tgtEl>
                                        <p:attrNameLst>
                                          <p:attrName>style.visibility</p:attrName>
                                        </p:attrNameLst>
                                      </p:cBhvr>
                                      <p:to>
                                        <p:strVal val="visible"/>
                                      </p:to>
                                    </p:set>
                                    <p:anim to="" calcmode="lin" valueType="num">
                                      <p:cBhvr>
                                        <p:cTn id="19" dur="700" fill="hold">
                                          <p:stCondLst>
                                            <p:cond delay="0"/>
                                          </p:stCondLst>
                                        </p:cTn>
                                        <p:tgtEl>
                                          <p:spTgt spid="55"/>
                                        </p:tgtEl>
                                        <p:attrNameLst>
                                          <p:attrName>ppt_x</p:attrName>
                                        </p:attrNameLst>
                                      </p:cBhvr>
                                      <p:tavLst>
                                        <p:tav tm="0" fmla="#ppt_x+#ppt_w*((1.5-1.5*$)^3-(1.5-1.5*$)^2)">
                                          <p:val>
                                            <p:fltVal val="0"/>
                                          </p:val>
                                        </p:tav>
                                        <p:tav tm="100000">
                                          <p:val>
                                            <p:fltVal val="1"/>
                                          </p:val>
                                        </p:tav>
                                      </p:tavLst>
                                    </p:anim>
                                    <p:animEffect filter="fade">
                                      <p:cBhvr>
                                        <p:cTn id="20" dur="700">
                                          <p:stCondLst>
                                            <p:cond delay="0"/>
                                          </p:stCondLst>
                                        </p:cTn>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autoUpdateAnimBg="0"/>
      <p:bldP spid="65" grpId="0" bldLvl="0" animBg="1" autoUpdateAnimBg="0"/>
      <p:bldP spid="139" grpId="0" bldLvl="0" animBg="1" autoUpdateAnimBg="0"/>
      <p:bldP spid="5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A_任意多边形 26"/>
          <p:cNvSpPr/>
          <p:nvPr>
            <p:custDataLst>
              <p:tags r:id="rId1"/>
            </p:custDataLst>
          </p:nvPr>
        </p:nvSpPr>
        <p:spPr>
          <a:xfrm rot="1170071" flipH="1" flipV="1">
            <a:off x="10945284" y="164557"/>
            <a:ext cx="2328185" cy="7272245"/>
          </a:xfrm>
          <a:custGeom>
            <a:avLst/>
            <a:gdLst>
              <a:gd name="connsiteX0" fmla="*/ 2328185 w 2328185"/>
              <a:gd name="connsiteY0" fmla="*/ 7258061 h 7272245"/>
              <a:gd name="connsiteX1" fmla="*/ 2287556 w 2328185"/>
              <a:gd name="connsiteY1" fmla="*/ 7272245 h 7272245"/>
              <a:gd name="connsiteX2" fmla="*/ 0 w 2328185"/>
              <a:gd name="connsiteY2" fmla="*/ 812809 h 7272245"/>
              <a:gd name="connsiteX3" fmla="*/ 2328185 w 2328185"/>
              <a:gd name="connsiteY3" fmla="*/ 0 h 7272245"/>
              <a:gd name="connsiteX4" fmla="*/ 2328185 w 2328185"/>
              <a:gd name="connsiteY4" fmla="*/ 7258061 h 727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185" h="7272245">
                <a:moveTo>
                  <a:pt x="2328185" y="7258061"/>
                </a:moveTo>
                <a:lnTo>
                  <a:pt x="2287556" y="7272245"/>
                </a:lnTo>
                <a:lnTo>
                  <a:pt x="0" y="812809"/>
                </a:lnTo>
                <a:lnTo>
                  <a:pt x="2328185" y="0"/>
                </a:lnTo>
                <a:lnTo>
                  <a:pt x="2328185" y="725806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5" name="PA_任意多边形 24"/>
          <p:cNvSpPr/>
          <p:nvPr>
            <p:custDataLst>
              <p:tags r:id="rId2"/>
            </p:custDataLst>
          </p:nvPr>
        </p:nvSpPr>
        <p:spPr>
          <a:xfrm rot="1170071" flipH="1" flipV="1">
            <a:off x="7397421" y="-429996"/>
            <a:ext cx="5774280" cy="8476540"/>
          </a:xfrm>
          <a:custGeom>
            <a:avLst/>
            <a:gdLst>
              <a:gd name="connsiteX0" fmla="*/ 5774280 w 5774280"/>
              <a:gd name="connsiteY0" fmla="*/ 7275353 h 8476540"/>
              <a:gd name="connsiteX1" fmla="*/ 2333635 w 5774280"/>
              <a:gd name="connsiteY1" fmla="*/ 8476540 h 8476540"/>
              <a:gd name="connsiteX2" fmla="*/ 2333635 w 5774280"/>
              <a:gd name="connsiteY2" fmla="*/ 1218479 h 8476540"/>
              <a:gd name="connsiteX3" fmla="*/ 5450 w 5774280"/>
              <a:gd name="connsiteY3" fmla="*/ 2031288 h 8476540"/>
              <a:gd name="connsiteX4" fmla="*/ 0 w 5774280"/>
              <a:gd name="connsiteY4" fmla="*/ 2015898 h 8476540"/>
              <a:gd name="connsiteX5" fmla="*/ 5774279 w 5774280"/>
              <a:gd name="connsiteY5" fmla="*/ 0 h 8476540"/>
              <a:gd name="connsiteX6" fmla="*/ 5774280 w 5774280"/>
              <a:gd name="connsiteY6" fmla="*/ 7275353 h 847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4280" h="8476540">
                <a:moveTo>
                  <a:pt x="5774280" y="7275353"/>
                </a:moveTo>
                <a:lnTo>
                  <a:pt x="2333635" y="8476540"/>
                </a:lnTo>
                <a:lnTo>
                  <a:pt x="2333635" y="1218479"/>
                </a:lnTo>
                <a:lnTo>
                  <a:pt x="5450" y="2031288"/>
                </a:lnTo>
                <a:lnTo>
                  <a:pt x="0" y="2015898"/>
                </a:lnTo>
                <a:lnTo>
                  <a:pt x="5774279" y="0"/>
                </a:lnTo>
                <a:lnTo>
                  <a:pt x="5774280" y="7275353"/>
                </a:lnTo>
                <a:close/>
              </a:path>
            </a:pathLst>
          </a:cu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9" name="PA_椭圆 28"/>
          <p:cNvSpPr/>
          <p:nvPr>
            <p:custDataLst>
              <p:tags r:id="rId3"/>
            </p:custDataLst>
          </p:nvPr>
        </p:nvSpPr>
        <p:spPr>
          <a:xfrm>
            <a:off x="8139510" y="2404583"/>
            <a:ext cx="1371961" cy="1371961"/>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PA_任意多边形 23"/>
          <p:cNvSpPr>
            <a:spLocks noEditPoints="1"/>
          </p:cNvSpPr>
          <p:nvPr>
            <p:custDataLst>
              <p:tags r:id="rId4"/>
            </p:custDataLst>
          </p:nvPr>
        </p:nvSpPr>
        <p:spPr bwMode="auto">
          <a:xfrm rot="2266971">
            <a:off x="8593678" y="2555938"/>
            <a:ext cx="601162" cy="870103"/>
          </a:xfrm>
          <a:custGeom>
            <a:avLst/>
            <a:gdLst>
              <a:gd name="T0" fmla="*/ 311 w 386"/>
              <a:gd name="T1" fmla="*/ 518 h 558"/>
              <a:gd name="T2" fmla="*/ 283 w 386"/>
              <a:gd name="T3" fmla="*/ 447 h 558"/>
              <a:gd name="T4" fmla="*/ 320 w 386"/>
              <a:gd name="T5" fmla="*/ 275 h 558"/>
              <a:gd name="T6" fmla="*/ 386 w 386"/>
              <a:gd name="T7" fmla="*/ 355 h 558"/>
              <a:gd name="T8" fmla="*/ 311 w 386"/>
              <a:gd name="T9" fmla="*/ 518 h 558"/>
              <a:gd name="T10" fmla="*/ 129 w 386"/>
              <a:gd name="T11" fmla="*/ 479 h 558"/>
              <a:gd name="T12" fmla="*/ 84 w 386"/>
              <a:gd name="T13" fmla="*/ 278 h 558"/>
              <a:gd name="T14" fmla="*/ 92 w 386"/>
              <a:gd name="T15" fmla="*/ 207 h 558"/>
              <a:gd name="T16" fmla="*/ 294 w 386"/>
              <a:gd name="T17" fmla="*/ 207 h 558"/>
              <a:gd name="T18" fmla="*/ 301 w 386"/>
              <a:gd name="T19" fmla="*/ 278 h 558"/>
              <a:gd name="T20" fmla="*/ 257 w 386"/>
              <a:gd name="T21" fmla="*/ 479 h 558"/>
              <a:gd name="T22" fmla="*/ 129 w 386"/>
              <a:gd name="T23" fmla="*/ 479 h 558"/>
              <a:gd name="T24" fmla="*/ 193 w 386"/>
              <a:gd name="T25" fmla="*/ 239 h 558"/>
              <a:gd name="T26" fmla="*/ 152 w 386"/>
              <a:gd name="T27" fmla="*/ 280 h 558"/>
              <a:gd name="T28" fmla="*/ 193 w 386"/>
              <a:gd name="T29" fmla="*/ 321 h 558"/>
              <a:gd name="T30" fmla="*/ 234 w 386"/>
              <a:gd name="T31" fmla="*/ 280 h 558"/>
              <a:gd name="T32" fmla="*/ 193 w 386"/>
              <a:gd name="T33" fmla="*/ 239 h 558"/>
              <a:gd name="T34" fmla="*/ 184 w 386"/>
              <a:gd name="T35" fmla="*/ 56 h 558"/>
              <a:gd name="T36" fmla="*/ 184 w 386"/>
              <a:gd name="T37" fmla="*/ 0 h 558"/>
              <a:gd name="T38" fmla="*/ 200 w 386"/>
              <a:gd name="T39" fmla="*/ 0 h 558"/>
              <a:gd name="T40" fmla="*/ 200 w 386"/>
              <a:gd name="T41" fmla="*/ 54 h 558"/>
              <a:gd name="T42" fmla="*/ 290 w 386"/>
              <a:gd name="T43" fmla="*/ 191 h 558"/>
              <a:gd name="T44" fmla="*/ 96 w 386"/>
              <a:gd name="T45" fmla="*/ 191 h 558"/>
              <a:gd name="T46" fmla="*/ 184 w 386"/>
              <a:gd name="T47" fmla="*/ 56 h 558"/>
              <a:gd name="T48" fmla="*/ 75 w 386"/>
              <a:gd name="T49" fmla="*/ 518 h 558"/>
              <a:gd name="T50" fmla="*/ 0 w 386"/>
              <a:gd name="T51" fmla="*/ 355 h 558"/>
              <a:gd name="T52" fmla="*/ 66 w 386"/>
              <a:gd name="T53" fmla="*/ 275 h 558"/>
              <a:gd name="T54" fmla="*/ 103 w 386"/>
              <a:gd name="T55" fmla="*/ 447 h 558"/>
              <a:gd name="T56" fmla="*/ 75 w 386"/>
              <a:gd name="T57" fmla="*/ 518 h 558"/>
              <a:gd name="T58" fmla="*/ 220 w 386"/>
              <a:gd name="T59" fmla="*/ 527 h 558"/>
              <a:gd name="T60" fmla="*/ 207 w 386"/>
              <a:gd name="T61" fmla="*/ 513 h 558"/>
              <a:gd name="T62" fmla="*/ 192 w 386"/>
              <a:gd name="T63" fmla="*/ 558 h 558"/>
              <a:gd name="T64" fmla="*/ 175 w 386"/>
              <a:gd name="T65" fmla="*/ 513 h 558"/>
              <a:gd name="T66" fmla="*/ 164 w 386"/>
              <a:gd name="T67" fmla="*/ 537 h 558"/>
              <a:gd name="T68" fmla="*/ 147 w 386"/>
              <a:gd name="T69" fmla="*/ 495 h 558"/>
              <a:gd name="T70" fmla="*/ 239 w 386"/>
              <a:gd name="T71" fmla="*/ 495 h 558"/>
              <a:gd name="T72" fmla="*/ 220 w 386"/>
              <a:gd name="T73" fmla="*/ 52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558">
                <a:moveTo>
                  <a:pt x="311" y="518"/>
                </a:moveTo>
                <a:cubicBezTo>
                  <a:pt x="311" y="518"/>
                  <a:pt x="316" y="486"/>
                  <a:pt x="283" y="447"/>
                </a:cubicBezTo>
                <a:cubicBezTo>
                  <a:pt x="315" y="357"/>
                  <a:pt x="320" y="275"/>
                  <a:pt x="320" y="275"/>
                </a:cubicBezTo>
                <a:cubicBezTo>
                  <a:pt x="320" y="275"/>
                  <a:pt x="386" y="290"/>
                  <a:pt x="386" y="355"/>
                </a:cubicBezTo>
                <a:cubicBezTo>
                  <a:pt x="386" y="467"/>
                  <a:pt x="311" y="518"/>
                  <a:pt x="311" y="518"/>
                </a:cubicBezTo>
                <a:close/>
                <a:moveTo>
                  <a:pt x="129" y="479"/>
                </a:moveTo>
                <a:cubicBezTo>
                  <a:pt x="129" y="479"/>
                  <a:pt x="84" y="337"/>
                  <a:pt x="84" y="278"/>
                </a:cubicBezTo>
                <a:cubicBezTo>
                  <a:pt x="84" y="252"/>
                  <a:pt x="87" y="228"/>
                  <a:pt x="92" y="207"/>
                </a:cubicBezTo>
                <a:cubicBezTo>
                  <a:pt x="294" y="207"/>
                  <a:pt x="294" y="207"/>
                  <a:pt x="294" y="207"/>
                </a:cubicBezTo>
                <a:cubicBezTo>
                  <a:pt x="298" y="228"/>
                  <a:pt x="301" y="252"/>
                  <a:pt x="301" y="278"/>
                </a:cubicBezTo>
                <a:cubicBezTo>
                  <a:pt x="301" y="336"/>
                  <a:pt x="257" y="479"/>
                  <a:pt x="257" y="479"/>
                </a:cubicBezTo>
                <a:lnTo>
                  <a:pt x="129" y="479"/>
                </a:lnTo>
                <a:close/>
                <a:moveTo>
                  <a:pt x="193" y="239"/>
                </a:moveTo>
                <a:cubicBezTo>
                  <a:pt x="170" y="239"/>
                  <a:pt x="152" y="258"/>
                  <a:pt x="152" y="280"/>
                </a:cubicBezTo>
                <a:cubicBezTo>
                  <a:pt x="152" y="303"/>
                  <a:pt x="170" y="321"/>
                  <a:pt x="193" y="321"/>
                </a:cubicBezTo>
                <a:cubicBezTo>
                  <a:pt x="216" y="321"/>
                  <a:pt x="234" y="303"/>
                  <a:pt x="234" y="280"/>
                </a:cubicBezTo>
                <a:cubicBezTo>
                  <a:pt x="234" y="258"/>
                  <a:pt x="216" y="239"/>
                  <a:pt x="193" y="239"/>
                </a:cubicBezTo>
                <a:close/>
                <a:moveTo>
                  <a:pt x="184" y="56"/>
                </a:moveTo>
                <a:cubicBezTo>
                  <a:pt x="184" y="0"/>
                  <a:pt x="184" y="0"/>
                  <a:pt x="184" y="0"/>
                </a:cubicBezTo>
                <a:cubicBezTo>
                  <a:pt x="200" y="0"/>
                  <a:pt x="200" y="0"/>
                  <a:pt x="200" y="0"/>
                </a:cubicBezTo>
                <a:cubicBezTo>
                  <a:pt x="200" y="54"/>
                  <a:pt x="200" y="54"/>
                  <a:pt x="200" y="54"/>
                </a:cubicBezTo>
                <a:cubicBezTo>
                  <a:pt x="218" y="67"/>
                  <a:pt x="268" y="110"/>
                  <a:pt x="290" y="191"/>
                </a:cubicBezTo>
                <a:cubicBezTo>
                  <a:pt x="96" y="191"/>
                  <a:pt x="96" y="191"/>
                  <a:pt x="96" y="191"/>
                </a:cubicBezTo>
                <a:cubicBezTo>
                  <a:pt x="117" y="112"/>
                  <a:pt x="164" y="70"/>
                  <a:pt x="184" y="56"/>
                </a:cubicBezTo>
                <a:close/>
                <a:moveTo>
                  <a:pt x="75" y="518"/>
                </a:moveTo>
                <a:cubicBezTo>
                  <a:pt x="75" y="518"/>
                  <a:pt x="0" y="467"/>
                  <a:pt x="0" y="355"/>
                </a:cubicBezTo>
                <a:cubicBezTo>
                  <a:pt x="0" y="290"/>
                  <a:pt x="66" y="275"/>
                  <a:pt x="66" y="275"/>
                </a:cubicBezTo>
                <a:cubicBezTo>
                  <a:pt x="66" y="275"/>
                  <a:pt x="71" y="357"/>
                  <a:pt x="103" y="447"/>
                </a:cubicBezTo>
                <a:cubicBezTo>
                  <a:pt x="70" y="486"/>
                  <a:pt x="75" y="518"/>
                  <a:pt x="75" y="518"/>
                </a:cubicBezTo>
                <a:close/>
                <a:moveTo>
                  <a:pt x="220" y="527"/>
                </a:moveTo>
                <a:cubicBezTo>
                  <a:pt x="207" y="513"/>
                  <a:pt x="207" y="513"/>
                  <a:pt x="207" y="513"/>
                </a:cubicBezTo>
                <a:cubicBezTo>
                  <a:pt x="192" y="558"/>
                  <a:pt x="192" y="558"/>
                  <a:pt x="192" y="558"/>
                </a:cubicBezTo>
                <a:cubicBezTo>
                  <a:pt x="175" y="513"/>
                  <a:pt x="175" y="513"/>
                  <a:pt x="175" y="513"/>
                </a:cubicBezTo>
                <a:cubicBezTo>
                  <a:pt x="164" y="537"/>
                  <a:pt x="164" y="537"/>
                  <a:pt x="164" y="537"/>
                </a:cubicBezTo>
                <a:cubicBezTo>
                  <a:pt x="147" y="495"/>
                  <a:pt x="147" y="495"/>
                  <a:pt x="147" y="495"/>
                </a:cubicBezTo>
                <a:cubicBezTo>
                  <a:pt x="239" y="495"/>
                  <a:pt x="239" y="495"/>
                  <a:pt x="239" y="495"/>
                </a:cubicBezTo>
                <a:lnTo>
                  <a:pt x="220" y="52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E2E2E"/>
              </a:solidFill>
              <a:effectLst/>
              <a:uLnTx/>
              <a:uFillTx/>
              <a:latin typeface="Segoe UI Light 8"/>
              <a:ea typeface="Microsoft YaHei UI Light" panose="020B0502040204020203" charset="-122"/>
              <a:cs typeface="+mn-cs"/>
            </a:endParaRPr>
          </a:p>
        </p:txBody>
      </p:sp>
      <p:sp>
        <p:nvSpPr>
          <p:cNvPr id="33" name="PA_KSO_Shape"/>
          <p:cNvSpPr/>
          <p:nvPr>
            <p:custDataLst>
              <p:tags r:id="rId5"/>
            </p:custDataLst>
          </p:nvPr>
        </p:nvSpPr>
        <p:spPr>
          <a:xfrm>
            <a:off x="157480" y="31870"/>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36" name="PA_文本框 35"/>
          <p:cNvSpPr txBox="1"/>
          <p:nvPr>
            <p:custDataLst>
              <p:tags r:id="rId6"/>
            </p:custDataLst>
          </p:nvPr>
        </p:nvSpPr>
        <p:spPr>
          <a:xfrm>
            <a:off x="157480" y="31750"/>
            <a:ext cx="4831715" cy="521970"/>
          </a:xfrm>
          <a:prstGeom prst="rect">
            <a:avLst/>
          </a:prstGeom>
          <a:noFill/>
        </p:spPr>
        <p:txBody>
          <a:bodyPr wrap="square" rtlCol="0">
            <a:spAutoFit/>
          </a:bodyPr>
          <a:lstStyle/>
          <a:p>
            <a:pPr marR="0" indent="0" algn="ctr" defTabSz="914400" fontAlgn="auto">
              <a:lnSpc>
                <a:spcPct val="100000"/>
              </a:lnSpc>
              <a:spcBef>
                <a:spcPts val="0"/>
              </a:spcBef>
              <a:spcAft>
                <a:spcPts val="0"/>
              </a:spcAft>
              <a:buClrTx/>
              <a:buSzTx/>
              <a:buFontTx/>
              <a:buNone/>
              <a:defRPr/>
            </a:pPr>
            <a:r>
              <a:rPr kumimoji="0" lang="en-US" altLang="zh-CN" sz="2800" b="0" i="0" kern="1200" cap="none" spc="0" normalizeH="0" baseline="0" noProof="0" dirty="0">
                <a:latin typeface="Calibri Light" panose="020F0302020204030204" pitchFamily="34" charset="0"/>
                <a:ea typeface="等线" panose="02010600030101010101" charset="-122"/>
                <a:cs typeface="+mn-cs"/>
              </a:rPr>
              <a:t>      2.课程标准学业质量描述：</a:t>
            </a:r>
            <a:endParaRPr kumimoji="0" lang="en-US" altLang="zh-CN" sz="2800" b="0" i="0" kern="1200" cap="none" spc="0" normalizeH="0" baseline="0" noProof="0" dirty="0">
              <a:latin typeface="Calibri Light" panose="020F0302020204030204" pitchFamily="34" charset="0"/>
              <a:ea typeface="等线" panose="02010600030101010101" charset="-122"/>
              <a:cs typeface="+mn-cs"/>
            </a:endParaRPr>
          </a:p>
        </p:txBody>
      </p:sp>
      <p:sp>
        <p:nvSpPr>
          <p:cNvPr id="100" name="文本框 99"/>
          <p:cNvSpPr txBox="1"/>
          <p:nvPr/>
        </p:nvSpPr>
        <p:spPr>
          <a:xfrm>
            <a:off x="251460" y="572135"/>
            <a:ext cx="7428230" cy="1814830"/>
          </a:xfrm>
          <a:prstGeom prst="rect">
            <a:avLst/>
          </a:prstGeom>
          <a:noFill/>
          <a:ln w="9525">
            <a:noFill/>
          </a:ln>
        </p:spPr>
        <p:txBody>
          <a:bodyPr wrap="square">
            <a:spAutoFit/>
          </a:bodyPr>
          <a:p>
            <a:pPr indent="0"/>
            <a:r>
              <a:rPr lang="en-US" altLang="zh-CN" sz="2800" b="0">
                <a:solidFill>
                  <a:srgbClr val="000000"/>
                </a:solidFill>
                <a:ea typeface="宋体" panose="02010600030101010101" pitchFamily="2" charset="-122"/>
              </a:rPr>
              <a:t>    </a:t>
            </a:r>
            <a:r>
              <a:rPr lang="zh-CN" sz="2800" b="0">
                <a:solidFill>
                  <a:srgbClr val="000000"/>
                </a:solidFill>
                <a:ea typeface="宋体" panose="02010600030101010101" pitchFamily="2" charset="-122"/>
              </a:rPr>
              <a:t>了解历史发展过程中的各种联系。能够了解并初步认识三种重要的历史联系：</a:t>
            </a:r>
            <a:r>
              <a:rPr lang="en-US" sz="2800" b="0">
                <a:solidFill>
                  <a:srgbClr val="000000"/>
                </a:solidFill>
                <a:latin typeface="Times New Roman" panose="02020603050405020304" charset="0"/>
                <a:ea typeface="宋体" panose="02010600030101010101" pitchFamily="2" charset="-122"/>
              </a:rPr>
              <a:t> </a:t>
            </a:r>
            <a:r>
              <a:rPr lang="zh-CN" sz="2800" b="0">
                <a:solidFill>
                  <a:srgbClr val="000000"/>
                </a:solidFill>
                <a:ea typeface="宋体" panose="02010600030101010101" pitchFamily="2" charset="-122"/>
              </a:rPr>
              <a:t>（</a:t>
            </a:r>
            <a:r>
              <a:rPr lang="en-US" sz="2800" b="0">
                <a:solidFill>
                  <a:srgbClr val="000000"/>
                </a:solidFill>
                <a:latin typeface="Times New Roman" panose="02020603050405020304" charset="0"/>
                <a:ea typeface="宋体" panose="02010600030101010101" pitchFamily="2" charset="-122"/>
              </a:rPr>
              <a:t>1</a:t>
            </a:r>
            <a:r>
              <a:rPr lang="zh-CN" sz="2800" b="0">
                <a:solidFill>
                  <a:srgbClr val="000000"/>
                </a:solidFill>
                <a:ea typeface="宋体" panose="02010600030101010101" pitchFamily="2" charset="-122"/>
              </a:rPr>
              <a:t>）历史发展的古今联系。（</a:t>
            </a:r>
            <a:r>
              <a:rPr lang="en-US" sz="2800" b="0">
                <a:solidFill>
                  <a:srgbClr val="000000"/>
                </a:solidFill>
                <a:latin typeface="Times New Roman" panose="02020603050405020304" charset="0"/>
                <a:ea typeface="宋体" panose="02010600030101010101" pitchFamily="2" charset="-122"/>
              </a:rPr>
              <a:t>2</a:t>
            </a:r>
            <a:r>
              <a:rPr lang="zh-CN" sz="2800" b="0">
                <a:solidFill>
                  <a:srgbClr val="000000"/>
                </a:solidFill>
                <a:ea typeface="宋体" panose="02010600030101010101" pitchFamily="2" charset="-122"/>
              </a:rPr>
              <a:t>）不同史事的因果联系。（</a:t>
            </a:r>
            <a:r>
              <a:rPr lang="en-US" sz="2800" b="0">
                <a:solidFill>
                  <a:srgbClr val="000000"/>
                </a:solidFill>
                <a:latin typeface="Times New Roman" panose="02020603050405020304" charset="0"/>
                <a:ea typeface="宋体" panose="02010600030101010101" pitchFamily="2" charset="-122"/>
              </a:rPr>
              <a:t>3</a:t>
            </a:r>
            <a:r>
              <a:rPr lang="zh-CN" sz="2800" b="0">
                <a:solidFill>
                  <a:srgbClr val="000000"/>
                </a:solidFill>
                <a:ea typeface="宋体" panose="02010600030101010101" pitchFamily="2" charset="-122"/>
              </a:rPr>
              <a:t>）不同领域的横向联系。</a:t>
            </a:r>
            <a:endParaRPr lang="zh-CN" altLang="en-US" sz="2800" b="0">
              <a:solidFill>
                <a:srgbClr val="000000"/>
              </a:solidFill>
              <a:ea typeface="宋体" panose="02010600030101010101" pitchFamily="2" charset="-122"/>
            </a:endParaRPr>
          </a:p>
        </p:txBody>
      </p:sp>
      <p:sp>
        <p:nvSpPr>
          <p:cNvPr id="2" name="文本框 1"/>
          <p:cNvSpPr txBox="1"/>
          <p:nvPr>
            <p:custDataLst>
              <p:tags r:id="rId7"/>
            </p:custDataLst>
          </p:nvPr>
        </p:nvSpPr>
        <p:spPr>
          <a:xfrm>
            <a:off x="157480" y="2888615"/>
            <a:ext cx="7263130" cy="3969385"/>
          </a:xfrm>
          <a:prstGeom prst="rect">
            <a:avLst/>
          </a:prstGeom>
          <a:solidFill>
            <a:schemeClr val="accent1">
              <a:lumMod val="40000"/>
              <a:lumOff val="60000"/>
            </a:schemeClr>
          </a:solidFill>
          <a:ln w="28575" cmpd="sng">
            <a:solidFill>
              <a:schemeClr val="accent1">
                <a:shade val="50000"/>
              </a:schemeClr>
            </a:solidFill>
            <a:prstDash val="sysDot"/>
          </a:ln>
        </p:spPr>
        <p:txBody>
          <a:bodyPr wrap="square">
            <a:spAutoFit/>
          </a:bodyPr>
          <a:p>
            <a:pPr indent="0"/>
            <a:r>
              <a:rPr sz="2800" b="0">
                <a:solidFill>
                  <a:srgbClr val="000000"/>
                </a:solidFill>
                <a:ea typeface="宋体" panose="02010600030101010101" pitchFamily="2" charset="-122"/>
              </a:rPr>
              <a:t>（1）本题情境追溯</a:t>
            </a:r>
            <a:r>
              <a:rPr lang="zh-CN" sz="2800" b="0">
                <a:solidFill>
                  <a:srgbClr val="000000"/>
                </a:solidFill>
                <a:ea typeface="宋体" panose="02010600030101010101" pitchFamily="2" charset="-122"/>
              </a:rPr>
              <a:t>到</a:t>
            </a:r>
            <a:r>
              <a:rPr sz="2800" b="0">
                <a:solidFill>
                  <a:srgbClr val="000000"/>
                </a:solidFill>
                <a:ea typeface="宋体" panose="02010600030101010101" pitchFamily="2" charset="-122"/>
              </a:rPr>
              <a:t>战国时期都江堰的修建，从水利方面剖析对农业发展的重视，继而联系到中国现代农业发展的相关史实，突出历史发展的古今联系。（2）从农业技术的不断更新，农业发展的相关著作，通过不同史事的因果联系，分析在不同领域重视农业的发展（3）通过农业著作、水利工程、农业技术、法律文献等不同领域的横向联系，突出中国历来重视农业。</a:t>
            </a:r>
            <a:endParaRPr sz="2800" b="0">
              <a:solidFill>
                <a:srgbClr val="00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27"/>
                                        </p:tgtEl>
                                        <p:attrNameLst>
                                          <p:attrName>style.visibility</p:attrName>
                                        </p:attrNameLst>
                                      </p:cBhvr>
                                      <p:to>
                                        <p:strVal val="visible"/>
                                      </p:to>
                                    </p:set>
                                    <p:anim to="" calcmode="lin" valueType="num">
                                      <p:cBhvr>
                                        <p:cTn id="7" dur="700" fill="hold">
                                          <p:stCondLst>
                                            <p:cond delay="0"/>
                                          </p:stCondLst>
                                        </p:cTn>
                                        <p:tgtEl>
                                          <p:spTgt spid="27"/>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7"/>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5"/>
                                        </p:tgtEl>
                                        <p:attrNameLst>
                                          <p:attrName>style.visibility</p:attrName>
                                        </p:attrNameLst>
                                      </p:cBhvr>
                                      <p:to>
                                        <p:strVal val="visible"/>
                                      </p:to>
                                    </p:set>
                                    <p:anim to="" calcmode="lin" valueType="num">
                                      <p:cBhvr>
                                        <p:cTn id="11" dur="700" fill="hold">
                                          <p:stCondLst>
                                            <p:cond delay="0"/>
                                          </p:stCondLst>
                                        </p:cTn>
                                        <p:tgtEl>
                                          <p:spTgt spid="25"/>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25"/>
                                        </p:tgtEl>
                                      </p:cBhvr>
                                    </p:animEffect>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29"/>
                                        </p:tgtEl>
                                        <p:attrNameLst>
                                          <p:attrName>style.visibility</p:attrName>
                                        </p:attrNameLst>
                                      </p:cBhvr>
                                      <p:to>
                                        <p:strVal val="visible"/>
                                      </p:to>
                                    </p:set>
                                    <p:anim to="" calcmode="lin" valueType="num">
                                      <p:cBhvr>
                                        <p:cTn id="15" dur="700" fill="hold">
                                          <p:stCondLst>
                                            <p:cond delay="0"/>
                                          </p:stCondLst>
                                        </p:cTn>
                                        <p:tgtEl>
                                          <p:spTgt spid="29"/>
                                        </p:tgtEl>
                                        <p:attrNameLst>
                                          <p:attrName>ppt_x</p:attrName>
                                        </p:attrNameLst>
                                      </p:cBhvr>
                                      <p:tavLst>
                                        <p:tav tm="0" fmla="#ppt_x+#ppt_w*((1.5-1.5*$)^3-(1.5-1.5*$)^2)">
                                          <p:val>
                                            <p:fltVal val="0"/>
                                          </p:val>
                                        </p:tav>
                                        <p:tav tm="100000">
                                          <p:val>
                                            <p:fltVal val="1"/>
                                          </p:val>
                                        </p:tav>
                                      </p:tavLst>
                                    </p:anim>
                                    <p:animEffect filter="fade">
                                      <p:cBhvr>
                                        <p:cTn id="16" dur="700">
                                          <p:stCondLst>
                                            <p:cond delay="0"/>
                                          </p:stCondLst>
                                        </p:cTn>
                                        <p:tgtEl>
                                          <p:spTgt spid="29"/>
                                        </p:tgtEl>
                                      </p:cBhvr>
                                    </p:animEffect>
                                  </p:childTnLst>
                                </p:cTn>
                              </p:par>
                              <p:par>
                                <p:cTn id="17" presetID="0" presetClass="entr" presetSubtype="0" fill="hold" grpId="0" nodeType="withEffect">
                                  <p:stCondLst>
                                    <p:cond delay="0"/>
                                  </p:stCondLst>
                                  <p:iterate type="lt">
                                    <p:tmPct val="10000"/>
                                  </p:iterate>
                                  <p:childTnLst>
                                    <p:set>
                                      <p:cBhvr>
                                        <p:cTn id="18" dur="700" fill="hold">
                                          <p:stCondLst>
                                            <p:cond delay="0"/>
                                          </p:stCondLst>
                                        </p:cTn>
                                        <p:tgtEl>
                                          <p:spTgt spid="19"/>
                                        </p:tgtEl>
                                        <p:attrNameLst>
                                          <p:attrName>style.visibility</p:attrName>
                                        </p:attrNameLst>
                                      </p:cBhvr>
                                      <p:to>
                                        <p:strVal val="visible"/>
                                      </p:to>
                                    </p:set>
                                    <p:anim to="" calcmode="lin" valueType="num">
                                      <p:cBhvr>
                                        <p:cTn id="19" dur="700" fill="hold">
                                          <p:stCondLst>
                                            <p:cond delay="0"/>
                                          </p:stCondLst>
                                        </p:cTn>
                                        <p:tgtEl>
                                          <p:spTgt spid="19"/>
                                        </p:tgtEl>
                                        <p:attrNameLst>
                                          <p:attrName>ppt_x</p:attrName>
                                        </p:attrNameLst>
                                      </p:cBhvr>
                                      <p:tavLst>
                                        <p:tav tm="0" fmla="#ppt_x+#ppt_w*((1.5-1.5*$)^3-(1.5-1.5*$)^2)">
                                          <p:val>
                                            <p:fltVal val="0"/>
                                          </p:val>
                                        </p:tav>
                                        <p:tav tm="100000">
                                          <p:val>
                                            <p:fltVal val="1"/>
                                          </p:val>
                                        </p:tav>
                                      </p:tavLst>
                                    </p:anim>
                                    <p:animEffect filter="fade">
                                      <p:cBhvr>
                                        <p:cTn id="20" dur="700">
                                          <p:stCondLst>
                                            <p:cond delay="0"/>
                                          </p:stCondLst>
                                        </p:cTn>
                                        <p:tgtEl>
                                          <p:spTgt spid="19"/>
                                        </p:tgtEl>
                                      </p:cBhvr>
                                    </p:animEffect>
                                  </p:childTnLst>
                                </p:cTn>
                              </p:par>
                              <p:par>
                                <p:cTn id="21" presetID="0" presetClass="entr" presetSubtype="0" fill="hold" grpId="0" nodeType="withEffect">
                                  <p:stCondLst>
                                    <p:cond delay="0"/>
                                  </p:stCondLst>
                                  <p:iterate type="lt">
                                    <p:tmPct val="10000"/>
                                  </p:iterate>
                                  <p:childTnLst>
                                    <p:set>
                                      <p:cBhvr>
                                        <p:cTn id="22" dur="700" fill="hold">
                                          <p:stCondLst>
                                            <p:cond delay="0"/>
                                          </p:stCondLst>
                                        </p:cTn>
                                        <p:tgtEl>
                                          <p:spTgt spid="33"/>
                                        </p:tgtEl>
                                        <p:attrNameLst>
                                          <p:attrName>style.visibility</p:attrName>
                                        </p:attrNameLst>
                                      </p:cBhvr>
                                      <p:to>
                                        <p:strVal val="visible"/>
                                      </p:to>
                                    </p:set>
                                    <p:anim to="" calcmode="lin" valueType="num">
                                      <p:cBhvr>
                                        <p:cTn id="23" dur="700" fill="hold">
                                          <p:stCondLst>
                                            <p:cond delay="0"/>
                                          </p:stCondLst>
                                        </p:cTn>
                                        <p:tgtEl>
                                          <p:spTgt spid="33"/>
                                        </p:tgtEl>
                                        <p:attrNameLst>
                                          <p:attrName>ppt_x</p:attrName>
                                        </p:attrNameLst>
                                      </p:cBhvr>
                                      <p:tavLst>
                                        <p:tav tm="0" fmla="#ppt_x+#ppt_w*((1.5-1.5*$)^3-(1.5-1.5*$)^2)">
                                          <p:val>
                                            <p:fltVal val="0"/>
                                          </p:val>
                                        </p:tav>
                                        <p:tav tm="100000">
                                          <p:val>
                                            <p:fltVal val="1"/>
                                          </p:val>
                                        </p:tav>
                                      </p:tavLst>
                                    </p:anim>
                                    <p:animEffect filter="fade">
                                      <p:cBhvr>
                                        <p:cTn id="24" dur="700">
                                          <p:stCondLst>
                                            <p:cond delay="0"/>
                                          </p:stCondLst>
                                        </p:cTn>
                                        <p:tgtEl>
                                          <p:spTgt spid="33"/>
                                        </p:tgtEl>
                                      </p:cBhvr>
                                    </p:animEffect>
                                  </p:childTnLst>
                                </p:cTn>
                              </p:par>
                              <p:par>
                                <p:cTn id="25" presetID="0" presetClass="entr" presetSubtype="0" fill="hold" grpId="0" nodeType="withEffect">
                                  <p:stCondLst>
                                    <p:cond delay="0"/>
                                  </p:stCondLst>
                                  <p:childTnLst>
                                    <p:set>
                                      <p:cBhvr>
                                        <p:cTn id="26" dur="700" fill="hold">
                                          <p:stCondLst>
                                            <p:cond delay="0"/>
                                          </p:stCondLst>
                                        </p:cTn>
                                        <p:tgtEl>
                                          <p:spTgt spid="36"/>
                                        </p:tgtEl>
                                        <p:attrNameLst>
                                          <p:attrName>style.visibility</p:attrName>
                                        </p:attrNameLst>
                                      </p:cBhvr>
                                      <p:to>
                                        <p:strVal val="visible"/>
                                      </p:to>
                                    </p:set>
                                    <p:anim to="" calcmode="lin" valueType="num">
                                      <p:cBhvr>
                                        <p:cTn id="27" dur="700" fill="hold">
                                          <p:stCondLst>
                                            <p:cond delay="0"/>
                                          </p:stCondLst>
                                        </p:cTn>
                                        <p:tgtEl>
                                          <p:spTgt spid="36"/>
                                        </p:tgtEl>
                                        <p:attrNameLst>
                                          <p:attrName>ppt_x</p:attrName>
                                        </p:attrNameLst>
                                      </p:cBhvr>
                                      <p:tavLst>
                                        <p:tav tm="0" fmla="#ppt_x+#ppt_w*((1.5-1.5*$)^3-(1.5-1.5*$)^2)">
                                          <p:val>
                                            <p:fltVal val="0"/>
                                          </p:val>
                                        </p:tav>
                                        <p:tav tm="100000">
                                          <p:val>
                                            <p:fltVal val="1"/>
                                          </p:val>
                                        </p:tav>
                                      </p:tavLst>
                                    </p:anim>
                                    <p:animEffect filter="fade">
                                      <p:cBhvr>
                                        <p:cTn id="28" dur="700">
                                          <p:stCondLst>
                                            <p:cond delay="0"/>
                                          </p:stCondLst>
                                        </p:cTn>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autoUpdateAnimBg="0"/>
      <p:bldP spid="25" grpId="0" animBg="1" autoUpdateAnimBg="0"/>
      <p:bldP spid="29" grpId="0" animBg="1" autoUpdateAnimBg="0"/>
      <p:bldP spid="19" grpId="0" animBg="1"/>
      <p:bldP spid="33" grpId="0" bldLvl="0" animBg="1" autoUpdateAnimBg="0"/>
      <p:bldP spid="36" grpId="0"/>
    </p:bldLst>
  </p:timing>
</p:sld>
</file>

<file path=ppt/tags/tag1.xml><?xml version="1.0" encoding="utf-8"?>
<p:tagLst xmlns:p="http://schemas.openxmlformats.org/presentationml/2006/main">
  <p:tag name="PA" val="v4.1.3"/>
</p:tagLst>
</file>

<file path=ppt/tags/tag10.xml><?xml version="1.0" encoding="utf-8"?>
<p:tagLst xmlns:p="http://schemas.openxmlformats.org/presentationml/2006/main">
  <p:tag name="PA" val="v4.1.3"/>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4.1.3"/>
</p:tagLst>
</file>

<file path=ppt/tags/tag104.xml><?xml version="1.0" encoding="utf-8"?>
<p:tagLst xmlns:p="http://schemas.openxmlformats.org/presentationml/2006/main">
  <p:tag name="PA" val="v4.1.3"/>
</p:tagLst>
</file>

<file path=ppt/tags/tag105.xml><?xml version="1.0" encoding="utf-8"?>
<p:tagLst xmlns:p="http://schemas.openxmlformats.org/presentationml/2006/main">
  <p:tag name="PA" val="v4.1.3"/>
</p:tagLst>
</file>

<file path=ppt/tags/tag106.xml><?xml version="1.0" encoding="utf-8"?>
<p:tagLst xmlns:p="http://schemas.openxmlformats.org/presentationml/2006/main">
  <p:tag name="PA" val="v4.1.3"/>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PA" val="v4.1.3"/>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PA" val="v4.1.3"/>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PA" val="v4.1.3"/>
</p:tagLst>
</file>

<file path=ppt/tags/tag125.xml><?xml version="1.0" encoding="utf-8"?>
<p:tagLst xmlns:p="http://schemas.openxmlformats.org/presentationml/2006/main">
  <p:tag name="PA" val="v4.1.3"/>
</p:tagLst>
</file>

<file path=ppt/tags/tag126.xml><?xml version="1.0" encoding="utf-8"?>
<p:tagLst xmlns:p="http://schemas.openxmlformats.org/presentationml/2006/main">
  <p:tag name="PA" val="v4.1.3"/>
</p:tagLst>
</file>

<file path=ppt/tags/tag127.xml><?xml version="1.0" encoding="utf-8"?>
<p:tagLst xmlns:p="http://schemas.openxmlformats.org/presentationml/2006/main">
  <p:tag name="PA" val="v4.1.3"/>
</p:tagLst>
</file>

<file path=ppt/tags/tag128.xml><?xml version="1.0" encoding="utf-8"?>
<p:tagLst xmlns:p="http://schemas.openxmlformats.org/presentationml/2006/main">
  <p:tag name="PA" val="v4.1.3"/>
</p:tagLst>
</file>

<file path=ppt/tags/tag129.xml><?xml version="1.0" encoding="utf-8"?>
<p:tagLst xmlns:p="http://schemas.openxmlformats.org/presentationml/2006/main">
  <p:tag name="PA" val="v4.1.3"/>
</p:tagLst>
</file>

<file path=ppt/tags/tag13.xml><?xml version="1.0" encoding="utf-8"?>
<p:tagLst xmlns:p="http://schemas.openxmlformats.org/presentationml/2006/main">
  <p:tag name="PA" val="v4.1.3"/>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PA" val="v4.1.3"/>
</p:tagLst>
</file>

<file path=ppt/tags/tag132.xml><?xml version="1.0" encoding="utf-8"?>
<p:tagLst xmlns:p="http://schemas.openxmlformats.org/presentationml/2006/main">
  <p:tag name="PA" val="v4.1.3"/>
</p:tagLst>
</file>

<file path=ppt/tags/tag133.xml><?xml version="1.0" encoding="utf-8"?>
<p:tagLst xmlns:p="http://schemas.openxmlformats.org/presentationml/2006/main">
  <p:tag name="PA" val="v4.1.3"/>
</p:tagLst>
</file>

<file path=ppt/tags/tag134.xml><?xml version="1.0" encoding="utf-8"?>
<p:tagLst xmlns:p="http://schemas.openxmlformats.org/presentationml/2006/main">
  <p:tag name="PA" val="v4.1.3"/>
</p:tagLst>
</file>

<file path=ppt/tags/tag135.xml><?xml version="1.0" encoding="utf-8"?>
<p:tagLst xmlns:p="http://schemas.openxmlformats.org/presentationml/2006/main">
  <p:tag name="PA" val="v4.1.3"/>
</p:tagLst>
</file>

<file path=ppt/tags/tag136.xml><?xml version="1.0" encoding="utf-8"?>
<p:tagLst xmlns:p="http://schemas.openxmlformats.org/presentationml/2006/main">
  <p:tag name="PA" val="v4.1.3"/>
</p:tagLst>
</file>

<file path=ppt/tags/tag137.xml><?xml version="1.0" encoding="utf-8"?>
<p:tagLst xmlns:p="http://schemas.openxmlformats.org/presentationml/2006/main">
  <p:tag name="PA" val="v4.1.3"/>
</p:tagLst>
</file>

<file path=ppt/tags/tag138.xml><?xml version="1.0" encoding="utf-8"?>
<p:tagLst xmlns:p="http://schemas.openxmlformats.org/presentationml/2006/main">
  <p:tag name="PA" val="v4.1.3"/>
</p:tagLst>
</file>

<file path=ppt/tags/tag139.xml><?xml version="1.0" encoding="utf-8"?>
<p:tagLst xmlns:p="http://schemas.openxmlformats.org/presentationml/2006/main">
  <p:tag name="PA" val="v4.1.3"/>
</p:tagLst>
</file>

<file path=ppt/tags/tag14.xml><?xml version="1.0" encoding="utf-8"?>
<p:tagLst xmlns:p="http://schemas.openxmlformats.org/presentationml/2006/main">
  <p:tag name="PA" val="v4.1.3"/>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PA" val="v4.1.3"/>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PA" val="v4.1.3"/>
</p:tagLst>
</file>

<file path=ppt/tags/tag155.xml><?xml version="1.0" encoding="utf-8"?>
<p:tagLst xmlns:p="http://schemas.openxmlformats.org/presentationml/2006/main">
  <p:tag name="PA" val="v4.1.3"/>
</p:tagLst>
</file>

<file path=ppt/tags/tag156.xml><?xml version="1.0" encoding="utf-8"?>
<p:tagLst xmlns:p="http://schemas.openxmlformats.org/presentationml/2006/main">
  <p:tag name="PA" val="v4.1.3"/>
</p:tagLst>
</file>

<file path=ppt/tags/tag157.xml><?xml version="1.0" encoding="utf-8"?>
<p:tagLst xmlns:p="http://schemas.openxmlformats.org/presentationml/2006/main">
  <p:tag name="PA" val="v4.1.3"/>
  <p:tag name="KSO_WM_BEAUTIFY_FLAG" val=""/>
</p:tagLst>
</file>

<file path=ppt/tags/tag158.xml><?xml version="1.0" encoding="utf-8"?>
<p:tagLst xmlns:p="http://schemas.openxmlformats.org/presentationml/2006/main">
  <p:tag name="PA" val="v4.1.3"/>
  <p:tag name="KSO_WM_BEAUTIFY_FLAG" val=""/>
</p:tagLst>
</file>

<file path=ppt/tags/tag159.xml><?xml version="1.0" encoding="utf-8"?>
<p:tagLst xmlns:p="http://schemas.openxmlformats.org/presentationml/2006/main">
  <p:tag name="PA" val="v4.1.3"/>
</p:tagLst>
</file>

<file path=ppt/tags/tag16.xml><?xml version="1.0" encoding="utf-8"?>
<p:tagLst xmlns:p="http://schemas.openxmlformats.org/presentationml/2006/main">
  <p:tag name="PA" val="v4.1.3"/>
</p:tagLst>
</file>

<file path=ppt/tags/tag160.xml><?xml version="1.0" encoding="utf-8"?>
<p:tagLst xmlns:p="http://schemas.openxmlformats.org/presentationml/2006/main">
  <p:tag name="PA" val="v4.1.3"/>
</p:tagLst>
</file>

<file path=ppt/tags/tag161.xml><?xml version="1.0" encoding="utf-8"?>
<p:tagLst xmlns:p="http://schemas.openxmlformats.org/presentationml/2006/main">
  <p:tag name="PA" val="v4.1.3"/>
</p:tagLst>
</file>

<file path=ppt/tags/tag162.xml><?xml version="1.0" encoding="utf-8"?>
<p:tagLst xmlns:p="http://schemas.openxmlformats.org/presentationml/2006/main">
  <p:tag name="PA" val="v4.1.3"/>
</p:tagLst>
</file>

<file path=ppt/tags/tag163.xml><?xml version="1.0" encoding="utf-8"?>
<p:tagLst xmlns:p="http://schemas.openxmlformats.org/presentationml/2006/main">
  <p:tag name="PA" val="v4.1.3"/>
</p:tagLst>
</file>

<file path=ppt/tags/tag164.xml><?xml version="1.0" encoding="utf-8"?>
<p:tagLst xmlns:p="http://schemas.openxmlformats.org/presentationml/2006/main">
  <p:tag name="PA" val="v4.1.3"/>
</p:tagLst>
</file>

<file path=ppt/tags/tag165.xml><?xml version="1.0" encoding="utf-8"?>
<p:tagLst xmlns:p="http://schemas.openxmlformats.org/presentationml/2006/main">
  <p:tag name="PA" val="v4.1.3"/>
</p:tagLst>
</file>

<file path=ppt/tags/tag166.xml><?xml version="1.0" encoding="utf-8"?>
<p:tagLst xmlns:p="http://schemas.openxmlformats.org/presentationml/2006/main">
  <p:tag name="PA" val="v4.1.3"/>
</p:tagLst>
</file>

<file path=ppt/tags/tag167.xml><?xml version="1.0" encoding="utf-8"?>
<p:tagLst xmlns:p="http://schemas.openxmlformats.org/presentationml/2006/main">
  <p:tag name="PA" val="v4.1.3"/>
</p:tagLst>
</file>

<file path=ppt/tags/tag168.xml><?xml version="1.0" encoding="utf-8"?>
<p:tagLst xmlns:p="http://schemas.openxmlformats.org/presentationml/2006/main">
  <p:tag name="PA" val="v4.1.3"/>
</p:tagLst>
</file>

<file path=ppt/tags/tag169.xml><?xml version="1.0" encoding="utf-8"?>
<p:tagLst xmlns:p="http://schemas.openxmlformats.org/presentationml/2006/main">
  <p:tag name="PA" val="v4.1.3"/>
</p:tagLst>
</file>

<file path=ppt/tags/tag17.xml><?xml version="1.0" encoding="utf-8"?>
<p:tagLst xmlns:p="http://schemas.openxmlformats.org/presentationml/2006/main">
  <p:tag name="PA" val="v4.1.3"/>
</p:tagLst>
</file>

<file path=ppt/tags/tag170.xml><?xml version="1.0" encoding="utf-8"?>
<p:tagLst xmlns:p="http://schemas.openxmlformats.org/presentationml/2006/main">
  <p:tag name="PA" val="v4.1.3"/>
  <p:tag name="KSO_WM_BEAUTIFY_FLAG" val=""/>
</p:tagLst>
</file>

<file path=ppt/tags/tag171.xml><?xml version="1.0" encoding="utf-8"?>
<p:tagLst xmlns:p="http://schemas.openxmlformats.org/presentationml/2006/main">
  <p:tag name="PA" val="v4.1.3"/>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PA" val="v4.1.3"/>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PA" val="v4.1.3"/>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PA" val="v4.1.3"/>
</p:tagLst>
</file>

<file path=ppt/tags/tag189.xml><?xml version="1.0" encoding="utf-8"?>
<p:tagLst xmlns:p="http://schemas.openxmlformats.org/presentationml/2006/main">
  <p:tag name="PA" val="v4.1.3"/>
</p:tagLst>
</file>

<file path=ppt/tags/tag19.xml><?xml version="1.0" encoding="utf-8"?>
<p:tagLst xmlns:p="http://schemas.openxmlformats.org/presentationml/2006/main">
  <p:tag name="PA" val="v4.1.3"/>
</p:tagLst>
</file>

<file path=ppt/tags/tag190.xml><?xml version="1.0" encoding="utf-8"?>
<p:tagLst xmlns:p="http://schemas.openxmlformats.org/presentationml/2006/main">
  <p:tag name="PA" val="v4.1.3"/>
</p:tagLst>
</file>

<file path=ppt/tags/tag191.xml><?xml version="1.0" encoding="utf-8"?>
<p:tagLst xmlns:p="http://schemas.openxmlformats.org/presentationml/2006/main">
  <p:tag name="PA" val="v4.1.3"/>
</p:tagLst>
</file>

<file path=ppt/tags/tag192.xml><?xml version="1.0" encoding="utf-8"?>
<p:tagLst xmlns:p="http://schemas.openxmlformats.org/presentationml/2006/main">
  <p:tag name="PA" val="v4.1.3"/>
</p:tagLst>
</file>

<file path=ppt/tags/tag193.xml><?xml version="1.0" encoding="utf-8"?>
<p:tagLst xmlns:p="http://schemas.openxmlformats.org/presentationml/2006/main">
  <p:tag name="PA" val="v4.1.3"/>
</p:tagLst>
</file>

<file path=ppt/tags/tag194.xml><?xml version="1.0" encoding="utf-8"?>
<p:tagLst xmlns:p="http://schemas.openxmlformats.org/presentationml/2006/main">
  <p:tag name="PA" val="v4.1.3"/>
</p:tagLst>
</file>

<file path=ppt/tags/tag195.xml><?xml version="1.0" encoding="utf-8"?>
<p:tagLst xmlns:p="http://schemas.openxmlformats.org/presentationml/2006/main">
  <p:tag name="PA" val="v4.1.3"/>
</p:tagLst>
</file>

<file path=ppt/tags/tag196.xml><?xml version="1.0" encoding="utf-8"?>
<p:tagLst xmlns:p="http://schemas.openxmlformats.org/presentationml/2006/main">
  <p:tag name="PA" val="v4.1.3"/>
</p:tagLst>
</file>

<file path=ppt/tags/tag197.xml><?xml version="1.0" encoding="utf-8"?>
<p:tagLst xmlns:p="http://schemas.openxmlformats.org/presentationml/2006/main">
  <p:tag name="PA" val="v4.1.3"/>
  <p:tag name="KSO_WM_BEAUTIFY_FLAG" val=""/>
</p:tagLst>
</file>

<file path=ppt/tags/tag198.xml><?xml version="1.0" encoding="utf-8"?>
<p:tagLst xmlns:p="http://schemas.openxmlformats.org/presentationml/2006/main">
  <p:tag name="PA" val="v4.1.3"/>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PA" val="v4.1.3"/>
</p:tagLst>
</file>

<file path=ppt/tags/tag20.xml><?xml version="1.0" encoding="utf-8"?>
<p:tagLst xmlns:p="http://schemas.openxmlformats.org/presentationml/2006/main">
  <p:tag name="PA" val="v4.1.3"/>
</p:tagLst>
</file>

<file path=ppt/tags/tag200.xml><?xml version="1.0" encoding="utf-8"?>
<p:tagLst xmlns:p="http://schemas.openxmlformats.org/presentationml/2006/main">
  <p:tag name="PA" val="v4.1.3"/>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PA" val="v4.1.3"/>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PA" val="v4.1.3"/>
</p:tagLst>
</file>

<file path=ppt/tags/tag217.xml><?xml version="1.0" encoding="utf-8"?>
<p:tagLst xmlns:p="http://schemas.openxmlformats.org/presentationml/2006/main">
  <p:tag name="TABLE_ENDDRAG_ORIGIN_RECT" val="830*468"/>
  <p:tag name="TABLE_ENDDRAG_RECT" val="95*139*830*468"/>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PA" val="v4.1.3"/>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PA" val="v4.1.3"/>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PA" val="v4.1.3"/>
  <p:tag name="KSO_WM_BEAUTIFY_FLAG" val=""/>
</p:tagLst>
</file>

<file path=ppt/tags/tag233.xml><?xml version="1.0" encoding="utf-8"?>
<p:tagLst xmlns:p="http://schemas.openxmlformats.org/presentationml/2006/main">
  <p:tag name="PA" val="v4.1.3"/>
  <p:tag name="KSO_WM_BEAUTIFY_FLAG" val=""/>
</p:tagLst>
</file>

<file path=ppt/tags/tag234.xml><?xml version="1.0" encoding="utf-8"?>
<p:tagLst xmlns:p="http://schemas.openxmlformats.org/presentationml/2006/main">
  <p:tag name="PA" val="v4.1.3"/>
</p:tagLst>
</file>

<file path=ppt/tags/tag235.xml><?xml version="1.0" encoding="utf-8"?>
<p:tagLst xmlns:p="http://schemas.openxmlformats.org/presentationml/2006/main">
  <p:tag name="PA" val="v4.1.3"/>
</p:tagLst>
</file>

<file path=ppt/tags/tag236.xml><?xml version="1.0" encoding="utf-8"?>
<p:tagLst xmlns:p="http://schemas.openxmlformats.org/presentationml/2006/main">
  <p:tag name="PA" val="v4.1.3"/>
</p:tagLst>
</file>

<file path=ppt/tags/tag237.xml><?xml version="1.0" encoding="utf-8"?>
<p:tagLst xmlns:p="http://schemas.openxmlformats.org/presentationml/2006/main">
  <p:tag name="PA" val="v4.1.3"/>
</p:tagLst>
</file>

<file path=ppt/tags/tag238.xml><?xml version="1.0" encoding="utf-8"?>
<p:tagLst xmlns:p="http://schemas.openxmlformats.org/presentationml/2006/main">
  <p:tag name="PA" val="v4.1.3"/>
</p:tagLst>
</file>

<file path=ppt/tags/tag239.xml><?xml version="1.0" encoding="utf-8"?>
<p:tagLst xmlns:p="http://schemas.openxmlformats.org/presentationml/2006/main">
  <p:tag name="PA" val="v4.1.3"/>
</p:tagLst>
</file>

<file path=ppt/tags/tag24.xml><?xml version="1.0" encoding="utf-8"?>
<p:tagLst xmlns:p="http://schemas.openxmlformats.org/presentationml/2006/main">
  <p:tag name="PA" val="v4.1.3"/>
  <p:tag name="KSO_WM_BEAUTIFY_FLAG" val=""/>
</p:tagLst>
</file>

<file path=ppt/tags/tag240.xml><?xml version="1.0" encoding="utf-8"?>
<p:tagLst xmlns:p="http://schemas.openxmlformats.org/presentationml/2006/main">
  <p:tag name="PA" val="v4.1.3"/>
</p:tagLst>
</file>

<file path=ppt/tags/tag241.xml><?xml version="1.0" encoding="utf-8"?>
<p:tagLst xmlns:p="http://schemas.openxmlformats.org/presentationml/2006/main">
  <p:tag name="PA" val="v4.1.3"/>
</p:tagLst>
</file>

<file path=ppt/tags/tag242.xml><?xml version="1.0" encoding="utf-8"?>
<p:tagLst xmlns:p="http://schemas.openxmlformats.org/presentationml/2006/main">
  <p:tag name="PA" val="v4.1.3"/>
</p:tagLst>
</file>

<file path=ppt/tags/tag243.xml><?xml version="1.0" encoding="utf-8"?>
<p:tagLst xmlns:p="http://schemas.openxmlformats.org/presentationml/2006/main">
  <p:tag name="PA" val="v4.1.3"/>
</p:tagLst>
</file>

<file path=ppt/tags/tag244.xml><?xml version="1.0" encoding="utf-8"?>
<p:tagLst xmlns:p="http://schemas.openxmlformats.org/presentationml/2006/main">
  <p:tag name="PA" val="v4.1.3"/>
</p:tagLst>
</file>

<file path=ppt/tags/tag245.xml><?xml version="1.0" encoding="utf-8"?>
<p:tagLst xmlns:p="http://schemas.openxmlformats.org/presentationml/2006/main">
  <p:tag name="PA" val="v4.1.3"/>
</p:tagLst>
</file>

<file path=ppt/tags/tag246.xml><?xml version="1.0" encoding="utf-8"?>
<p:tagLst xmlns:p="http://schemas.openxmlformats.org/presentationml/2006/main">
  <p:tag name="PA" val="v4.1.3"/>
</p:tagLst>
</file>

<file path=ppt/tags/tag247.xml><?xml version="1.0" encoding="utf-8"?>
<p:tagLst xmlns:p="http://schemas.openxmlformats.org/presentationml/2006/main">
  <p:tag name="PA" val="v4.1.3"/>
</p:tagLst>
</file>

<file path=ppt/tags/tag248.xml><?xml version="1.0" encoding="utf-8"?>
<p:tagLst xmlns:p="http://schemas.openxmlformats.org/presentationml/2006/main">
  <p:tag name="PA" val="v4.1.3"/>
</p:tagLst>
</file>

<file path=ppt/tags/tag249.xml><?xml version="1.0" encoding="utf-8"?>
<p:tagLst xmlns:p="http://schemas.openxmlformats.org/presentationml/2006/main">
  <p:tag name="PA" val="v4.1.3"/>
  <p:tag name="KSO_WM_BEAUTIFY_FLAG" val=""/>
</p:tagLst>
</file>

<file path=ppt/tags/tag25.xml><?xml version="1.0" encoding="utf-8"?>
<p:tagLst xmlns:p="http://schemas.openxmlformats.org/presentationml/2006/main">
  <p:tag name="PA" val="v4.1.3"/>
  <p:tag name="KSO_WM_BEAUTIFY_FLAG" val=""/>
</p:tagLst>
</file>

<file path=ppt/tags/tag250.xml><?xml version="1.0" encoding="utf-8"?>
<p:tagLst xmlns:p="http://schemas.openxmlformats.org/presentationml/2006/main">
  <p:tag name="PA" val="v4.1.3"/>
  <p:tag name="KSO_WM_BEAUTIFY_FLAG" val=""/>
</p:tagLst>
</file>

<file path=ppt/tags/tag251.xml><?xml version="1.0" encoding="utf-8"?>
<p:tagLst xmlns:p="http://schemas.openxmlformats.org/presentationml/2006/main">
  <p:tag name="PA" val="v4.1.3"/>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PA" val="v4.1.3"/>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PA" val="v4.1.3"/>
  <p:tag name="KSO_WM_BEAUTIFY_FLAG" val=""/>
</p:tagLst>
</file>

<file path=ppt/tags/tag268.xml><?xml version="1.0" encoding="utf-8"?>
<p:tagLst xmlns:p="http://schemas.openxmlformats.org/presentationml/2006/main">
  <p:tag name="PA" val="v4.1.3"/>
  <p:tag name="KSO_WM_BEAUTIFY_FLAG" val=""/>
</p:tagLst>
</file>

<file path=ppt/tags/tag269.xml><?xml version="1.0" encoding="utf-8"?>
<p:tagLst xmlns:p="http://schemas.openxmlformats.org/presentationml/2006/main">
  <p:tag name="PA" val="v4.1.3"/>
  <p:tag name="KSO_WM_BEAUTIFY_FLAG" val=""/>
</p:tagLst>
</file>

<file path=ppt/tags/tag27.xml><?xml version="1.0" encoding="utf-8"?>
<p:tagLst xmlns:p="http://schemas.openxmlformats.org/presentationml/2006/main">
  <p:tag name="PA" val="v4.1.3"/>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PA" val="v4.1.3"/>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PA" val="v4.1.3"/>
</p:tagLst>
</file>

<file path=ppt/tags/tag286.xml><?xml version="1.0" encoding="utf-8"?>
<p:tagLst xmlns:p="http://schemas.openxmlformats.org/presentationml/2006/main">
  <p:tag name="PA" val="v4.1.3"/>
</p:tagLst>
</file>

<file path=ppt/tags/tag287.xml><?xml version="1.0" encoding="utf-8"?>
<p:tagLst xmlns:p="http://schemas.openxmlformats.org/presentationml/2006/main">
  <p:tag name="PA" val="v4.1.3"/>
</p:tagLst>
</file>

<file path=ppt/tags/tag288.xml><?xml version="1.0" encoding="utf-8"?>
<p:tagLst xmlns:p="http://schemas.openxmlformats.org/presentationml/2006/main">
  <p:tag name="PA" val="v4.1.3"/>
</p:tagLst>
</file>

<file path=ppt/tags/tag289.xml><?xml version="1.0" encoding="utf-8"?>
<p:tagLst xmlns:p="http://schemas.openxmlformats.org/presentationml/2006/main">
  <p:tag name="PA" val="v4.1.3"/>
</p:tagLst>
</file>

<file path=ppt/tags/tag29.xml><?xml version="1.0" encoding="utf-8"?>
<p:tagLst xmlns:p="http://schemas.openxmlformats.org/presentationml/2006/main">
  <p:tag name="PA" val="v4.1.3"/>
</p:tagLst>
</file>

<file path=ppt/tags/tag290.xml><?xml version="1.0" encoding="utf-8"?>
<p:tagLst xmlns:p="http://schemas.openxmlformats.org/presentationml/2006/main">
  <p:tag name="PA" val="v4.1.3"/>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PA" val="v4.1.3"/>
</p:tagLst>
</file>

<file path=ppt/tags/tag293.xml><?xml version="1.0" encoding="utf-8"?>
<p:tagLst xmlns:p="http://schemas.openxmlformats.org/presentationml/2006/main">
  <p:tag name="PA" val="v4.1.3"/>
</p:tagLst>
</file>

<file path=ppt/tags/tag294.xml><?xml version="1.0" encoding="utf-8"?>
<p:tagLst xmlns:p="http://schemas.openxmlformats.org/presentationml/2006/main">
  <p:tag name="PA" val="v4.1.3"/>
</p:tagLst>
</file>

<file path=ppt/tags/tag295.xml><?xml version="1.0" encoding="utf-8"?>
<p:tagLst xmlns:p="http://schemas.openxmlformats.org/presentationml/2006/main">
  <p:tag name="PA" val="v4.1.3"/>
</p:tagLst>
</file>

<file path=ppt/tags/tag296.xml><?xml version="1.0" encoding="utf-8"?>
<p:tagLst xmlns:p="http://schemas.openxmlformats.org/presentationml/2006/main">
  <p:tag name="PA" val="v4.1.3"/>
</p:tagLst>
</file>

<file path=ppt/tags/tag297.xml><?xml version="1.0" encoding="utf-8"?>
<p:tagLst xmlns:p="http://schemas.openxmlformats.org/presentationml/2006/main">
  <p:tag name="PA" val="v4.1.3"/>
</p:tagLst>
</file>

<file path=ppt/tags/tag298.xml><?xml version="1.0" encoding="utf-8"?>
<p:tagLst xmlns:p="http://schemas.openxmlformats.org/presentationml/2006/main">
  <p:tag name="PA" val="v4.1.3"/>
</p:tagLst>
</file>

<file path=ppt/tags/tag299.xml><?xml version="1.0" encoding="utf-8"?>
<p:tagLst xmlns:p="http://schemas.openxmlformats.org/presentationml/2006/main">
  <p:tag name="PA" val="v4.1.3"/>
</p:tagLst>
</file>

<file path=ppt/tags/tag3.xml><?xml version="1.0" encoding="utf-8"?>
<p:tagLst xmlns:p="http://schemas.openxmlformats.org/presentationml/2006/main">
  <p:tag name="PA" val="v4.1.3"/>
</p:tagLst>
</file>

<file path=ppt/tags/tag30.xml><?xml version="1.0" encoding="utf-8"?>
<p:tagLst xmlns:p="http://schemas.openxmlformats.org/presentationml/2006/main">
  <p:tag name="PA" val="v4.1.3"/>
</p:tagLst>
</file>

<file path=ppt/tags/tag300.xml><?xml version="1.0" encoding="utf-8"?>
<p:tagLst xmlns:p="http://schemas.openxmlformats.org/presentationml/2006/main">
  <p:tag name="PA" val="v4.1.3"/>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PA" val="v4.1.3"/>
</p:tagLst>
</file>

<file path=ppt/tags/tag316.xml><?xml version="1.0" encoding="utf-8"?>
<p:tagLst xmlns:p="http://schemas.openxmlformats.org/presentationml/2006/main">
  <p:tag name="PA" val="v4.1.3"/>
</p:tagLst>
</file>

<file path=ppt/tags/tag317.xml><?xml version="1.0" encoding="utf-8"?>
<p:tagLst xmlns:p="http://schemas.openxmlformats.org/presentationml/2006/main">
  <p:tag name="PA" val="v4.1.3"/>
</p:tagLst>
</file>

<file path=ppt/tags/tag318.xml><?xml version="1.0" encoding="utf-8"?>
<p:tagLst xmlns:p="http://schemas.openxmlformats.org/presentationml/2006/main">
  <p:tag name="PA" val="v4.1.3"/>
  <p:tag name="KSO_WM_BEAUTIFY_FLAG" val=""/>
</p:tagLst>
</file>

<file path=ppt/tags/tag319.xml><?xml version="1.0" encoding="utf-8"?>
<p:tagLst xmlns:p="http://schemas.openxmlformats.org/presentationml/2006/main">
  <p:tag name="PA" val="v4.1.3"/>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PA" val="v4.1.3"/>
</p:tagLst>
</file>

<file path=ppt/tags/tag321.xml><?xml version="1.0" encoding="utf-8"?>
<p:tagLst xmlns:p="http://schemas.openxmlformats.org/presentationml/2006/main">
  <p:tag name="PA" val="v4.1.3"/>
</p:tagLst>
</file>

<file path=ppt/tags/tag322.xml><?xml version="1.0" encoding="utf-8"?>
<p:tagLst xmlns:p="http://schemas.openxmlformats.org/presentationml/2006/main">
  <p:tag name="PA" val="v4.1.3"/>
</p:tagLst>
</file>

<file path=ppt/tags/tag323.xml><?xml version="1.0" encoding="utf-8"?>
<p:tagLst xmlns:p="http://schemas.openxmlformats.org/presentationml/2006/main">
  <p:tag name="PA" val="v4.1.3"/>
</p:tagLst>
</file>

<file path=ppt/tags/tag324.xml><?xml version="1.0" encoding="utf-8"?>
<p:tagLst xmlns:p="http://schemas.openxmlformats.org/presentationml/2006/main">
  <p:tag name="PA" val="v4.1.3"/>
</p:tagLst>
</file>

<file path=ppt/tags/tag325.xml><?xml version="1.0" encoding="utf-8"?>
<p:tagLst xmlns:p="http://schemas.openxmlformats.org/presentationml/2006/main">
  <p:tag name="PA" val="v4.1.3"/>
</p:tagLst>
</file>

<file path=ppt/tags/tag326.xml><?xml version="1.0" encoding="utf-8"?>
<p:tagLst xmlns:p="http://schemas.openxmlformats.org/presentationml/2006/main">
  <p:tag name="PA" val="v4.1.3"/>
</p:tagLst>
</file>

<file path=ppt/tags/tag327.xml><?xml version="1.0" encoding="utf-8"?>
<p:tagLst xmlns:p="http://schemas.openxmlformats.org/presentationml/2006/main">
  <p:tag name="PA" val="v4.1.3"/>
</p:tagLst>
</file>

<file path=ppt/tags/tag328.xml><?xml version="1.0" encoding="utf-8"?>
<p:tagLst xmlns:p="http://schemas.openxmlformats.org/presentationml/2006/main">
  <p:tag name="PA" val="v4.1.3"/>
</p:tagLst>
</file>

<file path=ppt/tags/tag329.xml><?xml version="1.0" encoding="utf-8"?>
<p:tagLst xmlns:p="http://schemas.openxmlformats.org/presentationml/2006/main">
  <p:tag name="PA" val="v4.1.3"/>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PA" val="v4.1.3"/>
  <p:tag name="KSO_WM_BEAUTIFY_FLAG" val=""/>
</p:tagLst>
</file>

<file path=ppt/tags/tag331.xml><?xml version="1.0" encoding="utf-8"?>
<p:tagLst xmlns:p="http://schemas.openxmlformats.org/presentationml/2006/main">
  <p:tag name="PA" val="v4.1.3"/>
  <p:tag name="KSO_WM_BEAUTIFY_FLAG" val=""/>
</p:tagLst>
</file>

<file path=ppt/tags/tag332.xml><?xml version="1.0" encoding="utf-8"?>
<p:tagLst xmlns:p="http://schemas.openxmlformats.org/presentationml/2006/main">
  <p:tag name="PA" val="v4.1.3"/>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PA" val="v4.1.3"/>
  <p:tag name="KSO_WM_BEAUTIFY_FLAG" val=""/>
</p:tagLst>
</file>

<file path=ppt/tags/tag349.xml><?xml version="1.0" encoding="utf-8"?>
<p:tagLst xmlns:p="http://schemas.openxmlformats.org/presentationml/2006/main">
  <p:tag name="PA" val="v4.1.3"/>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PA" val="v4.1.3"/>
</p:tagLst>
</file>

<file path=ppt/tags/tag365.xml><?xml version="1.0" encoding="utf-8"?>
<p:tagLst xmlns:p="http://schemas.openxmlformats.org/presentationml/2006/main">
  <p:tag name="PA" val="v4.1.3"/>
</p:tagLst>
</file>

<file path=ppt/tags/tag366.xml><?xml version="1.0" encoding="utf-8"?>
<p:tagLst xmlns:p="http://schemas.openxmlformats.org/presentationml/2006/main">
  <p:tag name="PA" val="v4.1.3"/>
</p:tagLst>
</file>

<file path=ppt/tags/tag367.xml><?xml version="1.0" encoding="utf-8"?>
<p:tagLst xmlns:p="http://schemas.openxmlformats.org/presentationml/2006/main">
  <p:tag name="PA" val="v4.1.3"/>
</p:tagLst>
</file>

<file path=ppt/tags/tag368.xml><?xml version="1.0" encoding="utf-8"?>
<p:tagLst xmlns:p="http://schemas.openxmlformats.org/presentationml/2006/main">
  <p:tag name="PA" val="v4.1.3"/>
</p:tagLst>
</file>

<file path=ppt/tags/tag369.xml><?xml version="1.0" encoding="utf-8"?>
<p:tagLst xmlns:p="http://schemas.openxmlformats.org/presentationml/2006/main">
  <p:tag name="PA" val="v4.1.3"/>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PA" val="v4.1.3"/>
</p:tagLst>
</file>

<file path=ppt/tags/tag371.xml><?xml version="1.0" encoding="utf-8"?>
<p:tagLst xmlns:p="http://schemas.openxmlformats.org/presentationml/2006/main">
  <p:tag name="PA" val="v4.1.3"/>
</p:tagLst>
</file>

<file path=ppt/tags/tag372.xml><?xml version="1.0" encoding="utf-8"?>
<p:tagLst xmlns:p="http://schemas.openxmlformats.org/presentationml/2006/main">
  <p:tag name="PA" val="v4.1.3"/>
</p:tagLst>
</file>

<file path=ppt/tags/tag373.xml><?xml version="1.0" encoding="utf-8"?>
<p:tagLst xmlns:p="http://schemas.openxmlformats.org/presentationml/2006/main">
  <p:tag name="PA" val="v4.1.3"/>
  <p:tag name="KSO_WM_BEAUTIFY_FLAG" val=""/>
</p:tagLst>
</file>

<file path=ppt/tags/tag374.xml><?xml version="1.0" encoding="utf-8"?>
<p:tagLst xmlns:p="http://schemas.openxmlformats.org/presentationml/2006/main">
  <p:tag name="PA" val="v4.1.3"/>
  <p:tag name="KSO_WM_BEAUTIFY_FLAG" val=""/>
</p:tagLst>
</file>

<file path=ppt/tags/tag375.xml><?xml version="1.0" encoding="utf-8"?>
<p:tagLst xmlns:p="http://schemas.openxmlformats.org/presentationml/2006/main">
  <p:tag name="PA" val="v4.1.3"/>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PA" val="v4.1.3"/>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PA" val="v4.1.3"/>
  <p:tag name="KSO_WM_BEAUTIFY_FLAG" val=""/>
</p:tagLst>
</file>

<file path=ppt/tags/tag408.xml><?xml version="1.0" encoding="utf-8"?>
<p:tagLst xmlns:p="http://schemas.openxmlformats.org/presentationml/2006/main">
  <p:tag name="PA" val="v4.1.3"/>
  <p:tag name="KSO_WM_BEAUTIFY_FLAG" val=""/>
</p:tagLst>
</file>

<file path=ppt/tags/tag409.xml><?xml version="1.0" encoding="utf-8"?>
<p:tagLst xmlns:p="http://schemas.openxmlformats.org/presentationml/2006/main">
  <p:tag name="TABLE_ENDDRAG_ORIGIN_RECT" val="675*395"/>
  <p:tag name="TABLE_ENDDRAG_RECT" val="17*120*675*395"/>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PA" val="v4.1.3"/>
</p:tagLst>
</file>

<file path=ppt/tags/tag411.xml><?xml version="1.0" encoding="utf-8"?>
<p:tagLst xmlns:p="http://schemas.openxmlformats.org/presentationml/2006/main">
  <p:tag name="PA" val="v4.1.3"/>
</p:tagLst>
</file>

<file path=ppt/tags/tag412.xml><?xml version="1.0" encoding="utf-8"?>
<p:tagLst xmlns:p="http://schemas.openxmlformats.org/presentationml/2006/main">
  <p:tag name="PA" val="v4.1.3"/>
</p:tagLst>
</file>

<file path=ppt/tags/tag413.xml><?xml version="1.0" encoding="utf-8"?>
<p:tagLst xmlns:p="http://schemas.openxmlformats.org/presentationml/2006/main">
  <p:tag name="PA" val="v4.1.3"/>
</p:tagLst>
</file>

<file path=ppt/tags/tag414.xml><?xml version="1.0" encoding="utf-8"?>
<p:tagLst xmlns:p="http://schemas.openxmlformats.org/presentationml/2006/main">
  <p:tag name="commondata" val="eyJoZGlkIjoiMWI1YzcyMTMwYzAzZTJkZTdkYzhhY2FiMWFjMDI0NzIifQ=="/>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TABLE_ENDDRAG_ORIGIN_RECT" val="420*120"/>
  <p:tag name="TABLE_ENDDRAG_RECT" val="115*334*421*120"/>
  <p:tag name="KSO_WM_BEAUTIFY_FLAG" val=""/>
</p:tagLst>
</file>

<file path=ppt/tags/tag46.xml><?xml version="1.0" encoding="utf-8"?>
<p:tagLst xmlns:p="http://schemas.openxmlformats.org/presentationml/2006/main">
  <p:tag name="TABLE_ENDDRAG_ORIGIN_RECT" val="572*124"/>
  <p:tag name="TABLE_ENDDRAG_RECT" val="381*257*572*124"/>
  <p:tag name="KSO_WM_BEAUTIFY_FLAG" val=""/>
</p:tagLst>
</file>

<file path=ppt/tags/tag47.xml><?xml version="1.0" encoding="utf-8"?>
<p:tagLst xmlns:p="http://schemas.openxmlformats.org/presentationml/2006/main">
  <p:tag name="TABLE_ENDDRAG_ORIGIN_RECT" val="420*120"/>
  <p:tag name="TABLE_ENDDRAG_RECT" val="115*334*421*120"/>
  <p:tag name="KSO_WM_BEAUTIFY_FLAG" val=""/>
</p:tagLst>
</file>

<file path=ppt/tags/tag48.xml><?xml version="1.0" encoding="utf-8"?>
<p:tagLst xmlns:p="http://schemas.openxmlformats.org/presentationml/2006/main">
  <p:tag name="PA" val="v4.1.3"/>
</p:tagLst>
</file>

<file path=ppt/tags/tag49.xml><?xml version="1.0" encoding="utf-8"?>
<p:tagLst xmlns:p="http://schemas.openxmlformats.org/presentationml/2006/main">
  <p:tag name="PA" val="v4.1.3"/>
</p:tagLst>
</file>

<file path=ppt/tags/tag5.xml><?xml version="1.0" encoding="utf-8"?>
<p:tagLst xmlns:p="http://schemas.openxmlformats.org/presentationml/2006/main">
  <p:tag name="PA" val="v4.1.3"/>
</p:tagLst>
</file>

<file path=ppt/tags/tag50.xml><?xml version="1.0" encoding="utf-8"?>
<p:tagLst xmlns:p="http://schemas.openxmlformats.org/presentationml/2006/main">
  <p:tag name="PA" val="v4.1.3"/>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PA" val="v4.1.3"/>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PA" val="v4.1.3"/>
</p:tagLst>
</file>

<file path=ppt/tags/tag67.xml><?xml version="1.0" encoding="utf-8"?>
<p:tagLst xmlns:p="http://schemas.openxmlformats.org/presentationml/2006/main">
  <p:tag name="PA" val="v4.1.3"/>
</p:tagLst>
</file>

<file path=ppt/tags/tag68.xml><?xml version="1.0" encoding="utf-8"?>
<p:tagLst xmlns:p="http://schemas.openxmlformats.org/presentationml/2006/main">
  <p:tag name="PA" val="v4.1.3"/>
</p:tagLst>
</file>

<file path=ppt/tags/tag69.xml><?xml version="1.0" encoding="utf-8"?>
<p:tagLst xmlns:p="http://schemas.openxmlformats.org/presentationml/2006/main">
  <p:tag name="PA" val="v4.1.3"/>
</p:tagLst>
</file>

<file path=ppt/tags/tag7.xml><?xml version="1.0" encoding="utf-8"?>
<p:tagLst xmlns:p="http://schemas.openxmlformats.org/presentationml/2006/main">
  <p:tag name="PA" val="v4.1.3"/>
</p:tagLst>
</file>

<file path=ppt/tags/tag70.xml><?xml version="1.0" encoding="utf-8"?>
<p:tagLst xmlns:p="http://schemas.openxmlformats.org/presentationml/2006/main">
  <p:tag name="PA" val="v4.1.3"/>
</p:tagLst>
</file>

<file path=ppt/tags/tag71.xml><?xml version="1.0" encoding="utf-8"?>
<p:tagLst xmlns:p="http://schemas.openxmlformats.org/presentationml/2006/main">
  <p:tag name="PA" val="v4.1.3"/>
</p:tagLst>
</file>

<file path=ppt/tags/tag72.xml><?xml version="1.0" encoding="utf-8"?>
<p:tagLst xmlns:p="http://schemas.openxmlformats.org/presentationml/2006/main">
  <p:tag name="PA" val="v4.1.3"/>
</p:tagLst>
</file>

<file path=ppt/tags/tag73.xml><?xml version="1.0" encoding="utf-8"?>
<p:tagLst xmlns:p="http://schemas.openxmlformats.org/presentationml/2006/main">
  <p:tag name="PA" val="v4.1.3"/>
</p:tagLst>
</file>

<file path=ppt/tags/tag74.xml><?xml version="1.0" encoding="utf-8"?>
<p:tagLst xmlns:p="http://schemas.openxmlformats.org/presentationml/2006/main">
  <p:tag name="PA" val="v4.1.3"/>
</p:tagLst>
</file>

<file path=ppt/tags/tag75.xml><?xml version="1.0" encoding="utf-8"?>
<p:tagLst xmlns:p="http://schemas.openxmlformats.org/presentationml/2006/main">
  <p:tag name="PA" val="v4.1.3"/>
</p:tagLst>
</file>

<file path=ppt/tags/tag76.xml><?xml version="1.0" encoding="utf-8"?>
<p:tagLst xmlns:p="http://schemas.openxmlformats.org/presentationml/2006/main">
  <p:tag name="PA" val="v4.1.3"/>
</p:tagLst>
</file>

<file path=ppt/tags/tag77.xml><?xml version="1.0" encoding="utf-8"?>
<p:tagLst xmlns:p="http://schemas.openxmlformats.org/presentationml/2006/main">
  <p:tag name="PA" val="v4.1.3"/>
</p:tagLst>
</file>

<file path=ppt/tags/tag78.xml><?xml version="1.0" encoding="utf-8"?>
<p:tagLst xmlns:p="http://schemas.openxmlformats.org/presentationml/2006/main">
  <p:tag name="PA" val="v4.1.3"/>
</p:tagLst>
</file>

<file path=ppt/tags/tag79.xml><?xml version="1.0" encoding="utf-8"?>
<p:tagLst xmlns:p="http://schemas.openxmlformats.org/presentationml/2006/main">
  <p:tag name="PA" val="v4.1.3"/>
</p:tagLst>
</file>

<file path=ppt/tags/tag8.xml><?xml version="1.0" encoding="utf-8"?>
<p:tagLst xmlns:p="http://schemas.openxmlformats.org/presentationml/2006/main">
  <p:tag name="PA" val="v4.1.3"/>
</p:tagLst>
</file>

<file path=ppt/tags/tag80.xml><?xml version="1.0" encoding="utf-8"?>
<p:tagLst xmlns:p="http://schemas.openxmlformats.org/presentationml/2006/main">
  <p:tag name="PA" val="v4.1.3"/>
</p:tagLst>
</file>

<file path=ppt/tags/tag81.xml><?xml version="1.0" encoding="utf-8"?>
<p:tagLst xmlns:p="http://schemas.openxmlformats.org/presentationml/2006/main">
  <p:tag name="PA" val="v4.1.3"/>
</p:tagLst>
</file>

<file path=ppt/tags/tag82.xml><?xml version="1.0" encoding="utf-8"?>
<p:tagLst xmlns:p="http://schemas.openxmlformats.org/presentationml/2006/main">
  <p:tag name="PA" val="v4.1.3"/>
</p:tagLst>
</file>

<file path=ppt/tags/tag83.xml><?xml version="1.0" encoding="utf-8"?>
<p:tagLst xmlns:p="http://schemas.openxmlformats.org/presentationml/2006/main">
  <p:tag name="PA" val="v4.1.3"/>
</p:tagLst>
</file>

<file path=ppt/tags/tag84.xml><?xml version="1.0" encoding="utf-8"?>
<p:tagLst xmlns:p="http://schemas.openxmlformats.org/presentationml/2006/main">
  <p:tag name="PA" val="v4.1.3"/>
</p:tagLst>
</file>

<file path=ppt/tags/tag85.xml><?xml version="1.0" encoding="utf-8"?>
<p:tagLst xmlns:p="http://schemas.openxmlformats.org/presentationml/2006/main">
  <p:tag name="PA" val="v4.1.3"/>
</p:tagLst>
</file>

<file path=ppt/tags/tag86.xml><?xml version="1.0" encoding="utf-8"?>
<p:tagLst xmlns:p="http://schemas.openxmlformats.org/presentationml/2006/main">
  <p:tag name="PA" val="v4.1.3"/>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PA" val="v4.1.3"/>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4243</Words>
  <Application>WPS 演示</Application>
  <PresentationFormat>宽屏</PresentationFormat>
  <Paragraphs>383</Paragraphs>
  <Slides>30</Slides>
  <Notes>28</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30</vt:i4>
      </vt:variant>
    </vt:vector>
  </HeadingPairs>
  <TitlesOfParts>
    <vt:vector size="50" baseType="lpstr">
      <vt:lpstr>Arial</vt:lpstr>
      <vt:lpstr>宋体</vt:lpstr>
      <vt:lpstr>Wingdings</vt:lpstr>
      <vt:lpstr>等线</vt:lpstr>
      <vt:lpstr>黑体</vt:lpstr>
      <vt:lpstr>微软雅黑</vt:lpstr>
      <vt:lpstr>Calibri Light</vt:lpstr>
      <vt:lpstr>Calibri</vt:lpstr>
      <vt:lpstr>Times New Roman</vt:lpstr>
      <vt:lpstr>Yu Gothic UI Light</vt:lpstr>
      <vt:lpstr>Arial Black</vt:lpstr>
      <vt:lpstr>Calibri</vt:lpstr>
      <vt:lpstr>Segoe UI Light 8</vt:lpstr>
      <vt:lpstr>Microsoft YaHei UI Light</vt:lpstr>
      <vt:lpstr>Arial Unicode MS</vt:lpstr>
      <vt:lpstr>等线 Light</vt:lpstr>
      <vt:lpstr>Segoe UI</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Owner</cp:lastModifiedBy>
  <cp:revision>86</cp:revision>
  <dcterms:created xsi:type="dcterms:W3CDTF">2017-02-15T16:13:00Z</dcterms:created>
  <dcterms:modified xsi:type="dcterms:W3CDTF">2023-11-09T06:57:14Z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0683082A2202415A9AEB3CF9B7F4B4B0_13</vt:lpwstr>
  </property>
  <property fmtid="{D5CDD505-2E9C-101B-9397-08002B2CF9AE}" pid="3" name="KSOProductBuildVer">
    <vt:lpwstr>2052-12.1.0.15374</vt:lpwstr>
  </property>
</Properties>
</file>