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6"/>
  </p:notesMasterIdLst>
  <p:handoutMasterIdLst>
    <p:handoutMasterId r:id="rId23"/>
  </p:handoutMasterIdLst>
  <p:sldIdLst>
    <p:sldId id="9129" r:id="rId4"/>
    <p:sldId id="9253" r:id="rId5"/>
    <p:sldId id="10192" r:id="rId7"/>
    <p:sldId id="10193" r:id="rId8"/>
    <p:sldId id="10197" r:id="rId9"/>
    <p:sldId id="10198" r:id="rId10"/>
    <p:sldId id="10199" r:id="rId11"/>
    <p:sldId id="10200" r:id="rId12"/>
    <p:sldId id="10201" r:id="rId13"/>
    <p:sldId id="10202" r:id="rId14"/>
    <p:sldId id="10203" r:id="rId15"/>
    <p:sldId id="10204" r:id="rId16"/>
    <p:sldId id="10205" r:id="rId17"/>
    <p:sldId id="10214" r:id="rId18"/>
    <p:sldId id="10215" r:id="rId19"/>
    <p:sldId id="9237" r:id="rId20"/>
    <p:sldId id="9312" r:id="rId21"/>
    <p:sldId id="9318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6" userDrawn="1">
          <p15:clr>
            <a:srgbClr val="A4A3A4"/>
          </p15:clr>
        </p15:guide>
        <p15:guide id="2" orient="horz" pos="790" userDrawn="1">
          <p15:clr>
            <a:srgbClr val="A4A3A4"/>
          </p15:clr>
        </p15:guide>
        <p15:guide id="3" orient="horz" pos="3829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70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Administrator" initials="A" lastIdx="0" clrIdx="0"/>
  <p:cmAuthor id="3" name="kingsoft" initials="k" lastIdx="0" clrIdx="0"/>
  <p:cmAuthor id="4" name="新课标第一网" initials="新" lastIdx="0" clrIdx="0"/>
  <p:cmAuthor id="5" name="pc" initials="p" lastIdx="0" clrIdx="0"/>
  <p:cmAuthor id="6" name="作者" initials="作" lastIdx="0" clrIdx="1"/>
  <p:cmAuthor id="0" name="Windows 用户" initials="W用" lastIdx="0" clrIdx="0"/>
  <p:cmAuthor id="7" name="xkb1.com" initials="x" lastIdx="0" clrIdx="0"/>
  <p:cmAuthor id="8" name="MING" initials="M" lastIdx="0" clrIdx="2"/>
  <p:cmAuthor id="9" name="dongyu" initials="d" lastIdx="0" clrIdx="8"/>
  <p:cmAuthor id="10" name="王子涵" initials="王" lastIdx="1" clrIdx="0"/>
  <p:cmAuthor id="11" name="MyPC" initials="M" lastIdx="0" clrIdx="11"/>
  <p:cmAuthor id="12" name="jinli" initials="j" lastIdx="0" clrIdx="0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3" name="PC" initials="P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D5220"/>
    <a:srgbClr val="31B0C5"/>
    <a:srgbClr val="3473A6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44" y="-48"/>
      </p:cViewPr>
      <p:guideLst>
        <p:guide orient="horz" pos="4086"/>
        <p:guide orient="horz" pos="790"/>
        <p:guide orient="horz" pos="3829"/>
        <p:guide pos="272"/>
        <p:guide pos="70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37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B484-499B-467C-8738-5BD5E80D82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059B-F8D4-4EF9-8347-DC813C0345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A2E5-0582-43B2-8957-50F29F0D6E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4EFE-B4C6-443C-9560-2EF70A90C7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92.xml"/><Relationship Id="rId7" Type="http://schemas.openxmlformats.org/officeDocument/2006/relationships/image" Target="../media/image3.emf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0" Type="http://schemas.openxmlformats.org/officeDocument/2006/relationships/tags" Target="../tags/tag113.xml"/><Relationship Id="rId4" Type="http://schemas.openxmlformats.org/officeDocument/2006/relationships/tags" Target="../tags/tag90.xml"/><Relationship Id="rId39" Type="http://schemas.openxmlformats.org/officeDocument/2006/relationships/tags" Target="../tags/tag112.xml"/><Relationship Id="rId38" Type="http://schemas.openxmlformats.org/officeDocument/2006/relationships/tags" Target="../tags/tag111.xml"/><Relationship Id="rId37" Type="http://schemas.openxmlformats.org/officeDocument/2006/relationships/tags" Target="../tags/tag110.xml"/><Relationship Id="rId36" Type="http://schemas.openxmlformats.org/officeDocument/2006/relationships/image" Target="../media/image14.png"/><Relationship Id="rId35" Type="http://schemas.openxmlformats.org/officeDocument/2006/relationships/tags" Target="../tags/tag109.xml"/><Relationship Id="rId34" Type="http://schemas.openxmlformats.org/officeDocument/2006/relationships/image" Target="../media/image13.emf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image" Target="../media/image1.png"/><Relationship Id="rId29" Type="http://schemas.openxmlformats.org/officeDocument/2006/relationships/tags" Target="../tags/tag104.xml"/><Relationship Id="rId28" Type="http://schemas.openxmlformats.org/officeDocument/2006/relationships/image" Target="../media/image12.emf"/><Relationship Id="rId27" Type="http://schemas.openxmlformats.org/officeDocument/2006/relationships/tags" Target="../tags/tag103.xml"/><Relationship Id="rId26" Type="http://schemas.openxmlformats.org/officeDocument/2006/relationships/image" Target="../media/image11.png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image" Target="../media/image10.emf"/><Relationship Id="rId20" Type="http://schemas.openxmlformats.org/officeDocument/2006/relationships/tags" Target="../tags/tag98.xml"/><Relationship Id="rId2" Type="http://schemas.openxmlformats.org/officeDocument/2006/relationships/tags" Target="../tags/tag89.xml"/><Relationship Id="rId19" Type="http://schemas.openxmlformats.org/officeDocument/2006/relationships/image" Target="../media/image9.emf"/><Relationship Id="rId18" Type="http://schemas.openxmlformats.org/officeDocument/2006/relationships/tags" Target="../tags/tag97.xml"/><Relationship Id="rId17" Type="http://schemas.openxmlformats.org/officeDocument/2006/relationships/image" Target="../media/image8.emf"/><Relationship Id="rId16" Type="http://schemas.openxmlformats.org/officeDocument/2006/relationships/tags" Target="../tags/tag96.xml"/><Relationship Id="rId15" Type="http://schemas.openxmlformats.org/officeDocument/2006/relationships/image" Target="../media/image7.emf"/><Relationship Id="rId14" Type="http://schemas.openxmlformats.org/officeDocument/2006/relationships/tags" Target="../tags/tag95.xml"/><Relationship Id="rId13" Type="http://schemas.openxmlformats.org/officeDocument/2006/relationships/image" Target="../media/image6.emf"/><Relationship Id="rId12" Type="http://schemas.openxmlformats.org/officeDocument/2006/relationships/tags" Target="../tags/tag94.xml"/><Relationship Id="rId11" Type="http://schemas.openxmlformats.org/officeDocument/2006/relationships/image" Target="../media/image5.emf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4.xml"/><Relationship Id="rId7" Type="http://schemas.openxmlformats.org/officeDocument/2006/relationships/image" Target="../media/image3.emf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0" Type="http://schemas.openxmlformats.org/officeDocument/2006/relationships/tags" Target="../tags/tag25.xml"/><Relationship Id="rId4" Type="http://schemas.openxmlformats.org/officeDocument/2006/relationships/tags" Target="../tags/tag2.xml"/><Relationship Id="rId39" Type="http://schemas.openxmlformats.org/officeDocument/2006/relationships/tags" Target="../tags/tag24.xml"/><Relationship Id="rId38" Type="http://schemas.openxmlformats.org/officeDocument/2006/relationships/tags" Target="../tags/tag23.xml"/><Relationship Id="rId37" Type="http://schemas.openxmlformats.org/officeDocument/2006/relationships/tags" Target="../tags/tag22.xml"/><Relationship Id="rId36" Type="http://schemas.openxmlformats.org/officeDocument/2006/relationships/image" Target="../media/image14.png"/><Relationship Id="rId35" Type="http://schemas.openxmlformats.org/officeDocument/2006/relationships/tags" Target="../tags/tag21.xml"/><Relationship Id="rId34" Type="http://schemas.openxmlformats.org/officeDocument/2006/relationships/image" Target="../media/image13.emf"/><Relationship Id="rId33" Type="http://schemas.openxmlformats.org/officeDocument/2006/relationships/tags" Target="../tags/tag20.xml"/><Relationship Id="rId32" Type="http://schemas.openxmlformats.org/officeDocument/2006/relationships/tags" Target="../tags/tag19.xml"/><Relationship Id="rId31" Type="http://schemas.openxmlformats.org/officeDocument/2006/relationships/tags" Target="../tags/tag18.xml"/><Relationship Id="rId30" Type="http://schemas.openxmlformats.org/officeDocument/2006/relationships/tags" Target="../tags/tag17.xml"/><Relationship Id="rId3" Type="http://schemas.openxmlformats.org/officeDocument/2006/relationships/image" Target="../media/image1.png"/><Relationship Id="rId29" Type="http://schemas.openxmlformats.org/officeDocument/2006/relationships/tags" Target="../tags/tag16.xml"/><Relationship Id="rId28" Type="http://schemas.openxmlformats.org/officeDocument/2006/relationships/image" Target="../media/image12.emf"/><Relationship Id="rId27" Type="http://schemas.openxmlformats.org/officeDocument/2006/relationships/tags" Target="../tags/tag15.xml"/><Relationship Id="rId26" Type="http://schemas.openxmlformats.org/officeDocument/2006/relationships/image" Target="../media/image11.png"/><Relationship Id="rId25" Type="http://schemas.openxmlformats.org/officeDocument/2006/relationships/tags" Target="../tags/tag14.xml"/><Relationship Id="rId24" Type="http://schemas.openxmlformats.org/officeDocument/2006/relationships/tags" Target="../tags/tag13.xml"/><Relationship Id="rId23" Type="http://schemas.openxmlformats.org/officeDocument/2006/relationships/tags" Target="../tags/tag12.xml"/><Relationship Id="rId22" Type="http://schemas.openxmlformats.org/officeDocument/2006/relationships/tags" Target="../tags/tag11.xml"/><Relationship Id="rId21" Type="http://schemas.openxmlformats.org/officeDocument/2006/relationships/image" Target="../media/image10.emf"/><Relationship Id="rId20" Type="http://schemas.openxmlformats.org/officeDocument/2006/relationships/tags" Target="../tags/tag10.xml"/><Relationship Id="rId2" Type="http://schemas.openxmlformats.org/officeDocument/2006/relationships/tags" Target="../tags/tag1.xml"/><Relationship Id="rId19" Type="http://schemas.openxmlformats.org/officeDocument/2006/relationships/image" Target="../media/image9.emf"/><Relationship Id="rId18" Type="http://schemas.openxmlformats.org/officeDocument/2006/relationships/tags" Target="../tags/tag9.xml"/><Relationship Id="rId17" Type="http://schemas.openxmlformats.org/officeDocument/2006/relationships/image" Target="../media/image8.emf"/><Relationship Id="rId16" Type="http://schemas.openxmlformats.org/officeDocument/2006/relationships/tags" Target="../tags/tag8.xml"/><Relationship Id="rId15" Type="http://schemas.openxmlformats.org/officeDocument/2006/relationships/image" Target="../media/image7.emf"/><Relationship Id="rId14" Type="http://schemas.openxmlformats.org/officeDocument/2006/relationships/tags" Target="../tags/tag7.xml"/><Relationship Id="rId13" Type="http://schemas.openxmlformats.org/officeDocument/2006/relationships/image" Target="../media/image6.emf"/><Relationship Id="rId12" Type="http://schemas.openxmlformats.org/officeDocument/2006/relationships/tags" Target="../tags/tag6.xml"/><Relationship Id="rId11" Type="http://schemas.openxmlformats.org/officeDocument/2006/relationships/image" Target="../media/image5.emf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4.xml"/><Relationship Id="rId7" Type="http://schemas.openxmlformats.org/officeDocument/2006/relationships/image" Target="../media/image16.png"/><Relationship Id="rId6" Type="http://schemas.openxmlformats.org/officeDocument/2006/relationships/tags" Target="../tags/tag33.xml"/><Relationship Id="rId5" Type="http://schemas.openxmlformats.org/officeDocument/2006/relationships/image" Target="../media/image9.emf"/><Relationship Id="rId4" Type="http://schemas.openxmlformats.org/officeDocument/2006/relationships/tags" Target="../tags/tag32.xml"/><Relationship Id="rId36" Type="http://schemas.openxmlformats.org/officeDocument/2006/relationships/tags" Target="../tags/tag52.xml"/><Relationship Id="rId35" Type="http://schemas.openxmlformats.org/officeDocument/2006/relationships/tags" Target="../tags/tag51.xml"/><Relationship Id="rId34" Type="http://schemas.openxmlformats.org/officeDocument/2006/relationships/tags" Target="../tags/tag50.xml"/><Relationship Id="rId33" Type="http://schemas.openxmlformats.org/officeDocument/2006/relationships/tags" Target="../tags/tag49.xml"/><Relationship Id="rId32" Type="http://schemas.openxmlformats.org/officeDocument/2006/relationships/tags" Target="../tags/tag48.xml"/><Relationship Id="rId31" Type="http://schemas.openxmlformats.org/officeDocument/2006/relationships/image" Target="../media/image19.emf"/><Relationship Id="rId30" Type="http://schemas.openxmlformats.org/officeDocument/2006/relationships/tags" Target="../tags/tag47.xml"/><Relationship Id="rId3" Type="http://schemas.openxmlformats.org/officeDocument/2006/relationships/image" Target="../media/image15.png"/><Relationship Id="rId29" Type="http://schemas.openxmlformats.org/officeDocument/2006/relationships/tags" Target="../tags/tag46.xml"/><Relationship Id="rId28" Type="http://schemas.openxmlformats.org/officeDocument/2006/relationships/tags" Target="../tags/tag45.xml"/><Relationship Id="rId27" Type="http://schemas.openxmlformats.org/officeDocument/2006/relationships/image" Target="../media/image10.emf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image" Target="../media/image13.emf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image" Target="../media/image8.emf"/><Relationship Id="rId20" Type="http://schemas.openxmlformats.org/officeDocument/2006/relationships/tags" Target="../tags/tag40.xml"/><Relationship Id="rId2" Type="http://schemas.openxmlformats.org/officeDocument/2006/relationships/tags" Target="../tags/tag31.xml"/><Relationship Id="rId19" Type="http://schemas.openxmlformats.org/officeDocument/2006/relationships/image" Target="../media/image7.emf"/><Relationship Id="rId18" Type="http://schemas.openxmlformats.org/officeDocument/2006/relationships/tags" Target="../tags/tag39.xml"/><Relationship Id="rId17" Type="http://schemas.openxmlformats.org/officeDocument/2006/relationships/image" Target="../media/image6.emf"/><Relationship Id="rId16" Type="http://schemas.openxmlformats.org/officeDocument/2006/relationships/tags" Target="../tags/tag38.xml"/><Relationship Id="rId15" Type="http://schemas.openxmlformats.org/officeDocument/2006/relationships/image" Target="../media/image5.emf"/><Relationship Id="rId14" Type="http://schemas.openxmlformats.org/officeDocument/2006/relationships/tags" Target="../tags/tag37.xml"/><Relationship Id="rId13" Type="http://schemas.openxmlformats.org/officeDocument/2006/relationships/image" Target="../media/image4.emf"/><Relationship Id="rId12" Type="http://schemas.openxmlformats.org/officeDocument/2006/relationships/tags" Target="../tags/tag36.xml"/><Relationship Id="rId11" Type="http://schemas.openxmlformats.org/officeDocument/2006/relationships/image" Target="../media/image18.png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黑色, 服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77353" y="1930548"/>
            <a:ext cx="1549125" cy="1578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8669020" y="5828665"/>
            <a:ext cx="3343910" cy="4908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19" name="图片 18" descr="图片包含 照片&#10;&#10;已生成极高可信度的说明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58792" y="3922825"/>
            <a:ext cx="2213985" cy="30467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512" y="1100945"/>
            <a:ext cx="4542247" cy="29889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1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screen"/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7"/>
            </p:custDataLst>
          </p:nvPr>
        </p:nvSpPr>
        <p:spPr>
          <a:xfrm rot="21240000">
            <a:off x="3728391" y="1628617"/>
            <a:ext cx="3883580" cy="101772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A071-EED0-407C-99D7-3A2571B8F84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88D0-A49F-4D72-A64B-5D8AEDA836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3" name="任意多边形 2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989838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第二单元　夏商周时期：早期国家与社会变革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6151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4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7" name="任意多边形 6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1132332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第五单元  隋唐时期：繁荣与开放的时代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126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9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0E76-E6F9-4125-90CD-90F8EE17D5E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888319" y="6406599"/>
            <a:ext cx="2844800" cy="363855"/>
          </a:xfrm>
        </p:spPr>
        <p:txBody>
          <a:bodyPr/>
          <a:lstStyle>
            <a:lvl1pPr>
              <a:defRPr/>
            </a:lvl1pPr>
          </a:lstStyle>
          <a:p>
            <a:fld id="{64C9271E-677A-405E-A9E1-700C2B6901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第二级</a:t>
            </a:r>
            <a:endParaRPr lang="zh-CN" altLang="en-US" noProof="1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第三级</a:t>
            </a:r>
            <a:endParaRPr lang="zh-CN" altLang="en-US" noProof="1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第四级</a:t>
            </a:r>
            <a:endParaRPr lang="zh-CN" altLang="en-US" noProof="1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75697-E0B3-44C5-A484-742964AA8024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黑色, 服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21750" y="2385695"/>
            <a:ext cx="940435" cy="9582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8669020" y="5828665"/>
            <a:ext cx="3381375" cy="490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23" name="图片 22" descr="图片包含 照片&#10;&#10;已生成极高可信度的说明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58792" y="3811268"/>
            <a:ext cx="2213985" cy="30467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9035" y="1114425"/>
            <a:ext cx="6229985" cy="29889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1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screen"/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0"/>
            </p:custDataLst>
          </p:nvPr>
        </p:nvSpPr>
        <p:spPr>
          <a:xfrm>
            <a:off x="2718814" y="1714881"/>
            <a:ext cx="5669280" cy="108799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800" spc="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9083636" y="2958975"/>
            <a:ext cx="1197583" cy="18232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627745" y="4551045"/>
            <a:ext cx="3448685" cy="490855"/>
          </a:xfrm>
          <a:prstGeom prst="rect">
            <a:avLst/>
          </a:prstGeom>
        </p:spPr>
      </p:pic>
      <p:pic>
        <p:nvPicPr>
          <p:cNvPr id="7" name="图片 6" descr="图片包含 黑色, 服装&#10;&#10;已生成高可信度的说明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521027" y="3600413"/>
            <a:ext cx="950676" cy="1307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6759919" y="3748059"/>
            <a:ext cx="987772" cy="1131323"/>
          </a:xfrm>
          <a:prstGeom prst="rect">
            <a:avLst/>
          </a:prstGeom>
        </p:spPr>
      </p:pic>
      <p:pic>
        <p:nvPicPr>
          <p:cNvPr id="10" name="图片 9" descr="图片包含 室内&#10;&#10;已生成高可信度的说明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64090" y="2212637"/>
            <a:ext cx="2059338" cy="25886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04691" y="862583"/>
            <a:ext cx="1589878" cy="1566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04694" y="1550906"/>
            <a:ext cx="1557884" cy="1587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627752" y="1858125"/>
            <a:ext cx="1023188" cy="947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509340" y="459366"/>
            <a:ext cx="1357875" cy="11862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344946" y="3624138"/>
            <a:ext cx="1023188" cy="9471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cstate="screen"/>
          <a:stretch>
            <a:fillRect/>
          </a:stretch>
        </p:blipFill>
        <p:spPr>
          <a:xfrm>
            <a:off x="9862578" y="251329"/>
            <a:ext cx="2120415" cy="10294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465805" y="862330"/>
            <a:ext cx="1610995" cy="1214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2"/>
            </p:custDataLst>
          </p:nvPr>
        </p:nvSpPr>
        <p:spPr>
          <a:xfrm>
            <a:off x="1483592" y="968309"/>
            <a:ext cx="1575421" cy="62484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2400" u="none" strike="noStrike" kern="1200" cap="none" spc="3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3743008" y="5690643"/>
            <a:ext cx="4705985" cy="93812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kumimoji="0" lang="zh-CN" altLang="en-US" sz="14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4" Type="http://schemas.openxmlformats.org/officeDocument/2006/relationships/theme" Target="../theme/theme2.xml"/><Relationship Id="rId43" Type="http://schemas.openxmlformats.org/officeDocument/2006/relationships/tags" Target="../tags/tag119.xml"/><Relationship Id="rId42" Type="http://schemas.openxmlformats.org/officeDocument/2006/relationships/tags" Target="../tags/tag118.xml"/><Relationship Id="rId41" Type="http://schemas.openxmlformats.org/officeDocument/2006/relationships/tags" Target="../tags/tag117.xml"/><Relationship Id="rId40" Type="http://schemas.openxmlformats.org/officeDocument/2006/relationships/tags" Target="../tags/tag116.xml"/><Relationship Id="rId4" Type="http://schemas.openxmlformats.org/officeDocument/2006/relationships/slideLayout" Target="../slideLayouts/slideLayout7.xml"/><Relationship Id="rId39" Type="http://schemas.openxmlformats.org/officeDocument/2006/relationships/tags" Target="../tags/tag115.xml"/><Relationship Id="rId38" Type="http://schemas.openxmlformats.org/officeDocument/2006/relationships/tags" Target="../tags/tag114.xml"/><Relationship Id="rId37" Type="http://schemas.openxmlformats.org/officeDocument/2006/relationships/image" Target="../media/image21.jpeg"/><Relationship Id="rId36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3.xml"/><Relationship Id="rId3" Type="http://schemas.openxmlformats.org/officeDocument/2006/relationships/slideLayout" Target="../slideLayouts/slideLayout6.xml"/><Relationship Id="rId29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3.xml"/><Relationship Id="rId2" Type="http://schemas.openxmlformats.org/officeDocument/2006/relationships/slideLayout" Target="../slideLayouts/slideLayout5.xml"/><Relationship Id="rId19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12" y="1825028"/>
            <a:ext cx="10515600" cy="4352927"/>
          </a:xfrm>
          <a:prstGeom prst="rect">
            <a:avLst/>
          </a:prstGeom>
        </p:spPr>
        <p:txBody>
          <a:bodyPr vert="horz" lIns="110948" tIns="55475" rIns="110948" bIns="5547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3" y="6357069"/>
            <a:ext cx="2743200" cy="363855"/>
          </a:xfrm>
          <a:prstGeom prst="rect">
            <a:avLst/>
          </a:prstGeom>
        </p:spPr>
        <p:txBody>
          <a:bodyPr vert="horz" lIns="110948" tIns="55475" rIns="110948" bIns="5547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87120">
              <a:defRPr/>
            </a:pPr>
            <a:fld id="{641BEA48-C458-4B6B-9FBA-91EBB904E8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10" y="6357069"/>
            <a:ext cx="4114800" cy="363855"/>
          </a:xfrm>
          <a:prstGeom prst="rect">
            <a:avLst/>
          </a:prstGeom>
        </p:spPr>
        <p:txBody>
          <a:bodyPr vert="horz" lIns="110948" tIns="55475" rIns="110948" bIns="5547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8712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10" y="6357069"/>
            <a:ext cx="2743200" cy="363855"/>
          </a:xfrm>
          <a:prstGeom prst="rect">
            <a:avLst/>
          </a:prstGeom>
        </p:spPr>
        <p:txBody>
          <a:bodyPr vert="horz" wrap="square" lIns="110948" tIns="55475" rIns="110948" bIns="55475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087120" fontAlgn="base">
              <a:spcBef>
                <a:spcPct val="0"/>
              </a:spcBef>
              <a:spcAft>
                <a:spcPct val="0"/>
              </a:spcAft>
            </a:pPr>
            <a:fld id="{11B3F481-4EE1-43C6-A696-E007131470C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603580" y="6781883"/>
            <a:ext cx="84667" cy="85727"/>
          </a:xfrm>
          <a:prstGeom prst="ellipse">
            <a:avLst/>
          </a:prstGeom>
          <a:solidFill>
            <a:srgbClr val="F6F6F6"/>
          </a:solidFill>
          <a:ln w="25400" cap="flat" cmpd="sng" algn="ctr">
            <a:noFill/>
            <a:prstDash val="solid"/>
          </a:ln>
          <a:effectLst/>
        </p:spPr>
        <p:txBody>
          <a:bodyPr lIns="87772" tIns="43926" rIns="87772" bIns="43926" anchor="ctr"/>
          <a:lstStyle/>
          <a:p>
            <a:pPr algn="ctr" defTabSz="876935">
              <a:buFont typeface="Arial" panose="020B0604020202020204" pitchFamily="34" charset="0"/>
              <a:buNone/>
              <a:defRPr/>
            </a:pPr>
            <a:endParaRPr lang="zh-CN" altLang="en-US" sz="1600" kern="0">
              <a:solidFill>
                <a:prstClr val="white"/>
              </a:solidFill>
            </a:endParaRPr>
          </a:p>
        </p:txBody>
      </p:sp>
      <p:sp>
        <p:nvSpPr>
          <p:cNvPr id="12" name="椭圆 14"/>
          <p:cNvSpPr>
            <a:spLocks noChangeAspect="1"/>
          </p:cNvSpPr>
          <p:nvPr/>
        </p:nvSpPr>
        <p:spPr bwMode="auto">
          <a:xfrm>
            <a:off x="11364455" y="6101743"/>
            <a:ext cx="563033" cy="721995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1E6C7A"/>
          </a:solidFill>
          <a:ln w="3175" cap="flat" cmpd="sng" algn="ctr">
            <a:noFill/>
            <a:prstDash val="solid"/>
          </a:ln>
          <a:effectLst/>
        </p:spPr>
        <p:txBody>
          <a:bodyPr lIns="87772" tIns="43926" rIns="87772" bIns="43926" anchor="ctr"/>
          <a:lstStyle/>
          <a:p>
            <a:pPr algn="ctr" defTabSz="876935">
              <a:buFont typeface="Arial" panose="020B0604020202020204" pitchFamily="34" charset="0"/>
              <a:buNone/>
              <a:defRPr/>
            </a:pPr>
            <a:endParaRPr lang="zh-CN" altLang="en-US" sz="1600" kern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09939" y="6195087"/>
            <a:ext cx="791633" cy="367667"/>
          </a:xfrm>
          <a:prstGeom prst="rect">
            <a:avLst/>
          </a:prstGeom>
        </p:spPr>
        <p:txBody>
          <a:bodyPr lIns="87772" tIns="43926" rIns="87772" bIns="43926"/>
          <a:lstStyle/>
          <a:p>
            <a:pPr algn="ctr"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fld id="{F2F72EEE-5817-45B6-B139-6D7C584D0989}" type="slidenum">
              <a:rPr lang="zh-CN" altLang="en-US" sz="15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zh-CN" altLang="en-US" sz="150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endParaRPr lang="zh-CN" altLang="en-US" sz="150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3878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77570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1635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75450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05105" indent="-205105" algn="l" defTabSz="829310" rtl="0" eaLnBrk="0" fontAlgn="base" hangingPunct="0">
        <a:lnSpc>
          <a:spcPct val="90000"/>
        </a:lnSpc>
        <a:spcBef>
          <a:spcPts val="91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2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52880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6753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925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215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140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21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14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43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5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64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57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86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5" Type="http://schemas.openxmlformats.org/officeDocument/2006/relationships/slideLayout" Target="../slideLayouts/slideLayout10.xml"/><Relationship Id="rId34" Type="http://schemas.openxmlformats.org/officeDocument/2006/relationships/tags" Target="../tags/tag314.xml"/><Relationship Id="rId33" Type="http://schemas.openxmlformats.org/officeDocument/2006/relationships/tags" Target="../tags/tag313.xml"/><Relationship Id="rId32" Type="http://schemas.openxmlformats.org/officeDocument/2006/relationships/tags" Target="../tags/tag312.xml"/><Relationship Id="rId31" Type="http://schemas.openxmlformats.org/officeDocument/2006/relationships/tags" Target="../tags/tag311.xml"/><Relationship Id="rId30" Type="http://schemas.openxmlformats.org/officeDocument/2006/relationships/tags" Target="../tags/tag310.xml"/><Relationship Id="rId3" Type="http://schemas.openxmlformats.org/officeDocument/2006/relationships/tags" Target="../tags/tag283.xml"/><Relationship Id="rId29" Type="http://schemas.openxmlformats.org/officeDocument/2006/relationships/tags" Target="../tags/tag309.xml"/><Relationship Id="rId28" Type="http://schemas.openxmlformats.org/officeDocument/2006/relationships/tags" Target="../tags/tag308.xml"/><Relationship Id="rId27" Type="http://schemas.openxmlformats.org/officeDocument/2006/relationships/tags" Target="../tags/tag307.xml"/><Relationship Id="rId26" Type="http://schemas.openxmlformats.org/officeDocument/2006/relationships/tags" Target="../tags/tag306.xml"/><Relationship Id="rId25" Type="http://schemas.openxmlformats.org/officeDocument/2006/relationships/tags" Target="../tags/tag305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tags" Target="../tags/tag282.xml"/><Relationship Id="rId19" Type="http://schemas.openxmlformats.org/officeDocument/2006/relationships/tags" Target="../tags/tag299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tags" Target="../tags/tag28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image" Target="../media/image32.png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4" Type="http://schemas.openxmlformats.org/officeDocument/2006/relationships/slideLayout" Target="../slideLayouts/slideLayout10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image" Target="../media/image33.png"/><Relationship Id="rId1" Type="http://schemas.openxmlformats.org/officeDocument/2006/relationships/tags" Target="../tags/tag31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3" Type="http://schemas.openxmlformats.org/officeDocument/2006/relationships/slideLayout" Target="../slideLayouts/slideLayout10.xml"/><Relationship Id="rId32" Type="http://schemas.openxmlformats.org/officeDocument/2006/relationships/tags" Target="../tags/tag356.xml"/><Relationship Id="rId31" Type="http://schemas.openxmlformats.org/officeDocument/2006/relationships/tags" Target="../tags/tag355.xml"/><Relationship Id="rId30" Type="http://schemas.openxmlformats.org/officeDocument/2006/relationships/image" Target="../media/image34.png"/><Relationship Id="rId3" Type="http://schemas.openxmlformats.org/officeDocument/2006/relationships/tags" Target="../tags/tag328.xml"/><Relationship Id="rId29" Type="http://schemas.openxmlformats.org/officeDocument/2006/relationships/tags" Target="../tags/tag354.xml"/><Relationship Id="rId28" Type="http://schemas.openxmlformats.org/officeDocument/2006/relationships/tags" Target="../tags/tag353.xml"/><Relationship Id="rId27" Type="http://schemas.openxmlformats.org/officeDocument/2006/relationships/tags" Target="../tags/tag352.xml"/><Relationship Id="rId26" Type="http://schemas.openxmlformats.org/officeDocument/2006/relationships/tags" Target="../tags/tag351.xml"/><Relationship Id="rId25" Type="http://schemas.openxmlformats.org/officeDocument/2006/relationships/tags" Target="../tags/tag350.xml"/><Relationship Id="rId24" Type="http://schemas.openxmlformats.org/officeDocument/2006/relationships/tags" Target="../tags/tag349.xml"/><Relationship Id="rId23" Type="http://schemas.openxmlformats.org/officeDocument/2006/relationships/tags" Target="../tags/tag348.xml"/><Relationship Id="rId22" Type="http://schemas.openxmlformats.org/officeDocument/2006/relationships/tags" Target="../tags/tag347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27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tags" Target="../tags/tag361.xml"/><Relationship Id="rId6" Type="http://schemas.openxmlformats.org/officeDocument/2006/relationships/image" Target="NULL" TargetMode="External"/><Relationship Id="rId5" Type="http://schemas.openxmlformats.org/officeDocument/2006/relationships/image" Target="../media/image35.png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6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363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image" Target="../media/image38.tif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image" Target="../media/image38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27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2" Type="http://schemas.openxmlformats.org/officeDocument/2006/relationships/slideLayout" Target="../slideLayouts/slideLayout10.xml"/><Relationship Id="rId21" Type="http://schemas.openxmlformats.org/officeDocument/2006/relationships/tags" Target="../tags/tag148.xml"/><Relationship Id="rId20" Type="http://schemas.openxmlformats.org/officeDocument/2006/relationships/image" Target="../media/image28.jpeg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3" Type="http://schemas.openxmlformats.org/officeDocument/2006/relationships/slideLayout" Target="../slideLayouts/slideLayout10.xml"/><Relationship Id="rId32" Type="http://schemas.openxmlformats.org/officeDocument/2006/relationships/image" Target="../media/image29.jpeg"/><Relationship Id="rId31" Type="http://schemas.openxmlformats.org/officeDocument/2006/relationships/tags" Target="../tags/tag179.xml"/><Relationship Id="rId30" Type="http://schemas.openxmlformats.org/officeDocument/2006/relationships/tags" Target="../tags/tag178.xml"/><Relationship Id="rId3" Type="http://schemas.openxmlformats.org/officeDocument/2006/relationships/tags" Target="../tags/tag151.xml"/><Relationship Id="rId29" Type="http://schemas.openxmlformats.org/officeDocument/2006/relationships/tags" Target="../tags/tag177.xml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7" Type="http://schemas.openxmlformats.org/officeDocument/2006/relationships/slideLayout" Target="../slideLayouts/slideLayout10.xml"/><Relationship Id="rId36" Type="http://schemas.openxmlformats.org/officeDocument/2006/relationships/tags" Target="../tags/tag215.xml"/><Relationship Id="rId35" Type="http://schemas.openxmlformats.org/officeDocument/2006/relationships/tags" Target="../tags/tag214.xml"/><Relationship Id="rId34" Type="http://schemas.openxmlformats.org/officeDocument/2006/relationships/tags" Target="../tags/tag213.xml"/><Relationship Id="rId33" Type="http://schemas.openxmlformats.org/officeDocument/2006/relationships/tags" Target="../tags/tag212.xml"/><Relationship Id="rId32" Type="http://schemas.openxmlformats.org/officeDocument/2006/relationships/tags" Target="../tags/tag211.xml"/><Relationship Id="rId31" Type="http://schemas.openxmlformats.org/officeDocument/2006/relationships/tags" Target="../tags/tag210.xml"/><Relationship Id="rId30" Type="http://schemas.openxmlformats.org/officeDocument/2006/relationships/tags" Target="../tags/tag209.xml"/><Relationship Id="rId3" Type="http://schemas.openxmlformats.org/officeDocument/2006/relationships/tags" Target="../tags/tag182.xml"/><Relationship Id="rId29" Type="http://schemas.openxmlformats.org/officeDocument/2006/relationships/tags" Target="../tags/tag208.xml"/><Relationship Id="rId28" Type="http://schemas.openxmlformats.org/officeDocument/2006/relationships/tags" Target="../tags/tag207.xml"/><Relationship Id="rId27" Type="http://schemas.openxmlformats.org/officeDocument/2006/relationships/tags" Target="../tags/tag206.xml"/><Relationship Id="rId26" Type="http://schemas.openxmlformats.org/officeDocument/2006/relationships/tags" Target="../tags/tag205.xml"/><Relationship Id="rId25" Type="http://schemas.openxmlformats.org/officeDocument/2006/relationships/tags" Target="../tags/tag204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tags" Target="../tags/tag181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4" Type="http://schemas.openxmlformats.org/officeDocument/2006/relationships/slideLayout" Target="../slideLayouts/slideLayout10.xml"/><Relationship Id="rId33" Type="http://schemas.openxmlformats.org/officeDocument/2006/relationships/tags" Target="../tags/tag247.xml"/><Relationship Id="rId32" Type="http://schemas.openxmlformats.org/officeDocument/2006/relationships/tags" Target="../tags/tag246.xml"/><Relationship Id="rId31" Type="http://schemas.openxmlformats.org/officeDocument/2006/relationships/tags" Target="../tags/tag245.xml"/><Relationship Id="rId30" Type="http://schemas.openxmlformats.org/officeDocument/2006/relationships/tags" Target="../tags/tag244.xml"/><Relationship Id="rId3" Type="http://schemas.openxmlformats.org/officeDocument/2006/relationships/tags" Target="../tags/tag218.xml"/><Relationship Id="rId29" Type="http://schemas.openxmlformats.org/officeDocument/2006/relationships/tags" Target="../tags/tag243.xml"/><Relationship Id="rId28" Type="http://schemas.openxmlformats.org/officeDocument/2006/relationships/image" Target="../media/image30.jpeg"/><Relationship Id="rId27" Type="http://schemas.openxmlformats.org/officeDocument/2006/relationships/tags" Target="../tags/tag242.xml"/><Relationship Id="rId26" Type="http://schemas.openxmlformats.org/officeDocument/2006/relationships/tags" Target="../tags/tag241.xml"/><Relationship Id="rId25" Type="http://schemas.openxmlformats.org/officeDocument/2006/relationships/tags" Target="../tags/tag240.xml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tags" Target="../tags/tag217.xml"/><Relationship Id="rId19" Type="http://schemas.openxmlformats.org/officeDocument/2006/relationships/tags" Target="../tags/tag234.xml"/><Relationship Id="rId18" Type="http://schemas.openxmlformats.org/officeDocument/2006/relationships/tags" Target="../tags/tag233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1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5" Type="http://schemas.openxmlformats.org/officeDocument/2006/relationships/slideLayout" Target="../slideLayouts/slideLayout10.xml"/><Relationship Id="rId34" Type="http://schemas.openxmlformats.org/officeDocument/2006/relationships/tags" Target="../tags/tag280.xml"/><Relationship Id="rId33" Type="http://schemas.openxmlformats.org/officeDocument/2006/relationships/tags" Target="../tags/tag279.xml"/><Relationship Id="rId32" Type="http://schemas.openxmlformats.org/officeDocument/2006/relationships/tags" Target="../tags/tag278.xml"/><Relationship Id="rId31" Type="http://schemas.openxmlformats.org/officeDocument/2006/relationships/tags" Target="../tags/tag277.xml"/><Relationship Id="rId30" Type="http://schemas.openxmlformats.org/officeDocument/2006/relationships/tags" Target="../tags/tag276.xml"/><Relationship Id="rId3" Type="http://schemas.openxmlformats.org/officeDocument/2006/relationships/tags" Target="../tags/tag250.xml"/><Relationship Id="rId29" Type="http://schemas.openxmlformats.org/officeDocument/2006/relationships/image" Target="../media/image31.jpeg"/><Relationship Id="rId28" Type="http://schemas.openxmlformats.org/officeDocument/2006/relationships/tags" Target="../tags/tag275.xml"/><Relationship Id="rId27" Type="http://schemas.openxmlformats.org/officeDocument/2006/relationships/tags" Target="../tags/tag274.xml"/><Relationship Id="rId26" Type="http://schemas.openxmlformats.org/officeDocument/2006/relationships/tags" Target="../tags/tag273.xml"/><Relationship Id="rId25" Type="http://schemas.openxmlformats.org/officeDocument/2006/relationships/tags" Target="../tags/tag272.xml"/><Relationship Id="rId24" Type="http://schemas.openxmlformats.org/officeDocument/2006/relationships/tags" Target="../tags/tag271.xml"/><Relationship Id="rId23" Type="http://schemas.openxmlformats.org/officeDocument/2006/relationships/tags" Target="../tags/tag270.xml"/><Relationship Id="rId22" Type="http://schemas.openxmlformats.org/officeDocument/2006/relationships/tags" Target="../tags/tag269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tags" Target="../tags/tag249.xml"/><Relationship Id="rId19" Type="http://schemas.openxmlformats.org/officeDocument/2006/relationships/tags" Target="../tags/tag266.xml"/><Relationship Id="rId18" Type="http://schemas.openxmlformats.org/officeDocument/2006/relationships/tags" Target="../tags/tag265.xml"/><Relationship Id="rId17" Type="http://schemas.openxmlformats.org/officeDocument/2006/relationships/tags" Target="../tags/tag264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tags" Target="../tags/tag2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8900000" flipH="1">
            <a:off x="-857359" y="4651928"/>
            <a:ext cx="1746584" cy="1746584"/>
          </a:xfrm>
          <a:custGeom>
            <a:avLst/>
            <a:gdLst>
              <a:gd name="connsiteX0" fmla="*/ 27211 w 1517200"/>
              <a:gd name="connsiteY0" fmla="*/ 0 h 1517200"/>
              <a:gd name="connsiteX1" fmla="*/ 7036 w 1517200"/>
              <a:gd name="connsiteY1" fmla="*/ 64994 h 1517200"/>
              <a:gd name="connsiteX2" fmla="*/ 0 w 1517200"/>
              <a:gd name="connsiteY2" fmla="*/ 134793 h 1517200"/>
              <a:gd name="connsiteX3" fmla="*/ 0 w 1517200"/>
              <a:gd name="connsiteY3" fmla="*/ 1170863 h 1517200"/>
              <a:gd name="connsiteX4" fmla="*/ 346337 w 1517200"/>
              <a:gd name="connsiteY4" fmla="*/ 1517200 h 1517200"/>
              <a:gd name="connsiteX5" fmla="*/ 1382407 w 1517200"/>
              <a:gd name="connsiteY5" fmla="*/ 1517200 h 1517200"/>
              <a:gd name="connsiteX6" fmla="*/ 1452206 w 1517200"/>
              <a:gd name="connsiteY6" fmla="*/ 1510164 h 1517200"/>
              <a:gd name="connsiteX7" fmla="*/ 1517200 w 1517200"/>
              <a:gd name="connsiteY7" fmla="*/ 1489989 h 15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7200" h="1517200">
                <a:moveTo>
                  <a:pt x="27211" y="0"/>
                </a:moveTo>
                <a:lnTo>
                  <a:pt x="7036" y="64994"/>
                </a:lnTo>
                <a:cubicBezTo>
                  <a:pt x="2423" y="87540"/>
                  <a:pt x="0" y="110883"/>
                  <a:pt x="0" y="134793"/>
                </a:cubicBezTo>
                <a:lnTo>
                  <a:pt x="0" y="1170863"/>
                </a:lnTo>
                <a:cubicBezTo>
                  <a:pt x="0" y="1362140"/>
                  <a:pt x="155060" y="1517200"/>
                  <a:pt x="346337" y="1517200"/>
                </a:cubicBezTo>
                <a:lnTo>
                  <a:pt x="1382407" y="1517200"/>
                </a:lnTo>
                <a:cubicBezTo>
                  <a:pt x="1406317" y="1517200"/>
                  <a:pt x="1429660" y="1514777"/>
                  <a:pt x="1452206" y="1510164"/>
                </a:cubicBezTo>
                <a:lnTo>
                  <a:pt x="1517200" y="1489989"/>
                </a:lnTo>
                <a:close/>
              </a:path>
            </a:pathLst>
          </a:cu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76600" y="132715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新课标大</a:t>
            </a:r>
            <a:r>
              <a:rPr lang="zh-CN" altLang="en-US" sz="36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概念、大主题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1293855" y="-519837"/>
            <a:ext cx="1223653" cy="1223653"/>
          </a:xfrm>
          <a:custGeom>
            <a:avLst/>
            <a:gdLst>
              <a:gd name="connsiteX0" fmla="*/ 0 w 1223653"/>
              <a:gd name="connsiteY0" fmla="*/ 1066617 h 1223653"/>
              <a:gd name="connsiteX1" fmla="*/ 1066617 w 1223653"/>
              <a:gd name="connsiteY1" fmla="*/ 0 h 1223653"/>
              <a:gd name="connsiteX2" fmla="*/ 1098094 w 1223653"/>
              <a:gd name="connsiteY2" fmla="*/ 6355 h 1223653"/>
              <a:gd name="connsiteX3" fmla="*/ 1223653 w 1223653"/>
              <a:gd name="connsiteY3" fmla="*/ 195780 h 1223653"/>
              <a:gd name="connsiteX4" fmla="*/ 1223653 w 1223653"/>
              <a:gd name="connsiteY4" fmla="*/ 1018073 h 1223653"/>
              <a:gd name="connsiteX5" fmla="*/ 1018073 w 1223653"/>
              <a:gd name="connsiteY5" fmla="*/ 1223653 h 1223653"/>
              <a:gd name="connsiteX6" fmla="*/ 195780 w 1223653"/>
              <a:gd name="connsiteY6" fmla="*/ 1223653 h 1223653"/>
              <a:gd name="connsiteX7" fmla="*/ 6355 w 1223653"/>
              <a:gd name="connsiteY7" fmla="*/ 1098094 h 122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653" h="1223653">
                <a:moveTo>
                  <a:pt x="0" y="1066617"/>
                </a:moveTo>
                <a:lnTo>
                  <a:pt x="1066617" y="0"/>
                </a:lnTo>
                <a:lnTo>
                  <a:pt x="1098094" y="6355"/>
                </a:lnTo>
                <a:cubicBezTo>
                  <a:pt x="1171880" y="37564"/>
                  <a:pt x="1223653" y="110626"/>
                  <a:pt x="1223653" y="195780"/>
                </a:cubicBezTo>
                <a:lnTo>
                  <a:pt x="1223653" y="1018073"/>
                </a:lnTo>
                <a:cubicBezTo>
                  <a:pt x="1223653" y="1131612"/>
                  <a:pt x="1131612" y="1223653"/>
                  <a:pt x="1018073" y="1223653"/>
                </a:cubicBezTo>
                <a:lnTo>
                  <a:pt x="195780" y="1223653"/>
                </a:lnTo>
                <a:cubicBezTo>
                  <a:pt x="110626" y="1223653"/>
                  <a:pt x="37564" y="1171880"/>
                  <a:pt x="6355" y="1098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369634" y="5365845"/>
            <a:ext cx="849610" cy="813108"/>
            <a:chOff x="5369634" y="5365845"/>
            <a:chExt cx="849610" cy="813108"/>
          </a:xfrm>
        </p:grpSpPr>
        <p:sp>
          <p:nvSpPr>
            <p:cNvPr id="11" name="椭圆 10"/>
            <p:cNvSpPr/>
            <p:nvPr/>
          </p:nvSpPr>
          <p:spPr>
            <a:xfrm rot="5400000">
              <a:off x="611084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5400000">
              <a:off x="586377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5400000">
              <a:off x="561670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5400000">
              <a:off x="536963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5400000">
              <a:off x="586377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5400000">
              <a:off x="561670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5400000">
              <a:off x="536963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5400000">
              <a:off x="5616704" y="584343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5400000">
              <a:off x="5369635" y="584343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5400000">
              <a:off x="5369634" y="6070553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118110" y="3776345"/>
            <a:ext cx="62471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 rot="2700000">
            <a:off x="400685" y="-1068070"/>
            <a:ext cx="2257425" cy="2319020"/>
          </a:xfrm>
          <a:custGeom>
            <a:avLst/>
            <a:gdLst>
              <a:gd name="connsiteX0" fmla="*/ 0 w 1634549"/>
              <a:gd name="connsiteY0" fmla="*/ 1550660 h 1634549"/>
              <a:gd name="connsiteX1" fmla="*/ 1550660 w 1634549"/>
              <a:gd name="connsiteY1" fmla="*/ 0 h 1634549"/>
              <a:gd name="connsiteX2" fmla="*/ 1550661 w 1634549"/>
              <a:gd name="connsiteY2" fmla="*/ 0 h 1634549"/>
              <a:gd name="connsiteX3" fmla="*/ 1634549 w 1634549"/>
              <a:gd name="connsiteY3" fmla="*/ 202524 h 1634549"/>
              <a:gd name="connsiteX4" fmla="*/ 1634549 w 1634549"/>
              <a:gd name="connsiteY4" fmla="*/ 1348137 h 1634549"/>
              <a:gd name="connsiteX5" fmla="*/ 1348137 w 1634549"/>
              <a:gd name="connsiteY5" fmla="*/ 1634549 h 1634549"/>
              <a:gd name="connsiteX6" fmla="*/ 202524 w 1634549"/>
              <a:gd name="connsiteY6" fmla="*/ 1634549 h 1634549"/>
              <a:gd name="connsiteX7" fmla="*/ 0 w 1634549"/>
              <a:gd name="connsiteY7" fmla="*/ 1550661 h 16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549" h="1634549">
                <a:moveTo>
                  <a:pt x="0" y="1550660"/>
                </a:moveTo>
                <a:lnTo>
                  <a:pt x="1550660" y="0"/>
                </a:lnTo>
                <a:lnTo>
                  <a:pt x="1550661" y="0"/>
                </a:lnTo>
                <a:cubicBezTo>
                  <a:pt x="1602491" y="51830"/>
                  <a:pt x="1634549" y="123434"/>
                  <a:pt x="1634549" y="202524"/>
                </a:cubicBezTo>
                <a:lnTo>
                  <a:pt x="1634549" y="1348137"/>
                </a:lnTo>
                <a:cubicBezTo>
                  <a:pt x="1634549" y="1506318"/>
                  <a:pt x="1506318" y="1634549"/>
                  <a:pt x="1348137" y="1634549"/>
                </a:cubicBezTo>
                <a:lnTo>
                  <a:pt x="202524" y="1634549"/>
                </a:lnTo>
                <a:cubicBezTo>
                  <a:pt x="123434" y="1634549"/>
                  <a:pt x="51831" y="1602491"/>
                  <a:pt x="0" y="1550661"/>
                </a:cubicBezTo>
                <a:close/>
              </a:path>
            </a:pathLst>
          </a:custGeom>
          <a:gradFill>
            <a:gsLst>
              <a:gs pos="0">
                <a:srgbClr val="CA333D"/>
              </a:gs>
              <a:gs pos="100000">
                <a:srgbClr val="81010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4995" y="151765"/>
            <a:ext cx="2063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2024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112395" y="2152015"/>
            <a:ext cx="6663690" cy="1456690"/>
            <a:chOff x="-2358582" y="5884545"/>
            <a:chExt cx="6662856" cy="1456690"/>
          </a:xfrm>
        </p:grpSpPr>
        <p:sp>
          <p:nvSpPr>
            <p:cNvPr id="10" name="圆角矩形 9"/>
            <p:cNvSpPr/>
            <p:nvPr/>
          </p:nvSpPr>
          <p:spPr>
            <a:xfrm>
              <a:off x="-2358582" y="5884545"/>
              <a:ext cx="6662856" cy="1456690"/>
            </a:xfrm>
            <a:prstGeom prst="roundRect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2241757" y="6155055"/>
              <a:ext cx="601206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1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主题23 古代欧洲文明</a:t>
              </a: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endParaRPr>
            </a:p>
          </p:txBody>
        </p:sp>
      </p:grpSp>
      <p:grpSp>
        <p:nvGrpSpPr>
          <p:cNvPr id="25" name="组合 3097"/>
          <p:cNvGrpSpPr/>
          <p:nvPr/>
        </p:nvGrpSpPr>
        <p:grpSpPr>
          <a:xfrm>
            <a:off x="2726483" y="6555618"/>
            <a:ext cx="356781" cy="199531"/>
            <a:chOff x="0" y="0"/>
            <a:chExt cx="560" cy="169"/>
          </a:xfrm>
        </p:grpSpPr>
        <p:pic>
          <p:nvPicPr>
            <p:cNvPr id="26" name="MH_Other_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sz="125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MH_SubTitle_4">
            <a:hlinkClick r:id=""/>
          </p:cNvPr>
          <p:cNvSpPr/>
          <p:nvPr/>
        </p:nvSpPr>
        <p:spPr>
          <a:xfrm>
            <a:off x="4893945" y="6454140"/>
            <a:ext cx="133540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主题梳理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78885" y="656380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MH_SubTitle_4">
            <a:hlinkClick r:id=""/>
          </p:cNvPr>
          <p:cNvSpPr/>
          <p:nvPr/>
        </p:nvSpPr>
        <p:spPr>
          <a:xfrm>
            <a:off x="6722110" y="6415405"/>
            <a:ext cx="14395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主题整合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41617" y="657142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" name="组合 3097"/>
          <p:cNvGrpSpPr/>
          <p:nvPr/>
        </p:nvGrpSpPr>
        <p:grpSpPr>
          <a:xfrm>
            <a:off x="1206632" y="6518948"/>
            <a:ext cx="356781" cy="199531"/>
            <a:chOff x="0" y="0"/>
            <a:chExt cx="560" cy="169"/>
          </a:xfrm>
        </p:grpSpPr>
        <p:pic>
          <p:nvPicPr>
            <p:cNvPr id="45" name="MH_Other_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sz="125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" name="MH_SubTitle_4">
            <a:hlinkClick r:id=""/>
          </p:cNvPr>
          <p:cNvSpPr/>
          <p:nvPr/>
        </p:nvSpPr>
        <p:spPr>
          <a:xfrm>
            <a:off x="3118485" y="6432550"/>
            <a:ext cx="138620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主题时空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0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05037" y="6490777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MH_SubTitle_1"/>
          <p:cNvSpPr/>
          <p:nvPr/>
        </p:nvSpPr>
        <p:spPr>
          <a:xfrm>
            <a:off x="66040" y="6388735"/>
            <a:ext cx="128333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主题目标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MH_SubTitle_2">
            <a:hlinkClick r:id=""/>
          </p:cNvPr>
          <p:cNvSpPr/>
          <p:nvPr/>
        </p:nvSpPr>
        <p:spPr>
          <a:xfrm>
            <a:off x="1535430" y="6415405"/>
            <a:ext cx="1236980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主题核心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55" y="3842385"/>
            <a:ext cx="3498215" cy="2456815"/>
          </a:xfrm>
          <a:prstGeom prst="rect">
            <a:avLst/>
          </a:prstGeom>
        </p:spPr>
      </p:pic>
      <p:sp>
        <p:nvSpPr>
          <p:cNvPr id="58" name="MH_SubTitle_4">
            <a:hlinkClick r:id=""/>
          </p:cNvPr>
          <p:cNvSpPr/>
          <p:nvPr/>
        </p:nvSpPr>
        <p:spPr>
          <a:xfrm>
            <a:off x="8654415" y="6367145"/>
            <a:ext cx="15157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主题视角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MH_Other_11"/>
          <p:cNvPicPr/>
          <p:nvPr>
            <p:custDataLst>
              <p:tags r:id="rId3"/>
            </p:custDataLst>
          </p:nvPr>
        </p:nvPicPr>
        <p:blipFill>
          <a:blip r:embed="rId1" cstate="print"/>
          <a:stretch>
            <a:fillRect/>
          </a:stretch>
        </p:blipFill>
        <p:spPr>
          <a:xfrm>
            <a:off x="10101782" y="644188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MH_SubTitle_4">
            <a:hlinkClick r:id=""/>
          </p:cNvPr>
          <p:cNvSpPr/>
          <p:nvPr>
            <p:custDataLst>
              <p:tags r:id="rId4"/>
            </p:custDataLst>
          </p:nvPr>
        </p:nvSpPr>
        <p:spPr>
          <a:xfrm>
            <a:off x="10600055" y="6349365"/>
            <a:ext cx="15157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中考预测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09180" y="1144270"/>
            <a:ext cx="3863975" cy="498030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151130" y="851535"/>
            <a:ext cx="8985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希腊建筑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670" y="2701290"/>
            <a:ext cx="899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罗马建筑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546860" y="1781175"/>
            <a:ext cx="828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  <a:buNone/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代表</a:t>
            </a:r>
            <a:endParaRPr lang="zh-CN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9" name="组合 48"/>
          <p:cNvGrpSpPr/>
          <p:nvPr>
            <p:custDataLst>
              <p:tags r:id="rId4"/>
            </p:custDataLst>
          </p:nvPr>
        </p:nvGrpSpPr>
        <p:grpSpPr>
          <a:xfrm>
            <a:off x="1137920" y="851535"/>
            <a:ext cx="239395" cy="1328420"/>
            <a:chOff x="4447" y="1637"/>
            <a:chExt cx="1111" cy="2887"/>
          </a:xfrm>
        </p:grpSpPr>
        <p:sp>
          <p:nvSpPr>
            <p:cNvPr id="50" name="任意多边形 49"/>
            <p:cNvSpPr/>
            <p:nvPr>
              <p:custDataLst>
                <p:tags r:id="rId5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>
              <p:custDataLst>
                <p:tags r:id="rId6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1135380" y="2428240"/>
            <a:ext cx="239395" cy="1499235"/>
            <a:chOff x="4447" y="1637"/>
            <a:chExt cx="1111" cy="2887"/>
          </a:xfrm>
        </p:grpSpPr>
        <p:sp>
          <p:nvSpPr>
            <p:cNvPr id="10" name="任意多边形 9"/>
            <p:cNvSpPr/>
            <p:nvPr>
              <p:custDataLst>
                <p:tags r:id="rId8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>
              <p:custDataLst>
                <p:tags r:id="rId9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219200" y="706755"/>
            <a:ext cx="86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建筑艺术</a:t>
            </a:r>
            <a:endParaRPr lang="zh-CN" altLang="en-US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051050" y="706755"/>
            <a:ext cx="7755255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主要体现在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神庙</a:t>
            </a:r>
            <a:endParaRPr lang="zh-CN" altLang="en-US" sz="24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  <a:sym typeface="+mn-ea"/>
              </a:rPr>
              <a:t>建筑四周以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廊柱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  <a:sym typeface="+mn-ea"/>
              </a:rPr>
              <a:t>环绕，柱身有粗有细，柱式各有不同。</a:t>
            </a:r>
            <a:endParaRPr lang="zh-CN" altLang="en-US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2329180" y="1649095"/>
            <a:ext cx="2316480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帕特农神庙遗址</a:t>
            </a:r>
            <a:endParaRPr lang="zh-CN" altLang="en-US" sz="24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2255520" y="2364740"/>
            <a:ext cx="791083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吸收</a:t>
            </a:r>
            <a:r>
              <a:rPr lang="zh-CN" altLang="en-US" sz="24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希腊建筑特点</a:t>
            </a:r>
            <a:r>
              <a:rPr lang="zh-CN" altLang="en-US" sz="24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，并有所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创新</a:t>
            </a:r>
            <a:r>
              <a:rPr lang="zh-CN" altLang="en-US" sz="24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，如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石拱门、穹顶</a:t>
            </a:r>
            <a:r>
              <a:rPr lang="zh-CN" altLang="en-US" sz="24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等，既坚固结实，又华丽宏伟。</a:t>
            </a:r>
            <a:endParaRPr lang="zh-CN" altLang="en-US" sz="24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2414905" y="3194685"/>
            <a:ext cx="782701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罗马大竞技场(斗兽场或角斗场)、引水道工程、凯旋门、万神庙等。</a:t>
            </a:r>
            <a:endParaRPr lang="zh-CN" altLang="en-US" sz="2400" b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1463040" y="3467100"/>
            <a:ext cx="863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  <a:buNone/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代表</a:t>
            </a:r>
            <a:endParaRPr lang="zh-CN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1374775" y="2298065"/>
            <a:ext cx="880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建筑艺术</a:t>
            </a:r>
            <a:endParaRPr lang="zh-CN" altLang="en-US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3084195" y="52705"/>
            <a:ext cx="48094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06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：建筑、文学、雕塑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57150" y="430022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文学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3924935" y="4023995"/>
            <a:ext cx="2316480" cy="505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l" eaLnBrk="1" fontAlgn="auto" latinLnBrk="0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盲诗人荷马所著</a:t>
            </a:r>
            <a:endParaRPr lang="en-US" altLang="en-US" sz="24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3876675" y="4561205"/>
            <a:ext cx="402844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Helvetica" charset="0"/>
              </a:rPr>
              <a:t>是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Helvetica" charset="0"/>
              </a:rPr>
              <a:t>宝贵的文学遗产，也是了解早期希腊社会的主要文献。</a:t>
            </a:r>
            <a:endParaRPr lang="zh-CN" altLang="en-US" sz="24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955675" y="417576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《荷马史诗》</a:t>
            </a:r>
            <a:endParaRPr lang="zh-CN" altLang="en-US" sz="2400" b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22"/>
            </p:custDataLst>
          </p:nvPr>
        </p:nvGrpSpPr>
        <p:grpSpPr>
          <a:xfrm>
            <a:off x="2844800" y="3839845"/>
            <a:ext cx="1056005" cy="1350010"/>
            <a:chOff x="7590" y="2807"/>
            <a:chExt cx="1663" cy="2126"/>
          </a:xfrm>
        </p:grpSpPr>
        <p:grpSp>
          <p:nvGrpSpPr>
            <p:cNvPr id="27" name="组合 26"/>
            <p:cNvGrpSpPr/>
            <p:nvPr>
              <p:custDataLst>
                <p:tags r:id="rId23"/>
              </p:custDataLst>
            </p:nvPr>
          </p:nvGrpSpPr>
          <p:grpSpPr>
            <a:xfrm>
              <a:off x="7590" y="3188"/>
              <a:ext cx="377" cy="1510"/>
              <a:chOff x="4447" y="1637"/>
              <a:chExt cx="1111" cy="2887"/>
            </a:xfrm>
          </p:grpSpPr>
          <p:sp>
            <p:nvSpPr>
              <p:cNvPr id="28" name="任意多边形 27"/>
              <p:cNvSpPr/>
              <p:nvPr>
                <p:custDataLst>
                  <p:tags r:id="rId24"/>
                </p:custDataLst>
              </p:nvPr>
            </p:nvSpPr>
            <p:spPr>
              <a:xfrm>
                <a:off x="4823" y="1637"/>
                <a:ext cx="735" cy="2887"/>
              </a:xfrm>
              <a:custGeom>
                <a:avLst/>
                <a:gdLst>
                  <a:gd name="connisteX0" fmla="*/ 446405 w 466725"/>
                  <a:gd name="connsiteY0" fmla="*/ 0 h 4735195"/>
                  <a:gd name="connisteX1" fmla="*/ 0 w 466725"/>
                  <a:gd name="connsiteY1" fmla="*/ 0 h 4735195"/>
                  <a:gd name="connisteX2" fmla="*/ 0 w 466725"/>
                  <a:gd name="connsiteY2" fmla="*/ 4735195 h 4735195"/>
                  <a:gd name="connisteX3" fmla="*/ 466725 w 466725"/>
                  <a:gd name="connsiteY3" fmla="*/ 4735195 h 473519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466725" h="4735195">
                    <a:moveTo>
                      <a:pt x="446405" y="0"/>
                    </a:moveTo>
                    <a:lnTo>
                      <a:pt x="0" y="0"/>
                    </a:lnTo>
                    <a:lnTo>
                      <a:pt x="0" y="4735195"/>
                    </a:lnTo>
                    <a:lnTo>
                      <a:pt x="466725" y="473519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4447" y="3004"/>
                <a:ext cx="390" cy="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>
              <p:custDataLst>
                <p:tags r:id="rId26"/>
              </p:custDataLst>
            </p:nvPr>
          </p:nvSpPr>
          <p:spPr>
            <a:xfrm>
              <a:off x="8005" y="2807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rPr>
                <a:t>作者</a:t>
              </a:r>
              <a:endParaRPr lang="en-US" altLang="en-US" sz="2400" b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7"/>
              </p:custDataLst>
            </p:nvPr>
          </p:nvSpPr>
          <p:spPr>
            <a:xfrm>
              <a:off x="7967" y="4209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rPr>
                <a:t>价值</a:t>
              </a:r>
              <a:endParaRPr lang="en-US" altLang="en-US" sz="2400" b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28"/>
            </p:custDataLst>
          </p:nvPr>
        </p:nvSpPr>
        <p:spPr>
          <a:xfrm>
            <a:off x="1386840" y="6235700"/>
            <a:ext cx="597408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24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《掷铁饼者》</a:t>
            </a:r>
            <a:r>
              <a:rPr lang="zh-CN" altLang="en-US" sz="24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是希腊雕塑艺术中杰作之一</a:t>
            </a:r>
            <a:endParaRPr lang="zh-CN" altLang="en-US" sz="24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29"/>
            </p:custDataLst>
          </p:nvPr>
        </p:nvGrpSpPr>
        <p:grpSpPr>
          <a:xfrm>
            <a:off x="1147445" y="5663565"/>
            <a:ext cx="239395" cy="958850"/>
            <a:chOff x="4447" y="1637"/>
            <a:chExt cx="1111" cy="2887"/>
          </a:xfrm>
        </p:grpSpPr>
        <p:sp>
          <p:nvSpPr>
            <p:cNvPr id="33" name="任意多边形 32"/>
            <p:cNvSpPr/>
            <p:nvPr>
              <p:custDataLst>
                <p:tags r:id="rId30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>
              <p:custDataLst>
                <p:tags r:id="rId31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>
            <p:custDataLst>
              <p:tags r:id="rId32"/>
            </p:custDataLst>
          </p:nvPr>
        </p:nvSpPr>
        <p:spPr>
          <a:xfrm>
            <a:off x="198120" y="584136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雕塑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3"/>
            </p:custDataLst>
          </p:nvPr>
        </p:nvSpPr>
        <p:spPr>
          <a:xfrm>
            <a:off x="1386840" y="5287645"/>
            <a:ext cx="581723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kern="1200" smtClean="0"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+mn-ea"/>
                <a:sym typeface="+mn-ea"/>
              </a:rPr>
              <a:t>①</a:t>
            </a:r>
            <a:r>
              <a:rPr lang="zh-CN" altLang="en-US" sz="2400" kern="12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奥林匹亚神庙中的</a:t>
            </a: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宙斯像</a:t>
            </a:r>
            <a:r>
              <a:rPr lang="zh-CN" altLang="en-US" sz="2400" kern="12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是古代世界七大奇迹之一。</a:t>
            </a:r>
            <a:endParaRPr lang="zh-CN" altLang="en-US" sz="24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Freeform 528"/>
          <p:cNvSpPr>
            <a:spLocks noEditPoints="1"/>
          </p:cNvSpPr>
          <p:nvPr>
            <p:custDataLst>
              <p:tags r:id="rId34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  <p:bldP spid="17" grpId="0" bldLvl="0" animBg="1"/>
      <p:bldP spid="18" grpId="0" bldLvl="0" animBg="1"/>
      <p:bldP spid="22" grpId="0" bldLvl="0" animBg="1"/>
      <p:bldP spid="23" grpId="0" bldLvl="0" animBg="1"/>
      <p:bldP spid="24" grpId="0"/>
      <p:bldP spid="26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 flipH="1">
            <a:off x="8444548" y="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75260" y="1219200"/>
          <a:ext cx="8131810" cy="409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770"/>
                <a:gridCol w="6162040"/>
              </a:tblGrid>
              <a:tr h="428625"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人物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理论主张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</a:tr>
              <a:tr h="889635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ea"/>
                          <a:sym typeface="+mn-ea"/>
                        </a:rPr>
                        <a:t>德谟克利特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ea"/>
                        <a:sym typeface="+mn-ea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</a:tr>
              <a:tr h="1287145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3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ea"/>
                          <a:sym typeface="+mn-ea"/>
                        </a:rPr>
                        <a:t>苏格拉底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ea"/>
                        <a:sym typeface="+mn-ea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algn="l" eaLnBrk="1" fontAlgn="auto" latinLnBrk="0" hangingPunct="1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algn="l" eaLnBrk="1" fontAlgn="auto" latinLnBrk="0" hangingPunct="1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</a:tr>
              <a:tr h="74549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ea"/>
                          <a:sym typeface="+mn-ea"/>
                        </a:rPr>
                        <a:t>亚里士多德</a:t>
                      </a:r>
                      <a:endParaRPr kumimoji="0" lang="zh-CN" altLang="en-US" sz="2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cs typeface="+mn-ea"/>
                        <a:sym typeface="+mn-ea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50000"/>
                        </a:lnSpc>
                      </a:pPr>
                      <a:endParaRPr kumimoji="0" lang="en-US" sz="2400" b="0" i="0" u="none" strike="noStrike" cap="none" spc="0" normalizeH="0" baseline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vert="horz">
                    <a:lnL w="9525">
                      <a:solidFill>
                        <a:srgbClr val="8DCFA3"/>
                      </a:solidFill>
                      <a:prstDash val="sysDash"/>
                    </a:lnL>
                    <a:lnR w="9525">
                      <a:solidFill>
                        <a:srgbClr val="8DCFA3"/>
                      </a:solidFill>
                      <a:prstDash val="sysDash"/>
                    </a:lnR>
                    <a:lnT w="9525">
                      <a:solidFill>
                        <a:srgbClr val="8DCFA3"/>
                      </a:solidFill>
                      <a:prstDash val="sysDash"/>
                    </a:lnT>
                    <a:lnB w="9525">
                      <a:solidFill>
                        <a:srgbClr val="8DCFA3"/>
                      </a:solidFill>
                      <a:prstDash val="sysDash"/>
                    </a:lnB>
                    <a:solidFill>
                      <a:srgbClr val="FFFFFF">
                        <a:alpha val="4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176780" y="1886585"/>
            <a:ext cx="6130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buNone/>
            </a:pP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“原子论”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，认为宇宙万物是由微小的“原子”组成的</a:t>
            </a:r>
            <a:endParaRPr lang="en-US" altLang="en-US" sz="24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176780" y="3015615"/>
            <a:ext cx="6060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buNone/>
            </a:pP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终生探讨人的灵魂、美德和幸福等问题；他指出，求得知识的最好办法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是有系统的问和答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；主张人应该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“认识你自己”</a:t>
            </a:r>
            <a:endParaRPr lang="en-US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247265" y="4501515"/>
            <a:ext cx="574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解剖了许多动物，莫定了动物学基础</a:t>
            </a:r>
            <a:endParaRPr lang="zh-CN" altLang="en-US" sz="240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 fontAlgn="auto"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逻辑学</a:t>
            </a: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的创始人，提出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演绎法</a:t>
            </a:r>
            <a:endParaRPr kumimoji="0" lang="en-US" altLang="en-US" sz="2400" b="0" i="0" cap="none" spc="0" normalizeH="0" baseline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011170" y="132715"/>
            <a:ext cx="319214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07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希腊哲学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3414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2670" y="5459095"/>
            <a:ext cx="1968500" cy="1274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51350" y="5341620"/>
            <a:ext cx="2188845" cy="1516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9129395" y="49720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444230" y="1675765"/>
            <a:ext cx="348869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年湖南长沙）</a:t>
            </a:r>
            <a:r>
              <a:rPr lang="zh-CN" altLang="en-US" sz="2400" b="0" smtClean="0">
                <a:latin typeface="楷体" panose="02010609060101010101" pitchFamily="49" charset="-122"/>
                <a:ea typeface="楷体" panose="02010609060101010101" pitchFamily="49" charset="-122"/>
              </a:rPr>
              <a:t>他是古希腊的伟大的哲学家，终生在探讨人的灵魂、美德和幸福等问题，他认为求得知识最好的办法是有系统的问和答，主张人应该“认识你自己”。材料描述的“他”是A．释迦摩尼	</a:t>
            </a:r>
            <a:endParaRPr lang="zh-CN" altLang="en-US" sz="2400" b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400" b="0" smtClean="0">
                <a:latin typeface="楷体" panose="02010609060101010101" pitchFamily="49" charset="-122"/>
                <a:ea typeface="楷体" panose="02010609060101010101" pitchFamily="49" charset="-122"/>
              </a:rPr>
              <a:t>B．孔子	</a:t>
            </a:r>
            <a:endParaRPr lang="zh-CN" altLang="en-US" sz="2400" b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400" b="0" smtClean="0">
                <a:latin typeface="楷体" panose="02010609060101010101" pitchFamily="49" charset="-122"/>
                <a:ea typeface="楷体" panose="02010609060101010101" pitchFamily="49" charset="-122"/>
              </a:rPr>
              <a:t>C．苏格拉底</a:t>
            </a:r>
            <a:endParaRPr lang="zh-CN" altLang="en-US" sz="2400" b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400" b="0" smtClean="0">
                <a:latin typeface="楷体" panose="02010609060101010101" pitchFamily="49" charset="-122"/>
                <a:ea typeface="楷体" panose="02010609060101010101" pitchFamily="49" charset="-122"/>
              </a:rPr>
              <a:t>D．穆罕默德</a:t>
            </a:r>
            <a:endParaRPr lang="zh-CN" altLang="en-US" sz="2400" b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10470198" y="4846743"/>
            <a:ext cx="106362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altLang="zh-CN" sz="9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reeform 528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8" grpId="0"/>
      <p:bldP spid="10" grpId="0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 flipH="1">
            <a:off x="7748588" y="60325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369570" y="1254760"/>
            <a:ext cx="898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起源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0205" y="517969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完善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3710" y="623252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历法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1186815" y="1213485"/>
            <a:ext cx="239395" cy="604520"/>
            <a:chOff x="4447" y="1637"/>
            <a:chExt cx="1111" cy="2887"/>
          </a:xfrm>
        </p:grpSpPr>
        <p:sp>
          <p:nvSpPr>
            <p:cNvPr id="9" name="任意多边形 8"/>
            <p:cNvSpPr/>
            <p:nvPr>
              <p:custDataLst>
                <p:tags r:id="rId6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296160" y="957580"/>
            <a:ext cx="44500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公元前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6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世纪末至公元前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5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世纪中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2244725" y="2533015"/>
            <a:ext cx="414528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公元前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世纪中至公元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世纪初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2522220" y="4658995"/>
            <a:ext cx="4754880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东罗马帝国皇帝查士丁尼统治时期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2244725" y="1517650"/>
            <a:ext cx="35356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习惯法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—</a:t>
            </a: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《十二铜表法》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2296160" y="3431540"/>
            <a:ext cx="231648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公民法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—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万民法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9" name="文本框 48"/>
          <p:cNvSpPr txBox="1"/>
          <p:nvPr>
            <p:custDataLst>
              <p:tags r:id="rId13"/>
            </p:custDataLst>
          </p:nvPr>
        </p:nvSpPr>
        <p:spPr>
          <a:xfrm>
            <a:off x="2373630" y="5402580"/>
            <a:ext cx="362331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《查士丁尼法典》</a:t>
            </a:r>
            <a:endParaRPr lang="zh-CN" altLang="en-US" sz="240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《罗马民法大全》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0" name="文本框 59"/>
          <p:cNvSpPr txBox="1"/>
          <p:nvPr>
            <p:custDataLst>
              <p:tags r:id="rId14"/>
            </p:custDataLst>
          </p:nvPr>
        </p:nvSpPr>
        <p:spPr>
          <a:xfrm>
            <a:off x="1426210" y="95758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时期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1" name="文本框 60"/>
          <p:cNvSpPr txBox="1"/>
          <p:nvPr>
            <p:custDataLst>
              <p:tags r:id="rId15"/>
            </p:custDataLst>
          </p:nvPr>
        </p:nvSpPr>
        <p:spPr>
          <a:xfrm>
            <a:off x="1452245" y="15176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概况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62" name="组合 61"/>
          <p:cNvGrpSpPr/>
          <p:nvPr>
            <p:custDataLst>
              <p:tags r:id="rId16"/>
            </p:custDataLst>
          </p:nvPr>
        </p:nvGrpSpPr>
        <p:grpSpPr>
          <a:xfrm>
            <a:off x="1212850" y="2741295"/>
            <a:ext cx="239395" cy="977900"/>
            <a:chOff x="4447" y="1637"/>
            <a:chExt cx="1111" cy="2887"/>
          </a:xfrm>
        </p:grpSpPr>
        <p:sp>
          <p:nvSpPr>
            <p:cNvPr id="63" name="任意多边形 62"/>
            <p:cNvSpPr/>
            <p:nvPr>
              <p:custDataLst>
                <p:tags r:id="rId17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/>
            <p:nvPr>
              <p:custDataLst>
                <p:tags r:id="rId18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65"/>
          <p:cNvSpPr txBox="1"/>
          <p:nvPr>
            <p:custDataLst>
              <p:tags r:id="rId19"/>
            </p:custDataLst>
          </p:nvPr>
        </p:nvSpPr>
        <p:spPr>
          <a:xfrm>
            <a:off x="1503680" y="25330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时期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8" name="文本框 67"/>
          <p:cNvSpPr txBox="1"/>
          <p:nvPr>
            <p:custDataLst>
              <p:tags r:id="rId20"/>
            </p:custDataLst>
          </p:nvPr>
        </p:nvSpPr>
        <p:spPr>
          <a:xfrm>
            <a:off x="1426210" y="343154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概况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69" name="组合 68"/>
          <p:cNvGrpSpPr/>
          <p:nvPr>
            <p:custDataLst>
              <p:tags r:id="rId21"/>
            </p:custDataLst>
          </p:nvPr>
        </p:nvGrpSpPr>
        <p:grpSpPr>
          <a:xfrm>
            <a:off x="1290320" y="4939665"/>
            <a:ext cx="239395" cy="977900"/>
            <a:chOff x="4447" y="1637"/>
            <a:chExt cx="1111" cy="2887"/>
          </a:xfrm>
        </p:grpSpPr>
        <p:sp>
          <p:nvSpPr>
            <p:cNvPr id="70" name="任意多边形 69"/>
            <p:cNvSpPr/>
            <p:nvPr>
              <p:custDataLst>
                <p:tags r:id="rId22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连接符 70"/>
            <p:cNvCxnSpPr/>
            <p:nvPr>
              <p:custDataLst>
                <p:tags r:id="rId23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文本框 71"/>
          <p:cNvSpPr txBox="1"/>
          <p:nvPr>
            <p:custDataLst>
              <p:tags r:id="rId24"/>
            </p:custDataLst>
          </p:nvPr>
        </p:nvSpPr>
        <p:spPr>
          <a:xfrm>
            <a:off x="1581150" y="473138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时期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3" name="文本框 72"/>
          <p:cNvSpPr txBox="1"/>
          <p:nvPr>
            <p:custDataLst>
              <p:tags r:id="rId25"/>
            </p:custDataLst>
          </p:nvPr>
        </p:nvSpPr>
        <p:spPr>
          <a:xfrm>
            <a:off x="1503680" y="56299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概况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26"/>
            </p:custDataLst>
          </p:nvPr>
        </p:nvSpPr>
        <p:spPr>
          <a:xfrm>
            <a:off x="2961640" y="132715"/>
            <a:ext cx="426656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08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：罗马法学、历法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7"/>
            </p:custDataLst>
          </p:nvPr>
        </p:nvSpPr>
        <p:spPr>
          <a:xfrm>
            <a:off x="497205" y="303974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发展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8"/>
            </p:custDataLst>
          </p:nvPr>
        </p:nvSpPr>
        <p:spPr>
          <a:xfrm>
            <a:off x="1529715" y="6294120"/>
            <a:ext cx="41452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凯撒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命人编制新历法--</a:t>
            </a: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儒略历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269605" y="1550035"/>
            <a:ext cx="2882900" cy="470408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1"/>
            </p:custDataLst>
          </p:nvPr>
        </p:nvSpPr>
        <p:spPr>
          <a:xfrm>
            <a:off x="8918575" y="37401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图说历史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Freeform 528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7" grpId="0" bldLvl="0" animBg="1"/>
      <p:bldP spid="40" grpId="0" bldLvl="0" animBg="1"/>
      <p:bldP spid="49" grpId="0" bldLvl="0" animBg="1"/>
      <p:bldP spid="19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Text Box 2"/>
          <p:cNvSpPr/>
          <p:nvPr>
            <p:custDataLst>
              <p:tags r:id="rId1"/>
            </p:custDataLst>
          </p:nvPr>
        </p:nvSpPr>
        <p:spPr>
          <a:xfrm>
            <a:off x="2352676" y="645584"/>
            <a:ext cx="8231716" cy="58356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200">
                <a:latin typeface="黑体" panose="02010609060101010101" charset="-122"/>
                <a:ea typeface="黑体" panose="02010609060101010101" charset="-122"/>
                <a:sym typeface="+mn-ea"/>
              </a:rPr>
              <a:t>古代世界重要的政治、文化人物</a:t>
            </a:r>
            <a:endParaRPr lang="en-US" altLang="en-US" sz="3200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6107" name="Text Box 91"/>
          <p:cNvSpPr/>
          <p:nvPr>
            <p:custDataLst>
              <p:tags r:id="rId2"/>
            </p:custDataLst>
          </p:nvPr>
        </p:nvSpPr>
        <p:spPr>
          <a:xfrm>
            <a:off x="7825317" y="2810933"/>
            <a:ext cx="1617133" cy="112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35" b="1">
                <a:latin typeface="Arial" panose="020B0604020202020204" pitchFamily="34" charset="0"/>
              </a:rPr>
              <a:t>芦管削尖为笔写在“</a:t>
            </a:r>
            <a:r>
              <a:rPr lang="zh-CN" altLang="en-US" sz="135" b="1">
                <a:solidFill>
                  <a:srgbClr val="FF0000"/>
                </a:solidFill>
                <a:latin typeface="Arial" panose="020B0604020202020204" pitchFamily="34" charset="0"/>
              </a:rPr>
              <a:t>纸草</a:t>
            </a:r>
            <a:r>
              <a:rPr lang="zh-CN" altLang="en-US" sz="135" b="1">
                <a:latin typeface="Arial" panose="020B0604020202020204" pitchFamily="34" charset="0"/>
              </a:rPr>
              <a:t>”上</a:t>
            </a:r>
            <a:endParaRPr lang="zh-CN" altLang="en-US" sz="135" b="1">
              <a:latin typeface="Arial" panose="020B0604020202020204" pitchFamily="34" charset="0"/>
            </a:endParaRPr>
          </a:p>
        </p:txBody>
      </p:sp>
      <p:sp>
        <p:nvSpPr>
          <p:cNvPr id="86112" name="Text Box 96"/>
          <p:cNvSpPr/>
          <p:nvPr>
            <p:custDataLst>
              <p:tags r:id="rId3"/>
            </p:custDataLst>
          </p:nvPr>
        </p:nvSpPr>
        <p:spPr>
          <a:xfrm>
            <a:off x="7831667" y="3860800"/>
            <a:ext cx="1432984" cy="143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35" b="1">
                <a:latin typeface="Arial" panose="020B0604020202020204" pitchFamily="34" charset="0"/>
              </a:rPr>
              <a:t>削尖的芦苇秆、骨棒作笔，在</a:t>
            </a:r>
            <a:r>
              <a:rPr lang="zh-CN" altLang="en-US" sz="135" b="1">
                <a:solidFill>
                  <a:srgbClr val="FF0000"/>
                </a:solidFill>
                <a:latin typeface="Arial" panose="020B0604020202020204" pitchFamily="34" charset="0"/>
              </a:rPr>
              <a:t>泥版</a:t>
            </a:r>
            <a:r>
              <a:rPr lang="zh-CN" altLang="en-US" sz="135" b="1">
                <a:latin typeface="Arial" panose="020B0604020202020204" pitchFamily="34" charset="0"/>
              </a:rPr>
              <a:t>上写字</a:t>
            </a:r>
            <a:endParaRPr lang="zh-CN" altLang="en-US" sz="135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35">
              <a:latin typeface="Arial" panose="020B0604020202020204" pitchFamily="34" charset="0"/>
            </a:endParaRPr>
          </a:p>
        </p:txBody>
      </p:sp>
      <p:sp>
        <p:nvSpPr>
          <p:cNvPr id="86118" name="Text Box 102"/>
          <p:cNvSpPr/>
          <p:nvPr>
            <p:custDataLst>
              <p:tags r:id="rId4"/>
            </p:custDataLst>
          </p:nvPr>
        </p:nvSpPr>
        <p:spPr>
          <a:xfrm>
            <a:off x="9296400" y="1981200"/>
            <a:ext cx="1153584" cy="17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35" b="1">
                <a:latin typeface="Arial" panose="020B0604020202020204" pitchFamily="34" charset="0"/>
              </a:rPr>
              <a:t>1</a:t>
            </a:r>
            <a:r>
              <a:rPr lang="zh-CN" altLang="en-US" sz="135" b="1">
                <a:latin typeface="Arial" panose="020B0604020202020204" pitchFamily="34" charset="0"/>
              </a:rPr>
              <a:t>、都从图画文字发展而来；</a:t>
            </a:r>
            <a:endParaRPr lang="zh-CN" altLang="en-US" sz="135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135" b="1">
                <a:latin typeface="Arial" panose="020B0604020202020204" pitchFamily="34" charset="0"/>
              </a:rPr>
              <a:t>2</a:t>
            </a:r>
            <a:r>
              <a:rPr lang="zh-CN" altLang="en-US" sz="135" b="1">
                <a:latin typeface="Arial" panose="020B0604020202020204" pitchFamily="34" charset="0"/>
              </a:rPr>
              <a:t>、都有读音；</a:t>
            </a:r>
            <a:endParaRPr lang="zh-CN" altLang="en-US" sz="135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135" b="1">
                <a:latin typeface="Arial" panose="020B0604020202020204" pitchFamily="34" charset="0"/>
              </a:rPr>
              <a:t>3</a:t>
            </a:r>
            <a:r>
              <a:rPr lang="zh-CN" altLang="en-US" sz="135" b="1">
                <a:latin typeface="Arial" panose="020B0604020202020204" pitchFamily="34" charset="0"/>
              </a:rPr>
              <a:t>、是三地人们进入</a:t>
            </a:r>
            <a:r>
              <a:rPr lang="zh-CN" altLang="en-US" sz="135" b="1">
                <a:solidFill>
                  <a:srgbClr val="FF0000"/>
                </a:solidFill>
                <a:latin typeface="Arial" panose="020B0604020202020204" pitchFamily="34" charset="0"/>
              </a:rPr>
              <a:t>文明时代的重要标志</a:t>
            </a:r>
            <a:endParaRPr lang="zh-CN" altLang="en-US" sz="135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9697" name="图片 -2147482583" descr="F:\历史试题研究\陕西历史 （王芳芳 世界史）\陕历王芳137.TIF"/>
          <p:cNvPicPr>
            <a:picLocks noChangeAspect="1"/>
          </p:cNvPicPr>
          <p:nvPr/>
        </p:nvPicPr>
        <p:blipFill>
          <a:blip r:embed="rId5" r:link="rId6">
            <a:clrChange>
              <a:clrFrom>
                <a:srgbClr val="E9F4FA"/>
              </a:clrFrom>
              <a:clrTo>
                <a:srgbClr val="E9F4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030" y="1354455"/>
            <a:ext cx="9998075" cy="4189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528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 fill="hold"/>
                                        <p:tgtEl>
                                          <p:spTgt spid="8611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 fill="hold"/>
                                        <p:tgtEl>
                                          <p:spTgt spid="86118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 fill="hold"/>
                                        <p:tgtEl>
                                          <p:spTgt spid="86118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07" grpId="0" animBg="1"/>
      <p:bldP spid="86112" grpId="0" animBg="1"/>
      <p:bldP spid="86118" grpId="0" animBg="1" uiExpand="1" build="p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720000">
            <a:off x="8094980" y="463127"/>
            <a:ext cx="1510453" cy="941070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65" b="0" i="0" u="none" strike="noStrike" cap="none" spc="0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不断发展走向成熟</a:t>
            </a:r>
            <a:endParaRPr kumimoji="0" lang="zh-CN" altLang="en-US" sz="2665" b="0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142067" y="1246293"/>
            <a:ext cx="11007" cy="791633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文本框 11"/>
          <p:cNvSpPr txBox="1"/>
          <p:nvPr/>
        </p:nvSpPr>
        <p:spPr>
          <a:xfrm>
            <a:off x="3408680" y="142028"/>
            <a:ext cx="315044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2665" b="1" dirty="0">
                <a:solidFill>
                  <a:srgbClr val="68704B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罗马法学</a:t>
            </a:r>
            <a:endParaRPr lang="zh-CN" sz="2665" b="1" dirty="0">
              <a:solidFill>
                <a:srgbClr val="68704B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55260" y="755227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罗马法的发展过程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7427" y="755227"/>
            <a:ext cx="3078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 罗马国家的发展过程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193" y="2119207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公元前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6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世纪末至公元前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5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世纪中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716867" y="999067"/>
            <a:ext cx="1598507" cy="254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接箭头连接符 7"/>
          <p:cNvCxnSpPr/>
          <p:nvPr/>
        </p:nvCxnSpPr>
        <p:spPr>
          <a:xfrm flipH="1">
            <a:off x="2131060" y="3915833"/>
            <a:ext cx="11007" cy="791633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箭头连接符 8"/>
          <p:cNvCxnSpPr/>
          <p:nvPr/>
        </p:nvCxnSpPr>
        <p:spPr>
          <a:xfrm flipH="1">
            <a:off x="2153073" y="2592493"/>
            <a:ext cx="11007" cy="791633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文本框 9"/>
          <p:cNvSpPr txBox="1"/>
          <p:nvPr/>
        </p:nvSpPr>
        <p:spPr>
          <a:xfrm>
            <a:off x="344593" y="3394287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公元前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世纪中至公元</a:t>
            </a:r>
            <a:r>
              <a:rPr lang="en-US" altLang="zh-CN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世纪初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6013" y="473964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东罗马帝国皇帝查士丁尼统治时期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069753" y="1951567"/>
            <a:ext cx="2530687" cy="829733"/>
            <a:chOff x="7169" y="2295"/>
            <a:chExt cx="2989" cy="980"/>
          </a:xfrm>
        </p:grpSpPr>
        <p:sp>
          <p:nvSpPr>
            <p:cNvPr id="17" name="文本框 16"/>
            <p:cNvSpPr txBox="1"/>
            <p:nvPr/>
          </p:nvSpPr>
          <p:spPr>
            <a:xfrm>
              <a:off x="7422" y="2295"/>
              <a:ext cx="2736" cy="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习惯法</a:t>
              </a:r>
              <a:endPara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《十二铜表法》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 rot="0">
              <a:off x="7169" y="2569"/>
              <a:ext cx="253" cy="524"/>
              <a:chOff x="4240" y="3258"/>
              <a:chExt cx="589" cy="4008"/>
            </a:xfrm>
          </p:grpSpPr>
          <p:grpSp>
            <p:nvGrpSpPr>
              <p:cNvPr id="25" name="组合 24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9" name="直接连接符 28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55" name="组合 54"/>
          <p:cNvGrpSpPr/>
          <p:nvPr/>
        </p:nvGrpSpPr>
        <p:grpSpPr>
          <a:xfrm>
            <a:off x="6060440" y="3230033"/>
            <a:ext cx="1311487" cy="829733"/>
            <a:chOff x="7158" y="3805"/>
            <a:chExt cx="1549" cy="980"/>
          </a:xfrm>
        </p:grpSpPr>
        <p:sp>
          <p:nvSpPr>
            <p:cNvPr id="19" name="文本框 18"/>
            <p:cNvSpPr txBox="1"/>
            <p:nvPr/>
          </p:nvSpPr>
          <p:spPr>
            <a:xfrm>
              <a:off x="7411" y="3805"/>
              <a:ext cx="1296" cy="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公民法</a:t>
              </a:r>
              <a:endPara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万民法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 rot="0">
              <a:off x="7158" y="4051"/>
              <a:ext cx="253" cy="524"/>
              <a:chOff x="4240" y="3258"/>
              <a:chExt cx="589" cy="4008"/>
            </a:xfrm>
          </p:grpSpPr>
          <p:grpSp>
            <p:nvGrpSpPr>
              <p:cNvPr id="31" name="组合 30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37" name="直接连接符 36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56" name="组合 55"/>
          <p:cNvGrpSpPr/>
          <p:nvPr/>
        </p:nvGrpSpPr>
        <p:grpSpPr>
          <a:xfrm>
            <a:off x="6110393" y="4616027"/>
            <a:ext cx="2687320" cy="829733"/>
            <a:chOff x="7217" y="5442"/>
            <a:chExt cx="3174" cy="980"/>
          </a:xfrm>
        </p:grpSpPr>
        <p:sp>
          <p:nvSpPr>
            <p:cNvPr id="21" name="文本框 20"/>
            <p:cNvSpPr txBox="1"/>
            <p:nvPr/>
          </p:nvSpPr>
          <p:spPr>
            <a:xfrm>
              <a:off x="7295" y="5442"/>
              <a:ext cx="3096" cy="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《查士丁尼法典》</a:t>
              </a:r>
              <a:endParaRPr lang="zh-CN" altLang="en-US"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  <a:p>
              <a:pPr algn="l">
                <a:buClrTx/>
                <a:buSzTx/>
                <a:buFontTx/>
              </a:pP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《罗马民法大全》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 rot="0">
              <a:off x="7217" y="5638"/>
              <a:ext cx="253" cy="524"/>
              <a:chOff x="4240" y="3258"/>
              <a:chExt cx="589" cy="4008"/>
            </a:xfrm>
          </p:grpSpPr>
          <p:grpSp>
            <p:nvGrpSpPr>
              <p:cNvPr id="39" name="组合 38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3" name="直接连接符 42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57" name="组合 56"/>
          <p:cNvGrpSpPr/>
          <p:nvPr/>
        </p:nvGrpSpPr>
        <p:grpSpPr>
          <a:xfrm>
            <a:off x="5313680" y="1169247"/>
            <a:ext cx="1097280" cy="1474893"/>
            <a:chOff x="6276" y="1371"/>
            <a:chExt cx="1296" cy="1742"/>
          </a:xfrm>
        </p:grpSpPr>
        <p:sp>
          <p:nvSpPr>
            <p:cNvPr id="16" name="文本框 15"/>
            <p:cNvSpPr txBox="1"/>
            <p:nvPr/>
          </p:nvSpPr>
          <p:spPr>
            <a:xfrm>
              <a:off x="6276" y="2569"/>
              <a:ext cx="93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起源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>
            <a:xfrm flipH="1">
              <a:off x="7559" y="1371"/>
              <a:ext cx="13" cy="935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9" name="组合 58"/>
          <p:cNvGrpSpPr/>
          <p:nvPr/>
        </p:nvGrpSpPr>
        <p:grpSpPr>
          <a:xfrm>
            <a:off x="5255260" y="2722033"/>
            <a:ext cx="1157393" cy="1176867"/>
            <a:chOff x="6207" y="3205"/>
            <a:chExt cx="1367" cy="1390"/>
          </a:xfrm>
        </p:grpSpPr>
        <p:sp>
          <p:nvSpPr>
            <p:cNvPr id="18" name="文本框 17"/>
            <p:cNvSpPr txBox="1"/>
            <p:nvPr/>
          </p:nvSpPr>
          <p:spPr>
            <a:xfrm>
              <a:off x="6207" y="4051"/>
              <a:ext cx="93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发展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>
              <a:off x="7572" y="3205"/>
              <a:ext cx="2" cy="744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0" name="组合 59"/>
          <p:cNvGrpSpPr/>
          <p:nvPr/>
        </p:nvGrpSpPr>
        <p:grpSpPr>
          <a:xfrm>
            <a:off x="5315373" y="4077547"/>
            <a:ext cx="1084580" cy="1141307"/>
            <a:chOff x="6278" y="4806"/>
            <a:chExt cx="1281" cy="1348"/>
          </a:xfrm>
        </p:grpSpPr>
        <p:sp>
          <p:nvSpPr>
            <p:cNvPr id="23" name="文本框 22"/>
            <p:cNvSpPr txBox="1"/>
            <p:nvPr/>
          </p:nvSpPr>
          <p:spPr>
            <a:xfrm>
              <a:off x="6278" y="5610"/>
              <a:ext cx="93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完善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7557" y="4806"/>
              <a:ext cx="2" cy="744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" name="文本框 49"/>
          <p:cNvSpPr txBox="1"/>
          <p:nvPr/>
        </p:nvSpPr>
        <p:spPr>
          <a:xfrm>
            <a:off x="191347" y="5558367"/>
            <a:ext cx="11772900" cy="1436370"/>
          </a:xfrm>
          <a:prstGeom prst="rect">
            <a:avLst/>
          </a:prstGeom>
          <a:solidFill>
            <a:schemeClr val="bg1">
              <a:alpha val="29000"/>
            </a:schemeClr>
          </a:solidFill>
          <a:ln w="28575" cap="flat" cmpd="sng">
            <a:solidFill>
              <a:srgbClr val="FFC000"/>
            </a:solidFill>
            <a:prstDash val="sys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135" b="0" i="0" u="none" strike="noStrike" cap="none" spc="0" normalizeH="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“罗马帝国曾经三次征服世界，第一次以武力，第二次以宗教，第三次以法律。武力因罗马帝国的灭亡而消失，宗教随着人民思想觉悟的提高、科学的发展而缩小了影响，唯有法律征服世界是最为持久的征服”。                                                                                   </a:t>
            </a:r>
            <a:r>
              <a:rPr kumimoji="0" lang="en-US" altLang="zh-CN" sz="2135" b="0" i="0" u="none" strike="noStrike" cap="none" spc="0" normalizeH="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——</a:t>
            </a:r>
            <a:r>
              <a:rPr lang="zh-CN" altLang="en-US" sz="213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Arial" panose="020B0604020202020204"/>
              </a:rPr>
              <a:t>德国著名法学家耶林说：</a:t>
            </a:r>
            <a:endParaRPr kumimoji="0" lang="zh-CN" altLang="en-US" sz="2135" b="0" i="0" u="none" strike="noStrike" cap="none" spc="0" normalizeH="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8371840" y="1803400"/>
            <a:ext cx="3567007" cy="1360593"/>
            <a:chOff x="9888" y="2120"/>
            <a:chExt cx="4213" cy="1607"/>
          </a:xfrm>
        </p:grpSpPr>
        <p:sp>
          <p:nvSpPr>
            <p:cNvPr id="44" name="文本框 43"/>
            <p:cNvSpPr txBox="1"/>
            <p:nvPr/>
          </p:nvSpPr>
          <p:spPr>
            <a:xfrm>
              <a:off x="9888" y="2255"/>
              <a:ext cx="4213" cy="130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8" tIns="60958" rIns="60958" bIns="60958" numCol="1" spcCol="38100" rtlCol="0" anchor="t" forceAA="0">
              <a:spAutoFit/>
            </a:bodyPr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135" spc="-100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罗马第一部成文法，是罗马法制建设的第一部，是后世罗马法典乃至欧洲法学的渊源</a:t>
              </a:r>
              <a:endParaRPr kumimoji="0" lang="zh-CN" altLang="en-US" sz="2135" b="0" i="0" u="none" strike="noStrike" cap="none" spc="-100" normalizeH="0" baseline="0"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endParaRPr>
            </a:p>
          </p:txBody>
        </p:sp>
        <p:sp>
          <p:nvSpPr>
            <p:cNvPr id="51" name="圆角矩形标注 50"/>
            <p:cNvSpPr/>
            <p:nvPr/>
          </p:nvSpPr>
          <p:spPr>
            <a:xfrm>
              <a:off x="9948" y="2120"/>
              <a:ext cx="4152" cy="1607"/>
            </a:xfrm>
            <a:prstGeom prst="wedgeRoundRectCallout">
              <a:avLst>
                <a:gd name="adj1" fmla="val -57008"/>
                <a:gd name="adj2" fmla="val -8777"/>
                <a:gd name="adj3" fmla="val 16667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8" tIns="60958" rIns="60958" bIns="60958" numCol="1" spcCol="38100" rtlCol="0" anchor="ctr" forceAA="0">
              <a:spAutoFit/>
            </a:bodyPr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858673" y="4858173"/>
            <a:ext cx="3104727" cy="543560"/>
            <a:chOff x="10463" y="5728"/>
            <a:chExt cx="3667" cy="642"/>
          </a:xfrm>
        </p:grpSpPr>
        <p:sp>
          <p:nvSpPr>
            <p:cNvPr id="49" name="文本框 48"/>
            <p:cNvSpPr txBox="1"/>
            <p:nvPr/>
          </p:nvSpPr>
          <p:spPr>
            <a:xfrm>
              <a:off x="10532" y="5759"/>
              <a:ext cx="345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奠定欧洲民法的基础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2" name="圆角矩形标注 51"/>
            <p:cNvSpPr/>
            <p:nvPr/>
          </p:nvSpPr>
          <p:spPr>
            <a:xfrm>
              <a:off x="10463" y="5728"/>
              <a:ext cx="3667" cy="642"/>
            </a:xfrm>
            <a:prstGeom prst="wedgeRoundRectCallout">
              <a:avLst>
                <a:gd name="adj1" fmla="val -58044"/>
                <a:gd name="adj2" fmla="val 13905"/>
                <a:gd name="adj3" fmla="val 16667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8" tIns="60958" rIns="60958" bIns="60958" numCol="1" spcCol="38100" rtlCol="0" anchor="ctr" forceAA="0">
              <a:spAutoFit/>
            </a:bodyPr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3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722495" y="236008"/>
            <a:ext cx="236982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2665" b="1" dirty="0">
                <a:solidFill>
                  <a:srgbClr val="68704B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历法</a:t>
            </a:r>
            <a:endParaRPr lang="zh-CN" sz="2665" b="1" dirty="0">
              <a:solidFill>
                <a:srgbClr val="68704B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6733" y="99144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蓝本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6733" y="208618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发展</a:t>
            </a:r>
            <a:endParaRPr kumimoji="0" lang="en-US" sz="2400" b="0" i="0" u="none" strike="noStrike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45360" y="318346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完善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3587" y="6181513"/>
            <a:ext cx="83930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以耶稣诞生之年作为纪年的开始，纪年的起点是公元1年。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片 17" descr="C:/Users/lenovo/AppData/Local/Temp/kaimatting_20200228120214/output_20200228120223..pngoutput_20200228120223."/>
          <p:cNvPicPr>
            <a:picLocks noChangeAspect="1"/>
          </p:cNvPicPr>
          <p:nvPr/>
        </p:nvPicPr>
        <p:blipFill>
          <a:blip r:embed="rId1"/>
          <a:srcRect t="41224"/>
          <a:stretch>
            <a:fillRect/>
          </a:stretch>
        </p:blipFill>
        <p:spPr>
          <a:xfrm>
            <a:off x="2772833" y="5571913"/>
            <a:ext cx="5185833" cy="609600"/>
          </a:xfrm>
          <a:prstGeom prst="rect">
            <a:avLst/>
          </a:prstGeom>
        </p:spPr>
      </p:pic>
      <p:pic>
        <p:nvPicPr>
          <p:cNvPr id="19" name="图片 18" descr="t015ff176bfedccbaf1"/>
          <p:cNvPicPr>
            <a:picLocks noChangeAspect="1"/>
          </p:cNvPicPr>
          <p:nvPr/>
        </p:nvPicPr>
        <p:blipFill>
          <a:blip r:embed="rId2"/>
          <a:srcRect l="20365" t="9258" r="16613" b="1333"/>
          <a:stretch>
            <a:fillRect/>
          </a:stretch>
        </p:blipFill>
        <p:spPr>
          <a:xfrm>
            <a:off x="4911513" y="4240953"/>
            <a:ext cx="1104053" cy="1485900"/>
          </a:xfrm>
          <a:prstGeom prst="ellipse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157807" y="4925907"/>
            <a:ext cx="1598507" cy="485987"/>
            <a:chOff x="7273" y="5808"/>
            <a:chExt cx="1888" cy="574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7273" y="6379"/>
              <a:ext cx="1888" cy="3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文本框 10"/>
            <p:cNvSpPr txBox="1"/>
            <p:nvPr/>
          </p:nvSpPr>
          <p:spPr>
            <a:xfrm>
              <a:off x="7533" y="5808"/>
              <a:ext cx="129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公元后</a:t>
              </a:r>
              <a:endParaRPr kumimoji="0" lang="zh-CN" altLang="en-US" sz="2400" b="0" i="0" u="none" strike="noStrike" cap="none" spc="0" normalizeH="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98800" y="4918287"/>
            <a:ext cx="1623907" cy="498687"/>
            <a:chOff x="3660" y="5799"/>
            <a:chExt cx="1918" cy="589"/>
          </a:xfrm>
        </p:grpSpPr>
        <p:cxnSp>
          <p:nvCxnSpPr>
            <p:cNvPr id="16" name="直接箭头连接符 15"/>
            <p:cNvCxnSpPr/>
            <p:nvPr/>
          </p:nvCxnSpPr>
          <p:spPr>
            <a:xfrm flipH="1">
              <a:off x="3660" y="6382"/>
              <a:ext cx="1918" cy="6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文本框 19"/>
            <p:cNvSpPr txBox="1"/>
            <p:nvPr/>
          </p:nvSpPr>
          <p:spPr>
            <a:xfrm>
              <a:off x="3935" y="5799"/>
              <a:ext cx="129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公元前</a:t>
              </a:r>
              <a:endParaRPr kumimoji="0" lang="zh-CN" altLang="en-US" sz="2400" b="0" i="0" u="none" strike="noStrike" cap="none" spc="0" normalizeH="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21193" y="991447"/>
            <a:ext cx="4074160" cy="460587"/>
            <a:chOff x="4277" y="1161"/>
            <a:chExt cx="4812" cy="544"/>
          </a:xfrm>
        </p:grpSpPr>
        <p:sp>
          <p:nvSpPr>
            <p:cNvPr id="3" name="文本框 2"/>
            <p:cNvSpPr txBox="1"/>
            <p:nvPr/>
          </p:nvSpPr>
          <p:spPr>
            <a:xfrm>
              <a:off x="6713" y="1161"/>
              <a:ext cx="237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古埃及太阳历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4277" y="1449"/>
              <a:ext cx="1888" cy="3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6" name="直接箭头连接符 45"/>
          <p:cNvCxnSpPr/>
          <p:nvPr/>
        </p:nvCxnSpPr>
        <p:spPr>
          <a:xfrm>
            <a:off x="2672927" y="2577253"/>
            <a:ext cx="1693" cy="62992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接箭头连接符 23"/>
          <p:cNvCxnSpPr/>
          <p:nvPr/>
        </p:nvCxnSpPr>
        <p:spPr>
          <a:xfrm>
            <a:off x="2671233" y="1456267"/>
            <a:ext cx="1693" cy="62992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9" name="组合 28"/>
          <p:cNvGrpSpPr/>
          <p:nvPr/>
        </p:nvGrpSpPr>
        <p:grpSpPr>
          <a:xfrm>
            <a:off x="3621193" y="1482513"/>
            <a:ext cx="6207760" cy="1063413"/>
            <a:chOff x="4277" y="1741"/>
            <a:chExt cx="7332" cy="1256"/>
          </a:xfrm>
        </p:grpSpPr>
        <p:sp>
          <p:nvSpPr>
            <p:cNvPr id="7" name="文本框 6"/>
            <p:cNvSpPr txBox="1"/>
            <p:nvPr/>
          </p:nvSpPr>
          <p:spPr>
            <a:xfrm>
              <a:off x="6713" y="2453"/>
              <a:ext cx="4896" cy="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凯撒</a:t>
              </a:r>
              <a:r>
                <a:rPr lang="en-US" sz="2400"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rPr>
                <a:t>命人编制新历法--</a:t>
              </a: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儒略历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7822" y="1741"/>
              <a:ext cx="2" cy="744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4277" y="2742"/>
              <a:ext cx="1888" cy="3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/>
          <p:cNvGrpSpPr/>
          <p:nvPr/>
        </p:nvGrpSpPr>
        <p:grpSpPr>
          <a:xfrm>
            <a:off x="3621193" y="2577253"/>
            <a:ext cx="7900247" cy="1095587"/>
            <a:chOff x="4277" y="3034"/>
            <a:chExt cx="9331" cy="1294"/>
          </a:xfrm>
        </p:grpSpPr>
        <p:sp>
          <p:nvSpPr>
            <p:cNvPr id="8" name="文本框 7"/>
            <p:cNvSpPr txBox="1"/>
            <p:nvPr/>
          </p:nvSpPr>
          <p:spPr>
            <a:xfrm>
              <a:off x="6805" y="3750"/>
              <a:ext cx="6803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60958" tIns="60958" rIns="60958" bIns="60958" numCol="1" spcCol="38100" rtlCol="0" anchor="t" forceAA="0">
              <a:spAutoFit/>
            </a:bodyPr>
            <a:p>
              <a:pPr marL="0" marR="0" algn="l" rtl="0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rPr>
                <a:t>格里高利十三世予以批准颁行-</a:t>
              </a: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格里高利历</a:t>
              </a: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7824" y="3034"/>
              <a:ext cx="2" cy="744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4277" y="4145"/>
              <a:ext cx="1888" cy="3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ysDash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Freeform 528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折角形 3"/>
          <p:cNvSpPr/>
          <p:nvPr/>
        </p:nvSpPr>
        <p:spPr>
          <a:xfrm>
            <a:off x="76200" y="1281219"/>
            <a:ext cx="863600" cy="670984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折角形 4"/>
          <p:cNvSpPr/>
          <p:nvPr/>
        </p:nvSpPr>
        <p:spPr>
          <a:xfrm>
            <a:off x="76200" y="2972435"/>
            <a:ext cx="863600" cy="670984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折角形 5"/>
          <p:cNvSpPr/>
          <p:nvPr/>
        </p:nvSpPr>
        <p:spPr>
          <a:xfrm>
            <a:off x="0" y="5057352"/>
            <a:ext cx="863600" cy="673100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三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066165" y="1281430"/>
            <a:ext cx="2293620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单元概述：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052195" y="2972435"/>
            <a:ext cx="2239010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政治上：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015" y="3180080"/>
            <a:ext cx="8147050" cy="368300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古希腊开创了民主政治的先河；古罗马创造了辉煌的法制文明；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6150" y="1254760"/>
            <a:ext cx="8209915" cy="1322070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古代希腊是欧洲文明的发祥地。公元前</a:t>
            </a:r>
            <a:r>
              <a:rPr lang="en-US" altLang="zh-CN" sz="2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8</a:t>
            </a:r>
            <a:r>
              <a:rPr lang="zh-CN" altLang="en-US" sz="2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世纪开始，古希腊建立了城邦国家，其中最强大的是斯巴达和雅典。雅典通过一系列民主改革，建立了奴隶制民主政治，到伯里克利统治时期，在政治、经济和文化上达到鼎盛。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130175" y="19113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大主题视角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7" name="五边形 6"/>
          <p:cNvSpPr/>
          <p:nvPr>
            <p:custDataLst>
              <p:tags r:id="rId1"/>
            </p:custDataLst>
          </p:nvPr>
        </p:nvSpPr>
        <p:spPr>
          <a:xfrm>
            <a:off x="991870" y="5057140"/>
            <a:ext cx="2367915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经济上：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Box 13"/>
          <p:cNvSpPr txBox="1"/>
          <p:nvPr>
            <p:custDataLst>
              <p:tags r:id="rId2"/>
            </p:custDataLst>
          </p:nvPr>
        </p:nvSpPr>
        <p:spPr>
          <a:xfrm>
            <a:off x="3430270" y="5062855"/>
            <a:ext cx="8121650" cy="706755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古希腊罗马在文化上取得了辉煌的成就</a:t>
            </a: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MingLiU_HKSCS" charset="-120"/>
                <a:sym typeface="+mn-ea"/>
              </a:rPr>
              <a:t>，</a:t>
            </a: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拜占庭帝国保存了大量的古希腊、罗马古籍</a:t>
            </a: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MingLiU_HKSCS" charset="-120"/>
                <a:sym typeface="+mn-ea"/>
              </a:rPr>
              <a:t>，</a:t>
            </a: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为后来欧洲的文艺复兴提供了丰富的精神营养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2" grpId="0" bldLvl="0" animBg="1"/>
      <p:bldP spid="15" grpId="0" bldLvl="0" animBg="1"/>
      <p:bldP spid="3" grpId="0" bldLvl="0" animBg="1"/>
      <p:bldP spid="7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0" y="-1460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柒：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中考预测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43042" name="图片 5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3" y="614045"/>
            <a:ext cx="2383155" cy="603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3" name="文本框 60"/>
          <p:cNvSpPr txBox="1"/>
          <p:nvPr/>
        </p:nvSpPr>
        <p:spPr>
          <a:xfrm>
            <a:off x="447993" y="666750"/>
            <a:ext cx="136979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命题点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044" name="文本框 50"/>
          <p:cNvSpPr txBox="1"/>
          <p:nvPr/>
        </p:nvSpPr>
        <p:spPr>
          <a:xfrm>
            <a:off x="1978978" y="695960"/>
            <a:ext cx="445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2"/>
            </p:custDataLst>
          </p:nvPr>
        </p:nvSpPr>
        <p:spPr>
          <a:xfrm>
            <a:off x="2675890" y="609600"/>
            <a:ext cx="20523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历史解释</a:t>
            </a:r>
            <a:r>
              <a:rPr lang="en-US" altLang="zh-CN" sz="2800" b="1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  </a:t>
            </a:r>
            <a:endParaRPr lang="zh-CN" altLang="en-US" sz="2800" b="1">
              <a:latin typeface="宋体" panose="02010600030101010101" pitchFamily="2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840" y="1551940"/>
            <a:ext cx="11822430" cy="2675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（2024·中考预测）“保民官的权力之大甚至可以否决罗马元老院的决议，但其权力只限于罗马的城区和近郊。保民官在罗马共和国时代曾起过一定的作用，但到帝国时代、它已形同虚设。”这段话中的“保民官”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A．开始设立于屋大维统治时期	B．不能否决罗马元老院的决议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C．为平民争取了一些政治权利	D．能始终保护罗马平民的利益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0150475" y="420433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0" y="-1460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柒：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中考预测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132080" y="686435"/>
            <a:ext cx="2129790" cy="549275"/>
            <a:chOff x="9360" y="5826"/>
            <a:chExt cx="3304" cy="865"/>
          </a:xfrm>
        </p:grpSpPr>
        <p:pic>
          <p:nvPicPr>
            <p:cNvPr id="8" name="图片 5" descr="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0" y="5841"/>
              <a:ext cx="3304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60"/>
            <p:cNvSpPr txBox="1"/>
            <p:nvPr/>
          </p:nvSpPr>
          <p:spPr>
            <a:xfrm>
              <a:off x="9667" y="5826"/>
              <a:ext cx="21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命题点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50"/>
            <p:cNvSpPr txBox="1"/>
            <p:nvPr/>
          </p:nvSpPr>
          <p:spPr>
            <a:xfrm>
              <a:off x="11992" y="5841"/>
              <a:ext cx="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en-US" altLang="zh-CN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5304" name="文本框 1"/>
          <p:cNvSpPr txBox="1"/>
          <p:nvPr/>
        </p:nvSpPr>
        <p:spPr>
          <a:xfrm>
            <a:off x="2434590" y="692150"/>
            <a:ext cx="1503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</a:rPr>
              <a:t>历史解释</a:t>
            </a:r>
            <a:endParaRPr lang="zh-CN" altLang="en-US" sz="26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132080" y="3856990"/>
            <a:ext cx="2129790" cy="549275"/>
            <a:chOff x="9360" y="5826"/>
            <a:chExt cx="3304" cy="865"/>
          </a:xfrm>
        </p:grpSpPr>
        <p:pic>
          <p:nvPicPr>
            <p:cNvPr id="5" name="图片 5" descr="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0" y="5841"/>
              <a:ext cx="3304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60"/>
            <p:cNvSpPr txBox="1"/>
            <p:nvPr/>
          </p:nvSpPr>
          <p:spPr>
            <a:xfrm>
              <a:off x="9667" y="5826"/>
              <a:ext cx="21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命题点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框 50"/>
            <p:cNvSpPr txBox="1"/>
            <p:nvPr/>
          </p:nvSpPr>
          <p:spPr>
            <a:xfrm>
              <a:off x="11992" y="5841"/>
              <a:ext cx="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en-US" altLang="zh-CN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2" name="文本框 1"/>
          <p:cNvSpPr txBox="1"/>
          <p:nvPr/>
        </p:nvSpPr>
        <p:spPr>
          <a:xfrm>
            <a:off x="2434590" y="3914775"/>
            <a:ext cx="1503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</a:rPr>
              <a:t>家国情怀</a:t>
            </a:r>
            <a:endParaRPr lang="zh-CN" altLang="en-US" sz="2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"/>
          <p:cNvSpPr txBox="1"/>
          <p:nvPr>
            <p:custDataLst>
              <p:tags r:id="rId2"/>
            </p:custDataLst>
          </p:nvPr>
        </p:nvSpPr>
        <p:spPr>
          <a:xfrm>
            <a:off x="286385" y="4545965"/>
            <a:ext cx="11905615" cy="2175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中考预测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）古代希腊、罗马的建筑艺术对后世的建筑风格产生了深远影响。古代希腊建筑艺术主要体现在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A．教堂	B．陵墓	C．石雕	D．神庙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30200" y="1238250"/>
            <a:ext cx="11905615" cy="2536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中考预测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）公元前6世纪，雅典执政官克里斯提尼改革选举办法，使每个身体健康并关心政治的雅典成年男性公民，原则上都有当选五百人会议成员的权利。这一措施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A．导致了雅典衰落	B．废除了奴隶制度	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C．扩大了公民权利	D．确立了贵族统治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0749915" y="227774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10749915" y="467360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8"/>
          <p:cNvSpPr>
            <a:spLocks noEditPoints="1"/>
          </p:cNvSpPr>
          <p:nvPr/>
        </p:nvSpPr>
        <p:spPr bwMode="auto">
          <a:xfrm>
            <a:off x="0" y="10160"/>
            <a:ext cx="374650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壹</a:t>
            </a:r>
            <a:r>
              <a:rPr lang="en-US" altLang="zh-CN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主题目标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027" y="1297448"/>
            <a:ext cx="873125" cy="4262756"/>
            <a:chOff x="165339" y="-103386"/>
            <a:chExt cx="1188569" cy="7734156"/>
          </a:xfrm>
        </p:grpSpPr>
        <p:grpSp>
          <p:nvGrpSpPr>
            <p:cNvPr id="14" name="组合 13"/>
            <p:cNvGrpSpPr/>
            <p:nvPr/>
          </p:nvGrpSpPr>
          <p:grpSpPr>
            <a:xfrm>
              <a:off x="165339" y="9522"/>
              <a:ext cx="1188569" cy="7621248"/>
              <a:chOff x="165339" y="9522"/>
              <a:chExt cx="1188569" cy="7621248"/>
            </a:xfrm>
          </p:grpSpPr>
          <p:sp>
            <p:nvSpPr>
              <p:cNvPr id="23" name="箭头: 五边形 34"/>
              <p:cNvSpPr/>
              <p:nvPr/>
            </p:nvSpPr>
            <p:spPr>
              <a:xfrm rot="16200000">
                <a:off x="-1582194" y="1778664"/>
                <a:ext cx="4705242" cy="116695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箭头: 五边形 37"/>
              <p:cNvSpPr/>
              <p:nvPr/>
            </p:nvSpPr>
            <p:spPr>
              <a:xfrm rot="5400000">
                <a:off x="-698380" y="5578482"/>
                <a:ext cx="2916006" cy="1188569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81763" y="-103386"/>
              <a:ext cx="903312" cy="4333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zh-CN" altLang="en-US" sz="44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主题目标</a:t>
              </a:r>
              <a:endParaRPr lang="zh-CN" altLang="en-US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49350" y="631825"/>
            <a:ext cx="5723255" cy="665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indent="266700"/>
            <a:r>
              <a:rPr lang="zh-CN" altLang="en-US" sz="3600" b="1">
                <a:highlight>
                  <a:srgbClr val="FFFF00"/>
                </a:highlight>
                <a:ea typeface="宋体" panose="02010600030101010101" pitchFamily="2" charset="-122"/>
              </a:rPr>
              <a:t>依据</a:t>
            </a:r>
            <a:r>
              <a:rPr lang="en-US" altLang="zh-CN" sz="3600" b="1">
                <a:highlight>
                  <a:srgbClr val="FFFF00"/>
                </a:highlight>
                <a:ea typeface="宋体" panose="02010600030101010101" pitchFamily="2" charset="-122"/>
              </a:rPr>
              <a:t>2022</a:t>
            </a:r>
            <a:r>
              <a:rPr lang="zh-CN" altLang="en-US" sz="3600" b="1">
                <a:highlight>
                  <a:srgbClr val="FFFF00"/>
                </a:highlight>
                <a:ea typeface="宋体" panose="02010600030101010101" pitchFamily="2" charset="-122"/>
              </a:rPr>
              <a:t>年新课程标准</a:t>
            </a:r>
            <a:endParaRPr lang="zh-CN" sz="3600" b="1"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indent="266700"/>
            <a:endParaRPr lang="zh-CN" altLang="en-US" sz="3200" b="0">
              <a:ea typeface="宋体" panose="02010600030101010101" pitchFamily="2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1"/>
            </p:custDataLst>
          </p:nvPr>
        </p:nvSpPr>
        <p:spPr>
          <a:xfrm>
            <a:off x="1085215" y="1695450"/>
            <a:ext cx="9940290" cy="127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266700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知道建立在奴隶制基础上的希腊城邦和罗马共和国，了解希腊、罗马的古典文化成就，以及亚历山大帝国、罗马帝国对文化传播和交流的作用。;</a:t>
            </a:r>
            <a:r>
              <a:rPr lang="zh-CN" altLang="en-US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（唯物史观、时空观念）</a:t>
            </a:r>
            <a:endParaRPr lang="zh-CN" altLang="en-US" sz="2400" b="1" dirty="0" smtClean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215" y="4192270"/>
            <a:ext cx="9977755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266700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能够了解古代文明之间的交流、互动;初步理解、尊重各个文明之间的差异。</a:t>
            </a:r>
            <a:r>
              <a:rPr lang="en-US" altLang="zh-CN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(唯物史观、时空观念、历史解释、家国情怀)</a:t>
            </a:r>
            <a:endParaRPr lang="en-US" altLang="zh-CN" sz="2400" b="1" dirty="0" smtClean="0">
              <a:solidFill>
                <a:schemeClr val="dk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772795"/>
            <a:ext cx="10462260" cy="325818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96215" y="2035810"/>
            <a:ext cx="863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highlight>
                  <a:srgbClr val="FFFF00"/>
                </a:highlight>
                <a:latin typeface="汉仪尚巍手书简" panose="00020600040101010101" charset="-122"/>
                <a:ea typeface="汉仪尚巍手书简" panose="00020600040101010101" charset="-122"/>
              </a:rPr>
              <a:t>海洋文明</a:t>
            </a:r>
            <a:endParaRPr lang="zh-CN" altLang="en-US" sz="3600" b="1">
              <a:solidFill>
                <a:srgbClr val="C00000"/>
              </a:solidFill>
              <a:highlight>
                <a:srgbClr val="FFFF00"/>
              </a:highlight>
              <a:latin typeface="汉仪尚巍手书简" panose="00020600040101010101" charset="-122"/>
              <a:ea typeface="汉仪尚巍手书简" panose="00020600040101010101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866775" y="2398395"/>
            <a:ext cx="193040" cy="145986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26920" y="2578100"/>
            <a:ext cx="3842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字魂手刻宋" panose="00000500000000000000" charset="-122"/>
                <a:ea typeface="字魂手刻宋" panose="00000500000000000000" charset="-122"/>
              </a:rPr>
              <a:t>特点：小国寡民、独立自主</a:t>
            </a:r>
            <a:r>
              <a:rPr lang="en-US" altLang="zh-CN" sz="2400">
                <a:solidFill>
                  <a:srgbClr val="FF0000"/>
                </a:solidFill>
                <a:latin typeface="字魂手刻宋" panose="00000500000000000000" charset="-122"/>
                <a:ea typeface="字魂手刻宋" panose="00000500000000000000" charset="-122"/>
              </a:rPr>
              <a:t>    </a:t>
            </a:r>
            <a:endParaRPr lang="en-US" altLang="zh-CN" sz="2400">
              <a:solidFill>
                <a:srgbClr val="FF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5" name="减号 4"/>
          <p:cNvSpPr/>
          <p:nvPr/>
        </p:nvSpPr>
        <p:spPr>
          <a:xfrm>
            <a:off x="2553970" y="2659380"/>
            <a:ext cx="1957705" cy="75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86180" y="1933575"/>
            <a:ext cx="8954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字魂手刻宋" panose="00000500000000000000" charset="-122"/>
                <a:ea typeface="字魂手刻宋" panose="00000500000000000000" charset="-122"/>
              </a:rPr>
              <a:t>代表：雅典（伯里克利主政时，民主政治发展到高峰）、</a:t>
            </a:r>
            <a:r>
              <a:rPr lang="zh-CN" sz="2400">
                <a:solidFill>
                  <a:srgbClr val="FF0000"/>
                </a:solidFill>
                <a:latin typeface="字魂手刻宋" panose="00000500000000000000" charset="-122"/>
                <a:ea typeface="字魂手刻宋" panose="00000500000000000000" charset="-122"/>
              </a:rPr>
              <a:t>斯巴达</a:t>
            </a:r>
            <a:r>
              <a:rPr lang="en-US" altLang="zh-CN" sz="2400">
                <a:solidFill>
                  <a:srgbClr val="FF0000"/>
                </a:solidFill>
                <a:latin typeface="字魂手刻宋" panose="00000500000000000000" charset="-122"/>
                <a:ea typeface="字魂手刻宋" panose="00000500000000000000" charset="-122"/>
              </a:rPr>
              <a:t>  </a:t>
            </a:r>
            <a:endParaRPr lang="en-US" altLang="zh-CN" sz="2400">
              <a:solidFill>
                <a:srgbClr val="FF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94245" y="2393950"/>
            <a:ext cx="4756785" cy="39878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2000">
                <a:solidFill>
                  <a:srgbClr val="FF0000"/>
                </a:solidFill>
                <a:latin typeface="字魂手刻宋" panose="00000500000000000000" charset="-122"/>
                <a:ea typeface="字魂手刻宋" panose="00000500000000000000" charset="-122"/>
              </a:rPr>
              <a:t>亚历山大东征促进了东西方文化的大交汇</a:t>
            </a:r>
            <a:endParaRPr lang="en-US" altLang="zh-CN" sz="2000">
              <a:solidFill>
                <a:srgbClr val="FF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9675" y="2871470"/>
            <a:ext cx="6366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</a:rPr>
              <a:t>罗马共和国：《十二铜表法》、斯巴达克起义</a:t>
            </a:r>
            <a:r>
              <a:rPr lang="en-US" altLang="zh-CN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</a:rPr>
              <a:t>    </a:t>
            </a:r>
            <a:endParaRPr lang="en-US" altLang="zh-CN" sz="2000">
              <a:solidFill>
                <a:srgbClr val="00206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72030" y="3270250"/>
            <a:ext cx="9737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公元前</a:t>
            </a:r>
            <a:r>
              <a:rPr lang="en-US" altLang="zh-CN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27</a:t>
            </a:r>
            <a:r>
              <a:rPr lang="zh-CN" altLang="en-US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年，屋大维首创元首制，标志罗马进入帝国时代。</a:t>
            </a:r>
            <a:r>
              <a:rPr lang="en-US" altLang="zh-CN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2</a:t>
            </a:r>
            <a:r>
              <a:rPr lang="zh-CN" altLang="en-US" sz="2000">
                <a:solidFill>
                  <a:srgbClr val="002060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世纪，罗马进入黄金时期</a:t>
            </a:r>
            <a:endParaRPr lang="zh-CN" altLang="en-US" sz="2000">
              <a:solidFill>
                <a:srgbClr val="002060"/>
              </a:solidFill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5825" y="3900805"/>
            <a:ext cx="4872990" cy="2306955"/>
            <a:chOff x="1301" y="7402"/>
            <a:chExt cx="7674" cy="3633"/>
          </a:xfrm>
        </p:grpSpPr>
        <p:sp>
          <p:nvSpPr>
            <p:cNvPr id="13" name="文本框 12"/>
            <p:cNvSpPr txBox="1"/>
            <p:nvPr/>
          </p:nvSpPr>
          <p:spPr>
            <a:xfrm>
              <a:off x="2346" y="7402"/>
              <a:ext cx="6629" cy="3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latin typeface="字魂手刻宋" panose="00000500000000000000" charset="-122"/>
                  <a:ea typeface="字魂手刻宋" panose="00000500000000000000" charset="-122"/>
                </a:rPr>
                <a:t>文学：</a:t>
              </a:r>
              <a:endParaRPr lang="zh-CN" altLang="en-US" sz="2400" b="1">
                <a:latin typeface="字魂手刻宋" panose="00000500000000000000" charset="-122"/>
                <a:ea typeface="字魂手刻宋" panose="00000500000000000000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latin typeface="字魂手刻宋" panose="00000500000000000000" charset="-122"/>
                  <a:ea typeface="字魂手刻宋" panose="00000500000000000000" charset="-122"/>
                </a:rPr>
                <a:t>雕塑：</a:t>
              </a:r>
              <a:endParaRPr lang="zh-CN" altLang="en-US" sz="2400" b="1">
                <a:latin typeface="字魂手刻宋" panose="00000500000000000000" charset="-122"/>
                <a:ea typeface="字魂手刻宋" panose="00000500000000000000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latin typeface="字魂手刻宋" panose="00000500000000000000" charset="-122"/>
                  <a:ea typeface="字魂手刻宋" panose="00000500000000000000" charset="-122"/>
                </a:rPr>
                <a:t>建筑：</a:t>
              </a:r>
              <a:endParaRPr lang="zh-CN" altLang="en-US" sz="2400" b="1">
                <a:latin typeface="字魂手刻宋" panose="00000500000000000000" charset="-122"/>
                <a:ea typeface="字魂手刻宋" panose="00000500000000000000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latin typeface="字魂手刻宋" panose="00000500000000000000" charset="-122"/>
                  <a:ea typeface="字魂手刻宋" panose="00000500000000000000" charset="-122"/>
                </a:rPr>
                <a:t>哲学：</a:t>
              </a:r>
              <a:endParaRPr lang="zh-CN" altLang="en-US" sz="2400" b="1">
                <a:latin typeface="字魂手刻宋" panose="00000500000000000000" charset="-122"/>
                <a:ea typeface="字魂手刻宋" panose="000005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1" y="8392"/>
              <a:ext cx="78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字魂手刻宋" panose="00000500000000000000" charset="-122"/>
                  <a:ea typeface="字魂手刻宋" panose="00000500000000000000" charset="-122"/>
                </a:rPr>
                <a:t>希腊</a:t>
              </a:r>
              <a:endParaRPr lang="zh-CN" altLang="en-US" sz="2800" b="1">
                <a:latin typeface="字魂手刻宋" panose="00000500000000000000" charset="-122"/>
                <a:ea typeface="字魂手刻宋" panose="00000500000000000000" charset="-122"/>
              </a:endParaRPr>
            </a:p>
          </p:txBody>
        </p:sp>
        <p:sp>
          <p:nvSpPr>
            <p:cNvPr id="16" name="左大括号 15"/>
            <p:cNvSpPr/>
            <p:nvPr/>
          </p:nvSpPr>
          <p:spPr>
            <a:xfrm>
              <a:off x="2171" y="7930"/>
              <a:ext cx="290" cy="2714"/>
            </a:xfrm>
            <a:prstGeom prst="leftBrace">
              <a:avLst>
                <a:gd name="adj1" fmla="val 8333"/>
                <a:gd name="adj2" fmla="val 50022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51075" y="3900805"/>
            <a:ext cx="9940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《荷马史诗》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宙斯像、《掷铁饼者》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雅典帕特农神庙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51075" y="5602605"/>
            <a:ext cx="80029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德谟克利特</a:t>
            </a:r>
            <a:r>
              <a:rPr lang="en-US" altLang="zh-CN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—</a:t>
            </a: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原子论；苏格拉底</a:t>
            </a:r>
            <a:r>
              <a:rPr lang="en-US" altLang="zh-CN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—</a:t>
            </a: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人应该</a:t>
            </a:r>
            <a:r>
              <a:rPr lang="en-US" altLang="zh-CN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“</a:t>
            </a: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认识你自己</a:t>
            </a:r>
            <a:r>
              <a:rPr lang="en-US" altLang="zh-CN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”</a:t>
            </a: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；亚里士多德</a:t>
            </a:r>
            <a:r>
              <a:rPr lang="en-US" altLang="zh-CN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—</a:t>
            </a: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  <a:sym typeface="+mn-ea"/>
              </a:rPr>
              <a:t>百科全书式的学者，创立逻辑学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48400" y="3852545"/>
            <a:ext cx="6505575" cy="2307032"/>
            <a:chOff x="1388" y="7402"/>
            <a:chExt cx="10245" cy="3939"/>
          </a:xfrm>
        </p:grpSpPr>
        <p:sp>
          <p:nvSpPr>
            <p:cNvPr id="21" name="文本框 20"/>
            <p:cNvSpPr txBox="1"/>
            <p:nvPr/>
          </p:nvSpPr>
          <p:spPr>
            <a:xfrm>
              <a:off x="2543" y="7402"/>
              <a:ext cx="9090" cy="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建筑：大竞技场、凯旋门、万神庙</a:t>
              </a:r>
              <a:endPara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法学：罗马法学系统</a:t>
              </a:r>
              <a:endPara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历法：</a:t>
              </a:r>
              <a:r>
                <a:rPr lang="en-US" altLang="zh-C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“</a:t>
              </a: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儒略历</a:t>
              </a:r>
              <a:r>
                <a:rPr lang="en-US" altLang="zh-C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”</a:t>
              </a: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是公历的基础</a:t>
              </a:r>
              <a:endPara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endParaRPr>
            </a:p>
            <a:p>
              <a:pPr fontAlgn="auto">
                <a:lnSpc>
                  <a:spcPct val="150000"/>
                </a:lnSpc>
              </a:pPr>
              <a:endPara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88" y="8051"/>
              <a:ext cx="783" cy="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手刻宋" panose="00000500000000000000" charset="-122"/>
                  <a:ea typeface="字魂手刻宋" panose="00000500000000000000" charset="-122"/>
                </a:rPr>
                <a:t>罗马</a:t>
              </a:r>
              <a:endPara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endParaRPr>
            </a:p>
          </p:txBody>
        </p:sp>
        <p:sp>
          <p:nvSpPr>
            <p:cNvPr id="23" name="左大括号 22"/>
            <p:cNvSpPr/>
            <p:nvPr/>
          </p:nvSpPr>
          <p:spPr>
            <a:xfrm>
              <a:off x="2171" y="7930"/>
              <a:ext cx="372" cy="2030"/>
            </a:xfrm>
            <a:prstGeom prst="leftBrace">
              <a:avLst>
                <a:gd name="adj1" fmla="val 8333"/>
                <a:gd name="adj2" fmla="val 50022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Freeform 528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0" y="164465"/>
            <a:ext cx="306197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贰</a:t>
            </a:r>
            <a:r>
              <a:rPr lang="en-US" altLang="zh-CN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：主题核心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bldLvl="0" animBg="1"/>
      <p:bldP spid="7" grpId="0"/>
      <p:bldP spid="5" grpId="0" bldLvl="0" animBg="1"/>
      <p:bldP spid="8" grpId="0"/>
      <p:bldP spid="9" grpId="0" bldLvl="0" animBg="1"/>
      <p:bldP spid="10" grpId="0"/>
      <p:bldP spid="1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97853" y="3053503"/>
            <a:ext cx="2566247" cy="4495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13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亚历山大帝国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7600" y="2160270"/>
            <a:ext cx="7264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希腊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1798320" y="2388235"/>
            <a:ext cx="499745" cy="889635"/>
            <a:chOff x="4113" y="2330"/>
            <a:chExt cx="590" cy="4927"/>
          </a:xfrm>
        </p:grpSpPr>
        <p:grpSp>
          <p:nvGrpSpPr>
            <p:cNvPr id="54" name="组合 53"/>
            <p:cNvGrpSpPr/>
            <p:nvPr/>
          </p:nvGrpSpPr>
          <p:grpSpPr>
            <a:xfrm>
              <a:off x="4113" y="2330"/>
              <a:ext cx="589" cy="4927"/>
              <a:chOff x="4240" y="3258"/>
              <a:chExt cx="589" cy="4008"/>
            </a:xfrm>
          </p:grpSpPr>
          <p:grpSp>
            <p:nvGrpSpPr>
              <p:cNvPr id="55" name="组合 54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64" name="直接连接符 63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83" name="直接连接符 82"/>
            <p:cNvCxnSpPr/>
            <p:nvPr/>
          </p:nvCxnSpPr>
          <p:spPr>
            <a:xfrm rot="5400000" flipH="1">
              <a:off x="4564" y="4686"/>
              <a:ext cx="0" cy="277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文本框 8"/>
          <p:cNvSpPr txBox="1"/>
          <p:nvPr/>
        </p:nvSpPr>
        <p:spPr>
          <a:xfrm>
            <a:off x="2297853" y="2143337"/>
            <a:ext cx="181356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雅典民主政治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3760893" y="4906857"/>
            <a:ext cx="498687" cy="795867"/>
            <a:chOff x="4240" y="3258"/>
            <a:chExt cx="589" cy="4008"/>
          </a:xfrm>
        </p:grpSpPr>
        <p:grpSp>
          <p:nvGrpSpPr>
            <p:cNvPr id="16" name="组合 15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组合 35"/>
          <p:cNvGrpSpPr/>
          <p:nvPr/>
        </p:nvGrpSpPr>
        <p:grpSpPr>
          <a:xfrm rot="0">
            <a:off x="595207" y="2385483"/>
            <a:ext cx="498687" cy="2907453"/>
            <a:chOff x="4240" y="3258"/>
            <a:chExt cx="589" cy="4008"/>
          </a:xfrm>
        </p:grpSpPr>
        <p:grpSp>
          <p:nvGrpSpPr>
            <p:cNvPr id="37" name="组合 36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1" name="直接连接符 40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文本框 43"/>
          <p:cNvSpPr txBox="1"/>
          <p:nvPr/>
        </p:nvSpPr>
        <p:spPr>
          <a:xfrm rot="840000">
            <a:off x="8049683" y="5980642"/>
            <a:ext cx="2621280" cy="583565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古代欧洲文明</a:t>
            </a:r>
            <a:endParaRPr kumimoji="0" lang="zh-CN" altLang="en-US" sz="3200" b="0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067" y="2517563"/>
            <a:ext cx="626533" cy="2393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西方文明的源头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7600" y="5068570"/>
            <a:ext cx="785707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罗马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13093" y="6241203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罗马帝国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063413" y="2532803"/>
            <a:ext cx="463127" cy="2388723"/>
            <a:chOff x="1243" y="2890"/>
            <a:chExt cx="547" cy="2127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1777" y="2890"/>
              <a:ext cx="13" cy="2127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文本框 24"/>
            <p:cNvSpPr txBox="1"/>
            <p:nvPr/>
          </p:nvSpPr>
          <p:spPr>
            <a:xfrm>
              <a:off x="1243" y="3625"/>
              <a:ext cx="547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135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Arial" panose="020B0604020202020204"/>
                </a:rPr>
                <a:t>继承</a:t>
              </a:r>
              <a:endParaRPr kumimoji="0" lang="zh-CN" altLang="en-US" sz="213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13560" y="4254077"/>
            <a:ext cx="499533" cy="2140373"/>
            <a:chOff x="4113" y="2330"/>
            <a:chExt cx="590" cy="4927"/>
          </a:xfrm>
        </p:grpSpPr>
        <p:grpSp>
          <p:nvGrpSpPr>
            <p:cNvPr id="46" name="组合 45"/>
            <p:cNvGrpSpPr/>
            <p:nvPr/>
          </p:nvGrpSpPr>
          <p:grpSpPr>
            <a:xfrm>
              <a:off x="4113" y="2330"/>
              <a:ext cx="589" cy="4927"/>
              <a:chOff x="4240" y="3258"/>
              <a:chExt cx="589" cy="4008"/>
            </a:xfrm>
          </p:grpSpPr>
          <p:grpSp>
            <p:nvGrpSpPr>
              <p:cNvPr id="47" name="组合 46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51" name="直接连接符 50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2" name="直接连接符 51"/>
            <p:cNvCxnSpPr/>
            <p:nvPr/>
          </p:nvCxnSpPr>
          <p:spPr>
            <a:xfrm rot="5400000" flipH="1">
              <a:off x="4564" y="4686"/>
              <a:ext cx="0" cy="277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3" name="文本框 52"/>
          <p:cNvSpPr txBox="1"/>
          <p:nvPr/>
        </p:nvSpPr>
        <p:spPr>
          <a:xfrm>
            <a:off x="2313093" y="3964517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罗马城邦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297853" y="5067723"/>
            <a:ext cx="15417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罗马共和国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67953" y="2161117"/>
            <a:ext cx="181356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伯里克利改革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130887" y="3051810"/>
            <a:ext cx="317246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地跨欧亚非三洲的大帝国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260427" y="4739217"/>
            <a:ext cx="2085340" cy="10782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《十二铜表法》</a:t>
            </a:r>
            <a:endParaRPr lang="zh-CN" altLang="en-US" sz="2135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algn="l"/>
            <a:endParaRPr lang="zh-CN" altLang="en-US" sz="2135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地中海霸主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009813" y="6076950"/>
            <a:ext cx="2628900" cy="749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黄金时期</a:t>
            </a:r>
            <a:endParaRPr lang="zh-CN" altLang="en-US" sz="2135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地中海成为罗马内湖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67" name="组合 66"/>
          <p:cNvGrpSpPr/>
          <p:nvPr/>
        </p:nvGrpSpPr>
        <p:grpSpPr>
          <a:xfrm rot="0">
            <a:off x="3527213" y="6076950"/>
            <a:ext cx="498687" cy="795867"/>
            <a:chOff x="4240" y="3258"/>
            <a:chExt cx="589" cy="4008"/>
          </a:xfrm>
        </p:grpSpPr>
        <p:grpSp>
          <p:nvGrpSpPr>
            <p:cNvPr id="68" name="组合 67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72" name="直接连接符 71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文本框 72"/>
          <p:cNvSpPr txBox="1"/>
          <p:nvPr/>
        </p:nvSpPr>
        <p:spPr>
          <a:xfrm>
            <a:off x="8863753" y="3569123"/>
            <a:ext cx="26212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光荣属于希腊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伟大属于罗马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75" name="图片 74" descr="C:/Users/lenovo/AppData/Local/Temp/kaimatting_20200228131144/output_20200228131147..pngoutput_20200228131147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640000">
            <a:off x="6236547" y="3023023"/>
            <a:ext cx="2530687" cy="2070100"/>
          </a:xfrm>
          <a:prstGeom prst="rect">
            <a:avLst/>
          </a:prstGeom>
        </p:spPr>
      </p:pic>
      <p:sp>
        <p:nvSpPr>
          <p:cNvPr id="76" name="圆角矩形标注 75"/>
          <p:cNvSpPr/>
          <p:nvPr/>
        </p:nvSpPr>
        <p:spPr>
          <a:xfrm>
            <a:off x="9300633" y="3013803"/>
            <a:ext cx="823807" cy="542528"/>
          </a:xfrm>
          <a:prstGeom prst="wedgeRoundRectCallout">
            <a:avLst>
              <a:gd name="adj1" fmla="val -30986"/>
              <a:gd name="adj2" fmla="val 68458"/>
              <a:gd name="adj3" fmla="val 16667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民主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7" name="圆角矩形标注 76"/>
          <p:cNvSpPr/>
          <p:nvPr/>
        </p:nvSpPr>
        <p:spPr>
          <a:xfrm>
            <a:off x="9331960" y="4607228"/>
            <a:ext cx="792480" cy="542529"/>
          </a:xfrm>
          <a:prstGeom prst="wedgeRoundRectCallout">
            <a:avLst>
              <a:gd name="adj1" fmla="val -36645"/>
              <a:gd name="adj2" fmla="val -6486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法律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-82550" y="0"/>
            <a:ext cx="275463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叁：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时空观念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" y="561340"/>
            <a:ext cx="11199495" cy="1599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 bldLvl="0" animBg="1"/>
      <p:bldP spid="44" grpId="0" bldLvl="0" animBg="1"/>
      <p:bldP spid="62" grpId="0"/>
      <p:bldP spid="63" grpId="0"/>
      <p:bldP spid="21" grpId="0"/>
      <p:bldP spid="53" grpId="0"/>
      <p:bldP spid="59" grpId="0"/>
      <p:bldP spid="23" grpId="0"/>
      <p:bldP spid="65" grpId="0"/>
      <p:bldP spid="66" grpId="0"/>
      <p:bldP spid="73" grpId="0"/>
      <p:bldP spid="76" grpId="0" bldLvl="0" animBg="1"/>
      <p:bldP spid="77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339090" y="8636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337820" y="482854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统治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7820" y="1685925"/>
            <a:ext cx="1049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自然环境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9090" y="295910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城邦代表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18770" y="378206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特点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433830" y="910590"/>
            <a:ext cx="1579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公元前8世纪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464310" y="1576705"/>
            <a:ext cx="5935345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多山，各地区间的联系受阻，</a:t>
            </a: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不便统一</a:t>
            </a:r>
            <a:r>
              <a:rPr lang="en-US" altLang="zh-CN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城邦林立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951990" y="2866390"/>
            <a:ext cx="323088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雅典</a:t>
            </a:r>
            <a:r>
              <a:rPr lang="en-US" sz="2000">
                <a:solidFill>
                  <a:srgbClr val="40404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：实行奴隶制民主政治</a:t>
            </a:r>
            <a:endParaRPr lang="en-US" sz="2000" b="0">
              <a:solidFill>
                <a:srgbClr val="40404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斯巴达</a:t>
            </a:r>
            <a:r>
              <a:rPr lang="en-US" sz="2000">
                <a:solidFill>
                  <a:srgbClr val="40404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：军事化城邦</a:t>
            </a:r>
            <a:endParaRPr lang="en-US" altLang="en-US" sz="2000" b="0">
              <a:solidFill>
                <a:srgbClr val="40404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433830" y="3843655"/>
            <a:ext cx="1706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“小国寡民”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387475" y="4784725"/>
            <a:ext cx="875347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城邦</a:t>
            </a:r>
            <a:r>
              <a:rPr 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居民分为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公民和非公民</a:t>
            </a:r>
            <a:r>
              <a:rPr 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外邦人和奴隶</a:t>
            </a:r>
            <a:r>
              <a:rPr 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)，二者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界限分明</a:t>
            </a:r>
            <a:r>
              <a:rPr 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，非公民转化为公民，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极为困难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1236980" y="5816600"/>
            <a:ext cx="8293735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古代希腊是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欧洲文明的发祥地</a:t>
            </a:r>
            <a:r>
              <a:rPr lang="en-US" sz="200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，古希腊文明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是现代西方文明的源头之一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271780" y="58166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地位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13"/>
            </p:custDataLst>
          </p:nvPr>
        </p:nvGrpSpPr>
        <p:grpSpPr>
          <a:xfrm>
            <a:off x="1224915" y="1786890"/>
            <a:ext cx="239395" cy="617220"/>
            <a:chOff x="4447" y="1637"/>
            <a:chExt cx="1111" cy="2887"/>
          </a:xfrm>
        </p:grpSpPr>
        <p:sp>
          <p:nvSpPr>
            <p:cNvPr id="20" name="任意多边形 19"/>
            <p:cNvSpPr/>
            <p:nvPr>
              <p:custDataLst>
                <p:tags r:id="rId14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5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1464310" y="2078990"/>
            <a:ext cx="8786495" cy="398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/>
            <a:r>
              <a:rPr lang="zh-CN" altLang="en-US" sz="200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环海、多岛屿，希腊海岸线曲折，港湾众多</a:t>
            </a:r>
            <a:r>
              <a:rPr lang="en-US" altLang="zh-CN" sz="200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适宜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航海业和海外贸易的发展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195445" y="132715"/>
            <a:ext cx="332486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知识点0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城邦时代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Freeform 528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4" name="图片 3" descr="t0144311f341f35170d.jp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49620" y="2581275"/>
            <a:ext cx="2016125" cy="21723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8006715" y="2581275"/>
            <a:ext cx="2606040" cy="2073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t" forceAA="0">
            <a:no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Calibri" panose="020F0502020204030204" pitchFamily="34" charset="0"/>
              </a:rPr>
              <a:t>“我们都是希腊人。我们的法律，我们的文学，我们的宗教，我们的艺术，都根源于希腊。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Calibri" panose="020F0502020204030204" pitchFamily="34" charset="0"/>
              </a:rPr>
              <a:t>——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Calibri" panose="020F0502020204030204" pitchFamily="34" charset="0"/>
              </a:rPr>
              <a:t>英国诗人雪莱</a:t>
            </a:r>
            <a:endParaRPr kumimoji="0" lang="zh-CN" altLang="en-US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3" grpId="0" bldLvl="0" animBg="1"/>
      <p:bldP spid="2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>
          <a:xfrm>
            <a:off x="250825" y="201549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高峰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02260" y="504380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评价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50190" y="359283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实质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148715" y="1860550"/>
            <a:ext cx="1283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伯里克利改革</a:t>
            </a:r>
            <a:endParaRPr lang="zh-CN" alt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>
            <a:off x="2208530" y="940435"/>
            <a:ext cx="239395" cy="2394585"/>
            <a:chOff x="4447" y="1637"/>
            <a:chExt cx="1111" cy="2887"/>
          </a:xfrm>
        </p:grpSpPr>
        <p:sp>
          <p:nvSpPr>
            <p:cNvPr id="20" name="任意多边形 19"/>
            <p:cNvSpPr/>
            <p:nvPr>
              <p:custDataLst>
                <p:tags r:id="rId6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>
              <p:custDataLst>
                <p:tags r:id="rId7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2432685" y="7296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  <a:endParaRPr lang="zh-CN" alt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2447925" y="181546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措施</a:t>
            </a:r>
            <a:endParaRPr lang="zh-CN" alt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2447925" y="303403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</a:t>
            </a:r>
            <a:endParaRPr lang="zh-CN" alt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3225165" y="729615"/>
            <a:ext cx="2341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公元前5世纪中后期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3304540" y="1218565"/>
            <a:ext cx="7038975" cy="1630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扩大了公民的权利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：除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十将军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的职位外，雅典各级官职经由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抽签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的方式向所有公民开放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 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轮番而治</a:t>
            </a:r>
            <a:r>
              <a:rPr lang="en-US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：代表各地的10个主席团轮流主持城邦日常事务</a:t>
            </a: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公民大会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是最高权力机构，具有立法、司法等多种职前能。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④为了</a:t>
            </a:r>
            <a:r>
              <a:rPr lang="zh-CN" altLang="en-US" sz="200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保证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贫穷公民参政议政，建立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津贴制度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3390900" y="3095625"/>
            <a:ext cx="5262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雅典达到</a:t>
            </a: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全盛，奴隶制民主政治发展到高峰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3223260" y="1301750"/>
            <a:ext cx="239395" cy="1464310"/>
            <a:chOff x="4447" y="1637"/>
            <a:chExt cx="1111" cy="2887"/>
          </a:xfrm>
        </p:grpSpPr>
        <p:sp>
          <p:nvSpPr>
            <p:cNvPr id="33" name="任意多边形 32"/>
            <p:cNvSpPr/>
            <p:nvPr>
              <p:custDataLst>
                <p:tags r:id="rId15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>
              <p:custDataLst>
                <p:tags r:id="rId16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1083310" y="3654425"/>
            <a:ext cx="475488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奴隶主民主政治(少数奴隶主贵族的民主)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8"/>
            </p:custDataLst>
          </p:nvPr>
        </p:nvSpPr>
        <p:spPr>
          <a:xfrm>
            <a:off x="2183765" y="4337685"/>
            <a:ext cx="750443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是古代希腊乃至世界的光辉典范，对罗马城邦的共和体制、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近代西方国家的资产阶级民主政治产生了深远影响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9"/>
            </p:custDataLst>
          </p:nvPr>
        </p:nvSpPr>
        <p:spPr>
          <a:xfrm>
            <a:off x="2353945" y="6054725"/>
            <a:ext cx="779716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  <a:buNone/>
            </a:pPr>
            <a:r>
              <a:rPr lang="en-US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(2)权力的滥用和误用：容易成为野心家争权夺利的工具，甚至沦为暴民政治</a:t>
            </a:r>
            <a:endParaRPr lang="en-US" altLang="en-US" sz="20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8" name="组合 37"/>
          <p:cNvGrpSpPr/>
          <p:nvPr>
            <p:custDataLst>
              <p:tags r:id="rId20"/>
            </p:custDataLst>
          </p:nvPr>
        </p:nvGrpSpPr>
        <p:grpSpPr>
          <a:xfrm>
            <a:off x="1182370" y="4677410"/>
            <a:ext cx="239395" cy="1301750"/>
            <a:chOff x="4447" y="1637"/>
            <a:chExt cx="1111" cy="2887"/>
          </a:xfrm>
        </p:grpSpPr>
        <p:sp>
          <p:nvSpPr>
            <p:cNvPr id="40" name="任意多边形 39"/>
            <p:cNvSpPr/>
            <p:nvPr>
              <p:custDataLst>
                <p:tags r:id="rId21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>
              <p:custDataLst>
                <p:tags r:id="rId22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>
            <p:custDataLst>
              <p:tags r:id="rId23"/>
            </p:custDataLst>
          </p:nvPr>
        </p:nvSpPr>
        <p:spPr>
          <a:xfrm>
            <a:off x="1445260" y="572325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消极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1445260" y="449135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积极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8" name="组合 47"/>
          <p:cNvGrpSpPr/>
          <p:nvPr>
            <p:custDataLst>
              <p:tags r:id="rId25"/>
            </p:custDataLst>
          </p:nvPr>
        </p:nvGrpSpPr>
        <p:grpSpPr>
          <a:xfrm>
            <a:off x="2153920" y="5565775"/>
            <a:ext cx="239395" cy="829945"/>
            <a:chOff x="4447" y="1637"/>
            <a:chExt cx="1111" cy="2887"/>
          </a:xfrm>
        </p:grpSpPr>
        <p:sp>
          <p:nvSpPr>
            <p:cNvPr id="51" name="任意多边形 50"/>
            <p:cNvSpPr/>
            <p:nvPr>
              <p:custDataLst>
                <p:tags r:id="rId26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>
              <p:custDataLst>
                <p:tags r:id="rId27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>
            <p:custDataLst>
              <p:tags r:id="rId28"/>
            </p:custDataLst>
          </p:nvPr>
        </p:nvSpPr>
        <p:spPr>
          <a:xfrm>
            <a:off x="2289810" y="5272405"/>
            <a:ext cx="7926070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  <a:buNone/>
            </a:pPr>
            <a:r>
              <a:rPr lang="en-US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(1)雅典民主政治仅适用于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成年男性公民</a:t>
            </a:r>
            <a:r>
              <a:rPr lang="en-US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，占雅典人口绝大多数的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外邦人、妇女、奴隶</a:t>
            </a:r>
            <a:r>
              <a:rPr lang="en-US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没有任何政治权利</a:t>
            </a:r>
            <a:endParaRPr lang="en-US" altLang="en-US" sz="20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9"/>
            </p:custDataLst>
          </p:nvPr>
        </p:nvSpPr>
        <p:spPr>
          <a:xfrm>
            <a:off x="3593465" y="55880"/>
            <a:ext cx="397827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知识点0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雅典民主政治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Freeform 528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10" name="图片 9" descr="62f7f7630c74dedfdbf0fd91a88a9a1e.jp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180" y="1218565"/>
            <a:ext cx="1163320" cy="1431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 bldLvl="0" animBg="1"/>
      <p:bldP spid="35" grpId="0" bldLvl="0" animBg="1"/>
      <p:bldP spid="36" grpId="0" bldLvl="0" animBg="1"/>
      <p:bldP spid="37" grpId="0" bldLvl="0" animBg="1"/>
      <p:bldP spid="56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032510" y="1064895"/>
            <a:ext cx="653288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ctr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伯罗奔尼撒战争使整个希腊开始由盛转衰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0" algn="l" eaLnBrk="1" fontAlgn="ctr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希腊北部边陲的</a:t>
            </a:r>
            <a:r>
              <a:rPr lang="zh-CN" altLang="en-US" sz="200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马其顿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崛起，成为军事强国，趁机入侵。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H="1">
            <a:off x="7789863" y="-5334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81915" y="545020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0490" y="121094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背景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1915" y="211645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过程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39065" y="323596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结果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844675" y="5998845"/>
            <a:ext cx="5743575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亚历山大东征</a:t>
            </a:r>
            <a:r>
              <a:rPr lang="zh-CN" altLang="en-US" sz="200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具有侵略性质，给东方人民带来巨大灾难，也掠夺了东方世界的无数财富。</a:t>
            </a:r>
            <a:endParaRPr lang="zh-CN" altLang="en-US" sz="2000" b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010920" y="2158365"/>
            <a:ext cx="526288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ctr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小亚细亚</a:t>
            </a:r>
            <a:r>
              <a:rPr lang="en-US" altLang="zh-CN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埃及</a:t>
            </a:r>
            <a:r>
              <a:rPr lang="en-US" altLang="zh-CN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回师两河流域</a:t>
            </a:r>
            <a:r>
              <a:rPr lang="en-US" altLang="zh-CN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印度河流域</a:t>
            </a:r>
            <a:endParaRPr lang="zh-CN" altLang="en-US" sz="20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2084070" y="4316095"/>
            <a:ext cx="539813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effectLst/>
                <a:latin typeface="Calibri" panose="020F0502020204030204"/>
                <a:ea typeface="楷体" panose="02010609060101010101" pitchFamily="49" charset="-122"/>
                <a:sym typeface="+mn-ea"/>
              </a:rPr>
              <a:t>①</a:t>
            </a:r>
            <a:r>
              <a:rPr lang="zh-CN" altLang="en-US" sz="200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促进东西方文化的大交汇，加强了东西方之间的经济联系和贸易往来</a:t>
            </a:r>
            <a:endParaRPr lang="zh-CN" altLang="en-US" sz="2000" b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26" name="组合 25"/>
          <p:cNvGrpSpPr/>
          <p:nvPr>
            <p:custDataLst>
              <p:tags r:id="rId10"/>
            </p:custDataLst>
          </p:nvPr>
        </p:nvGrpSpPr>
        <p:grpSpPr>
          <a:xfrm>
            <a:off x="995680" y="4994275"/>
            <a:ext cx="239395" cy="1406525"/>
            <a:chOff x="4447" y="1637"/>
            <a:chExt cx="1111" cy="2887"/>
          </a:xfrm>
        </p:grpSpPr>
        <p:sp>
          <p:nvSpPr>
            <p:cNvPr id="27" name="任意多边形 26"/>
            <p:cNvSpPr/>
            <p:nvPr>
              <p:custDataLst>
                <p:tags r:id="rId11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>
              <p:custDataLst>
                <p:tags r:id="rId12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1235075" y="479615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积极</a:t>
            </a:r>
            <a:endParaRPr lang="zh-CN" altLang="en-US" sz="2000" b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1010920" y="3142615"/>
            <a:ext cx="1266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亚历山大帝国建立</a:t>
            </a:r>
            <a:endParaRPr lang="zh-CN" altLang="en-US" sz="2000" b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3" name="组合 32"/>
          <p:cNvGrpSpPr/>
          <p:nvPr>
            <p:custDataLst>
              <p:tags r:id="rId15"/>
            </p:custDataLst>
          </p:nvPr>
        </p:nvGrpSpPr>
        <p:grpSpPr>
          <a:xfrm>
            <a:off x="927100" y="1103630"/>
            <a:ext cx="239395" cy="629285"/>
            <a:chOff x="4447" y="1637"/>
            <a:chExt cx="1111" cy="2887"/>
          </a:xfrm>
        </p:grpSpPr>
        <p:sp>
          <p:nvSpPr>
            <p:cNvPr id="34" name="任意多边形 33"/>
            <p:cNvSpPr/>
            <p:nvPr>
              <p:custDataLst>
                <p:tags r:id="rId16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>
              <p:custDataLst>
                <p:tags r:id="rId17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>
            <p:custDataLst>
              <p:tags r:id="rId18"/>
            </p:custDataLst>
          </p:nvPr>
        </p:nvGrpSpPr>
        <p:grpSpPr>
          <a:xfrm>
            <a:off x="2193290" y="2980055"/>
            <a:ext cx="1011555" cy="1021080"/>
            <a:chOff x="6586" y="4800"/>
            <a:chExt cx="1593" cy="1608"/>
          </a:xfrm>
        </p:grpSpPr>
        <p:sp>
          <p:nvSpPr>
            <p:cNvPr id="16" name="文本框 15"/>
            <p:cNvSpPr txBox="1"/>
            <p:nvPr>
              <p:custDataLst>
                <p:tags r:id="rId19"/>
              </p:custDataLst>
            </p:nvPr>
          </p:nvSpPr>
          <p:spPr>
            <a:xfrm>
              <a:off x="6963" y="4800"/>
              <a:ext cx="12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eaLnBrk="1" fontAlgn="ctr" latinLnBrk="0" hangingPunct="1">
                <a:lnSpc>
                  <a:spcPct val="100000"/>
                </a:lnSpc>
                <a:buNone/>
              </a:pPr>
              <a:r>
                <a:rPr lang="zh-CN" altLang="en-US" sz="200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疆域</a:t>
              </a:r>
              <a:endParaRPr lang="zh-CN" altLang="en-US" sz="2000" b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20"/>
              </p:custDataLst>
            </p:nvPr>
          </p:nvSpPr>
          <p:spPr>
            <a:xfrm>
              <a:off x="6896" y="5780"/>
              <a:ext cx="10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范围</a:t>
              </a:r>
              <a:endParaRPr lang="zh-CN" altLang="en-US" sz="2000" b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grpSp>
          <p:nvGrpSpPr>
            <p:cNvPr id="37" name="组合 36"/>
            <p:cNvGrpSpPr/>
            <p:nvPr>
              <p:custDataLst>
                <p:tags r:id="rId21"/>
              </p:custDataLst>
            </p:nvPr>
          </p:nvGrpSpPr>
          <p:grpSpPr>
            <a:xfrm>
              <a:off x="6586" y="5115"/>
              <a:ext cx="377" cy="956"/>
              <a:chOff x="4447" y="1637"/>
              <a:chExt cx="1111" cy="2887"/>
            </a:xfrm>
          </p:grpSpPr>
          <p:sp>
            <p:nvSpPr>
              <p:cNvPr id="38" name="任意多边形 37"/>
              <p:cNvSpPr/>
              <p:nvPr>
                <p:custDataLst>
                  <p:tags r:id="rId22"/>
                </p:custDataLst>
              </p:nvPr>
            </p:nvSpPr>
            <p:spPr>
              <a:xfrm>
                <a:off x="4823" y="1637"/>
                <a:ext cx="735" cy="2887"/>
              </a:xfrm>
              <a:custGeom>
                <a:avLst/>
                <a:gdLst>
                  <a:gd name="connisteX0" fmla="*/ 446405 w 466725"/>
                  <a:gd name="connsiteY0" fmla="*/ 0 h 4735195"/>
                  <a:gd name="connisteX1" fmla="*/ 0 w 466725"/>
                  <a:gd name="connsiteY1" fmla="*/ 0 h 4735195"/>
                  <a:gd name="connisteX2" fmla="*/ 0 w 466725"/>
                  <a:gd name="connsiteY2" fmla="*/ 4735195 h 4735195"/>
                  <a:gd name="connisteX3" fmla="*/ 466725 w 466725"/>
                  <a:gd name="connsiteY3" fmla="*/ 4735195 h 473519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466725" h="4735195">
                    <a:moveTo>
                      <a:pt x="446405" y="0"/>
                    </a:moveTo>
                    <a:lnTo>
                      <a:pt x="0" y="0"/>
                    </a:lnTo>
                    <a:lnTo>
                      <a:pt x="0" y="4735195"/>
                    </a:lnTo>
                    <a:lnTo>
                      <a:pt x="466725" y="473519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39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4447" y="3004"/>
                <a:ext cx="390" cy="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文本框 41"/>
          <p:cNvSpPr txBox="1"/>
          <p:nvPr>
            <p:custDataLst>
              <p:tags r:id="rId24"/>
            </p:custDataLst>
          </p:nvPr>
        </p:nvSpPr>
        <p:spPr>
          <a:xfrm>
            <a:off x="3081020" y="2895600"/>
            <a:ext cx="448437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ctr" latinLnBrk="0" hangingPunct="1">
              <a:lnSpc>
                <a:spcPct val="100000"/>
              </a:lnSpc>
              <a:buNone/>
            </a:pP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西起希腊，东到印度河流域，北抵中亚，南达埃及。</a:t>
            </a:r>
            <a:endParaRPr lang="zh-CN" altLang="en-US" sz="20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25"/>
            </p:custDataLst>
          </p:nvPr>
        </p:nvSpPr>
        <p:spPr>
          <a:xfrm>
            <a:off x="3204845" y="3602355"/>
            <a:ext cx="2468880" cy="398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00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地跨欧、亚、非三洲</a:t>
            </a:r>
            <a:endParaRPr lang="zh-CN" altLang="en-US" sz="2000" b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8" name="组合 47"/>
          <p:cNvGrpSpPr/>
          <p:nvPr>
            <p:custDataLst>
              <p:tags r:id="rId26"/>
            </p:custDataLst>
          </p:nvPr>
        </p:nvGrpSpPr>
        <p:grpSpPr>
          <a:xfrm>
            <a:off x="1844675" y="4585970"/>
            <a:ext cx="239395" cy="957580"/>
            <a:chOff x="4447" y="1637"/>
            <a:chExt cx="1111" cy="2887"/>
          </a:xfrm>
        </p:grpSpPr>
        <p:sp>
          <p:nvSpPr>
            <p:cNvPr id="49" name="任意多边形 48"/>
            <p:cNvSpPr/>
            <p:nvPr>
              <p:custDataLst>
                <p:tags r:id="rId27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/>
            <p:nvPr>
              <p:custDataLst>
                <p:tags r:id="rId28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/>
          <p:cNvSpPr txBox="1"/>
          <p:nvPr>
            <p:custDataLst>
              <p:tags r:id="rId29"/>
            </p:custDataLst>
          </p:nvPr>
        </p:nvSpPr>
        <p:spPr>
          <a:xfrm>
            <a:off x="1237615" y="615251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消极</a:t>
            </a:r>
            <a:endParaRPr lang="zh-CN" altLang="en-US" sz="2000" b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2" name="文本框 51"/>
          <p:cNvSpPr txBox="1"/>
          <p:nvPr>
            <p:custDataLst>
              <p:tags r:id="rId30"/>
            </p:custDataLst>
          </p:nvPr>
        </p:nvSpPr>
        <p:spPr>
          <a:xfrm>
            <a:off x="2084070" y="5194935"/>
            <a:ext cx="552259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effectLst/>
                <a:latin typeface="Calibri" panose="020F0502020204030204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亚历山大在帝国境内建造了几十座新城，后来</a:t>
            </a:r>
            <a:r>
              <a:rPr lang="zh-CN" altLang="en-US" sz="200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成为新的经济文化中心。</a:t>
            </a:r>
            <a:endParaRPr lang="zh-CN" altLang="en-US" sz="2000" b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1"/>
            </p:custDataLst>
          </p:nvPr>
        </p:nvSpPr>
        <p:spPr>
          <a:xfrm>
            <a:off x="3081020" y="132715"/>
            <a:ext cx="368935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03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亚历山大帝国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32"/>
            </p:custDataLst>
          </p:nvPr>
        </p:nvSpPr>
        <p:spPr>
          <a:xfrm>
            <a:off x="8734425" y="35750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Freeform 528"/>
          <p:cNvSpPr>
            <a:spLocks noEditPoints="1"/>
          </p:cNvSpPr>
          <p:nvPr>
            <p:custDataLst>
              <p:tags r:id="rId33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cxnSp>
        <p:nvCxnSpPr>
          <p:cNvPr id="9" name="肘形连接符 8"/>
          <p:cNvCxnSpPr/>
          <p:nvPr>
            <p:custDataLst>
              <p:tags r:id="rId34"/>
            </p:custDataLst>
          </p:nvPr>
        </p:nvCxnSpPr>
        <p:spPr>
          <a:xfrm>
            <a:off x="5261610" y="3809365"/>
            <a:ext cx="4084320" cy="2004060"/>
          </a:xfrm>
          <a:prstGeom prst="bentConnector3">
            <a:avLst>
              <a:gd name="adj1" fmla="val 50016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文本框 9"/>
          <p:cNvSpPr txBox="1"/>
          <p:nvPr>
            <p:custDataLst>
              <p:tags r:id="rId35"/>
            </p:custDataLst>
          </p:nvPr>
        </p:nvSpPr>
        <p:spPr>
          <a:xfrm>
            <a:off x="8455660" y="5450205"/>
            <a:ext cx="3450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ctr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波斯帝国、亚历山大帝国、罗马帝国、拜占庭帝国、阿拉伯帝国、奥斯曼土耳其帝国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42250" y="1559560"/>
            <a:ext cx="414845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年黑龙江大庆）</a:t>
            </a:r>
            <a:r>
              <a:rPr lang="zh-CN" altLang="en-US" sz="2000" b="0">
                <a:solidFill>
                  <a:schemeClr val="dk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某兴趣小组准备排演历史剧，光荣属于希腊，下列剧本内容不符合雅典民主政治的是A．伯里克利主政时期，雅典民主政治发展到高峰B．公民大会是最高权力机构C．雅典建立津贴制度，以保证贫穷公民参政议政D．奴隶和妇女拥有政治权利</a:t>
            </a:r>
            <a:endParaRPr lang="zh-CN" altLang="en-US" sz="2000" b="0">
              <a:solidFill>
                <a:schemeClr val="dk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36"/>
            </p:custDataLst>
          </p:nvPr>
        </p:nvSpPr>
        <p:spPr>
          <a:xfrm>
            <a:off x="10550525" y="4244763"/>
            <a:ext cx="108204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en-US" altLang="zh-CN" sz="9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1" grpId="0" bldLvl="0" animBg="1"/>
      <p:bldP spid="15" grpId="0" bldLvl="0" animBg="1"/>
      <p:bldP spid="25" grpId="0" bldLvl="0" animBg="1"/>
      <p:bldP spid="32" grpId="0"/>
      <p:bldP spid="42" grpId="0" bldLvl="0" animBg="1"/>
      <p:bldP spid="43" grpId="0" bldLvl="0" animBg="1"/>
      <p:bldP spid="52" grpId="0" bldLvl="0" animBg="1"/>
      <p:bldP spid="4" grpId="0" bldLvl="0" animBg="1"/>
      <p:bldP spid="10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69215" y="113093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建立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2"/>
            </p:custDataLst>
          </p:nvPr>
        </p:nvCxnSpPr>
        <p:spPr>
          <a:xfrm flipH="1">
            <a:off x="7634923" y="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780" y="295275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统治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96950" y="465010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法律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67105" y="1130935"/>
            <a:ext cx="157988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公元前509年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843405" y="1652905"/>
            <a:ext cx="1960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奴隶制贵族共和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919605" y="2245995"/>
            <a:ext cx="5643245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元老院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贵族</a:t>
            </a:r>
            <a:r>
              <a:rPr 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组成，掌握国家统治的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决策权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sz="2000" b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公民大会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形式上的最高权力机关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2600325" y="3219450"/>
            <a:ext cx="208788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公元前450年左右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610485" y="3876675"/>
            <a:ext cx="196088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《十二铜表法》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0"/>
            </p:custDataLst>
          </p:nvPr>
        </p:nvSpPr>
        <p:spPr>
          <a:xfrm>
            <a:off x="2663825" y="4568190"/>
            <a:ext cx="399288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维护私有财产和奴隶主阶级的利益</a:t>
            </a:r>
            <a:endParaRPr kumimoji="0" lang="en-US" altLang="en-US" sz="2000" i="0" u="none" strike="noStrike" cap="none" spc="0" normalizeH="0" baseline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1"/>
            </p:custDataLst>
          </p:nvPr>
        </p:nvSpPr>
        <p:spPr>
          <a:xfrm>
            <a:off x="2663825" y="5217160"/>
            <a:ext cx="4978400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罗马第一部成文法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，是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后世罗马法典乃至欧洲法学的渊源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12"/>
            </p:custDataLst>
          </p:nvPr>
        </p:nvSpPr>
        <p:spPr>
          <a:xfrm>
            <a:off x="2527300" y="5988685"/>
            <a:ext cx="5095240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使量刑定罪有了文字依据，在一定程度上遏制了贵族对法律的曲解和滥用</a:t>
            </a:r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9" name="组合 48"/>
          <p:cNvGrpSpPr/>
          <p:nvPr>
            <p:custDataLst>
              <p:tags r:id="rId13"/>
            </p:custDataLst>
          </p:nvPr>
        </p:nvGrpSpPr>
        <p:grpSpPr>
          <a:xfrm>
            <a:off x="915670" y="1822450"/>
            <a:ext cx="239395" cy="3023870"/>
            <a:chOff x="4447" y="1637"/>
            <a:chExt cx="1111" cy="2887"/>
          </a:xfrm>
        </p:grpSpPr>
        <p:sp>
          <p:nvSpPr>
            <p:cNvPr id="50" name="任意多边形 49"/>
            <p:cNvSpPr/>
            <p:nvPr>
              <p:custDataLst>
                <p:tags r:id="rId14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>
              <p:custDataLst>
                <p:tags r:id="rId15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>
            <p:custDataLst>
              <p:tags r:id="rId16"/>
            </p:custDataLst>
          </p:nvPr>
        </p:nvSpPr>
        <p:spPr>
          <a:xfrm>
            <a:off x="1152525" y="165290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制度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17"/>
            </p:custDataLst>
          </p:nvPr>
        </p:nvSpPr>
        <p:spPr>
          <a:xfrm>
            <a:off x="1118870" y="2292350"/>
            <a:ext cx="758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政权机构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57" name="组合 56"/>
          <p:cNvGrpSpPr/>
          <p:nvPr>
            <p:custDataLst>
              <p:tags r:id="rId18"/>
            </p:custDataLst>
          </p:nvPr>
        </p:nvGrpSpPr>
        <p:grpSpPr>
          <a:xfrm>
            <a:off x="1597025" y="3404235"/>
            <a:ext cx="239395" cy="2983230"/>
            <a:chOff x="4447" y="1637"/>
            <a:chExt cx="1111" cy="2887"/>
          </a:xfrm>
        </p:grpSpPr>
        <p:sp>
          <p:nvSpPr>
            <p:cNvPr id="58" name="任意多边形 57"/>
            <p:cNvSpPr/>
            <p:nvPr>
              <p:custDataLst>
                <p:tags r:id="rId19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/>
            <p:cNvCxnSpPr/>
            <p:nvPr>
              <p:custDataLst>
                <p:tags r:id="rId20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>
            <p:custDataLst>
              <p:tags r:id="rId21"/>
            </p:custDataLst>
          </p:nvPr>
        </p:nvSpPr>
        <p:spPr>
          <a:xfrm>
            <a:off x="1843405" y="324802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22"/>
            </p:custDataLst>
          </p:nvPr>
        </p:nvSpPr>
        <p:spPr>
          <a:xfrm>
            <a:off x="1836420" y="387667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名称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2" name="文本框 61"/>
          <p:cNvSpPr txBox="1"/>
          <p:nvPr>
            <p:custDataLst>
              <p:tags r:id="rId23"/>
            </p:custDataLst>
          </p:nvPr>
        </p:nvSpPr>
        <p:spPr>
          <a:xfrm>
            <a:off x="1843405" y="462026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实质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3" name="文本框 62"/>
          <p:cNvSpPr txBox="1"/>
          <p:nvPr>
            <p:custDataLst>
              <p:tags r:id="rId24"/>
            </p:custDataLst>
          </p:nvPr>
        </p:nvSpPr>
        <p:spPr>
          <a:xfrm>
            <a:off x="1877695" y="537146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地位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25"/>
            </p:custDataLst>
          </p:nvPr>
        </p:nvSpPr>
        <p:spPr>
          <a:xfrm>
            <a:off x="1836420" y="614235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意义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6"/>
            </p:custDataLst>
          </p:nvPr>
        </p:nvSpPr>
        <p:spPr>
          <a:xfrm>
            <a:off x="2750185" y="170180"/>
            <a:ext cx="350393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04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罗马共和国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31106" name="文本占位符 431105"/>
          <p:cNvPicPr>
            <a:picLocks noGrp="1" noChangeAspect="1"/>
          </p:cNvPicPr>
          <p:nvPr>
            <p:custDataLst>
              <p:tags r:id="rId27"/>
            </p:custDataLst>
          </p:nvPr>
        </p:nvPicPr>
        <p:blipFill>
          <a:blip r:embed="rId28"/>
          <a:srcRect b="12847"/>
          <a:stretch>
            <a:fillRect/>
          </a:stretch>
        </p:blipFill>
        <p:spPr>
          <a:xfrm>
            <a:off x="5201920" y="3035935"/>
            <a:ext cx="2089785" cy="1353820"/>
          </a:xfrm>
          <a:prstGeom prst="rect">
            <a:avLst/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</p:pic>
      <p:sp>
        <p:nvSpPr>
          <p:cNvPr id="22" name="文本框 21"/>
          <p:cNvSpPr txBox="1"/>
          <p:nvPr>
            <p:custDataLst>
              <p:tags r:id="rId29"/>
            </p:custDataLst>
          </p:nvPr>
        </p:nvSpPr>
        <p:spPr>
          <a:xfrm>
            <a:off x="8442325" y="38417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Freeform 528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1"/>
            </p:custDataLst>
          </p:nvPr>
        </p:nvSpPr>
        <p:spPr>
          <a:xfrm>
            <a:off x="8948420" y="5351780"/>
            <a:ext cx="31032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0000"/>
              </a:lnSpc>
              <a:buNone/>
            </a:pPr>
            <a:r>
              <a:rPr lang="en-US" sz="20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区分</a:t>
            </a:r>
            <a:endParaRPr lang="en-US" sz="200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ct val="100000"/>
              </a:lnSpc>
              <a:buNone/>
            </a:pPr>
            <a:r>
              <a:rPr lang="en-US" sz="20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古巴比伦-《汉谟拉比法典》-迄今为止世界上第一部较为完整的成文法典</a:t>
            </a:r>
            <a:endParaRPr 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28" name="肘形连接符 27"/>
          <p:cNvCxnSpPr/>
          <p:nvPr>
            <p:custDataLst>
              <p:tags r:id="rId32"/>
            </p:custDataLst>
          </p:nvPr>
        </p:nvCxnSpPr>
        <p:spPr>
          <a:xfrm>
            <a:off x="3743325" y="3961765"/>
            <a:ext cx="5186045" cy="2277745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7805420" y="1215390"/>
            <a:ext cx="42456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年浙江温州）</a:t>
            </a:r>
            <a:r>
              <a:rPr lang="zh-CN" b="0">
                <a:ea typeface="宋体" panose="02010600030101010101" pitchFamily="2" charset="-122"/>
              </a:rPr>
              <a:t>公元前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b="0">
                <a:ea typeface="宋体" panose="02010600030101010101" pitchFamily="2" charset="-122"/>
              </a:rPr>
              <a:t>世纪中叶，罗马共和国颁布了适用于罗马公民的《十二铜表法》。罗马帝国时期，法律体系进一步完善，以便实施于分散在帝国各处的各族人民。由此可见，罗马法律不断发展的主要原因是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A</a:t>
            </a:r>
            <a:r>
              <a:rPr lang="zh-CN" b="0">
                <a:ea typeface="宋体" panose="02010600030101010101" pitchFamily="2" charset="-122"/>
              </a:rPr>
              <a:t>．统治区域不断扩大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b="0">
                <a:ea typeface="宋体" panose="02010600030101010101" pitchFamily="2" charset="-122"/>
              </a:rPr>
              <a:t>．古希腊文化广泛传播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C</a:t>
            </a:r>
            <a:r>
              <a:rPr lang="zh-CN" b="0">
                <a:ea typeface="宋体" panose="02010600030101010101" pitchFamily="2" charset="-122"/>
              </a:rPr>
              <a:t>．民主制度达到鼎盛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/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b="0">
                <a:ea typeface="宋体" panose="02010600030101010101" pitchFamily="2" charset="-122"/>
              </a:rPr>
              <a:t>．东西方文明交流互鉴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33"/>
            </p:custDataLst>
          </p:nvPr>
        </p:nvSpPr>
        <p:spPr>
          <a:xfrm>
            <a:off x="9185593" y="3961553"/>
            <a:ext cx="106362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altLang="zh-CN" sz="9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44" grpId="0" bldLvl="0" animBg="1"/>
      <p:bldP spid="45" grpId="0" bldLvl="0" animBg="1"/>
      <p:bldP spid="48" grpId="0" bldLvl="0" animBg="1"/>
      <p:bldP spid="2" grpId="0" bldLvl="0" animBg="1"/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 flipH="1">
            <a:off x="7673023" y="-8382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-7620" y="12319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建立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-6350" y="271018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扩张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-73025" y="495236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衰亡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739265" y="729615"/>
            <a:ext cx="1452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公元前27年</a:t>
            </a:r>
            <a:endParaRPr kumimoji="0" lang="en-US" altLang="en-US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850390" y="1233805"/>
            <a:ext cx="944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屋大维</a:t>
            </a:r>
            <a:endParaRPr kumimoji="0" lang="en-US" altLang="en-US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866265" y="1753870"/>
            <a:ext cx="2722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屋大维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首创“元首制”</a:t>
            </a:r>
            <a:endParaRPr kumimoji="0" lang="en-US" altLang="en-US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1048385" y="2617470"/>
            <a:ext cx="6475095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公元2世纪</a:t>
            </a:r>
            <a:r>
              <a:rPr 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，罗马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帝国进</a:t>
            </a:r>
            <a:r>
              <a:rPr 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入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黄金时期</a:t>
            </a:r>
            <a:r>
              <a:rPr 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，版图横跨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欧、亚、非三洲</a:t>
            </a:r>
            <a:r>
              <a:rPr lang="en-US" sz="20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地中海成为其“内湖”</a:t>
            </a:r>
            <a:endParaRPr lang="zh-CN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816100" y="3776345"/>
            <a:ext cx="4246880" cy="1014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①奴隶制危机，内部危机严重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②奢靡之风盛行，国家财政负担加重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日耳曼人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的不断入侵</a:t>
            </a:r>
            <a:endParaRPr lang="zh-CN" altLang="en-US" sz="2000" b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1576705" y="5076190"/>
            <a:ext cx="608965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公元395年</a:t>
            </a:r>
            <a:r>
              <a:rPr lang="zh-CN" altLang="en-US" sz="200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，罗马帝国分为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东罗马帝国和西罗马帝国</a:t>
            </a:r>
            <a:endParaRPr lang="en-US" altLang="en-US" sz="20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1739265" y="5659120"/>
            <a:ext cx="5474970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476年，西罗马帝国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日耳曼人</a:t>
            </a:r>
            <a:r>
              <a:rPr lang="zh-CN" altLang="en-US" sz="200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的打击下灭亡。</a:t>
            </a:r>
            <a:endParaRPr kumimoji="0" lang="zh-CN" altLang="en-US" sz="2000" b="0" i="0" u="none" strike="noStrike" cap="none" spc="0" normalizeH="0" baseline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12"/>
            </p:custDataLst>
          </p:nvPr>
        </p:nvGrpSpPr>
        <p:grpSpPr>
          <a:xfrm>
            <a:off x="808990" y="918210"/>
            <a:ext cx="239395" cy="1085215"/>
            <a:chOff x="4447" y="1637"/>
            <a:chExt cx="1111" cy="2887"/>
          </a:xfrm>
        </p:grpSpPr>
        <p:sp>
          <p:nvSpPr>
            <p:cNvPr id="31" name="任意多边形 30"/>
            <p:cNvSpPr/>
            <p:nvPr>
              <p:custDataLst>
                <p:tags r:id="rId13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>
              <p:custDataLst>
                <p:tags r:id="rId14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>
            <p:custDataLst>
              <p:tags r:id="rId15"/>
            </p:custDataLst>
          </p:nvPr>
        </p:nvSpPr>
        <p:spPr>
          <a:xfrm>
            <a:off x="1048385" y="1753870"/>
            <a:ext cx="81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标志 </a:t>
            </a:r>
            <a:endParaRPr kumimoji="0" lang="zh-CN" altLang="en-US" sz="2000" b="0" i="0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6"/>
            </p:custDataLst>
          </p:nvPr>
        </p:nvSpPr>
        <p:spPr>
          <a:xfrm>
            <a:off x="1048385" y="72961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时间</a:t>
            </a:r>
            <a:endParaRPr kumimoji="0" lang="zh-CN" altLang="en-US" sz="2000" b="0" i="0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17"/>
            </p:custDataLst>
          </p:nvPr>
        </p:nvSpPr>
        <p:spPr>
          <a:xfrm>
            <a:off x="1048385" y="120586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人物</a:t>
            </a:r>
            <a:endParaRPr kumimoji="0" lang="zh-CN" altLang="en-US" sz="2000" b="0" i="0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62" name="组合 61"/>
          <p:cNvGrpSpPr/>
          <p:nvPr>
            <p:custDataLst>
              <p:tags r:id="rId18"/>
            </p:custDataLst>
          </p:nvPr>
        </p:nvGrpSpPr>
        <p:grpSpPr>
          <a:xfrm>
            <a:off x="743585" y="4239260"/>
            <a:ext cx="239395" cy="1688465"/>
            <a:chOff x="4447" y="1637"/>
            <a:chExt cx="1111" cy="2887"/>
          </a:xfrm>
        </p:grpSpPr>
        <p:sp>
          <p:nvSpPr>
            <p:cNvPr id="63" name="任意多边形 62"/>
            <p:cNvSpPr/>
            <p:nvPr>
              <p:custDataLst>
                <p:tags r:id="rId19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/>
            <p:nvPr>
              <p:custDataLst>
                <p:tags r:id="rId20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64"/>
          <p:cNvSpPr txBox="1"/>
          <p:nvPr>
            <p:custDataLst>
              <p:tags r:id="rId21"/>
            </p:custDataLst>
          </p:nvPr>
        </p:nvSpPr>
        <p:spPr>
          <a:xfrm>
            <a:off x="892810" y="565912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灭亡</a:t>
            </a:r>
            <a:endParaRPr kumimoji="0" lang="zh-CN" altLang="en-US" sz="2000" b="0" i="0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6" name="文本框 65"/>
          <p:cNvSpPr txBox="1"/>
          <p:nvPr>
            <p:custDataLst>
              <p:tags r:id="rId22"/>
            </p:custDataLst>
          </p:nvPr>
        </p:nvSpPr>
        <p:spPr>
          <a:xfrm>
            <a:off x="885825" y="405130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原因</a:t>
            </a:r>
            <a:endParaRPr kumimoji="0" lang="zh-CN" altLang="en-US" sz="2000" b="0" i="0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8" name="文本框 67"/>
          <p:cNvSpPr txBox="1"/>
          <p:nvPr>
            <p:custDataLst>
              <p:tags r:id="rId23"/>
            </p:custDataLst>
          </p:nvPr>
        </p:nvSpPr>
        <p:spPr>
          <a:xfrm>
            <a:off x="885825" y="507619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分裂</a:t>
            </a:r>
            <a:endParaRPr kumimoji="0" lang="zh-CN" altLang="en-US" sz="2000" b="0" i="0" cap="none" spc="0" normalizeH="0" baseline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69" name="组合 68"/>
          <p:cNvGrpSpPr/>
          <p:nvPr>
            <p:custDataLst>
              <p:tags r:id="rId24"/>
            </p:custDataLst>
          </p:nvPr>
        </p:nvGrpSpPr>
        <p:grpSpPr>
          <a:xfrm>
            <a:off x="1576705" y="3909060"/>
            <a:ext cx="239395" cy="806450"/>
            <a:chOff x="4447" y="1637"/>
            <a:chExt cx="1111" cy="2887"/>
          </a:xfrm>
        </p:grpSpPr>
        <p:sp>
          <p:nvSpPr>
            <p:cNvPr id="70" name="任意多边形 69"/>
            <p:cNvSpPr/>
            <p:nvPr>
              <p:custDataLst>
                <p:tags r:id="rId25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连接符 70"/>
            <p:cNvCxnSpPr/>
            <p:nvPr>
              <p:custDataLst>
                <p:tags r:id="rId26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>
            <p:custDataLst>
              <p:tags r:id="rId27"/>
            </p:custDataLst>
          </p:nvPr>
        </p:nvSpPr>
        <p:spPr>
          <a:xfrm>
            <a:off x="2790190" y="98425"/>
            <a:ext cx="32727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05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罗马帝国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66485" y="221615"/>
            <a:ext cx="117665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30"/>
            </p:custDataLst>
          </p:nvPr>
        </p:nvSpPr>
        <p:spPr>
          <a:xfrm>
            <a:off x="8003540" y="12890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Freeform 528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148590" y="311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cxnSp>
        <p:nvCxnSpPr>
          <p:cNvPr id="28" name="肘形连接符 27"/>
          <p:cNvCxnSpPr/>
          <p:nvPr>
            <p:custDataLst>
              <p:tags r:id="rId32"/>
            </p:custDataLst>
          </p:nvPr>
        </p:nvCxnSpPr>
        <p:spPr>
          <a:xfrm flipV="1">
            <a:off x="4108450" y="4728210"/>
            <a:ext cx="4624705" cy="581025"/>
          </a:xfrm>
          <a:prstGeom prst="bentConnector3">
            <a:avLst>
              <a:gd name="adj1" fmla="val 50007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文本框 26"/>
          <p:cNvSpPr txBox="1"/>
          <p:nvPr>
            <p:custDataLst>
              <p:tags r:id="rId33"/>
            </p:custDataLst>
          </p:nvPr>
        </p:nvSpPr>
        <p:spPr>
          <a:xfrm>
            <a:off x="7823200" y="4952365"/>
            <a:ext cx="39433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东罗马帝国延续了近千年</a:t>
            </a:r>
            <a:endParaRPr lang="zh-CN" altLang="en-US" sz="200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20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1453年奥斯曼帝国攻陷都城，东罗马帝国灭亡。</a:t>
            </a:r>
            <a:endParaRPr lang="zh-CN" altLang="en-US" sz="200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02905" y="1233805"/>
            <a:ext cx="39878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ClrTx/>
              <a:buSzTx/>
              <a:buNone/>
            </a:pP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年黑龙江大庆）</a:t>
            </a:r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与“元首制”“罗马帝国”“奥古斯都”等关键词有关的历史人物是A．图特摩斯三世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B．汉谟拉比	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C．屋大维	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D．罗伯斯庇尔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34"/>
            </p:custDataLst>
          </p:nvPr>
        </p:nvSpPr>
        <p:spPr>
          <a:xfrm>
            <a:off x="9104948" y="3470063"/>
            <a:ext cx="106362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altLang="zh-CN" sz="9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3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8" grpId="0" bldLvl="0" animBg="1"/>
      <p:bldP spid="27" grpId="0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18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18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0918"/>
  <p:tag name="KSO_WM_TEMPLATE_THUMBS_INDEX" val="1、1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SLIDE_ID" val="custom20200918_2"/>
  <p:tag name="KSO_WM_TEMPLATE_SUBCATEGORY" val="0"/>
  <p:tag name="KSO_WM_SLIDE_ITEM_CNT" val="4"/>
  <p:tag name="KSO_WM_SLIDE_INDEX" val="2"/>
  <p:tag name="KSO_WM_TAG_VERSION" val="1.0"/>
  <p:tag name="KSO_WM_BEAUTIFY_FLAG" val="#wm#"/>
  <p:tag name="KSO_WM_TEMPLATE_CATEGORY" val="custom"/>
  <p:tag name="KSO_WM_TEMPLATE_INDEX" val="20200918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125.xml><?xml version="1.0" encoding="utf-8"?>
<p:tagLst xmlns:p="http://schemas.openxmlformats.org/presentationml/2006/main">
  <p:tag name="KSO_WM_UNIT_PLACING_PICTURE_USER_VIEWPORT" val="{&quot;height&quot;:1016,&quot;width&quot;:3483}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AS_UNIQUEID" val="320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210"/>
</p:tagLst>
</file>

<file path=ppt/tags/tag131.xml><?xml version="1.0" encoding="utf-8"?>
<p:tagLst xmlns:p="http://schemas.openxmlformats.org/presentationml/2006/main">
  <p:tag name="AS_UNIQUEID" val="3211"/>
</p:tagLst>
</file>

<file path=ppt/tags/tag132.xml><?xml version="1.0" encoding="utf-8"?>
<p:tagLst xmlns:p="http://schemas.openxmlformats.org/presentationml/2006/main">
  <p:tag name="AS_UNIQUEID" val="3212"/>
</p:tagLst>
</file>

<file path=ppt/tags/tag133.xml><?xml version="1.0" encoding="utf-8"?>
<p:tagLst xmlns:p="http://schemas.openxmlformats.org/presentationml/2006/main">
  <p:tag name="AS_UNIQUEID" val="3213"/>
</p:tagLst>
</file>

<file path=ppt/tags/tag134.xml><?xml version="1.0" encoding="utf-8"?>
<p:tagLst xmlns:p="http://schemas.openxmlformats.org/presentationml/2006/main">
  <p:tag name="AS_UNIQUEID" val="3214"/>
</p:tagLst>
</file>

<file path=ppt/tags/tag135.xml><?xml version="1.0" encoding="utf-8"?>
<p:tagLst xmlns:p="http://schemas.openxmlformats.org/presentationml/2006/main">
  <p:tag name="AS_UNIQUEID" val="3215"/>
</p:tagLst>
</file>

<file path=ppt/tags/tag136.xml><?xml version="1.0" encoding="utf-8"?>
<p:tagLst xmlns:p="http://schemas.openxmlformats.org/presentationml/2006/main">
  <p:tag name="AS_UNIQUEID" val="3216"/>
</p:tagLst>
</file>

<file path=ppt/tags/tag137.xml><?xml version="1.0" encoding="utf-8"?>
<p:tagLst xmlns:p="http://schemas.openxmlformats.org/presentationml/2006/main">
  <p:tag name="AS_UNIQUEID" val="3217"/>
</p:tagLst>
</file>

<file path=ppt/tags/tag138.xml><?xml version="1.0" encoding="utf-8"?>
<p:tagLst xmlns:p="http://schemas.openxmlformats.org/presentationml/2006/main">
  <p:tag name="AS_UNIQUEID" val="3218"/>
</p:tagLst>
</file>

<file path=ppt/tags/tag139.xml><?xml version="1.0" encoding="utf-8"?>
<p:tagLst xmlns:p="http://schemas.openxmlformats.org/presentationml/2006/main">
  <p:tag name="AS_UNIQUEID" val="321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3220"/>
</p:tagLst>
</file>

<file path=ppt/tags/tag141.xml><?xml version="1.0" encoding="utf-8"?>
<p:tagLst xmlns:p="http://schemas.openxmlformats.org/presentationml/2006/main">
  <p:tag name="AS_UNIQUEID" val="3221"/>
</p:tagLst>
</file>

<file path=ppt/tags/tag142.xml><?xml version="1.0" encoding="utf-8"?>
<p:tagLst xmlns:p="http://schemas.openxmlformats.org/presentationml/2006/main">
  <p:tag name="AS_UNIQUEID" val="3222"/>
</p:tagLst>
</file>

<file path=ppt/tags/tag143.xml><?xml version="1.0" encoding="utf-8"?>
<p:tagLst xmlns:p="http://schemas.openxmlformats.org/presentationml/2006/main">
  <p:tag name="AS_UNIQUEID" val="3223"/>
</p:tagLst>
</file>

<file path=ppt/tags/tag144.xml><?xml version="1.0" encoding="utf-8"?>
<p:tagLst xmlns:p="http://schemas.openxmlformats.org/presentationml/2006/main">
  <p:tag name="AS_UNIQUEID" val="3224"/>
</p:tagLst>
</file>

<file path=ppt/tags/tag145.xml><?xml version="1.0" encoding="utf-8"?>
<p:tagLst xmlns:p="http://schemas.openxmlformats.org/presentationml/2006/main">
  <p:tag name="AS_UNIQUEID" val="3230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AS_UNIQUEID" val="323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3233"/>
</p:tagLst>
</file>

<file path=ppt/tags/tag151.xml><?xml version="1.0" encoding="utf-8"?>
<p:tagLst xmlns:p="http://schemas.openxmlformats.org/presentationml/2006/main">
  <p:tag name="AS_UNIQUEID" val="3234"/>
</p:tagLst>
</file>

<file path=ppt/tags/tag152.xml><?xml version="1.0" encoding="utf-8"?>
<p:tagLst xmlns:p="http://schemas.openxmlformats.org/presentationml/2006/main">
  <p:tag name="AS_UNIQUEID" val="3235"/>
</p:tagLst>
</file>

<file path=ppt/tags/tag153.xml><?xml version="1.0" encoding="utf-8"?>
<p:tagLst xmlns:p="http://schemas.openxmlformats.org/presentationml/2006/main">
  <p:tag name="AS_UNIQUEID" val="3236"/>
</p:tagLst>
</file>

<file path=ppt/tags/tag154.xml><?xml version="1.0" encoding="utf-8"?>
<p:tagLst xmlns:p="http://schemas.openxmlformats.org/presentationml/2006/main">
  <p:tag name="AS_UNIQUEID" val="3237"/>
</p:tagLst>
</file>

<file path=ppt/tags/tag155.xml><?xml version="1.0" encoding="utf-8"?>
<p:tagLst xmlns:p="http://schemas.openxmlformats.org/presentationml/2006/main">
  <p:tag name="AS_UNIQUEID" val="3238"/>
</p:tagLst>
</file>

<file path=ppt/tags/tag156.xml><?xml version="1.0" encoding="utf-8"?>
<p:tagLst xmlns:p="http://schemas.openxmlformats.org/presentationml/2006/main">
  <p:tag name="AS_UNIQUEID" val="3239"/>
</p:tagLst>
</file>

<file path=ppt/tags/tag157.xml><?xml version="1.0" encoding="utf-8"?>
<p:tagLst xmlns:p="http://schemas.openxmlformats.org/presentationml/2006/main">
  <p:tag name="AS_UNIQUEID" val="3240"/>
</p:tagLst>
</file>

<file path=ppt/tags/tag158.xml><?xml version="1.0" encoding="utf-8"?>
<p:tagLst xmlns:p="http://schemas.openxmlformats.org/presentationml/2006/main">
  <p:tag name="AS_UNIQUEID" val="3241"/>
</p:tagLst>
</file>

<file path=ppt/tags/tag159.xml><?xml version="1.0" encoding="utf-8"?>
<p:tagLst xmlns:p="http://schemas.openxmlformats.org/presentationml/2006/main">
  <p:tag name="AS_UNIQUEID" val="324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3243"/>
</p:tagLst>
</file>

<file path=ppt/tags/tag161.xml><?xml version="1.0" encoding="utf-8"?>
<p:tagLst xmlns:p="http://schemas.openxmlformats.org/presentationml/2006/main">
  <p:tag name="AS_UNIQUEID" val="3244"/>
</p:tagLst>
</file>

<file path=ppt/tags/tag162.xml><?xml version="1.0" encoding="utf-8"?>
<p:tagLst xmlns:p="http://schemas.openxmlformats.org/presentationml/2006/main">
  <p:tag name="AS_UNIQUEID" val="3245"/>
</p:tagLst>
</file>

<file path=ppt/tags/tag163.xml><?xml version="1.0" encoding="utf-8"?>
<p:tagLst xmlns:p="http://schemas.openxmlformats.org/presentationml/2006/main">
  <p:tag name="AS_UNIQUEID" val="3246"/>
</p:tagLst>
</file>

<file path=ppt/tags/tag164.xml><?xml version="1.0" encoding="utf-8"?>
<p:tagLst xmlns:p="http://schemas.openxmlformats.org/presentationml/2006/main">
  <p:tag name="AS_UNIQUEID" val="3247"/>
</p:tagLst>
</file>

<file path=ppt/tags/tag165.xml><?xml version="1.0" encoding="utf-8"?>
<p:tagLst xmlns:p="http://schemas.openxmlformats.org/presentationml/2006/main">
  <p:tag name="AS_UNIQUEID" val="3248"/>
</p:tagLst>
</file>

<file path=ppt/tags/tag166.xml><?xml version="1.0" encoding="utf-8"?>
<p:tagLst xmlns:p="http://schemas.openxmlformats.org/presentationml/2006/main">
  <p:tag name="AS_UNIQUEID" val="3249"/>
</p:tagLst>
</file>

<file path=ppt/tags/tag167.xml><?xml version="1.0" encoding="utf-8"?>
<p:tagLst xmlns:p="http://schemas.openxmlformats.org/presentationml/2006/main">
  <p:tag name="AS_UNIQUEID" val="3250"/>
</p:tagLst>
</file>

<file path=ppt/tags/tag168.xml><?xml version="1.0" encoding="utf-8"?>
<p:tagLst xmlns:p="http://schemas.openxmlformats.org/presentationml/2006/main">
  <p:tag name="AS_UNIQUEID" val="3251"/>
</p:tagLst>
</file>

<file path=ppt/tags/tag169.xml><?xml version="1.0" encoding="utf-8"?>
<p:tagLst xmlns:p="http://schemas.openxmlformats.org/presentationml/2006/main">
  <p:tag name="AS_UNIQUEID" val="325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3253"/>
</p:tagLst>
</file>

<file path=ppt/tags/tag171.xml><?xml version="1.0" encoding="utf-8"?>
<p:tagLst xmlns:p="http://schemas.openxmlformats.org/presentationml/2006/main">
  <p:tag name="AS_UNIQUEID" val="3254"/>
</p:tagLst>
</file>

<file path=ppt/tags/tag172.xml><?xml version="1.0" encoding="utf-8"?>
<p:tagLst xmlns:p="http://schemas.openxmlformats.org/presentationml/2006/main">
  <p:tag name="AS_UNIQUEID" val="3255"/>
</p:tagLst>
</file>

<file path=ppt/tags/tag173.xml><?xml version="1.0" encoding="utf-8"?>
<p:tagLst xmlns:p="http://schemas.openxmlformats.org/presentationml/2006/main">
  <p:tag name="AS_UNIQUEID" val="3256"/>
</p:tagLst>
</file>

<file path=ppt/tags/tag174.xml><?xml version="1.0" encoding="utf-8"?>
<p:tagLst xmlns:p="http://schemas.openxmlformats.org/presentationml/2006/main">
  <p:tag name="AS_UNIQUEID" val="3257"/>
</p:tagLst>
</file>

<file path=ppt/tags/tag175.xml><?xml version="1.0" encoding="utf-8"?>
<p:tagLst xmlns:p="http://schemas.openxmlformats.org/presentationml/2006/main">
  <p:tag name="AS_UNIQUEID" val="3258"/>
</p:tagLst>
</file>

<file path=ppt/tags/tag176.xml><?xml version="1.0" encoding="utf-8"?>
<p:tagLst xmlns:p="http://schemas.openxmlformats.org/presentationml/2006/main">
  <p:tag name="AS_UNIQUEID" val="3259"/>
</p:tagLst>
</file>

<file path=ppt/tags/tag177.xml><?xml version="1.0" encoding="utf-8"?>
<p:tagLst xmlns:p="http://schemas.openxmlformats.org/presentationml/2006/main">
  <p:tag name="AS_UNIQUEID" val="3260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267"/>
</p:tagLst>
</file>

<file path=ppt/tags/tag181.xml><?xml version="1.0" encoding="utf-8"?>
<p:tagLst xmlns:p="http://schemas.openxmlformats.org/presentationml/2006/main">
  <p:tag name="AS_UNIQUEID" val="3268"/>
</p:tagLst>
</file>

<file path=ppt/tags/tag182.xml><?xml version="1.0" encoding="utf-8"?>
<p:tagLst xmlns:p="http://schemas.openxmlformats.org/presentationml/2006/main">
  <p:tag name="AS_UNIQUEID" val="3269"/>
</p:tagLst>
</file>

<file path=ppt/tags/tag183.xml><?xml version="1.0" encoding="utf-8"?>
<p:tagLst xmlns:p="http://schemas.openxmlformats.org/presentationml/2006/main">
  <p:tag name="AS_UNIQUEID" val="3270"/>
</p:tagLst>
</file>

<file path=ppt/tags/tag184.xml><?xml version="1.0" encoding="utf-8"?>
<p:tagLst xmlns:p="http://schemas.openxmlformats.org/presentationml/2006/main">
  <p:tag name="AS_UNIQUEID" val="3271"/>
</p:tagLst>
</file>

<file path=ppt/tags/tag185.xml><?xml version="1.0" encoding="utf-8"?>
<p:tagLst xmlns:p="http://schemas.openxmlformats.org/presentationml/2006/main">
  <p:tag name="AS_UNIQUEID" val="3272"/>
</p:tagLst>
</file>

<file path=ppt/tags/tag186.xml><?xml version="1.0" encoding="utf-8"?>
<p:tagLst xmlns:p="http://schemas.openxmlformats.org/presentationml/2006/main">
  <p:tag name="AS_UNIQUEID" val="3273"/>
</p:tagLst>
</file>

<file path=ppt/tags/tag187.xml><?xml version="1.0" encoding="utf-8"?>
<p:tagLst xmlns:p="http://schemas.openxmlformats.org/presentationml/2006/main">
  <p:tag name="AS_UNIQUEID" val="3274"/>
</p:tagLst>
</file>

<file path=ppt/tags/tag188.xml><?xml version="1.0" encoding="utf-8"?>
<p:tagLst xmlns:p="http://schemas.openxmlformats.org/presentationml/2006/main">
  <p:tag name="AS_UNIQUEID" val="3275"/>
</p:tagLst>
</file>

<file path=ppt/tags/tag189.xml><?xml version="1.0" encoding="utf-8"?>
<p:tagLst xmlns:p="http://schemas.openxmlformats.org/presentationml/2006/main">
  <p:tag name="AS_UNIQUEID" val="32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277"/>
</p:tagLst>
</file>

<file path=ppt/tags/tag191.xml><?xml version="1.0" encoding="utf-8"?>
<p:tagLst xmlns:p="http://schemas.openxmlformats.org/presentationml/2006/main">
  <p:tag name="AS_UNIQUEID" val="3278"/>
</p:tagLst>
</file>

<file path=ppt/tags/tag192.xml><?xml version="1.0" encoding="utf-8"?>
<p:tagLst xmlns:p="http://schemas.openxmlformats.org/presentationml/2006/main">
  <p:tag name="AS_UNIQUEID" val="3279"/>
</p:tagLst>
</file>

<file path=ppt/tags/tag193.xml><?xml version="1.0" encoding="utf-8"?>
<p:tagLst xmlns:p="http://schemas.openxmlformats.org/presentationml/2006/main">
  <p:tag name="AS_UNIQUEID" val="3280"/>
</p:tagLst>
</file>

<file path=ppt/tags/tag194.xml><?xml version="1.0" encoding="utf-8"?>
<p:tagLst xmlns:p="http://schemas.openxmlformats.org/presentationml/2006/main">
  <p:tag name="AS_UNIQUEID" val="3281"/>
</p:tagLst>
</file>

<file path=ppt/tags/tag195.xml><?xml version="1.0" encoding="utf-8"?>
<p:tagLst xmlns:p="http://schemas.openxmlformats.org/presentationml/2006/main">
  <p:tag name="AS_UNIQUEID" val="3282"/>
</p:tagLst>
</file>

<file path=ppt/tags/tag196.xml><?xml version="1.0" encoding="utf-8"?>
<p:tagLst xmlns:p="http://schemas.openxmlformats.org/presentationml/2006/main">
  <p:tag name="AS_UNIQUEID" val="3283"/>
</p:tagLst>
</file>

<file path=ppt/tags/tag197.xml><?xml version="1.0" encoding="utf-8"?>
<p:tagLst xmlns:p="http://schemas.openxmlformats.org/presentationml/2006/main">
  <p:tag name="AS_UNIQUEID" val="3284"/>
</p:tagLst>
</file>

<file path=ppt/tags/tag198.xml><?xml version="1.0" encoding="utf-8"?>
<p:tagLst xmlns:p="http://schemas.openxmlformats.org/presentationml/2006/main">
  <p:tag name="AS_UNIQUEID" val="3285"/>
</p:tagLst>
</file>

<file path=ppt/tags/tag199.xml><?xml version="1.0" encoding="utf-8"?>
<p:tagLst xmlns:p="http://schemas.openxmlformats.org/presentationml/2006/main">
  <p:tag name="AS_UNIQUEID" val="328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3287"/>
</p:tagLst>
</file>

<file path=ppt/tags/tag201.xml><?xml version="1.0" encoding="utf-8"?>
<p:tagLst xmlns:p="http://schemas.openxmlformats.org/presentationml/2006/main">
  <p:tag name="AS_UNIQUEID" val="3288"/>
</p:tagLst>
</file>

<file path=ppt/tags/tag202.xml><?xml version="1.0" encoding="utf-8"?>
<p:tagLst xmlns:p="http://schemas.openxmlformats.org/presentationml/2006/main">
  <p:tag name="AS_UNIQUEID" val="3289"/>
</p:tagLst>
</file>

<file path=ppt/tags/tag203.xml><?xml version="1.0" encoding="utf-8"?>
<p:tagLst xmlns:p="http://schemas.openxmlformats.org/presentationml/2006/main">
  <p:tag name="AS_UNIQUEID" val="3290"/>
</p:tagLst>
</file>

<file path=ppt/tags/tag204.xml><?xml version="1.0" encoding="utf-8"?>
<p:tagLst xmlns:p="http://schemas.openxmlformats.org/presentationml/2006/main">
  <p:tag name="AS_UNIQUEID" val="3291"/>
</p:tagLst>
</file>

<file path=ppt/tags/tag205.xml><?xml version="1.0" encoding="utf-8"?>
<p:tagLst xmlns:p="http://schemas.openxmlformats.org/presentationml/2006/main">
  <p:tag name="AS_UNIQUEID" val="3292"/>
</p:tagLst>
</file>

<file path=ppt/tags/tag206.xml><?xml version="1.0" encoding="utf-8"?>
<p:tagLst xmlns:p="http://schemas.openxmlformats.org/presentationml/2006/main">
  <p:tag name="AS_UNIQUEID" val="3293"/>
</p:tagLst>
</file>

<file path=ppt/tags/tag207.xml><?xml version="1.0" encoding="utf-8"?>
<p:tagLst xmlns:p="http://schemas.openxmlformats.org/presentationml/2006/main">
  <p:tag name="AS_UNIQUEID" val="3294"/>
</p:tagLst>
</file>

<file path=ppt/tags/tag208.xml><?xml version="1.0" encoding="utf-8"?>
<p:tagLst xmlns:p="http://schemas.openxmlformats.org/presentationml/2006/main">
  <p:tag name="AS_UNIQUEID" val="3295"/>
</p:tagLst>
</file>

<file path=ppt/tags/tag209.xml><?xml version="1.0" encoding="utf-8"?>
<p:tagLst xmlns:p="http://schemas.openxmlformats.org/presentationml/2006/main">
  <p:tag name="AS_UNIQUEID" val="329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3297"/>
</p:tagLst>
</file>

<file path=ppt/tags/tag211.xml><?xml version="1.0" encoding="utf-8"?>
<p:tagLst xmlns:p="http://schemas.openxmlformats.org/presentationml/2006/main">
  <p:tag name="AS_UNIQUEID" val="3305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AS_UNIQUEID" val="3174"/>
  <p:tag name="KSO_WM_BEAUTIFY_FLAG" val=""/>
</p:tagLst>
</file>

<file path=ppt/tags/tag216.xml><?xml version="1.0" encoding="utf-8"?>
<p:tagLst xmlns:p="http://schemas.openxmlformats.org/presentationml/2006/main">
  <p:tag name="AS_UNIQUEID" val="3307"/>
</p:tagLst>
</file>

<file path=ppt/tags/tag217.xml><?xml version="1.0" encoding="utf-8"?>
<p:tagLst xmlns:p="http://schemas.openxmlformats.org/presentationml/2006/main">
  <p:tag name="AS_UNIQUEID" val="3308"/>
</p:tagLst>
</file>

<file path=ppt/tags/tag218.xml><?xml version="1.0" encoding="utf-8"?>
<p:tagLst xmlns:p="http://schemas.openxmlformats.org/presentationml/2006/main">
  <p:tag name="AS_UNIQUEID" val="3309"/>
</p:tagLst>
</file>

<file path=ppt/tags/tag219.xml><?xml version="1.0" encoding="utf-8"?>
<p:tagLst xmlns:p="http://schemas.openxmlformats.org/presentationml/2006/main">
  <p:tag name="AS_UNIQUEID" val="331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3311"/>
</p:tagLst>
</file>

<file path=ppt/tags/tag221.xml><?xml version="1.0" encoding="utf-8"?>
<p:tagLst xmlns:p="http://schemas.openxmlformats.org/presentationml/2006/main">
  <p:tag name="AS_UNIQUEID" val="3312"/>
</p:tagLst>
</file>

<file path=ppt/tags/tag222.xml><?xml version="1.0" encoding="utf-8"?>
<p:tagLst xmlns:p="http://schemas.openxmlformats.org/presentationml/2006/main">
  <p:tag name="AS_UNIQUEID" val="3313"/>
</p:tagLst>
</file>

<file path=ppt/tags/tag223.xml><?xml version="1.0" encoding="utf-8"?>
<p:tagLst xmlns:p="http://schemas.openxmlformats.org/presentationml/2006/main">
  <p:tag name="AS_UNIQUEID" val="3314"/>
</p:tagLst>
</file>

<file path=ppt/tags/tag224.xml><?xml version="1.0" encoding="utf-8"?>
<p:tagLst xmlns:p="http://schemas.openxmlformats.org/presentationml/2006/main">
  <p:tag name="AS_UNIQUEID" val="3315"/>
</p:tagLst>
</file>

<file path=ppt/tags/tag225.xml><?xml version="1.0" encoding="utf-8"?>
<p:tagLst xmlns:p="http://schemas.openxmlformats.org/presentationml/2006/main">
  <p:tag name="AS_UNIQUEID" val="3316"/>
</p:tagLst>
</file>

<file path=ppt/tags/tag226.xml><?xml version="1.0" encoding="utf-8"?>
<p:tagLst xmlns:p="http://schemas.openxmlformats.org/presentationml/2006/main">
  <p:tag name="AS_UNIQUEID" val="3317"/>
</p:tagLst>
</file>

<file path=ppt/tags/tag227.xml><?xml version="1.0" encoding="utf-8"?>
<p:tagLst xmlns:p="http://schemas.openxmlformats.org/presentationml/2006/main">
  <p:tag name="AS_UNIQUEID" val="3318"/>
</p:tagLst>
</file>

<file path=ppt/tags/tag228.xml><?xml version="1.0" encoding="utf-8"?>
<p:tagLst xmlns:p="http://schemas.openxmlformats.org/presentationml/2006/main">
  <p:tag name="AS_UNIQUEID" val="3319"/>
</p:tagLst>
</file>

<file path=ppt/tags/tag229.xml><?xml version="1.0" encoding="utf-8"?>
<p:tagLst xmlns:p="http://schemas.openxmlformats.org/presentationml/2006/main">
  <p:tag name="AS_UNIQUEID" val="332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321"/>
</p:tagLst>
</file>

<file path=ppt/tags/tag231.xml><?xml version="1.0" encoding="utf-8"?>
<p:tagLst xmlns:p="http://schemas.openxmlformats.org/presentationml/2006/main">
  <p:tag name="AS_UNIQUEID" val="3322"/>
</p:tagLst>
</file>

<file path=ppt/tags/tag232.xml><?xml version="1.0" encoding="utf-8"?>
<p:tagLst xmlns:p="http://schemas.openxmlformats.org/presentationml/2006/main">
  <p:tag name="AS_UNIQUEID" val="3323"/>
</p:tagLst>
</file>

<file path=ppt/tags/tag233.xml><?xml version="1.0" encoding="utf-8"?>
<p:tagLst xmlns:p="http://schemas.openxmlformats.org/presentationml/2006/main">
  <p:tag name="AS_UNIQUEID" val="3324"/>
</p:tagLst>
</file>

<file path=ppt/tags/tag234.xml><?xml version="1.0" encoding="utf-8"?>
<p:tagLst xmlns:p="http://schemas.openxmlformats.org/presentationml/2006/main">
  <p:tag name="AS_UNIQUEID" val="3325"/>
</p:tagLst>
</file>

<file path=ppt/tags/tag235.xml><?xml version="1.0" encoding="utf-8"?>
<p:tagLst xmlns:p="http://schemas.openxmlformats.org/presentationml/2006/main">
  <p:tag name="AS_UNIQUEID" val="3326"/>
</p:tagLst>
</file>

<file path=ppt/tags/tag236.xml><?xml version="1.0" encoding="utf-8"?>
<p:tagLst xmlns:p="http://schemas.openxmlformats.org/presentationml/2006/main">
  <p:tag name="AS_UNIQUEID" val="3327"/>
</p:tagLst>
</file>

<file path=ppt/tags/tag237.xml><?xml version="1.0" encoding="utf-8"?>
<p:tagLst xmlns:p="http://schemas.openxmlformats.org/presentationml/2006/main">
  <p:tag name="AS_UNIQUEID" val="3328"/>
</p:tagLst>
</file>

<file path=ppt/tags/tag238.xml><?xml version="1.0" encoding="utf-8"?>
<p:tagLst xmlns:p="http://schemas.openxmlformats.org/presentationml/2006/main">
  <p:tag name="AS_UNIQUEID" val="3329"/>
</p:tagLst>
</file>

<file path=ppt/tags/tag239.xml><?xml version="1.0" encoding="utf-8"?>
<p:tagLst xmlns:p="http://schemas.openxmlformats.org/presentationml/2006/main">
  <p:tag name="AS_UNIQUEID" val="333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3331"/>
</p:tagLst>
</file>

<file path=ppt/tags/tag241.xml><?xml version="1.0" encoding="utf-8"?>
<p:tagLst xmlns:p="http://schemas.openxmlformats.org/presentationml/2006/main">
  <p:tag name="AS_UNIQUEID" val="3332"/>
</p:tagLst>
</file>

<file path=ppt/tags/tag242.xml><?xml version="1.0" encoding="utf-8"?>
<p:tagLst xmlns:p="http://schemas.openxmlformats.org/presentationml/2006/main">
  <p:tag name="AS_UNIQUEID" val="3339"/>
</p:tagLst>
</file>

<file path=ppt/tags/tag243.xml><?xml version="1.0" encoding="utf-8"?>
<p:tagLst xmlns:p="http://schemas.openxmlformats.org/presentationml/2006/main">
  <p:tag name="AS_UNIQUEID" val="3340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AS_UNIQUEID" val="3174"/>
  <p:tag name="KSO_WM_BEAUTIFY_FLAG" val=""/>
</p:tagLst>
</file>

<file path=ppt/tags/tag248.xml><?xml version="1.0" encoding="utf-8"?>
<p:tagLst xmlns:p="http://schemas.openxmlformats.org/presentationml/2006/main">
  <p:tag name="AS_UNIQUEID" val="3342"/>
</p:tagLst>
</file>

<file path=ppt/tags/tag249.xml><?xml version="1.0" encoding="utf-8"?>
<p:tagLst xmlns:p="http://schemas.openxmlformats.org/presentationml/2006/main">
  <p:tag name="AS_UNIQUEID" val="334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344"/>
</p:tagLst>
</file>

<file path=ppt/tags/tag251.xml><?xml version="1.0" encoding="utf-8"?>
<p:tagLst xmlns:p="http://schemas.openxmlformats.org/presentationml/2006/main">
  <p:tag name="AS_UNIQUEID" val="3345"/>
</p:tagLst>
</file>

<file path=ppt/tags/tag252.xml><?xml version="1.0" encoding="utf-8"?>
<p:tagLst xmlns:p="http://schemas.openxmlformats.org/presentationml/2006/main">
  <p:tag name="AS_UNIQUEID" val="3346"/>
</p:tagLst>
</file>

<file path=ppt/tags/tag253.xml><?xml version="1.0" encoding="utf-8"?>
<p:tagLst xmlns:p="http://schemas.openxmlformats.org/presentationml/2006/main">
  <p:tag name="AS_UNIQUEID" val="3347"/>
</p:tagLst>
</file>

<file path=ppt/tags/tag254.xml><?xml version="1.0" encoding="utf-8"?>
<p:tagLst xmlns:p="http://schemas.openxmlformats.org/presentationml/2006/main">
  <p:tag name="AS_UNIQUEID" val="3348"/>
</p:tagLst>
</file>

<file path=ppt/tags/tag255.xml><?xml version="1.0" encoding="utf-8"?>
<p:tagLst xmlns:p="http://schemas.openxmlformats.org/presentationml/2006/main">
  <p:tag name="AS_UNIQUEID" val="3349"/>
</p:tagLst>
</file>

<file path=ppt/tags/tag256.xml><?xml version="1.0" encoding="utf-8"?>
<p:tagLst xmlns:p="http://schemas.openxmlformats.org/presentationml/2006/main">
  <p:tag name="AS_UNIQUEID" val="3350"/>
</p:tagLst>
</file>

<file path=ppt/tags/tag257.xml><?xml version="1.0" encoding="utf-8"?>
<p:tagLst xmlns:p="http://schemas.openxmlformats.org/presentationml/2006/main">
  <p:tag name="AS_UNIQUEID" val="3351"/>
</p:tagLst>
</file>

<file path=ppt/tags/tag258.xml><?xml version="1.0" encoding="utf-8"?>
<p:tagLst xmlns:p="http://schemas.openxmlformats.org/presentationml/2006/main">
  <p:tag name="AS_UNIQUEID" val="3352"/>
</p:tagLst>
</file>

<file path=ppt/tags/tag259.xml><?xml version="1.0" encoding="utf-8"?>
<p:tagLst xmlns:p="http://schemas.openxmlformats.org/presentationml/2006/main">
  <p:tag name="AS_UNIQUEID" val="335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3354"/>
</p:tagLst>
</file>

<file path=ppt/tags/tag261.xml><?xml version="1.0" encoding="utf-8"?>
<p:tagLst xmlns:p="http://schemas.openxmlformats.org/presentationml/2006/main">
  <p:tag name="AS_UNIQUEID" val="3355"/>
</p:tagLst>
</file>

<file path=ppt/tags/tag262.xml><?xml version="1.0" encoding="utf-8"?>
<p:tagLst xmlns:p="http://schemas.openxmlformats.org/presentationml/2006/main">
  <p:tag name="AS_UNIQUEID" val="3356"/>
</p:tagLst>
</file>

<file path=ppt/tags/tag263.xml><?xml version="1.0" encoding="utf-8"?>
<p:tagLst xmlns:p="http://schemas.openxmlformats.org/presentationml/2006/main">
  <p:tag name="AS_UNIQUEID" val="3357"/>
</p:tagLst>
</file>

<file path=ppt/tags/tag264.xml><?xml version="1.0" encoding="utf-8"?>
<p:tagLst xmlns:p="http://schemas.openxmlformats.org/presentationml/2006/main">
  <p:tag name="AS_UNIQUEID" val="3358"/>
</p:tagLst>
</file>

<file path=ppt/tags/tag265.xml><?xml version="1.0" encoding="utf-8"?>
<p:tagLst xmlns:p="http://schemas.openxmlformats.org/presentationml/2006/main">
  <p:tag name="AS_UNIQUEID" val="3359"/>
</p:tagLst>
</file>

<file path=ppt/tags/tag266.xml><?xml version="1.0" encoding="utf-8"?>
<p:tagLst xmlns:p="http://schemas.openxmlformats.org/presentationml/2006/main">
  <p:tag name="AS_UNIQUEID" val="3360"/>
</p:tagLst>
</file>

<file path=ppt/tags/tag267.xml><?xml version="1.0" encoding="utf-8"?>
<p:tagLst xmlns:p="http://schemas.openxmlformats.org/presentationml/2006/main">
  <p:tag name="AS_UNIQUEID" val="3361"/>
</p:tagLst>
</file>

<file path=ppt/tags/tag268.xml><?xml version="1.0" encoding="utf-8"?>
<p:tagLst xmlns:p="http://schemas.openxmlformats.org/presentationml/2006/main">
  <p:tag name="AS_UNIQUEID" val="3362"/>
</p:tagLst>
</file>

<file path=ppt/tags/tag269.xml><?xml version="1.0" encoding="utf-8"?>
<p:tagLst xmlns:p="http://schemas.openxmlformats.org/presentationml/2006/main">
  <p:tag name="AS_UNIQUEID" val="336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3364"/>
</p:tagLst>
</file>

<file path=ppt/tags/tag271.xml><?xml version="1.0" encoding="utf-8"?>
<p:tagLst xmlns:p="http://schemas.openxmlformats.org/presentationml/2006/main">
  <p:tag name="AS_UNIQUEID" val="3365"/>
</p:tagLst>
</file>

<file path=ppt/tags/tag272.xml><?xml version="1.0" encoding="utf-8"?>
<p:tagLst xmlns:p="http://schemas.openxmlformats.org/presentationml/2006/main">
  <p:tag name="AS_UNIQUEID" val="3366"/>
</p:tagLst>
</file>

<file path=ppt/tags/tag273.xml><?xml version="1.0" encoding="utf-8"?>
<p:tagLst xmlns:p="http://schemas.openxmlformats.org/presentationml/2006/main">
  <p:tag name="AS_UNIQUEID" val="3367"/>
</p:tagLst>
</file>

<file path=ppt/tags/tag274.xml><?xml version="1.0" encoding="utf-8"?>
<p:tagLst xmlns:p="http://schemas.openxmlformats.org/presentationml/2006/main">
  <p:tag name="AS_UNIQUEID" val="3368"/>
</p:tagLst>
</file>

<file path=ppt/tags/tag275.xml><?xml version="1.0" encoding="utf-8"?>
<p:tagLst xmlns:p="http://schemas.openxmlformats.org/presentationml/2006/main">
  <p:tag name="AS_UNIQUEID" val="3375"/>
</p:tagLst>
</file>

<file path=ppt/tags/tag276.xml><?xml version="1.0" encoding="utf-8"?>
<p:tagLst xmlns:p="http://schemas.openxmlformats.org/presentationml/2006/main">
  <p:tag name="AS_UNIQUEID" val="3376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3174"/>
  <p:tag name="KSO_WM_BEAUTIFY_FLAG" val=""/>
</p:tagLst>
</file>

<file path=ppt/tags/tag281.xml><?xml version="1.0" encoding="utf-8"?>
<p:tagLst xmlns:p="http://schemas.openxmlformats.org/presentationml/2006/main">
  <p:tag name="AS_UNIQUEID" val="3378"/>
</p:tagLst>
</file>

<file path=ppt/tags/tag282.xml><?xml version="1.0" encoding="utf-8"?>
<p:tagLst xmlns:p="http://schemas.openxmlformats.org/presentationml/2006/main">
  <p:tag name="AS_UNIQUEID" val="3379"/>
</p:tagLst>
</file>

<file path=ppt/tags/tag283.xml><?xml version="1.0" encoding="utf-8"?>
<p:tagLst xmlns:p="http://schemas.openxmlformats.org/presentationml/2006/main">
  <p:tag name="AS_UNIQUEID" val="3380"/>
</p:tagLst>
</file>

<file path=ppt/tags/tag284.xml><?xml version="1.0" encoding="utf-8"?>
<p:tagLst xmlns:p="http://schemas.openxmlformats.org/presentationml/2006/main">
  <p:tag name="AS_UNIQUEID" val="3381"/>
</p:tagLst>
</file>

<file path=ppt/tags/tag285.xml><?xml version="1.0" encoding="utf-8"?>
<p:tagLst xmlns:p="http://schemas.openxmlformats.org/presentationml/2006/main">
  <p:tag name="AS_UNIQUEID" val="3382"/>
</p:tagLst>
</file>

<file path=ppt/tags/tag286.xml><?xml version="1.0" encoding="utf-8"?>
<p:tagLst xmlns:p="http://schemas.openxmlformats.org/presentationml/2006/main">
  <p:tag name="AS_UNIQUEID" val="3383"/>
</p:tagLst>
</file>

<file path=ppt/tags/tag287.xml><?xml version="1.0" encoding="utf-8"?>
<p:tagLst xmlns:p="http://schemas.openxmlformats.org/presentationml/2006/main">
  <p:tag name="AS_UNIQUEID" val="3384"/>
</p:tagLst>
</file>

<file path=ppt/tags/tag288.xml><?xml version="1.0" encoding="utf-8"?>
<p:tagLst xmlns:p="http://schemas.openxmlformats.org/presentationml/2006/main">
  <p:tag name="AS_UNIQUEID" val="3385"/>
</p:tagLst>
</file>

<file path=ppt/tags/tag289.xml><?xml version="1.0" encoding="utf-8"?>
<p:tagLst xmlns:p="http://schemas.openxmlformats.org/presentationml/2006/main">
  <p:tag name="AS_UNIQUEID" val="338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3387"/>
</p:tagLst>
</file>

<file path=ppt/tags/tag291.xml><?xml version="1.0" encoding="utf-8"?>
<p:tagLst xmlns:p="http://schemas.openxmlformats.org/presentationml/2006/main">
  <p:tag name="AS_UNIQUEID" val="3388"/>
</p:tagLst>
</file>

<file path=ppt/tags/tag292.xml><?xml version="1.0" encoding="utf-8"?>
<p:tagLst xmlns:p="http://schemas.openxmlformats.org/presentationml/2006/main">
  <p:tag name="AS_UNIQUEID" val="3389"/>
</p:tagLst>
</file>

<file path=ppt/tags/tag293.xml><?xml version="1.0" encoding="utf-8"?>
<p:tagLst xmlns:p="http://schemas.openxmlformats.org/presentationml/2006/main">
  <p:tag name="AS_UNIQUEID" val="3390"/>
</p:tagLst>
</file>

<file path=ppt/tags/tag294.xml><?xml version="1.0" encoding="utf-8"?>
<p:tagLst xmlns:p="http://schemas.openxmlformats.org/presentationml/2006/main">
  <p:tag name="AS_UNIQUEID" val="3391"/>
</p:tagLst>
</file>

<file path=ppt/tags/tag295.xml><?xml version="1.0" encoding="utf-8"?>
<p:tagLst xmlns:p="http://schemas.openxmlformats.org/presentationml/2006/main">
  <p:tag name="AS_UNIQUEID" val="3392"/>
</p:tagLst>
</file>

<file path=ppt/tags/tag296.xml><?xml version="1.0" encoding="utf-8"?>
<p:tagLst xmlns:p="http://schemas.openxmlformats.org/presentationml/2006/main">
  <p:tag name="AS_UNIQUEID" val="3393"/>
</p:tagLst>
</file>

<file path=ppt/tags/tag297.xml><?xml version="1.0" encoding="utf-8"?>
<p:tagLst xmlns:p="http://schemas.openxmlformats.org/presentationml/2006/main">
  <p:tag name="AS_UNIQUEID" val="3394"/>
</p:tagLst>
</file>

<file path=ppt/tags/tag298.xml><?xml version="1.0" encoding="utf-8"?>
<p:tagLst xmlns:p="http://schemas.openxmlformats.org/presentationml/2006/main">
  <p:tag name="AS_UNIQUEID" val="3395"/>
</p:tagLst>
</file>

<file path=ppt/tags/tag299.xml><?xml version="1.0" encoding="utf-8"?>
<p:tagLst xmlns:p="http://schemas.openxmlformats.org/presentationml/2006/main">
  <p:tag name="AS_UNIQUEID" val="339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3397"/>
</p:tagLst>
</file>

<file path=ppt/tags/tag301.xml><?xml version="1.0" encoding="utf-8"?>
<p:tagLst xmlns:p="http://schemas.openxmlformats.org/presentationml/2006/main">
  <p:tag name="AS_UNIQUEID" val="3398"/>
</p:tagLst>
</file>

<file path=ppt/tags/tag302.xml><?xml version="1.0" encoding="utf-8"?>
<p:tagLst xmlns:p="http://schemas.openxmlformats.org/presentationml/2006/main">
  <p:tag name="AS_UNIQUEID" val="3399"/>
</p:tagLst>
</file>

<file path=ppt/tags/tag303.xml><?xml version="1.0" encoding="utf-8"?>
<p:tagLst xmlns:p="http://schemas.openxmlformats.org/presentationml/2006/main">
  <p:tag name="AS_UNIQUEID" val="3400"/>
</p:tagLst>
</file>

<file path=ppt/tags/tag304.xml><?xml version="1.0" encoding="utf-8"?>
<p:tagLst xmlns:p="http://schemas.openxmlformats.org/presentationml/2006/main">
  <p:tag name="AS_UNIQUEID" val="3401"/>
</p:tagLst>
</file>

<file path=ppt/tags/tag305.xml><?xml version="1.0" encoding="utf-8"?>
<p:tagLst xmlns:p="http://schemas.openxmlformats.org/presentationml/2006/main">
  <p:tag name="AS_UNIQUEID" val="3402"/>
</p:tagLst>
</file>

<file path=ppt/tags/tag306.xml><?xml version="1.0" encoding="utf-8"?>
<p:tagLst xmlns:p="http://schemas.openxmlformats.org/presentationml/2006/main">
  <p:tag name="AS_UNIQUEID" val="3403"/>
</p:tagLst>
</file>

<file path=ppt/tags/tag307.xml><?xml version="1.0" encoding="utf-8"?>
<p:tagLst xmlns:p="http://schemas.openxmlformats.org/presentationml/2006/main">
  <p:tag name="AS_UNIQUEID" val="3404"/>
</p:tagLst>
</file>

<file path=ppt/tags/tag308.xml><?xml version="1.0" encoding="utf-8"?>
<p:tagLst xmlns:p="http://schemas.openxmlformats.org/presentationml/2006/main">
  <p:tag name="AS_UNIQUEID" val="3405"/>
</p:tagLst>
</file>

<file path=ppt/tags/tag309.xml><?xml version="1.0" encoding="utf-8"?>
<p:tagLst xmlns:p="http://schemas.openxmlformats.org/presentationml/2006/main">
  <p:tag name="AS_UNIQUEID" val="340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3407"/>
</p:tagLst>
</file>

<file path=ppt/tags/tag311.xml><?xml version="1.0" encoding="utf-8"?>
<p:tagLst xmlns:p="http://schemas.openxmlformats.org/presentationml/2006/main">
  <p:tag name="AS_UNIQUEID" val="3408"/>
</p:tagLst>
</file>

<file path=ppt/tags/tag312.xml><?xml version="1.0" encoding="utf-8"?>
<p:tagLst xmlns:p="http://schemas.openxmlformats.org/presentationml/2006/main">
  <p:tag name="AS_UNIQUEID" val="3409"/>
</p:tagLst>
</file>

<file path=ppt/tags/tag313.xml><?xml version="1.0" encoding="utf-8"?>
<p:tagLst xmlns:p="http://schemas.openxmlformats.org/presentationml/2006/main">
  <p:tag name="AS_UNIQUEID" val="3410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AS_UNIQUEID" val="3417"/>
</p:tagLst>
</file>

<file path=ppt/tags/tag316.xml><?xml version="1.0" encoding="utf-8"?>
<p:tagLst xmlns:p="http://schemas.openxmlformats.org/presentationml/2006/main">
  <p:tag name="AS_UNIQUEID" val="3418"/>
  <p:tag name="KSO_WM_UNIT_TABLE_BEAUTIFY" val="smartTable{a7355336-6641-4534-8eab-77c6bc406663}"/>
  <p:tag name="TABLE_COLORIDX" val="i"/>
  <p:tag name="TABLE_EMPHASIZE_COLOR" val="9293731"/>
  <p:tag name="TABLE_SKINIDX" val="2"/>
</p:tagLst>
</file>

<file path=ppt/tags/tag317.xml><?xml version="1.0" encoding="utf-8"?>
<p:tagLst xmlns:p="http://schemas.openxmlformats.org/presentationml/2006/main">
  <p:tag name="AS_UNIQUEID" val="3419"/>
</p:tagLst>
</file>

<file path=ppt/tags/tag318.xml><?xml version="1.0" encoding="utf-8"?>
<p:tagLst xmlns:p="http://schemas.openxmlformats.org/presentationml/2006/main">
  <p:tag name="AS_UNIQUEID" val="3420"/>
</p:tagLst>
</file>

<file path=ppt/tags/tag319.xml><?xml version="1.0" encoding="utf-8"?>
<p:tagLst xmlns:p="http://schemas.openxmlformats.org/presentationml/2006/main">
  <p:tag name="AS_UNIQUEID" val="342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3427"/>
</p:tagLst>
</file>

<file path=ppt/tags/tag321.xml><?xml version="1.0" encoding="utf-8"?>
<p:tagLst xmlns:p="http://schemas.openxmlformats.org/presentationml/2006/main">
  <p:tag name="AS_UNIQUEID" val="3428"/>
</p:tagLst>
</file>

<file path=ppt/tags/tag322.xml><?xml version="1.0" encoding="utf-8"?>
<p:tagLst xmlns:p="http://schemas.openxmlformats.org/presentationml/2006/main">
  <p:tag name="AS_UNIQUEID" val="3430"/>
</p:tagLst>
</file>

<file path=ppt/tags/tag323.xml><?xml version="1.0" encoding="utf-8"?>
<p:tagLst xmlns:p="http://schemas.openxmlformats.org/presentationml/2006/main">
  <p:tag name="AS_UNIQUEID" val="3432"/>
</p:tagLst>
</file>

<file path=ppt/tags/tag324.xml><?xml version="1.0" encoding="utf-8"?>
<p:tagLst xmlns:p="http://schemas.openxmlformats.org/presentationml/2006/main">
  <p:tag name="AS_UNIQUEID" val="3174"/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AS_UNIQUEID" val="3434"/>
</p:tagLst>
</file>

<file path=ppt/tags/tag327.xml><?xml version="1.0" encoding="utf-8"?>
<p:tagLst xmlns:p="http://schemas.openxmlformats.org/presentationml/2006/main">
  <p:tag name="AS_UNIQUEID" val="3435"/>
</p:tagLst>
</file>

<file path=ppt/tags/tag328.xml><?xml version="1.0" encoding="utf-8"?>
<p:tagLst xmlns:p="http://schemas.openxmlformats.org/presentationml/2006/main">
  <p:tag name="AS_UNIQUEID" val="3436"/>
</p:tagLst>
</file>

<file path=ppt/tags/tag329.xml><?xml version="1.0" encoding="utf-8"?>
<p:tagLst xmlns:p="http://schemas.openxmlformats.org/presentationml/2006/main">
  <p:tag name="AS_UNIQUEID" val="3437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3438"/>
</p:tagLst>
</file>

<file path=ppt/tags/tag331.xml><?xml version="1.0" encoding="utf-8"?>
<p:tagLst xmlns:p="http://schemas.openxmlformats.org/presentationml/2006/main">
  <p:tag name="AS_UNIQUEID" val="3439"/>
</p:tagLst>
</file>

<file path=ppt/tags/tag332.xml><?xml version="1.0" encoding="utf-8"?>
<p:tagLst xmlns:p="http://schemas.openxmlformats.org/presentationml/2006/main">
  <p:tag name="AS_UNIQUEID" val="3440"/>
</p:tagLst>
</file>

<file path=ppt/tags/tag333.xml><?xml version="1.0" encoding="utf-8"?>
<p:tagLst xmlns:p="http://schemas.openxmlformats.org/presentationml/2006/main">
  <p:tag name="AS_UNIQUEID" val="3441"/>
</p:tagLst>
</file>

<file path=ppt/tags/tag334.xml><?xml version="1.0" encoding="utf-8"?>
<p:tagLst xmlns:p="http://schemas.openxmlformats.org/presentationml/2006/main">
  <p:tag name="AS_UNIQUEID" val="3442"/>
</p:tagLst>
</file>

<file path=ppt/tags/tag335.xml><?xml version="1.0" encoding="utf-8"?>
<p:tagLst xmlns:p="http://schemas.openxmlformats.org/presentationml/2006/main">
  <p:tag name="AS_UNIQUEID" val="3443"/>
</p:tagLst>
</file>

<file path=ppt/tags/tag336.xml><?xml version="1.0" encoding="utf-8"?>
<p:tagLst xmlns:p="http://schemas.openxmlformats.org/presentationml/2006/main">
  <p:tag name="AS_UNIQUEID" val="3444"/>
</p:tagLst>
</file>

<file path=ppt/tags/tag337.xml><?xml version="1.0" encoding="utf-8"?>
<p:tagLst xmlns:p="http://schemas.openxmlformats.org/presentationml/2006/main">
  <p:tag name="AS_UNIQUEID" val="3445"/>
</p:tagLst>
</file>

<file path=ppt/tags/tag338.xml><?xml version="1.0" encoding="utf-8"?>
<p:tagLst xmlns:p="http://schemas.openxmlformats.org/presentationml/2006/main">
  <p:tag name="AS_UNIQUEID" val="3446"/>
</p:tagLst>
</file>

<file path=ppt/tags/tag339.xml><?xml version="1.0" encoding="utf-8"?>
<p:tagLst xmlns:p="http://schemas.openxmlformats.org/presentationml/2006/main">
  <p:tag name="AS_UNIQUEID" val="3447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3448"/>
</p:tagLst>
</file>

<file path=ppt/tags/tag341.xml><?xml version="1.0" encoding="utf-8"?>
<p:tagLst xmlns:p="http://schemas.openxmlformats.org/presentationml/2006/main">
  <p:tag name="AS_UNIQUEID" val="3449"/>
</p:tagLst>
</file>

<file path=ppt/tags/tag342.xml><?xml version="1.0" encoding="utf-8"?>
<p:tagLst xmlns:p="http://schemas.openxmlformats.org/presentationml/2006/main">
  <p:tag name="AS_UNIQUEID" val="3450"/>
</p:tagLst>
</file>

<file path=ppt/tags/tag343.xml><?xml version="1.0" encoding="utf-8"?>
<p:tagLst xmlns:p="http://schemas.openxmlformats.org/presentationml/2006/main">
  <p:tag name="AS_UNIQUEID" val="3451"/>
</p:tagLst>
</file>

<file path=ppt/tags/tag344.xml><?xml version="1.0" encoding="utf-8"?>
<p:tagLst xmlns:p="http://schemas.openxmlformats.org/presentationml/2006/main">
  <p:tag name="AS_UNIQUEID" val="3452"/>
</p:tagLst>
</file>

<file path=ppt/tags/tag345.xml><?xml version="1.0" encoding="utf-8"?>
<p:tagLst xmlns:p="http://schemas.openxmlformats.org/presentationml/2006/main">
  <p:tag name="AS_UNIQUEID" val="3453"/>
</p:tagLst>
</file>

<file path=ppt/tags/tag346.xml><?xml version="1.0" encoding="utf-8"?>
<p:tagLst xmlns:p="http://schemas.openxmlformats.org/presentationml/2006/main">
  <p:tag name="AS_UNIQUEID" val="3454"/>
</p:tagLst>
</file>

<file path=ppt/tags/tag347.xml><?xml version="1.0" encoding="utf-8"?>
<p:tagLst xmlns:p="http://schemas.openxmlformats.org/presentationml/2006/main">
  <p:tag name="AS_UNIQUEID" val="3455"/>
</p:tagLst>
</file>

<file path=ppt/tags/tag348.xml><?xml version="1.0" encoding="utf-8"?>
<p:tagLst xmlns:p="http://schemas.openxmlformats.org/presentationml/2006/main">
  <p:tag name="AS_UNIQUEID" val="3456"/>
</p:tagLst>
</file>

<file path=ppt/tags/tag349.xml><?xml version="1.0" encoding="utf-8"?>
<p:tagLst xmlns:p="http://schemas.openxmlformats.org/presentationml/2006/main">
  <p:tag name="AS_UNIQUEID" val="3457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3458"/>
</p:tagLst>
</file>

<file path=ppt/tags/tag351.xml><?xml version="1.0" encoding="utf-8"?>
<p:tagLst xmlns:p="http://schemas.openxmlformats.org/presentationml/2006/main">
  <p:tag name="AS_UNIQUEID" val="3459"/>
</p:tagLst>
</file>

<file path=ppt/tags/tag352.xml><?xml version="1.0" encoding="utf-8"?>
<p:tagLst xmlns:p="http://schemas.openxmlformats.org/presentationml/2006/main">
  <p:tag name="AS_UNIQUEID" val="3460"/>
</p:tagLst>
</file>

<file path=ppt/tags/tag353.xml><?xml version="1.0" encoding="utf-8"?>
<p:tagLst xmlns:p="http://schemas.openxmlformats.org/presentationml/2006/main">
  <p:tag name="AS_UNIQUEID" val="3461"/>
</p:tagLst>
</file>

<file path=ppt/tags/tag354.xml><?xml version="1.0" encoding="utf-8"?>
<p:tagLst xmlns:p="http://schemas.openxmlformats.org/presentationml/2006/main">
  <p:tag name="AS_UNIQUEID" val="3467"/>
</p:tagLst>
</file>

<file path=ppt/tags/tag355.xml><?xml version="1.0" encoding="utf-8"?>
<p:tagLst xmlns:p="http://schemas.openxmlformats.org/presentationml/2006/main">
  <p:tag name="AS_UNIQUEID" val="3468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AS_UNIQUEID" val="754"/>
</p:tagLst>
</file>

<file path=ppt/tags/tag358.xml><?xml version="1.0" encoding="utf-8"?>
<p:tagLst xmlns:p="http://schemas.openxmlformats.org/presentationml/2006/main">
  <p:tag name="AS_UNIQUEID" val="843"/>
</p:tagLst>
</file>

<file path=ppt/tags/tag359.xml><?xml version="1.0" encoding="utf-8"?>
<p:tagLst xmlns:p="http://schemas.openxmlformats.org/presentationml/2006/main">
  <p:tag name="AS_UNIQUEID" val="848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854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AS_UNIQUEID" val="3174"/>
  <p:tag name="KSO_WM_BEAUTIFY_FLAG" val=""/>
</p:tagLst>
</file>

<file path=ppt/tags/tag368.xml><?xml version="1.0" encoding="utf-8"?>
<p:tagLst xmlns:p="http://schemas.openxmlformats.org/presentationml/2006/main">
  <p:tag name="AS_UNIQUEID" val="3325"/>
</p:tagLst>
</file>

<file path=ppt/tags/tag369.xml><?xml version="1.0" encoding="utf-8"?>
<p:tagLst xmlns:p="http://schemas.openxmlformats.org/presentationml/2006/main">
  <p:tag name="AS_UNIQUEID" val="3325"/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3174"/>
  <p:tag name="KSO_WM_BEAUTIFY_FLAG" val=""/>
</p:tagLst>
</file>

<file path=ppt/tags/tag371.xml><?xml version="1.0" encoding="utf-8"?>
<p:tagLst xmlns:p="http://schemas.openxmlformats.org/presentationml/2006/main">
  <p:tag name="AS_UNIQUEID" val="3174"/>
  <p:tag name="KSO_WM_BEAUTIFY_FLAG" val=""/>
</p:tagLst>
</file>

<file path=ppt/tags/tag372.xml><?xml version="1.0" encoding="utf-8"?>
<p:tagLst xmlns:p="http://schemas.openxmlformats.org/presentationml/2006/main">
  <p:tag name="COMMONDATA" val="eyJoZGlkIjoiOWE1OTk3YTY3ZDMzMmJjODRmMWE3MTYxNzU1OTBhNWUifQ=="/>
  <p:tag name="KSO_WPP_MARK_KEY" val="ba35a1c2-189c-4817-a4b1-a8731c9fdc99"/>
  <p:tag name="commondata" val="eyJoZGlkIjoiNDQyMmIxNTQ2MDE0OTRhZDYxOTUzMjM4YWVlYmU5MTIifQ=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0">
      <a:dk1>
        <a:sysClr val="windowText" lastClr="000000"/>
      </a:dk1>
      <a:lt1>
        <a:sysClr val="window" lastClr="FFFFFF"/>
      </a:lt1>
      <a:dk2>
        <a:srgbClr val="44546A"/>
      </a:dk2>
      <a:lt2>
        <a:srgbClr val="B5CBDF"/>
      </a:lt2>
      <a:accent1>
        <a:srgbClr val="4472C4"/>
      </a:accent1>
      <a:accent2>
        <a:srgbClr val="ED7D31"/>
      </a:accent2>
      <a:accent3>
        <a:srgbClr val="50A0B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3953</Words>
  <Application>WPS 演示</Application>
  <PresentationFormat>自定义</PresentationFormat>
  <Paragraphs>584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Arial Unicode MS</vt:lpstr>
      <vt:lpstr>Calibri Light</vt:lpstr>
      <vt:lpstr>微软雅黑</vt:lpstr>
      <vt:lpstr>黑体</vt:lpstr>
      <vt:lpstr>思源黑体 CN</vt:lpstr>
      <vt:lpstr>思源黑体 CN Normal</vt:lpstr>
      <vt:lpstr>腾祥嘉丽准粗圆简</vt:lpstr>
      <vt:lpstr>华文隶书</vt:lpstr>
      <vt:lpstr>Times New Roman</vt:lpstr>
      <vt:lpstr>汉仪尚巍手书简</vt:lpstr>
      <vt:lpstr>字魂手刻宋</vt:lpstr>
      <vt:lpstr>楷体</vt:lpstr>
      <vt:lpstr>Arial</vt:lpstr>
      <vt:lpstr>Calibri</vt:lpstr>
      <vt:lpstr>华文中宋</vt:lpstr>
      <vt:lpstr>Helvetica</vt:lpstr>
      <vt:lpstr>方正苏新诗柳楷简体</vt:lpstr>
      <vt:lpstr>MingLiU_HKSCS</vt:lpstr>
      <vt:lpstr>Arial Unicode MS</vt:lpstr>
      <vt:lpstr>等线</vt:lpstr>
      <vt:lpstr>MingLiU-ExtB</vt:lpstr>
      <vt:lpstr>2_自定义设计方案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张保喜</cp:lastModifiedBy>
  <cp:revision>113</cp:revision>
  <dcterms:created xsi:type="dcterms:W3CDTF">2021-12-24T11:14:00Z</dcterms:created>
  <dcterms:modified xsi:type="dcterms:W3CDTF">2024-03-04T07:30:29Z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4264ED93177E43069DDBAEB57628C3C8</vt:lpwstr>
  </property>
  <property fmtid="{D5CDD505-2E9C-101B-9397-08002B2CF9AE}" pid="3" name="KSOProductBuildVer">
    <vt:lpwstr>2052-12.1.0.16388</vt:lpwstr>
  </property>
</Properties>
</file>