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6"/>
  </p:notesMasterIdLst>
  <p:handoutMasterIdLst>
    <p:handoutMasterId r:id="rId19"/>
  </p:handoutMasterIdLst>
  <p:sldIdLst>
    <p:sldId id="9129" r:id="rId4"/>
    <p:sldId id="9253" r:id="rId5"/>
    <p:sldId id="10168" r:id="rId7"/>
    <p:sldId id="10169" r:id="rId8"/>
    <p:sldId id="10174" r:id="rId9"/>
    <p:sldId id="10176" r:id="rId10"/>
    <p:sldId id="10177" r:id="rId11"/>
    <p:sldId id="10178" r:id="rId12"/>
    <p:sldId id="10179" r:id="rId13"/>
    <p:sldId id="10181" r:id="rId14"/>
    <p:sldId id="10188" r:id="rId15"/>
    <p:sldId id="9237" r:id="rId16"/>
    <p:sldId id="9312" r:id="rId17"/>
    <p:sldId id="9318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6" userDrawn="1">
          <p15:clr>
            <a:srgbClr val="A4A3A4"/>
          </p15:clr>
        </p15:guide>
        <p15:guide id="2" orient="horz" pos="794" userDrawn="1">
          <p15:clr>
            <a:srgbClr val="A4A3A4"/>
          </p15:clr>
        </p15:guide>
        <p15:guide id="3" orient="horz" pos="3829" userDrawn="1">
          <p15:clr>
            <a:srgbClr val="A4A3A4"/>
          </p15:clr>
        </p15:guide>
        <p15:guide id="4" pos="208" userDrawn="1">
          <p15:clr>
            <a:srgbClr val="A4A3A4"/>
          </p15:clr>
        </p15:guide>
        <p15:guide id="5" pos="70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Administrator" initials="A" lastIdx="0" clrIdx="0"/>
  <p:cmAuthor id="3" name="kingsoft" initials="k" lastIdx="0" clrIdx="0"/>
  <p:cmAuthor id="4" name="新课标第一网" initials="新" lastIdx="0" clrIdx="0"/>
  <p:cmAuthor id="5" name="pc" initials="p" lastIdx="0" clrIdx="0"/>
  <p:cmAuthor id="6" name="作者" initials="作" lastIdx="0" clrIdx="1"/>
  <p:cmAuthor id="0" name="Windows 用户" initials="W用" lastIdx="0" clrIdx="0"/>
  <p:cmAuthor id="7" name="xkb1.com" initials="x" lastIdx="0" clrIdx="0"/>
  <p:cmAuthor id="8" name="MING" initials="M" lastIdx="0" clrIdx="2"/>
  <p:cmAuthor id="9" name="dongyu" initials="d" lastIdx="0" clrIdx="8"/>
  <p:cmAuthor id="10" name="王子涵" initials="王" lastIdx="1" clrIdx="0"/>
  <p:cmAuthor id="11" name="MyPC" initials="M" lastIdx="0" clrIdx="11"/>
  <p:cmAuthor id="12" name="jinli" initials="j" lastIdx="0" clrIdx="0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3" name="PC" initials="P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D5220"/>
    <a:srgbClr val="31B0C5"/>
    <a:srgbClr val="3473A6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44" y="-48"/>
      </p:cViewPr>
      <p:guideLst>
        <p:guide orient="horz" pos="4086"/>
        <p:guide orient="horz" pos="794"/>
        <p:guide orient="horz" pos="3829"/>
        <p:guide pos="208"/>
        <p:guide pos="70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7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B484-499B-467C-8738-5BD5E80D82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059B-F8D4-4EF9-8347-DC813C0345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A2E5-0582-43B2-8957-50F29F0D6E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4EFE-B4C6-443C-9560-2EF70A90C7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92.xml"/><Relationship Id="rId7" Type="http://schemas.openxmlformats.org/officeDocument/2006/relationships/image" Target="../media/image3.emf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0" Type="http://schemas.openxmlformats.org/officeDocument/2006/relationships/tags" Target="../tags/tag113.xml"/><Relationship Id="rId4" Type="http://schemas.openxmlformats.org/officeDocument/2006/relationships/tags" Target="../tags/tag90.xml"/><Relationship Id="rId39" Type="http://schemas.openxmlformats.org/officeDocument/2006/relationships/tags" Target="../tags/tag112.xml"/><Relationship Id="rId38" Type="http://schemas.openxmlformats.org/officeDocument/2006/relationships/tags" Target="../tags/tag111.xml"/><Relationship Id="rId37" Type="http://schemas.openxmlformats.org/officeDocument/2006/relationships/tags" Target="../tags/tag110.xml"/><Relationship Id="rId36" Type="http://schemas.openxmlformats.org/officeDocument/2006/relationships/image" Target="../media/image14.png"/><Relationship Id="rId35" Type="http://schemas.openxmlformats.org/officeDocument/2006/relationships/tags" Target="../tags/tag109.xml"/><Relationship Id="rId34" Type="http://schemas.openxmlformats.org/officeDocument/2006/relationships/image" Target="../media/image13.emf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image" Target="../media/image1.png"/><Relationship Id="rId29" Type="http://schemas.openxmlformats.org/officeDocument/2006/relationships/tags" Target="../tags/tag104.xml"/><Relationship Id="rId28" Type="http://schemas.openxmlformats.org/officeDocument/2006/relationships/image" Target="../media/image12.emf"/><Relationship Id="rId27" Type="http://schemas.openxmlformats.org/officeDocument/2006/relationships/tags" Target="../tags/tag103.xml"/><Relationship Id="rId26" Type="http://schemas.openxmlformats.org/officeDocument/2006/relationships/image" Target="../media/image11.png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image" Target="../media/image10.emf"/><Relationship Id="rId20" Type="http://schemas.openxmlformats.org/officeDocument/2006/relationships/tags" Target="../tags/tag98.xml"/><Relationship Id="rId2" Type="http://schemas.openxmlformats.org/officeDocument/2006/relationships/tags" Target="../tags/tag89.xml"/><Relationship Id="rId19" Type="http://schemas.openxmlformats.org/officeDocument/2006/relationships/image" Target="../media/image9.emf"/><Relationship Id="rId18" Type="http://schemas.openxmlformats.org/officeDocument/2006/relationships/tags" Target="../tags/tag97.xml"/><Relationship Id="rId17" Type="http://schemas.openxmlformats.org/officeDocument/2006/relationships/image" Target="../media/image8.emf"/><Relationship Id="rId16" Type="http://schemas.openxmlformats.org/officeDocument/2006/relationships/tags" Target="../tags/tag96.xml"/><Relationship Id="rId15" Type="http://schemas.openxmlformats.org/officeDocument/2006/relationships/image" Target="../media/image7.emf"/><Relationship Id="rId14" Type="http://schemas.openxmlformats.org/officeDocument/2006/relationships/tags" Target="../tags/tag95.xml"/><Relationship Id="rId13" Type="http://schemas.openxmlformats.org/officeDocument/2006/relationships/image" Target="../media/image6.emf"/><Relationship Id="rId12" Type="http://schemas.openxmlformats.org/officeDocument/2006/relationships/tags" Target="../tags/tag94.xml"/><Relationship Id="rId11" Type="http://schemas.openxmlformats.org/officeDocument/2006/relationships/image" Target="../media/image5.emf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4.xml"/><Relationship Id="rId7" Type="http://schemas.openxmlformats.org/officeDocument/2006/relationships/image" Target="../media/image3.emf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0" Type="http://schemas.openxmlformats.org/officeDocument/2006/relationships/tags" Target="../tags/tag25.xml"/><Relationship Id="rId4" Type="http://schemas.openxmlformats.org/officeDocument/2006/relationships/tags" Target="../tags/tag2.xml"/><Relationship Id="rId39" Type="http://schemas.openxmlformats.org/officeDocument/2006/relationships/tags" Target="../tags/tag24.xml"/><Relationship Id="rId38" Type="http://schemas.openxmlformats.org/officeDocument/2006/relationships/tags" Target="../tags/tag23.xml"/><Relationship Id="rId37" Type="http://schemas.openxmlformats.org/officeDocument/2006/relationships/tags" Target="../tags/tag22.xml"/><Relationship Id="rId36" Type="http://schemas.openxmlformats.org/officeDocument/2006/relationships/image" Target="../media/image14.png"/><Relationship Id="rId35" Type="http://schemas.openxmlformats.org/officeDocument/2006/relationships/tags" Target="../tags/tag21.xml"/><Relationship Id="rId34" Type="http://schemas.openxmlformats.org/officeDocument/2006/relationships/image" Target="../media/image13.emf"/><Relationship Id="rId33" Type="http://schemas.openxmlformats.org/officeDocument/2006/relationships/tags" Target="../tags/tag20.xml"/><Relationship Id="rId32" Type="http://schemas.openxmlformats.org/officeDocument/2006/relationships/tags" Target="../tags/tag19.xml"/><Relationship Id="rId31" Type="http://schemas.openxmlformats.org/officeDocument/2006/relationships/tags" Target="../tags/tag18.xml"/><Relationship Id="rId30" Type="http://schemas.openxmlformats.org/officeDocument/2006/relationships/tags" Target="../tags/tag17.xml"/><Relationship Id="rId3" Type="http://schemas.openxmlformats.org/officeDocument/2006/relationships/image" Target="../media/image1.png"/><Relationship Id="rId29" Type="http://schemas.openxmlformats.org/officeDocument/2006/relationships/tags" Target="../tags/tag16.xml"/><Relationship Id="rId28" Type="http://schemas.openxmlformats.org/officeDocument/2006/relationships/image" Target="../media/image12.emf"/><Relationship Id="rId27" Type="http://schemas.openxmlformats.org/officeDocument/2006/relationships/tags" Target="../tags/tag15.xml"/><Relationship Id="rId26" Type="http://schemas.openxmlformats.org/officeDocument/2006/relationships/image" Target="../media/image11.png"/><Relationship Id="rId25" Type="http://schemas.openxmlformats.org/officeDocument/2006/relationships/tags" Target="../tags/tag14.xml"/><Relationship Id="rId24" Type="http://schemas.openxmlformats.org/officeDocument/2006/relationships/tags" Target="../tags/tag13.xml"/><Relationship Id="rId23" Type="http://schemas.openxmlformats.org/officeDocument/2006/relationships/tags" Target="../tags/tag12.xml"/><Relationship Id="rId22" Type="http://schemas.openxmlformats.org/officeDocument/2006/relationships/tags" Target="../tags/tag11.xml"/><Relationship Id="rId21" Type="http://schemas.openxmlformats.org/officeDocument/2006/relationships/image" Target="../media/image10.emf"/><Relationship Id="rId20" Type="http://schemas.openxmlformats.org/officeDocument/2006/relationships/tags" Target="../tags/tag10.xml"/><Relationship Id="rId2" Type="http://schemas.openxmlformats.org/officeDocument/2006/relationships/tags" Target="../tags/tag1.xml"/><Relationship Id="rId19" Type="http://schemas.openxmlformats.org/officeDocument/2006/relationships/image" Target="../media/image9.emf"/><Relationship Id="rId18" Type="http://schemas.openxmlformats.org/officeDocument/2006/relationships/tags" Target="../tags/tag9.xml"/><Relationship Id="rId17" Type="http://schemas.openxmlformats.org/officeDocument/2006/relationships/image" Target="../media/image8.emf"/><Relationship Id="rId16" Type="http://schemas.openxmlformats.org/officeDocument/2006/relationships/tags" Target="../tags/tag8.xml"/><Relationship Id="rId15" Type="http://schemas.openxmlformats.org/officeDocument/2006/relationships/image" Target="../media/image7.emf"/><Relationship Id="rId14" Type="http://schemas.openxmlformats.org/officeDocument/2006/relationships/tags" Target="../tags/tag7.xml"/><Relationship Id="rId13" Type="http://schemas.openxmlformats.org/officeDocument/2006/relationships/image" Target="../media/image6.emf"/><Relationship Id="rId12" Type="http://schemas.openxmlformats.org/officeDocument/2006/relationships/tags" Target="../tags/tag6.xml"/><Relationship Id="rId11" Type="http://schemas.openxmlformats.org/officeDocument/2006/relationships/image" Target="../media/image5.emf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4.xml"/><Relationship Id="rId7" Type="http://schemas.openxmlformats.org/officeDocument/2006/relationships/image" Target="../media/image16.png"/><Relationship Id="rId6" Type="http://schemas.openxmlformats.org/officeDocument/2006/relationships/tags" Target="../tags/tag33.xml"/><Relationship Id="rId5" Type="http://schemas.openxmlformats.org/officeDocument/2006/relationships/image" Target="../media/image9.emf"/><Relationship Id="rId4" Type="http://schemas.openxmlformats.org/officeDocument/2006/relationships/tags" Target="../tags/tag32.xml"/><Relationship Id="rId36" Type="http://schemas.openxmlformats.org/officeDocument/2006/relationships/tags" Target="../tags/tag52.xml"/><Relationship Id="rId35" Type="http://schemas.openxmlformats.org/officeDocument/2006/relationships/tags" Target="../tags/tag51.xml"/><Relationship Id="rId34" Type="http://schemas.openxmlformats.org/officeDocument/2006/relationships/tags" Target="../tags/tag50.xml"/><Relationship Id="rId33" Type="http://schemas.openxmlformats.org/officeDocument/2006/relationships/tags" Target="../tags/tag49.xml"/><Relationship Id="rId32" Type="http://schemas.openxmlformats.org/officeDocument/2006/relationships/tags" Target="../tags/tag48.xml"/><Relationship Id="rId31" Type="http://schemas.openxmlformats.org/officeDocument/2006/relationships/image" Target="../media/image19.emf"/><Relationship Id="rId30" Type="http://schemas.openxmlformats.org/officeDocument/2006/relationships/tags" Target="../tags/tag47.xml"/><Relationship Id="rId3" Type="http://schemas.openxmlformats.org/officeDocument/2006/relationships/image" Target="../media/image15.png"/><Relationship Id="rId29" Type="http://schemas.openxmlformats.org/officeDocument/2006/relationships/tags" Target="../tags/tag46.xml"/><Relationship Id="rId28" Type="http://schemas.openxmlformats.org/officeDocument/2006/relationships/tags" Target="../tags/tag45.xml"/><Relationship Id="rId27" Type="http://schemas.openxmlformats.org/officeDocument/2006/relationships/image" Target="../media/image10.emf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image" Target="../media/image13.emf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image" Target="../media/image8.emf"/><Relationship Id="rId20" Type="http://schemas.openxmlformats.org/officeDocument/2006/relationships/tags" Target="../tags/tag40.xml"/><Relationship Id="rId2" Type="http://schemas.openxmlformats.org/officeDocument/2006/relationships/tags" Target="../tags/tag31.xml"/><Relationship Id="rId19" Type="http://schemas.openxmlformats.org/officeDocument/2006/relationships/image" Target="../media/image7.emf"/><Relationship Id="rId18" Type="http://schemas.openxmlformats.org/officeDocument/2006/relationships/tags" Target="../tags/tag39.xml"/><Relationship Id="rId17" Type="http://schemas.openxmlformats.org/officeDocument/2006/relationships/image" Target="../media/image6.emf"/><Relationship Id="rId16" Type="http://schemas.openxmlformats.org/officeDocument/2006/relationships/tags" Target="../tags/tag38.xml"/><Relationship Id="rId15" Type="http://schemas.openxmlformats.org/officeDocument/2006/relationships/image" Target="../media/image5.emf"/><Relationship Id="rId14" Type="http://schemas.openxmlformats.org/officeDocument/2006/relationships/tags" Target="../tags/tag37.xml"/><Relationship Id="rId13" Type="http://schemas.openxmlformats.org/officeDocument/2006/relationships/image" Target="../media/image4.emf"/><Relationship Id="rId12" Type="http://schemas.openxmlformats.org/officeDocument/2006/relationships/tags" Target="../tags/tag36.xml"/><Relationship Id="rId11" Type="http://schemas.openxmlformats.org/officeDocument/2006/relationships/image" Target="../media/image18.png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黑色, 服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77353" y="1930548"/>
            <a:ext cx="1549125" cy="1578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8669020" y="5828665"/>
            <a:ext cx="3343910" cy="4908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19" name="图片 18" descr="图片包含 照片&#10;&#10;已生成极高可信度的说明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58792" y="3922825"/>
            <a:ext cx="2213985" cy="30467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512" y="1100945"/>
            <a:ext cx="4542247" cy="29889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1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screen"/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7"/>
            </p:custDataLst>
          </p:nvPr>
        </p:nvSpPr>
        <p:spPr>
          <a:xfrm rot="21240000">
            <a:off x="3728391" y="1628617"/>
            <a:ext cx="3883580" cy="101772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A071-EED0-407C-99D7-3A2571B8F84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88D0-A49F-4D72-A64B-5D8AEDA836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3" name="任意多边形 2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989838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第二单元　夏商周时期：早期国家与社会变革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6151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4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7" name="任意多边形 6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1132332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第五单元  隋唐时期：繁荣与开放的时代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126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9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0E76-E6F9-4125-90CD-90F8EE17D5E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888319" y="6406599"/>
            <a:ext cx="2844800" cy="363855"/>
          </a:xfrm>
        </p:spPr>
        <p:txBody>
          <a:bodyPr/>
          <a:lstStyle>
            <a:lvl1pPr>
              <a:defRPr/>
            </a:lvl1pPr>
          </a:lstStyle>
          <a:p>
            <a:fld id="{64C9271E-677A-405E-A9E1-700C2B6901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第二级</a:t>
            </a:r>
            <a:endParaRPr lang="zh-CN" altLang="en-US" noProof="1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第三级</a:t>
            </a:r>
            <a:endParaRPr lang="zh-CN" altLang="en-US" noProof="1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第四级</a:t>
            </a:r>
            <a:endParaRPr lang="zh-CN" altLang="en-US" noProof="1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75697-E0B3-44C5-A484-742964AA8024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黑色, 服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21750" y="2385695"/>
            <a:ext cx="940435" cy="9582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8669020" y="5828665"/>
            <a:ext cx="3381375" cy="490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23" name="图片 22" descr="图片包含 照片&#10;&#10;已生成极高可信度的说明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58792" y="3811268"/>
            <a:ext cx="2213985" cy="30467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9035" y="1114425"/>
            <a:ext cx="6229985" cy="29889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1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screen"/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0"/>
            </p:custDataLst>
          </p:nvPr>
        </p:nvSpPr>
        <p:spPr>
          <a:xfrm>
            <a:off x="2718814" y="1714881"/>
            <a:ext cx="5669280" cy="108799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800" spc="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9083636" y="2958975"/>
            <a:ext cx="1197583" cy="18232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627745" y="4551045"/>
            <a:ext cx="3448685" cy="490855"/>
          </a:xfrm>
          <a:prstGeom prst="rect">
            <a:avLst/>
          </a:prstGeom>
        </p:spPr>
      </p:pic>
      <p:pic>
        <p:nvPicPr>
          <p:cNvPr id="7" name="图片 6" descr="图片包含 黑色, 服装&#10;&#10;已生成高可信度的说明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521027" y="3600413"/>
            <a:ext cx="950676" cy="1307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6759919" y="3748059"/>
            <a:ext cx="987772" cy="1131323"/>
          </a:xfrm>
          <a:prstGeom prst="rect">
            <a:avLst/>
          </a:prstGeom>
        </p:spPr>
      </p:pic>
      <p:pic>
        <p:nvPicPr>
          <p:cNvPr id="10" name="图片 9" descr="图片包含 室内&#10;&#10;已生成高可信度的说明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64090" y="2212637"/>
            <a:ext cx="2059338" cy="25886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04691" y="862583"/>
            <a:ext cx="1589878" cy="1566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04694" y="1550906"/>
            <a:ext cx="1557884" cy="1587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627752" y="1858125"/>
            <a:ext cx="1023188" cy="947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509340" y="459366"/>
            <a:ext cx="1357875" cy="11862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344946" y="3624138"/>
            <a:ext cx="1023188" cy="9471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cstate="screen"/>
          <a:stretch>
            <a:fillRect/>
          </a:stretch>
        </p:blipFill>
        <p:spPr>
          <a:xfrm>
            <a:off x="9862578" y="251329"/>
            <a:ext cx="2120415" cy="10294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465805" y="862330"/>
            <a:ext cx="1610995" cy="1214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2"/>
            </p:custDataLst>
          </p:nvPr>
        </p:nvSpPr>
        <p:spPr>
          <a:xfrm>
            <a:off x="1483592" y="968309"/>
            <a:ext cx="1575421" cy="62484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2400" u="none" strike="noStrike" kern="1200" cap="none" spc="3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3743008" y="5690643"/>
            <a:ext cx="4705985" cy="93812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kumimoji="0" lang="zh-CN" altLang="en-US" sz="14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4" Type="http://schemas.openxmlformats.org/officeDocument/2006/relationships/theme" Target="../theme/theme2.xml"/><Relationship Id="rId43" Type="http://schemas.openxmlformats.org/officeDocument/2006/relationships/tags" Target="../tags/tag119.xml"/><Relationship Id="rId42" Type="http://schemas.openxmlformats.org/officeDocument/2006/relationships/tags" Target="../tags/tag118.xml"/><Relationship Id="rId41" Type="http://schemas.openxmlformats.org/officeDocument/2006/relationships/tags" Target="../tags/tag117.xml"/><Relationship Id="rId40" Type="http://schemas.openxmlformats.org/officeDocument/2006/relationships/tags" Target="../tags/tag116.xml"/><Relationship Id="rId4" Type="http://schemas.openxmlformats.org/officeDocument/2006/relationships/slideLayout" Target="../slideLayouts/slideLayout7.xml"/><Relationship Id="rId39" Type="http://schemas.openxmlformats.org/officeDocument/2006/relationships/tags" Target="../tags/tag115.xml"/><Relationship Id="rId38" Type="http://schemas.openxmlformats.org/officeDocument/2006/relationships/tags" Target="../tags/tag114.xml"/><Relationship Id="rId37" Type="http://schemas.openxmlformats.org/officeDocument/2006/relationships/image" Target="../media/image21.jpeg"/><Relationship Id="rId36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3.xml"/><Relationship Id="rId3" Type="http://schemas.openxmlformats.org/officeDocument/2006/relationships/slideLayout" Target="../slideLayouts/slideLayout6.xml"/><Relationship Id="rId29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3.xml"/><Relationship Id="rId2" Type="http://schemas.openxmlformats.org/officeDocument/2006/relationships/slideLayout" Target="../slideLayouts/slideLayout5.xml"/><Relationship Id="rId19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12" y="1825028"/>
            <a:ext cx="10515600" cy="4352927"/>
          </a:xfrm>
          <a:prstGeom prst="rect">
            <a:avLst/>
          </a:prstGeom>
        </p:spPr>
        <p:txBody>
          <a:bodyPr vert="horz" lIns="110948" tIns="55475" rIns="110948" bIns="5547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3" y="6357069"/>
            <a:ext cx="2743200" cy="363855"/>
          </a:xfrm>
          <a:prstGeom prst="rect">
            <a:avLst/>
          </a:prstGeom>
        </p:spPr>
        <p:txBody>
          <a:bodyPr vert="horz" lIns="110948" tIns="55475" rIns="110948" bIns="5547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87120">
              <a:defRPr/>
            </a:pPr>
            <a:fld id="{641BEA48-C458-4B6B-9FBA-91EBB904E8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10" y="6357069"/>
            <a:ext cx="4114800" cy="363855"/>
          </a:xfrm>
          <a:prstGeom prst="rect">
            <a:avLst/>
          </a:prstGeom>
        </p:spPr>
        <p:txBody>
          <a:bodyPr vert="horz" lIns="110948" tIns="55475" rIns="110948" bIns="5547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8712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10" y="6357069"/>
            <a:ext cx="2743200" cy="363855"/>
          </a:xfrm>
          <a:prstGeom prst="rect">
            <a:avLst/>
          </a:prstGeom>
        </p:spPr>
        <p:txBody>
          <a:bodyPr vert="horz" wrap="square" lIns="110948" tIns="55475" rIns="110948" bIns="55475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087120" fontAlgn="base">
              <a:spcBef>
                <a:spcPct val="0"/>
              </a:spcBef>
              <a:spcAft>
                <a:spcPct val="0"/>
              </a:spcAft>
            </a:pPr>
            <a:fld id="{11B3F481-4EE1-43C6-A696-E007131470C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603580" y="6781883"/>
            <a:ext cx="84667" cy="85727"/>
          </a:xfrm>
          <a:prstGeom prst="ellipse">
            <a:avLst/>
          </a:prstGeom>
          <a:solidFill>
            <a:srgbClr val="F6F6F6"/>
          </a:solidFill>
          <a:ln w="25400" cap="flat" cmpd="sng" algn="ctr">
            <a:noFill/>
            <a:prstDash val="solid"/>
          </a:ln>
          <a:effectLst/>
        </p:spPr>
        <p:txBody>
          <a:bodyPr lIns="87772" tIns="43926" rIns="87772" bIns="43926" anchor="ctr"/>
          <a:lstStyle/>
          <a:p>
            <a:pPr algn="ctr" defTabSz="876935">
              <a:buFont typeface="Arial" panose="020B0604020202020204" pitchFamily="34" charset="0"/>
              <a:buNone/>
              <a:defRPr/>
            </a:pPr>
            <a:endParaRPr lang="zh-CN" altLang="en-US" sz="1600" kern="0">
              <a:solidFill>
                <a:prstClr val="white"/>
              </a:solidFill>
            </a:endParaRPr>
          </a:p>
        </p:txBody>
      </p:sp>
      <p:sp>
        <p:nvSpPr>
          <p:cNvPr id="12" name="椭圆 14"/>
          <p:cNvSpPr>
            <a:spLocks noChangeAspect="1"/>
          </p:cNvSpPr>
          <p:nvPr/>
        </p:nvSpPr>
        <p:spPr bwMode="auto">
          <a:xfrm>
            <a:off x="11364455" y="6101743"/>
            <a:ext cx="563033" cy="721995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1E6C7A"/>
          </a:solidFill>
          <a:ln w="3175" cap="flat" cmpd="sng" algn="ctr">
            <a:noFill/>
            <a:prstDash val="solid"/>
          </a:ln>
          <a:effectLst/>
        </p:spPr>
        <p:txBody>
          <a:bodyPr lIns="87772" tIns="43926" rIns="87772" bIns="43926" anchor="ctr"/>
          <a:lstStyle/>
          <a:p>
            <a:pPr algn="ctr" defTabSz="876935">
              <a:buFont typeface="Arial" panose="020B0604020202020204" pitchFamily="34" charset="0"/>
              <a:buNone/>
              <a:defRPr/>
            </a:pPr>
            <a:endParaRPr lang="zh-CN" altLang="en-US" sz="1600" kern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09939" y="6195087"/>
            <a:ext cx="791633" cy="367667"/>
          </a:xfrm>
          <a:prstGeom prst="rect">
            <a:avLst/>
          </a:prstGeom>
        </p:spPr>
        <p:txBody>
          <a:bodyPr lIns="87772" tIns="43926" rIns="87772" bIns="43926"/>
          <a:lstStyle/>
          <a:p>
            <a:pPr algn="ctr"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fld id="{F2F72EEE-5817-45B6-B139-6D7C584D0989}" type="slidenum">
              <a:rPr lang="zh-CN" altLang="en-US" sz="15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zh-CN" altLang="en-US" sz="150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endParaRPr lang="zh-CN" altLang="en-US" sz="150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3878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77570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1635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75450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05105" indent="-205105" algn="l" defTabSz="829310" rtl="0" eaLnBrk="0" fontAlgn="base" hangingPunct="0">
        <a:lnSpc>
          <a:spcPct val="90000"/>
        </a:lnSpc>
        <a:spcBef>
          <a:spcPts val="91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2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52880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6753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925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215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140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21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14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43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5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64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57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86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5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image" Target="../media/image31.tif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26.pn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7" Type="http://schemas.openxmlformats.org/officeDocument/2006/relationships/slideLayout" Target="../slideLayouts/slideLayout10.xml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tags" Target="../tags/tag130.xml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image" Target="../media/image27.jpeg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1" Type="http://schemas.openxmlformats.org/officeDocument/2006/relationships/slideLayout" Target="../slideLayouts/slideLayout10.xml"/><Relationship Id="rId30" Type="http://schemas.openxmlformats.org/officeDocument/2006/relationships/tags" Target="../tags/tag182.xml"/><Relationship Id="rId3" Type="http://schemas.openxmlformats.org/officeDocument/2006/relationships/tags" Target="../tags/tag156.xml"/><Relationship Id="rId29" Type="http://schemas.openxmlformats.org/officeDocument/2006/relationships/tags" Target="../tags/tag181.xml"/><Relationship Id="rId28" Type="http://schemas.openxmlformats.org/officeDocument/2006/relationships/tags" Target="../tags/tag180.xml"/><Relationship Id="rId27" Type="http://schemas.openxmlformats.org/officeDocument/2006/relationships/tags" Target="../tags/tag179.xml"/><Relationship Id="rId26" Type="http://schemas.openxmlformats.org/officeDocument/2006/relationships/tags" Target="../tags/tag178.xml"/><Relationship Id="rId25" Type="http://schemas.openxmlformats.org/officeDocument/2006/relationships/tags" Target="../tags/tag177.xml"/><Relationship Id="rId24" Type="http://schemas.openxmlformats.org/officeDocument/2006/relationships/tags" Target="../tags/tag176.xml"/><Relationship Id="rId23" Type="http://schemas.openxmlformats.org/officeDocument/2006/relationships/tags" Target="../tags/tag175.xml"/><Relationship Id="rId22" Type="http://schemas.openxmlformats.org/officeDocument/2006/relationships/tags" Target="../tags/tag174.xml"/><Relationship Id="rId21" Type="http://schemas.openxmlformats.org/officeDocument/2006/relationships/image" Target="../media/image28.png"/><Relationship Id="rId20" Type="http://schemas.openxmlformats.org/officeDocument/2006/relationships/tags" Target="../tags/tag173.xml"/><Relationship Id="rId2" Type="http://schemas.openxmlformats.org/officeDocument/2006/relationships/tags" Target="../tags/tag155.xml"/><Relationship Id="rId19" Type="http://schemas.openxmlformats.org/officeDocument/2006/relationships/tags" Target="../tags/tag172.xml"/><Relationship Id="rId18" Type="http://schemas.openxmlformats.org/officeDocument/2006/relationships/tags" Target="../tags/tag171.xml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0" Type="http://schemas.openxmlformats.org/officeDocument/2006/relationships/slideLayout" Target="../slideLayouts/slideLayout10.xml"/><Relationship Id="rId2" Type="http://schemas.openxmlformats.org/officeDocument/2006/relationships/tags" Target="../tags/tag184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3" Type="http://schemas.openxmlformats.org/officeDocument/2006/relationships/slideLayout" Target="../slideLayouts/slideLayout10.xml"/><Relationship Id="rId32" Type="http://schemas.openxmlformats.org/officeDocument/2006/relationships/tags" Target="../tags/tag232.xml"/><Relationship Id="rId31" Type="http://schemas.openxmlformats.org/officeDocument/2006/relationships/tags" Target="../tags/tag231.xml"/><Relationship Id="rId30" Type="http://schemas.openxmlformats.org/officeDocument/2006/relationships/image" Target="../media/image29.png"/><Relationship Id="rId3" Type="http://schemas.openxmlformats.org/officeDocument/2006/relationships/tags" Target="../tags/tag204.xml"/><Relationship Id="rId29" Type="http://schemas.openxmlformats.org/officeDocument/2006/relationships/tags" Target="../tags/tag230.xml"/><Relationship Id="rId28" Type="http://schemas.openxmlformats.org/officeDocument/2006/relationships/tags" Target="../tags/tag229.xml"/><Relationship Id="rId27" Type="http://schemas.openxmlformats.org/officeDocument/2006/relationships/tags" Target="../tags/tag228.xml"/><Relationship Id="rId26" Type="http://schemas.openxmlformats.org/officeDocument/2006/relationships/tags" Target="../tags/tag227.xml"/><Relationship Id="rId25" Type="http://schemas.openxmlformats.org/officeDocument/2006/relationships/tags" Target="../tags/tag226.xml"/><Relationship Id="rId24" Type="http://schemas.openxmlformats.org/officeDocument/2006/relationships/tags" Target="../tags/tag225.xml"/><Relationship Id="rId23" Type="http://schemas.openxmlformats.org/officeDocument/2006/relationships/tags" Target="../tags/tag224.xml"/><Relationship Id="rId22" Type="http://schemas.openxmlformats.org/officeDocument/2006/relationships/tags" Target="../tags/tag223.xml"/><Relationship Id="rId21" Type="http://schemas.openxmlformats.org/officeDocument/2006/relationships/tags" Target="../tags/tag222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1" Type="http://schemas.openxmlformats.org/officeDocument/2006/relationships/slideLayout" Target="../slideLayouts/slideLayout10.xml"/><Relationship Id="rId30" Type="http://schemas.openxmlformats.org/officeDocument/2006/relationships/tags" Target="../tags/tag262.xml"/><Relationship Id="rId3" Type="http://schemas.openxmlformats.org/officeDocument/2006/relationships/tags" Target="../tags/tag235.xml"/><Relationship Id="rId29" Type="http://schemas.openxmlformats.org/officeDocument/2006/relationships/tags" Target="../tags/tag261.xml"/><Relationship Id="rId28" Type="http://schemas.openxmlformats.org/officeDocument/2006/relationships/tags" Target="../tags/tag260.xml"/><Relationship Id="rId27" Type="http://schemas.openxmlformats.org/officeDocument/2006/relationships/tags" Target="../tags/tag259.xml"/><Relationship Id="rId26" Type="http://schemas.openxmlformats.org/officeDocument/2006/relationships/tags" Target="../tags/tag258.xml"/><Relationship Id="rId25" Type="http://schemas.openxmlformats.org/officeDocument/2006/relationships/tags" Target="../tags/tag257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tags" Target="../tags/tag234.xml"/><Relationship Id="rId19" Type="http://schemas.openxmlformats.org/officeDocument/2006/relationships/tags" Target="../tags/tag251.xml"/><Relationship Id="rId18" Type="http://schemas.openxmlformats.org/officeDocument/2006/relationships/tags" Target="../tags/tag250.xml"/><Relationship Id="rId17" Type="http://schemas.openxmlformats.org/officeDocument/2006/relationships/tags" Target="../tags/tag249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tags" Target="../tags/tag2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8900000" flipH="1">
            <a:off x="-857359" y="4651928"/>
            <a:ext cx="1746584" cy="1746584"/>
          </a:xfrm>
          <a:custGeom>
            <a:avLst/>
            <a:gdLst>
              <a:gd name="connsiteX0" fmla="*/ 27211 w 1517200"/>
              <a:gd name="connsiteY0" fmla="*/ 0 h 1517200"/>
              <a:gd name="connsiteX1" fmla="*/ 7036 w 1517200"/>
              <a:gd name="connsiteY1" fmla="*/ 64994 h 1517200"/>
              <a:gd name="connsiteX2" fmla="*/ 0 w 1517200"/>
              <a:gd name="connsiteY2" fmla="*/ 134793 h 1517200"/>
              <a:gd name="connsiteX3" fmla="*/ 0 w 1517200"/>
              <a:gd name="connsiteY3" fmla="*/ 1170863 h 1517200"/>
              <a:gd name="connsiteX4" fmla="*/ 346337 w 1517200"/>
              <a:gd name="connsiteY4" fmla="*/ 1517200 h 1517200"/>
              <a:gd name="connsiteX5" fmla="*/ 1382407 w 1517200"/>
              <a:gd name="connsiteY5" fmla="*/ 1517200 h 1517200"/>
              <a:gd name="connsiteX6" fmla="*/ 1452206 w 1517200"/>
              <a:gd name="connsiteY6" fmla="*/ 1510164 h 1517200"/>
              <a:gd name="connsiteX7" fmla="*/ 1517200 w 1517200"/>
              <a:gd name="connsiteY7" fmla="*/ 1489989 h 15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7200" h="1517200">
                <a:moveTo>
                  <a:pt x="27211" y="0"/>
                </a:moveTo>
                <a:lnTo>
                  <a:pt x="7036" y="64994"/>
                </a:lnTo>
                <a:cubicBezTo>
                  <a:pt x="2423" y="87540"/>
                  <a:pt x="0" y="110883"/>
                  <a:pt x="0" y="134793"/>
                </a:cubicBezTo>
                <a:lnTo>
                  <a:pt x="0" y="1170863"/>
                </a:lnTo>
                <a:cubicBezTo>
                  <a:pt x="0" y="1362140"/>
                  <a:pt x="155060" y="1517200"/>
                  <a:pt x="346337" y="1517200"/>
                </a:cubicBezTo>
                <a:lnTo>
                  <a:pt x="1382407" y="1517200"/>
                </a:lnTo>
                <a:cubicBezTo>
                  <a:pt x="1406317" y="1517200"/>
                  <a:pt x="1429660" y="1514777"/>
                  <a:pt x="1452206" y="1510164"/>
                </a:cubicBezTo>
                <a:lnTo>
                  <a:pt x="1517200" y="1489989"/>
                </a:lnTo>
                <a:close/>
              </a:path>
            </a:pathLst>
          </a:cu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7695" y="0"/>
            <a:ext cx="5095240" cy="685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新课标大</a:t>
            </a:r>
            <a:r>
              <a:rPr lang="zh-CN" altLang="en-US" sz="36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概念、大主题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1293855" y="-519837"/>
            <a:ext cx="1223653" cy="1223653"/>
          </a:xfrm>
          <a:custGeom>
            <a:avLst/>
            <a:gdLst>
              <a:gd name="connsiteX0" fmla="*/ 0 w 1223653"/>
              <a:gd name="connsiteY0" fmla="*/ 1066617 h 1223653"/>
              <a:gd name="connsiteX1" fmla="*/ 1066617 w 1223653"/>
              <a:gd name="connsiteY1" fmla="*/ 0 h 1223653"/>
              <a:gd name="connsiteX2" fmla="*/ 1098094 w 1223653"/>
              <a:gd name="connsiteY2" fmla="*/ 6355 h 1223653"/>
              <a:gd name="connsiteX3" fmla="*/ 1223653 w 1223653"/>
              <a:gd name="connsiteY3" fmla="*/ 195780 h 1223653"/>
              <a:gd name="connsiteX4" fmla="*/ 1223653 w 1223653"/>
              <a:gd name="connsiteY4" fmla="*/ 1018073 h 1223653"/>
              <a:gd name="connsiteX5" fmla="*/ 1018073 w 1223653"/>
              <a:gd name="connsiteY5" fmla="*/ 1223653 h 1223653"/>
              <a:gd name="connsiteX6" fmla="*/ 195780 w 1223653"/>
              <a:gd name="connsiteY6" fmla="*/ 1223653 h 1223653"/>
              <a:gd name="connsiteX7" fmla="*/ 6355 w 1223653"/>
              <a:gd name="connsiteY7" fmla="*/ 1098094 h 122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653" h="1223653">
                <a:moveTo>
                  <a:pt x="0" y="1066617"/>
                </a:moveTo>
                <a:lnTo>
                  <a:pt x="1066617" y="0"/>
                </a:lnTo>
                <a:lnTo>
                  <a:pt x="1098094" y="6355"/>
                </a:lnTo>
                <a:cubicBezTo>
                  <a:pt x="1171880" y="37564"/>
                  <a:pt x="1223653" y="110626"/>
                  <a:pt x="1223653" y="195780"/>
                </a:cubicBezTo>
                <a:lnTo>
                  <a:pt x="1223653" y="1018073"/>
                </a:lnTo>
                <a:cubicBezTo>
                  <a:pt x="1223653" y="1131612"/>
                  <a:pt x="1131612" y="1223653"/>
                  <a:pt x="1018073" y="1223653"/>
                </a:cubicBezTo>
                <a:lnTo>
                  <a:pt x="195780" y="1223653"/>
                </a:lnTo>
                <a:cubicBezTo>
                  <a:pt x="110626" y="1223653"/>
                  <a:pt x="37564" y="1171880"/>
                  <a:pt x="6355" y="1098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369634" y="5365845"/>
            <a:ext cx="849610" cy="813108"/>
            <a:chOff x="5369634" y="5365845"/>
            <a:chExt cx="849610" cy="813108"/>
          </a:xfrm>
        </p:grpSpPr>
        <p:sp>
          <p:nvSpPr>
            <p:cNvPr id="11" name="椭圆 10"/>
            <p:cNvSpPr/>
            <p:nvPr/>
          </p:nvSpPr>
          <p:spPr>
            <a:xfrm rot="5400000">
              <a:off x="611084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5400000">
              <a:off x="586377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5400000">
              <a:off x="561670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5400000">
              <a:off x="536963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5400000">
              <a:off x="586377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5400000">
              <a:off x="561670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5400000">
              <a:off x="536963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5400000">
              <a:off x="5616704" y="584343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5400000">
              <a:off x="5369635" y="584343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5400000">
              <a:off x="5369634" y="6070553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118110" y="3776345"/>
            <a:ext cx="62471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 rot="2700000">
            <a:off x="400685" y="-1068070"/>
            <a:ext cx="2257425" cy="2319020"/>
          </a:xfrm>
          <a:custGeom>
            <a:avLst/>
            <a:gdLst>
              <a:gd name="connsiteX0" fmla="*/ 0 w 1634549"/>
              <a:gd name="connsiteY0" fmla="*/ 1550660 h 1634549"/>
              <a:gd name="connsiteX1" fmla="*/ 1550660 w 1634549"/>
              <a:gd name="connsiteY1" fmla="*/ 0 h 1634549"/>
              <a:gd name="connsiteX2" fmla="*/ 1550661 w 1634549"/>
              <a:gd name="connsiteY2" fmla="*/ 0 h 1634549"/>
              <a:gd name="connsiteX3" fmla="*/ 1634549 w 1634549"/>
              <a:gd name="connsiteY3" fmla="*/ 202524 h 1634549"/>
              <a:gd name="connsiteX4" fmla="*/ 1634549 w 1634549"/>
              <a:gd name="connsiteY4" fmla="*/ 1348137 h 1634549"/>
              <a:gd name="connsiteX5" fmla="*/ 1348137 w 1634549"/>
              <a:gd name="connsiteY5" fmla="*/ 1634549 h 1634549"/>
              <a:gd name="connsiteX6" fmla="*/ 202524 w 1634549"/>
              <a:gd name="connsiteY6" fmla="*/ 1634549 h 1634549"/>
              <a:gd name="connsiteX7" fmla="*/ 0 w 1634549"/>
              <a:gd name="connsiteY7" fmla="*/ 1550661 h 16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549" h="1634549">
                <a:moveTo>
                  <a:pt x="0" y="1550660"/>
                </a:moveTo>
                <a:lnTo>
                  <a:pt x="1550660" y="0"/>
                </a:lnTo>
                <a:lnTo>
                  <a:pt x="1550661" y="0"/>
                </a:lnTo>
                <a:cubicBezTo>
                  <a:pt x="1602491" y="51830"/>
                  <a:pt x="1634549" y="123434"/>
                  <a:pt x="1634549" y="202524"/>
                </a:cubicBezTo>
                <a:lnTo>
                  <a:pt x="1634549" y="1348137"/>
                </a:lnTo>
                <a:cubicBezTo>
                  <a:pt x="1634549" y="1506318"/>
                  <a:pt x="1506318" y="1634549"/>
                  <a:pt x="1348137" y="1634549"/>
                </a:cubicBezTo>
                <a:lnTo>
                  <a:pt x="202524" y="1634549"/>
                </a:lnTo>
                <a:cubicBezTo>
                  <a:pt x="123434" y="1634549"/>
                  <a:pt x="51831" y="1602491"/>
                  <a:pt x="0" y="1550661"/>
                </a:cubicBezTo>
                <a:close/>
              </a:path>
            </a:pathLst>
          </a:custGeom>
          <a:gradFill>
            <a:gsLst>
              <a:gs pos="0">
                <a:srgbClr val="CA333D"/>
              </a:gs>
              <a:gs pos="100000">
                <a:srgbClr val="81010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4995" y="151765"/>
            <a:ext cx="2063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2024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112395" y="2152015"/>
            <a:ext cx="6663690" cy="1456690"/>
            <a:chOff x="-2358582" y="5884545"/>
            <a:chExt cx="6662856" cy="1456690"/>
          </a:xfrm>
        </p:grpSpPr>
        <p:sp>
          <p:nvSpPr>
            <p:cNvPr id="10" name="圆角矩形 9"/>
            <p:cNvSpPr/>
            <p:nvPr/>
          </p:nvSpPr>
          <p:spPr>
            <a:xfrm>
              <a:off x="-2358582" y="5884545"/>
              <a:ext cx="6662856" cy="1456690"/>
            </a:xfrm>
            <a:prstGeom prst="roundRect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2241757" y="6155055"/>
              <a:ext cx="601206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1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主题22 古代亚非文明</a:t>
              </a: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endParaRPr>
            </a:p>
          </p:txBody>
        </p:sp>
      </p:grpSp>
      <p:grpSp>
        <p:nvGrpSpPr>
          <p:cNvPr id="25" name="组合 3097"/>
          <p:cNvGrpSpPr/>
          <p:nvPr/>
        </p:nvGrpSpPr>
        <p:grpSpPr>
          <a:xfrm>
            <a:off x="2726483" y="6555618"/>
            <a:ext cx="356781" cy="199531"/>
            <a:chOff x="0" y="0"/>
            <a:chExt cx="560" cy="169"/>
          </a:xfrm>
        </p:grpSpPr>
        <p:pic>
          <p:nvPicPr>
            <p:cNvPr id="26" name="MH_Other_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sz="125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MH_SubTitle_4">
            <a:hlinkClick r:id=""/>
          </p:cNvPr>
          <p:cNvSpPr/>
          <p:nvPr/>
        </p:nvSpPr>
        <p:spPr>
          <a:xfrm>
            <a:off x="4893945" y="6454140"/>
            <a:ext cx="133540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主题梳理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78885" y="656380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MH_SubTitle_4">
            <a:hlinkClick r:id=""/>
          </p:cNvPr>
          <p:cNvSpPr/>
          <p:nvPr/>
        </p:nvSpPr>
        <p:spPr>
          <a:xfrm>
            <a:off x="6722110" y="6415405"/>
            <a:ext cx="14395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主题整合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41617" y="657142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" name="组合 3097"/>
          <p:cNvGrpSpPr/>
          <p:nvPr/>
        </p:nvGrpSpPr>
        <p:grpSpPr>
          <a:xfrm>
            <a:off x="1206632" y="6518948"/>
            <a:ext cx="356781" cy="199531"/>
            <a:chOff x="0" y="0"/>
            <a:chExt cx="560" cy="169"/>
          </a:xfrm>
        </p:grpSpPr>
        <p:pic>
          <p:nvPicPr>
            <p:cNvPr id="45" name="MH_Other_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sz="125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" name="MH_SubTitle_4">
            <a:hlinkClick r:id=""/>
          </p:cNvPr>
          <p:cNvSpPr/>
          <p:nvPr/>
        </p:nvSpPr>
        <p:spPr>
          <a:xfrm>
            <a:off x="3118485" y="6432550"/>
            <a:ext cx="138620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主题时空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0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05037" y="6490777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MH_SubTitle_1"/>
          <p:cNvSpPr/>
          <p:nvPr/>
        </p:nvSpPr>
        <p:spPr>
          <a:xfrm>
            <a:off x="66040" y="6388735"/>
            <a:ext cx="128333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主题目标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MH_SubTitle_2">
            <a:hlinkClick r:id=""/>
          </p:cNvPr>
          <p:cNvSpPr/>
          <p:nvPr/>
        </p:nvSpPr>
        <p:spPr>
          <a:xfrm>
            <a:off x="1535430" y="6415405"/>
            <a:ext cx="1236980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主题核心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55" y="3842385"/>
            <a:ext cx="3498215" cy="2456815"/>
          </a:xfrm>
          <a:prstGeom prst="rect">
            <a:avLst/>
          </a:prstGeom>
        </p:spPr>
      </p:pic>
      <p:sp>
        <p:nvSpPr>
          <p:cNvPr id="58" name="MH_SubTitle_4">
            <a:hlinkClick r:id=""/>
          </p:cNvPr>
          <p:cNvSpPr/>
          <p:nvPr/>
        </p:nvSpPr>
        <p:spPr>
          <a:xfrm>
            <a:off x="8654415" y="6367145"/>
            <a:ext cx="15157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主题视角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MH_Other_11"/>
          <p:cNvPicPr/>
          <p:nvPr>
            <p:custDataLst>
              <p:tags r:id="rId3"/>
            </p:custDataLst>
          </p:nvPr>
        </p:nvPicPr>
        <p:blipFill>
          <a:blip r:embed="rId1" cstate="print"/>
          <a:stretch>
            <a:fillRect/>
          </a:stretch>
        </p:blipFill>
        <p:spPr>
          <a:xfrm>
            <a:off x="10101782" y="644188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MH_SubTitle_4">
            <a:hlinkClick r:id=""/>
          </p:cNvPr>
          <p:cNvSpPr/>
          <p:nvPr>
            <p:custDataLst>
              <p:tags r:id="rId4"/>
            </p:custDataLst>
          </p:nvPr>
        </p:nvSpPr>
        <p:spPr>
          <a:xfrm>
            <a:off x="10600055" y="6349365"/>
            <a:ext cx="15157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中考预测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09180" y="1144270"/>
            <a:ext cx="3863975" cy="498030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框 9217"/>
          <p:cNvSpPr>
            <a:spLocks noChangeArrowheads="1"/>
          </p:cNvSpPr>
          <p:nvPr/>
        </p:nvSpPr>
        <p:spPr bwMode="auto">
          <a:xfrm>
            <a:off x="3653790" y="188595"/>
            <a:ext cx="3662680" cy="5835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just"/>
            <a:r>
              <a: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Wingdings" panose="05000000000000000000" pitchFamily="2" charset="2"/>
              </a:rPr>
              <a:t>归纳提升·析要点</a:t>
            </a:r>
            <a:endParaRPr lang="zh-CN" altLang="zh-CN" sz="20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21" name="Group 14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51280" y="809338"/>
          <a:ext cx="9977120" cy="52868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8204"/>
                <a:gridCol w="2250170"/>
                <a:gridCol w="2406395"/>
                <a:gridCol w="2210428"/>
                <a:gridCol w="1991923"/>
              </a:tblGrid>
              <a:tr h="603033">
                <a:tc gridSpan="5">
                  <a:txBody>
                    <a:bodyPr/>
                    <a:p>
                      <a:pPr marL="0" marR="0" lvl="0" indent="0" algn="ctr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古代亚非文明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——</a:t>
                      </a: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四大古代文明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方正粗黑宋简体" panose="02000000000000000000" charset="-122"/>
                        <a:ea typeface="方正粗黑宋简体" panose="02000000000000000000" charset="-122"/>
                      </a:endParaRPr>
                    </a:p>
                  </a:txBody>
                  <a:tcPr marT="45721" marB="45721" anchor="ctr" horzOverflow="overflow"/>
                </a:tc>
                <a:tc hMerge="1">
                  <a:tcPr marT="45721" marB="45721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T="45721" marB="4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T="45721" marB="45721" anchor="ctr" horzOverflow="overflow"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T="45721" marB="45721" anchor="ctr" horzOverflow="overflow"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p>
                      <a:pPr marL="0" marR="0" lvl="0" indent="0" algn="just" defTabSz="514350" rtl="0" eaLnBrk="0" fontAlgn="base" latin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21" marB="45721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</a:rPr>
                        <a:t>古埃及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  <a:cs typeface="Times New Roman" panose="02020603050405020304" pitchFamily="18" charset="0"/>
                        </a:rPr>
                        <a:t>两河流域文明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</a:rPr>
                        <a:t>古印度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  <a:cs typeface="Times New Roman" panose="02020603050405020304" pitchFamily="18" charset="0"/>
                        </a:rPr>
                        <a:t>中国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32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地理</a:t>
                      </a:r>
                      <a:endParaRPr kumimoji="0" lang="en-US" altLang="zh-CN" sz="2000" b="0" u="none" strike="noStrike" cap="none" normalizeH="0" baseline="0" dirty="0">
                        <a:ln>
                          <a:noFill/>
                        </a:ln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位置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 marT="45721" marB="45721" anchor="ctr" horzOverflow="overflow"/>
                </a:tc>
              </a:tr>
              <a:tr h="66975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发源地</a:t>
                      </a:r>
                      <a:endParaRPr kumimoji="0" lang="zh-CN" alt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 marT="45721" marB="45721" anchor="ctr" horzOverflow="overflow"/>
                </a:tc>
              </a:tr>
              <a:tr h="488561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奴隶制国家出现时间</a:t>
                      </a:r>
                      <a:endParaRPr kumimoji="0" lang="zh-CN" alt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 marT="45721" marB="45721" anchor="ctr" horzOverflow="overflow"/>
                </a:tc>
              </a:tr>
              <a:tr h="97975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文明</a:t>
                      </a:r>
                      <a:endParaRPr kumimoji="0" lang="en-US" altLang="zh-CN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成果</a:t>
                      </a:r>
                      <a:endParaRPr kumimoji="0" lang="zh-CN" alt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dirty="0"/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 marT="45721" marB="45721" anchor="ctr" horzOverflow="overflow"/>
                </a:tc>
              </a:tr>
              <a:tr h="62215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共同</a:t>
                      </a:r>
                      <a:endParaRPr kumimoji="0" lang="en-US" altLang="zh-CN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之处</a:t>
                      </a:r>
                      <a:endParaRPr kumimoji="0" lang="zh-CN" altLang="en-US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marT="45721" marB="45721" anchor="ctr" horzOverflow="overflow"/>
                </a:tc>
                <a:tc gridSpan="4"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 hMerge="1"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3393412" y="5525847"/>
            <a:ext cx="689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都发源于大河流域，都以农业为主，都建立了奴隶制国家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91145" y="2041321"/>
            <a:ext cx="121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亚洲西部</a:t>
            </a:r>
            <a:endParaRPr lang="zh-CN" altLang="en-US" sz="200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64857" y="4506908"/>
            <a:ext cx="2569064" cy="72808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汉谟拉比法典</a:t>
            </a:r>
            <a:r>
              <a:rPr lang="en-US" altLang="zh-CN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》</a:t>
            </a:r>
            <a:r>
              <a:rPr lang="zh-CN" altLang="en-US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、阴历、楔形文字等</a:t>
            </a:r>
            <a:endParaRPr lang="zh-CN" altLang="en-US" sz="200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5776" y="2041321"/>
            <a:ext cx="1338829" cy="359778"/>
          </a:xfrm>
          <a:prstGeom prst="rect">
            <a:avLst/>
          </a:prstGeom>
        </p:spPr>
        <p:txBody>
          <a:bodyPr wrap="none">
            <a:spAutoFit/>
          </a:bodyPr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非洲东北角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11588" y="2691521"/>
            <a:ext cx="1567205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尼罗河流域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89200" y="3626241"/>
            <a:ext cx="2211981" cy="400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约公元前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3500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89200" y="4510161"/>
            <a:ext cx="2211981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金字塔、太阳历、象形文字等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84783" y="2041321"/>
            <a:ext cx="121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亚洲南部</a:t>
            </a:r>
            <a:endParaRPr lang="zh-CN" altLang="en-US" sz="200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74088" y="2021001"/>
            <a:ext cx="121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亚洲东部</a:t>
            </a:r>
            <a:endParaRPr lang="zh-CN" altLang="en-US" sz="200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01181" y="2600081"/>
            <a:ext cx="2400659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幼发拉底河、底格里斯河流域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75140" y="2691521"/>
            <a:ext cx="1567205" cy="400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印度河流域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337041" y="2691521"/>
            <a:ext cx="199136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黄河、长江流域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45600" y="3626241"/>
            <a:ext cx="2211981" cy="400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约公元前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2070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26000" y="3626241"/>
            <a:ext cx="2211981" cy="400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约公元前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3500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22160" y="3626241"/>
            <a:ext cx="2211981" cy="4001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约公元前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2300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34141" y="4496748"/>
            <a:ext cx="1994259" cy="72808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甲骨文、青铜器、中医学等</a:t>
            </a:r>
            <a:endParaRPr lang="zh-CN" altLang="en-US" sz="200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45379" y="4486588"/>
            <a:ext cx="2211982" cy="72808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种姓制度、佛教、阿拉伯数字等</a:t>
            </a:r>
            <a:endParaRPr lang="zh-CN" altLang="en-US" sz="200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2" grpId="2"/>
      <p:bldP spid="23" grpId="1"/>
      <p:bldP spid="23" grpId="2"/>
      <p:bldP spid="24" grpId="1"/>
      <p:bldP spid="24" grpId="2"/>
      <p:bldP spid="3" grpId="0"/>
      <p:bldP spid="4" grpId="0"/>
      <p:bldP spid="18" grpId="0"/>
      <p:bldP spid="19" grpId="0"/>
      <p:bldP spid="20" grpId="0"/>
      <p:bldP spid="20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41" grpId="0"/>
      <p:bldP spid="41" grpId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833283" y="378248"/>
            <a:ext cx="518329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68704B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世界五大文明中心</a:t>
            </a:r>
            <a:endParaRPr lang="zh-CN" altLang="en-US" sz="2665" b="1" dirty="0">
              <a:solidFill>
                <a:srgbClr val="68704B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97" name="内容占位符 36865" descr="tem031"/>
          <p:cNvPicPr>
            <a:picLocks noChangeAspect="1"/>
          </p:cNvPicPr>
          <p:nvPr/>
        </p:nvPicPr>
        <p:blipFill>
          <a:blip r:embed="rId1" cstate="print">
            <a:lum bright="-12000" contrast="17999"/>
          </a:blip>
          <a:stretch>
            <a:fillRect/>
          </a:stretch>
        </p:blipFill>
        <p:spPr>
          <a:xfrm>
            <a:off x="0" y="883073"/>
            <a:ext cx="12191153" cy="595884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sp>
        <p:nvSpPr>
          <p:cNvPr id="4" name="文本框 3"/>
          <p:cNvSpPr txBox="1"/>
          <p:nvPr/>
        </p:nvSpPr>
        <p:spPr>
          <a:xfrm>
            <a:off x="991447" y="2631440"/>
            <a:ext cx="309880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426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72" name=" 272"/>
          <p:cNvSpPr/>
          <p:nvPr/>
        </p:nvSpPr>
        <p:spPr>
          <a:xfrm>
            <a:off x="7250853" y="3923453"/>
            <a:ext cx="1766147" cy="714587"/>
          </a:xfrm>
          <a:custGeom>
            <a:avLst/>
            <a:gdLst>
              <a:gd name="connsiteX0" fmla="*/ 1293718 w 2587436"/>
              <a:gd name="connsiteY0" fmla="*/ 105586 h 2587437"/>
              <a:gd name="connsiteX1" fmla="*/ 105586 w 2587436"/>
              <a:gd name="connsiteY1" fmla="*/ 1293718 h 2587437"/>
              <a:gd name="connsiteX2" fmla="*/ 1293718 w 2587436"/>
              <a:gd name="connsiteY2" fmla="*/ 2481850 h 2587437"/>
              <a:gd name="connsiteX3" fmla="*/ 2481850 w 2587436"/>
              <a:gd name="connsiteY3" fmla="*/ 1293718 h 2587437"/>
              <a:gd name="connsiteX4" fmla="*/ 1293718 w 2587436"/>
              <a:gd name="connsiteY4" fmla="*/ 105586 h 2587437"/>
              <a:gd name="connsiteX5" fmla="*/ 1178351 w 2587436"/>
              <a:gd name="connsiteY5" fmla="*/ 781 h 2587437"/>
              <a:gd name="connsiteX6" fmla="*/ 1293718 w 2587436"/>
              <a:gd name="connsiteY6" fmla="*/ 92011 h 2587437"/>
              <a:gd name="connsiteX7" fmla="*/ 1409085 w 2587436"/>
              <a:gd name="connsiteY7" fmla="*/ 781 h 2587437"/>
              <a:gd name="connsiteX8" fmla="*/ 1472207 w 2587436"/>
              <a:gd name="connsiteY8" fmla="*/ 43607 h 2587437"/>
              <a:gd name="connsiteX9" fmla="*/ 1484604 w 2587436"/>
              <a:gd name="connsiteY9" fmla="*/ 88506 h 2587437"/>
              <a:gd name="connsiteX10" fmla="*/ 1510269 w 2587436"/>
              <a:gd name="connsiteY10" fmla="*/ 49635 h 2587437"/>
              <a:gd name="connsiteX11" fmla="*/ 1665065 w 2587436"/>
              <a:gd name="connsiteY11" fmla="*/ 150827 h 2587437"/>
              <a:gd name="connsiteX12" fmla="*/ 1849776 w 2587436"/>
              <a:gd name="connsiteY12" fmla="*/ 159948 h 2587437"/>
              <a:gd name="connsiteX13" fmla="*/ 1847820 w 2587436"/>
              <a:gd name="connsiteY13" fmla="*/ 203618 h 2587437"/>
              <a:gd name="connsiteX14" fmla="*/ 1858676 w 2587436"/>
              <a:gd name="connsiteY14" fmla="*/ 192501 h 2587437"/>
              <a:gd name="connsiteX15" fmla="*/ 2000063 w 2587436"/>
              <a:gd name="connsiteY15" fmla="*/ 321517 h 2587437"/>
              <a:gd name="connsiteX16" fmla="*/ 2172915 w 2587436"/>
              <a:gd name="connsiteY16" fmla="*/ 387271 h 2587437"/>
              <a:gd name="connsiteX17" fmla="*/ 2157560 w 2587436"/>
              <a:gd name="connsiteY17" fmla="*/ 428199 h 2587437"/>
              <a:gd name="connsiteX18" fmla="*/ 2171320 w 2587436"/>
              <a:gd name="connsiteY18" fmla="*/ 420980 h 2587437"/>
              <a:gd name="connsiteX19" fmla="*/ 2265919 w 2587436"/>
              <a:gd name="connsiteY19" fmla="*/ 587373 h 2587437"/>
              <a:gd name="connsiteX20" fmla="*/ 2409992 w 2587436"/>
              <a:gd name="connsiteY20" fmla="*/ 703323 h 2587437"/>
              <a:gd name="connsiteX21" fmla="*/ 2382741 w 2587436"/>
              <a:gd name="connsiteY21" fmla="*/ 737503 h 2587437"/>
              <a:gd name="connsiteX22" fmla="*/ 2398059 w 2587436"/>
              <a:gd name="connsiteY22" fmla="*/ 734889 h 2587437"/>
              <a:gd name="connsiteX23" fmla="*/ 2436609 w 2587436"/>
              <a:gd name="connsiteY23" fmla="*/ 922371 h 2587437"/>
              <a:gd name="connsiteX24" fmla="*/ 2537801 w 2587436"/>
              <a:gd name="connsiteY24" fmla="*/ 1077167 h 2587437"/>
              <a:gd name="connsiteX25" fmla="*/ 2501321 w 2587436"/>
              <a:gd name="connsiteY25" fmla="*/ 1101253 h 2587437"/>
              <a:gd name="connsiteX26" fmla="*/ 2516697 w 2587436"/>
              <a:gd name="connsiteY26" fmla="*/ 1103501 h 2587437"/>
              <a:gd name="connsiteX27" fmla="*/ 2495425 w 2587436"/>
              <a:gd name="connsiteY27" fmla="*/ 1293719 h 2587437"/>
              <a:gd name="connsiteX28" fmla="*/ 2543829 w 2587436"/>
              <a:gd name="connsiteY28" fmla="*/ 1472208 h 2587437"/>
              <a:gd name="connsiteX29" fmla="*/ 2498930 w 2587436"/>
              <a:gd name="connsiteY29" fmla="*/ 1484605 h 2587437"/>
              <a:gd name="connsiteX30" fmla="*/ 2537800 w 2587436"/>
              <a:gd name="connsiteY30" fmla="*/ 1510270 h 2587437"/>
              <a:gd name="connsiteX31" fmla="*/ 2436609 w 2587436"/>
              <a:gd name="connsiteY31" fmla="*/ 1665066 h 2587437"/>
              <a:gd name="connsiteX32" fmla="*/ 2427488 w 2587436"/>
              <a:gd name="connsiteY32" fmla="*/ 1849777 h 2587437"/>
              <a:gd name="connsiteX33" fmla="*/ 2383816 w 2587436"/>
              <a:gd name="connsiteY33" fmla="*/ 1847821 h 2587437"/>
              <a:gd name="connsiteX34" fmla="*/ 2394935 w 2587436"/>
              <a:gd name="connsiteY34" fmla="*/ 1858678 h 2587437"/>
              <a:gd name="connsiteX35" fmla="*/ 2265918 w 2587436"/>
              <a:gd name="connsiteY35" fmla="*/ 2000065 h 2587437"/>
              <a:gd name="connsiteX36" fmla="*/ 2200165 w 2587436"/>
              <a:gd name="connsiteY36" fmla="*/ 2172917 h 2587437"/>
              <a:gd name="connsiteX37" fmla="*/ 2159237 w 2587436"/>
              <a:gd name="connsiteY37" fmla="*/ 2157562 h 2587437"/>
              <a:gd name="connsiteX38" fmla="*/ 2166455 w 2587436"/>
              <a:gd name="connsiteY38" fmla="*/ 2171321 h 2587437"/>
              <a:gd name="connsiteX39" fmla="*/ 2000062 w 2587436"/>
              <a:gd name="connsiteY39" fmla="*/ 2265920 h 2587437"/>
              <a:gd name="connsiteX40" fmla="*/ 1884113 w 2587436"/>
              <a:gd name="connsiteY40" fmla="*/ 2409993 h 2587437"/>
              <a:gd name="connsiteX41" fmla="*/ 1849933 w 2587436"/>
              <a:gd name="connsiteY41" fmla="*/ 2382742 h 2587437"/>
              <a:gd name="connsiteX42" fmla="*/ 1852546 w 2587436"/>
              <a:gd name="connsiteY42" fmla="*/ 2398060 h 2587437"/>
              <a:gd name="connsiteX43" fmla="*/ 1665064 w 2587436"/>
              <a:gd name="connsiteY43" fmla="*/ 2436610 h 2587437"/>
              <a:gd name="connsiteX44" fmla="*/ 1510269 w 2587436"/>
              <a:gd name="connsiteY44" fmla="*/ 2537802 h 2587437"/>
              <a:gd name="connsiteX45" fmla="*/ 1486184 w 2587436"/>
              <a:gd name="connsiteY45" fmla="*/ 2501323 h 2587437"/>
              <a:gd name="connsiteX46" fmla="*/ 1483936 w 2587436"/>
              <a:gd name="connsiteY46" fmla="*/ 2516698 h 2587437"/>
              <a:gd name="connsiteX47" fmla="*/ 1293717 w 2587436"/>
              <a:gd name="connsiteY47" fmla="*/ 2495426 h 2587437"/>
              <a:gd name="connsiteX48" fmla="*/ 1103499 w 2587436"/>
              <a:gd name="connsiteY48" fmla="*/ 2516698 h 2587437"/>
              <a:gd name="connsiteX49" fmla="*/ 1101252 w 2587436"/>
              <a:gd name="connsiteY49" fmla="*/ 2501322 h 2587437"/>
              <a:gd name="connsiteX50" fmla="*/ 1077165 w 2587436"/>
              <a:gd name="connsiteY50" fmla="*/ 2537801 h 2587437"/>
              <a:gd name="connsiteX51" fmla="*/ 922369 w 2587436"/>
              <a:gd name="connsiteY51" fmla="*/ 2436610 h 2587437"/>
              <a:gd name="connsiteX52" fmla="*/ 734888 w 2587436"/>
              <a:gd name="connsiteY52" fmla="*/ 2398060 h 2587437"/>
              <a:gd name="connsiteX53" fmla="*/ 737501 w 2587436"/>
              <a:gd name="connsiteY53" fmla="*/ 2382741 h 2587437"/>
              <a:gd name="connsiteX54" fmla="*/ 703321 w 2587436"/>
              <a:gd name="connsiteY54" fmla="*/ 2409993 h 2587437"/>
              <a:gd name="connsiteX55" fmla="*/ 587371 w 2587436"/>
              <a:gd name="connsiteY55" fmla="*/ 2265919 h 2587437"/>
              <a:gd name="connsiteX56" fmla="*/ 420978 w 2587436"/>
              <a:gd name="connsiteY56" fmla="*/ 2171321 h 2587437"/>
              <a:gd name="connsiteX57" fmla="*/ 426346 w 2587436"/>
              <a:gd name="connsiteY57" fmla="*/ 2161089 h 2587437"/>
              <a:gd name="connsiteX58" fmla="*/ 416114 w 2587436"/>
              <a:gd name="connsiteY58" fmla="*/ 2166457 h 2587437"/>
              <a:gd name="connsiteX59" fmla="*/ 321515 w 2587436"/>
              <a:gd name="connsiteY59" fmla="*/ 2000064 h 2587437"/>
              <a:gd name="connsiteX60" fmla="*/ 192499 w 2587436"/>
              <a:gd name="connsiteY60" fmla="*/ 1858678 h 2587437"/>
              <a:gd name="connsiteX61" fmla="*/ 200768 w 2587436"/>
              <a:gd name="connsiteY61" fmla="*/ 1850603 h 2587437"/>
              <a:gd name="connsiteX62" fmla="*/ 189375 w 2587436"/>
              <a:gd name="connsiteY62" fmla="*/ 1852547 h 2587437"/>
              <a:gd name="connsiteX63" fmla="*/ 150825 w 2587436"/>
              <a:gd name="connsiteY63" fmla="*/ 1665065 h 2587437"/>
              <a:gd name="connsiteX64" fmla="*/ 49634 w 2587436"/>
              <a:gd name="connsiteY64" fmla="*/ 1510270 h 2587437"/>
              <a:gd name="connsiteX65" fmla="*/ 86113 w 2587436"/>
              <a:gd name="connsiteY65" fmla="*/ 1486184 h 2587437"/>
              <a:gd name="connsiteX66" fmla="*/ 70739 w 2587436"/>
              <a:gd name="connsiteY66" fmla="*/ 1483937 h 2587437"/>
              <a:gd name="connsiteX67" fmla="*/ 92010 w 2587436"/>
              <a:gd name="connsiteY67" fmla="*/ 1293718 h 2587437"/>
              <a:gd name="connsiteX68" fmla="*/ 70739 w 2587436"/>
              <a:gd name="connsiteY68" fmla="*/ 1103500 h 2587437"/>
              <a:gd name="connsiteX69" fmla="*/ 86114 w 2587436"/>
              <a:gd name="connsiteY69" fmla="*/ 1101253 h 2587437"/>
              <a:gd name="connsiteX70" fmla="*/ 49634 w 2587436"/>
              <a:gd name="connsiteY70" fmla="*/ 1077166 h 2587437"/>
              <a:gd name="connsiteX71" fmla="*/ 150825 w 2587436"/>
              <a:gd name="connsiteY71" fmla="*/ 922370 h 2587437"/>
              <a:gd name="connsiteX72" fmla="*/ 189375 w 2587436"/>
              <a:gd name="connsiteY72" fmla="*/ 734889 h 2587437"/>
              <a:gd name="connsiteX73" fmla="*/ 200767 w 2587436"/>
              <a:gd name="connsiteY73" fmla="*/ 736833 h 2587437"/>
              <a:gd name="connsiteX74" fmla="*/ 192499 w 2587436"/>
              <a:gd name="connsiteY74" fmla="*/ 728759 h 2587437"/>
              <a:gd name="connsiteX75" fmla="*/ 321516 w 2587436"/>
              <a:gd name="connsiteY75" fmla="*/ 587372 h 2587437"/>
              <a:gd name="connsiteX76" fmla="*/ 416114 w 2587436"/>
              <a:gd name="connsiteY76" fmla="*/ 420980 h 2587437"/>
              <a:gd name="connsiteX77" fmla="*/ 426347 w 2587436"/>
              <a:gd name="connsiteY77" fmla="*/ 426349 h 2587437"/>
              <a:gd name="connsiteX78" fmla="*/ 420979 w 2587436"/>
              <a:gd name="connsiteY78" fmla="*/ 416115 h 2587437"/>
              <a:gd name="connsiteX79" fmla="*/ 587372 w 2587436"/>
              <a:gd name="connsiteY79" fmla="*/ 321517 h 2587437"/>
              <a:gd name="connsiteX80" fmla="*/ 728758 w 2587436"/>
              <a:gd name="connsiteY80" fmla="*/ 192500 h 2587437"/>
              <a:gd name="connsiteX81" fmla="*/ 736832 w 2587436"/>
              <a:gd name="connsiteY81" fmla="*/ 200768 h 2587437"/>
              <a:gd name="connsiteX82" fmla="*/ 734888 w 2587436"/>
              <a:gd name="connsiteY82" fmla="*/ 189377 h 2587437"/>
              <a:gd name="connsiteX83" fmla="*/ 922370 w 2587436"/>
              <a:gd name="connsiteY83" fmla="*/ 150826 h 2587437"/>
              <a:gd name="connsiteX84" fmla="*/ 1077165 w 2587436"/>
              <a:gd name="connsiteY84" fmla="*/ 49635 h 2587437"/>
              <a:gd name="connsiteX85" fmla="*/ 1101686 w 2587436"/>
              <a:gd name="connsiteY85" fmla="*/ 86772 h 2587437"/>
              <a:gd name="connsiteX86" fmla="*/ 1102495 w 2587436"/>
              <a:gd name="connsiteY86" fmla="*/ 74529 h 2587437"/>
              <a:gd name="connsiteX87" fmla="*/ 1178351 w 2587436"/>
              <a:gd name="connsiteY87" fmla="*/ 781 h 25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 272"/>
          <p:cNvSpPr/>
          <p:nvPr/>
        </p:nvSpPr>
        <p:spPr>
          <a:xfrm>
            <a:off x="5770880" y="4394200"/>
            <a:ext cx="1615440" cy="766233"/>
          </a:xfrm>
          <a:custGeom>
            <a:avLst/>
            <a:gdLst>
              <a:gd name="connsiteX0" fmla="*/ 1293718 w 2587436"/>
              <a:gd name="connsiteY0" fmla="*/ 105586 h 2587437"/>
              <a:gd name="connsiteX1" fmla="*/ 105586 w 2587436"/>
              <a:gd name="connsiteY1" fmla="*/ 1293718 h 2587437"/>
              <a:gd name="connsiteX2" fmla="*/ 1293718 w 2587436"/>
              <a:gd name="connsiteY2" fmla="*/ 2481850 h 2587437"/>
              <a:gd name="connsiteX3" fmla="*/ 2481850 w 2587436"/>
              <a:gd name="connsiteY3" fmla="*/ 1293718 h 2587437"/>
              <a:gd name="connsiteX4" fmla="*/ 1293718 w 2587436"/>
              <a:gd name="connsiteY4" fmla="*/ 105586 h 2587437"/>
              <a:gd name="connsiteX5" fmla="*/ 1178351 w 2587436"/>
              <a:gd name="connsiteY5" fmla="*/ 781 h 2587437"/>
              <a:gd name="connsiteX6" fmla="*/ 1293718 w 2587436"/>
              <a:gd name="connsiteY6" fmla="*/ 92011 h 2587437"/>
              <a:gd name="connsiteX7" fmla="*/ 1409085 w 2587436"/>
              <a:gd name="connsiteY7" fmla="*/ 781 h 2587437"/>
              <a:gd name="connsiteX8" fmla="*/ 1472207 w 2587436"/>
              <a:gd name="connsiteY8" fmla="*/ 43607 h 2587437"/>
              <a:gd name="connsiteX9" fmla="*/ 1484604 w 2587436"/>
              <a:gd name="connsiteY9" fmla="*/ 88506 h 2587437"/>
              <a:gd name="connsiteX10" fmla="*/ 1510269 w 2587436"/>
              <a:gd name="connsiteY10" fmla="*/ 49635 h 2587437"/>
              <a:gd name="connsiteX11" fmla="*/ 1665065 w 2587436"/>
              <a:gd name="connsiteY11" fmla="*/ 150827 h 2587437"/>
              <a:gd name="connsiteX12" fmla="*/ 1849776 w 2587436"/>
              <a:gd name="connsiteY12" fmla="*/ 159948 h 2587437"/>
              <a:gd name="connsiteX13" fmla="*/ 1847820 w 2587436"/>
              <a:gd name="connsiteY13" fmla="*/ 203618 h 2587437"/>
              <a:gd name="connsiteX14" fmla="*/ 1858676 w 2587436"/>
              <a:gd name="connsiteY14" fmla="*/ 192501 h 2587437"/>
              <a:gd name="connsiteX15" fmla="*/ 2000063 w 2587436"/>
              <a:gd name="connsiteY15" fmla="*/ 321517 h 2587437"/>
              <a:gd name="connsiteX16" fmla="*/ 2172915 w 2587436"/>
              <a:gd name="connsiteY16" fmla="*/ 387271 h 2587437"/>
              <a:gd name="connsiteX17" fmla="*/ 2157560 w 2587436"/>
              <a:gd name="connsiteY17" fmla="*/ 428199 h 2587437"/>
              <a:gd name="connsiteX18" fmla="*/ 2171320 w 2587436"/>
              <a:gd name="connsiteY18" fmla="*/ 420980 h 2587437"/>
              <a:gd name="connsiteX19" fmla="*/ 2265919 w 2587436"/>
              <a:gd name="connsiteY19" fmla="*/ 587373 h 2587437"/>
              <a:gd name="connsiteX20" fmla="*/ 2409992 w 2587436"/>
              <a:gd name="connsiteY20" fmla="*/ 703323 h 2587437"/>
              <a:gd name="connsiteX21" fmla="*/ 2382741 w 2587436"/>
              <a:gd name="connsiteY21" fmla="*/ 737503 h 2587437"/>
              <a:gd name="connsiteX22" fmla="*/ 2398059 w 2587436"/>
              <a:gd name="connsiteY22" fmla="*/ 734889 h 2587437"/>
              <a:gd name="connsiteX23" fmla="*/ 2436609 w 2587436"/>
              <a:gd name="connsiteY23" fmla="*/ 922371 h 2587437"/>
              <a:gd name="connsiteX24" fmla="*/ 2537801 w 2587436"/>
              <a:gd name="connsiteY24" fmla="*/ 1077167 h 2587437"/>
              <a:gd name="connsiteX25" fmla="*/ 2501321 w 2587436"/>
              <a:gd name="connsiteY25" fmla="*/ 1101253 h 2587437"/>
              <a:gd name="connsiteX26" fmla="*/ 2516697 w 2587436"/>
              <a:gd name="connsiteY26" fmla="*/ 1103501 h 2587437"/>
              <a:gd name="connsiteX27" fmla="*/ 2495425 w 2587436"/>
              <a:gd name="connsiteY27" fmla="*/ 1293719 h 2587437"/>
              <a:gd name="connsiteX28" fmla="*/ 2543829 w 2587436"/>
              <a:gd name="connsiteY28" fmla="*/ 1472208 h 2587437"/>
              <a:gd name="connsiteX29" fmla="*/ 2498930 w 2587436"/>
              <a:gd name="connsiteY29" fmla="*/ 1484605 h 2587437"/>
              <a:gd name="connsiteX30" fmla="*/ 2537800 w 2587436"/>
              <a:gd name="connsiteY30" fmla="*/ 1510270 h 2587437"/>
              <a:gd name="connsiteX31" fmla="*/ 2436609 w 2587436"/>
              <a:gd name="connsiteY31" fmla="*/ 1665066 h 2587437"/>
              <a:gd name="connsiteX32" fmla="*/ 2427488 w 2587436"/>
              <a:gd name="connsiteY32" fmla="*/ 1849777 h 2587437"/>
              <a:gd name="connsiteX33" fmla="*/ 2383816 w 2587436"/>
              <a:gd name="connsiteY33" fmla="*/ 1847821 h 2587437"/>
              <a:gd name="connsiteX34" fmla="*/ 2394935 w 2587436"/>
              <a:gd name="connsiteY34" fmla="*/ 1858678 h 2587437"/>
              <a:gd name="connsiteX35" fmla="*/ 2265918 w 2587436"/>
              <a:gd name="connsiteY35" fmla="*/ 2000065 h 2587437"/>
              <a:gd name="connsiteX36" fmla="*/ 2200165 w 2587436"/>
              <a:gd name="connsiteY36" fmla="*/ 2172917 h 2587437"/>
              <a:gd name="connsiteX37" fmla="*/ 2159237 w 2587436"/>
              <a:gd name="connsiteY37" fmla="*/ 2157562 h 2587437"/>
              <a:gd name="connsiteX38" fmla="*/ 2166455 w 2587436"/>
              <a:gd name="connsiteY38" fmla="*/ 2171321 h 2587437"/>
              <a:gd name="connsiteX39" fmla="*/ 2000062 w 2587436"/>
              <a:gd name="connsiteY39" fmla="*/ 2265920 h 2587437"/>
              <a:gd name="connsiteX40" fmla="*/ 1884113 w 2587436"/>
              <a:gd name="connsiteY40" fmla="*/ 2409993 h 2587437"/>
              <a:gd name="connsiteX41" fmla="*/ 1849933 w 2587436"/>
              <a:gd name="connsiteY41" fmla="*/ 2382742 h 2587437"/>
              <a:gd name="connsiteX42" fmla="*/ 1852546 w 2587436"/>
              <a:gd name="connsiteY42" fmla="*/ 2398060 h 2587437"/>
              <a:gd name="connsiteX43" fmla="*/ 1665064 w 2587436"/>
              <a:gd name="connsiteY43" fmla="*/ 2436610 h 2587437"/>
              <a:gd name="connsiteX44" fmla="*/ 1510269 w 2587436"/>
              <a:gd name="connsiteY44" fmla="*/ 2537802 h 2587437"/>
              <a:gd name="connsiteX45" fmla="*/ 1486184 w 2587436"/>
              <a:gd name="connsiteY45" fmla="*/ 2501323 h 2587437"/>
              <a:gd name="connsiteX46" fmla="*/ 1483936 w 2587436"/>
              <a:gd name="connsiteY46" fmla="*/ 2516698 h 2587437"/>
              <a:gd name="connsiteX47" fmla="*/ 1293717 w 2587436"/>
              <a:gd name="connsiteY47" fmla="*/ 2495426 h 2587437"/>
              <a:gd name="connsiteX48" fmla="*/ 1103499 w 2587436"/>
              <a:gd name="connsiteY48" fmla="*/ 2516698 h 2587437"/>
              <a:gd name="connsiteX49" fmla="*/ 1101252 w 2587436"/>
              <a:gd name="connsiteY49" fmla="*/ 2501322 h 2587437"/>
              <a:gd name="connsiteX50" fmla="*/ 1077165 w 2587436"/>
              <a:gd name="connsiteY50" fmla="*/ 2537801 h 2587437"/>
              <a:gd name="connsiteX51" fmla="*/ 922369 w 2587436"/>
              <a:gd name="connsiteY51" fmla="*/ 2436610 h 2587437"/>
              <a:gd name="connsiteX52" fmla="*/ 734888 w 2587436"/>
              <a:gd name="connsiteY52" fmla="*/ 2398060 h 2587437"/>
              <a:gd name="connsiteX53" fmla="*/ 737501 w 2587436"/>
              <a:gd name="connsiteY53" fmla="*/ 2382741 h 2587437"/>
              <a:gd name="connsiteX54" fmla="*/ 703321 w 2587436"/>
              <a:gd name="connsiteY54" fmla="*/ 2409993 h 2587437"/>
              <a:gd name="connsiteX55" fmla="*/ 587371 w 2587436"/>
              <a:gd name="connsiteY55" fmla="*/ 2265919 h 2587437"/>
              <a:gd name="connsiteX56" fmla="*/ 420978 w 2587436"/>
              <a:gd name="connsiteY56" fmla="*/ 2171321 h 2587437"/>
              <a:gd name="connsiteX57" fmla="*/ 426346 w 2587436"/>
              <a:gd name="connsiteY57" fmla="*/ 2161089 h 2587437"/>
              <a:gd name="connsiteX58" fmla="*/ 416114 w 2587436"/>
              <a:gd name="connsiteY58" fmla="*/ 2166457 h 2587437"/>
              <a:gd name="connsiteX59" fmla="*/ 321515 w 2587436"/>
              <a:gd name="connsiteY59" fmla="*/ 2000064 h 2587437"/>
              <a:gd name="connsiteX60" fmla="*/ 192499 w 2587436"/>
              <a:gd name="connsiteY60" fmla="*/ 1858678 h 2587437"/>
              <a:gd name="connsiteX61" fmla="*/ 200768 w 2587436"/>
              <a:gd name="connsiteY61" fmla="*/ 1850603 h 2587437"/>
              <a:gd name="connsiteX62" fmla="*/ 189375 w 2587436"/>
              <a:gd name="connsiteY62" fmla="*/ 1852547 h 2587437"/>
              <a:gd name="connsiteX63" fmla="*/ 150825 w 2587436"/>
              <a:gd name="connsiteY63" fmla="*/ 1665065 h 2587437"/>
              <a:gd name="connsiteX64" fmla="*/ 49634 w 2587436"/>
              <a:gd name="connsiteY64" fmla="*/ 1510270 h 2587437"/>
              <a:gd name="connsiteX65" fmla="*/ 86113 w 2587436"/>
              <a:gd name="connsiteY65" fmla="*/ 1486184 h 2587437"/>
              <a:gd name="connsiteX66" fmla="*/ 70739 w 2587436"/>
              <a:gd name="connsiteY66" fmla="*/ 1483937 h 2587437"/>
              <a:gd name="connsiteX67" fmla="*/ 92010 w 2587436"/>
              <a:gd name="connsiteY67" fmla="*/ 1293718 h 2587437"/>
              <a:gd name="connsiteX68" fmla="*/ 70739 w 2587436"/>
              <a:gd name="connsiteY68" fmla="*/ 1103500 h 2587437"/>
              <a:gd name="connsiteX69" fmla="*/ 86114 w 2587436"/>
              <a:gd name="connsiteY69" fmla="*/ 1101253 h 2587437"/>
              <a:gd name="connsiteX70" fmla="*/ 49634 w 2587436"/>
              <a:gd name="connsiteY70" fmla="*/ 1077166 h 2587437"/>
              <a:gd name="connsiteX71" fmla="*/ 150825 w 2587436"/>
              <a:gd name="connsiteY71" fmla="*/ 922370 h 2587437"/>
              <a:gd name="connsiteX72" fmla="*/ 189375 w 2587436"/>
              <a:gd name="connsiteY72" fmla="*/ 734889 h 2587437"/>
              <a:gd name="connsiteX73" fmla="*/ 200767 w 2587436"/>
              <a:gd name="connsiteY73" fmla="*/ 736833 h 2587437"/>
              <a:gd name="connsiteX74" fmla="*/ 192499 w 2587436"/>
              <a:gd name="connsiteY74" fmla="*/ 728759 h 2587437"/>
              <a:gd name="connsiteX75" fmla="*/ 321516 w 2587436"/>
              <a:gd name="connsiteY75" fmla="*/ 587372 h 2587437"/>
              <a:gd name="connsiteX76" fmla="*/ 416114 w 2587436"/>
              <a:gd name="connsiteY76" fmla="*/ 420980 h 2587437"/>
              <a:gd name="connsiteX77" fmla="*/ 426347 w 2587436"/>
              <a:gd name="connsiteY77" fmla="*/ 426349 h 2587437"/>
              <a:gd name="connsiteX78" fmla="*/ 420979 w 2587436"/>
              <a:gd name="connsiteY78" fmla="*/ 416115 h 2587437"/>
              <a:gd name="connsiteX79" fmla="*/ 587372 w 2587436"/>
              <a:gd name="connsiteY79" fmla="*/ 321517 h 2587437"/>
              <a:gd name="connsiteX80" fmla="*/ 728758 w 2587436"/>
              <a:gd name="connsiteY80" fmla="*/ 192500 h 2587437"/>
              <a:gd name="connsiteX81" fmla="*/ 736832 w 2587436"/>
              <a:gd name="connsiteY81" fmla="*/ 200768 h 2587437"/>
              <a:gd name="connsiteX82" fmla="*/ 734888 w 2587436"/>
              <a:gd name="connsiteY82" fmla="*/ 189377 h 2587437"/>
              <a:gd name="connsiteX83" fmla="*/ 922370 w 2587436"/>
              <a:gd name="connsiteY83" fmla="*/ 150826 h 2587437"/>
              <a:gd name="connsiteX84" fmla="*/ 1077165 w 2587436"/>
              <a:gd name="connsiteY84" fmla="*/ 49635 h 2587437"/>
              <a:gd name="connsiteX85" fmla="*/ 1101686 w 2587436"/>
              <a:gd name="connsiteY85" fmla="*/ 86772 h 2587437"/>
              <a:gd name="connsiteX86" fmla="*/ 1102495 w 2587436"/>
              <a:gd name="connsiteY86" fmla="*/ 74529 h 2587437"/>
              <a:gd name="connsiteX87" fmla="*/ 1178351 w 2587436"/>
              <a:gd name="connsiteY87" fmla="*/ 781 h 25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 272"/>
          <p:cNvSpPr/>
          <p:nvPr/>
        </p:nvSpPr>
        <p:spPr>
          <a:xfrm>
            <a:off x="2409613" y="3212253"/>
            <a:ext cx="1603587" cy="705273"/>
          </a:xfrm>
          <a:custGeom>
            <a:avLst/>
            <a:gdLst>
              <a:gd name="connsiteX0" fmla="*/ 1293718 w 2587436"/>
              <a:gd name="connsiteY0" fmla="*/ 105586 h 2587437"/>
              <a:gd name="connsiteX1" fmla="*/ 105586 w 2587436"/>
              <a:gd name="connsiteY1" fmla="*/ 1293718 h 2587437"/>
              <a:gd name="connsiteX2" fmla="*/ 1293718 w 2587436"/>
              <a:gd name="connsiteY2" fmla="*/ 2481850 h 2587437"/>
              <a:gd name="connsiteX3" fmla="*/ 2481850 w 2587436"/>
              <a:gd name="connsiteY3" fmla="*/ 1293718 h 2587437"/>
              <a:gd name="connsiteX4" fmla="*/ 1293718 w 2587436"/>
              <a:gd name="connsiteY4" fmla="*/ 105586 h 2587437"/>
              <a:gd name="connsiteX5" fmla="*/ 1178351 w 2587436"/>
              <a:gd name="connsiteY5" fmla="*/ 781 h 2587437"/>
              <a:gd name="connsiteX6" fmla="*/ 1293718 w 2587436"/>
              <a:gd name="connsiteY6" fmla="*/ 92011 h 2587437"/>
              <a:gd name="connsiteX7" fmla="*/ 1409085 w 2587436"/>
              <a:gd name="connsiteY7" fmla="*/ 781 h 2587437"/>
              <a:gd name="connsiteX8" fmla="*/ 1472207 w 2587436"/>
              <a:gd name="connsiteY8" fmla="*/ 43607 h 2587437"/>
              <a:gd name="connsiteX9" fmla="*/ 1484604 w 2587436"/>
              <a:gd name="connsiteY9" fmla="*/ 88506 h 2587437"/>
              <a:gd name="connsiteX10" fmla="*/ 1510269 w 2587436"/>
              <a:gd name="connsiteY10" fmla="*/ 49635 h 2587437"/>
              <a:gd name="connsiteX11" fmla="*/ 1665065 w 2587436"/>
              <a:gd name="connsiteY11" fmla="*/ 150827 h 2587437"/>
              <a:gd name="connsiteX12" fmla="*/ 1849776 w 2587436"/>
              <a:gd name="connsiteY12" fmla="*/ 159948 h 2587437"/>
              <a:gd name="connsiteX13" fmla="*/ 1847820 w 2587436"/>
              <a:gd name="connsiteY13" fmla="*/ 203618 h 2587437"/>
              <a:gd name="connsiteX14" fmla="*/ 1858676 w 2587436"/>
              <a:gd name="connsiteY14" fmla="*/ 192501 h 2587437"/>
              <a:gd name="connsiteX15" fmla="*/ 2000063 w 2587436"/>
              <a:gd name="connsiteY15" fmla="*/ 321517 h 2587437"/>
              <a:gd name="connsiteX16" fmla="*/ 2172915 w 2587436"/>
              <a:gd name="connsiteY16" fmla="*/ 387271 h 2587437"/>
              <a:gd name="connsiteX17" fmla="*/ 2157560 w 2587436"/>
              <a:gd name="connsiteY17" fmla="*/ 428199 h 2587437"/>
              <a:gd name="connsiteX18" fmla="*/ 2171320 w 2587436"/>
              <a:gd name="connsiteY18" fmla="*/ 420980 h 2587437"/>
              <a:gd name="connsiteX19" fmla="*/ 2265919 w 2587436"/>
              <a:gd name="connsiteY19" fmla="*/ 587373 h 2587437"/>
              <a:gd name="connsiteX20" fmla="*/ 2409992 w 2587436"/>
              <a:gd name="connsiteY20" fmla="*/ 703323 h 2587437"/>
              <a:gd name="connsiteX21" fmla="*/ 2382741 w 2587436"/>
              <a:gd name="connsiteY21" fmla="*/ 737503 h 2587437"/>
              <a:gd name="connsiteX22" fmla="*/ 2398059 w 2587436"/>
              <a:gd name="connsiteY22" fmla="*/ 734889 h 2587437"/>
              <a:gd name="connsiteX23" fmla="*/ 2436609 w 2587436"/>
              <a:gd name="connsiteY23" fmla="*/ 922371 h 2587437"/>
              <a:gd name="connsiteX24" fmla="*/ 2537801 w 2587436"/>
              <a:gd name="connsiteY24" fmla="*/ 1077167 h 2587437"/>
              <a:gd name="connsiteX25" fmla="*/ 2501321 w 2587436"/>
              <a:gd name="connsiteY25" fmla="*/ 1101253 h 2587437"/>
              <a:gd name="connsiteX26" fmla="*/ 2516697 w 2587436"/>
              <a:gd name="connsiteY26" fmla="*/ 1103501 h 2587437"/>
              <a:gd name="connsiteX27" fmla="*/ 2495425 w 2587436"/>
              <a:gd name="connsiteY27" fmla="*/ 1293719 h 2587437"/>
              <a:gd name="connsiteX28" fmla="*/ 2543829 w 2587436"/>
              <a:gd name="connsiteY28" fmla="*/ 1472208 h 2587437"/>
              <a:gd name="connsiteX29" fmla="*/ 2498930 w 2587436"/>
              <a:gd name="connsiteY29" fmla="*/ 1484605 h 2587437"/>
              <a:gd name="connsiteX30" fmla="*/ 2537800 w 2587436"/>
              <a:gd name="connsiteY30" fmla="*/ 1510270 h 2587437"/>
              <a:gd name="connsiteX31" fmla="*/ 2436609 w 2587436"/>
              <a:gd name="connsiteY31" fmla="*/ 1665066 h 2587437"/>
              <a:gd name="connsiteX32" fmla="*/ 2427488 w 2587436"/>
              <a:gd name="connsiteY32" fmla="*/ 1849777 h 2587437"/>
              <a:gd name="connsiteX33" fmla="*/ 2383816 w 2587436"/>
              <a:gd name="connsiteY33" fmla="*/ 1847821 h 2587437"/>
              <a:gd name="connsiteX34" fmla="*/ 2394935 w 2587436"/>
              <a:gd name="connsiteY34" fmla="*/ 1858678 h 2587437"/>
              <a:gd name="connsiteX35" fmla="*/ 2265918 w 2587436"/>
              <a:gd name="connsiteY35" fmla="*/ 2000065 h 2587437"/>
              <a:gd name="connsiteX36" fmla="*/ 2200165 w 2587436"/>
              <a:gd name="connsiteY36" fmla="*/ 2172917 h 2587437"/>
              <a:gd name="connsiteX37" fmla="*/ 2159237 w 2587436"/>
              <a:gd name="connsiteY37" fmla="*/ 2157562 h 2587437"/>
              <a:gd name="connsiteX38" fmla="*/ 2166455 w 2587436"/>
              <a:gd name="connsiteY38" fmla="*/ 2171321 h 2587437"/>
              <a:gd name="connsiteX39" fmla="*/ 2000062 w 2587436"/>
              <a:gd name="connsiteY39" fmla="*/ 2265920 h 2587437"/>
              <a:gd name="connsiteX40" fmla="*/ 1884113 w 2587436"/>
              <a:gd name="connsiteY40" fmla="*/ 2409993 h 2587437"/>
              <a:gd name="connsiteX41" fmla="*/ 1849933 w 2587436"/>
              <a:gd name="connsiteY41" fmla="*/ 2382742 h 2587437"/>
              <a:gd name="connsiteX42" fmla="*/ 1852546 w 2587436"/>
              <a:gd name="connsiteY42" fmla="*/ 2398060 h 2587437"/>
              <a:gd name="connsiteX43" fmla="*/ 1665064 w 2587436"/>
              <a:gd name="connsiteY43" fmla="*/ 2436610 h 2587437"/>
              <a:gd name="connsiteX44" fmla="*/ 1510269 w 2587436"/>
              <a:gd name="connsiteY44" fmla="*/ 2537802 h 2587437"/>
              <a:gd name="connsiteX45" fmla="*/ 1486184 w 2587436"/>
              <a:gd name="connsiteY45" fmla="*/ 2501323 h 2587437"/>
              <a:gd name="connsiteX46" fmla="*/ 1483936 w 2587436"/>
              <a:gd name="connsiteY46" fmla="*/ 2516698 h 2587437"/>
              <a:gd name="connsiteX47" fmla="*/ 1293717 w 2587436"/>
              <a:gd name="connsiteY47" fmla="*/ 2495426 h 2587437"/>
              <a:gd name="connsiteX48" fmla="*/ 1103499 w 2587436"/>
              <a:gd name="connsiteY48" fmla="*/ 2516698 h 2587437"/>
              <a:gd name="connsiteX49" fmla="*/ 1101252 w 2587436"/>
              <a:gd name="connsiteY49" fmla="*/ 2501322 h 2587437"/>
              <a:gd name="connsiteX50" fmla="*/ 1077165 w 2587436"/>
              <a:gd name="connsiteY50" fmla="*/ 2537801 h 2587437"/>
              <a:gd name="connsiteX51" fmla="*/ 922369 w 2587436"/>
              <a:gd name="connsiteY51" fmla="*/ 2436610 h 2587437"/>
              <a:gd name="connsiteX52" fmla="*/ 734888 w 2587436"/>
              <a:gd name="connsiteY52" fmla="*/ 2398060 h 2587437"/>
              <a:gd name="connsiteX53" fmla="*/ 737501 w 2587436"/>
              <a:gd name="connsiteY53" fmla="*/ 2382741 h 2587437"/>
              <a:gd name="connsiteX54" fmla="*/ 703321 w 2587436"/>
              <a:gd name="connsiteY54" fmla="*/ 2409993 h 2587437"/>
              <a:gd name="connsiteX55" fmla="*/ 587371 w 2587436"/>
              <a:gd name="connsiteY55" fmla="*/ 2265919 h 2587437"/>
              <a:gd name="connsiteX56" fmla="*/ 420978 w 2587436"/>
              <a:gd name="connsiteY56" fmla="*/ 2171321 h 2587437"/>
              <a:gd name="connsiteX57" fmla="*/ 426346 w 2587436"/>
              <a:gd name="connsiteY57" fmla="*/ 2161089 h 2587437"/>
              <a:gd name="connsiteX58" fmla="*/ 416114 w 2587436"/>
              <a:gd name="connsiteY58" fmla="*/ 2166457 h 2587437"/>
              <a:gd name="connsiteX59" fmla="*/ 321515 w 2587436"/>
              <a:gd name="connsiteY59" fmla="*/ 2000064 h 2587437"/>
              <a:gd name="connsiteX60" fmla="*/ 192499 w 2587436"/>
              <a:gd name="connsiteY60" fmla="*/ 1858678 h 2587437"/>
              <a:gd name="connsiteX61" fmla="*/ 200768 w 2587436"/>
              <a:gd name="connsiteY61" fmla="*/ 1850603 h 2587437"/>
              <a:gd name="connsiteX62" fmla="*/ 189375 w 2587436"/>
              <a:gd name="connsiteY62" fmla="*/ 1852547 h 2587437"/>
              <a:gd name="connsiteX63" fmla="*/ 150825 w 2587436"/>
              <a:gd name="connsiteY63" fmla="*/ 1665065 h 2587437"/>
              <a:gd name="connsiteX64" fmla="*/ 49634 w 2587436"/>
              <a:gd name="connsiteY64" fmla="*/ 1510270 h 2587437"/>
              <a:gd name="connsiteX65" fmla="*/ 86113 w 2587436"/>
              <a:gd name="connsiteY65" fmla="*/ 1486184 h 2587437"/>
              <a:gd name="connsiteX66" fmla="*/ 70739 w 2587436"/>
              <a:gd name="connsiteY66" fmla="*/ 1483937 h 2587437"/>
              <a:gd name="connsiteX67" fmla="*/ 92010 w 2587436"/>
              <a:gd name="connsiteY67" fmla="*/ 1293718 h 2587437"/>
              <a:gd name="connsiteX68" fmla="*/ 70739 w 2587436"/>
              <a:gd name="connsiteY68" fmla="*/ 1103500 h 2587437"/>
              <a:gd name="connsiteX69" fmla="*/ 86114 w 2587436"/>
              <a:gd name="connsiteY69" fmla="*/ 1101253 h 2587437"/>
              <a:gd name="connsiteX70" fmla="*/ 49634 w 2587436"/>
              <a:gd name="connsiteY70" fmla="*/ 1077166 h 2587437"/>
              <a:gd name="connsiteX71" fmla="*/ 150825 w 2587436"/>
              <a:gd name="connsiteY71" fmla="*/ 922370 h 2587437"/>
              <a:gd name="connsiteX72" fmla="*/ 189375 w 2587436"/>
              <a:gd name="connsiteY72" fmla="*/ 734889 h 2587437"/>
              <a:gd name="connsiteX73" fmla="*/ 200767 w 2587436"/>
              <a:gd name="connsiteY73" fmla="*/ 736833 h 2587437"/>
              <a:gd name="connsiteX74" fmla="*/ 192499 w 2587436"/>
              <a:gd name="connsiteY74" fmla="*/ 728759 h 2587437"/>
              <a:gd name="connsiteX75" fmla="*/ 321516 w 2587436"/>
              <a:gd name="connsiteY75" fmla="*/ 587372 h 2587437"/>
              <a:gd name="connsiteX76" fmla="*/ 416114 w 2587436"/>
              <a:gd name="connsiteY76" fmla="*/ 420980 h 2587437"/>
              <a:gd name="connsiteX77" fmla="*/ 426347 w 2587436"/>
              <a:gd name="connsiteY77" fmla="*/ 426349 h 2587437"/>
              <a:gd name="connsiteX78" fmla="*/ 420979 w 2587436"/>
              <a:gd name="connsiteY78" fmla="*/ 416115 h 2587437"/>
              <a:gd name="connsiteX79" fmla="*/ 587372 w 2587436"/>
              <a:gd name="connsiteY79" fmla="*/ 321517 h 2587437"/>
              <a:gd name="connsiteX80" fmla="*/ 728758 w 2587436"/>
              <a:gd name="connsiteY80" fmla="*/ 192500 h 2587437"/>
              <a:gd name="connsiteX81" fmla="*/ 736832 w 2587436"/>
              <a:gd name="connsiteY81" fmla="*/ 200768 h 2587437"/>
              <a:gd name="connsiteX82" fmla="*/ 734888 w 2587436"/>
              <a:gd name="connsiteY82" fmla="*/ 189377 h 2587437"/>
              <a:gd name="connsiteX83" fmla="*/ 922370 w 2587436"/>
              <a:gd name="connsiteY83" fmla="*/ 150826 h 2587437"/>
              <a:gd name="connsiteX84" fmla="*/ 1077165 w 2587436"/>
              <a:gd name="connsiteY84" fmla="*/ 49635 h 2587437"/>
              <a:gd name="connsiteX85" fmla="*/ 1101686 w 2587436"/>
              <a:gd name="connsiteY85" fmla="*/ 86772 h 2587437"/>
              <a:gd name="connsiteX86" fmla="*/ 1102495 w 2587436"/>
              <a:gd name="connsiteY86" fmla="*/ 74529 h 2587437"/>
              <a:gd name="connsiteX87" fmla="*/ 1178351 w 2587436"/>
              <a:gd name="connsiteY87" fmla="*/ 781 h 25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 272"/>
          <p:cNvSpPr/>
          <p:nvPr/>
        </p:nvSpPr>
        <p:spPr>
          <a:xfrm>
            <a:off x="326813" y="4904740"/>
            <a:ext cx="1834727" cy="512233"/>
          </a:xfrm>
          <a:custGeom>
            <a:avLst/>
            <a:gdLst>
              <a:gd name="connsiteX0" fmla="*/ 1293718 w 2587436"/>
              <a:gd name="connsiteY0" fmla="*/ 105586 h 2587437"/>
              <a:gd name="connsiteX1" fmla="*/ 105586 w 2587436"/>
              <a:gd name="connsiteY1" fmla="*/ 1293718 h 2587437"/>
              <a:gd name="connsiteX2" fmla="*/ 1293718 w 2587436"/>
              <a:gd name="connsiteY2" fmla="*/ 2481850 h 2587437"/>
              <a:gd name="connsiteX3" fmla="*/ 2481850 w 2587436"/>
              <a:gd name="connsiteY3" fmla="*/ 1293718 h 2587437"/>
              <a:gd name="connsiteX4" fmla="*/ 1293718 w 2587436"/>
              <a:gd name="connsiteY4" fmla="*/ 105586 h 2587437"/>
              <a:gd name="connsiteX5" fmla="*/ 1178351 w 2587436"/>
              <a:gd name="connsiteY5" fmla="*/ 781 h 2587437"/>
              <a:gd name="connsiteX6" fmla="*/ 1293718 w 2587436"/>
              <a:gd name="connsiteY6" fmla="*/ 92011 h 2587437"/>
              <a:gd name="connsiteX7" fmla="*/ 1409085 w 2587436"/>
              <a:gd name="connsiteY7" fmla="*/ 781 h 2587437"/>
              <a:gd name="connsiteX8" fmla="*/ 1472207 w 2587436"/>
              <a:gd name="connsiteY8" fmla="*/ 43607 h 2587437"/>
              <a:gd name="connsiteX9" fmla="*/ 1484604 w 2587436"/>
              <a:gd name="connsiteY9" fmla="*/ 88506 h 2587437"/>
              <a:gd name="connsiteX10" fmla="*/ 1510269 w 2587436"/>
              <a:gd name="connsiteY10" fmla="*/ 49635 h 2587437"/>
              <a:gd name="connsiteX11" fmla="*/ 1665065 w 2587436"/>
              <a:gd name="connsiteY11" fmla="*/ 150827 h 2587437"/>
              <a:gd name="connsiteX12" fmla="*/ 1849776 w 2587436"/>
              <a:gd name="connsiteY12" fmla="*/ 159948 h 2587437"/>
              <a:gd name="connsiteX13" fmla="*/ 1847820 w 2587436"/>
              <a:gd name="connsiteY13" fmla="*/ 203618 h 2587437"/>
              <a:gd name="connsiteX14" fmla="*/ 1858676 w 2587436"/>
              <a:gd name="connsiteY14" fmla="*/ 192501 h 2587437"/>
              <a:gd name="connsiteX15" fmla="*/ 2000063 w 2587436"/>
              <a:gd name="connsiteY15" fmla="*/ 321517 h 2587437"/>
              <a:gd name="connsiteX16" fmla="*/ 2172915 w 2587436"/>
              <a:gd name="connsiteY16" fmla="*/ 387271 h 2587437"/>
              <a:gd name="connsiteX17" fmla="*/ 2157560 w 2587436"/>
              <a:gd name="connsiteY17" fmla="*/ 428199 h 2587437"/>
              <a:gd name="connsiteX18" fmla="*/ 2171320 w 2587436"/>
              <a:gd name="connsiteY18" fmla="*/ 420980 h 2587437"/>
              <a:gd name="connsiteX19" fmla="*/ 2265919 w 2587436"/>
              <a:gd name="connsiteY19" fmla="*/ 587373 h 2587437"/>
              <a:gd name="connsiteX20" fmla="*/ 2409992 w 2587436"/>
              <a:gd name="connsiteY20" fmla="*/ 703323 h 2587437"/>
              <a:gd name="connsiteX21" fmla="*/ 2382741 w 2587436"/>
              <a:gd name="connsiteY21" fmla="*/ 737503 h 2587437"/>
              <a:gd name="connsiteX22" fmla="*/ 2398059 w 2587436"/>
              <a:gd name="connsiteY22" fmla="*/ 734889 h 2587437"/>
              <a:gd name="connsiteX23" fmla="*/ 2436609 w 2587436"/>
              <a:gd name="connsiteY23" fmla="*/ 922371 h 2587437"/>
              <a:gd name="connsiteX24" fmla="*/ 2537801 w 2587436"/>
              <a:gd name="connsiteY24" fmla="*/ 1077167 h 2587437"/>
              <a:gd name="connsiteX25" fmla="*/ 2501321 w 2587436"/>
              <a:gd name="connsiteY25" fmla="*/ 1101253 h 2587437"/>
              <a:gd name="connsiteX26" fmla="*/ 2516697 w 2587436"/>
              <a:gd name="connsiteY26" fmla="*/ 1103501 h 2587437"/>
              <a:gd name="connsiteX27" fmla="*/ 2495425 w 2587436"/>
              <a:gd name="connsiteY27" fmla="*/ 1293719 h 2587437"/>
              <a:gd name="connsiteX28" fmla="*/ 2543829 w 2587436"/>
              <a:gd name="connsiteY28" fmla="*/ 1472208 h 2587437"/>
              <a:gd name="connsiteX29" fmla="*/ 2498930 w 2587436"/>
              <a:gd name="connsiteY29" fmla="*/ 1484605 h 2587437"/>
              <a:gd name="connsiteX30" fmla="*/ 2537800 w 2587436"/>
              <a:gd name="connsiteY30" fmla="*/ 1510270 h 2587437"/>
              <a:gd name="connsiteX31" fmla="*/ 2436609 w 2587436"/>
              <a:gd name="connsiteY31" fmla="*/ 1665066 h 2587437"/>
              <a:gd name="connsiteX32" fmla="*/ 2427488 w 2587436"/>
              <a:gd name="connsiteY32" fmla="*/ 1849777 h 2587437"/>
              <a:gd name="connsiteX33" fmla="*/ 2383816 w 2587436"/>
              <a:gd name="connsiteY33" fmla="*/ 1847821 h 2587437"/>
              <a:gd name="connsiteX34" fmla="*/ 2394935 w 2587436"/>
              <a:gd name="connsiteY34" fmla="*/ 1858678 h 2587437"/>
              <a:gd name="connsiteX35" fmla="*/ 2265918 w 2587436"/>
              <a:gd name="connsiteY35" fmla="*/ 2000065 h 2587437"/>
              <a:gd name="connsiteX36" fmla="*/ 2200165 w 2587436"/>
              <a:gd name="connsiteY36" fmla="*/ 2172917 h 2587437"/>
              <a:gd name="connsiteX37" fmla="*/ 2159237 w 2587436"/>
              <a:gd name="connsiteY37" fmla="*/ 2157562 h 2587437"/>
              <a:gd name="connsiteX38" fmla="*/ 2166455 w 2587436"/>
              <a:gd name="connsiteY38" fmla="*/ 2171321 h 2587437"/>
              <a:gd name="connsiteX39" fmla="*/ 2000062 w 2587436"/>
              <a:gd name="connsiteY39" fmla="*/ 2265920 h 2587437"/>
              <a:gd name="connsiteX40" fmla="*/ 1884113 w 2587436"/>
              <a:gd name="connsiteY40" fmla="*/ 2409993 h 2587437"/>
              <a:gd name="connsiteX41" fmla="*/ 1849933 w 2587436"/>
              <a:gd name="connsiteY41" fmla="*/ 2382742 h 2587437"/>
              <a:gd name="connsiteX42" fmla="*/ 1852546 w 2587436"/>
              <a:gd name="connsiteY42" fmla="*/ 2398060 h 2587437"/>
              <a:gd name="connsiteX43" fmla="*/ 1665064 w 2587436"/>
              <a:gd name="connsiteY43" fmla="*/ 2436610 h 2587437"/>
              <a:gd name="connsiteX44" fmla="*/ 1510269 w 2587436"/>
              <a:gd name="connsiteY44" fmla="*/ 2537802 h 2587437"/>
              <a:gd name="connsiteX45" fmla="*/ 1486184 w 2587436"/>
              <a:gd name="connsiteY45" fmla="*/ 2501323 h 2587437"/>
              <a:gd name="connsiteX46" fmla="*/ 1483936 w 2587436"/>
              <a:gd name="connsiteY46" fmla="*/ 2516698 h 2587437"/>
              <a:gd name="connsiteX47" fmla="*/ 1293717 w 2587436"/>
              <a:gd name="connsiteY47" fmla="*/ 2495426 h 2587437"/>
              <a:gd name="connsiteX48" fmla="*/ 1103499 w 2587436"/>
              <a:gd name="connsiteY48" fmla="*/ 2516698 h 2587437"/>
              <a:gd name="connsiteX49" fmla="*/ 1101252 w 2587436"/>
              <a:gd name="connsiteY49" fmla="*/ 2501322 h 2587437"/>
              <a:gd name="connsiteX50" fmla="*/ 1077165 w 2587436"/>
              <a:gd name="connsiteY50" fmla="*/ 2537801 h 2587437"/>
              <a:gd name="connsiteX51" fmla="*/ 922369 w 2587436"/>
              <a:gd name="connsiteY51" fmla="*/ 2436610 h 2587437"/>
              <a:gd name="connsiteX52" fmla="*/ 734888 w 2587436"/>
              <a:gd name="connsiteY52" fmla="*/ 2398060 h 2587437"/>
              <a:gd name="connsiteX53" fmla="*/ 737501 w 2587436"/>
              <a:gd name="connsiteY53" fmla="*/ 2382741 h 2587437"/>
              <a:gd name="connsiteX54" fmla="*/ 703321 w 2587436"/>
              <a:gd name="connsiteY54" fmla="*/ 2409993 h 2587437"/>
              <a:gd name="connsiteX55" fmla="*/ 587371 w 2587436"/>
              <a:gd name="connsiteY55" fmla="*/ 2265919 h 2587437"/>
              <a:gd name="connsiteX56" fmla="*/ 420978 w 2587436"/>
              <a:gd name="connsiteY56" fmla="*/ 2171321 h 2587437"/>
              <a:gd name="connsiteX57" fmla="*/ 426346 w 2587436"/>
              <a:gd name="connsiteY57" fmla="*/ 2161089 h 2587437"/>
              <a:gd name="connsiteX58" fmla="*/ 416114 w 2587436"/>
              <a:gd name="connsiteY58" fmla="*/ 2166457 h 2587437"/>
              <a:gd name="connsiteX59" fmla="*/ 321515 w 2587436"/>
              <a:gd name="connsiteY59" fmla="*/ 2000064 h 2587437"/>
              <a:gd name="connsiteX60" fmla="*/ 192499 w 2587436"/>
              <a:gd name="connsiteY60" fmla="*/ 1858678 h 2587437"/>
              <a:gd name="connsiteX61" fmla="*/ 200768 w 2587436"/>
              <a:gd name="connsiteY61" fmla="*/ 1850603 h 2587437"/>
              <a:gd name="connsiteX62" fmla="*/ 189375 w 2587436"/>
              <a:gd name="connsiteY62" fmla="*/ 1852547 h 2587437"/>
              <a:gd name="connsiteX63" fmla="*/ 150825 w 2587436"/>
              <a:gd name="connsiteY63" fmla="*/ 1665065 h 2587437"/>
              <a:gd name="connsiteX64" fmla="*/ 49634 w 2587436"/>
              <a:gd name="connsiteY64" fmla="*/ 1510270 h 2587437"/>
              <a:gd name="connsiteX65" fmla="*/ 86113 w 2587436"/>
              <a:gd name="connsiteY65" fmla="*/ 1486184 h 2587437"/>
              <a:gd name="connsiteX66" fmla="*/ 70739 w 2587436"/>
              <a:gd name="connsiteY66" fmla="*/ 1483937 h 2587437"/>
              <a:gd name="connsiteX67" fmla="*/ 92010 w 2587436"/>
              <a:gd name="connsiteY67" fmla="*/ 1293718 h 2587437"/>
              <a:gd name="connsiteX68" fmla="*/ 70739 w 2587436"/>
              <a:gd name="connsiteY68" fmla="*/ 1103500 h 2587437"/>
              <a:gd name="connsiteX69" fmla="*/ 86114 w 2587436"/>
              <a:gd name="connsiteY69" fmla="*/ 1101253 h 2587437"/>
              <a:gd name="connsiteX70" fmla="*/ 49634 w 2587436"/>
              <a:gd name="connsiteY70" fmla="*/ 1077166 h 2587437"/>
              <a:gd name="connsiteX71" fmla="*/ 150825 w 2587436"/>
              <a:gd name="connsiteY71" fmla="*/ 922370 h 2587437"/>
              <a:gd name="connsiteX72" fmla="*/ 189375 w 2587436"/>
              <a:gd name="connsiteY72" fmla="*/ 734889 h 2587437"/>
              <a:gd name="connsiteX73" fmla="*/ 200767 w 2587436"/>
              <a:gd name="connsiteY73" fmla="*/ 736833 h 2587437"/>
              <a:gd name="connsiteX74" fmla="*/ 192499 w 2587436"/>
              <a:gd name="connsiteY74" fmla="*/ 728759 h 2587437"/>
              <a:gd name="connsiteX75" fmla="*/ 321516 w 2587436"/>
              <a:gd name="connsiteY75" fmla="*/ 587372 h 2587437"/>
              <a:gd name="connsiteX76" fmla="*/ 416114 w 2587436"/>
              <a:gd name="connsiteY76" fmla="*/ 420980 h 2587437"/>
              <a:gd name="connsiteX77" fmla="*/ 426347 w 2587436"/>
              <a:gd name="connsiteY77" fmla="*/ 426349 h 2587437"/>
              <a:gd name="connsiteX78" fmla="*/ 420979 w 2587436"/>
              <a:gd name="connsiteY78" fmla="*/ 416115 h 2587437"/>
              <a:gd name="connsiteX79" fmla="*/ 587372 w 2587436"/>
              <a:gd name="connsiteY79" fmla="*/ 321517 h 2587437"/>
              <a:gd name="connsiteX80" fmla="*/ 728758 w 2587436"/>
              <a:gd name="connsiteY80" fmla="*/ 192500 h 2587437"/>
              <a:gd name="connsiteX81" fmla="*/ 736832 w 2587436"/>
              <a:gd name="connsiteY81" fmla="*/ 200768 h 2587437"/>
              <a:gd name="connsiteX82" fmla="*/ 734888 w 2587436"/>
              <a:gd name="connsiteY82" fmla="*/ 189377 h 2587437"/>
              <a:gd name="connsiteX83" fmla="*/ 922370 w 2587436"/>
              <a:gd name="connsiteY83" fmla="*/ 150826 h 2587437"/>
              <a:gd name="connsiteX84" fmla="*/ 1077165 w 2587436"/>
              <a:gd name="connsiteY84" fmla="*/ 49635 h 2587437"/>
              <a:gd name="connsiteX85" fmla="*/ 1101686 w 2587436"/>
              <a:gd name="connsiteY85" fmla="*/ 86772 h 2587437"/>
              <a:gd name="connsiteX86" fmla="*/ 1102495 w 2587436"/>
              <a:gd name="connsiteY86" fmla="*/ 74529 h 2587437"/>
              <a:gd name="connsiteX87" fmla="*/ 1178351 w 2587436"/>
              <a:gd name="connsiteY87" fmla="*/ 781 h 25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 272"/>
          <p:cNvSpPr/>
          <p:nvPr/>
        </p:nvSpPr>
        <p:spPr>
          <a:xfrm>
            <a:off x="326813" y="3471333"/>
            <a:ext cx="1562947" cy="985520"/>
          </a:xfrm>
          <a:custGeom>
            <a:avLst/>
            <a:gdLst>
              <a:gd name="connsiteX0" fmla="*/ 1293718 w 2587436"/>
              <a:gd name="connsiteY0" fmla="*/ 105586 h 2587437"/>
              <a:gd name="connsiteX1" fmla="*/ 105586 w 2587436"/>
              <a:gd name="connsiteY1" fmla="*/ 1293718 h 2587437"/>
              <a:gd name="connsiteX2" fmla="*/ 1293718 w 2587436"/>
              <a:gd name="connsiteY2" fmla="*/ 2481850 h 2587437"/>
              <a:gd name="connsiteX3" fmla="*/ 2481850 w 2587436"/>
              <a:gd name="connsiteY3" fmla="*/ 1293718 h 2587437"/>
              <a:gd name="connsiteX4" fmla="*/ 1293718 w 2587436"/>
              <a:gd name="connsiteY4" fmla="*/ 105586 h 2587437"/>
              <a:gd name="connsiteX5" fmla="*/ 1178351 w 2587436"/>
              <a:gd name="connsiteY5" fmla="*/ 781 h 2587437"/>
              <a:gd name="connsiteX6" fmla="*/ 1293718 w 2587436"/>
              <a:gd name="connsiteY6" fmla="*/ 92011 h 2587437"/>
              <a:gd name="connsiteX7" fmla="*/ 1409085 w 2587436"/>
              <a:gd name="connsiteY7" fmla="*/ 781 h 2587437"/>
              <a:gd name="connsiteX8" fmla="*/ 1472207 w 2587436"/>
              <a:gd name="connsiteY8" fmla="*/ 43607 h 2587437"/>
              <a:gd name="connsiteX9" fmla="*/ 1484604 w 2587436"/>
              <a:gd name="connsiteY9" fmla="*/ 88506 h 2587437"/>
              <a:gd name="connsiteX10" fmla="*/ 1510269 w 2587436"/>
              <a:gd name="connsiteY10" fmla="*/ 49635 h 2587437"/>
              <a:gd name="connsiteX11" fmla="*/ 1665065 w 2587436"/>
              <a:gd name="connsiteY11" fmla="*/ 150827 h 2587437"/>
              <a:gd name="connsiteX12" fmla="*/ 1849776 w 2587436"/>
              <a:gd name="connsiteY12" fmla="*/ 159948 h 2587437"/>
              <a:gd name="connsiteX13" fmla="*/ 1847820 w 2587436"/>
              <a:gd name="connsiteY13" fmla="*/ 203618 h 2587437"/>
              <a:gd name="connsiteX14" fmla="*/ 1858676 w 2587436"/>
              <a:gd name="connsiteY14" fmla="*/ 192501 h 2587437"/>
              <a:gd name="connsiteX15" fmla="*/ 2000063 w 2587436"/>
              <a:gd name="connsiteY15" fmla="*/ 321517 h 2587437"/>
              <a:gd name="connsiteX16" fmla="*/ 2172915 w 2587436"/>
              <a:gd name="connsiteY16" fmla="*/ 387271 h 2587437"/>
              <a:gd name="connsiteX17" fmla="*/ 2157560 w 2587436"/>
              <a:gd name="connsiteY17" fmla="*/ 428199 h 2587437"/>
              <a:gd name="connsiteX18" fmla="*/ 2171320 w 2587436"/>
              <a:gd name="connsiteY18" fmla="*/ 420980 h 2587437"/>
              <a:gd name="connsiteX19" fmla="*/ 2265919 w 2587436"/>
              <a:gd name="connsiteY19" fmla="*/ 587373 h 2587437"/>
              <a:gd name="connsiteX20" fmla="*/ 2409992 w 2587436"/>
              <a:gd name="connsiteY20" fmla="*/ 703323 h 2587437"/>
              <a:gd name="connsiteX21" fmla="*/ 2382741 w 2587436"/>
              <a:gd name="connsiteY21" fmla="*/ 737503 h 2587437"/>
              <a:gd name="connsiteX22" fmla="*/ 2398059 w 2587436"/>
              <a:gd name="connsiteY22" fmla="*/ 734889 h 2587437"/>
              <a:gd name="connsiteX23" fmla="*/ 2436609 w 2587436"/>
              <a:gd name="connsiteY23" fmla="*/ 922371 h 2587437"/>
              <a:gd name="connsiteX24" fmla="*/ 2537801 w 2587436"/>
              <a:gd name="connsiteY24" fmla="*/ 1077167 h 2587437"/>
              <a:gd name="connsiteX25" fmla="*/ 2501321 w 2587436"/>
              <a:gd name="connsiteY25" fmla="*/ 1101253 h 2587437"/>
              <a:gd name="connsiteX26" fmla="*/ 2516697 w 2587436"/>
              <a:gd name="connsiteY26" fmla="*/ 1103501 h 2587437"/>
              <a:gd name="connsiteX27" fmla="*/ 2495425 w 2587436"/>
              <a:gd name="connsiteY27" fmla="*/ 1293719 h 2587437"/>
              <a:gd name="connsiteX28" fmla="*/ 2543829 w 2587436"/>
              <a:gd name="connsiteY28" fmla="*/ 1472208 h 2587437"/>
              <a:gd name="connsiteX29" fmla="*/ 2498930 w 2587436"/>
              <a:gd name="connsiteY29" fmla="*/ 1484605 h 2587437"/>
              <a:gd name="connsiteX30" fmla="*/ 2537800 w 2587436"/>
              <a:gd name="connsiteY30" fmla="*/ 1510270 h 2587437"/>
              <a:gd name="connsiteX31" fmla="*/ 2436609 w 2587436"/>
              <a:gd name="connsiteY31" fmla="*/ 1665066 h 2587437"/>
              <a:gd name="connsiteX32" fmla="*/ 2427488 w 2587436"/>
              <a:gd name="connsiteY32" fmla="*/ 1849777 h 2587437"/>
              <a:gd name="connsiteX33" fmla="*/ 2383816 w 2587436"/>
              <a:gd name="connsiteY33" fmla="*/ 1847821 h 2587437"/>
              <a:gd name="connsiteX34" fmla="*/ 2394935 w 2587436"/>
              <a:gd name="connsiteY34" fmla="*/ 1858678 h 2587437"/>
              <a:gd name="connsiteX35" fmla="*/ 2265918 w 2587436"/>
              <a:gd name="connsiteY35" fmla="*/ 2000065 h 2587437"/>
              <a:gd name="connsiteX36" fmla="*/ 2200165 w 2587436"/>
              <a:gd name="connsiteY36" fmla="*/ 2172917 h 2587437"/>
              <a:gd name="connsiteX37" fmla="*/ 2159237 w 2587436"/>
              <a:gd name="connsiteY37" fmla="*/ 2157562 h 2587437"/>
              <a:gd name="connsiteX38" fmla="*/ 2166455 w 2587436"/>
              <a:gd name="connsiteY38" fmla="*/ 2171321 h 2587437"/>
              <a:gd name="connsiteX39" fmla="*/ 2000062 w 2587436"/>
              <a:gd name="connsiteY39" fmla="*/ 2265920 h 2587437"/>
              <a:gd name="connsiteX40" fmla="*/ 1884113 w 2587436"/>
              <a:gd name="connsiteY40" fmla="*/ 2409993 h 2587437"/>
              <a:gd name="connsiteX41" fmla="*/ 1849933 w 2587436"/>
              <a:gd name="connsiteY41" fmla="*/ 2382742 h 2587437"/>
              <a:gd name="connsiteX42" fmla="*/ 1852546 w 2587436"/>
              <a:gd name="connsiteY42" fmla="*/ 2398060 h 2587437"/>
              <a:gd name="connsiteX43" fmla="*/ 1665064 w 2587436"/>
              <a:gd name="connsiteY43" fmla="*/ 2436610 h 2587437"/>
              <a:gd name="connsiteX44" fmla="*/ 1510269 w 2587436"/>
              <a:gd name="connsiteY44" fmla="*/ 2537802 h 2587437"/>
              <a:gd name="connsiteX45" fmla="*/ 1486184 w 2587436"/>
              <a:gd name="connsiteY45" fmla="*/ 2501323 h 2587437"/>
              <a:gd name="connsiteX46" fmla="*/ 1483936 w 2587436"/>
              <a:gd name="connsiteY46" fmla="*/ 2516698 h 2587437"/>
              <a:gd name="connsiteX47" fmla="*/ 1293717 w 2587436"/>
              <a:gd name="connsiteY47" fmla="*/ 2495426 h 2587437"/>
              <a:gd name="connsiteX48" fmla="*/ 1103499 w 2587436"/>
              <a:gd name="connsiteY48" fmla="*/ 2516698 h 2587437"/>
              <a:gd name="connsiteX49" fmla="*/ 1101252 w 2587436"/>
              <a:gd name="connsiteY49" fmla="*/ 2501322 h 2587437"/>
              <a:gd name="connsiteX50" fmla="*/ 1077165 w 2587436"/>
              <a:gd name="connsiteY50" fmla="*/ 2537801 h 2587437"/>
              <a:gd name="connsiteX51" fmla="*/ 922369 w 2587436"/>
              <a:gd name="connsiteY51" fmla="*/ 2436610 h 2587437"/>
              <a:gd name="connsiteX52" fmla="*/ 734888 w 2587436"/>
              <a:gd name="connsiteY52" fmla="*/ 2398060 h 2587437"/>
              <a:gd name="connsiteX53" fmla="*/ 737501 w 2587436"/>
              <a:gd name="connsiteY53" fmla="*/ 2382741 h 2587437"/>
              <a:gd name="connsiteX54" fmla="*/ 703321 w 2587436"/>
              <a:gd name="connsiteY54" fmla="*/ 2409993 h 2587437"/>
              <a:gd name="connsiteX55" fmla="*/ 587371 w 2587436"/>
              <a:gd name="connsiteY55" fmla="*/ 2265919 h 2587437"/>
              <a:gd name="connsiteX56" fmla="*/ 420978 w 2587436"/>
              <a:gd name="connsiteY56" fmla="*/ 2171321 h 2587437"/>
              <a:gd name="connsiteX57" fmla="*/ 426346 w 2587436"/>
              <a:gd name="connsiteY57" fmla="*/ 2161089 h 2587437"/>
              <a:gd name="connsiteX58" fmla="*/ 416114 w 2587436"/>
              <a:gd name="connsiteY58" fmla="*/ 2166457 h 2587437"/>
              <a:gd name="connsiteX59" fmla="*/ 321515 w 2587436"/>
              <a:gd name="connsiteY59" fmla="*/ 2000064 h 2587437"/>
              <a:gd name="connsiteX60" fmla="*/ 192499 w 2587436"/>
              <a:gd name="connsiteY60" fmla="*/ 1858678 h 2587437"/>
              <a:gd name="connsiteX61" fmla="*/ 200768 w 2587436"/>
              <a:gd name="connsiteY61" fmla="*/ 1850603 h 2587437"/>
              <a:gd name="connsiteX62" fmla="*/ 189375 w 2587436"/>
              <a:gd name="connsiteY62" fmla="*/ 1852547 h 2587437"/>
              <a:gd name="connsiteX63" fmla="*/ 150825 w 2587436"/>
              <a:gd name="connsiteY63" fmla="*/ 1665065 h 2587437"/>
              <a:gd name="connsiteX64" fmla="*/ 49634 w 2587436"/>
              <a:gd name="connsiteY64" fmla="*/ 1510270 h 2587437"/>
              <a:gd name="connsiteX65" fmla="*/ 86113 w 2587436"/>
              <a:gd name="connsiteY65" fmla="*/ 1486184 h 2587437"/>
              <a:gd name="connsiteX66" fmla="*/ 70739 w 2587436"/>
              <a:gd name="connsiteY66" fmla="*/ 1483937 h 2587437"/>
              <a:gd name="connsiteX67" fmla="*/ 92010 w 2587436"/>
              <a:gd name="connsiteY67" fmla="*/ 1293718 h 2587437"/>
              <a:gd name="connsiteX68" fmla="*/ 70739 w 2587436"/>
              <a:gd name="connsiteY68" fmla="*/ 1103500 h 2587437"/>
              <a:gd name="connsiteX69" fmla="*/ 86114 w 2587436"/>
              <a:gd name="connsiteY69" fmla="*/ 1101253 h 2587437"/>
              <a:gd name="connsiteX70" fmla="*/ 49634 w 2587436"/>
              <a:gd name="connsiteY70" fmla="*/ 1077166 h 2587437"/>
              <a:gd name="connsiteX71" fmla="*/ 150825 w 2587436"/>
              <a:gd name="connsiteY71" fmla="*/ 922370 h 2587437"/>
              <a:gd name="connsiteX72" fmla="*/ 189375 w 2587436"/>
              <a:gd name="connsiteY72" fmla="*/ 734889 h 2587437"/>
              <a:gd name="connsiteX73" fmla="*/ 200767 w 2587436"/>
              <a:gd name="connsiteY73" fmla="*/ 736833 h 2587437"/>
              <a:gd name="connsiteX74" fmla="*/ 192499 w 2587436"/>
              <a:gd name="connsiteY74" fmla="*/ 728759 h 2587437"/>
              <a:gd name="connsiteX75" fmla="*/ 321516 w 2587436"/>
              <a:gd name="connsiteY75" fmla="*/ 587372 h 2587437"/>
              <a:gd name="connsiteX76" fmla="*/ 416114 w 2587436"/>
              <a:gd name="connsiteY76" fmla="*/ 420980 h 2587437"/>
              <a:gd name="connsiteX77" fmla="*/ 426347 w 2587436"/>
              <a:gd name="connsiteY77" fmla="*/ 426349 h 2587437"/>
              <a:gd name="connsiteX78" fmla="*/ 420979 w 2587436"/>
              <a:gd name="connsiteY78" fmla="*/ 416115 h 2587437"/>
              <a:gd name="connsiteX79" fmla="*/ 587372 w 2587436"/>
              <a:gd name="connsiteY79" fmla="*/ 321517 h 2587437"/>
              <a:gd name="connsiteX80" fmla="*/ 728758 w 2587436"/>
              <a:gd name="connsiteY80" fmla="*/ 192500 h 2587437"/>
              <a:gd name="connsiteX81" fmla="*/ 736832 w 2587436"/>
              <a:gd name="connsiteY81" fmla="*/ 200768 h 2587437"/>
              <a:gd name="connsiteX82" fmla="*/ 734888 w 2587436"/>
              <a:gd name="connsiteY82" fmla="*/ 189377 h 2587437"/>
              <a:gd name="connsiteX83" fmla="*/ 922370 w 2587436"/>
              <a:gd name="connsiteY83" fmla="*/ 150826 h 2587437"/>
              <a:gd name="connsiteX84" fmla="*/ 1077165 w 2587436"/>
              <a:gd name="connsiteY84" fmla="*/ 49635 h 2587437"/>
              <a:gd name="connsiteX85" fmla="*/ 1101686 w 2587436"/>
              <a:gd name="connsiteY85" fmla="*/ 86772 h 2587437"/>
              <a:gd name="connsiteX86" fmla="*/ 1102495 w 2587436"/>
              <a:gd name="connsiteY86" fmla="*/ 74529 h 2587437"/>
              <a:gd name="connsiteX87" fmla="*/ 1178351 w 2587436"/>
              <a:gd name="connsiteY87" fmla="*/ 781 h 25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832B2B"/>
              </a:gs>
            </a:gsLst>
            <a:lin ang="5400000" scaled="0"/>
          </a:gradFill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5565140" y="1358053"/>
            <a:ext cx="3451013" cy="1496060"/>
          </a:xfrm>
          <a:prstGeom prst="cloudCallout">
            <a:avLst>
              <a:gd name="adj1" fmla="val -32620"/>
              <a:gd name="adj2" fmla="val 142020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5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东方文明</a:t>
            </a:r>
            <a:endParaRPr lang="zh-CN" altLang="en-US" sz="3735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0" y="1706033"/>
            <a:ext cx="3308773" cy="1216660"/>
          </a:xfrm>
          <a:prstGeom prst="cloudCallout">
            <a:avLst>
              <a:gd name="adj1" fmla="val -14559"/>
              <a:gd name="adj2" fmla="val 104001"/>
            </a:avLst>
          </a:prstGeom>
          <a:solidFill>
            <a:srgbClr val="0070C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5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西方文明</a:t>
            </a:r>
            <a:endParaRPr lang="zh-CN" altLang="en-US" sz="3735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9515687" y="847197"/>
            <a:ext cx="2280073" cy="859155"/>
          </a:xfrm>
          <a:prstGeom prst="borderCallout2">
            <a:avLst>
              <a:gd name="adj1" fmla="val 18758"/>
              <a:gd name="adj2" fmla="val -1963"/>
              <a:gd name="adj3" fmla="val 18750"/>
              <a:gd name="adj4" fmla="val -16667"/>
              <a:gd name="adj5" fmla="val 67061"/>
              <a:gd name="adj6" fmla="val -44151"/>
            </a:avLst>
          </a:prstGeom>
          <a:solidFill>
            <a:srgbClr val="FFFFFF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发源于大河流域（大河文明）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线形标注 2 16"/>
          <p:cNvSpPr/>
          <p:nvPr/>
        </p:nvSpPr>
        <p:spPr>
          <a:xfrm>
            <a:off x="9414087" y="2069148"/>
            <a:ext cx="2280073" cy="489585"/>
          </a:xfrm>
          <a:prstGeom prst="borderCallout2">
            <a:avLst>
              <a:gd name="adj1" fmla="val 18758"/>
              <a:gd name="adj2" fmla="val -1963"/>
              <a:gd name="adj3" fmla="val 18750"/>
              <a:gd name="adj4" fmla="val -16667"/>
              <a:gd name="adj5" fmla="val 42733"/>
              <a:gd name="adj6" fmla="val -24099"/>
            </a:avLst>
          </a:prstGeom>
          <a:solidFill>
            <a:srgbClr val="FFFFFF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以农业为主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线形标注 2 17"/>
          <p:cNvSpPr/>
          <p:nvPr/>
        </p:nvSpPr>
        <p:spPr>
          <a:xfrm>
            <a:off x="3247813" y="1210417"/>
            <a:ext cx="2208953" cy="859155"/>
          </a:xfrm>
          <a:prstGeom prst="borderCallout2">
            <a:avLst>
              <a:gd name="adj1" fmla="val 18758"/>
              <a:gd name="adj2" fmla="val -1963"/>
              <a:gd name="adj3" fmla="val 18750"/>
              <a:gd name="adj4" fmla="val -16667"/>
              <a:gd name="adj5" fmla="val 59342"/>
              <a:gd name="adj6" fmla="val -34756"/>
            </a:avLst>
          </a:prstGeom>
          <a:solidFill>
            <a:srgbClr val="FFFFFF"/>
          </a:solidFill>
          <a:ln w="12700" cap="flat">
            <a:solidFill>
              <a:srgbClr val="0070C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发源于海洋（海洋文明）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线形标注 2 18"/>
          <p:cNvSpPr/>
          <p:nvPr/>
        </p:nvSpPr>
        <p:spPr>
          <a:xfrm>
            <a:off x="3561927" y="2364634"/>
            <a:ext cx="2003213" cy="489585"/>
          </a:xfrm>
          <a:prstGeom prst="borderCallout2">
            <a:avLst>
              <a:gd name="adj1" fmla="val 18758"/>
              <a:gd name="adj2" fmla="val -1963"/>
              <a:gd name="adj3" fmla="val 18750"/>
              <a:gd name="adj4" fmla="val -16667"/>
              <a:gd name="adj5" fmla="val 32352"/>
              <a:gd name="adj6" fmla="val -24387"/>
            </a:avLst>
          </a:prstGeom>
          <a:solidFill>
            <a:srgbClr val="FFFFFF"/>
          </a:solidFill>
          <a:ln w="12700" cap="flat">
            <a:solidFill>
              <a:srgbClr val="0070C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以工商业为主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17000" y="4035213"/>
            <a:ext cx="1713230" cy="4603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古中国文明</a:t>
            </a:r>
            <a:endParaRPr kumimoji="0" lang="zh-CN" altLang="en-US" sz="2400" b="1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70880" y="5160433"/>
            <a:ext cx="1713230" cy="4603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古印度文明</a:t>
            </a:r>
            <a:endParaRPr kumimoji="0" lang="zh-CN" altLang="en-US" sz="2400" b="1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09613" y="3903133"/>
            <a:ext cx="2019300" cy="4603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古巴比伦文明</a:t>
            </a:r>
            <a:endParaRPr kumimoji="0" lang="zh-CN" altLang="en-US" sz="2400" b="1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6813" y="5416973"/>
            <a:ext cx="1713230" cy="4603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古埃及文明</a:t>
            </a:r>
            <a:endParaRPr kumimoji="0" lang="zh-CN" altLang="en-US" sz="2400" b="1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007" y="3533987"/>
            <a:ext cx="1509607" cy="8299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古希腊</a:t>
            </a:r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rPr>
              <a:t>罗马文明</a:t>
            </a:r>
            <a:endParaRPr kumimoji="0" lang="zh-CN" altLang="en-US" sz="2400" b="1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折角形 3"/>
          <p:cNvSpPr/>
          <p:nvPr/>
        </p:nvSpPr>
        <p:spPr>
          <a:xfrm>
            <a:off x="76200" y="1281219"/>
            <a:ext cx="863600" cy="670984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折角形 4"/>
          <p:cNvSpPr/>
          <p:nvPr/>
        </p:nvSpPr>
        <p:spPr>
          <a:xfrm>
            <a:off x="76200" y="2972435"/>
            <a:ext cx="863600" cy="670984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折角形 5"/>
          <p:cNvSpPr/>
          <p:nvPr/>
        </p:nvSpPr>
        <p:spPr>
          <a:xfrm>
            <a:off x="0" y="5057352"/>
            <a:ext cx="863600" cy="673100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三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066165" y="1281430"/>
            <a:ext cx="2293620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单元概述：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052195" y="2972435"/>
            <a:ext cx="2239010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政治上：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015" y="3180080"/>
            <a:ext cx="8147050" cy="368300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古埃及、古巴比伦、古代印度先后步入文明时代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MingLiU_HKSCS" charset="-120"/>
                <a:sym typeface="+mn-ea"/>
              </a:rPr>
              <a:t>，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进入奴隶社会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6150" y="1254760"/>
            <a:ext cx="8209915" cy="706755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距今约二三百万年，人类形成。从早期人类的出现到</a:t>
            </a:r>
            <a:r>
              <a:rPr lang="en-US" altLang="zh-CN" sz="2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15</a:t>
            </a:r>
            <a:r>
              <a:rPr lang="zh-CN" altLang="en-US" sz="2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世纪末期，人类社会大体经历了原始社会、奴隶社会和封建社会。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130175" y="19113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大主题视角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7" name="五边形 6"/>
          <p:cNvSpPr/>
          <p:nvPr>
            <p:custDataLst>
              <p:tags r:id="rId1"/>
            </p:custDataLst>
          </p:nvPr>
        </p:nvSpPr>
        <p:spPr>
          <a:xfrm>
            <a:off x="991870" y="5057140"/>
            <a:ext cx="2367915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经济上：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Box 13"/>
          <p:cNvSpPr txBox="1"/>
          <p:nvPr>
            <p:custDataLst>
              <p:tags r:id="rId2"/>
            </p:custDataLst>
          </p:nvPr>
        </p:nvSpPr>
        <p:spPr>
          <a:xfrm>
            <a:off x="3430270" y="5062855"/>
            <a:ext cx="8121650" cy="398780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古埃及、古巴比伦和古代印度等大河文明孕育出发达的农耕经济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2" grpId="0" bldLvl="0" animBg="1"/>
      <p:bldP spid="15" grpId="0" bldLvl="0" animBg="1"/>
      <p:bldP spid="3" grpId="0" bldLvl="0" animBg="1"/>
      <p:bldP spid="7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0" y="-1460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柒：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中考预测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43042" name="图片 5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3" y="614045"/>
            <a:ext cx="2383155" cy="603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3" name="文本框 60"/>
          <p:cNvSpPr txBox="1"/>
          <p:nvPr/>
        </p:nvSpPr>
        <p:spPr>
          <a:xfrm>
            <a:off x="447993" y="666750"/>
            <a:ext cx="136979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命题点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044" name="文本框 50"/>
          <p:cNvSpPr txBox="1"/>
          <p:nvPr/>
        </p:nvSpPr>
        <p:spPr>
          <a:xfrm>
            <a:off x="1978978" y="695960"/>
            <a:ext cx="445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2"/>
            </p:custDataLst>
          </p:nvPr>
        </p:nvSpPr>
        <p:spPr>
          <a:xfrm>
            <a:off x="2675890" y="609600"/>
            <a:ext cx="20523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历史解释</a:t>
            </a:r>
            <a:r>
              <a:rPr lang="en-US" altLang="zh-CN" sz="2800" b="1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  </a:t>
            </a:r>
            <a:endParaRPr lang="zh-CN" altLang="en-US" sz="2800" b="1">
              <a:latin typeface="宋体" panose="02010600030101010101" pitchFamily="2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840" y="1551940"/>
            <a:ext cx="1182243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（2024·中考预测）“法者，治之端也”。下列关于法律文献的说法正确的是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A．《汉谟拉比法典》——迄今已知世界上第一部较为完整的成文法典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B．《罗马民法大全》——世界上第一部资产阶级成文宪法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C．《查士丁尼法典》——集中了古罗马帝国的全部法律条文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D．《拿破仑法典》——为限制王权提供了法律保障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0150475" y="420433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0" y="-1460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柒：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中考预测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132080" y="686435"/>
            <a:ext cx="2129790" cy="549275"/>
            <a:chOff x="9360" y="5826"/>
            <a:chExt cx="3304" cy="865"/>
          </a:xfrm>
        </p:grpSpPr>
        <p:pic>
          <p:nvPicPr>
            <p:cNvPr id="8" name="图片 5" descr="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0" y="5841"/>
              <a:ext cx="3304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60"/>
            <p:cNvSpPr txBox="1"/>
            <p:nvPr/>
          </p:nvSpPr>
          <p:spPr>
            <a:xfrm>
              <a:off x="9667" y="5826"/>
              <a:ext cx="21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命题点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50"/>
            <p:cNvSpPr txBox="1"/>
            <p:nvPr/>
          </p:nvSpPr>
          <p:spPr>
            <a:xfrm>
              <a:off x="11992" y="5841"/>
              <a:ext cx="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en-US" altLang="zh-CN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5304" name="文本框 1"/>
          <p:cNvSpPr txBox="1"/>
          <p:nvPr/>
        </p:nvSpPr>
        <p:spPr>
          <a:xfrm>
            <a:off x="2434590" y="692150"/>
            <a:ext cx="1503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</a:rPr>
              <a:t>历史解释</a:t>
            </a:r>
            <a:endParaRPr lang="zh-CN" altLang="en-US" sz="26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132080" y="3856990"/>
            <a:ext cx="2129790" cy="549275"/>
            <a:chOff x="9360" y="5826"/>
            <a:chExt cx="3304" cy="865"/>
          </a:xfrm>
        </p:grpSpPr>
        <p:pic>
          <p:nvPicPr>
            <p:cNvPr id="5" name="图片 5" descr="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0" y="5841"/>
              <a:ext cx="3304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60"/>
            <p:cNvSpPr txBox="1"/>
            <p:nvPr/>
          </p:nvSpPr>
          <p:spPr>
            <a:xfrm>
              <a:off x="9667" y="5826"/>
              <a:ext cx="21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命题点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框 50"/>
            <p:cNvSpPr txBox="1"/>
            <p:nvPr/>
          </p:nvSpPr>
          <p:spPr>
            <a:xfrm>
              <a:off x="11992" y="5841"/>
              <a:ext cx="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en-US" altLang="zh-CN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2" name="文本框 1"/>
          <p:cNvSpPr txBox="1"/>
          <p:nvPr/>
        </p:nvSpPr>
        <p:spPr>
          <a:xfrm>
            <a:off x="2434590" y="3914775"/>
            <a:ext cx="1503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</a:rPr>
              <a:t>家国情怀</a:t>
            </a:r>
            <a:endParaRPr lang="zh-CN" altLang="en-US" sz="2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"/>
          <p:cNvSpPr txBox="1"/>
          <p:nvPr>
            <p:custDataLst>
              <p:tags r:id="rId2"/>
            </p:custDataLst>
          </p:nvPr>
        </p:nvSpPr>
        <p:spPr>
          <a:xfrm>
            <a:off x="286385" y="4545965"/>
            <a:ext cx="11905615" cy="2175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中考预测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）大河流域孕育了古代灿烂的人类文明。下列诞生于两河流域的文明成果是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A．《汉谟拉比法典》B．《十二铜表法》C．《查士丁尼法典》D．《法理概要》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30200" y="1238250"/>
            <a:ext cx="11905615" cy="2536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中考预测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）古代亚非地区的文明古国创造了辉煌灿烂的文明成果，为世界文明的发展作出了杰出的贡献。古埃及法老为自己修建呈角锥体状的陵墓，中国人称之为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A．“金字塔”	B．万神庙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C．帕特农神庙	D．摩亨佐·达罗遗址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0749915" y="227774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10749915" y="467360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8"/>
          <p:cNvSpPr>
            <a:spLocks noEditPoints="1"/>
          </p:cNvSpPr>
          <p:nvPr/>
        </p:nvSpPr>
        <p:spPr bwMode="auto">
          <a:xfrm>
            <a:off x="0" y="10160"/>
            <a:ext cx="374650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壹</a:t>
            </a:r>
            <a:r>
              <a:rPr lang="en-US" altLang="zh-CN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主题目标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027" y="1297448"/>
            <a:ext cx="873125" cy="4262756"/>
            <a:chOff x="165339" y="-103386"/>
            <a:chExt cx="1188569" cy="7734156"/>
          </a:xfrm>
        </p:grpSpPr>
        <p:grpSp>
          <p:nvGrpSpPr>
            <p:cNvPr id="14" name="组合 13"/>
            <p:cNvGrpSpPr/>
            <p:nvPr/>
          </p:nvGrpSpPr>
          <p:grpSpPr>
            <a:xfrm>
              <a:off x="165339" y="9522"/>
              <a:ext cx="1188569" cy="7621248"/>
              <a:chOff x="165339" y="9522"/>
              <a:chExt cx="1188569" cy="7621248"/>
            </a:xfrm>
          </p:grpSpPr>
          <p:sp>
            <p:nvSpPr>
              <p:cNvPr id="23" name="箭头: 五边形 34"/>
              <p:cNvSpPr/>
              <p:nvPr/>
            </p:nvSpPr>
            <p:spPr>
              <a:xfrm rot="16200000">
                <a:off x="-1582194" y="1778664"/>
                <a:ext cx="4705242" cy="116695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箭头: 五边形 37"/>
              <p:cNvSpPr/>
              <p:nvPr/>
            </p:nvSpPr>
            <p:spPr>
              <a:xfrm rot="5400000">
                <a:off x="-698380" y="5578482"/>
                <a:ext cx="2916006" cy="1188569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81763" y="-103386"/>
              <a:ext cx="903312" cy="4333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zh-CN" altLang="en-US" sz="44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主题目标</a:t>
              </a:r>
              <a:endParaRPr lang="zh-CN" altLang="en-US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49350" y="631825"/>
            <a:ext cx="5723255" cy="665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indent="266700"/>
            <a:r>
              <a:rPr lang="zh-CN" altLang="en-US" sz="3600" b="1">
                <a:highlight>
                  <a:srgbClr val="FFFF00"/>
                </a:highlight>
                <a:ea typeface="宋体" panose="02010600030101010101" pitchFamily="2" charset="-122"/>
              </a:rPr>
              <a:t>依据</a:t>
            </a:r>
            <a:r>
              <a:rPr lang="en-US" altLang="zh-CN" sz="3600" b="1">
                <a:highlight>
                  <a:srgbClr val="FFFF00"/>
                </a:highlight>
                <a:ea typeface="宋体" panose="02010600030101010101" pitchFamily="2" charset="-122"/>
              </a:rPr>
              <a:t>2022</a:t>
            </a:r>
            <a:r>
              <a:rPr lang="zh-CN" altLang="en-US" sz="3600" b="1">
                <a:highlight>
                  <a:srgbClr val="FFFF00"/>
                </a:highlight>
                <a:ea typeface="宋体" panose="02010600030101010101" pitchFamily="2" charset="-122"/>
              </a:rPr>
              <a:t>年新课程标准</a:t>
            </a:r>
            <a:endParaRPr lang="zh-CN" sz="3600" b="1"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indent="266700"/>
            <a:endParaRPr lang="zh-CN" altLang="en-US" sz="3200" b="0">
              <a:ea typeface="宋体" panose="02010600030101010101" pitchFamily="2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1"/>
            </p:custDataLst>
          </p:nvPr>
        </p:nvSpPr>
        <p:spPr>
          <a:xfrm>
            <a:off x="1085215" y="1695450"/>
            <a:ext cx="9940290" cy="127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266700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初步了解原始社会时期的人类活动;通过金字塔、《汉谟拉比法典》，以及种姓制度和佛教的创立，了解亚非古代文明及其传播;</a:t>
            </a:r>
            <a:r>
              <a:rPr lang="zh-CN" altLang="en-US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（唯物史观、时空观念）</a:t>
            </a:r>
            <a:endParaRPr lang="zh-CN" altLang="en-US" sz="2400" b="1" dirty="0" smtClean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215" y="4192270"/>
            <a:ext cx="9977755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266700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能够认识劳动人民的生产实践在古代、中古文明发展中的作用。</a:t>
            </a:r>
            <a:r>
              <a:rPr lang="zh-CN" altLang="en-US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（唯物史观，时空史观）</a:t>
            </a:r>
            <a:endParaRPr lang="zh-CN" altLang="en-US" sz="2400" b="1" dirty="0" smtClean="0">
              <a:solidFill>
                <a:schemeClr val="dk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6844"/>
          <a:stretch>
            <a:fillRect/>
          </a:stretch>
        </p:blipFill>
        <p:spPr>
          <a:xfrm>
            <a:off x="996950" y="996950"/>
            <a:ext cx="10354310" cy="411353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856105" y="2012950"/>
            <a:ext cx="739775" cy="67945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63700" y="4541520"/>
            <a:ext cx="93218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字魂手刻宋" panose="00000500000000000000" charset="-122"/>
                <a:ea typeface="字魂手刻宋" panose="00000500000000000000" charset="-122"/>
              </a:rPr>
              <a:t>南亚</a:t>
            </a:r>
            <a:endParaRPr lang="zh-CN" altLang="en-US" sz="2400">
              <a:solidFill>
                <a:schemeClr val="bg1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0530" y="2906395"/>
            <a:ext cx="1623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尼罗河</a:t>
            </a:r>
            <a:r>
              <a:rPr lang="en-US" altLang="zh-CN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—</a:t>
            </a:r>
            <a:endParaRPr lang="en-US" altLang="zh-CN" sz="2400" b="1">
              <a:solidFill>
                <a:srgbClr val="C0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35890" y="2906395"/>
            <a:ext cx="863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highlight>
                  <a:srgbClr val="FFFF00"/>
                </a:highlight>
                <a:latin typeface="汉仪尚巍手书简" panose="00020600040101010101" charset="-122"/>
                <a:ea typeface="汉仪尚巍手书简" panose="00020600040101010101" charset="-122"/>
              </a:rPr>
              <a:t>大河文明</a:t>
            </a:r>
            <a:endParaRPr lang="zh-CN" altLang="en-US" sz="3600" b="1">
              <a:solidFill>
                <a:srgbClr val="C00000"/>
              </a:solidFill>
              <a:highlight>
                <a:srgbClr val="FFFF00"/>
              </a:highlight>
              <a:latin typeface="汉仪尚巍手书简" panose="00020600040101010101" charset="-122"/>
              <a:ea typeface="汉仪尚巍手书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38470" y="2896235"/>
            <a:ext cx="5687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象形文字、金字塔、太阳历、狮身人面像</a:t>
            </a:r>
            <a:endParaRPr lang="zh-CN" altLang="en-US" sz="2400" b="1">
              <a:solidFill>
                <a:srgbClr val="C0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28895" y="3694430"/>
            <a:ext cx="185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古巴比伦</a:t>
            </a:r>
            <a:r>
              <a:rPr lang="en-US" altLang="zh-CN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—</a:t>
            </a:r>
            <a:endParaRPr lang="en-US" altLang="zh-CN" sz="2400" b="1">
              <a:solidFill>
                <a:srgbClr val="C0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54495" y="3694430"/>
            <a:ext cx="5146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楔形文字、《汉谟拉比法典》、阴历</a:t>
            </a:r>
            <a:endParaRPr lang="zh-CN" altLang="en-US" sz="2400" b="1">
              <a:solidFill>
                <a:srgbClr val="C0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49390" y="4482465"/>
            <a:ext cx="4676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rPr>
              <a:t>种姓制度</a:t>
            </a:r>
            <a:r>
              <a:rPr lang="zh-CN" altLang="en-US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、阿拉伯数字、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字魂手刻宋" panose="00000500000000000000" charset="-122"/>
                <a:ea typeface="字魂手刻宋" panose="00000500000000000000" charset="-122"/>
              </a:rPr>
              <a:t>佛教</a:t>
            </a:r>
            <a:endParaRPr lang="zh-CN" altLang="en-US" sz="2400" b="1">
              <a:solidFill>
                <a:schemeClr val="accent5">
                  <a:lumMod val="50000"/>
                </a:schemeClr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26890" y="4482465"/>
            <a:ext cx="2427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尼罗河、恒河</a:t>
            </a:r>
            <a:r>
              <a:rPr lang="en-US" altLang="zh-CN" sz="2400" b="1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</a:rPr>
              <a:t>—</a:t>
            </a:r>
            <a:endParaRPr lang="en-US" altLang="zh-CN" sz="2400" b="1">
              <a:solidFill>
                <a:srgbClr val="C0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408045" y="3707130"/>
            <a:ext cx="1815465" cy="598170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768850" y="5001895"/>
            <a:ext cx="4245610" cy="1662430"/>
            <a:chOff x="7510" y="7877"/>
            <a:chExt cx="6686" cy="2618"/>
          </a:xfrm>
          <a:solidFill>
            <a:schemeClr val="accent1">
              <a:lumMod val="50000"/>
              <a:alpha val="8000"/>
            </a:schemeClr>
          </a:solidFill>
        </p:grpSpPr>
        <p:sp>
          <p:nvSpPr>
            <p:cNvPr id="28" name="圆角矩形标注 27"/>
            <p:cNvSpPr/>
            <p:nvPr/>
          </p:nvSpPr>
          <p:spPr>
            <a:xfrm>
              <a:off x="7669" y="7877"/>
              <a:ext cx="6397" cy="2618"/>
            </a:xfrm>
            <a:prstGeom prst="wedgeRoundRectCallout">
              <a:avLst>
                <a:gd name="adj1" fmla="val 11904"/>
                <a:gd name="adj2" fmla="val -60163"/>
                <a:gd name="adj3" fmla="val 16667"/>
              </a:avLst>
            </a:prstGeom>
            <a:grpFill/>
            <a:ln w="222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10" y="7986"/>
              <a:ext cx="6686" cy="24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婆罗门：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</a:rPr>
                <a:t>祭祀</a:t>
              </a:r>
              <a:endParaRPr lang="zh-CN" altLang="en-US" sz="2400" b="1"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刹帝利：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</a:rPr>
                <a:t>军事、行政</a:t>
              </a:r>
              <a:endParaRPr lang="zh-CN" altLang="en-US" sz="2400"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吠舍：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</a:rPr>
                <a:t>农、牧、</a:t>
              </a:r>
              <a:r>
                <a:rPr lang="zh-CN" altLang="en-US" sz="2400">
                  <a:highlight>
                    <a:srgbClr val="FFFF00"/>
                  </a:highlight>
                  <a:latin typeface="华文楷体" panose="02010600040101010101" charset="-122"/>
                  <a:ea typeface="华文楷体" panose="02010600040101010101" charset="-122"/>
                </a:rPr>
                <a:t>商</a:t>
              </a:r>
              <a:endParaRPr lang="zh-CN" altLang="en-US" sz="2400"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</a:endParaRPr>
            </a:p>
            <a:p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首陀罗：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</a:rPr>
                <a:t>农、牧、捕鱼、手工</a:t>
              </a:r>
              <a:endParaRPr lang="zh-CN" altLang="en-US" sz="240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277985" y="5001895"/>
            <a:ext cx="2834640" cy="1637665"/>
            <a:chOff x="14611" y="7877"/>
            <a:chExt cx="4464" cy="2579"/>
          </a:xfrm>
          <a:solidFill>
            <a:schemeClr val="accent1">
              <a:lumMod val="50000"/>
              <a:alpha val="8000"/>
            </a:schemeClr>
          </a:solidFill>
        </p:grpSpPr>
        <p:sp>
          <p:nvSpPr>
            <p:cNvPr id="33" name="圆角矩形标注 32"/>
            <p:cNvSpPr/>
            <p:nvPr/>
          </p:nvSpPr>
          <p:spPr>
            <a:xfrm>
              <a:off x="14611" y="7877"/>
              <a:ext cx="4274" cy="2578"/>
            </a:xfrm>
            <a:prstGeom prst="wedgeRoundRectCallout">
              <a:avLst>
                <a:gd name="adj1" fmla="val -17688"/>
                <a:gd name="adj2" fmla="val -58184"/>
                <a:gd name="adj3" fmla="val 16667"/>
              </a:avLst>
            </a:prstGeom>
            <a:grp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611" y="7986"/>
              <a:ext cx="4464" cy="24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时间：公元前</a:t>
              </a:r>
              <a:r>
                <a:rPr lang="en-US" altLang="zh-CN" sz="2000"/>
                <a:t>6</a:t>
              </a:r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世纪</a:t>
              </a:r>
              <a:endParaRPr lang="zh-CN" altLang="en-US" sz="2400" b="1"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l">
                <a:buClrTx/>
                <a:buSzTx/>
                <a:buFontTx/>
              </a:pPr>
              <a:r>
                <a:rPr lang="zh-CN" altLang="en-US" sz="2400" b="1">
                  <a:latin typeface="华文楷体" panose="02010600040101010101" charset="-122"/>
                  <a:ea typeface="华文楷体" panose="02010600040101010101" charset="-122"/>
                </a:rPr>
                <a:t>创始人：乔达摩·悉达多（释迦牟尼）</a:t>
              </a:r>
              <a:endParaRPr lang="zh-CN" altLang="en-US" sz="2400" b="1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962400" y="744220"/>
            <a:ext cx="8089265" cy="1948180"/>
          </a:xfrm>
          <a:prstGeom prst="rect">
            <a:avLst/>
          </a:prstGeom>
          <a:solidFill>
            <a:schemeClr val="accent1">
              <a:lumMod val="50000"/>
              <a:alpha val="7000"/>
            </a:schemeClr>
          </a:solidFill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>
                <a:solidFill>
                  <a:srgbClr val="C00000"/>
                </a:solidFill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古代亚非文明共同点：</a:t>
            </a:r>
            <a:endParaRPr lang="zh-CN" altLang="en-US" sz="2400">
              <a:solidFill>
                <a:srgbClr val="C00000"/>
              </a:solidFill>
              <a:latin typeface="字魂手刻宋" panose="00000500000000000000" charset="-122"/>
              <a:ea typeface="字魂手刻宋" panose="00000500000000000000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①经济上都发源于</a:t>
            </a:r>
            <a:r>
              <a:rPr lang="zh-CN" altLang="en-US" sz="2400">
                <a:highlight>
                  <a:srgbClr val="FFFF00"/>
                </a:highlight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大河流域，农耕经济</a:t>
            </a: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发达；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②政治上都处于奴隶制社会时期，实行奴隶制君主专制；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③文化上都创造了举世闻名且具有自身特色的文明成就；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>
                <a:latin typeface="字魂手刻宋" panose="00000500000000000000" charset="-122"/>
                <a:ea typeface="字魂手刻宋" panose="00000500000000000000" charset="-122"/>
                <a:sym typeface="+mn-ea"/>
              </a:rPr>
              <a:t>④作用上都为人类文明的发展做出了重要贡献。</a:t>
            </a:r>
            <a:endParaRPr lang="zh-CN" altLang="en-US" sz="2400">
              <a:latin typeface="字魂手刻宋" panose="00000500000000000000" charset="-122"/>
              <a:ea typeface="字魂手刻宋" panose="000005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3700" y="3003550"/>
            <a:ext cx="93218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字魂手刻宋" panose="00000500000000000000" charset="-122"/>
                <a:ea typeface="字魂手刻宋" panose="00000500000000000000" charset="-122"/>
              </a:rPr>
              <a:t>非洲</a:t>
            </a:r>
            <a:endParaRPr lang="zh-CN" altLang="en-US" sz="2400">
              <a:solidFill>
                <a:schemeClr val="bg1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3700" y="3772535"/>
            <a:ext cx="93218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字魂手刻宋" panose="00000500000000000000" charset="-122"/>
                <a:ea typeface="字魂手刻宋" panose="00000500000000000000" charset="-122"/>
              </a:rPr>
              <a:t>西亚</a:t>
            </a:r>
            <a:endParaRPr lang="zh-CN" altLang="en-US" sz="2400">
              <a:solidFill>
                <a:schemeClr val="bg1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807085" y="3197860"/>
            <a:ext cx="193040" cy="16325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28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0" y="164465"/>
            <a:ext cx="306197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贰</a:t>
            </a:r>
            <a:r>
              <a:rPr lang="en-US" altLang="zh-CN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：主题核心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/>
      <p:bldP spid="14" grpId="0"/>
      <p:bldP spid="17" grpId="0"/>
      <p:bldP spid="19" grpId="0"/>
      <p:bldP spid="20" grpId="0"/>
      <p:bldP spid="21" grpId="0"/>
      <p:bldP spid="22" grpId="0"/>
      <p:bldP spid="27" grpId="0" bldLvl="0" animBg="1"/>
      <p:bldP spid="35" grpId="0" bldLvl="0" animBg="1"/>
      <p:bldP spid="7" grpId="0" bldLvl="0" animBg="1"/>
      <p:bldP spid="8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4987" y="6318038"/>
            <a:ext cx="2566247" cy="4495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13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古代印度文明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3567" y="2112433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土壤肥沃、水源丰富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3307" y="2887345"/>
            <a:ext cx="181356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原始农业发展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4240" y="5040418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古代文明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773892" y="2450465"/>
            <a:ext cx="0" cy="70104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接箭头连接符 6"/>
          <p:cNvCxnSpPr/>
          <p:nvPr/>
        </p:nvCxnSpPr>
        <p:spPr>
          <a:xfrm flipH="1">
            <a:off x="2773680" y="3298825"/>
            <a:ext cx="11007" cy="180086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9" name="组合 128"/>
          <p:cNvGrpSpPr/>
          <p:nvPr/>
        </p:nvGrpSpPr>
        <p:grpSpPr>
          <a:xfrm>
            <a:off x="3415453" y="3763645"/>
            <a:ext cx="499533" cy="2858347"/>
            <a:chOff x="4113" y="2330"/>
            <a:chExt cx="590" cy="4927"/>
          </a:xfrm>
        </p:grpSpPr>
        <p:grpSp>
          <p:nvGrpSpPr>
            <p:cNvPr id="54" name="组合 53"/>
            <p:cNvGrpSpPr/>
            <p:nvPr/>
          </p:nvGrpSpPr>
          <p:grpSpPr>
            <a:xfrm>
              <a:off x="4113" y="2330"/>
              <a:ext cx="589" cy="4927"/>
              <a:chOff x="4240" y="3258"/>
              <a:chExt cx="589" cy="4008"/>
            </a:xfrm>
          </p:grpSpPr>
          <p:grpSp>
            <p:nvGrpSpPr>
              <p:cNvPr id="55" name="组合 54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64" name="直接连接符 63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83" name="直接连接符 82"/>
            <p:cNvCxnSpPr/>
            <p:nvPr/>
          </p:nvCxnSpPr>
          <p:spPr>
            <a:xfrm rot="5400000" flipH="1">
              <a:off x="4564" y="4686"/>
              <a:ext cx="0" cy="277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" name="文本框 7"/>
          <p:cNvSpPr txBox="1"/>
          <p:nvPr/>
        </p:nvSpPr>
        <p:spPr>
          <a:xfrm>
            <a:off x="3914987" y="3540125"/>
            <a:ext cx="15417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古埃及文明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4987" y="4967605"/>
            <a:ext cx="235712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古代两河流域文明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12740" y="3316605"/>
            <a:ext cx="498687" cy="795867"/>
            <a:chOff x="4240" y="3258"/>
            <a:chExt cx="589" cy="4008"/>
          </a:xfrm>
        </p:grpSpPr>
        <p:grpSp>
          <p:nvGrpSpPr>
            <p:cNvPr id="16" name="组合 15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文本框 21"/>
          <p:cNvSpPr txBox="1"/>
          <p:nvPr/>
        </p:nvSpPr>
        <p:spPr>
          <a:xfrm>
            <a:off x="5912273" y="3090545"/>
            <a:ext cx="15417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尼罗河流域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21587" y="3887258"/>
            <a:ext cx="105664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金字塔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78127" y="4794038"/>
            <a:ext cx="498687" cy="795867"/>
            <a:chOff x="4240" y="3258"/>
            <a:chExt cx="589" cy="4008"/>
          </a:xfrm>
        </p:grpSpPr>
        <p:grpSp>
          <p:nvGrpSpPr>
            <p:cNvPr id="27" name="组合 26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1" name="直接连接符 30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2" name="文本框 31"/>
          <p:cNvSpPr txBox="1"/>
          <p:nvPr/>
        </p:nvSpPr>
        <p:spPr>
          <a:xfrm>
            <a:off x="6677660" y="4568825"/>
            <a:ext cx="317246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幼发拉底河和底格里斯河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77660" y="5417185"/>
            <a:ext cx="235712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《汉谟拉比法典》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679440" y="6143625"/>
            <a:ext cx="498687" cy="795867"/>
            <a:chOff x="4240" y="3258"/>
            <a:chExt cx="589" cy="4008"/>
          </a:xfrm>
        </p:grpSpPr>
        <p:grpSp>
          <p:nvGrpSpPr>
            <p:cNvPr id="37" name="组合 36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1" name="直接连接符 40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2" name="文本框 41"/>
          <p:cNvSpPr txBox="1"/>
          <p:nvPr/>
        </p:nvSpPr>
        <p:spPr>
          <a:xfrm>
            <a:off x="6182360" y="5918412"/>
            <a:ext cx="15417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印度河流域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82360" y="6714278"/>
            <a:ext cx="20853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种姓制度、佛教</a:t>
            </a:r>
            <a:endParaRPr kumimoji="0" lang="zh-CN" altLang="en-US" sz="213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4" name="文本框 43"/>
          <p:cNvSpPr txBox="1"/>
          <p:nvPr/>
        </p:nvSpPr>
        <p:spPr>
          <a:xfrm rot="840000">
            <a:off x="8107468" y="3340312"/>
            <a:ext cx="2217420" cy="501650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665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古代亚非文明</a:t>
            </a:r>
            <a:endParaRPr kumimoji="0" lang="zh-CN" altLang="en-US" sz="2665" b="0" i="0" u="none" strike="noStrike" cap="none" spc="0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845" y="0"/>
            <a:ext cx="275463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叁：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时空观念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855" y="518160"/>
            <a:ext cx="11821160" cy="157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8" grpId="0"/>
      <p:bldP spid="9" grpId="0"/>
      <p:bldP spid="22" grpId="0"/>
      <p:bldP spid="24" grpId="0"/>
      <p:bldP spid="32" grpId="0"/>
      <p:bldP spid="34" grpId="0"/>
      <p:bldP spid="42" grpId="0"/>
      <p:bldP spid="43" grpId="0"/>
      <p:bldP spid="44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 flipH="1">
            <a:off x="7540943" y="-6223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115570" y="11049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含义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3"/>
            </p:custDataLst>
          </p:nvPr>
        </p:nvSpPr>
        <p:spPr>
          <a:xfrm>
            <a:off x="115570" y="196278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象征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4"/>
            </p:custDataLst>
          </p:nvPr>
        </p:nvSpPr>
        <p:spPr>
          <a:xfrm>
            <a:off x="167005" y="291338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代表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14300" y="381635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意义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67005" y="546735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评价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064895" y="1962785"/>
            <a:ext cx="4145280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ctr" latinLnBrk="0" hangingPunct="1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是国王法老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权力和地位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的象征</a:t>
            </a:r>
            <a:endParaRPr lang="zh-CN" altLang="en-US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118870" y="2944495"/>
            <a:ext cx="170688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胡夫金字塔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1013460" y="3662680"/>
            <a:ext cx="5386070" cy="82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反映了古埃及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社会经济发展的较高水平，是古埃及人智慧的结晶。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276985" y="5955030"/>
            <a:ext cx="6239510" cy="829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ctr" latinLnBrk="0" hangingPunct="1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消极：是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法老残酷奴役埃及劳动人民的历史见证，它给古埃及人民带来了无尽的苦难。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923925" y="1136015"/>
            <a:ext cx="3840480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ctr" latinLnBrk="0" hangingPunct="1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金字塔是古埃及国王的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陵墓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8" name="组合 27"/>
          <p:cNvGrpSpPr/>
          <p:nvPr>
            <p:custDataLst>
              <p:tags r:id="rId12"/>
            </p:custDataLst>
          </p:nvPr>
        </p:nvGrpSpPr>
        <p:grpSpPr>
          <a:xfrm>
            <a:off x="983615" y="5062855"/>
            <a:ext cx="239395" cy="1330325"/>
            <a:chOff x="4447" y="1637"/>
            <a:chExt cx="1111" cy="2887"/>
          </a:xfrm>
        </p:grpSpPr>
        <p:sp>
          <p:nvSpPr>
            <p:cNvPr id="29" name="任意多边形 28"/>
            <p:cNvSpPr/>
            <p:nvPr>
              <p:custDataLst>
                <p:tags r:id="rId13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>
              <p:custDataLst>
                <p:tags r:id="rId14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1276985" y="4704080"/>
            <a:ext cx="6210300" cy="82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积极：反映了古埃及社会经济发展的较高水平，是古埃及人智慧的结晶。</a:t>
            </a:r>
            <a:endParaRPr lang="zh-CN" altLang="en-US" sz="2400" b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l="4342" t="7341" r="16915" b="6349"/>
          <a:stretch>
            <a:fillRect/>
          </a:stretch>
        </p:blipFill>
        <p:spPr>
          <a:xfrm>
            <a:off x="5318760" y="1105535"/>
            <a:ext cx="2083435" cy="1582420"/>
          </a:xfrm>
          <a:prstGeom prst="roundRect">
            <a:avLst>
              <a:gd name="adj" fmla="val 879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2" name="文本框 11"/>
          <p:cNvSpPr txBox="1"/>
          <p:nvPr>
            <p:custDataLst>
              <p:tags r:id="rId18"/>
            </p:custDataLst>
          </p:nvPr>
        </p:nvSpPr>
        <p:spPr>
          <a:xfrm>
            <a:off x="2984500" y="138430"/>
            <a:ext cx="309562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01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金字塔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8434705" y="138430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素养提升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" name="直接箭头连接符 8"/>
          <p:cNvCxnSpPr/>
          <p:nvPr>
            <p:custDataLst>
              <p:tags r:id="rId20"/>
            </p:custDataLst>
          </p:nvPr>
        </p:nvCxnSpPr>
        <p:spPr>
          <a:xfrm>
            <a:off x="2836333" y="3138170"/>
            <a:ext cx="5202555" cy="7429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8188325" y="1497965"/>
            <a:ext cx="3733165" cy="1107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135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法老统治：奴隶制君主专制</a:t>
            </a:r>
            <a:endParaRPr lang="zh-CN" altLang="en-US" sz="2135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135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法老集军、政、财、神等大权于一身。被认为是</a:t>
            </a:r>
            <a:r>
              <a:rPr kumimoji="0" lang="en-US" altLang="zh-CN" sz="2135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“</a:t>
            </a:r>
            <a:r>
              <a:rPr kumimoji="0" lang="zh-CN" altLang="en-US" sz="2135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神之子</a:t>
            </a:r>
            <a:r>
              <a:rPr kumimoji="0" lang="en-US" altLang="zh-CN" sz="2135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”</a:t>
            </a:r>
            <a:endParaRPr kumimoji="0" lang="en-US" altLang="zh-CN" sz="2135" i="0" u="none" strike="noStrike" cap="none" spc="0" normalizeH="0" baseline="0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cxnSp>
        <p:nvCxnSpPr>
          <p:cNvPr id="17" name="直接箭头连接符 16"/>
          <p:cNvCxnSpPr/>
          <p:nvPr>
            <p:custDataLst>
              <p:tags r:id="rId22"/>
            </p:custDataLst>
          </p:nvPr>
        </p:nvCxnSpPr>
        <p:spPr>
          <a:xfrm>
            <a:off x="4906433" y="2357120"/>
            <a:ext cx="3213100" cy="7429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本框 17"/>
          <p:cNvSpPr txBox="1"/>
          <p:nvPr>
            <p:custDataLst>
              <p:tags r:id="rId23"/>
            </p:custDataLst>
          </p:nvPr>
        </p:nvSpPr>
        <p:spPr>
          <a:xfrm>
            <a:off x="8434493" y="2944283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 eaLnBrk="1" fontAlgn="ctr" latinLnBrk="0" hangingPunct="1">
              <a:lnSpc>
                <a:spcPct val="100000"/>
              </a:lnSpc>
              <a:buNone/>
            </a:pPr>
            <a:r>
              <a:rPr lang="zh-CN" altLang="en-US" sz="2135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古埃及最大的金字塔</a:t>
            </a:r>
            <a:endParaRPr lang="zh-CN" altLang="en-US" sz="2135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9" name="直接箭头连接符 18"/>
          <p:cNvCxnSpPr/>
          <p:nvPr>
            <p:custDataLst>
              <p:tags r:id="rId24"/>
            </p:custDataLst>
          </p:nvPr>
        </p:nvCxnSpPr>
        <p:spPr>
          <a:xfrm>
            <a:off x="3367828" y="5062855"/>
            <a:ext cx="5202555" cy="7429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>
            <p:custDataLst>
              <p:tags r:id="rId25"/>
            </p:custDataLst>
          </p:nvPr>
        </p:nvSpPr>
        <p:spPr>
          <a:xfrm>
            <a:off x="8682990" y="4386580"/>
            <a:ext cx="2926080" cy="1938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indent="0" algn="l" fontAlgn="ctr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成就</a:t>
            </a:r>
            <a:endParaRPr lang="zh-CN" altLang="en-US" sz="24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fontAlgn="ctr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太阳历</a:t>
            </a:r>
            <a:endParaRPr lang="en-US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ctr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象形文字</a:t>
            </a:r>
            <a:endParaRPr lang="zh-CN" altLang="en-US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ctr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金字塔与狮身人面像</a:t>
            </a:r>
            <a:endParaRPr lang="zh-CN" sz="2400" b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ctr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木乃伊（解剖医学）</a:t>
            </a:r>
            <a:endParaRPr lang="zh-CN" altLang="en-US" sz="2400" b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Freeform 528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0" y="6921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5" grpId="0" bldLvl="0" animBg="1"/>
      <p:bldP spid="13" grpId="0" bldLvl="0" animBg="1"/>
      <p:bldP spid="7" grpId="0" bldLvl="0" animBg="1"/>
      <p:bldP spid="14" grpId="0" bldLvl="0" animBg="1"/>
      <p:bldP spid="16" grpId="0" bldLvl="0" animBg="1"/>
      <p:bldP spid="18" grpId="0"/>
      <p:bldP spid="24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89535" y="1216660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制定者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6840" y="198755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目的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18110" y="323405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内容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18110" y="470662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地位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9535" y="576643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意义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344930" y="1247775"/>
            <a:ext cx="140208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汉谟拉比</a:t>
            </a:r>
            <a:endParaRPr lang="zh-CN" altLang="en-US" sz="24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117600" y="1987550"/>
            <a:ext cx="475488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巩固统治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，维护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奴隶主阶级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的利益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018540" y="2945765"/>
            <a:ext cx="6178550" cy="19380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等级严格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：分为拥有公民权的自由民、无公民权的自由民和奴隶</a:t>
            </a:r>
            <a:endParaRPr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奴隶制发达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：家庭奴隶制为一大特征</a:t>
            </a:r>
            <a:endParaRPr lang="en-US" altLang="zh-CN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商品经济活跃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：对租赁、雇佣、交换、借贷等方面作出规定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987425" y="4815205"/>
            <a:ext cx="6217285" cy="82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是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迄今已知世界上第一部较为完整的的成文法典</a:t>
            </a:r>
            <a:endParaRPr lang="zh-CN" altLang="en-US" sz="24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987425" y="5645150"/>
            <a:ext cx="6217285" cy="82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古巴比伦王国留给人类的宝贵的文化遗产，表明人类社会的法制传统源远流长。</a:t>
            </a:r>
            <a:endParaRPr lang="zh-CN" altLang="en-US" sz="24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  <a:hlinkClick r:id="" action="ppaction://noaction"/>
            </a:endParaRPr>
          </a:p>
        </p:txBody>
      </p: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906780" y="5676900"/>
            <a:ext cx="239395" cy="765810"/>
            <a:chOff x="4447" y="1637"/>
            <a:chExt cx="1111" cy="2887"/>
          </a:xfrm>
        </p:grpSpPr>
        <p:sp>
          <p:nvSpPr>
            <p:cNvPr id="27" name="任意多边形 26"/>
            <p:cNvSpPr/>
            <p:nvPr>
              <p:custDataLst>
                <p:tags r:id="rId12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>
              <p:custDataLst>
                <p:tags r:id="rId13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>
            <p:custDataLst>
              <p:tags r:id="rId14"/>
            </p:custDataLst>
          </p:nvPr>
        </p:nvGrpSpPr>
        <p:grpSpPr>
          <a:xfrm>
            <a:off x="934720" y="3050540"/>
            <a:ext cx="239395" cy="1043940"/>
            <a:chOff x="4447" y="1637"/>
            <a:chExt cx="1111" cy="2887"/>
          </a:xfrm>
        </p:grpSpPr>
        <p:sp>
          <p:nvSpPr>
            <p:cNvPr id="30" name="任意多边形 29"/>
            <p:cNvSpPr/>
            <p:nvPr>
              <p:custDataLst>
                <p:tags r:id="rId15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>
              <p:custDataLst>
                <p:tags r:id="rId16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2828925" y="54610"/>
            <a:ext cx="443293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知识点0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《汉谟拉比法典》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8"/>
            </p:custDataLst>
          </p:nvPr>
        </p:nvCxnSpPr>
        <p:spPr>
          <a:xfrm flipH="1">
            <a:off x="7387908" y="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>
            <p:custDataLst>
              <p:tags r:id="rId19"/>
            </p:custDataLst>
          </p:nvPr>
        </p:nvGrpSpPr>
        <p:grpSpPr>
          <a:xfrm>
            <a:off x="5807710" y="640080"/>
            <a:ext cx="1496695" cy="2320384"/>
            <a:chOff x="12603" y="277"/>
            <a:chExt cx="5806" cy="11747"/>
          </a:xfrm>
        </p:grpSpPr>
        <p:pic>
          <p:nvPicPr>
            <p:cNvPr id="21" name="图片 20" descr="C:/Users/lenovo/AppData/Local/Temp/kaimatting_20200226104857/output_20200226104933(1)..pngoutput_20200226104933(1).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2603" y="277"/>
              <a:ext cx="5806" cy="11521"/>
            </a:xfrm>
            <a:prstGeom prst="rect">
              <a:avLst/>
            </a:prstGeom>
          </p:spPr>
        </p:pic>
        <p:sp>
          <p:nvSpPr>
            <p:cNvPr id="168" name="矩形 167"/>
            <p:cNvSpPr/>
            <p:nvPr>
              <p:custDataLst>
                <p:tags r:id="rId22"/>
              </p:custDataLst>
            </p:nvPr>
          </p:nvSpPr>
          <p:spPr>
            <a:xfrm>
              <a:off x="14233" y="575"/>
              <a:ext cx="2870" cy="2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</a:rPr>
                <a:t>君权神授</a:t>
              </a:r>
              <a:endParaRPr lang="zh-CN" altLang="en-US" sz="1600" b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166" name="Text Box 3"/>
            <p:cNvSpPr txBox="1"/>
            <p:nvPr>
              <p:custDataLst>
                <p:tags r:id="rId23"/>
              </p:custDataLst>
            </p:nvPr>
          </p:nvSpPr>
          <p:spPr>
            <a:xfrm>
              <a:off x="12843" y="6575"/>
              <a:ext cx="1913" cy="544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charset="-122"/>
                </a:rPr>
                <a:t>汉谟拉比</a:t>
              </a:r>
              <a:endParaRPr lang="zh-CN" altLang="en-US" sz="1600" b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167" name="Text Box 10"/>
            <p:cNvSpPr txBox="1"/>
            <p:nvPr>
              <p:custDataLst>
                <p:tags r:id="rId24"/>
              </p:custDataLst>
            </p:nvPr>
          </p:nvSpPr>
          <p:spPr>
            <a:xfrm>
              <a:off x="15942" y="6814"/>
              <a:ext cx="2301" cy="29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太阳神</a:t>
              </a:r>
              <a:endParaRPr lang="zh-CN" altLang="en-US" sz="1600" b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8903970" y="210820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图说历史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>
            <p:custDataLst>
              <p:tags r:id="rId26"/>
            </p:custDataLst>
          </p:nvPr>
        </p:nvSpPr>
        <p:spPr>
          <a:xfrm>
            <a:off x="8203565" y="4237990"/>
            <a:ext cx="3721100" cy="267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成就：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苏美尔人</a:t>
            </a:r>
            <a:r>
              <a:rPr 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发明的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楔形文字和阴历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60进位制计数法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《汉谟拉比法典》</a:t>
            </a:r>
            <a:endParaRPr lang="zh-CN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新巴比伦王国修建的空中花园</a:t>
            </a:r>
            <a:endParaRPr lang="zh-CN" altLang="en-US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2" name="肘形连接符 1"/>
          <p:cNvCxnSpPr/>
          <p:nvPr>
            <p:custDataLst>
              <p:tags r:id="rId27"/>
            </p:custDataLst>
          </p:nvPr>
        </p:nvCxnSpPr>
        <p:spPr>
          <a:xfrm>
            <a:off x="6228080" y="4933950"/>
            <a:ext cx="2165985" cy="294640"/>
          </a:xfrm>
          <a:prstGeom prst="bentConnector3">
            <a:avLst>
              <a:gd name="adj1" fmla="val 50015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肘形连接符 8"/>
          <p:cNvCxnSpPr/>
          <p:nvPr>
            <p:custDataLst>
              <p:tags r:id="rId28"/>
            </p:custDataLst>
          </p:nvPr>
        </p:nvCxnSpPr>
        <p:spPr>
          <a:xfrm rot="16200000">
            <a:off x="6394450" y="1762760"/>
            <a:ext cx="2653665" cy="2296795"/>
          </a:xfrm>
          <a:prstGeom prst="bentConnector3">
            <a:avLst>
              <a:gd name="adj1" fmla="val 49988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文本框 18"/>
          <p:cNvSpPr txBox="1"/>
          <p:nvPr>
            <p:custDataLst>
              <p:tags r:id="rId29"/>
            </p:custDataLst>
          </p:nvPr>
        </p:nvSpPr>
        <p:spPr>
          <a:xfrm>
            <a:off x="8753475" y="1123950"/>
            <a:ext cx="262128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indent="0" algn="ctr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发源地：两河流域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Freeform 528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8" grpId="0" bldLvl="0" animBg="1"/>
      <p:bldP spid="25" grpId="0" bldLvl="0" animBg="1"/>
      <p:bldP spid="17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44040" y="2112645"/>
            <a:ext cx="5473065" cy="3046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公元前23世纪到前18世纪印度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河</a:t>
            </a: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流域出现早期文明：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哈拉帕、摩亨佐・达罗遗址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endParaRPr lang="en-US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公元前1500年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雅利安人</a:t>
            </a: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入侵建国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endParaRPr lang="en-US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公元前324年—前187年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孔雀王朝</a:t>
            </a: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是古印度文明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鼎盛时期</a:t>
            </a:r>
            <a:endParaRPr lang="en-US" altLang="en-US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H="1">
            <a:off x="7345363" y="135255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338455" y="1452245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发源地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8600" y="307848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发展历程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09880" y="555815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文明成就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739900" y="1496060"/>
            <a:ext cx="1706880" cy="460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印度河流域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157730" y="5309235"/>
            <a:ext cx="1706880" cy="829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阿拉伯数字</a:t>
            </a:r>
            <a:endParaRPr lang="zh-CN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佛教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1760220" y="2305050"/>
            <a:ext cx="239395" cy="2069465"/>
            <a:chOff x="4447" y="1637"/>
            <a:chExt cx="1111" cy="2887"/>
          </a:xfrm>
        </p:grpSpPr>
        <p:sp>
          <p:nvSpPr>
            <p:cNvPr id="14" name="任意多边形 13"/>
            <p:cNvSpPr/>
            <p:nvPr>
              <p:custDataLst>
                <p:tags r:id="rId9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>
              <p:custDataLst>
                <p:tags r:id="rId10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>
            <p:custDataLst>
              <p:tags r:id="rId11"/>
            </p:custDataLst>
          </p:nvPr>
        </p:nvGrpSpPr>
        <p:grpSpPr>
          <a:xfrm>
            <a:off x="1918335" y="5403850"/>
            <a:ext cx="239395" cy="675640"/>
            <a:chOff x="4447" y="1637"/>
            <a:chExt cx="1111" cy="2887"/>
          </a:xfrm>
        </p:grpSpPr>
        <p:sp>
          <p:nvSpPr>
            <p:cNvPr id="18" name="任意多边形 17"/>
            <p:cNvSpPr/>
            <p:nvPr>
              <p:custDataLst>
                <p:tags r:id="rId12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>
              <p:custDataLst>
                <p:tags r:id="rId13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2958465" y="206375"/>
            <a:ext cx="347154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知识点0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古印度文明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261350" y="20637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Freeform 528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112000" y="1452245"/>
            <a:ext cx="5080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年黑龙江绥化）</a:t>
            </a:r>
            <a:r>
              <a:rPr lang="en-US" altLang="en-US" sz="2400" b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“种姓制度”是一种严格的社会等级制度，建立这种制度的国家是A．古埃及	B．古巴比伦	</a:t>
            </a:r>
            <a:endParaRPr lang="en-US" altLang="en-US" sz="2400" b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/>
            <a:r>
              <a:rPr lang="en-US" altLang="en-US" sz="2400" b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C．古印度	D．古希腊</a:t>
            </a:r>
            <a:endParaRPr lang="en-US" altLang="en-US" sz="2400" b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12" name="肘形连接符 11"/>
          <p:cNvCxnSpPr/>
          <p:nvPr>
            <p:custDataLst>
              <p:tags r:id="rId17"/>
            </p:custDataLst>
          </p:nvPr>
        </p:nvCxnSpPr>
        <p:spPr>
          <a:xfrm>
            <a:off x="2351405" y="2840355"/>
            <a:ext cx="6878955" cy="90297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rgbClr val="C00000"/>
            </a:solidFill>
            <a:prstDash val="sysDash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7767955" y="4162425"/>
            <a:ext cx="30772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首都华氏城是当时最繁华、人口最多的大城市之一</a:t>
            </a:r>
            <a:endParaRPr lang="en-US" altLang="en-US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9"/>
            </p:custDataLst>
          </p:nvPr>
        </p:nvSpPr>
        <p:spPr>
          <a:xfrm>
            <a:off x="10150475" y="420433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7" grpId="0" bldLvl="0" animBg="1"/>
      <p:bldP spid="20" grpId="0" bldLvl="0" animBg="1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9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4382" y="1107228"/>
          <a:ext cx="8354060" cy="3678039"/>
        </p:xfrm>
        <a:graphic>
          <a:graphicData uri="http://schemas.openxmlformats.org/drawingml/2006/table">
            <a:tbl>
              <a:tblPr/>
              <a:tblGrid>
                <a:gridCol w="429260"/>
                <a:gridCol w="887730"/>
                <a:gridCol w="2107565"/>
                <a:gridCol w="3717925"/>
                <a:gridCol w="1211580"/>
              </a:tblGrid>
              <a:tr h="464820">
                <a:tc rowSpan="5">
                  <a:txBody>
                    <a:bodyPr wrap="square"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135" i="0" u="none" strike="noStrike" cap="none" normalizeH="0" baseline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</a:t>
                      </a:r>
                      <a:endParaRPr kumimoji="1" lang="zh-CN" altLang="en-US" sz="213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8" marR="121918" marT="60958" marB="60958" vert="horz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3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等级名称</a:t>
                      </a:r>
                      <a:endParaRPr kumimoji="1" lang="zh-CN" altLang="en-US" sz="2135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8" marR="121918" marT="60958" marB="60958" vert="horz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>
                        <a:alpha val="78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3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社会阶层</a:t>
                      </a:r>
                      <a:endParaRPr kumimoji="1" lang="zh-CN" altLang="en-US" sz="2135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8" marR="121918" marT="60958" marB="60958" vert="horz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9A9A">
                        <a:alpha val="78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3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职责和义务</a:t>
                      </a:r>
                      <a:endParaRPr kumimoji="1" lang="zh-CN" altLang="en-US" sz="2135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8" marR="121918" marT="60958" marB="60958" vert="horz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BB3">
                        <a:alpha val="78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3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实质</a:t>
                      </a:r>
                      <a:endParaRPr kumimoji="1" lang="zh-CN" altLang="en-US" sz="2135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8" marR="121918" marT="60958" marB="60958" vert="horz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CDCB">
                        <a:alpha val="78000"/>
                      </a:srgbClr>
                    </a:solidFill>
                  </a:tcPr>
                </a:tc>
              </a:tr>
              <a:tr h="0">
                <a:tc vMerge="1">
                  <a:tcPr marL="91439" marR="91439" marT="45719" marB="45719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 rowSpan="4"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</a:tr>
              <a:tr h="717550">
                <a:tc vMerge="1">
                  <a:tcPr marL="91439" marR="91439" marT="45719" marB="45719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 vMerge="1">
                  <a:tcPr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 vMerge="1">
                  <a:tcPr marL="91439" marR="91439" marT="45719" marB="45719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 vMerge="1">
                  <a:tcPr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165">
                <a:tc vMerge="1">
                  <a:tcPr marL="91439" marR="91439" marT="45719" marB="45719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kern="1200" cap="none" spc="0" normalizeH="0" baseline="0" noProof="0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135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8" marR="121918" marT="60958" marB="60958" vert="horz" horzOverflow="overflow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35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18" marR="121918" marT="60958" marB="60958" vert="horz"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6000"/>
                      </a:srgbClr>
                    </a:solidFill>
                  </a:tcPr>
                </a:tc>
                <a:tc vMerge="1">
                  <a:tcPr horzOverflow="overflow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57885" y="653415"/>
            <a:ext cx="38519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形成：</a:t>
            </a:r>
            <a:r>
              <a:rPr lang="zh-CN" altLang="en-US" sz="2135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雅利安人</a:t>
            </a:r>
            <a:r>
              <a:rPr lang="en-US" altLang="zh-CN" sz="2135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135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“种姓制度”</a:t>
            </a:r>
            <a:endParaRPr lang="zh-CN" altLang="en-US" sz="2135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40833" y="1863725"/>
            <a:ext cx="100203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婆罗门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52898" y="2440517"/>
            <a:ext cx="100203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刹帝利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91303" y="3179022"/>
            <a:ext cx="866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吠 舍</a:t>
            </a:r>
            <a:endParaRPr kumimoji="0" lang="zh-CN" altLang="en-US" sz="2135" b="1" i="0" u="none" strike="noStrike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23358" y="3917527"/>
            <a:ext cx="100203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首陀罗</a:t>
            </a:r>
            <a:endParaRPr kumimoji="0" lang="zh-CN" altLang="en-US" sz="2135" b="1" kern="1200" cap="none" spc="0" normalizeH="0" baseline="0" noProof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005753" y="1800860"/>
            <a:ext cx="154813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僧侣、贵族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991398" y="1929765"/>
            <a:ext cx="264033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充任祭司，掌握</a:t>
            </a:r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神权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005753" y="2342303"/>
            <a:ext cx="173482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武士、官吏、</a:t>
            </a:r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国王</a:t>
            </a:r>
            <a:endParaRPr kumimoji="0" lang="zh-CN" altLang="en-US" sz="2135" b="1" i="0" u="none" strike="noStrike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991398" y="2440517"/>
            <a:ext cx="264033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掌管</a:t>
            </a:r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军事和行政权力</a:t>
            </a:r>
            <a:endParaRPr kumimoji="0" lang="zh-CN" altLang="en-US" sz="2135" b="1" i="0" u="none" strike="noStrike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665393" y="3091180"/>
            <a:ext cx="2193713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农民、牧民、手工业者、商人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3849582" y="3090968"/>
            <a:ext cx="351028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农业、畜牧业和商业，纳税，上供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1762760" y="3708400"/>
            <a:ext cx="2228850" cy="107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非雅利安人，被征服者和贫困破产者</a:t>
            </a:r>
            <a:endParaRPr kumimoji="1" lang="en-US" altLang="zh-CN" sz="2135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3941022" y="3752638"/>
            <a:ext cx="3607647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农业、畜牧业、捕鱼业和手工业，为前三个等级服务</a:t>
            </a:r>
            <a:endParaRPr kumimoji="0" lang="zh-CN" altLang="en-US" sz="2135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7514590" y="2284095"/>
            <a:ext cx="1053465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维护</a:t>
            </a:r>
            <a:r>
              <a:rPr lang="zh-CN" altLang="en-US" sz="2135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奴隶主利益</a:t>
            </a:r>
            <a:r>
              <a:rPr lang="zh-CN" altLang="en-US" sz="2135" b="1" kern="1200" noProof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的等级制度</a:t>
            </a:r>
            <a:endParaRPr kumimoji="0" lang="zh-CN" altLang="en-US" sz="2135" b="1" i="0" u="none" strike="noStrike" kern="1200" cap="none" spc="0" normalizeH="0" baseline="0" noProof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22" name="组合 21"/>
          <p:cNvGrpSpPr/>
          <p:nvPr>
            <p:custDataLst>
              <p:tags r:id="rId16"/>
            </p:custDataLst>
          </p:nvPr>
        </p:nvGrpSpPr>
        <p:grpSpPr>
          <a:xfrm>
            <a:off x="292100" y="883920"/>
            <a:ext cx="592455" cy="4094480"/>
            <a:chOff x="2370" y="2506"/>
            <a:chExt cx="933" cy="6448"/>
          </a:xfrm>
        </p:grpSpPr>
        <p:cxnSp>
          <p:nvCxnSpPr>
            <p:cNvPr id="46" name="直接连接符 45"/>
            <p:cNvCxnSpPr/>
            <p:nvPr>
              <p:custDataLst>
                <p:tags r:id="rId17"/>
              </p:custDataLst>
            </p:nvPr>
          </p:nvCxnSpPr>
          <p:spPr>
            <a:xfrm flipH="1">
              <a:off x="2399" y="2534"/>
              <a:ext cx="15" cy="642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18"/>
              </p:custDataLst>
            </p:nvPr>
          </p:nvCxnSpPr>
          <p:spPr>
            <a:xfrm flipH="1">
              <a:off x="2413" y="2506"/>
              <a:ext cx="891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9"/>
              </p:custDataLst>
            </p:nvPr>
          </p:nvCxnSpPr>
          <p:spPr>
            <a:xfrm flipH="1">
              <a:off x="2370" y="8951"/>
              <a:ext cx="891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cxnSp>
        <p:nvCxnSpPr>
          <p:cNvPr id="27" name="直接连接符 26"/>
          <p:cNvCxnSpPr/>
          <p:nvPr>
            <p:custDataLst>
              <p:tags r:id="rId20"/>
            </p:custDataLst>
          </p:nvPr>
        </p:nvCxnSpPr>
        <p:spPr>
          <a:xfrm flipH="1">
            <a:off x="8722043" y="-4064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310515" y="539432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特点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22"/>
            </p:custDataLst>
          </p:nvPr>
        </p:nvSpPr>
        <p:spPr>
          <a:xfrm>
            <a:off x="1541145" y="4820285"/>
            <a:ext cx="6330950" cy="19380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界限森严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：种姓制度各等级之间贵贱分明，世代相袭。</a:t>
            </a:r>
            <a:endParaRPr lang="zh-CN" altLang="en-US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zh-CN" altLang="en-US" sz="2400"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职业世袭</a:t>
            </a:r>
            <a:r>
              <a:rPr lang="zh-CN" altLang="en-US" sz="24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：低等级的人不得从事高等级的职业。</a:t>
            </a:r>
            <a:endParaRPr lang="zh-CN" altLang="en-US" sz="2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zh-CN" altLang="en-US" sz="2400"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实行内婚</a:t>
            </a:r>
            <a:r>
              <a:rPr lang="zh-CN" altLang="en-US" sz="24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：不同等级的人不得通婚。</a:t>
            </a:r>
            <a:endParaRPr lang="zh-CN" altLang="en-US" sz="2400" b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3" name="组合 32"/>
          <p:cNvGrpSpPr/>
          <p:nvPr>
            <p:custDataLst>
              <p:tags r:id="rId23"/>
            </p:custDataLst>
          </p:nvPr>
        </p:nvGrpSpPr>
        <p:grpSpPr>
          <a:xfrm>
            <a:off x="1318260" y="4820285"/>
            <a:ext cx="239395" cy="1849755"/>
            <a:chOff x="4447" y="1637"/>
            <a:chExt cx="1111" cy="2887"/>
          </a:xfrm>
        </p:grpSpPr>
        <p:sp>
          <p:nvSpPr>
            <p:cNvPr id="34" name="任意多边形 33"/>
            <p:cNvSpPr/>
            <p:nvPr>
              <p:custDataLst>
                <p:tags r:id="rId24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>
              <p:custDataLst>
                <p:tags r:id="rId25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>
            <p:custDataLst>
              <p:tags r:id="rId26"/>
            </p:custDataLst>
          </p:nvPr>
        </p:nvSpPr>
        <p:spPr>
          <a:xfrm>
            <a:off x="9088755" y="3077210"/>
            <a:ext cx="897890" cy="5219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27"/>
            </p:custDataLst>
          </p:nvPr>
        </p:nvSpPr>
        <p:spPr>
          <a:xfrm>
            <a:off x="8698230" y="3771265"/>
            <a:ext cx="2067560" cy="30460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制造种姓隔离，维护社会不平等，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阻碍了社会不同等级间的自由流动，严重束缚了印度社会发展的活力。</a:t>
            </a:r>
            <a:endParaRPr lang="zh-CN" altLang="en-US" sz="24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8"/>
            </p:custDataLst>
          </p:nvPr>
        </p:nvSpPr>
        <p:spPr>
          <a:xfrm>
            <a:off x="4215130" y="159385"/>
            <a:ext cx="305943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知识点0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种姓制度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2226" name="图片 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868410" y="495300"/>
            <a:ext cx="2110105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31"/>
            </p:custDataLst>
          </p:nvPr>
        </p:nvSpPr>
        <p:spPr>
          <a:xfrm>
            <a:off x="8949690" y="-40640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图说历史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Freeform 528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1" grpId="0"/>
      <p:bldP spid="32" grpId="0" bldLvl="0" animBg="1"/>
      <p:bldP spid="37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163830" y="104013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5730" y="5989955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981075" y="5900420"/>
            <a:ext cx="239395" cy="765810"/>
            <a:chOff x="4447" y="1637"/>
            <a:chExt cx="1111" cy="2887"/>
          </a:xfrm>
        </p:grpSpPr>
        <p:sp>
          <p:nvSpPr>
            <p:cNvPr id="27" name="任意多边形 26"/>
            <p:cNvSpPr/>
            <p:nvPr>
              <p:custDataLst>
                <p:tags r:id="rId4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>
              <p:custDataLst>
                <p:tags r:id="rId5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>
            <a:off x="983615" y="2915920"/>
            <a:ext cx="239395" cy="676910"/>
            <a:chOff x="4447" y="1637"/>
            <a:chExt cx="1111" cy="2887"/>
          </a:xfrm>
        </p:grpSpPr>
        <p:sp>
          <p:nvSpPr>
            <p:cNvPr id="30" name="任意多边形 29"/>
            <p:cNvSpPr/>
            <p:nvPr>
              <p:custDataLst>
                <p:tags r:id="rId7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>
              <p:custDataLst>
                <p:tags r:id="rId8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63830" y="1610995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诞生地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163830" y="2209800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创始人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56845" y="307086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教义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156845" y="459041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传播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1092835" y="1101725"/>
            <a:ext cx="1579880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公元前6世纪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1410335" y="1672590"/>
            <a:ext cx="94488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北印度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1419225" y="2185670"/>
            <a:ext cx="386588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乔达摩・悉达多（“释迦牟尼”）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1220470" y="2915920"/>
            <a:ext cx="5897880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(1)反对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第一等级婆罗门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的特权，主张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“众生平等”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(2)宣扬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“忍耐顺从”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1982470" y="4037330"/>
            <a:ext cx="4373880" cy="706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公元前3世纪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后，佛教开始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向外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传播。</a:t>
            </a:r>
            <a:endParaRPr lang="zh-CN" altLang="en-US" sz="2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公元前1世纪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，佛教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传到中国内地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1913890" y="4966970"/>
            <a:ext cx="6105525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北传：印度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中亚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新疆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内地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朝鲜、日本和越南等国。 </a:t>
            </a:r>
            <a:endParaRPr lang="zh-CN" altLang="en-US" sz="2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往南：锡兰(今斯里兰卡)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缅甸、泰国、柬埔寨等国</a:t>
            </a:r>
            <a:endParaRPr lang="zh-CN" altLang="en-US" sz="2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9"/>
            </p:custDataLst>
          </p:nvPr>
        </p:nvSpPr>
        <p:spPr>
          <a:xfrm>
            <a:off x="1092835" y="5775960"/>
            <a:ext cx="5197475" cy="10147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适应了当时其他种姓反对婆罗门特权的要求，同时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吸引了受压迫的下层民众，因此在印度社会迅速发展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，后成为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世界三大宗教之一。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20"/>
            </p:custDataLst>
          </p:nvPr>
        </p:nvCxnSpPr>
        <p:spPr>
          <a:xfrm flipH="1">
            <a:off x="8018463" y="109855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>
            <p:custDataLst>
              <p:tags r:id="rId21"/>
            </p:custDataLst>
          </p:nvPr>
        </p:nvGrpSpPr>
        <p:grpSpPr>
          <a:xfrm>
            <a:off x="1011555" y="4414520"/>
            <a:ext cx="239395" cy="873760"/>
            <a:chOff x="4447" y="1637"/>
            <a:chExt cx="1111" cy="2887"/>
          </a:xfrm>
        </p:grpSpPr>
        <p:sp>
          <p:nvSpPr>
            <p:cNvPr id="35" name="任意多边形 34"/>
            <p:cNvSpPr/>
            <p:nvPr>
              <p:custDataLst>
                <p:tags r:id="rId22"/>
              </p:custDataLst>
            </p:nvPr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>
              <p:custDataLst>
                <p:tags r:id="rId23"/>
              </p:custDataLst>
            </p:nvPr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>
            <p:custDataLst>
              <p:tags r:id="rId24"/>
            </p:custDataLst>
          </p:nvPr>
        </p:nvSpPr>
        <p:spPr>
          <a:xfrm>
            <a:off x="1250950" y="419163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25"/>
            </p:custDataLst>
          </p:nvPr>
        </p:nvSpPr>
        <p:spPr>
          <a:xfrm>
            <a:off x="1223010" y="512127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路线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6"/>
            </p:custDataLst>
          </p:nvPr>
        </p:nvSpPr>
        <p:spPr>
          <a:xfrm>
            <a:off x="3812540" y="177800"/>
            <a:ext cx="254381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知识点0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佛教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7"/>
            </p:custDataLst>
          </p:nvPr>
        </p:nvSpPr>
        <p:spPr>
          <a:xfrm>
            <a:off x="156845" y="104013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8"/>
            </p:custDataLst>
          </p:nvPr>
        </p:nvSpPr>
        <p:spPr>
          <a:xfrm>
            <a:off x="8526780" y="338455"/>
            <a:ext cx="1816100" cy="583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图说历史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reeform 528"/>
          <p:cNvSpPr>
            <a:spLocks noEditPoints="1"/>
          </p:cNvSpPr>
          <p:nvPr>
            <p:custDataLst>
              <p:tags r:id="rId29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95995" y="1797685"/>
            <a:ext cx="297180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9705" indent="-179705" algn="l"/>
            <a:r>
              <a:rPr lang="zh-CN" sz="1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sz="1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2022</a:t>
            </a:r>
            <a:r>
              <a:rPr lang="zh-CN" sz="1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·黑龙江大庆）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某历史论文提到了“公元前6世纪”“释迦牟尼”“众生平等”等信息。据此判断、该论文重点研究的是（   ）</a:t>
            </a:r>
            <a:endParaRPr lang="zh-CN" altLang="en-US" sz="20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79705" indent="-179705" algn="l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A．佛教                            B．基督教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179705" indent="-179705" algn="l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C．伊斯兰教                          D．种姓制度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30"/>
            </p:custDataLst>
          </p:nvPr>
        </p:nvSpPr>
        <p:spPr>
          <a:xfrm>
            <a:off x="10150475" y="420433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5" grpId="0" bldLvl="0" animBg="1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18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18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0918"/>
  <p:tag name="KSO_WM_TEMPLATE_THUMBS_INDEX" val="1、1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SLIDE_ID" val="custom20200918_2"/>
  <p:tag name="KSO_WM_TEMPLATE_SUBCATEGORY" val="0"/>
  <p:tag name="KSO_WM_SLIDE_ITEM_CNT" val="4"/>
  <p:tag name="KSO_WM_SLIDE_INDEX" val="2"/>
  <p:tag name="KSO_WM_TAG_VERSION" val="1.0"/>
  <p:tag name="KSO_WM_BEAUTIFY_FLAG" val="#wm#"/>
  <p:tag name="KSO_WM_TEMPLATE_CATEGORY" val="custom"/>
  <p:tag name="KSO_WM_TEMPLATE_INDEX" val="20200918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125.xml><?xml version="1.0" encoding="utf-8"?>
<p:tagLst xmlns:p="http://schemas.openxmlformats.org/presentationml/2006/main">
  <p:tag name="KSO_WM_UNIT_PLACING_PICTURE_USER_VIEWPORT" val="{&quot;height&quot;:1016,&quot;width&quot;:3483}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AS_UNIQUEID" val="303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034"/>
</p:tagLst>
</file>

<file path=ppt/tags/tag131.xml><?xml version="1.0" encoding="utf-8"?>
<p:tagLst xmlns:p="http://schemas.openxmlformats.org/presentationml/2006/main">
  <p:tag name="AS_UNIQUEID" val="3035"/>
</p:tagLst>
</file>

<file path=ppt/tags/tag132.xml><?xml version="1.0" encoding="utf-8"?>
<p:tagLst xmlns:p="http://schemas.openxmlformats.org/presentationml/2006/main">
  <p:tag name="AS_UNIQUEID" val="3036"/>
</p:tagLst>
</file>

<file path=ppt/tags/tag133.xml><?xml version="1.0" encoding="utf-8"?>
<p:tagLst xmlns:p="http://schemas.openxmlformats.org/presentationml/2006/main">
  <p:tag name="AS_UNIQUEID" val="3037"/>
</p:tagLst>
</file>

<file path=ppt/tags/tag134.xml><?xml version="1.0" encoding="utf-8"?>
<p:tagLst xmlns:p="http://schemas.openxmlformats.org/presentationml/2006/main">
  <p:tag name="AS_UNIQUEID" val="3038"/>
</p:tagLst>
</file>

<file path=ppt/tags/tag135.xml><?xml version="1.0" encoding="utf-8"?>
<p:tagLst xmlns:p="http://schemas.openxmlformats.org/presentationml/2006/main">
  <p:tag name="AS_UNIQUEID" val="3039"/>
</p:tagLst>
</file>

<file path=ppt/tags/tag136.xml><?xml version="1.0" encoding="utf-8"?>
<p:tagLst xmlns:p="http://schemas.openxmlformats.org/presentationml/2006/main">
  <p:tag name="AS_UNIQUEID" val="3040"/>
</p:tagLst>
</file>

<file path=ppt/tags/tag137.xml><?xml version="1.0" encoding="utf-8"?>
<p:tagLst xmlns:p="http://schemas.openxmlformats.org/presentationml/2006/main">
  <p:tag name="AS_UNIQUEID" val="3041"/>
</p:tagLst>
</file>

<file path=ppt/tags/tag138.xml><?xml version="1.0" encoding="utf-8"?>
<p:tagLst xmlns:p="http://schemas.openxmlformats.org/presentationml/2006/main">
  <p:tag name="AS_UNIQUEID" val="3042"/>
</p:tagLst>
</file>

<file path=ppt/tags/tag139.xml><?xml version="1.0" encoding="utf-8"?>
<p:tagLst xmlns:p="http://schemas.openxmlformats.org/presentationml/2006/main">
  <p:tag name="AS_UNIQUEID" val="304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3044"/>
</p:tagLst>
</file>

<file path=ppt/tags/tag141.xml><?xml version="1.0" encoding="utf-8"?>
<p:tagLst xmlns:p="http://schemas.openxmlformats.org/presentationml/2006/main">
  <p:tag name="AS_UNIQUEID" val="3045"/>
</p:tagLst>
</file>

<file path=ppt/tags/tag142.xml><?xml version="1.0" encoding="utf-8"?>
<p:tagLst xmlns:p="http://schemas.openxmlformats.org/presentationml/2006/main">
  <p:tag name="AS_UNIQUEID" val="3046"/>
</p:tagLst>
</file>

<file path=ppt/tags/tag143.xml><?xml version="1.0" encoding="utf-8"?>
<p:tagLst xmlns:p="http://schemas.openxmlformats.org/presentationml/2006/main">
  <p:tag name="AS_UNIQUEID" val="3047"/>
</p:tagLst>
</file>

<file path=ppt/tags/tag144.xml><?xml version="1.0" encoding="utf-8"?>
<p:tagLst xmlns:p="http://schemas.openxmlformats.org/presentationml/2006/main">
  <p:tag name="AS_UNIQUEID" val="3048"/>
</p:tagLst>
</file>

<file path=ppt/tags/tag145.xml><?xml version="1.0" encoding="utf-8"?>
<p:tagLst xmlns:p="http://schemas.openxmlformats.org/presentationml/2006/main">
  <p:tag name="AS_UNIQUEID" val="3049"/>
</p:tagLst>
</file>

<file path=ppt/tags/tag146.xml><?xml version="1.0" encoding="utf-8"?>
<p:tagLst xmlns:p="http://schemas.openxmlformats.org/presentationml/2006/main">
  <p:tag name="AS_UNIQUEID" val="3055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AS_UNIQUEID" val="3017"/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AS_UNIQUEID" val="3080"/>
</p:tagLst>
</file>

<file path=ppt/tags/tag155.xml><?xml version="1.0" encoding="utf-8"?>
<p:tagLst xmlns:p="http://schemas.openxmlformats.org/presentationml/2006/main">
  <p:tag name="AS_UNIQUEID" val="3081"/>
</p:tagLst>
</file>

<file path=ppt/tags/tag156.xml><?xml version="1.0" encoding="utf-8"?>
<p:tagLst xmlns:p="http://schemas.openxmlformats.org/presentationml/2006/main">
  <p:tag name="AS_UNIQUEID" val="3082"/>
</p:tagLst>
</file>

<file path=ppt/tags/tag157.xml><?xml version="1.0" encoding="utf-8"?>
<p:tagLst xmlns:p="http://schemas.openxmlformats.org/presentationml/2006/main">
  <p:tag name="AS_UNIQUEID" val="3083"/>
</p:tagLst>
</file>

<file path=ppt/tags/tag158.xml><?xml version="1.0" encoding="utf-8"?>
<p:tagLst xmlns:p="http://schemas.openxmlformats.org/presentationml/2006/main">
  <p:tag name="AS_UNIQUEID" val="3084"/>
</p:tagLst>
</file>

<file path=ppt/tags/tag159.xml><?xml version="1.0" encoding="utf-8"?>
<p:tagLst xmlns:p="http://schemas.openxmlformats.org/presentationml/2006/main">
  <p:tag name="AS_UNIQUEID" val="308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3086"/>
</p:tagLst>
</file>

<file path=ppt/tags/tag161.xml><?xml version="1.0" encoding="utf-8"?>
<p:tagLst xmlns:p="http://schemas.openxmlformats.org/presentationml/2006/main">
  <p:tag name="AS_UNIQUEID" val="3087"/>
</p:tagLst>
</file>

<file path=ppt/tags/tag162.xml><?xml version="1.0" encoding="utf-8"?>
<p:tagLst xmlns:p="http://schemas.openxmlformats.org/presentationml/2006/main">
  <p:tag name="AS_UNIQUEID" val="3088"/>
</p:tagLst>
</file>

<file path=ppt/tags/tag163.xml><?xml version="1.0" encoding="utf-8"?>
<p:tagLst xmlns:p="http://schemas.openxmlformats.org/presentationml/2006/main">
  <p:tag name="AS_UNIQUEID" val="3089"/>
</p:tagLst>
</file>

<file path=ppt/tags/tag164.xml><?xml version="1.0" encoding="utf-8"?>
<p:tagLst xmlns:p="http://schemas.openxmlformats.org/presentationml/2006/main">
  <p:tag name="AS_UNIQUEID" val="3090"/>
</p:tagLst>
</file>

<file path=ppt/tags/tag165.xml><?xml version="1.0" encoding="utf-8"?>
<p:tagLst xmlns:p="http://schemas.openxmlformats.org/presentationml/2006/main">
  <p:tag name="AS_UNIQUEID" val="3091"/>
</p:tagLst>
</file>

<file path=ppt/tags/tag166.xml><?xml version="1.0" encoding="utf-8"?>
<p:tagLst xmlns:p="http://schemas.openxmlformats.org/presentationml/2006/main">
  <p:tag name="AS_UNIQUEID" val="3092"/>
</p:tagLst>
</file>

<file path=ppt/tags/tag167.xml><?xml version="1.0" encoding="utf-8"?>
<p:tagLst xmlns:p="http://schemas.openxmlformats.org/presentationml/2006/main">
  <p:tag name="AS_UNIQUEID" val="3093"/>
</p:tagLst>
</file>

<file path=ppt/tags/tag168.xml><?xml version="1.0" encoding="utf-8"?>
<p:tagLst xmlns:p="http://schemas.openxmlformats.org/presentationml/2006/main">
  <p:tag name="AS_UNIQUEID" val="3094"/>
</p:tagLst>
</file>

<file path=ppt/tags/tag169.xml><?xml version="1.0" encoding="utf-8"?>
<p:tagLst xmlns:p="http://schemas.openxmlformats.org/presentationml/2006/main">
  <p:tag name="AS_UNIQUEID" val="309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3101"/>
</p:tagLst>
</file>

<file path=ppt/tags/tag171.xml><?xml version="1.0" encoding="utf-8"?>
<p:tagLst xmlns:p="http://schemas.openxmlformats.org/presentationml/2006/main">
  <p:tag name="AS_UNIQUEID" val="3102"/>
</p:tagLst>
</file>

<file path=ppt/tags/tag172.xml><?xml version="1.0" encoding="utf-8"?>
<p:tagLst xmlns:p="http://schemas.openxmlformats.org/presentationml/2006/main">
  <p:tag name="AS_UNIQUEID" val="3103"/>
</p:tagLst>
</file>

<file path=ppt/tags/tag173.xml><?xml version="1.0" encoding="utf-8"?>
<p:tagLst xmlns:p="http://schemas.openxmlformats.org/presentationml/2006/main">
  <p:tag name="AS_UNIQUEID" val="3104"/>
</p:tagLst>
</file>

<file path=ppt/tags/tag174.xml><?xml version="1.0" encoding="utf-8"?>
<p:tagLst xmlns:p="http://schemas.openxmlformats.org/presentationml/2006/main">
  <p:tag name="AS_UNIQUEID" val="3105"/>
</p:tagLst>
</file>

<file path=ppt/tags/tag175.xml><?xml version="1.0" encoding="utf-8"?>
<p:tagLst xmlns:p="http://schemas.openxmlformats.org/presentationml/2006/main">
  <p:tag name="AS_UNIQUEID" val="3106"/>
</p:tagLst>
</file>

<file path=ppt/tags/tag176.xml><?xml version="1.0" encoding="utf-8"?>
<p:tagLst xmlns:p="http://schemas.openxmlformats.org/presentationml/2006/main">
  <p:tag name="AS_UNIQUEID" val="3107"/>
</p:tagLst>
</file>

<file path=ppt/tags/tag177.xml><?xml version="1.0" encoding="utf-8"?>
<p:tagLst xmlns:p="http://schemas.openxmlformats.org/presentationml/2006/main">
  <p:tag name="AS_UNIQUEID" val="3108"/>
</p:tagLst>
</file>

<file path=ppt/tags/tag178.xml><?xml version="1.0" encoding="utf-8"?>
<p:tagLst xmlns:p="http://schemas.openxmlformats.org/presentationml/2006/main">
  <p:tag name="AS_UNIQUEID" val="3058"/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AS_UNIQUEID" val="3063"/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AS_UNIQUEID" val="3110"/>
</p:tagLst>
</file>

<file path=ppt/tags/tag184.xml><?xml version="1.0" encoding="utf-8"?>
<p:tagLst xmlns:p="http://schemas.openxmlformats.org/presentationml/2006/main">
  <p:tag name="AS_UNIQUEID" val="3111"/>
</p:tagLst>
</file>

<file path=ppt/tags/tag185.xml><?xml version="1.0" encoding="utf-8"?>
<p:tagLst xmlns:p="http://schemas.openxmlformats.org/presentationml/2006/main">
  <p:tag name="AS_UNIQUEID" val="3112"/>
</p:tagLst>
</file>

<file path=ppt/tags/tag186.xml><?xml version="1.0" encoding="utf-8"?>
<p:tagLst xmlns:p="http://schemas.openxmlformats.org/presentationml/2006/main">
  <p:tag name="AS_UNIQUEID" val="3113"/>
</p:tagLst>
</file>

<file path=ppt/tags/tag187.xml><?xml version="1.0" encoding="utf-8"?>
<p:tagLst xmlns:p="http://schemas.openxmlformats.org/presentationml/2006/main">
  <p:tag name="AS_UNIQUEID" val="3114"/>
</p:tagLst>
</file>

<file path=ppt/tags/tag188.xml><?xml version="1.0" encoding="utf-8"?>
<p:tagLst xmlns:p="http://schemas.openxmlformats.org/presentationml/2006/main">
  <p:tag name="AS_UNIQUEID" val="3115"/>
</p:tagLst>
</file>

<file path=ppt/tags/tag189.xml><?xml version="1.0" encoding="utf-8"?>
<p:tagLst xmlns:p="http://schemas.openxmlformats.org/presentationml/2006/main">
  <p:tag name="AS_UNIQUEID" val="311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117"/>
</p:tagLst>
</file>

<file path=ppt/tags/tag191.xml><?xml version="1.0" encoding="utf-8"?>
<p:tagLst xmlns:p="http://schemas.openxmlformats.org/presentationml/2006/main">
  <p:tag name="AS_UNIQUEID" val="3118"/>
</p:tagLst>
</file>

<file path=ppt/tags/tag192.xml><?xml version="1.0" encoding="utf-8"?>
<p:tagLst xmlns:p="http://schemas.openxmlformats.org/presentationml/2006/main">
  <p:tag name="AS_UNIQUEID" val="3119"/>
</p:tagLst>
</file>

<file path=ppt/tags/tag193.xml><?xml version="1.0" encoding="utf-8"?>
<p:tagLst xmlns:p="http://schemas.openxmlformats.org/presentationml/2006/main">
  <p:tag name="AS_UNIQUEID" val="3120"/>
</p:tagLst>
</file>

<file path=ppt/tags/tag194.xml><?xml version="1.0" encoding="utf-8"?>
<p:tagLst xmlns:p="http://schemas.openxmlformats.org/presentationml/2006/main">
  <p:tag name="AS_UNIQUEID" val="3121"/>
</p:tagLst>
</file>

<file path=ppt/tags/tag195.xml><?xml version="1.0" encoding="utf-8"?>
<p:tagLst xmlns:p="http://schemas.openxmlformats.org/presentationml/2006/main">
  <p:tag name="AS_UNIQUEID" val="3122"/>
</p:tagLst>
</file>

<file path=ppt/tags/tag196.xml><?xml version="1.0" encoding="utf-8"?>
<p:tagLst xmlns:p="http://schemas.openxmlformats.org/presentationml/2006/main">
  <p:tag name="AS_UNIQUEID" val="3128"/>
</p:tagLst>
</file>

<file path=ppt/tags/tag197.xml><?xml version="1.0" encoding="utf-8"?>
<p:tagLst xmlns:p="http://schemas.openxmlformats.org/presentationml/2006/main">
  <p:tag name="AS_UNIQUEID" val="3129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AS_UNIQUEID" val="3174"/>
  <p:tag name="KSO_WM_BEAUTIFY_FLAG" val=""/>
</p:tagLst>
</file>

<file path=ppt/tags/tag202.xml><?xml version="1.0" encoding="utf-8"?>
<p:tagLst xmlns:p="http://schemas.openxmlformats.org/presentationml/2006/main">
  <p:tag name="AS_UNIQUEID" val="3132"/>
  <p:tag name="KSO_WM_UNIT_TABLE_BEAUTIFY" val="smartTable{a79e1bff-03e5-400a-976c-aa611dfce005}"/>
  <p:tag name="TABLE_COLORIDX" val="h"/>
  <p:tag name="TABLE_EMPHASIZE_COLOR" val="14850714"/>
  <p:tag name="TABLE_SKINIDX" val="3"/>
</p:tagLst>
</file>

<file path=ppt/tags/tag203.xml><?xml version="1.0" encoding="utf-8"?>
<p:tagLst xmlns:p="http://schemas.openxmlformats.org/presentationml/2006/main">
  <p:tag name="AS_UNIQUEID" val="3133"/>
</p:tagLst>
</file>

<file path=ppt/tags/tag204.xml><?xml version="1.0" encoding="utf-8"?>
<p:tagLst xmlns:p="http://schemas.openxmlformats.org/presentationml/2006/main">
  <p:tag name="AS_UNIQUEID" val="3134"/>
</p:tagLst>
</file>

<file path=ppt/tags/tag205.xml><?xml version="1.0" encoding="utf-8"?>
<p:tagLst xmlns:p="http://schemas.openxmlformats.org/presentationml/2006/main">
  <p:tag name="AS_UNIQUEID" val="3135"/>
</p:tagLst>
</file>

<file path=ppt/tags/tag206.xml><?xml version="1.0" encoding="utf-8"?>
<p:tagLst xmlns:p="http://schemas.openxmlformats.org/presentationml/2006/main">
  <p:tag name="AS_UNIQUEID" val="3136"/>
</p:tagLst>
</file>

<file path=ppt/tags/tag207.xml><?xml version="1.0" encoding="utf-8"?>
<p:tagLst xmlns:p="http://schemas.openxmlformats.org/presentationml/2006/main">
  <p:tag name="AS_UNIQUEID" val="3137"/>
</p:tagLst>
</file>

<file path=ppt/tags/tag208.xml><?xml version="1.0" encoding="utf-8"?>
<p:tagLst xmlns:p="http://schemas.openxmlformats.org/presentationml/2006/main">
  <p:tag name="AS_UNIQUEID" val="3138"/>
</p:tagLst>
</file>

<file path=ppt/tags/tag209.xml><?xml version="1.0" encoding="utf-8"?>
<p:tagLst xmlns:p="http://schemas.openxmlformats.org/presentationml/2006/main">
  <p:tag name="AS_UNIQUEID" val="3139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3140"/>
</p:tagLst>
</file>

<file path=ppt/tags/tag211.xml><?xml version="1.0" encoding="utf-8"?>
<p:tagLst xmlns:p="http://schemas.openxmlformats.org/presentationml/2006/main">
  <p:tag name="AS_UNIQUEID" val="3141"/>
</p:tagLst>
</file>

<file path=ppt/tags/tag212.xml><?xml version="1.0" encoding="utf-8"?>
<p:tagLst xmlns:p="http://schemas.openxmlformats.org/presentationml/2006/main">
  <p:tag name="AS_UNIQUEID" val="3142"/>
</p:tagLst>
</file>

<file path=ppt/tags/tag213.xml><?xml version="1.0" encoding="utf-8"?>
<p:tagLst xmlns:p="http://schemas.openxmlformats.org/presentationml/2006/main">
  <p:tag name="AS_UNIQUEID" val="3143"/>
</p:tagLst>
</file>

<file path=ppt/tags/tag214.xml><?xml version="1.0" encoding="utf-8"?>
<p:tagLst xmlns:p="http://schemas.openxmlformats.org/presentationml/2006/main">
  <p:tag name="AS_UNIQUEID" val="3144"/>
</p:tagLst>
</file>

<file path=ppt/tags/tag215.xml><?xml version="1.0" encoding="utf-8"?>
<p:tagLst xmlns:p="http://schemas.openxmlformats.org/presentationml/2006/main">
  <p:tag name="AS_UNIQUEID" val="3145"/>
</p:tagLst>
</file>

<file path=ppt/tags/tag216.xml><?xml version="1.0" encoding="utf-8"?>
<p:tagLst xmlns:p="http://schemas.openxmlformats.org/presentationml/2006/main">
  <p:tag name="AS_UNIQUEID" val="3146"/>
</p:tagLst>
</file>

<file path=ppt/tags/tag217.xml><?xml version="1.0" encoding="utf-8"?>
<p:tagLst xmlns:p="http://schemas.openxmlformats.org/presentationml/2006/main">
  <p:tag name="AS_UNIQUEID" val="3147"/>
</p:tagLst>
</file>

<file path=ppt/tags/tag218.xml><?xml version="1.0" encoding="utf-8"?>
<p:tagLst xmlns:p="http://schemas.openxmlformats.org/presentationml/2006/main">
  <p:tag name="AS_UNIQUEID" val="3148"/>
  <p:tag name="KSO_WM_BEAUTIFY_FLAG" val="#wm#"/>
  <p:tag name="KSO_WM_DIAGRAM_GROUP_CODE" val="n1-1"/>
  <p:tag name="KSO_WM_TAG_VERSION" val="1.0"/>
  <p:tag name="KSO_WM_TEMPLATE_CATEGORY" val="diagram"/>
  <p:tag name="KSO_WM_TEMPLATE_INDEX" val="20181194"/>
  <p:tag name="KSO_WM_UNIT_COMPATIBLE" val="0"/>
  <p:tag name="KSO_WM_UNIT_DIAGRAM_ISNUMVISUAL" val="0"/>
  <p:tag name="KSO_WM_UNIT_DIAGRAM_ISREFERUNIT" val="0"/>
  <p:tag name="KSO_WM_UNIT_HIGHLIGHT" val="0"/>
  <p:tag name="KSO_WM_UNIT_ID" val="diagram20181194_5*n_h_i*1_2_1"/>
  <p:tag name="KSO_WM_UNIT_INDEX" val="1_2_1"/>
  <p:tag name="KSO_WM_UNIT_LAYERLEVEL" val="1_1_1"/>
  <p:tag name="KSO_WM_UNIT_LINE_FILL_TYPE" val="2"/>
  <p:tag name="KSO_WM_UNIT_LINE_FORE_SCHEMECOLOR_INDEX" val="5"/>
  <p:tag name="KSO_WM_UNIT_TYPE" val="n_h_i"/>
</p:tagLst>
</file>

<file path=ppt/tags/tag219.xml><?xml version="1.0" encoding="utf-8"?>
<p:tagLst xmlns:p="http://schemas.openxmlformats.org/presentationml/2006/main">
  <p:tag name="AS_UNIQUEID" val="3149"/>
  <p:tag name="KSO_WM_BEAUTIFY_FLAG" val="#wm#"/>
  <p:tag name="KSO_WM_DIAGRAM_GROUP_CODE" val="n1-1"/>
  <p:tag name="KSO_WM_TAG_VERSION" val="1.0"/>
  <p:tag name="KSO_WM_TEMPLATE_CATEGORY" val="diagram"/>
  <p:tag name="KSO_WM_TEMPLATE_INDEX" val="20181194"/>
  <p:tag name="KSO_WM_UNIT_COMPATIBLE" val="0"/>
  <p:tag name="KSO_WM_UNIT_DIAGRAM_ISNUMVISUAL" val="0"/>
  <p:tag name="KSO_WM_UNIT_DIAGRAM_ISREFERUNIT" val="0"/>
  <p:tag name="KSO_WM_UNIT_HIGHLIGHT" val="0"/>
  <p:tag name="KSO_WM_UNIT_ID" val="diagram20181194_5*n_h_h_i*1_2_1_1"/>
  <p:tag name="KSO_WM_UNIT_INDEX" val="1_2_1_1"/>
  <p:tag name="KSO_WM_UNIT_LAYERLEVEL" val="1_1_1_1"/>
  <p:tag name="KSO_WM_UNIT_LINE_FILL_TYPE" val="2"/>
  <p:tag name="KSO_WM_UNIT_LINE_FORE_SCHEMECOLOR_INDEX" val="5"/>
  <p:tag name="KSO_WM_UNIT_TYPE" val="n_h_h_i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3150"/>
  <p:tag name="KSO_WM_BEAUTIFY_FLAG" val="#wm#"/>
  <p:tag name="KSO_WM_DIAGRAM_GROUP_CODE" val="n1-1"/>
  <p:tag name="KSO_WM_TAG_VERSION" val="1.0"/>
  <p:tag name="KSO_WM_TEMPLATE_CATEGORY" val="diagram"/>
  <p:tag name="KSO_WM_TEMPLATE_INDEX" val="20181194"/>
  <p:tag name="KSO_WM_UNIT_COMPATIBLE" val="0"/>
  <p:tag name="KSO_WM_UNIT_DIAGRAM_ISNUMVISUAL" val="0"/>
  <p:tag name="KSO_WM_UNIT_DIAGRAM_ISREFERUNIT" val="0"/>
  <p:tag name="KSO_WM_UNIT_HIGHLIGHT" val="0"/>
  <p:tag name="KSO_WM_UNIT_ID" val="diagram20181194_5*n_h_h_i*1_2_6_1"/>
  <p:tag name="KSO_WM_UNIT_INDEX" val="1_2_6_1"/>
  <p:tag name="KSO_WM_UNIT_LAYERLEVEL" val="1_1_1_1"/>
  <p:tag name="KSO_WM_UNIT_LINE_FILL_TYPE" val="2"/>
  <p:tag name="KSO_WM_UNIT_LINE_FORE_SCHEMECOLOR_INDEX" val="5"/>
  <p:tag name="KSO_WM_UNIT_TYPE" val="n_h_h_i"/>
</p:tagLst>
</file>

<file path=ppt/tags/tag221.xml><?xml version="1.0" encoding="utf-8"?>
<p:tagLst xmlns:p="http://schemas.openxmlformats.org/presentationml/2006/main">
  <p:tag name="AS_UNIQUEID" val="3151"/>
</p:tagLst>
</file>

<file path=ppt/tags/tag222.xml><?xml version="1.0" encoding="utf-8"?>
<p:tagLst xmlns:p="http://schemas.openxmlformats.org/presentationml/2006/main">
  <p:tag name="AS_UNIQUEID" val="3157"/>
</p:tagLst>
</file>

<file path=ppt/tags/tag223.xml><?xml version="1.0" encoding="utf-8"?>
<p:tagLst xmlns:p="http://schemas.openxmlformats.org/presentationml/2006/main">
  <p:tag name="AS_UNIQUEID" val="3158"/>
</p:tagLst>
</file>

<file path=ppt/tags/tag224.xml><?xml version="1.0" encoding="utf-8"?>
<p:tagLst xmlns:p="http://schemas.openxmlformats.org/presentationml/2006/main">
  <p:tag name="AS_UNIQUEID" val="3159"/>
</p:tagLst>
</file>

<file path=ppt/tags/tag225.xml><?xml version="1.0" encoding="utf-8"?>
<p:tagLst xmlns:p="http://schemas.openxmlformats.org/presentationml/2006/main">
  <p:tag name="AS_UNIQUEID" val="3160"/>
</p:tagLst>
</file>

<file path=ppt/tags/tag226.xml><?xml version="1.0" encoding="utf-8"?>
<p:tagLst xmlns:p="http://schemas.openxmlformats.org/presentationml/2006/main">
  <p:tag name="AS_UNIQUEID" val="3161"/>
</p:tagLst>
</file>

<file path=ppt/tags/tag227.xml><?xml version="1.0" encoding="utf-8"?>
<p:tagLst xmlns:p="http://schemas.openxmlformats.org/presentationml/2006/main">
  <p:tag name="AS_UNIQUEID" val="3162"/>
</p:tagLst>
</file>

<file path=ppt/tags/tag228.xml><?xml version="1.0" encoding="utf-8"?>
<p:tagLst xmlns:p="http://schemas.openxmlformats.org/presentationml/2006/main">
  <p:tag name="AS_UNIQUEID" val="3163"/>
</p:tagLst>
</file>

<file path=ppt/tags/tag229.xml><?xml version="1.0" encoding="utf-8"?>
<p:tagLst xmlns:p="http://schemas.openxmlformats.org/presentationml/2006/main">
  <p:tag name="AS_UNIQUEID" val="316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165"/>
</p:tagLst>
</file>

<file path=ppt/tags/tag231.xml><?xml version="1.0" encoding="utf-8"?>
<p:tagLst xmlns:p="http://schemas.openxmlformats.org/presentationml/2006/main">
  <p:tag name="AS_UNIQUEID" val="3166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AS_UNIQUEID" val="3168"/>
</p:tagLst>
</file>

<file path=ppt/tags/tag234.xml><?xml version="1.0" encoding="utf-8"?>
<p:tagLst xmlns:p="http://schemas.openxmlformats.org/presentationml/2006/main">
  <p:tag name="AS_UNIQUEID" val="3169"/>
</p:tagLst>
</file>

<file path=ppt/tags/tag235.xml><?xml version="1.0" encoding="utf-8"?>
<p:tagLst xmlns:p="http://schemas.openxmlformats.org/presentationml/2006/main">
  <p:tag name="AS_UNIQUEID" val="3170"/>
</p:tagLst>
</file>

<file path=ppt/tags/tag236.xml><?xml version="1.0" encoding="utf-8"?>
<p:tagLst xmlns:p="http://schemas.openxmlformats.org/presentationml/2006/main">
  <p:tag name="AS_UNIQUEID" val="3171"/>
</p:tagLst>
</file>

<file path=ppt/tags/tag237.xml><?xml version="1.0" encoding="utf-8"?>
<p:tagLst xmlns:p="http://schemas.openxmlformats.org/presentationml/2006/main">
  <p:tag name="AS_UNIQUEID" val="3172"/>
</p:tagLst>
</file>

<file path=ppt/tags/tag238.xml><?xml version="1.0" encoding="utf-8"?>
<p:tagLst xmlns:p="http://schemas.openxmlformats.org/presentationml/2006/main">
  <p:tag name="AS_UNIQUEID" val="3173"/>
</p:tagLst>
</file>

<file path=ppt/tags/tag239.xml><?xml version="1.0" encoding="utf-8"?>
<p:tagLst xmlns:p="http://schemas.openxmlformats.org/presentationml/2006/main">
  <p:tag name="AS_UNIQUEID" val="317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3175"/>
</p:tagLst>
</file>

<file path=ppt/tags/tag241.xml><?xml version="1.0" encoding="utf-8"?>
<p:tagLst xmlns:p="http://schemas.openxmlformats.org/presentationml/2006/main">
  <p:tag name="AS_UNIQUEID" val="3176"/>
</p:tagLst>
</file>

<file path=ppt/tags/tag242.xml><?xml version="1.0" encoding="utf-8"?>
<p:tagLst xmlns:p="http://schemas.openxmlformats.org/presentationml/2006/main">
  <p:tag name="AS_UNIQUEID" val="3177"/>
</p:tagLst>
</file>

<file path=ppt/tags/tag243.xml><?xml version="1.0" encoding="utf-8"?>
<p:tagLst xmlns:p="http://schemas.openxmlformats.org/presentationml/2006/main">
  <p:tag name="AS_UNIQUEID" val="3178"/>
</p:tagLst>
</file>

<file path=ppt/tags/tag244.xml><?xml version="1.0" encoding="utf-8"?>
<p:tagLst xmlns:p="http://schemas.openxmlformats.org/presentationml/2006/main">
  <p:tag name="AS_UNIQUEID" val="3179"/>
</p:tagLst>
</file>

<file path=ppt/tags/tag245.xml><?xml version="1.0" encoding="utf-8"?>
<p:tagLst xmlns:p="http://schemas.openxmlformats.org/presentationml/2006/main">
  <p:tag name="AS_UNIQUEID" val="3180"/>
</p:tagLst>
</file>

<file path=ppt/tags/tag246.xml><?xml version="1.0" encoding="utf-8"?>
<p:tagLst xmlns:p="http://schemas.openxmlformats.org/presentationml/2006/main">
  <p:tag name="AS_UNIQUEID" val="3181"/>
</p:tagLst>
</file>

<file path=ppt/tags/tag247.xml><?xml version="1.0" encoding="utf-8"?>
<p:tagLst xmlns:p="http://schemas.openxmlformats.org/presentationml/2006/main">
  <p:tag name="AS_UNIQUEID" val="3182"/>
</p:tagLst>
</file>

<file path=ppt/tags/tag248.xml><?xml version="1.0" encoding="utf-8"?>
<p:tagLst xmlns:p="http://schemas.openxmlformats.org/presentationml/2006/main">
  <p:tag name="AS_UNIQUEID" val="3183"/>
</p:tagLst>
</file>

<file path=ppt/tags/tag249.xml><?xml version="1.0" encoding="utf-8"?>
<p:tagLst xmlns:p="http://schemas.openxmlformats.org/presentationml/2006/main">
  <p:tag name="AS_UNIQUEID" val="3184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185"/>
</p:tagLst>
</file>

<file path=ppt/tags/tag251.xml><?xml version="1.0" encoding="utf-8"?>
<p:tagLst xmlns:p="http://schemas.openxmlformats.org/presentationml/2006/main">
  <p:tag name="AS_UNIQUEID" val="3186"/>
</p:tagLst>
</file>

<file path=ppt/tags/tag252.xml><?xml version="1.0" encoding="utf-8"?>
<p:tagLst xmlns:p="http://schemas.openxmlformats.org/presentationml/2006/main">
  <p:tag name="AS_UNIQUEID" val="3187"/>
</p:tagLst>
</file>

<file path=ppt/tags/tag253.xml><?xml version="1.0" encoding="utf-8"?>
<p:tagLst xmlns:p="http://schemas.openxmlformats.org/presentationml/2006/main">
  <p:tag name="AS_UNIQUEID" val="3188"/>
</p:tagLst>
</file>

<file path=ppt/tags/tag254.xml><?xml version="1.0" encoding="utf-8"?>
<p:tagLst xmlns:p="http://schemas.openxmlformats.org/presentationml/2006/main">
  <p:tag name="AS_UNIQUEID" val="3189"/>
</p:tagLst>
</file>

<file path=ppt/tags/tag255.xml><?xml version="1.0" encoding="utf-8"?>
<p:tagLst xmlns:p="http://schemas.openxmlformats.org/presentationml/2006/main">
  <p:tag name="AS_UNIQUEID" val="3190"/>
</p:tagLst>
</file>

<file path=ppt/tags/tag256.xml><?xml version="1.0" encoding="utf-8"?>
<p:tagLst xmlns:p="http://schemas.openxmlformats.org/presentationml/2006/main">
  <p:tag name="AS_UNIQUEID" val="3191"/>
</p:tagLst>
</file>

<file path=ppt/tags/tag257.xml><?xml version="1.0" encoding="utf-8"?>
<p:tagLst xmlns:p="http://schemas.openxmlformats.org/presentationml/2006/main">
  <p:tag name="AS_UNIQUEID" val="3192"/>
</p:tagLst>
</file>

<file path=ppt/tags/tag258.xml><?xml version="1.0" encoding="utf-8"?>
<p:tagLst xmlns:p="http://schemas.openxmlformats.org/presentationml/2006/main">
  <p:tag name="AS_UNIQUEID" val="3198"/>
</p:tagLst>
</file>

<file path=ppt/tags/tag259.xml><?xml version="1.0" encoding="utf-8"?>
<p:tagLst xmlns:p="http://schemas.openxmlformats.org/presentationml/2006/main">
  <p:tag name="AS_UNIQUEID" val="319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3207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AS_UNIQUEID" val="3174"/>
  <p:tag name="KSO_WM_BEAUTIFY_FLAG" val=""/>
</p:tagLst>
</file>

<file path=ppt/tags/tag263.xml><?xml version="1.0" encoding="utf-8"?>
<p:tagLst xmlns:p="http://schemas.openxmlformats.org/presentationml/2006/main">
  <p:tag name="KSO_WM_UNIT_TABLE_BEAUTIFY" val="smartTable{d069c4de-5c1b-4111-8133-31480c4f20c8}"/>
  <p:tag name="TABLE_ENDDRAG_ORIGIN_RECT" val="669*321"/>
  <p:tag name="TABLE_ENDDRAG_RECT" val="39*128*669*590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AS_UNIQUEID" val="3174"/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3325"/>
</p:tagLst>
</file>

<file path=ppt/tags/tag271.xml><?xml version="1.0" encoding="utf-8"?>
<p:tagLst xmlns:p="http://schemas.openxmlformats.org/presentationml/2006/main">
  <p:tag name="AS_UNIQUEID" val="3325"/>
  <p:tag name="KSO_WM_BEAUTIFY_FLAG" val=""/>
</p:tagLst>
</file>

<file path=ppt/tags/tag272.xml><?xml version="1.0" encoding="utf-8"?>
<p:tagLst xmlns:p="http://schemas.openxmlformats.org/presentationml/2006/main">
  <p:tag name="AS_UNIQUEID" val="3174"/>
  <p:tag name="KSO_WM_BEAUTIFY_FLAG" val=""/>
</p:tagLst>
</file>

<file path=ppt/tags/tag273.xml><?xml version="1.0" encoding="utf-8"?>
<p:tagLst xmlns:p="http://schemas.openxmlformats.org/presentationml/2006/main">
  <p:tag name="AS_UNIQUEID" val="3174"/>
  <p:tag name="KSO_WM_BEAUTIFY_FLAG" val=""/>
</p:tagLst>
</file>

<file path=ppt/tags/tag274.xml><?xml version="1.0" encoding="utf-8"?>
<p:tagLst xmlns:p="http://schemas.openxmlformats.org/presentationml/2006/main">
  <p:tag name="COMMONDATA" val="eyJoZGlkIjoiOWE1OTk3YTY3ZDMzMmJjODRmMWE3MTYxNzU1OTBhNWUifQ=="/>
  <p:tag name="KSO_WPP_MARK_KEY" val="ba35a1c2-189c-4817-a4b1-a8731c9fdc99"/>
  <p:tag name="commondata" val="eyJoZGlkIjoiNDQyMmIxNTQ2MDE0OTRhZDYxOTUzMjM4YWVlYmU5MTIifQ=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0">
      <a:dk1>
        <a:sysClr val="windowText" lastClr="000000"/>
      </a:dk1>
      <a:lt1>
        <a:sysClr val="window" lastClr="FFFFFF"/>
      </a:lt1>
      <a:dk2>
        <a:srgbClr val="44546A"/>
      </a:dk2>
      <a:lt2>
        <a:srgbClr val="B5CBDF"/>
      </a:lt2>
      <a:accent1>
        <a:srgbClr val="4472C4"/>
      </a:accent1>
      <a:accent2>
        <a:srgbClr val="ED7D31"/>
      </a:accent2>
      <a:accent3>
        <a:srgbClr val="50A0B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2766</Words>
  <Application>WPS 演示</Application>
  <PresentationFormat>自定义</PresentationFormat>
  <Paragraphs>477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Arial Unicode MS</vt:lpstr>
      <vt:lpstr>Calibri Light</vt:lpstr>
      <vt:lpstr>微软雅黑</vt:lpstr>
      <vt:lpstr>黑体</vt:lpstr>
      <vt:lpstr>思源黑体 CN</vt:lpstr>
      <vt:lpstr>思源黑体 CN Normal</vt:lpstr>
      <vt:lpstr>腾祥嘉丽准粗圆简</vt:lpstr>
      <vt:lpstr>华文隶书</vt:lpstr>
      <vt:lpstr>Times New Roman</vt:lpstr>
      <vt:lpstr>字魂手刻宋</vt:lpstr>
      <vt:lpstr>汉仪尚巍手书简</vt:lpstr>
      <vt:lpstr>华文楷体</vt:lpstr>
      <vt:lpstr>楷体</vt:lpstr>
      <vt:lpstr>Arial</vt:lpstr>
      <vt:lpstr>Calibri</vt:lpstr>
      <vt:lpstr>方正姚体</vt:lpstr>
      <vt:lpstr>方正粗黑宋简体</vt:lpstr>
      <vt:lpstr>方正宋刻本秀楷简体</vt:lpstr>
      <vt:lpstr>MingLiU_HKSCS</vt:lpstr>
      <vt:lpstr>MingLiU-ExtB</vt:lpstr>
      <vt:lpstr>方正苏新诗柳楷简体</vt:lpstr>
      <vt:lpstr>Arial Unicode MS</vt:lpstr>
      <vt:lpstr>等线</vt:lpstr>
      <vt:lpstr>MS PGothic</vt:lpstr>
      <vt:lpstr>2_自定义设计方案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张保喜</cp:lastModifiedBy>
  <cp:revision>111</cp:revision>
  <dcterms:created xsi:type="dcterms:W3CDTF">2021-12-24T11:14:00Z</dcterms:created>
  <dcterms:modified xsi:type="dcterms:W3CDTF">2024-03-04T07:29:56Z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4264ED93177E43069DDBAEB57628C3C8</vt:lpwstr>
  </property>
  <property fmtid="{D5CDD505-2E9C-101B-9397-08002B2CF9AE}" pid="3" name="KSOProductBuildVer">
    <vt:lpwstr>2052-12.1.0.16388</vt:lpwstr>
  </property>
</Properties>
</file>