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wdp" ContentType="image/vnd.ms-photo"/>
  <Default Extension="tiff" ContentType="image/tif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3"/>
  </p:sldMasterIdLst>
  <p:notesMasterIdLst>
    <p:notesMasterId r:id="rId6"/>
  </p:notesMasterIdLst>
  <p:handoutMasterIdLst>
    <p:handoutMasterId r:id="rId19"/>
  </p:handoutMasterIdLst>
  <p:sldIdLst>
    <p:sldId id="9129" r:id="rId4"/>
    <p:sldId id="9253" r:id="rId5"/>
    <p:sldId id="10152" r:id="rId7"/>
    <p:sldId id="10153" r:id="rId8"/>
    <p:sldId id="10157" r:id="rId9"/>
    <p:sldId id="10158" r:id="rId10"/>
    <p:sldId id="10159" r:id="rId11"/>
    <p:sldId id="10160" r:id="rId12"/>
    <p:sldId id="10161" r:id="rId13"/>
    <p:sldId id="10163" r:id="rId14"/>
    <p:sldId id="10164" r:id="rId15"/>
    <p:sldId id="9237" r:id="rId16"/>
    <p:sldId id="9312" r:id="rId17"/>
    <p:sldId id="9318" r:id="rId18"/>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91" userDrawn="1">
          <p15:clr>
            <a:srgbClr val="A4A3A4"/>
          </p15:clr>
        </p15:guide>
        <p15:guide id="2" orient="horz" pos="763" userDrawn="1">
          <p15:clr>
            <a:srgbClr val="A4A3A4"/>
          </p15:clr>
        </p15:guide>
        <p15:guide id="3" orient="horz" pos="3866" userDrawn="1">
          <p15:clr>
            <a:srgbClr val="A4A3A4"/>
          </p15:clr>
        </p15:guide>
        <p15:guide id="4" pos="208" userDrawn="1">
          <p15:clr>
            <a:srgbClr val="A4A3A4"/>
          </p15:clr>
        </p15:guide>
        <p15:guide id="5" pos="709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微软用户" initials="微" lastIdx="0" clrIdx="0"/>
  <p:cmAuthor id="2" name="Administrator" initials="A" lastIdx="0" clrIdx="0"/>
  <p:cmAuthor id="3" name="kingsoft" initials="k" lastIdx="0" clrIdx="0"/>
  <p:cmAuthor id="4" name="新课标第一网" initials="新" lastIdx="0" clrIdx="0"/>
  <p:cmAuthor id="5" name="pc" initials="p" lastIdx="0" clrIdx="0"/>
  <p:cmAuthor id="6" name="作者" initials="作" lastIdx="0" clrIdx="1"/>
  <p:cmAuthor id="0" name="Windows 用户" initials="W用" lastIdx="0" clrIdx="0"/>
  <p:cmAuthor id="7" name="xkb1.com" initials="x" lastIdx="0" clrIdx="0"/>
  <p:cmAuthor id="8" name="MING" initials="M" lastIdx="0" clrIdx="2"/>
  <p:cmAuthor id="9" name="dongyu" initials="d" lastIdx="0" clrIdx="8"/>
  <p:cmAuthor id="10" name="王子涵" initials="王" lastIdx="1" clrIdx="0"/>
  <p:cmAuthor id="11" name="MyPC" initials="M" lastIdx="0" clrIdx="11"/>
  <p:cmAuthor id="12" name="jinli" initials="j" lastIdx="0" clrIdx="0"/>
  <p:cmAuthor id="15" name="李丽" initials="李" lastIdx="0" clrIdx="14"/>
  <p:cmAuthor id="16" name="Nicole Li  李倩" initials="N" lastIdx="0" clrIdx="0"/>
  <p:cmAuthor id="17" name="admin" initials="a" lastIdx="0" clrIdx="0"/>
  <p:cmAuthor id="18" name="222" initials="2" lastIdx="0" clrIdx="0"/>
  <p:cmAuthor id="13" name="PC" initials="P" lastIdx="0" clrIdx="1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DD5220"/>
    <a:srgbClr val="31B0C5"/>
    <a:srgbClr val="3473A6"/>
    <a:srgbClr val="D2D2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8" autoAdjust="0"/>
    <p:restoredTop sz="94660"/>
  </p:normalViewPr>
  <p:slideViewPr>
    <p:cSldViewPr snapToGrid="0" showGuides="1">
      <p:cViewPr>
        <p:scale>
          <a:sx n="75" d="100"/>
          <a:sy n="75" d="100"/>
        </p:scale>
        <p:origin x="-244" y="-48"/>
      </p:cViewPr>
      <p:guideLst>
        <p:guide orient="horz" pos="4091"/>
        <p:guide orient="horz" pos="763"/>
        <p:guide orient="horz" pos="3866"/>
        <p:guide pos="208"/>
        <p:guide pos="7099"/>
      </p:guideLst>
    </p:cSldViewPr>
  </p:slideViewPr>
  <p:notesTextViewPr>
    <p:cViewPr>
      <p:scale>
        <a:sx n="1" d="1"/>
        <a:sy n="1" d="1"/>
      </p:scale>
      <p:origin x="0" y="0"/>
    </p:cViewPr>
  </p:notesTextViewPr>
  <p:notesViewPr>
    <p:cSldViewPr snapToGrid="0">
      <p:cViewPr varScale="1">
        <p:scale>
          <a:sx n="84" d="100"/>
          <a:sy n="84" d="100"/>
        </p:scale>
        <p:origin x="261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4" Type="http://schemas.openxmlformats.org/officeDocument/2006/relationships/tags" Target="tags/tag159.xml"/><Relationship Id="rId23" Type="http://schemas.openxmlformats.org/officeDocument/2006/relationships/commentAuthors" Target="commentAuthors.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handoutMaster" Target="handoutMasters/handoutMaster1.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E1B484-499B-467C-8738-5BD5E80D827A}"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6E059B-F8D4-4EF9-8347-DC813C03450A}"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8BA2E5-0582-43B2-8957-50F29F0D6E4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724EFE-B4C6-443C-9560-2EF70A90C75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50F6CD-925D-488C-A69D-1F0F4203BB9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image" Target="../media/image4.emf"/><Relationship Id="rId8" Type="http://schemas.openxmlformats.org/officeDocument/2006/relationships/tags" Target="../tags/tag92.xml"/><Relationship Id="rId7" Type="http://schemas.openxmlformats.org/officeDocument/2006/relationships/image" Target="../media/image3.emf"/><Relationship Id="rId6" Type="http://schemas.openxmlformats.org/officeDocument/2006/relationships/tags" Target="../tags/tag91.xml"/><Relationship Id="rId5" Type="http://schemas.openxmlformats.org/officeDocument/2006/relationships/image" Target="../media/image2.png"/><Relationship Id="rId40" Type="http://schemas.openxmlformats.org/officeDocument/2006/relationships/tags" Target="../tags/tag113.xml"/><Relationship Id="rId4" Type="http://schemas.openxmlformats.org/officeDocument/2006/relationships/tags" Target="../tags/tag90.xml"/><Relationship Id="rId39" Type="http://schemas.openxmlformats.org/officeDocument/2006/relationships/tags" Target="../tags/tag112.xml"/><Relationship Id="rId38" Type="http://schemas.openxmlformats.org/officeDocument/2006/relationships/tags" Target="../tags/tag111.xml"/><Relationship Id="rId37" Type="http://schemas.openxmlformats.org/officeDocument/2006/relationships/tags" Target="../tags/tag110.xml"/><Relationship Id="rId36" Type="http://schemas.openxmlformats.org/officeDocument/2006/relationships/image" Target="../media/image14.png"/><Relationship Id="rId35" Type="http://schemas.openxmlformats.org/officeDocument/2006/relationships/tags" Target="../tags/tag109.xml"/><Relationship Id="rId34" Type="http://schemas.openxmlformats.org/officeDocument/2006/relationships/image" Target="../media/image13.emf"/><Relationship Id="rId33" Type="http://schemas.openxmlformats.org/officeDocument/2006/relationships/tags" Target="../tags/tag108.xml"/><Relationship Id="rId32" Type="http://schemas.openxmlformats.org/officeDocument/2006/relationships/tags" Target="../tags/tag107.xml"/><Relationship Id="rId31" Type="http://schemas.openxmlformats.org/officeDocument/2006/relationships/tags" Target="../tags/tag106.xml"/><Relationship Id="rId30" Type="http://schemas.openxmlformats.org/officeDocument/2006/relationships/tags" Target="../tags/tag105.xml"/><Relationship Id="rId3" Type="http://schemas.openxmlformats.org/officeDocument/2006/relationships/image" Target="../media/image1.png"/><Relationship Id="rId29" Type="http://schemas.openxmlformats.org/officeDocument/2006/relationships/tags" Target="../tags/tag104.xml"/><Relationship Id="rId28" Type="http://schemas.openxmlformats.org/officeDocument/2006/relationships/image" Target="../media/image12.emf"/><Relationship Id="rId27" Type="http://schemas.openxmlformats.org/officeDocument/2006/relationships/tags" Target="../tags/tag103.xml"/><Relationship Id="rId26" Type="http://schemas.openxmlformats.org/officeDocument/2006/relationships/image" Target="../media/image11.png"/><Relationship Id="rId25" Type="http://schemas.openxmlformats.org/officeDocument/2006/relationships/tags" Target="../tags/tag102.xml"/><Relationship Id="rId24" Type="http://schemas.openxmlformats.org/officeDocument/2006/relationships/tags" Target="../tags/tag101.xml"/><Relationship Id="rId23" Type="http://schemas.openxmlformats.org/officeDocument/2006/relationships/tags" Target="../tags/tag100.xml"/><Relationship Id="rId22" Type="http://schemas.openxmlformats.org/officeDocument/2006/relationships/tags" Target="../tags/tag99.xml"/><Relationship Id="rId21" Type="http://schemas.openxmlformats.org/officeDocument/2006/relationships/image" Target="../media/image10.emf"/><Relationship Id="rId20" Type="http://schemas.openxmlformats.org/officeDocument/2006/relationships/tags" Target="../tags/tag98.xml"/><Relationship Id="rId2" Type="http://schemas.openxmlformats.org/officeDocument/2006/relationships/tags" Target="../tags/tag89.xml"/><Relationship Id="rId19" Type="http://schemas.openxmlformats.org/officeDocument/2006/relationships/image" Target="../media/image9.emf"/><Relationship Id="rId18" Type="http://schemas.openxmlformats.org/officeDocument/2006/relationships/tags" Target="../tags/tag97.xml"/><Relationship Id="rId17" Type="http://schemas.openxmlformats.org/officeDocument/2006/relationships/image" Target="../media/image8.emf"/><Relationship Id="rId16" Type="http://schemas.openxmlformats.org/officeDocument/2006/relationships/tags" Target="../tags/tag96.xml"/><Relationship Id="rId15" Type="http://schemas.openxmlformats.org/officeDocument/2006/relationships/image" Target="../media/image7.emf"/><Relationship Id="rId14" Type="http://schemas.openxmlformats.org/officeDocument/2006/relationships/tags" Target="../tags/tag95.xml"/><Relationship Id="rId13" Type="http://schemas.openxmlformats.org/officeDocument/2006/relationships/image" Target="../media/image6.emf"/><Relationship Id="rId12" Type="http://schemas.openxmlformats.org/officeDocument/2006/relationships/tags" Target="../tags/tag94.xml"/><Relationship Id="rId11" Type="http://schemas.openxmlformats.org/officeDocument/2006/relationships/image" Target="../media/image5.emf"/><Relationship Id="rId10" Type="http://schemas.openxmlformats.org/officeDocument/2006/relationships/tags" Target="../tags/tag93.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9" Type="http://schemas.openxmlformats.org/officeDocument/2006/relationships/image" Target="../media/image4.emf"/><Relationship Id="rId8" Type="http://schemas.openxmlformats.org/officeDocument/2006/relationships/tags" Target="../tags/tag4.xml"/><Relationship Id="rId7" Type="http://schemas.openxmlformats.org/officeDocument/2006/relationships/image" Target="../media/image3.emf"/><Relationship Id="rId6" Type="http://schemas.openxmlformats.org/officeDocument/2006/relationships/tags" Target="../tags/tag3.xml"/><Relationship Id="rId5" Type="http://schemas.openxmlformats.org/officeDocument/2006/relationships/image" Target="../media/image2.png"/><Relationship Id="rId40" Type="http://schemas.openxmlformats.org/officeDocument/2006/relationships/tags" Target="../tags/tag25.xml"/><Relationship Id="rId4" Type="http://schemas.openxmlformats.org/officeDocument/2006/relationships/tags" Target="../tags/tag2.xml"/><Relationship Id="rId39" Type="http://schemas.openxmlformats.org/officeDocument/2006/relationships/tags" Target="../tags/tag24.xml"/><Relationship Id="rId38" Type="http://schemas.openxmlformats.org/officeDocument/2006/relationships/tags" Target="../tags/tag23.xml"/><Relationship Id="rId37" Type="http://schemas.openxmlformats.org/officeDocument/2006/relationships/tags" Target="../tags/tag22.xml"/><Relationship Id="rId36" Type="http://schemas.openxmlformats.org/officeDocument/2006/relationships/image" Target="../media/image14.png"/><Relationship Id="rId35" Type="http://schemas.openxmlformats.org/officeDocument/2006/relationships/tags" Target="../tags/tag21.xml"/><Relationship Id="rId34" Type="http://schemas.openxmlformats.org/officeDocument/2006/relationships/image" Target="../media/image13.emf"/><Relationship Id="rId33" Type="http://schemas.openxmlformats.org/officeDocument/2006/relationships/tags" Target="../tags/tag20.xml"/><Relationship Id="rId32" Type="http://schemas.openxmlformats.org/officeDocument/2006/relationships/tags" Target="../tags/tag19.xml"/><Relationship Id="rId31" Type="http://schemas.openxmlformats.org/officeDocument/2006/relationships/tags" Target="../tags/tag18.xml"/><Relationship Id="rId30" Type="http://schemas.openxmlformats.org/officeDocument/2006/relationships/tags" Target="../tags/tag17.xml"/><Relationship Id="rId3" Type="http://schemas.openxmlformats.org/officeDocument/2006/relationships/image" Target="../media/image1.png"/><Relationship Id="rId29" Type="http://schemas.openxmlformats.org/officeDocument/2006/relationships/tags" Target="../tags/tag16.xml"/><Relationship Id="rId28" Type="http://schemas.openxmlformats.org/officeDocument/2006/relationships/image" Target="../media/image12.emf"/><Relationship Id="rId27" Type="http://schemas.openxmlformats.org/officeDocument/2006/relationships/tags" Target="../tags/tag15.xml"/><Relationship Id="rId26" Type="http://schemas.openxmlformats.org/officeDocument/2006/relationships/image" Target="../media/image11.png"/><Relationship Id="rId25" Type="http://schemas.openxmlformats.org/officeDocument/2006/relationships/tags" Target="../tags/tag14.xml"/><Relationship Id="rId24" Type="http://schemas.openxmlformats.org/officeDocument/2006/relationships/tags" Target="../tags/tag13.xml"/><Relationship Id="rId23" Type="http://schemas.openxmlformats.org/officeDocument/2006/relationships/tags" Target="../tags/tag12.xml"/><Relationship Id="rId22" Type="http://schemas.openxmlformats.org/officeDocument/2006/relationships/tags" Target="../tags/tag11.xml"/><Relationship Id="rId21" Type="http://schemas.openxmlformats.org/officeDocument/2006/relationships/image" Target="../media/image10.emf"/><Relationship Id="rId20" Type="http://schemas.openxmlformats.org/officeDocument/2006/relationships/tags" Target="../tags/tag10.xml"/><Relationship Id="rId2" Type="http://schemas.openxmlformats.org/officeDocument/2006/relationships/tags" Target="../tags/tag1.xml"/><Relationship Id="rId19" Type="http://schemas.openxmlformats.org/officeDocument/2006/relationships/image" Target="../media/image9.emf"/><Relationship Id="rId18" Type="http://schemas.openxmlformats.org/officeDocument/2006/relationships/tags" Target="../tags/tag9.xml"/><Relationship Id="rId17" Type="http://schemas.openxmlformats.org/officeDocument/2006/relationships/image" Target="../media/image8.emf"/><Relationship Id="rId16" Type="http://schemas.openxmlformats.org/officeDocument/2006/relationships/tags" Target="../tags/tag8.xml"/><Relationship Id="rId15" Type="http://schemas.openxmlformats.org/officeDocument/2006/relationships/image" Target="../media/image7.emf"/><Relationship Id="rId14" Type="http://schemas.openxmlformats.org/officeDocument/2006/relationships/tags" Target="../tags/tag7.xml"/><Relationship Id="rId13" Type="http://schemas.openxmlformats.org/officeDocument/2006/relationships/image" Target="../media/image6.emf"/><Relationship Id="rId12" Type="http://schemas.openxmlformats.org/officeDocument/2006/relationships/tags" Target="../tags/tag6.xml"/><Relationship Id="rId11" Type="http://schemas.openxmlformats.org/officeDocument/2006/relationships/image" Target="../media/image5.emf"/><Relationship Id="rId10" Type="http://schemas.openxmlformats.org/officeDocument/2006/relationships/tags" Target="../tags/tag5.xm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tags" Target="../tags/tag34.xml"/><Relationship Id="rId7" Type="http://schemas.openxmlformats.org/officeDocument/2006/relationships/image" Target="../media/image16.png"/><Relationship Id="rId6" Type="http://schemas.openxmlformats.org/officeDocument/2006/relationships/tags" Target="../tags/tag33.xml"/><Relationship Id="rId5" Type="http://schemas.openxmlformats.org/officeDocument/2006/relationships/image" Target="../media/image9.emf"/><Relationship Id="rId4" Type="http://schemas.openxmlformats.org/officeDocument/2006/relationships/tags" Target="../tags/tag32.xml"/><Relationship Id="rId36" Type="http://schemas.openxmlformats.org/officeDocument/2006/relationships/tags" Target="../tags/tag52.xml"/><Relationship Id="rId35" Type="http://schemas.openxmlformats.org/officeDocument/2006/relationships/tags" Target="../tags/tag51.xml"/><Relationship Id="rId34" Type="http://schemas.openxmlformats.org/officeDocument/2006/relationships/tags" Target="../tags/tag50.xml"/><Relationship Id="rId33" Type="http://schemas.openxmlformats.org/officeDocument/2006/relationships/tags" Target="../tags/tag49.xml"/><Relationship Id="rId32" Type="http://schemas.openxmlformats.org/officeDocument/2006/relationships/tags" Target="../tags/tag48.xml"/><Relationship Id="rId31" Type="http://schemas.openxmlformats.org/officeDocument/2006/relationships/image" Target="../media/image19.emf"/><Relationship Id="rId30" Type="http://schemas.openxmlformats.org/officeDocument/2006/relationships/tags" Target="../tags/tag47.xml"/><Relationship Id="rId3" Type="http://schemas.openxmlformats.org/officeDocument/2006/relationships/image" Target="../media/image15.png"/><Relationship Id="rId29" Type="http://schemas.openxmlformats.org/officeDocument/2006/relationships/tags" Target="../tags/tag46.xml"/><Relationship Id="rId28" Type="http://schemas.openxmlformats.org/officeDocument/2006/relationships/tags" Target="../tags/tag45.xml"/><Relationship Id="rId27" Type="http://schemas.openxmlformats.org/officeDocument/2006/relationships/image" Target="../media/image10.emf"/><Relationship Id="rId26" Type="http://schemas.openxmlformats.org/officeDocument/2006/relationships/tags" Target="../tags/tag44.xml"/><Relationship Id="rId25" Type="http://schemas.openxmlformats.org/officeDocument/2006/relationships/tags" Target="../tags/tag43.xml"/><Relationship Id="rId24" Type="http://schemas.openxmlformats.org/officeDocument/2006/relationships/image" Target="../media/image13.emf"/><Relationship Id="rId23" Type="http://schemas.openxmlformats.org/officeDocument/2006/relationships/tags" Target="../tags/tag42.xml"/><Relationship Id="rId22" Type="http://schemas.openxmlformats.org/officeDocument/2006/relationships/tags" Target="../tags/tag41.xml"/><Relationship Id="rId21" Type="http://schemas.openxmlformats.org/officeDocument/2006/relationships/image" Target="../media/image8.emf"/><Relationship Id="rId20" Type="http://schemas.openxmlformats.org/officeDocument/2006/relationships/tags" Target="../tags/tag40.xml"/><Relationship Id="rId2" Type="http://schemas.openxmlformats.org/officeDocument/2006/relationships/tags" Target="../tags/tag31.xml"/><Relationship Id="rId19" Type="http://schemas.openxmlformats.org/officeDocument/2006/relationships/image" Target="../media/image7.emf"/><Relationship Id="rId18" Type="http://schemas.openxmlformats.org/officeDocument/2006/relationships/tags" Target="../tags/tag39.xml"/><Relationship Id="rId17" Type="http://schemas.openxmlformats.org/officeDocument/2006/relationships/image" Target="../media/image6.emf"/><Relationship Id="rId16" Type="http://schemas.openxmlformats.org/officeDocument/2006/relationships/tags" Target="../tags/tag38.xml"/><Relationship Id="rId15" Type="http://schemas.openxmlformats.org/officeDocument/2006/relationships/image" Target="../media/image5.emf"/><Relationship Id="rId14" Type="http://schemas.openxmlformats.org/officeDocument/2006/relationships/tags" Target="../tags/tag37.xml"/><Relationship Id="rId13" Type="http://schemas.openxmlformats.org/officeDocument/2006/relationships/image" Target="../media/image4.emf"/><Relationship Id="rId12" Type="http://schemas.openxmlformats.org/officeDocument/2006/relationships/tags" Target="../tags/tag36.xml"/><Relationship Id="rId11" Type="http://schemas.openxmlformats.org/officeDocument/2006/relationships/image" Target="../media/image18.png"/><Relationship Id="rId10" Type="http://schemas.openxmlformats.org/officeDocument/2006/relationships/tags" Target="../tags/tag35.xm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lvl1pPr>
              <a:defRPr baseline="0">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baseline="0">
                <a:latin typeface="Arial" panose="020B0604020202020204" pitchFamily="34" charset="0"/>
                <a:ea typeface="微软雅黑" panose="020B0503020204020204" charset="-122"/>
              </a:defRPr>
            </a:lvl1pPr>
            <a:lvl2pPr indent="0" eaLnBrk="1" fontAlgn="auto" latinLnBrk="0" hangingPunct="1">
              <a:defRPr baseline="0">
                <a:latin typeface="Arial" panose="020B0604020202020204" pitchFamily="34" charset="0"/>
                <a:ea typeface="微软雅黑" panose="020B0503020204020204" charset="-122"/>
              </a:defRPr>
            </a:lvl2pPr>
            <a:lvl3pPr indent="0" eaLnBrk="1" fontAlgn="auto" latinLnBrk="0" hangingPunct="1">
              <a:defRPr baseline="0">
                <a:latin typeface="Arial" panose="020B0604020202020204" pitchFamily="34" charset="0"/>
                <a:ea typeface="微软雅黑" panose="020B0503020204020204" charset="-122"/>
              </a:defRPr>
            </a:lvl3pPr>
            <a:lvl4pPr indent="0" eaLnBrk="1" fontAlgn="auto" latinLnBrk="0" hangingPunct="1">
              <a:defRPr baseline="0">
                <a:latin typeface="Arial" panose="020B0604020202020204" pitchFamily="34" charset="0"/>
                <a:ea typeface="微软雅黑" panose="020B0503020204020204" charset="-122"/>
              </a:defRPr>
            </a:lvl4pPr>
            <a:lvl5pPr indent="0" eaLnBrk="1" fontAlgn="auto" latinLnBrk="0" hangingPunct="1">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6" name="图片 5" descr="图片包含 黑色, 服装&#10;&#10;已生成高可信度的说明"/>
          <p:cNvPicPr>
            <a:picLocks noChangeAspect="1"/>
          </p:cNvPicPr>
          <p:nvPr>
            <p:custDataLst>
              <p:tags r:id="rId2"/>
            </p:custDataLst>
          </p:nvPr>
        </p:nvPicPr>
        <p:blipFill>
          <a:blip r:embed="rId3" cstate="screen"/>
          <a:stretch>
            <a:fillRect/>
          </a:stretch>
        </p:blipFill>
        <p:spPr>
          <a:xfrm>
            <a:off x="7394423" y="4423351"/>
            <a:ext cx="1199083" cy="1648739"/>
          </a:xfrm>
          <a:prstGeom prst="rect">
            <a:avLst/>
          </a:prstGeom>
        </p:spPr>
      </p:pic>
      <p:pic>
        <p:nvPicPr>
          <p:cNvPr id="7" name="图片 6"/>
          <p:cNvPicPr>
            <a:picLocks noChangeAspect="1"/>
          </p:cNvPicPr>
          <p:nvPr>
            <p:custDataLst>
              <p:tags r:id="rId4"/>
            </p:custDataLst>
          </p:nvPr>
        </p:nvPicPr>
        <p:blipFill>
          <a:blip r:embed="rId5" cstate="screen"/>
          <a:stretch>
            <a:fillRect/>
          </a:stretch>
        </p:blipFill>
        <p:spPr>
          <a:xfrm>
            <a:off x="1563663" y="4688388"/>
            <a:ext cx="1279701" cy="1465678"/>
          </a:xfrm>
          <a:prstGeom prst="rect">
            <a:avLst/>
          </a:prstGeom>
        </p:spPr>
      </p:pic>
      <p:pic>
        <p:nvPicPr>
          <p:cNvPr id="8" name="图片 7"/>
          <p:cNvPicPr>
            <a:picLocks noChangeAspect="1"/>
          </p:cNvPicPr>
          <p:nvPr>
            <p:custDataLst>
              <p:tags r:id="rId6"/>
            </p:custDataLst>
          </p:nvPr>
        </p:nvPicPr>
        <p:blipFill>
          <a:blip r:embed="rId7" cstate="screen"/>
          <a:stretch>
            <a:fillRect/>
          </a:stretch>
        </p:blipFill>
        <p:spPr>
          <a:xfrm>
            <a:off x="6648891" y="408359"/>
            <a:ext cx="1471986" cy="1460987"/>
          </a:xfrm>
          <a:prstGeom prst="rect">
            <a:avLst/>
          </a:prstGeom>
        </p:spPr>
      </p:pic>
      <p:pic>
        <p:nvPicPr>
          <p:cNvPr id="9" name="图片 8"/>
          <p:cNvPicPr>
            <a:picLocks noChangeAspect="1"/>
          </p:cNvPicPr>
          <p:nvPr>
            <p:custDataLst>
              <p:tags r:id="rId8"/>
            </p:custDataLst>
          </p:nvPr>
        </p:nvPicPr>
        <p:blipFill>
          <a:blip r:embed="rId9"/>
          <a:stretch>
            <a:fillRect/>
          </a:stretch>
        </p:blipFill>
        <p:spPr>
          <a:xfrm>
            <a:off x="412303" y="952367"/>
            <a:ext cx="1589878" cy="1566100"/>
          </a:xfrm>
          <a:prstGeom prst="rect">
            <a:avLst/>
          </a:prstGeom>
        </p:spPr>
      </p:pic>
      <p:pic>
        <p:nvPicPr>
          <p:cNvPr id="10" name="图片 9"/>
          <p:cNvPicPr>
            <a:picLocks noChangeAspect="1"/>
          </p:cNvPicPr>
          <p:nvPr>
            <p:custDataLst>
              <p:tags r:id="rId10"/>
            </p:custDataLst>
          </p:nvPr>
        </p:nvPicPr>
        <p:blipFill>
          <a:blip r:embed="rId11"/>
          <a:stretch>
            <a:fillRect/>
          </a:stretch>
        </p:blipFill>
        <p:spPr>
          <a:xfrm>
            <a:off x="7977353" y="1930548"/>
            <a:ext cx="1549125" cy="1578500"/>
          </a:xfrm>
          <a:prstGeom prst="rect">
            <a:avLst/>
          </a:prstGeom>
        </p:spPr>
      </p:pic>
      <p:pic>
        <p:nvPicPr>
          <p:cNvPr id="11" name="图片 10"/>
          <p:cNvPicPr>
            <a:picLocks noChangeAspect="1"/>
          </p:cNvPicPr>
          <p:nvPr>
            <p:custDataLst>
              <p:tags r:id="rId12"/>
            </p:custDataLst>
          </p:nvPr>
        </p:nvPicPr>
        <p:blipFill>
          <a:blip r:embed="rId13"/>
          <a:stretch>
            <a:fillRect/>
          </a:stretch>
        </p:blipFill>
        <p:spPr>
          <a:xfrm>
            <a:off x="2070234" y="2307750"/>
            <a:ext cx="1023188" cy="947100"/>
          </a:xfrm>
          <a:prstGeom prst="rect">
            <a:avLst/>
          </a:prstGeom>
        </p:spPr>
      </p:pic>
      <p:pic>
        <p:nvPicPr>
          <p:cNvPr id="12" name="图片 11"/>
          <p:cNvPicPr>
            <a:picLocks noChangeAspect="1"/>
          </p:cNvPicPr>
          <p:nvPr>
            <p:custDataLst>
              <p:tags r:id="rId14"/>
            </p:custDataLst>
          </p:nvPr>
        </p:nvPicPr>
        <p:blipFill>
          <a:blip r:embed="rId15"/>
          <a:stretch>
            <a:fillRect/>
          </a:stretch>
        </p:blipFill>
        <p:spPr>
          <a:xfrm>
            <a:off x="10507509" y="2086512"/>
            <a:ext cx="860625" cy="813167"/>
          </a:xfrm>
          <a:prstGeom prst="rect">
            <a:avLst/>
          </a:prstGeom>
        </p:spPr>
      </p:pic>
      <p:pic>
        <p:nvPicPr>
          <p:cNvPr id="13" name="图片 12"/>
          <p:cNvPicPr>
            <a:picLocks noChangeAspect="1"/>
          </p:cNvPicPr>
          <p:nvPr>
            <p:custDataLst>
              <p:tags r:id="rId16"/>
            </p:custDataLst>
          </p:nvPr>
        </p:nvPicPr>
        <p:blipFill>
          <a:blip r:embed="rId17"/>
          <a:stretch>
            <a:fillRect/>
          </a:stretch>
        </p:blipFill>
        <p:spPr>
          <a:xfrm>
            <a:off x="2011909" y="278829"/>
            <a:ext cx="1357875" cy="1186267"/>
          </a:xfrm>
          <a:prstGeom prst="rect">
            <a:avLst/>
          </a:prstGeom>
        </p:spPr>
      </p:pic>
      <p:pic>
        <p:nvPicPr>
          <p:cNvPr id="14" name="图片 13"/>
          <p:cNvPicPr>
            <a:picLocks noChangeAspect="1"/>
          </p:cNvPicPr>
          <p:nvPr>
            <p:custDataLst>
              <p:tags r:id="rId18"/>
            </p:custDataLst>
          </p:nvPr>
        </p:nvPicPr>
        <p:blipFill>
          <a:blip r:embed="rId19"/>
          <a:stretch>
            <a:fillRect/>
          </a:stretch>
        </p:blipFill>
        <p:spPr>
          <a:xfrm>
            <a:off x="112294" y="5585783"/>
            <a:ext cx="4513500" cy="602700"/>
          </a:xfrm>
          <a:prstGeom prst="rect">
            <a:avLst/>
          </a:prstGeom>
        </p:spPr>
      </p:pic>
      <p:pic>
        <p:nvPicPr>
          <p:cNvPr id="15" name="图片 14"/>
          <p:cNvPicPr>
            <a:picLocks noChangeAspect="1"/>
          </p:cNvPicPr>
          <p:nvPr>
            <p:custDataLst>
              <p:tags r:id="rId20"/>
            </p:custDataLst>
          </p:nvPr>
        </p:nvPicPr>
        <p:blipFill>
          <a:blip r:embed="rId21"/>
          <a:stretch>
            <a:fillRect/>
          </a:stretch>
        </p:blipFill>
        <p:spPr>
          <a:xfrm>
            <a:off x="4153687" y="5828600"/>
            <a:ext cx="4456125" cy="516600"/>
          </a:xfrm>
          <a:prstGeom prst="rect">
            <a:avLst/>
          </a:prstGeom>
        </p:spPr>
      </p:pic>
      <p:pic>
        <p:nvPicPr>
          <p:cNvPr id="16" name="图片 15"/>
          <p:cNvPicPr>
            <a:picLocks noChangeAspect="1"/>
          </p:cNvPicPr>
          <p:nvPr>
            <p:custDataLst>
              <p:tags r:id="rId22"/>
            </p:custDataLst>
          </p:nvPr>
        </p:nvPicPr>
        <p:blipFill>
          <a:blip r:embed="rId19"/>
          <a:stretch>
            <a:fillRect/>
          </a:stretch>
        </p:blipFill>
        <p:spPr>
          <a:xfrm flipH="1">
            <a:off x="8669020" y="5828665"/>
            <a:ext cx="3343910" cy="490855"/>
          </a:xfrm>
          <a:prstGeom prst="rect">
            <a:avLst/>
          </a:prstGeom>
        </p:spPr>
      </p:pic>
      <p:pic>
        <p:nvPicPr>
          <p:cNvPr id="17" name="图片 16"/>
          <p:cNvPicPr>
            <a:picLocks noChangeAspect="1"/>
          </p:cNvPicPr>
          <p:nvPr>
            <p:custDataLst>
              <p:tags r:id="rId23"/>
            </p:custDataLst>
          </p:nvPr>
        </p:nvPicPr>
        <p:blipFill>
          <a:blip r:embed="rId21"/>
          <a:stretch>
            <a:fillRect/>
          </a:stretch>
        </p:blipFill>
        <p:spPr>
          <a:xfrm>
            <a:off x="1461244" y="6330214"/>
            <a:ext cx="3133172" cy="363230"/>
          </a:xfrm>
          <a:prstGeom prst="rect">
            <a:avLst/>
          </a:prstGeom>
        </p:spPr>
      </p:pic>
      <p:pic>
        <p:nvPicPr>
          <p:cNvPr id="18" name="图片 17"/>
          <p:cNvPicPr>
            <a:picLocks noChangeAspect="1"/>
          </p:cNvPicPr>
          <p:nvPr>
            <p:custDataLst>
              <p:tags r:id="rId24"/>
            </p:custDataLst>
          </p:nvPr>
        </p:nvPicPr>
        <p:blipFill>
          <a:blip r:embed="rId21"/>
          <a:stretch>
            <a:fillRect/>
          </a:stretch>
        </p:blipFill>
        <p:spPr>
          <a:xfrm>
            <a:off x="6107883" y="6406402"/>
            <a:ext cx="3133172" cy="363230"/>
          </a:xfrm>
          <a:prstGeom prst="rect">
            <a:avLst/>
          </a:prstGeom>
        </p:spPr>
      </p:pic>
      <p:pic>
        <p:nvPicPr>
          <p:cNvPr id="19" name="图片 18" descr="图片包含 照片&#10;&#10;已生成极高可信度的说明"/>
          <p:cNvPicPr>
            <a:picLocks noChangeAspect="1"/>
          </p:cNvPicPr>
          <p:nvPr>
            <p:custDataLst>
              <p:tags r:id="rId25"/>
            </p:custDataLst>
          </p:nvPr>
        </p:nvPicPr>
        <p:blipFill>
          <a:blip r:embed="rId26" cstate="screen"/>
          <a:stretch>
            <a:fillRect/>
          </a:stretch>
        </p:blipFill>
        <p:spPr>
          <a:xfrm>
            <a:off x="4758792" y="3922825"/>
            <a:ext cx="2213985" cy="3046732"/>
          </a:xfrm>
          <a:prstGeom prst="rect">
            <a:avLst/>
          </a:prstGeom>
        </p:spPr>
      </p:pic>
      <p:pic>
        <p:nvPicPr>
          <p:cNvPr id="20" name="图片 19"/>
          <p:cNvPicPr>
            <a:picLocks noChangeAspect="1"/>
          </p:cNvPicPr>
          <p:nvPr>
            <p:custDataLst>
              <p:tags r:id="rId27"/>
            </p:custDataLst>
          </p:nvPr>
        </p:nvPicPr>
        <p:blipFill>
          <a:blip r:embed="rId28">
            <a:duotone>
              <a:schemeClr val="accent5">
                <a:shade val="45000"/>
                <a:satMod val="135000"/>
              </a:schemeClr>
              <a:prstClr val="white"/>
            </a:duotone>
          </a:blip>
          <a:stretch>
            <a:fillRect/>
          </a:stretch>
        </p:blipFill>
        <p:spPr>
          <a:xfrm>
            <a:off x="3379512" y="1100945"/>
            <a:ext cx="4542247" cy="2988982"/>
          </a:xfrm>
          <a:prstGeom prst="rect">
            <a:avLst/>
          </a:prstGeom>
        </p:spPr>
      </p:pic>
      <p:pic>
        <p:nvPicPr>
          <p:cNvPr id="21" name="图片 20"/>
          <p:cNvPicPr>
            <a:picLocks noChangeAspect="1"/>
          </p:cNvPicPr>
          <p:nvPr>
            <p:custDataLst>
              <p:tags r:id="rId29"/>
            </p:custDataLst>
          </p:nvPr>
        </p:nvPicPr>
        <p:blipFill>
          <a:blip r:embed="rId11"/>
          <a:stretch>
            <a:fillRect/>
          </a:stretch>
        </p:blipFill>
        <p:spPr>
          <a:xfrm rot="3150709">
            <a:off x="9768122" y="3435320"/>
            <a:ext cx="1924096" cy="1960581"/>
          </a:xfrm>
          <a:prstGeom prst="rect">
            <a:avLst/>
          </a:prstGeom>
        </p:spPr>
      </p:pic>
      <p:pic>
        <p:nvPicPr>
          <p:cNvPr id="22" name="图片 21"/>
          <p:cNvPicPr>
            <a:picLocks noChangeAspect="1"/>
          </p:cNvPicPr>
          <p:nvPr>
            <p:custDataLst>
              <p:tags r:id="rId30"/>
            </p:custDataLst>
          </p:nvPr>
        </p:nvPicPr>
        <p:blipFill>
          <a:blip r:embed="rId13"/>
          <a:stretch>
            <a:fillRect/>
          </a:stretch>
        </p:blipFill>
        <p:spPr>
          <a:xfrm>
            <a:off x="8839390" y="4838066"/>
            <a:ext cx="1023188" cy="947100"/>
          </a:xfrm>
          <a:prstGeom prst="rect">
            <a:avLst/>
          </a:prstGeom>
        </p:spPr>
      </p:pic>
      <p:pic>
        <p:nvPicPr>
          <p:cNvPr id="23" name="图片 22"/>
          <p:cNvPicPr>
            <a:picLocks noChangeAspect="1"/>
          </p:cNvPicPr>
          <p:nvPr>
            <p:custDataLst>
              <p:tags r:id="rId31"/>
            </p:custDataLst>
          </p:nvPr>
        </p:nvPicPr>
        <p:blipFill>
          <a:blip r:embed="rId13"/>
          <a:stretch>
            <a:fillRect/>
          </a:stretch>
        </p:blipFill>
        <p:spPr>
          <a:xfrm>
            <a:off x="3586917" y="3987491"/>
            <a:ext cx="1023188" cy="947100"/>
          </a:xfrm>
          <a:prstGeom prst="rect">
            <a:avLst/>
          </a:prstGeom>
        </p:spPr>
      </p:pic>
      <p:pic>
        <p:nvPicPr>
          <p:cNvPr id="24" name="图片 23"/>
          <p:cNvPicPr>
            <a:picLocks noChangeAspect="1"/>
          </p:cNvPicPr>
          <p:nvPr>
            <p:custDataLst>
              <p:tags r:id="rId32"/>
            </p:custDataLst>
          </p:nvPr>
        </p:nvPicPr>
        <p:blipFill>
          <a:blip r:embed="rId17" cstate="screen"/>
          <a:stretch>
            <a:fillRect/>
          </a:stretch>
        </p:blipFill>
        <p:spPr>
          <a:xfrm>
            <a:off x="685992" y="4624067"/>
            <a:ext cx="843183" cy="736622"/>
          </a:xfrm>
          <a:prstGeom prst="rect">
            <a:avLst/>
          </a:prstGeom>
        </p:spPr>
      </p:pic>
      <p:pic>
        <p:nvPicPr>
          <p:cNvPr id="25" name="图片 24"/>
          <p:cNvPicPr>
            <a:picLocks noChangeAspect="1"/>
          </p:cNvPicPr>
          <p:nvPr>
            <p:custDataLst>
              <p:tags r:id="rId33"/>
            </p:custDataLst>
          </p:nvPr>
        </p:nvPicPr>
        <p:blipFill>
          <a:blip r:embed="rId34" cstate="screen"/>
          <a:stretch>
            <a:fillRect/>
          </a:stretch>
        </p:blipFill>
        <p:spPr>
          <a:xfrm>
            <a:off x="8939607" y="514945"/>
            <a:ext cx="2120415" cy="1029403"/>
          </a:xfrm>
          <a:prstGeom prst="rect">
            <a:avLst/>
          </a:prstGeom>
        </p:spPr>
      </p:pic>
      <p:pic>
        <p:nvPicPr>
          <p:cNvPr id="27" name="图片 26"/>
          <p:cNvPicPr>
            <a:picLocks noChangeAspect="1"/>
          </p:cNvPicPr>
          <p:nvPr>
            <p:custDataLst>
              <p:tags r:id="rId35"/>
            </p:custDataLst>
          </p:nvPr>
        </p:nvPicPr>
        <p:blipFill>
          <a:blip r:embed="rId36" cstate="screen"/>
          <a:stretch>
            <a:fillRect/>
          </a:stretch>
        </p:blipFill>
        <p:spPr>
          <a:xfrm>
            <a:off x="3596238" y="335381"/>
            <a:ext cx="797065" cy="933315"/>
          </a:xfrm>
          <a:prstGeom prst="rect">
            <a:avLst/>
          </a:prstGeom>
        </p:spPr>
      </p:pic>
      <p:sp>
        <p:nvSpPr>
          <p:cNvPr id="2" name="标题 1"/>
          <p:cNvSpPr>
            <a:spLocks noGrp="1"/>
          </p:cNvSpPr>
          <p:nvPr>
            <p:ph type="title" hasCustomPrompt="1"/>
            <p:custDataLst>
              <p:tags r:id="rId37"/>
            </p:custDataLst>
          </p:nvPr>
        </p:nvSpPr>
        <p:spPr>
          <a:xfrm rot="21240000">
            <a:off x="3728391" y="1628617"/>
            <a:ext cx="3883580" cy="1017720"/>
          </a:xfrm>
        </p:spPr>
        <p:txBody>
          <a:bodyPr vert="horz" lIns="90000" tIns="46800" rIns="90000" bIns="46800" rtlCol="0" anchor="ctr"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bg1"/>
                </a:solidFill>
                <a:uFillTx/>
                <a:latin typeface="微软雅黑" panose="020B0503020204020204" charset="-122"/>
                <a:ea typeface="微软雅黑" panose="020B0503020204020204" charset="-122"/>
                <a:cs typeface="+mj-cs"/>
                <a:sym typeface="+mn-ea"/>
              </a:defRPr>
            </a:lvl1pPr>
          </a:lstStyle>
          <a:p>
            <a:pPr lvl="0"/>
            <a:r>
              <a:rPr>
                <a:sym typeface="+mn-ea"/>
              </a:rPr>
              <a:t>编辑标题</a:t>
            </a:r>
            <a:endParaRPr>
              <a:sym typeface="+mn-ea"/>
            </a:endParaRPr>
          </a:p>
        </p:txBody>
      </p:sp>
      <p:sp>
        <p:nvSpPr>
          <p:cNvPr id="3" name="日期占位符 2"/>
          <p:cNvSpPr>
            <a:spLocks noGrp="1"/>
          </p:cNvSpPr>
          <p:nvPr>
            <p:ph type="dt" sz="half" idx="10"/>
            <p:custDataLst>
              <p:tags r:id="rId38"/>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9"/>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0"/>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transition>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513BA071-EED0-407C-99D7-3A2571B8F849}" type="datetimeFigureOut">
              <a:rPr lang="zh-CN" altLang="en-US">
                <a:solidFill>
                  <a:prstClr val="black">
                    <a:tint val="75000"/>
                  </a:prstClr>
                </a:solidFill>
              </a:rPr>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fld id="{7C2B88D0-A49F-4D72-A64B-5D8AEDA83646}" type="slidenum">
              <a:rPr lang="zh-CN" altLang="en-US"/>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自定义版式">
    <p:bg>
      <p:bgPr>
        <a:solidFill>
          <a:schemeClr val="bg1"/>
        </a:solidFill>
        <a:effectLst/>
      </p:bgPr>
    </p:bg>
    <p:spTree>
      <p:nvGrpSpPr>
        <p:cNvPr id="1" name=""/>
        <p:cNvGrpSpPr/>
        <p:nvPr/>
      </p:nvGrpSpPr>
      <p:grpSpPr>
        <a:xfrm>
          <a:off x="0" y="0"/>
          <a:ext cx="0" cy="0"/>
          <a:chOff x="0" y="0"/>
          <a:chExt cx="0" cy="0"/>
        </a:xfrm>
      </p:grpSpPr>
      <p:grpSp>
        <p:nvGrpSpPr>
          <p:cNvPr id="6146" name="组合 4"/>
          <p:cNvGrpSpPr/>
          <p:nvPr userDrawn="1"/>
        </p:nvGrpSpPr>
        <p:grpSpPr>
          <a:xfrm>
            <a:off x="536575" y="-6350"/>
            <a:ext cx="11664950" cy="377825"/>
            <a:chOff x="798" y="5"/>
            <a:chExt cx="18447" cy="595"/>
          </a:xfrm>
        </p:grpSpPr>
        <p:sp>
          <p:nvSpPr>
            <p:cNvPr id="3" name="任意多边形 2"/>
            <p:cNvSpPr/>
            <p:nvPr userDrawn="1"/>
          </p:nvSpPr>
          <p:spPr>
            <a:xfrm>
              <a:off x="820" y="5"/>
              <a:ext cx="18425" cy="575"/>
            </a:xfrm>
            <a:custGeom>
              <a:avLst/>
              <a:gdLst>
                <a:gd name="connsiteX0" fmla="*/ 0 w 18365"/>
                <a:gd name="connsiteY0" fmla="*/ 562 h 575"/>
                <a:gd name="connsiteX1" fmla="*/ 434 w 18365"/>
                <a:gd name="connsiteY1" fmla="*/ 3 h 575"/>
                <a:gd name="connsiteX2" fmla="*/ 18365 w 18365"/>
                <a:gd name="connsiteY2" fmla="*/ 0 h 575"/>
                <a:gd name="connsiteX3" fmla="*/ 18365 w 18365"/>
                <a:gd name="connsiteY3" fmla="*/ 575 h 575"/>
                <a:gd name="connsiteX4" fmla="*/ 2 w 18365"/>
                <a:gd name="connsiteY4" fmla="*/ 575 h 575"/>
                <a:gd name="connsiteX5" fmla="*/ 0 w 18365"/>
                <a:gd name="connsiteY5" fmla="*/ 562 h 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65" h="575">
                  <a:moveTo>
                    <a:pt x="0" y="562"/>
                  </a:moveTo>
                  <a:lnTo>
                    <a:pt x="434" y="3"/>
                  </a:lnTo>
                  <a:lnTo>
                    <a:pt x="18365" y="0"/>
                  </a:lnTo>
                  <a:lnTo>
                    <a:pt x="18365" y="575"/>
                  </a:lnTo>
                  <a:lnTo>
                    <a:pt x="2" y="575"/>
                  </a:lnTo>
                  <a:lnTo>
                    <a:pt x="0" y="562"/>
                  </a:lnTo>
                  <a:close/>
                </a:path>
              </a:pathLst>
            </a:custGeom>
            <a:solidFill>
              <a:srgbClr val="D5E8DF"/>
            </a:solidFill>
            <a:ln>
              <a:noFill/>
            </a:ln>
            <a:extLst>
              <a:ext uri="{909E8E84-426E-40DD-AFC4-6F175D3DCCD1}">
                <a14:hiddenFill xmlns:a14="http://schemas.microsoft.com/office/drawing/2010/main">
                  <a:solidFill>
                    <a:srgbClr val="C3E4D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cxnSp>
          <p:nvCxnSpPr>
            <p:cNvPr id="8" name="直接连接符 7"/>
            <p:cNvCxnSpPr/>
            <p:nvPr userDrawn="1"/>
          </p:nvCxnSpPr>
          <p:spPr>
            <a:xfrm>
              <a:off x="798" y="600"/>
              <a:ext cx="18425" cy="0"/>
            </a:xfrm>
            <a:prstGeom prst="line">
              <a:avLst/>
            </a:prstGeom>
            <a:ln w="19050" cap="flat">
              <a:solidFill>
                <a:srgbClr val="37A76F"/>
              </a:solidFill>
              <a:prstDash val="solid"/>
              <a:headEnd type="none"/>
              <a:tailEnd type="none"/>
            </a:ln>
          </p:spPr>
          <p:style>
            <a:lnRef idx="1">
              <a:schemeClr val="accent1"/>
            </a:lnRef>
            <a:fillRef idx="0">
              <a:schemeClr val="accent1"/>
            </a:fillRef>
            <a:effectRef idx="0">
              <a:schemeClr val="accent1"/>
            </a:effectRef>
            <a:fontRef idx="minor">
              <a:schemeClr val="tx1"/>
            </a:fontRef>
          </p:style>
        </p:cxnSp>
      </p:grpSp>
      <p:sp>
        <p:nvSpPr>
          <p:cNvPr id="19" name="文本框 18"/>
          <p:cNvSpPr txBox="1"/>
          <p:nvPr userDrawn="1"/>
        </p:nvSpPr>
        <p:spPr>
          <a:xfrm>
            <a:off x="680085" y="-112395"/>
            <a:ext cx="9898380" cy="569421"/>
          </a:xfrm>
          <a:prstGeom prst="snip1Rect">
            <a:avLst/>
          </a:prstGeom>
          <a:noFill/>
          <a:effectLst>
            <a:innerShdw blurRad="114300">
              <a:schemeClr val="bg1"/>
            </a:innerShdw>
          </a:effectLst>
        </p:spPr>
        <p:txBody>
          <a:bodyPr wrap="square" rtlCol="0">
            <a:spAutoFit/>
          </a:bodyPr>
          <a:p>
            <a:pPr fontAlgn="base"/>
            <a:r>
              <a:rPr lang="zh-CN" altLang="en-US" sz="2800" b="1" strike="noStrike" noProof="1">
                <a:solidFill>
                  <a:schemeClr val="tx1"/>
                </a:solidFill>
                <a:latin typeface="黑体" panose="02010609060101010101" charset="-122"/>
                <a:ea typeface="黑体" panose="02010609060101010101" charset="-122"/>
                <a:cs typeface="黑体" panose="02010609060101010101" charset="-122"/>
              </a:rPr>
              <a:t>第二单元　夏商周时期：早期国家与社会变革</a:t>
            </a:r>
            <a:endParaRPr lang="zh-CN" altLang="en-US" sz="2800" b="1" strike="noStrike" noProof="1">
              <a:solidFill>
                <a:schemeClr val="tx1"/>
              </a:solidFill>
              <a:latin typeface="黑体" panose="02010609060101010101" charset="-122"/>
              <a:ea typeface="黑体" panose="02010609060101010101" charset="-122"/>
              <a:cs typeface="黑体" panose="02010609060101010101" charset="-122"/>
            </a:endParaRPr>
          </a:p>
        </p:txBody>
      </p:sp>
      <p:sp>
        <p:nvSpPr>
          <p:cNvPr id="5" name="平行四边形 4">
            <a:hlinkClick r:id="" action="ppaction://noaction"/>
          </p:cNvPr>
          <p:cNvSpPr/>
          <p:nvPr userDrawn="1"/>
        </p:nvSpPr>
        <p:spPr>
          <a:xfrm>
            <a:off x="10317163" y="0"/>
            <a:ext cx="1873250" cy="360363"/>
          </a:xfrm>
          <a:prstGeom prst="parallelogram">
            <a:avLst>
              <a:gd name="adj" fmla="val 7504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2000" b="1" strike="noStrike" noProof="1">
                <a:solidFill>
                  <a:schemeClr val="tx1"/>
                </a:solidFill>
                <a:latin typeface="黑体" panose="02010609060101010101" charset="-122"/>
                <a:ea typeface="黑体" panose="02010609060101010101" charset="-122"/>
                <a:sym typeface="+mn-ea"/>
              </a:rPr>
              <a:t>返回目录</a:t>
            </a:r>
            <a:endParaRPr lang="zh-CN" altLang="en-US" sz="2000" b="1" strike="noStrike" noProof="1">
              <a:solidFill>
                <a:schemeClr val="tx1"/>
              </a:solidFill>
              <a:latin typeface="黑体" panose="02010609060101010101" charset="-122"/>
              <a:ea typeface="黑体" panose="02010609060101010101" charset="-122"/>
              <a:sym typeface="+mn-ea"/>
            </a:endParaRPr>
          </a:p>
        </p:txBody>
      </p:sp>
      <p:grpSp>
        <p:nvGrpSpPr>
          <p:cNvPr id="6151" name="组合 9"/>
          <p:cNvGrpSpPr/>
          <p:nvPr userDrawn="1"/>
        </p:nvGrpSpPr>
        <p:grpSpPr>
          <a:xfrm>
            <a:off x="0" y="6737350"/>
            <a:ext cx="12195175" cy="122238"/>
            <a:chOff x="1" y="9860"/>
            <a:chExt cx="19172" cy="306"/>
          </a:xfrm>
        </p:grpSpPr>
        <p:sp>
          <p:nvSpPr>
            <p:cNvPr id="6" name="矩形 5"/>
            <p:cNvSpPr/>
            <p:nvPr userDrawn="1"/>
          </p:nvSpPr>
          <p:spPr>
            <a:xfrm>
              <a:off x="17" y="9880"/>
              <a:ext cx="19157" cy="286"/>
            </a:xfrm>
            <a:prstGeom prst="rect">
              <a:avLst/>
            </a:prstGeom>
            <a:solidFill>
              <a:srgbClr val="D5E8DF"/>
            </a:solidFill>
            <a:ln w="19050">
              <a:solidFill>
                <a:srgbClr val="C3E4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cxnSp>
          <p:nvCxnSpPr>
            <p:cNvPr id="4" name="直接连接符 3"/>
            <p:cNvCxnSpPr/>
            <p:nvPr userDrawn="1"/>
          </p:nvCxnSpPr>
          <p:spPr>
            <a:xfrm>
              <a:off x="1" y="9860"/>
              <a:ext cx="19157" cy="0"/>
            </a:xfrm>
            <a:prstGeom prst="line">
              <a:avLst/>
            </a:prstGeom>
            <a:ln w="19050" cap="flat">
              <a:solidFill>
                <a:srgbClr val="4FA773"/>
              </a:solidFill>
              <a:prstDash val="solid"/>
              <a:headEnd type="none"/>
              <a:tailEnd type="none"/>
            </a:ln>
          </p:spPr>
          <p:style>
            <a:lnRef idx="1">
              <a:schemeClr val="accent1"/>
            </a:lnRef>
            <a:fillRef idx="0">
              <a:schemeClr val="accent1"/>
            </a:fillRef>
            <a:effectRef idx="0">
              <a:schemeClr val="accent1"/>
            </a:effectRef>
            <a:fontRef idx="minor">
              <a:schemeClr val="tx1"/>
            </a:fontRef>
          </p:style>
        </p:cxnSp>
      </p:grpSp>
      <p:pic>
        <p:nvPicPr>
          <p:cNvPr id="6154" name="图片 1" descr="2022《万唯中考试题研究》封面"/>
          <p:cNvPicPr>
            <a:picLocks noChangeAspect="1"/>
          </p:cNvPicPr>
          <p:nvPr userDrawn="1"/>
        </p:nvPicPr>
        <p:blipFill>
          <a:blip r:embed="rId2"/>
          <a:stretch>
            <a:fillRect/>
          </a:stretch>
        </p:blipFill>
        <p:spPr>
          <a:xfrm>
            <a:off x="0" y="12700"/>
            <a:ext cx="644525" cy="554038"/>
          </a:xfrm>
          <a:prstGeom prst="rect">
            <a:avLst/>
          </a:prstGeom>
          <a:noFill/>
          <a:ln w="9525">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自定义版式">
    <p:bg>
      <p:bgPr>
        <a:solidFill>
          <a:schemeClr val="bg1"/>
        </a:solidFill>
        <a:effectLst/>
      </p:bgPr>
    </p:bg>
    <p:spTree>
      <p:nvGrpSpPr>
        <p:cNvPr id="1" name=""/>
        <p:cNvGrpSpPr/>
        <p:nvPr/>
      </p:nvGrpSpPr>
      <p:grpSpPr>
        <a:xfrm>
          <a:off x="0" y="0"/>
          <a:ext cx="0" cy="0"/>
          <a:chOff x="0" y="0"/>
          <a:chExt cx="0" cy="0"/>
        </a:xfrm>
      </p:grpSpPr>
      <p:grpSp>
        <p:nvGrpSpPr>
          <p:cNvPr id="5122" name="组合 4"/>
          <p:cNvGrpSpPr/>
          <p:nvPr userDrawn="1"/>
        </p:nvGrpSpPr>
        <p:grpSpPr>
          <a:xfrm>
            <a:off x="536575" y="-6350"/>
            <a:ext cx="11664950" cy="377825"/>
            <a:chOff x="798" y="5"/>
            <a:chExt cx="18447" cy="595"/>
          </a:xfrm>
        </p:grpSpPr>
        <p:sp>
          <p:nvSpPr>
            <p:cNvPr id="7" name="任意多边形 6"/>
            <p:cNvSpPr/>
            <p:nvPr userDrawn="1"/>
          </p:nvSpPr>
          <p:spPr>
            <a:xfrm>
              <a:off x="820" y="5"/>
              <a:ext cx="18425" cy="575"/>
            </a:xfrm>
            <a:custGeom>
              <a:avLst/>
              <a:gdLst>
                <a:gd name="connsiteX0" fmla="*/ 0 w 18365"/>
                <a:gd name="connsiteY0" fmla="*/ 562 h 575"/>
                <a:gd name="connsiteX1" fmla="*/ 434 w 18365"/>
                <a:gd name="connsiteY1" fmla="*/ 3 h 575"/>
                <a:gd name="connsiteX2" fmla="*/ 18365 w 18365"/>
                <a:gd name="connsiteY2" fmla="*/ 0 h 575"/>
                <a:gd name="connsiteX3" fmla="*/ 18365 w 18365"/>
                <a:gd name="connsiteY3" fmla="*/ 575 h 575"/>
                <a:gd name="connsiteX4" fmla="*/ 2 w 18365"/>
                <a:gd name="connsiteY4" fmla="*/ 575 h 575"/>
                <a:gd name="connsiteX5" fmla="*/ 0 w 18365"/>
                <a:gd name="connsiteY5" fmla="*/ 562 h 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65" h="575">
                  <a:moveTo>
                    <a:pt x="0" y="562"/>
                  </a:moveTo>
                  <a:lnTo>
                    <a:pt x="434" y="3"/>
                  </a:lnTo>
                  <a:lnTo>
                    <a:pt x="18365" y="0"/>
                  </a:lnTo>
                  <a:lnTo>
                    <a:pt x="18365" y="575"/>
                  </a:lnTo>
                  <a:lnTo>
                    <a:pt x="2" y="575"/>
                  </a:lnTo>
                  <a:lnTo>
                    <a:pt x="0" y="562"/>
                  </a:lnTo>
                  <a:close/>
                </a:path>
              </a:pathLst>
            </a:custGeom>
            <a:solidFill>
              <a:srgbClr val="D5E8DF"/>
            </a:solidFill>
            <a:ln>
              <a:noFill/>
            </a:ln>
            <a:extLst>
              <a:ext uri="{909E8E84-426E-40DD-AFC4-6F175D3DCCD1}">
                <a14:hiddenFill xmlns:a14="http://schemas.microsoft.com/office/drawing/2010/main">
                  <a:solidFill>
                    <a:srgbClr val="C3E4D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cxnSp>
          <p:nvCxnSpPr>
            <p:cNvPr id="9" name="直接连接符 8"/>
            <p:cNvCxnSpPr/>
            <p:nvPr userDrawn="1"/>
          </p:nvCxnSpPr>
          <p:spPr>
            <a:xfrm>
              <a:off x="798" y="600"/>
              <a:ext cx="18425" cy="0"/>
            </a:xfrm>
            <a:prstGeom prst="line">
              <a:avLst/>
            </a:prstGeom>
            <a:ln w="19050" cap="flat">
              <a:solidFill>
                <a:srgbClr val="37A76F"/>
              </a:solidFill>
              <a:prstDash val="solid"/>
              <a:headEnd type="none"/>
              <a:tailEnd type="none"/>
            </a:ln>
          </p:spPr>
          <p:style>
            <a:lnRef idx="1">
              <a:schemeClr val="accent1"/>
            </a:lnRef>
            <a:fillRef idx="0">
              <a:schemeClr val="accent1"/>
            </a:fillRef>
            <a:effectRef idx="0">
              <a:schemeClr val="accent1"/>
            </a:effectRef>
            <a:fontRef idx="minor">
              <a:schemeClr val="tx1"/>
            </a:fontRef>
          </p:style>
        </p:cxnSp>
      </p:grpSp>
      <p:sp>
        <p:nvSpPr>
          <p:cNvPr id="19" name="文本框 18"/>
          <p:cNvSpPr txBox="1"/>
          <p:nvPr userDrawn="1"/>
        </p:nvSpPr>
        <p:spPr>
          <a:xfrm>
            <a:off x="680085" y="-112395"/>
            <a:ext cx="11323320" cy="569421"/>
          </a:xfrm>
          <a:prstGeom prst="snip1Rect">
            <a:avLst/>
          </a:prstGeom>
          <a:noFill/>
          <a:effectLst>
            <a:innerShdw blurRad="114300">
              <a:schemeClr val="bg1"/>
            </a:innerShdw>
          </a:effectLst>
        </p:spPr>
        <p:txBody>
          <a:bodyPr wrap="square" rtlCol="0">
            <a:spAutoFit/>
          </a:bodyPr>
          <a:p>
            <a:pPr fontAlgn="base"/>
            <a:r>
              <a:rPr lang="zh-CN" altLang="en-US" sz="2800" b="1" strike="noStrike" noProof="1">
                <a:solidFill>
                  <a:schemeClr val="tx1"/>
                </a:solidFill>
                <a:latin typeface="黑体" panose="02010609060101010101" charset="-122"/>
                <a:ea typeface="黑体" panose="02010609060101010101" charset="-122"/>
                <a:cs typeface="黑体" panose="02010609060101010101" charset="-122"/>
              </a:rPr>
              <a:t>第五单元  隋唐时期：繁荣与开放的时代</a:t>
            </a:r>
            <a:endParaRPr lang="zh-CN" altLang="en-US" sz="2800" b="1" strike="noStrike" noProof="1">
              <a:solidFill>
                <a:schemeClr val="tx1"/>
              </a:solidFill>
              <a:latin typeface="黑体" panose="02010609060101010101" charset="-122"/>
              <a:ea typeface="黑体" panose="02010609060101010101" charset="-122"/>
              <a:cs typeface="黑体" panose="02010609060101010101" charset="-122"/>
            </a:endParaRPr>
          </a:p>
        </p:txBody>
      </p:sp>
      <p:grpSp>
        <p:nvGrpSpPr>
          <p:cNvPr id="5126" name="组合 9"/>
          <p:cNvGrpSpPr/>
          <p:nvPr userDrawn="1"/>
        </p:nvGrpSpPr>
        <p:grpSpPr>
          <a:xfrm>
            <a:off x="0" y="6737350"/>
            <a:ext cx="12195175" cy="122238"/>
            <a:chOff x="1" y="9860"/>
            <a:chExt cx="19172" cy="306"/>
          </a:xfrm>
        </p:grpSpPr>
        <p:sp>
          <p:nvSpPr>
            <p:cNvPr id="6" name="矩形 5"/>
            <p:cNvSpPr/>
            <p:nvPr userDrawn="1"/>
          </p:nvSpPr>
          <p:spPr>
            <a:xfrm>
              <a:off x="17" y="9880"/>
              <a:ext cx="19157" cy="286"/>
            </a:xfrm>
            <a:prstGeom prst="rect">
              <a:avLst/>
            </a:prstGeom>
            <a:solidFill>
              <a:srgbClr val="D5E8DF"/>
            </a:solidFill>
            <a:ln w="19050">
              <a:solidFill>
                <a:srgbClr val="C3E4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cxnSp>
          <p:nvCxnSpPr>
            <p:cNvPr id="4" name="直接连接符 3"/>
            <p:cNvCxnSpPr/>
            <p:nvPr userDrawn="1"/>
          </p:nvCxnSpPr>
          <p:spPr>
            <a:xfrm>
              <a:off x="1" y="9860"/>
              <a:ext cx="19157" cy="0"/>
            </a:xfrm>
            <a:prstGeom prst="line">
              <a:avLst/>
            </a:prstGeom>
            <a:ln w="19050" cap="flat">
              <a:solidFill>
                <a:srgbClr val="4FA773"/>
              </a:solidFill>
              <a:prstDash val="solid"/>
              <a:headEnd type="none"/>
              <a:tailEnd type="none"/>
            </a:ln>
          </p:spPr>
          <p:style>
            <a:lnRef idx="1">
              <a:schemeClr val="accent1"/>
            </a:lnRef>
            <a:fillRef idx="0">
              <a:schemeClr val="accent1"/>
            </a:fillRef>
            <a:effectRef idx="0">
              <a:schemeClr val="accent1"/>
            </a:effectRef>
            <a:fontRef idx="minor">
              <a:schemeClr val="tx1"/>
            </a:fontRef>
          </p:style>
        </p:cxnSp>
      </p:grpSp>
      <p:pic>
        <p:nvPicPr>
          <p:cNvPr id="5129" name="图片 1" descr="2022《万唯中考试题研究》封面"/>
          <p:cNvPicPr>
            <a:picLocks noChangeAspect="1"/>
          </p:cNvPicPr>
          <p:nvPr userDrawn="1"/>
        </p:nvPicPr>
        <p:blipFill>
          <a:blip r:embed="rId2"/>
          <a:stretch>
            <a:fillRect/>
          </a:stretch>
        </p:blipFill>
        <p:spPr>
          <a:xfrm>
            <a:off x="0" y="12700"/>
            <a:ext cx="644525" cy="554038"/>
          </a:xfrm>
          <a:prstGeom prst="rect">
            <a:avLst/>
          </a:prstGeom>
          <a:noFill/>
          <a:ln w="9525">
            <a:noFill/>
          </a:ln>
        </p:spPr>
      </p:pic>
      <p:sp>
        <p:nvSpPr>
          <p:cNvPr id="5" name="平行四边形 4">
            <a:hlinkClick r:id="" action="ppaction://noaction"/>
          </p:cNvPr>
          <p:cNvSpPr/>
          <p:nvPr userDrawn="1"/>
        </p:nvSpPr>
        <p:spPr>
          <a:xfrm>
            <a:off x="10317163" y="0"/>
            <a:ext cx="1873250" cy="360363"/>
          </a:xfrm>
          <a:prstGeom prst="parallelogram">
            <a:avLst>
              <a:gd name="adj" fmla="val 7504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2000" b="1" strike="noStrike" noProof="1">
                <a:solidFill>
                  <a:schemeClr val="tx1"/>
                </a:solidFill>
                <a:latin typeface="黑体" panose="02010609060101010101" charset="-122"/>
                <a:ea typeface="黑体" panose="02010609060101010101" charset="-122"/>
                <a:sym typeface="+mn-ea"/>
              </a:rPr>
              <a:t>返回目录</a:t>
            </a:r>
            <a:endParaRPr lang="zh-CN" altLang="en-US" sz="2000" b="1" strike="noStrike" noProof="1">
              <a:solidFill>
                <a:schemeClr val="tx1"/>
              </a:solidFill>
              <a:latin typeface="黑体" panose="02010609060101010101" charset="-122"/>
              <a:ea typeface="黑体" panose="02010609060101010101" charset="-122"/>
              <a:sym typeface="+mn-ea"/>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1_标题幻灯片">
    <p:spTree>
      <p:nvGrpSpPr>
        <p:cNvPr id="1" name=""/>
        <p:cNvGrpSpPr/>
        <p:nvPr/>
      </p:nvGrpSpPr>
      <p:grpSpPr>
        <a:xfrm>
          <a:off x="0" y="0"/>
          <a:ext cx="0" cy="0"/>
          <a:chOff x="0" y="0"/>
          <a:chExt cx="0" cy="0"/>
        </a:xfrm>
      </p:grpSpPr>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42BF0E76-E6F9-4125-90CD-90F8EE17D5E5}" type="datetime1">
              <a:rPr lang="zh-CN" altLang="en-US">
                <a:solidFill>
                  <a:prstClr val="black">
                    <a:tint val="75000"/>
                  </a:prstClr>
                </a:solidFill>
              </a:rPr>
            </a:fld>
            <a:endParaRPr lang="zh-CN" altLang="en-US">
              <a:solidFill>
                <a:prstClr val="black">
                  <a:tint val="75000"/>
                </a:prstClr>
              </a:solidFill>
            </a:endParaRPr>
          </a:p>
        </p:txBody>
      </p:sp>
      <p:sp>
        <p:nvSpPr>
          <p:cNvPr id="3" name="灯片编号占位符 5"/>
          <p:cNvSpPr>
            <a:spLocks noGrp="1"/>
          </p:cNvSpPr>
          <p:nvPr>
            <p:ph type="sldNum" sz="quarter" idx="11"/>
          </p:nvPr>
        </p:nvSpPr>
        <p:spPr>
          <a:xfrm>
            <a:off x="3888319" y="6406599"/>
            <a:ext cx="2844800" cy="363855"/>
          </a:xfrm>
        </p:spPr>
        <p:txBody>
          <a:bodyPr/>
          <a:lstStyle>
            <a:lvl1pPr>
              <a:defRPr/>
            </a:lvl1pPr>
          </a:lstStyle>
          <a:p>
            <a:fld id="{64C9271E-677A-405E-A9E1-700C2B69014B}" type="slidenum">
              <a:rPr lang="zh-CN" altLang="en-US"/>
            </a:fld>
            <a:endParaRPr lang="zh-CN" altLang="en-US"/>
          </a:p>
        </p:txBody>
      </p:sp>
    </p:spTree>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带标题的内容">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rtlCol="0" anchor="b"/>
          <a:lstStyle>
            <a:lvl1pPr>
              <a:defRPr sz="3200"/>
            </a:lvl1pPr>
          </a:lstStyle>
          <a:p>
            <a:pPr rtl="0"/>
            <a:r>
              <a:rPr lang="zh-CN" altLang="en-US" noProof="1"/>
              <a:t>单击此处编辑母版标题样式</a:t>
            </a:r>
            <a:endParaRPr lang="zh-CN" altLang="en-US" noProof="1"/>
          </a:p>
        </p:txBody>
      </p:sp>
      <p:sp>
        <p:nvSpPr>
          <p:cNvPr id="3" name="内容占位符 2"/>
          <p:cNvSpPr>
            <a:spLocks noGrp="1"/>
          </p:cNvSpPr>
          <p:nvPr>
            <p:ph idx="1"/>
          </p:nvPr>
        </p:nvSpPr>
        <p:spPr>
          <a:xfrm>
            <a:off x="5183188" y="987427"/>
            <a:ext cx="6172200" cy="487362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rtl="0">
              <a:lnSpc>
                <a:spcPct val="150000"/>
              </a:lnSpc>
              <a:spcAft>
                <a:spcPts val="1200"/>
              </a:spcAft>
              <a:buNone/>
            </a:pPr>
            <a:r>
              <a:rPr lang="zh-CN" altLang="en-US" noProof="1"/>
              <a:t>单击此处编辑母版文本样式</a:t>
            </a:r>
            <a:endParaRPr lang="zh-CN" altLang="en-US" noProof="1"/>
          </a:p>
          <a:p>
            <a:pPr marL="0" lvl="1" indent="0" rtl="0">
              <a:lnSpc>
                <a:spcPct val="150000"/>
              </a:lnSpc>
              <a:spcAft>
                <a:spcPts val="1200"/>
              </a:spcAft>
              <a:buNone/>
            </a:pPr>
            <a:r>
              <a:rPr lang="zh-CN" altLang="en-US" noProof="1"/>
              <a:t>第二级</a:t>
            </a:r>
            <a:endParaRPr lang="zh-CN" altLang="en-US" noProof="1"/>
          </a:p>
          <a:p>
            <a:pPr marL="0" lvl="2" indent="0" rtl="0">
              <a:lnSpc>
                <a:spcPct val="150000"/>
              </a:lnSpc>
              <a:spcAft>
                <a:spcPts val="1200"/>
              </a:spcAft>
              <a:buNone/>
            </a:pPr>
            <a:r>
              <a:rPr lang="zh-CN" altLang="en-US" noProof="1"/>
              <a:t>第三级</a:t>
            </a:r>
            <a:endParaRPr lang="zh-CN" altLang="en-US" noProof="1"/>
          </a:p>
          <a:p>
            <a:pPr marL="0" lvl="3" indent="0" rtl="0">
              <a:lnSpc>
                <a:spcPct val="150000"/>
              </a:lnSpc>
              <a:spcAft>
                <a:spcPts val="1200"/>
              </a:spcAft>
              <a:buNone/>
            </a:pPr>
            <a:r>
              <a:rPr lang="zh-CN" altLang="en-US" noProof="1"/>
              <a:t>第四级</a:t>
            </a:r>
            <a:endParaRPr lang="zh-CN" altLang="en-US" noProof="1"/>
          </a:p>
          <a:p>
            <a:pPr marL="0" lvl="4" indent="0" rtl="0">
              <a:lnSpc>
                <a:spcPct val="150000"/>
              </a:lnSpc>
              <a:spcAft>
                <a:spcPts val="1200"/>
              </a:spcAft>
              <a:buNone/>
            </a:pPr>
            <a:r>
              <a:rPr lang="zh-CN" altLang="en-US" noProof="1"/>
              <a:t>第五级</a:t>
            </a:r>
            <a:endParaRPr lang="zh-CN" altLang="en-US" noProof="1"/>
          </a:p>
        </p:txBody>
      </p:sp>
      <p:sp>
        <p:nvSpPr>
          <p:cNvPr id="4" name="文本占位符 3"/>
          <p:cNvSpPr>
            <a:spLocks noGrp="1"/>
          </p:cNvSpPr>
          <p:nvPr>
            <p:ph type="body" sz="half" idx="2"/>
          </p:nvPr>
        </p:nvSpPr>
        <p:spPr>
          <a:xfrm>
            <a:off x="839788"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rtlCol="0"/>
          <a:lstStyle/>
          <a:p>
            <a:pPr rtl="0"/>
            <a:fld id="{FCA75697-E0B3-44C5-A484-742964AA8024}" type="datetime1">
              <a:rPr lang="zh-CN" altLang="en-US" noProof="1" smtClean="0"/>
            </a:fld>
            <a:endParaRPr lang="zh-CN" altLang="en-US" noProof="1"/>
          </a:p>
        </p:txBody>
      </p:sp>
      <p:sp>
        <p:nvSpPr>
          <p:cNvPr id="6" name="页脚占位符 5"/>
          <p:cNvSpPr>
            <a:spLocks noGrp="1"/>
          </p:cNvSpPr>
          <p:nvPr>
            <p:ph type="ftr" sz="quarter" idx="11"/>
          </p:nvPr>
        </p:nvSpPr>
        <p:spPr/>
        <p:txBody>
          <a:bodyPr rtlCol="0"/>
          <a:lstStyle/>
          <a:p>
            <a:pPr rtl="0"/>
            <a:endParaRPr lang="zh-CN" altLang="en-US" noProof="1"/>
          </a:p>
        </p:txBody>
      </p:sp>
      <p:sp>
        <p:nvSpPr>
          <p:cNvPr id="7" name="灯片编号占位符 6"/>
          <p:cNvSpPr>
            <a:spLocks noGrp="1"/>
          </p:cNvSpPr>
          <p:nvPr>
            <p:ph type="sldNum" sz="quarter" idx="12"/>
          </p:nvPr>
        </p:nvSpPr>
        <p:spPr/>
        <p:txBody>
          <a:bodyPr rtlCol="0"/>
          <a:lstStyle/>
          <a:p>
            <a:pPr rtl="0"/>
            <a:fld id="{9860EDB8-5305-433F-BE41-D7A86D811DB3}" type="slidenum">
              <a:rPr lang="en-US" altLang="zh-CN" noProof="1" smtClean="0"/>
            </a:fld>
            <a:endParaRPr lang="zh-CN" altLang="en-US" noProof="1"/>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descr="图片包含 黑色, 服装&#10;&#10;已生成高可信度的说明"/>
          <p:cNvPicPr>
            <a:picLocks noChangeAspect="1"/>
          </p:cNvPicPr>
          <p:nvPr>
            <p:custDataLst>
              <p:tags r:id="rId2"/>
            </p:custDataLst>
          </p:nvPr>
        </p:nvPicPr>
        <p:blipFill>
          <a:blip r:embed="rId3" cstate="screen"/>
          <a:stretch>
            <a:fillRect/>
          </a:stretch>
        </p:blipFill>
        <p:spPr>
          <a:xfrm>
            <a:off x="7394423" y="4423351"/>
            <a:ext cx="1199083" cy="1648739"/>
          </a:xfrm>
          <a:prstGeom prst="rect">
            <a:avLst/>
          </a:prstGeom>
        </p:spPr>
      </p:pic>
      <p:pic>
        <p:nvPicPr>
          <p:cNvPr id="8" name="图片 7"/>
          <p:cNvPicPr>
            <a:picLocks noChangeAspect="1"/>
          </p:cNvPicPr>
          <p:nvPr>
            <p:custDataLst>
              <p:tags r:id="rId4"/>
            </p:custDataLst>
          </p:nvPr>
        </p:nvPicPr>
        <p:blipFill>
          <a:blip r:embed="rId5" cstate="screen"/>
          <a:stretch>
            <a:fillRect/>
          </a:stretch>
        </p:blipFill>
        <p:spPr>
          <a:xfrm>
            <a:off x="1563663" y="4688388"/>
            <a:ext cx="1279701" cy="1465678"/>
          </a:xfrm>
          <a:prstGeom prst="rect">
            <a:avLst/>
          </a:prstGeom>
        </p:spPr>
      </p:pic>
      <p:pic>
        <p:nvPicPr>
          <p:cNvPr id="9" name="图片 8"/>
          <p:cNvPicPr>
            <a:picLocks noChangeAspect="1"/>
          </p:cNvPicPr>
          <p:nvPr>
            <p:custDataLst>
              <p:tags r:id="rId6"/>
            </p:custDataLst>
          </p:nvPr>
        </p:nvPicPr>
        <p:blipFill>
          <a:blip r:embed="rId7" cstate="screen"/>
          <a:stretch>
            <a:fillRect/>
          </a:stretch>
        </p:blipFill>
        <p:spPr>
          <a:xfrm>
            <a:off x="6648891" y="408359"/>
            <a:ext cx="1471986" cy="1460987"/>
          </a:xfrm>
          <a:prstGeom prst="rect">
            <a:avLst/>
          </a:prstGeom>
        </p:spPr>
      </p:pic>
      <p:pic>
        <p:nvPicPr>
          <p:cNvPr id="10" name="图片 9"/>
          <p:cNvPicPr>
            <a:picLocks noChangeAspect="1"/>
          </p:cNvPicPr>
          <p:nvPr>
            <p:custDataLst>
              <p:tags r:id="rId8"/>
            </p:custDataLst>
          </p:nvPr>
        </p:nvPicPr>
        <p:blipFill>
          <a:blip r:embed="rId9"/>
          <a:stretch>
            <a:fillRect/>
          </a:stretch>
        </p:blipFill>
        <p:spPr>
          <a:xfrm>
            <a:off x="412303" y="952367"/>
            <a:ext cx="1589878" cy="1566100"/>
          </a:xfrm>
          <a:prstGeom prst="rect">
            <a:avLst/>
          </a:prstGeom>
        </p:spPr>
      </p:pic>
      <p:pic>
        <p:nvPicPr>
          <p:cNvPr id="11" name="图片 10"/>
          <p:cNvPicPr>
            <a:picLocks noChangeAspect="1"/>
          </p:cNvPicPr>
          <p:nvPr>
            <p:custDataLst>
              <p:tags r:id="rId10"/>
            </p:custDataLst>
          </p:nvPr>
        </p:nvPicPr>
        <p:blipFill>
          <a:blip r:embed="rId11"/>
          <a:stretch>
            <a:fillRect/>
          </a:stretch>
        </p:blipFill>
        <p:spPr>
          <a:xfrm>
            <a:off x="8921750" y="2385695"/>
            <a:ext cx="940435" cy="958215"/>
          </a:xfrm>
          <a:prstGeom prst="rect">
            <a:avLst/>
          </a:prstGeom>
        </p:spPr>
      </p:pic>
      <p:pic>
        <p:nvPicPr>
          <p:cNvPr id="12" name="图片 11"/>
          <p:cNvPicPr>
            <a:picLocks noChangeAspect="1"/>
          </p:cNvPicPr>
          <p:nvPr>
            <p:custDataLst>
              <p:tags r:id="rId12"/>
            </p:custDataLst>
          </p:nvPr>
        </p:nvPicPr>
        <p:blipFill>
          <a:blip r:embed="rId13"/>
          <a:stretch>
            <a:fillRect/>
          </a:stretch>
        </p:blipFill>
        <p:spPr>
          <a:xfrm>
            <a:off x="2070234" y="2307750"/>
            <a:ext cx="1023188" cy="947100"/>
          </a:xfrm>
          <a:prstGeom prst="rect">
            <a:avLst/>
          </a:prstGeom>
        </p:spPr>
      </p:pic>
      <p:pic>
        <p:nvPicPr>
          <p:cNvPr id="13" name="图片 12"/>
          <p:cNvPicPr>
            <a:picLocks noChangeAspect="1"/>
          </p:cNvPicPr>
          <p:nvPr>
            <p:custDataLst>
              <p:tags r:id="rId14"/>
            </p:custDataLst>
          </p:nvPr>
        </p:nvPicPr>
        <p:blipFill>
          <a:blip r:embed="rId15"/>
          <a:stretch>
            <a:fillRect/>
          </a:stretch>
        </p:blipFill>
        <p:spPr>
          <a:xfrm>
            <a:off x="10507509" y="2086512"/>
            <a:ext cx="860625" cy="813167"/>
          </a:xfrm>
          <a:prstGeom prst="rect">
            <a:avLst/>
          </a:prstGeom>
        </p:spPr>
      </p:pic>
      <p:pic>
        <p:nvPicPr>
          <p:cNvPr id="14" name="图片 13"/>
          <p:cNvPicPr>
            <a:picLocks noChangeAspect="1"/>
          </p:cNvPicPr>
          <p:nvPr>
            <p:custDataLst>
              <p:tags r:id="rId16"/>
            </p:custDataLst>
          </p:nvPr>
        </p:nvPicPr>
        <p:blipFill>
          <a:blip r:embed="rId17"/>
          <a:stretch>
            <a:fillRect/>
          </a:stretch>
        </p:blipFill>
        <p:spPr>
          <a:xfrm>
            <a:off x="2011909" y="278829"/>
            <a:ext cx="1357875" cy="1186267"/>
          </a:xfrm>
          <a:prstGeom prst="rect">
            <a:avLst/>
          </a:prstGeom>
        </p:spPr>
      </p:pic>
      <p:pic>
        <p:nvPicPr>
          <p:cNvPr id="15" name="图片 14"/>
          <p:cNvPicPr>
            <a:picLocks noChangeAspect="1"/>
          </p:cNvPicPr>
          <p:nvPr>
            <p:custDataLst>
              <p:tags r:id="rId18"/>
            </p:custDataLst>
          </p:nvPr>
        </p:nvPicPr>
        <p:blipFill>
          <a:blip r:embed="rId19"/>
          <a:stretch>
            <a:fillRect/>
          </a:stretch>
        </p:blipFill>
        <p:spPr>
          <a:xfrm>
            <a:off x="112294" y="5585783"/>
            <a:ext cx="4513500" cy="602700"/>
          </a:xfrm>
          <a:prstGeom prst="rect">
            <a:avLst/>
          </a:prstGeom>
        </p:spPr>
      </p:pic>
      <p:pic>
        <p:nvPicPr>
          <p:cNvPr id="19" name="图片 18"/>
          <p:cNvPicPr>
            <a:picLocks noChangeAspect="1"/>
          </p:cNvPicPr>
          <p:nvPr>
            <p:custDataLst>
              <p:tags r:id="rId20"/>
            </p:custDataLst>
          </p:nvPr>
        </p:nvPicPr>
        <p:blipFill>
          <a:blip r:embed="rId21"/>
          <a:stretch>
            <a:fillRect/>
          </a:stretch>
        </p:blipFill>
        <p:spPr>
          <a:xfrm>
            <a:off x="4153687" y="5828600"/>
            <a:ext cx="4456125" cy="516600"/>
          </a:xfrm>
          <a:prstGeom prst="rect">
            <a:avLst/>
          </a:prstGeom>
        </p:spPr>
      </p:pic>
      <p:pic>
        <p:nvPicPr>
          <p:cNvPr id="20" name="图片 19"/>
          <p:cNvPicPr>
            <a:picLocks noChangeAspect="1"/>
          </p:cNvPicPr>
          <p:nvPr>
            <p:custDataLst>
              <p:tags r:id="rId22"/>
            </p:custDataLst>
          </p:nvPr>
        </p:nvPicPr>
        <p:blipFill>
          <a:blip r:embed="rId19"/>
          <a:stretch>
            <a:fillRect/>
          </a:stretch>
        </p:blipFill>
        <p:spPr>
          <a:xfrm flipH="1">
            <a:off x="8669020" y="5828665"/>
            <a:ext cx="3381375" cy="490855"/>
          </a:xfrm>
          <a:prstGeom prst="rect">
            <a:avLst/>
          </a:prstGeom>
        </p:spPr>
      </p:pic>
      <p:pic>
        <p:nvPicPr>
          <p:cNvPr id="21" name="图片 20"/>
          <p:cNvPicPr>
            <a:picLocks noChangeAspect="1"/>
          </p:cNvPicPr>
          <p:nvPr>
            <p:custDataLst>
              <p:tags r:id="rId23"/>
            </p:custDataLst>
          </p:nvPr>
        </p:nvPicPr>
        <p:blipFill>
          <a:blip r:embed="rId21"/>
          <a:stretch>
            <a:fillRect/>
          </a:stretch>
        </p:blipFill>
        <p:spPr>
          <a:xfrm>
            <a:off x="1461244" y="6330214"/>
            <a:ext cx="3133172" cy="363230"/>
          </a:xfrm>
          <a:prstGeom prst="rect">
            <a:avLst/>
          </a:prstGeom>
        </p:spPr>
      </p:pic>
      <p:pic>
        <p:nvPicPr>
          <p:cNvPr id="22" name="图片 21"/>
          <p:cNvPicPr>
            <a:picLocks noChangeAspect="1"/>
          </p:cNvPicPr>
          <p:nvPr>
            <p:custDataLst>
              <p:tags r:id="rId24"/>
            </p:custDataLst>
          </p:nvPr>
        </p:nvPicPr>
        <p:blipFill>
          <a:blip r:embed="rId21"/>
          <a:stretch>
            <a:fillRect/>
          </a:stretch>
        </p:blipFill>
        <p:spPr>
          <a:xfrm>
            <a:off x="6107883" y="6406402"/>
            <a:ext cx="3133172" cy="363230"/>
          </a:xfrm>
          <a:prstGeom prst="rect">
            <a:avLst/>
          </a:prstGeom>
        </p:spPr>
      </p:pic>
      <p:pic>
        <p:nvPicPr>
          <p:cNvPr id="23" name="图片 22" descr="图片包含 照片&#10;&#10;已生成极高可信度的说明"/>
          <p:cNvPicPr>
            <a:picLocks noChangeAspect="1"/>
          </p:cNvPicPr>
          <p:nvPr>
            <p:custDataLst>
              <p:tags r:id="rId25"/>
            </p:custDataLst>
          </p:nvPr>
        </p:nvPicPr>
        <p:blipFill>
          <a:blip r:embed="rId26" cstate="screen"/>
          <a:stretch>
            <a:fillRect/>
          </a:stretch>
        </p:blipFill>
        <p:spPr>
          <a:xfrm>
            <a:off x="4758792" y="3811268"/>
            <a:ext cx="2213985" cy="3046732"/>
          </a:xfrm>
          <a:prstGeom prst="rect">
            <a:avLst/>
          </a:prstGeom>
        </p:spPr>
      </p:pic>
      <p:pic>
        <p:nvPicPr>
          <p:cNvPr id="24" name="图片 23"/>
          <p:cNvPicPr>
            <a:picLocks noChangeAspect="1"/>
          </p:cNvPicPr>
          <p:nvPr>
            <p:custDataLst>
              <p:tags r:id="rId27"/>
            </p:custDataLst>
          </p:nvPr>
        </p:nvPicPr>
        <p:blipFill>
          <a:blip r:embed="rId28">
            <a:duotone>
              <a:schemeClr val="accent5">
                <a:shade val="45000"/>
                <a:satMod val="135000"/>
              </a:schemeClr>
              <a:prstClr val="white"/>
            </a:duotone>
          </a:blip>
          <a:stretch>
            <a:fillRect/>
          </a:stretch>
        </p:blipFill>
        <p:spPr>
          <a:xfrm>
            <a:off x="2439035" y="1114425"/>
            <a:ext cx="6229985" cy="2988945"/>
          </a:xfrm>
          <a:prstGeom prst="rect">
            <a:avLst/>
          </a:prstGeom>
        </p:spPr>
      </p:pic>
      <p:pic>
        <p:nvPicPr>
          <p:cNvPr id="25" name="图片 24"/>
          <p:cNvPicPr>
            <a:picLocks noChangeAspect="1"/>
          </p:cNvPicPr>
          <p:nvPr>
            <p:custDataLst>
              <p:tags r:id="rId29"/>
            </p:custDataLst>
          </p:nvPr>
        </p:nvPicPr>
        <p:blipFill>
          <a:blip r:embed="rId11"/>
          <a:stretch>
            <a:fillRect/>
          </a:stretch>
        </p:blipFill>
        <p:spPr>
          <a:xfrm rot="3150709">
            <a:off x="9768122" y="3435320"/>
            <a:ext cx="1924096" cy="1960581"/>
          </a:xfrm>
          <a:prstGeom prst="rect">
            <a:avLst/>
          </a:prstGeom>
        </p:spPr>
      </p:pic>
      <p:pic>
        <p:nvPicPr>
          <p:cNvPr id="26" name="图片 25"/>
          <p:cNvPicPr>
            <a:picLocks noChangeAspect="1"/>
          </p:cNvPicPr>
          <p:nvPr>
            <p:custDataLst>
              <p:tags r:id="rId30"/>
            </p:custDataLst>
          </p:nvPr>
        </p:nvPicPr>
        <p:blipFill>
          <a:blip r:embed="rId13"/>
          <a:stretch>
            <a:fillRect/>
          </a:stretch>
        </p:blipFill>
        <p:spPr>
          <a:xfrm>
            <a:off x="8839390" y="4838066"/>
            <a:ext cx="1023188" cy="947100"/>
          </a:xfrm>
          <a:prstGeom prst="rect">
            <a:avLst/>
          </a:prstGeom>
        </p:spPr>
      </p:pic>
      <p:pic>
        <p:nvPicPr>
          <p:cNvPr id="27" name="图片 26"/>
          <p:cNvPicPr>
            <a:picLocks noChangeAspect="1"/>
          </p:cNvPicPr>
          <p:nvPr>
            <p:custDataLst>
              <p:tags r:id="rId31"/>
            </p:custDataLst>
          </p:nvPr>
        </p:nvPicPr>
        <p:blipFill>
          <a:blip r:embed="rId13"/>
          <a:stretch>
            <a:fillRect/>
          </a:stretch>
        </p:blipFill>
        <p:spPr>
          <a:xfrm>
            <a:off x="3586917" y="3987491"/>
            <a:ext cx="1023188" cy="947100"/>
          </a:xfrm>
          <a:prstGeom prst="rect">
            <a:avLst/>
          </a:prstGeom>
        </p:spPr>
      </p:pic>
      <p:pic>
        <p:nvPicPr>
          <p:cNvPr id="28" name="图片 27"/>
          <p:cNvPicPr>
            <a:picLocks noChangeAspect="1"/>
          </p:cNvPicPr>
          <p:nvPr>
            <p:custDataLst>
              <p:tags r:id="rId32"/>
            </p:custDataLst>
          </p:nvPr>
        </p:nvPicPr>
        <p:blipFill>
          <a:blip r:embed="rId17" cstate="screen"/>
          <a:stretch>
            <a:fillRect/>
          </a:stretch>
        </p:blipFill>
        <p:spPr>
          <a:xfrm>
            <a:off x="685992" y="4624067"/>
            <a:ext cx="843183" cy="736622"/>
          </a:xfrm>
          <a:prstGeom prst="rect">
            <a:avLst/>
          </a:prstGeom>
        </p:spPr>
      </p:pic>
      <p:pic>
        <p:nvPicPr>
          <p:cNvPr id="29" name="图片 28"/>
          <p:cNvPicPr>
            <a:picLocks noChangeAspect="1"/>
          </p:cNvPicPr>
          <p:nvPr>
            <p:custDataLst>
              <p:tags r:id="rId33"/>
            </p:custDataLst>
          </p:nvPr>
        </p:nvPicPr>
        <p:blipFill>
          <a:blip r:embed="rId34" cstate="screen"/>
          <a:stretch>
            <a:fillRect/>
          </a:stretch>
        </p:blipFill>
        <p:spPr>
          <a:xfrm>
            <a:off x="8939607" y="514945"/>
            <a:ext cx="2120415" cy="1029403"/>
          </a:xfrm>
          <a:prstGeom prst="rect">
            <a:avLst/>
          </a:prstGeom>
        </p:spPr>
      </p:pic>
      <p:pic>
        <p:nvPicPr>
          <p:cNvPr id="31" name="图片 30"/>
          <p:cNvPicPr>
            <a:picLocks noChangeAspect="1"/>
          </p:cNvPicPr>
          <p:nvPr>
            <p:custDataLst>
              <p:tags r:id="rId35"/>
            </p:custDataLst>
          </p:nvPr>
        </p:nvPicPr>
        <p:blipFill>
          <a:blip r:embed="rId36" cstate="screen"/>
          <a:stretch>
            <a:fillRect/>
          </a:stretch>
        </p:blipFill>
        <p:spPr>
          <a:xfrm>
            <a:off x="3596238" y="335381"/>
            <a:ext cx="797065" cy="933315"/>
          </a:xfrm>
          <a:prstGeom prst="rect">
            <a:avLst/>
          </a:prstGeom>
        </p:spPr>
      </p:pic>
      <p:sp>
        <p:nvSpPr>
          <p:cNvPr id="16" name="日期占位符 15"/>
          <p:cNvSpPr>
            <a:spLocks noGrp="1"/>
          </p:cNvSpPr>
          <p:nvPr>
            <p:ph type="dt" sz="half" idx="10"/>
            <p:custDataLst>
              <p:tags r:id="rId37"/>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38"/>
            </p:custDataLst>
          </p:nvPr>
        </p:nvSpPr>
        <p:spPr/>
        <p:txBody>
          <a:bodyPr/>
          <a:lstStyle>
            <a:lvl1pPr>
              <a:defRPr baseline="0"/>
            </a:lvl1pPr>
          </a:lstStyle>
          <a:p>
            <a:endParaRPr lang="zh-CN" altLang="en-US" dirty="0"/>
          </a:p>
        </p:txBody>
      </p:sp>
      <p:sp>
        <p:nvSpPr>
          <p:cNvPr id="18" name="灯片编号占位符 17"/>
          <p:cNvSpPr>
            <a:spLocks noGrp="1"/>
          </p:cNvSpPr>
          <p:nvPr>
            <p:ph type="sldNum" sz="quarter" idx="12"/>
            <p:custDataLst>
              <p:tags r:id="rId39"/>
            </p:custDataLst>
          </p:nvPr>
        </p:nvSpPr>
        <p:spPr/>
        <p:txBody>
          <a:bodyPr/>
          <a:lstStyle>
            <a:lvl1pPr>
              <a:defRPr baseline="0"/>
            </a:lvl1pPr>
          </a:lstStyle>
          <a:p>
            <a:fld id="{49AE70B2-8BF9-45C0-BB95-33D1B9D3A854}" type="slidenum">
              <a:rPr lang="zh-CN" altLang="en-US" smtClean="0"/>
            </a:fld>
            <a:endParaRPr lang="zh-CN" altLang="en-US" dirty="0"/>
          </a:p>
        </p:txBody>
      </p:sp>
      <p:sp>
        <p:nvSpPr>
          <p:cNvPr id="2" name="标题 1"/>
          <p:cNvSpPr>
            <a:spLocks noGrp="1"/>
          </p:cNvSpPr>
          <p:nvPr>
            <p:ph type="ctrTitle" hasCustomPrompt="1"/>
            <p:custDataLst>
              <p:tags r:id="rId40"/>
            </p:custDataLst>
          </p:nvPr>
        </p:nvSpPr>
        <p:spPr>
          <a:xfrm>
            <a:off x="2718814" y="1714881"/>
            <a:ext cx="5669280" cy="1087992"/>
          </a:xfrm>
        </p:spPr>
        <p:txBody>
          <a:bodyPr lIns="90000" tIns="46800" rIns="90000" bIns="46800" anchor="ctr" anchorCtr="0">
            <a:normAutofit/>
          </a:bodyPr>
          <a:lstStyle>
            <a:lvl1pPr algn="ctr">
              <a:defRPr sz="4800" spc="600" baseline="0">
                <a:solidFill>
                  <a:schemeClr val="bg1"/>
                </a:solidFill>
                <a:latin typeface="微软雅黑" panose="020B0503020204020204" charset="-122"/>
                <a:ea typeface="微软雅黑" panose="020B0503020204020204" charset="-122"/>
              </a:defRPr>
            </a:lvl1pPr>
          </a:lstStyle>
          <a:p>
            <a:r>
              <a:rPr lang="zh-CN" altLang="en-US" dirty="0"/>
              <a:t>单击此处编辑标题</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日期占位符 3"/>
          <p:cNvSpPr>
            <a:spLocks noGrp="1"/>
          </p:cNvSpPr>
          <p:nvPr>
            <p:ph type="dt" sz="half" idx="10"/>
            <p:custDataLst>
              <p:tags r:id="rId4"/>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cstate="screen"/>
          <a:stretch>
            <a:fillRect/>
          </a:stretch>
        </p:blipFill>
        <p:spPr>
          <a:xfrm>
            <a:off x="9083636" y="2958975"/>
            <a:ext cx="1197583" cy="1823258"/>
          </a:xfrm>
          <a:prstGeom prst="rect">
            <a:avLst/>
          </a:prstGeom>
        </p:spPr>
      </p:pic>
      <p:pic>
        <p:nvPicPr>
          <p:cNvPr id="26" name="图片 25"/>
          <p:cNvPicPr>
            <a:picLocks noChangeAspect="1"/>
          </p:cNvPicPr>
          <p:nvPr>
            <p:custDataLst>
              <p:tags r:id="rId4"/>
            </p:custDataLst>
          </p:nvPr>
        </p:nvPicPr>
        <p:blipFill>
          <a:blip r:embed="rId5"/>
          <a:stretch>
            <a:fillRect/>
          </a:stretch>
        </p:blipFill>
        <p:spPr>
          <a:xfrm flipH="1">
            <a:off x="8627745" y="4551045"/>
            <a:ext cx="3448685" cy="490855"/>
          </a:xfrm>
          <a:prstGeom prst="rect">
            <a:avLst/>
          </a:prstGeom>
        </p:spPr>
      </p:pic>
      <p:pic>
        <p:nvPicPr>
          <p:cNvPr id="7" name="图片 6" descr="图片包含 黑色, 服装&#10;&#10;已生成高可信度的说明"/>
          <p:cNvPicPr>
            <a:picLocks noChangeAspect="1"/>
          </p:cNvPicPr>
          <p:nvPr>
            <p:custDataLst>
              <p:tags r:id="rId6"/>
            </p:custDataLst>
          </p:nvPr>
        </p:nvPicPr>
        <p:blipFill>
          <a:blip r:embed="rId7" cstate="screen"/>
          <a:stretch>
            <a:fillRect/>
          </a:stretch>
        </p:blipFill>
        <p:spPr>
          <a:xfrm>
            <a:off x="4521027" y="3600413"/>
            <a:ext cx="950676" cy="1307180"/>
          </a:xfrm>
          <a:prstGeom prst="rect">
            <a:avLst/>
          </a:prstGeom>
        </p:spPr>
      </p:pic>
      <p:pic>
        <p:nvPicPr>
          <p:cNvPr id="8" name="图片 7"/>
          <p:cNvPicPr>
            <a:picLocks noChangeAspect="1"/>
          </p:cNvPicPr>
          <p:nvPr>
            <p:custDataLst>
              <p:tags r:id="rId8"/>
            </p:custDataLst>
          </p:nvPr>
        </p:nvPicPr>
        <p:blipFill>
          <a:blip r:embed="rId9" cstate="screen"/>
          <a:stretch>
            <a:fillRect/>
          </a:stretch>
        </p:blipFill>
        <p:spPr>
          <a:xfrm>
            <a:off x="6759919" y="3748059"/>
            <a:ext cx="987772" cy="1131323"/>
          </a:xfrm>
          <a:prstGeom prst="rect">
            <a:avLst/>
          </a:prstGeom>
        </p:spPr>
      </p:pic>
      <p:pic>
        <p:nvPicPr>
          <p:cNvPr id="10" name="图片 9" descr="图片包含 室内&#10;&#10;已生成高可信度的说明"/>
          <p:cNvPicPr>
            <a:picLocks noChangeAspect="1"/>
          </p:cNvPicPr>
          <p:nvPr>
            <p:custDataLst>
              <p:tags r:id="rId10"/>
            </p:custDataLst>
          </p:nvPr>
        </p:nvPicPr>
        <p:blipFill>
          <a:blip r:embed="rId11"/>
          <a:stretch>
            <a:fillRect/>
          </a:stretch>
        </p:blipFill>
        <p:spPr>
          <a:xfrm>
            <a:off x="1264090" y="2212637"/>
            <a:ext cx="2059338" cy="2588646"/>
          </a:xfrm>
          <a:prstGeom prst="rect">
            <a:avLst/>
          </a:prstGeom>
        </p:spPr>
      </p:pic>
      <p:pic>
        <p:nvPicPr>
          <p:cNvPr id="11" name="图片 10"/>
          <p:cNvPicPr>
            <a:picLocks noChangeAspect="1"/>
          </p:cNvPicPr>
          <p:nvPr>
            <p:custDataLst>
              <p:tags r:id="rId12"/>
            </p:custDataLst>
          </p:nvPr>
        </p:nvPicPr>
        <p:blipFill>
          <a:blip r:embed="rId13"/>
          <a:stretch>
            <a:fillRect/>
          </a:stretch>
        </p:blipFill>
        <p:spPr>
          <a:xfrm>
            <a:off x="3904691" y="862583"/>
            <a:ext cx="1589878" cy="1566100"/>
          </a:xfrm>
          <a:prstGeom prst="rect">
            <a:avLst/>
          </a:prstGeom>
        </p:spPr>
      </p:pic>
      <p:pic>
        <p:nvPicPr>
          <p:cNvPr id="12" name="图片 11"/>
          <p:cNvPicPr>
            <a:picLocks noChangeAspect="1"/>
          </p:cNvPicPr>
          <p:nvPr>
            <p:custDataLst>
              <p:tags r:id="rId14"/>
            </p:custDataLst>
          </p:nvPr>
        </p:nvPicPr>
        <p:blipFill>
          <a:blip r:embed="rId15"/>
          <a:stretch>
            <a:fillRect/>
          </a:stretch>
        </p:blipFill>
        <p:spPr>
          <a:xfrm>
            <a:off x="8304694" y="1550906"/>
            <a:ext cx="1557884" cy="1587425"/>
          </a:xfrm>
          <a:prstGeom prst="rect">
            <a:avLst/>
          </a:prstGeom>
        </p:spPr>
      </p:pic>
      <p:pic>
        <p:nvPicPr>
          <p:cNvPr id="13" name="图片 12"/>
          <p:cNvPicPr>
            <a:picLocks noChangeAspect="1"/>
          </p:cNvPicPr>
          <p:nvPr>
            <p:custDataLst>
              <p:tags r:id="rId16"/>
            </p:custDataLst>
          </p:nvPr>
        </p:nvPicPr>
        <p:blipFill>
          <a:blip r:embed="rId17"/>
          <a:stretch>
            <a:fillRect/>
          </a:stretch>
        </p:blipFill>
        <p:spPr>
          <a:xfrm>
            <a:off x="5627752" y="1858125"/>
            <a:ext cx="1023188" cy="947100"/>
          </a:xfrm>
          <a:prstGeom prst="rect">
            <a:avLst/>
          </a:prstGeom>
        </p:spPr>
      </p:pic>
      <p:pic>
        <p:nvPicPr>
          <p:cNvPr id="14" name="图片 13"/>
          <p:cNvPicPr>
            <a:picLocks noChangeAspect="1"/>
          </p:cNvPicPr>
          <p:nvPr>
            <p:custDataLst>
              <p:tags r:id="rId18"/>
            </p:custDataLst>
          </p:nvPr>
        </p:nvPicPr>
        <p:blipFill>
          <a:blip r:embed="rId19"/>
          <a:stretch>
            <a:fillRect/>
          </a:stretch>
        </p:blipFill>
        <p:spPr>
          <a:xfrm>
            <a:off x="10507509" y="2086512"/>
            <a:ext cx="860625" cy="813167"/>
          </a:xfrm>
          <a:prstGeom prst="rect">
            <a:avLst/>
          </a:prstGeom>
        </p:spPr>
      </p:pic>
      <p:pic>
        <p:nvPicPr>
          <p:cNvPr id="15" name="图片 14"/>
          <p:cNvPicPr>
            <a:picLocks noChangeAspect="1"/>
          </p:cNvPicPr>
          <p:nvPr>
            <p:custDataLst>
              <p:tags r:id="rId20"/>
            </p:custDataLst>
          </p:nvPr>
        </p:nvPicPr>
        <p:blipFill>
          <a:blip r:embed="rId21"/>
          <a:stretch>
            <a:fillRect/>
          </a:stretch>
        </p:blipFill>
        <p:spPr>
          <a:xfrm>
            <a:off x="6509340" y="459366"/>
            <a:ext cx="1357875" cy="1186267"/>
          </a:xfrm>
          <a:prstGeom prst="rect">
            <a:avLst/>
          </a:prstGeom>
        </p:spPr>
      </p:pic>
      <p:pic>
        <p:nvPicPr>
          <p:cNvPr id="16" name="图片 15"/>
          <p:cNvPicPr>
            <a:picLocks noChangeAspect="1"/>
          </p:cNvPicPr>
          <p:nvPr>
            <p:custDataLst>
              <p:tags r:id="rId22"/>
            </p:custDataLst>
          </p:nvPr>
        </p:nvPicPr>
        <p:blipFill>
          <a:blip r:embed="rId17"/>
          <a:stretch>
            <a:fillRect/>
          </a:stretch>
        </p:blipFill>
        <p:spPr>
          <a:xfrm>
            <a:off x="10344946" y="3624138"/>
            <a:ext cx="1023188" cy="947100"/>
          </a:xfrm>
          <a:prstGeom prst="rect">
            <a:avLst/>
          </a:prstGeom>
        </p:spPr>
      </p:pic>
      <p:pic>
        <p:nvPicPr>
          <p:cNvPr id="17" name="图片 16"/>
          <p:cNvPicPr>
            <a:picLocks noChangeAspect="1"/>
          </p:cNvPicPr>
          <p:nvPr>
            <p:custDataLst>
              <p:tags r:id="rId23"/>
            </p:custDataLst>
          </p:nvPr>
        </p:nvPicPr>
        <p:blipFill>
          <a:blip r:embed="rId24" cstate="screen"/>
          <a:stretch>
            <a:fillRect/>
          </a:stretch>
        </p:blipFill>
        <p:spPr>
          <a:xfrm>
            <a:off x="9862578" y="251329"/>
            <a:ext cx="2120415" cy="1029403"/>
          </a:xfrm>
          <a:prstGeom prst="rect">
            <a:avLst/>
          </a:prstGeom>
        </p:spPr>
      </p:pic>
      <p:pic>
        <p:nvPicPr>
          <p:cNvPr id="18" name="图片 17"/>
          <p:cNvPicPr>
            <a:picLocks noChangeAspect="1"/>
          </p:cNvPicPr>
          <p:nvPr>
            <p:custDataLst>
              <p:tags r:id="rId25"/>
            </p:custDataLst>
          </p:nvPr>
        </p:nvPicPr>
        <p:blipFill>
          <a:blip r:embed="rId5"/>
          <a:stretch>
            <a:fillRect/>
          </a:stretch>
        </p:blipFill>
        <p:spPr>
          <a:xfrm>
            <a:off x="112294" y="4480883"/>
            <a:ext cx="4513500" cy="602700"/>
          </a:xfrm>
          <a:prstGeom prst="rect">
            <a:avLst/>
          </a:prstGeom>
        </p:spPr>
      </p:pic>
      <p:pic>
        <p:nvPicPr>
          <p:cNvPr id="19" name="图片 18"/>
          <p:cNvPicPr>
            <a:picLocks noChangeAspect="1"/>
          </p:cNvPicPr>
          <p:nvPr>
            <p:custDataLst>
              <p:tags r:id="rId26"/>
            </p:custDataLst>
          </p:nvPr>
        </p:nvPicPr>
        <p:blipFill>
          <a:blip r:embed="rId27"/>
          <a:stretch>
            <a:fillRect/>
          </a:stretch>
        </p:blipFill>
        <p:spPr>
          <a:xfrm>
            <a:off x="4171670" y="4531109"/>
            <a:ext cx="4456125" cy="516600"/>
          </a:xfrm>
          <a:prstGeom prst="rect">
            <a:avLst/>
          </a:prstGeom>
        </p:spPr>
      </p:pic>
      <p:pic>
        <p:nvPicPr>
          <p:cNvPr id="21" name="图片 20"/>
          <p:cNvPicPr>
            <a:picLocks noChangeAspect="1"/>
          </p:cNvPicPr>
          <p:nvPr>
            <p:custDataLst>
              <p:tags r:id="rId28"/>
            </p:custDataLst>
          </p:nvPr>
        </p:nvPicPr>
        <p:blipFill>
          <a:blip r:embed="rId27"/>
          <a:stretch>
            <a:fillRect/>
          </a:stretch>
        </p:blipFill>
        <p:spPr>
          <a:xfrm>
            <a:off x="1461244" y="5225314"/>
            <a:ext cx="3133172" cy="363230"/>
          </a:xfrm>
          <a:prstGeom prst="rect">
            <a:avLst/>
          </a:prstGeom>
        </p:spPr>
      </p:pic>
      <p:pic>
        <p:nvPicPr>
          <p:cNvPr id="22" name="图片 21"/>
          <p:cNvPicPr>
            <a:picLocks noChangeAspect="1"/>
          </p:cNvPicPr>
          <p:nvPr>
            <p:custDataLst>
              <p:tags r:id="rId29"/>
            </p:custDataLst>
          </p:nvPr>
        </p:nvPicPr>
        <p:blipFill>
          <a:blip r:embed="rId27"/>
          <a:stretch>
            <a:fillRect/>
          </a:stretch>
        </p:blipFill>
        <p:spPr>
          <a:xfrm>
            <a:off x="6107883" y="5301502"/>
            <a:ext cx="3133172" cy="363230"/>
          </a:xfrm>
          <a:prstGeom prst="rect">
            <a:avLst/>
          </a:prstGeom>
        </p:spPr>
      </p:pic>
      <p:pic>
        <p:nvPicPr>
          <p:cNvPr id="23" name="图片 22"/>
          <p:cNvPicPr>
            <a:picLocks noChangeAspect="1"/>
          </p:cNvPicPr>
          <p:nvPr>
            <p:custDataLst>
              <p:tags r:id="rId30"/>
            </p:custDataLst>
          </p:nvPr>
        </p:nvPicPr>
        <p:blipFill>
          <a:blip r:embed="rId31">
            <a:duotone>
              <a:schemeClr val="accent5">
                <a:shade val="45000"/>
                <a:satMod val="135000"/>
              </a:schemeClr>
              <a:prstClr val="white"/>
            </a:duotone>
            <a:lum bright="-20000"/>
          </a:blip>
          <a:stretch>
            <a:fillRect/>
          </a:stretch>
        </p:blipFill>
        <p:spPr>
          <a:xfrm>
            <a:off x="1465805" y="862330"/>
            <a:ext cx="1610995" cy="1214755"/>
          </a:xfrm>
          <a:prstGeom prst="rect">
            <a:avLst/>
          </a:prstGeom>
        </p:spPr>
      </p:pic>
      <p:sp>
        <p:nvSpPr>
          <p:cNvPr id="2" name="标题 1"/>
          <p:cNvSpPr>
            <a:spLocks noGrp="1"/>
          </p:cNvSpPr>
          <p:nvPr>
            <p:ph type="title" hasCustomPrompt="1"/>
            <p:custDataLst>
              <p:tags r:id="rId32"/>
            </p:custDataLst>
          </p:nvPr>
        </p:nvSpPr>
        <p:spPr>
          <a:xfrm>
            <a:off x="1483592" y="968309"/>
            <a:ext cx="1575421" cy="624845"/>
          </a:xfrm>
        </p:spPr>
        <p:txBody>
          <a:bodyPr lIns="90000" tIns="46800" rIns="90000" bIns="46800" anchor="ctr" anchorCtr="0">
            <a:normAutofit/>
          </a:bodyPr>
          <a:lstStyle>
            <a:lvl1pPr algn="ctr">
              <a:defRPr sz="2400" u="none" strike="noStrike" kern="1200" cap="none" spc="300" normalizeH="0" baseline="0">
                <a:solidFill>
                  <a:schemeClr val="bg1"/>
                </a:solidFill>
                <a:uFillTx/>
                <a:latin typeface="微软雅黑" panose="020B0503020204020204" charset="-122"/>
                <a:ea typeface="微软雅黑" panose="020B0503020204020204" charset="-122"/>
              </a:defRPr>
            </a:lvl1pPr>
          </a:lstStyle>
          <a:p>
            <a:r>
              <a:rPr lang="zh-CN" altLang="en-US"/>
              <a:t>编辑标题</a:t>
            </a:r>
            <a:endParaRPr lang="zh-CN" altLang="en-US" dirty="0"/>
          </a:p>
        </p:txBody>
      </p:sp>
      <p:sp>
        <p:nvSpPr>
          <p:cNvPr id="3" name="文本占位符 2"/>
          <p:cNvSpPr>
            <a:spLocks noGrp="1"/>
          </p:cNvSpPr>
          <p:nvPr>
            <p:ph type="body" idx="1"/>
            <p:custDataLst>
              <p:tags r:id="rId33"/>
            </p:custDataLst>
          </p:nvPr>
        </p:nvSpPr>
        <p:spPr>
          <a:xfrm>
            <a:off x="3743008" y="5690643"/>
            <a:ext cx="4705985" cy="938122"/>
          </a:xfrm>
        </p:spPr>
        <p:txBody>
          <a:bodyPr lIns="90000" tIns="46800" rIns="90000" bIns="46800">
            <a:normAutofit/>
          </a:bodyPr>
          <a:lstStyle>
            <a:lvl1pPr marL="0" indent="0" algn="ctr" eaLnBrk="1" fontAlgn="auto" latinLnBrk="0" hangingPunct="1">
              <a:lnSpc>
                <a:spcPct val="120000"/>
              </a:lnSpc>
              <a:buNone/>
              <a:defRPr kumimoji="0" lang="zh-CN" altLang="en-US" sz="1400" b="0" i="0" u="none" strike="noStrike" kern="1200" cap="none" spc="150" normalizeH="0" baseline="0" noProof="1">
                <a:solidFill>
                  <a:schemeClr val="bg1">
                    <a:lumMod val="50000"/>
                  </a:schemeClr>
                </a:solidFill>
                <a:uFillTx/>
                <a:latin typeface="微软雅黑" panose="020B0503020204020204" charset="-122"/>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34"/>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35"/>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36"/>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baseline="0">
                <a:latin typeface="Arial" panose="020B0604020202020204" pitchFamily="34" charset="0"/>
                <a:ea typeface="微软雅黑" panose="020B0503020204020204" charset="-122"/>
              </a:defRPr>
            </a:lvl1pPr>
            <a:lvl2pPr>
              <a:defRPr sz="1600" baseline="0">
                <a:latin typeface="Arial" panose="020B0604020202020204" pitchFamily="34" charset="0"/>
                <a:ea typeface="微软雅黑" panose="020B0503020204020204" charset="-122"/>
              </a:defRPr>
            </a:lvl2pPr>
            <a:lvl3pPr>
              <a:defRPr sz="1600" baseline="0">
                <a:latin typeface="Arial" panose="020B0604020202020204" pitchFamily="34" charset="0"/>
                <a:ea typeface="微软雅黑" panose="020B0503020204020204" charset="-122"/>
              </a:defRPr>
            </a:lvl3pPr>
            <a:lvl4pPr>
              <a:defRPr sz="1600" baseline="0">
                <a:latin typeface="Arial" panose="020B0604020202020204" pitchFamily="34" charset="0"/>
                <a:ea typeface="微软雅黑" panose="020B0503020204020204" charset="-122"/>
              </a:defRPr>
            </a:lvl4pPr>
            <a:lvl5pPr>
              <a:defRPr sz="1600"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5"/>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slideLayout" Target="../slideLayouts/slideLayout11.xml"/><Relationship Id="rId7" Type="http://schemas.openxmlformats.org/officeDocument/2006/relationships/slideLayout" Target="../slideLayouts/slideLayout10.xml"/><Relationship Id="rId6" Type="http://schemas.openxmlformats.org/officeDocument/2006/relationships/slideLayout" Target="../slideLayouts/slideLayout9.xml"/><Relationship Id="rId5" Type="http://schemas.openxmlformats.org/officeDocument/2006/relationships/slideLayout" Target="../slideLayouts/slideLayout8.xml"/><Relationship Id="rId44" Type="http://schemas.openxmlformats.org/officeDocument/2006/relationships/theme" Target="../theme/theme2.xml"/><Relationship Id="rId43" Type="http://schemas.openxmlformats.org/officeDocument/2006/relationships/tags" Target="../tags/tag119.xml"/><Relationship Id="rId42" Type="http://schemas.openxmlformats.org/officeDocument/2006/relationships/tags" Target="../tags/tag118.xml"/><Relationship Id="rId41" Type="http://schemas.openxmlformats.org/officeDocument/2006/relationships/tags" Target="../tags/tag117.xml"/><Relationship Id="rId40" Type="http://schemas.openxmlformats.org/officeDocument/2006/relationships/tags" Target="../tags/tag116.xml"/><Relationship Id="rId4" Type="http://schemas.openxmlformats.org/officeDocument/2006/relationships/slideLayout" Target="../slideLayouts/slideLayout7.xml"/><Relationship Id="rId39" Type="http://schemas.openxmlformats.org/officeDocument/2006/relationships/tags" Target="../tags/tag115.xml"/><Relationship Id="rId38" Type="http://schemas.openxmlformats.org/officeDocument/2006/relationships/tags" Target="../tags/tag114.xml"/><Relationship Id="rId37" Type="http://schemas.openxmlformats.org/officeDocument/2006/relationships/image" Target="../media/image21.jpeg"/><Relationship Id="rId36" Type="http://schemas.openxmlformats.org/officeDocument/2006/relationships/slideLayout" Target="../slideLayouts/slideLayout39.xml"/><Relationship Id="rId35" Type="http://schemas.openxmlformats.org/officeDocument/2006/relationships/slideLayout" Target="../slideLayouts/slideLayout38.xml"/><Relationship Id="rId34" Type="http://schemas.openxmlformats.org/officeDocument/2006/relationships/slideLayout" Target="../slideLayouts/slideLayout37.xml"/><Relationship Id="rId33" Type="http://schemas.openxmlformats.org/officeDocument/2006/relationships/slideLayout" Target="../slideLayouts/slideLayout36.xml"/><Relationship Id="rId32" Type="http://schemas.openxmlformats.org/officeDocument/2006/relationships/slideLayout" Target="../slideLayouts/slideLayout35.xml"/><Relationship Id="rId31" Type="http://schemas.openxmlformats.org/officeDocument/2006/relationships/slideLayout" Target="../slideLayouts/slideLayout34.xml"/><Relationship Id="rId30" Type="http://schemas.openxmlformats.org/officeDocument/2006/relationships/slideLayout" Target="../slideLayouts/slideLayout33.xml"/><Relationship Id="rId3" Type="http://schemas.openxmlformats.org/officeDocument/2006/relationships/slideLayout" Target="../slideLayouts/slideLayout6.xml"/><Relationship Id="rId29" Type="http://schemas.openxmlformats.org/officeDocument/2006/relationships/slideLayout" Target="../slideLayouts/slideLayout32.xml"/><Relationship Id="rId28" Type="http://schemas.openxmlformats.org/officeDocument/2006/relationships/slideLayout" Target="../slideLayouts/slideLayout31.xml"/><Relationship Id="rId27" Type="http://schemas.openxmlformats.org/officeDocument/2006/relationships/slideLayout" Target="../slideLayouts/slideLayout30.xml"/><Relationship Id="rId26" Type="http://schemas.openxmlformats.org/officeDocument/2006/relationships/slideLayout" Target="../slideLayouts/slideLayout29.xml"/><Relationship Id="rId25" Type="http://schemas.openxmlformats.org/officeDocument/2006/relationships/slideLayout" Target="../slideLayouts/slideLayout28.xml"/><Relationship Id="rId24" Type="http://schemas.openxmlformats.org/officeDocument/2006/relationships/slideLayout" Target="../slideLayouts/slideLayout27.xml"/><Relationship Id="rId23" Type="http://schemas.openxmlformats.org/officeDocument/2006/relationships/slideLayout" Target="../slideLayouts/slideLayout26.xml"/><Relationship Id="rId22" Type="http://schemas.openxmlformats.org/officeDocument/2006/relationships/slideLayout" Target="../slideLayouts/slideLayout25.xml"/><Relationship Id="rId21" Type="http://schemas.openxmlformats.org/officeDocument/2006/relationships/slideLayout" Target="../slideLayouts/slideLayout24.xml"/><Relationship Id="rId20" Type="http://schemas.openxmlformats.org/officeDocument/2006/relationships/slideLayout" Target="../slideLayouts/slideLayout23.xml"/><Relationship Id="rId2" Type="http://schemas.openxmlformats.org/officeDocument/2006/relationships/slideLayout" Target="../slideLayouts/slideLayout5.xml"/><Relationship Id="rId19" Type="http://schemas.openxmlformats.org/officeDocument/2006/relationships/slideLayout" Target="../slideLayouts/slideLayout22.xml"/><Relationship Id="rId18" Type="http://schemas.openxmlformats.org/officeDocument/2006/relationships/slideLayout" Target="../slideLayouts/slideLayout21.xml"/><Relationship Id="rId17" Type="http://schemas.openxmlformats.org/officeDocument/2006/relationships/slideLayout" Target="../slideLayouts/slideLayout20.xml"/><Relationship Id="rId16" Type="http://schemas.openxmlformats.org/officeDocument/2006/relationships/slideLayout" Target="../slideLayouts/slideLayout19.xml"/><Relationship Id="rId15" Type="http://schemas.openxmlformats.org/officeDocument/2006/relationships/slideLayout" Target="../slideLayouts/slideLayout18.xml"/><Relationship Id="rId14" Type="http://schemas.openxmlformats.org/officeDocument/2006/relationships/slideLayout" Target="../slideLayouts/slideLayout17.xml"/><Relationship Id="rId13" Type="http://schemas.openxmlformats.org/officeDocument/2006/relationships/slideLayout" Target="../slideLayouts/slideLayout16.xml"/><Relationship Id="rId12" Type="http://schemas.openxmlformats.org/officeDocument/2006/relationships/slideLayout" Target="../slideLayouts/slideLayout15.xml"/><Relationship Id="rId11" Type="http://schemas.openxmlformats.org/officeDocument/2006/relationships/slideLayout" Target="../slideLayouts/slideLayout14.xml"/><Relationship Id="rId10" Type="http://schemas.openxmlformats.org/officeDocument/2006/relationships/slideLayout" Target="../slideLayouts/slideLayout1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38212" y="1825028"/>
            <a:ext cx="10515600" cy="4352927"/>
          </a:xfrm>
          <a:prstGeom prst="rect">
            <a:avLst/>
          </a:prstGeom>
        </p:spPr>
        <p:txBody>
          <a:bodyPr vert="horz" lIns="110948" tIns="55475" rIns="110948" bIns="55475"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3" y="6357069"/>
            <a:ext cx="2743200" cy="363855"/>
          </a:xfrm>
          <a:prstGeom prst="rect">
            <a:avLst/>
          </a:prstGeom>
        </p:spPr>
        <p:txBody>
          <a:bodyPr vert="horz" lIns="110948" tIns="55475" rIns="110948" bIns="55475" rtlCol="0" anchor="ctr"/>
          <a:lstStyle>
            <a:lvl1pPr algn="l" eaLnBrk="1" fontAlgn="auto" hangingPunct="1">
              <a:spcBef>
                <a:spcPts val="0"/>
              </a:spcBef>
              <a:spcAft>
                <a:spcPts val="0"/>
              </a:spcAft>
              <a:buFont typeface="Arial" panose="020B0604020202020204" pitchFamily="34" charset="0"/>
              <a:buNone/>
              <a:defRPr sz="1100">
                <a:solidFill>
                  <a:schemeClr val="tx1">
                    <a:tint val="75000"/>
                  </a:schemeClr>
                </a:solidFill>
                <a:latin typeface="+mn-lt"/>
                <a:ea typeface="+mn-ea"/>
              </a:defRPr>
            </a:lvl1pPr>
          </a:lstStyle>
          <a:p>
            <a:pPr defTabSz="1087120">
              <a:defRPr/>
            </a:pPr>
            <a:fld id="{641BEA48-C458-4B6B-9FBA-91EBB904E80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038610" y="6357069"/>
            <a:ext cx="4114800" cy="363855"/>
          </a:xfrm>
          <a:prstGeom prst="rect">
            <a:avLst/>
          </a:prstGeom>
        </p:spPr>
        <p:txBody>
          <a:bodyPr vert="horz" lIns="110948" tIns="55475" rIns="110948" bIns="55475" rtlCol="0" anchor="ctr"/>
          <a:lstStyle>
            <a:lvl1pPr algn="ctr" eaLnBrk="1" fontAlgn="auto" hangingPunct="1">
              <a:spcBef>
                <a:spcPts val="0"/>
              </a:spcBef>
              <a:spcAft>
                <a:spcPts val="0"/>
              </a:spcAft>
              <a:buFont typeface="Arial" panose="020B0604020202020204" pitchFamily="34" charset="0"/>
              <a:buNone/>
              <a:defRPr sz="1100">
                <a:solidFill>
                  <a:schemeClr val="tx1">
                    <a:tint val="75000"/>
                  </a:schemeClr>
                </a:solidFill>
                <a:latin typeface="+mn-lt"/>
                <a:ea typeface="+mn-ea"/>
              </a:defRPr>
            </a:lvl1pPr>
          </a:lstStyle>
          <a:p>
            <a:pPr defTabSz="1087120">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10" y="6357069"/>
            <a:ext cx="2743200" cy="363855"/>
          </a:xfrm>
          <a:prstGeom prst="rect">
            <a:avLst/>
          </a:prstGeom>
        </p:spPr>
        <p:txBody>
          <a:bodyPr vert="horz" wrap="square" lIns="110948" tIns="55475" rIns="110948" bIns="55475" numCol="1" anchor="ctr" anchorCtr="0" compatLnSpc="1"/>
          <a:lstStyle>
            <a:lvl1pPr algn="r" eaLnBrk="1" hangingPunct="1">
              <a:buFont typeface="Arial" panose="020B0604020202020204" pitchFamily="34" charset="0"/>
              <a:buNone/>
              <a:defRPr sz="1100">
                <a:solidFill>
                  <a:srgbClr val="898989"/>
                </a:solidFill>
                <a:latin typeface="Calibri" panose="020F0502020204030204" pitchFamily="34" charset="0"/>
              </a:defRPr>
            </a:lvl1pPr>
          </a:lstStyle>
          <a:p>
            <a:pPr defTabSz="1087120" fontAlgn="base">
              <a:spcBef>
                <a:spcPct val="0"/>
              </a:spcBef>
              <a:spcAft>
                <a:spcPct val="0"/>
              </a:spcAft>
            </a:pPr>
            <a:fld id="{11B3F481-4EE1-43C6-A696-E007131470C1}" type="slidenum">
              <a:rPr lang="zh-CN" altLang="en-US" smtClean="0"/>
            </a:fld>
            <a:endParaRPr lang="zh-CN" altLang="en-US"/>
          </a:p>
        </p:txBody>
      </p:sp>
      <p:sp>
        <p:nvSpPr>
          <p:cNvPr id="11" name="椭圆 10"/>
          <p:cNvSpPr/>
          <p:nvPr/>
        </p:nvSpPr>
        <p:spPr>
          <a:xfrm>
            <a:off x="11603580" y="6781883"/>
            <a:ext cx="84667" cy="85727"/>
          </a:xfrm>
          <a:prstGeom prst="ellipse">
            <a:avLst/>
          </a:prstGeom>
          <a:solidFill>
            <a:srgbClr val="F6F6F6"/>
          </a:solidFill>
          <a:ln w="25400" cap="flat" cmpd="sng" algn="ctr">
            <a:noFill/>
            <a:prstDash val="solid"/>
          </a:ln>
          <a:effectLst/>
        </p:spPr>
        <p:txBody>
          <a:bodyPr lIns="87772" tIns="43926" rIns="87772" bIns="43926" anchor="ctr"/>
          <a:lstStyle/>
          <a:p>
            <a:pPr algn="ctr" defTabSz="876935">
              <a:buFont typeface="Arial" panose="020B0604020202020204" pitchFamily="34" charset="0"/>
              <a:buNone/>
              <a:defRPr/>
            </a:pPr>
            <a:endParaRPr lang="zh-CN" altLang="en-US" sz="1600" kern="0">
              <a:solidFill>
                <a:prstClr val="white"/>
              </a:solidFill>
            </a:endParaRPr>
          </a:p>
        </p:txBody>
      </p:sp>
      <p:sp>
        <p:nvSpPr>
          <p:cNvPr id="12" name="椭圆 14"/>
          <p:cNvSpPr>
            <a:spLocks noChangeAspect="1"/>
          </p:cNvSpPr>
          <p:nvPr/>
        </p:nvSpPr>
        <p:spPr bwMode="auto">
          <a:xfrm>
            <a:off x="11364455" y="6101743"/>
            <a:ext cx="563033" cy="721995"/>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1E6C7A"/>
          </a:solidFill>
          <a:ln w="3175" cap="flat" cmpd="sng" algn="ctr">
            <a:noFill/>
            <a:prstDash val="solid"/>
          </a:ln>
          <a:effectLst/>
        </p:spPr>
        <p:txBody>
          <a:bodyPr lIns="87772" tIns="43926" rIns="87772" bIns="43926" anchor="ctr"/>
          <a:lstStyle/>
          <a:p>
            <a:pPr algn="ctr" defTabSz="876935">
              <a:buFont typeface="Arial" panose="020B0604020202020204" pitchFamily="34" charset="0"/>
              <a:buNone/>
              <a:defRPr/>
            </a:pPr>
            <a:endParaRPr lang="zh-CN" altLang="en-US" sz="1600" kern="0">
              <a:solidFill>
                <a:prstClr val="white"/>
              </a:solidFill>
            </a:endParaRPr>
          </a:p>
        </p:txBody>
      </p:sp>
      <p:sp>
        <p:nvSpPr>
          <p:cNvPr id="13" name="矩形 12"/>
          <p:cNvSpPr/>
          <p:nvPr/>
        </p:nvSpPr>
        <p:spPr>
          <a:xfrm>
            <a:off x="11209939" y="6195087"/>
            <a:ext cx="791633" cy="367667"/>
          </a:xfrm>
          <a:prstGeom prst="rect">
            <a:avLst/>
          </a:prstGeom>
        </p:spPr>
        <p:txBody>
          <a:bodyPr lIns="87772" tIns="43926" rIns="87772" bIns="43926"/>
          <a:lstStyle/>
          <a:p>
            <a:pPr algn="ctr" defTabSz="1087120" fontAlgn="base">
              <a:spcBef>
                <a:spcPct val="0"/>
              </a:spcBef>
              <a:spcAft>
                <a:spcPct val="0"/>
              </a:spcAft>
              <a:buFont typeface="Arial" panose="020B0604020202020204" pitchFamily="34" charset="0"/>
              <a:buNone/>
            </a:pPr>
            <a:r>
              <a:rPr lang="zh-CN" altLang="en-US" sz="1500">
                <a:solidFill>
                  <a:srgbClr val="404040"/>
                </a:solidFill>
                <a:latin typeface="Arial Unicode MS" pitchFamily="34" charset="-122"/>
                <a:ea typeface="Arial Unicode MS" pitchFamily="34" charset="-122"/>
                <a:cs typeface="Arial Unicode MS" pitchFamily="34" charset="-122"/>
              </a:rPr>
              <a:t> </a:t>
            </a:r>
            <a:fld id="{F2F72EEE-5817-45B6-B139-6D7C584D0989}" type="slidenum">
              <a:rPr lang="zh-CN" altLang="en-US" sz="1500">
                <a:solidFill>
                  <a:srgbClr val="FFFFFF"/>
                </a:solidFill>
                <a:latin typeface="Arial Unicode MS" pitchFamily="34" charset="-122"/>
                <a:ea typeface="Arial Unicode MS" pitchFamily="34" charset="-122"/>
                <a:cs typeface="Arial Unicode MS" pitchFamily="34" charset="-122"/>
              </a:rPr>
            </a:fld>
            <a:r>
              <a:rPr lang="zh-CN" altLang="en-US" sz="1500">
                <a:solidFill>
                  <a:srgbClr val="404040"/>
                </a:solidFill>
                <a:latin typeface="Arial Unicode MS" pitchFamily="34" charset="-122"/>
                <a:ea typeface="Arial Unicode MS" pitchFamily="34" charset="-122"/>
                <a:cs typeface="Arial Unicode MS" pitchFamily="34" charset="-122"/>
              </a:rPr>
              <a:t>  </a:t>
            </a:r>
            <a:endParaRPr lang="zh-CN" altLang="en-US" sz="1500">
              <a:solidFill>
                <a:srgbClr val="404040"/>
              </a:solidFill>
              <a:latin typeface="Arial Unicode MS" pitchFamily="34" charset="-122"/>
              <a:ea typeface="Arial Unicode MS" pitchFamily="34" charset="-122"/>
              <a:cs typeface="Arial Unicode MS"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l" defTabSz="829310" rtl="0" eaLnBrk="0" fontAlgn="base" hangingPunct="0">
        <a:lnSpc>
          <a:spcPct val="90000"/>
        </a:lnSpc>
        <a:spcBef>
          <a:spcPct val="0"/>
        </a:spcBef>
        <a:spcAft>
          <a:spcPct val="0"/>
        </a:spcAft>
        <a:defRPr sz="3900" kern="1200">
          <a:solidFill>
            <a:schemeClr val="tx1"/>
          </a:solidFill>
          <a:latin typeface="+mj-lt"/>
          <a:ea typeface="+mj-ea"/>
          <a:cs typeface="+mj-cs"/>
        </a:defRPr>
      </a:lvl1pPr>
      <a:lvl2pPr algn="l" defTabSz="829310" rtl="0" eaLnBrk="0" fontAlgn="base" hangingPunct="0">
        <a:lnSpc>
          <a:spcPct val="90000"/>
        </a:lnSpc>
        <a:spcBef>
          <a:spcPct val="0"/>
        </a:spcBef>
        <a:spcAft>
          <a:spcPct val="0"/>
        </a:spcAft>
        <a:defRPr sz="3900">
          <a:solidFill>
            <a:schemeClr val="tx1"/>
          </a:solidFill>
          <a:latin typeface="Calibri Light" panose="020F0302020204030204" pitchFamily="34" charset="0"/>
          <a:ea typeface="宋体" panose="02010600030101010101" pitchFamily="2" charset="-122"/>
        </a:defRPr>
      </a:lvl2pPr>
      <a:lvl3pPr algn="l" defTabSz="829310" rtl="0" eaLnBrk="0" fontAlgn="base" hangingPunct="0">
        <a:lnSpc>
          <a:spcPct val="90000"/>
        </a:lnSpc>
        <a:spcBef>
          <a:spcPct val="0"/>
        </a:spcBef>
        <a:spcAft>
          <a:spcPct val="0"/>
        </a:spcAft>
        <a:defRPr sz="3900">
          <a:solidFill>
            <a:schemeClr val="tx1"/>
          </a:solidFill>
          <a:latin typeface="Calibri Light" panose="020F0302020204030204" pitchFamily="34" charset="0"/>
          <a:ea typeface="宋体" panose="02010600030101010101" pitchFamily="2" charset="-122"/>
        </a:defRPr>
      </a:lvl3pPr>
      <a:lvl4pPr algn="l" defTabSz="829310" rtl="0" eaLnBrk="0" fontAlgn="base" hangingPunct="0">
        <a:lnSpc>
          <a:spcPct val="90000"/>
        </a:lnSpc>
        <a:spcBef>
          <a:spcPct val="0"/>
        </a:spcBef>
        <a:spcAft>
          <a:spcPct val="0"/>
        </a:spcAft>
        <a:defRPr sz="3900">
          <a:solidFill>
            <a:schemeClr val="tx1"/>
          </a:solidFill>
          <a:latin typeface="Calibri Light" panose="020F0302020204030204" pitchFamily="34" charset="0"/>
          <a:ea typeface="宋体" panose="02010600030101010101" pitchFamily="2" charset="-122"/>
        </a:defRPr>
      </a:lvl4pPr>
      <a:lvl5pPr algn="l" defTabSz="829310" rtl="0" eaLnBrk="0" fontAlgn="base" hangingPunct="0">
        <a:lnSpc>
          <a:spcPct val="90000"/>
        </a:lnSpc>
        <a:spcBef>
          <a:spcPct val="0"/>
        </a:spcBef>
        <a:spcAft>
          <a:spcPct val="0"/>
        </a:spcAft>
        <a:defRPr sz="3900">
          <a:solidFill>
            <a:schemeClr val="tx1"/>
          </a:solidFill>
          <a:latin typeface="Calibri Light" panose="020F0302020204030204" pitchFamily="34" charset="0"/>
          <a:ea typeface="宋体" panose="02010600030101010101" pitchFamily="2" charset="-122"/>
        </a:defRPr>
      </a:lvl5pPr>
      <a:lvl6pPr marL="438785" algn="l" defTabSz="829945" rtl="0" fontAlgn="base">
        <a:lnSpc>
          <a:spcPct val="90000"/>
        </a:lnSpc>
        <a:spcBef>
          <a:spcPct val="0"/>
        </a:spcBef>
        <a:spcAft>
          <a:spcPct val="0"/>
        </a:spcAft>
        <a:defRPr sz="3900">
          <a:solidFill>
            <a:schemeClr val="tx1"/>
          </a:solidFill>
          <a:latin typeface="Calibri Light" panose="020F0302020204030204" pitchFamily="34" charset="0"/>
          <a:ea typeface="宋体" panose="02010600030101010101" pitchFamily="2" charset="-122"/>
        </a:defRPr>
      </a:lvl6pPr>
      <a:lvl7pPr marL="877570" algn="l" defTabSz="829945" rtl="0" fontAlgn="base">
        <a:lnSpc>
          <a:spcPct val="90000"/>
        </a:lnSpc>
        <a:spcBef>
          <a:spcPct val="0"/>
        </a:spcBef>
        <a:spcAft>
          <a:spcPct val="0"/>
        </a:spcAft>
        <a:defRPr sz="3900">
          <a:solidFill>
            <a:schemeClr val="tx1"/>
          </a:solidFill>
          <a:latin typeface="Calibri Light" panose="020F0302020204030204" pitchFamily="34" charset="0"/>
          <a:ea typeface="宋体" panose="02010600030101010101" pitchFamily="2" charset="-122"/>
        </a:defRPr>
      </a:lvl7pPr>
      <a:lvl8pPr marL="1316355" algn="l" defTabSz="829945" rtl="0" fontAlgn="base">
        <a:lnSpc>
          <a:spcPct val="90000"/>
        </a:lnSpc>
        <a:spcBef>
          <a:spcPct val="0"/>
        </a:spcBef>
        <a:spcAft>
          <a:spcPct val="0"/>
        </a:spcAft>
        <a:defRPr sz="3900">
          <a:solidFill>
            <a:schemeClr val="tx1"/>
          </a:solidFill>
          <a:latin typeface="Calibri Light" panose="020F0302020204030204" pitchFamily="34" charset="0"/>
          <a:ea typeface="宋体" panose="02010600030101010101" pitchFamily="2" charset="-122"/>
        </a:defRPr>
      </a:lvl8pPr>
      <a:lvl9pPr marL="1754505" algn="l" defTabSz="829945" rtl="0" fontAlgn="base">
        <a:lnSpc>
          <a:spcPct val="90000"/>
        </a:lnSpc>
        <a:spcBef>
          <a:spcPct val="0"/>
        </a:spcBef>
        <a:spcAft>
          <a:spcPct val="0"/>
        </a:spcAft>
        <a:defRPr sz="3900">
          <a:solidFill>
            <a:schemeClr val="tx1"/>
          </a:solidFill>
          <a:latin typeface="Calibri Light" panose="020F0302020204030204" pitchFamily="34" charset="0"/>
          <a:ea typeface="宋体" panose="02010600030101010101" pitchFamily="2" charset="-122"/>
        </a:defRPr>
      </a:lvl9pPr>
    </p:titleStyle>
    <p:bodyStyle>
      <a:lvl1pPr marL="205105" indent="-205105" algn="l" defTabSz="829310" rtl="0" eaLnBrk="0" fontAlgn="base" hangingPunct="0">
        <a:lnSpc>
          <a:spcPct val="90000"/>
        </a:lnSpc>
        <a:spcBef>
          <a:spcPts val="915"/>
        </a:spcBef>
        <a:spcAft>
          <a:spcPct val="0"/>
        </a:spcAft>
        <a:buFont typeface="Arial" panose="020B0604020202020204" pitchFamily="34" charset="0"/>
        <a:buChar char="•"/>
        <a:defRPr kern="1200">
          <a:solidFill>
            <a:schemeClr val="tx1"/>
          </a:solidFill>
          <a:latin typeface="+mn-lt"/>
          <a:ea typeface="+mn-ea"/>
          <a:cs typeface="+mn-cs"/>
        </a:defRPr>
      </a:lvl1pPr>
      <a:lvl2pPr marL="621665" indent="-205105" algn="l" defTabSz="829310" rtl="0" eaLnBrk="0" fontAlgn="base" hangingPunct="0">
        <a:lnSpc>
          <a:spcPct val="90000"/>
        </a:lnSpc>
        <a:spcBef>
          <a:spcPts val="450"/>
        </a:spcBef>
        <a:spcAft>
          <a:spcPct val="0"/>
        </a:spcAft>
        <a:buFont typeface="Arial" panose="020B0604020202020204" pitchFamily="34" charset="0"/>
        <a:buChar char="•"/>
        <a:defRPr sz="2300" kern="1200">
          <a:solidFill>
            <a:schemeClr val="tx1"/>
          </a:solidFill>
          <a:latin typeface="+mn-lt"/>
          <a:ea typeface="+mn-ea"/>
          <a:cs typeface="+mn-cs"/>
        </a:defRPr>
      </a:lvl2pPr>
      <a:lvl3pPr marL="1038225" indent="-205105" algn="l" defTabSz="829310" rtl="0" eaLnBrk="0" fontAlgn="base" hangingPunct="0">
        <a:lnSpc>
          <a:spcPct val="90000"/>
        </a:lnSpc>
        <a:spcBef>
          <a:spcPts val="450"/>
        </a:spcBef>
        <a:spcAft>
          <a:spcPct val="0"/>
        </a:spcAft>
        <a:buFont typeface="Arial" panose="020B0604020202020204" pitchFamily="34" charset="0"/>
        <a:buChar char="•"/>
        <a:defRPr kern="1200">
          <a:solidFill>
            <a:schemeClr val="tx1"/>
          </a:solidFill>
          <a:latin typeface="+mn-lt"/>
          <a:ea typeface="+mn-ea"/>
          <a:cs typeface="+mn-cs"/>
        </a:defRPr>
      </a:lvl3pPr>
      <a:lvl4pPr marL="1452880" indent="-205105" algn="l" defTabSz="829310" rtl="0" eaLnBrk="0" fontAlgn="base" hangingPunct="0">
        <a:lnSpc>
          <a:spcPct val="90000"/>
        </a:lnSpc>
        <a:spcBef>
          <a:spcPts val="450"/>
        </a:spcBef>
        <a:spcAft>
          <a:spcPct val="0"/>
        </a:spcAft>
        <a:buFont typeface="Arial" panose="020B0604020202020204" pitchFamily="34" charset="0"/>
        <a:buChar char="•"/>
        <a:defRPr sz="1500" kern="1200">
          <a:solidFill>
            <a:schemeClr val="tx1"/>
          </a:solidFill>
          <a:latin typeface="+mn-lt"/>
          <a:ea typeface="+mn-ea"/>
          <a:cs typeface="+mn-cs"/>
        </a:defRPr>
      </a:lvl4pPr>
      <a:lvl5pPr marL="1867535" indent="-205105" algn="l" defTabSz="829310" rtl="0" eaLnBrk="0" fontAlgn="base" hangingPunct="0">
        <a:lnSpc>
          <a:spcPct val="90000"/>
        </a:lnSpc>
        <a:spcBef>
          <a:spcPts val="450"/>
        </a:spcBef>
        <a:spcAft>
          <a:spcPct val="0"/>
        </a:spcAft>
        <a:buFont typeface="Arial" panose="020B0604020202020204" pitchFamily="34" charset="0"/>
        <a:buChar char="•"/>
        <a:defRPr sz="1500" kern="1200">
          <a:solidFill>
            <a:schemeClr val="tx1"/>
          </a:solidFill>
          <a:latin typeface="+mn-lt"/>
          <a:ea typeface="+mn-ea"/>
          <a:cs typeface="+mn-cs"/>
        </a:defRPr>
      </a:lvl5pPr>
      <a:lvl6pPr marL="2286000" indent="-207645" algn="l" defTabSz="831215" rtl="0" eaLnBrk="1" latinLnBrk="0" hangingPunct="1">
        <a:lnSpc>
          <a:spcPct val="90000"/>
        </a:lnSpc>
        <a:spcBef>
          <a:spcPts val="455"/>
        </a:spcBef>
        <a:buFont typeface="Arial" panose="020B0604020202020204" pitchFamily="34" charset="0"/>
        <a:buChar char="•"/>
        <a:defRPr sz="1600" kern="1200">
          <a:solidFill>
            <a:schemeClr val="tx1"/>
          </a:solidFill>
          <a:latin typeface="+mn-lt"/>
          <a:ea typeface="+mn-ea"/>
          <a:cs typeface="+mn-cs"/>
        </a:defRPr>
      </a:lvl6pPr>
      <a:lvl7pPr marL="2701925" indent="-207645" algn="l" defTabSz="831215" rtl="0" eaLnBrk="1" latinLnBrk="0" hangingPunct="1">
        <a:lnSpc>
          <a:spcPct val="90000"/>
        </a:lnSpc>
        <a:spcBef>
          <a:spcPts val="455"/>
        </a:spcBef>
        <a:buFont typeface="Arial" panose="020B0604020202020204" pitchFamily="34" charset="0"/>
        <a:buChar char="•"/>
        <a:defRPr sz="1600" kern="1200">
          <a:solidFill>
            <a:schemeClr val="tx1"/>
          </a:solidFill>
          <a:latin typeface="+mn-lt"/>
          <a:ea typeface="+mn-ea"/>
          <a:cs typeface="+mn-cs"/>
        </a:defRPr>
      </a:lvl7pPr>
      <a:lvl8pPr marL="3117215" indent="-207645" algn="l" defTabSz="831215" rtl="0" eaLnBrk="1" latinLnBrk="0" hangingPunct="1">
        <a:lnSpc>
          <a:spcPct val="90000"/>
        </a:lnSpc>
        <a:spcBef>
          <a:spcPts val="455"/>
        </a:spcBef>
        <a:buFont typeface="Arial" panose="020B0604020202020204" pitchFamily="34" charset="0"/>
        <a:buChar char="•"/>
        <a:defRPr sz="1600" kern="1200">
          <a:solidFill>
            <a:schemeClr val="tx1"/>
          </a:solidFill>
          <a:latin typeface="+mn-lt"/>
          <a:ea typeface="+mn-ea"/>
          <a:cs typeface="+mn-cs"/>
        </a:defRPr>
      </a:lvl8pPr>
      <a:lvl9pPr marL="3533140" indent="-207645" algn="l" defTabSz="831215" rtl="0" eaLnBrk="1" latinLnBrk="0" hangingPunct="1">
        <a:lnSpc>
          <a:spcPct val="90000"/>
        </a:lnSpc>
        <a:spcBef>
          <a:spcPts val="455"/>
        </a:spcBef>
        <a:buFont typeface="Arial" panose="020B0604020202020204" pitchFamily="34" charset="0"/>
        <a:buChar char="•"/>
        <a:defRPr sz="1600" kern="1200">
          <a:solidFill>
            <a:schemeClr val="tx1"/>
          </a:solidFill>
          <a:latin typeface="+mn-lt"/>
          <a:ea typeface="+mn-ea"/>
          <a:cs typeface="+mn-cs"/>
        </a:defRPr>
      </a:lvl9pPr>
    </p:bodyStyle>
    <p:otherStyle>
      <a:defPPr>
        <a:defRPr lang="zh-CN"/>
      </a:defPPr>
      <a:lvl1pPr marL="0" algn="l" defTabSz="831215" rtl="0" eaLnBrk="1" latinLnBrk="0" hangingPunct="1">
        <a:defRPr sz="1600" kern="1200">
          <a:solidFill>
            <a:schemeClr val="tx1"/>
          </a:solidFill>
          <a:latin typeface="+mn-lt"/>
          <a:ea typeface="+mn-ea"/>
          <a:cs typeface="+mn-cs"/>
        </a:defRPr>
      </a:lvl1pPr>
      <a:lvl2pPr marL="415925" algn="l" defTabSz="831215" rtl="0" eaLnBrk="1" latinLnBrk="0" hangingPunct="1">
        <a:defRPr sz="1600" kern="1200">
          <a:solidFill>
            <a:schemeClr val="tx1"/>
          </a:solidFill>
          <a:latin typeface="+mn-lt"/>
          <a:ea typeface="+mn-ea"/>
          <a:cs typeface="+mn-cs"/>
        </a:defRPr>
      </a:lvl2pPr>
      <a:lvl3pPr marL="831215" algn="l" defTabSz="831215" rtl="0" eaLnBrk="1" latinLnBrk="0" hangingPunct="1">
        <a:defRPr sz="1600" kern="1200">
          <a:solidFill>
            <a:schemeClr val="tx1"/>
          </a:solidFill>
          <a:latin typeface="+mn-lt"/>
          <a:ea typeface="+mn-ea"/>
          <a:cs typeface="+mn-cs"/>
        </a:defRPr>
      </a:lvl3pPr>
      <a:lvl4pPr marL="1247140" algn="l" defTabSz="831215" rtl="0" eaLnBrk="1" latinLnBrk="0" hangingPunct="1">
        <a:defRPr sz="1600" kern="1200">
          <a:solidFill>
            <a:schemeClr val="tx1"/>
          </a:solidFill>
          <a:latin typeface="+mn-lt"/>
          <a:ea typeface="+mn-ea"/>
          <a:cs typeface="+mn-cs"/>
        </a:defRPr>
      </a:lvl4pPr>
      <a:lvl5pPr marL="1662430" algn="l" defTabSz="831215" rtl="0" eaLnBrk="1" latinLnBrk="0" hangingPunct="1">
        <a:defRPr sz="1600" kern="1200">
          <a:solidFill>
            <a:schemeClr val="tx1"/>
          </a:solidFill>
          <a:latin typeface="+mn-lt"/>
          <a:ea typeface="+mn-ea"/>
          <a:cs typeface="+mn-cs"/>
        </a:defRPr>
      </a:lvl5pPr>
      <a:lvl6pPr marL="2078355" algn="l" defTabSz="831215" rtl="0" eaLnBrk="1" latinLnBrk="0" hangingPunct="1">
        <a:defRPr sz="1600" kern="1200">
          <a:solidFill>
            <a:schemeClr val="tx1"/>
          </a:solidFill>
          <a:latin typeface="+mn-lt"/>
          <a:ea typeface="+mn-ea"/>
          <a:cs typeface="+mn-cs"/>
        </a:defRPr>
      </a:lvl6pPr>
      <a:lvl7pPr marL="2493645" algn="l" defTabSz="831215" rtl="0" eaLnBrk="1" latinLnBrk="0" hangingPunct="1">
        <a:defRPr sz="1600" kern="1200">
          <a:solidFill>
            <a:schemeClr val="tx1"/>
          </a:solidFill>
          <a:latin typeface="+mn-lt"/>
          <a:ea typeface="+mn-ea"/>
          <a:cs typeface="+mn-cs"/>
        </a:defRPr>
      </a:lvl7pPr>
      <a:lvl8pPr marL="2909570" algn="l" defTabSz="831215" rtl="0" eaLnBrk="1" latinLnBrk="0" hangingPunct="1">
        <a:defRPr sz="1600" kern="1200">
          <a:solidFill>
            <a:schemeClr val="tx1"/>
          </a:solidFill>
          <a:latin typeface="+mn-lt"/>
          <a:ea typeface="+mn-ea"/>
          <a:cs typeface="+mn-cs"/>
        </a:defRPr>
      </a:lvl8pPr>
      <a:lvl9pPr marL="3324860" algn="l" defTabSz="831215"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7">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38"/>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9"/>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40"/>
            </p:custDataLst>
          </p:nvPr>
        </p:nvSpPr>
        <p:spPr>
          <a:xfrm>
            <a:off x="879742" y="6349833"/>
            <a:ext cx="2700000" cy="316800"/>
          </a:xfrm>
          <a:prstGeom prst="rect">
            <a:avLst/>
          </a:prstGeom>
        </p:spPr>
        <p:txBody>
          <a:bodyPr vert="horz" lIns="91440" tIns="45720" rIns="91440" bIns="45720" rtlCol="0" anchor="ctr">
            <a:normAutofit/>
          </a:bodyPr>
          <a:lstStyle>
            <a:lvl1pPr algn="l">
              <a:defRPr sz="1200" baseline="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41"/>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42"/>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p:custDataLst>
              <p:tags r:id="rId4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 id="2147483684" r:id="rId32"/>
    <p:sldLayoutId id="2147483685" r:id="rId33"/>
    <p:sldLayoutId id="2147483686" r:id="rId34"/>
    <p:sldLayoutId id="2147483687" r:id="rId35"/>
    <p:sldLayoutId id="2147483688" r:id="rId36"/>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tags" Target="../tags/tag122.xml"/><Relationship Id="rId4" Type="http://schemas.openxmlformats.org/officeDocument/2006/relationships/tags" Target="../tags/tag121.xml"/><Relationship Id="rId3" Type="http://schemas.openxmlformats.org/officeDocument/2006/relationships/tags" Target="../tags/tag120.xml"/><Relationship Id="rId2" Type="http://schemas.openxmlformats.org/officeDocument/2006/relationships/image" Target="../media/image23.png"/><Relationship Id="rId1" Type="http://schemas.openxmlformats.org/officeDocument/2006/relationships/image" Target="../media/image22.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10.xml"/><Relationship Id="rId5" Type="http://schemas.openxmlformats.org/officeDocument/2006/relationships/tags" Target="../tags/tag149.xml"/><Relationship Id="rId4" Type="http://schemas.openxmlformats.org/officeDocument/2006/relationships/tags" Target="../tags/tag148.xml"/><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50.xml"/><Relationship Id="rId1"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52.xml"/><Relationship Id="rId1" Type="http://schemas.openxmlformats.org/officeDocument/2006/relationships/tags" Target="../tags/tag151.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image" Target="../media/image32.tiff"/></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10.xml"/><Relationship Id="rId5" Type="http://schemas.openxmlformats.org/officeDocument/2006/relationships/tags" Target="../tags/tag158.xml"/><Relationship Id="rId4" Type="http://schemas.openxmlformats.org/officeDocument/2006/relationships/tags" Target="../tags/tag157.xml"/><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image" Target="../media/image32.tiff"/></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0.xml"/><Relationship Id="rId2" Type="http://schemas.openxmlformats.org/officeDocument/2006/relationships/tags" Target="../tags/tag124.xml"/><Relationship Id="rId1" Type="http://schemas.openxmlformats.org/officeDocument/2006/relationships/tags" Target="../tags/tag123.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26.xml"/><Relationship Id="rId2" Type="http://schemas.openxmlformats.org/officeDocument/2006/relationships/image" Target="../media/image25.png"/><Relationship Id="rId1" Type="http://schemas.openxmlformats.org/officeDocument/2006/relationships/tags" Target="../tags/tag12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27.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10.xml"/><Relationship Id="rId5" Type="http://schemas.openxmlformats.org/officeDocument/2006/relationships/tags" Target="../tags/tag129.xml"/><Relationship Id="rId4" Type="http://schemas.openxmlformats.org/officeDocument/2006/relationships/image" Target="../media/image28.png"/><Relationship Id="rId3" Type="http://schemas.openxmlformats.org/officeDocument/2006/relationships/tags" Target="../tags/tag128.xml"/><Relationship Id="rId2" Type="http://schemas.microsoft.com/office/2007/relationships/hdphoto" Target="../media/image27.wdp"/><Relationship Id="rId1" Type="http://schemas.openxmlformats.org/officeDocument/2006/relationships/image" Target="../media/image26.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0.xml"/><Relationship Id="rId4" Type="http://schemas.openxmlformats.org/officeDocument/2006/relationships/tags" Target="../tags/tag133.xml"/><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10.xml"/><Relationship Id="rId7" Type="http://schemas.openxmlformats.org/officeDocument/2006/relationships/tags" Target="../tags/tag138.xml"/><Relationship Id="rId6" Type="http://schemas.openxmlformats.org/officeDocument/2006/relationships/tags" Target="../tags/tag137.xml"/><Relationship Id="rId5" Type="http://schemas.openxmlformats.org/officeDocument/2006/relationships/image" Target="../media/image30.jpeg"/><Relationship Id="rId4" Type="http://schemas.openxmlformats.org/officeDocument/2006/relationships/tags" Target="../tags/tag136.xml"/><Relationship Id="rId3" Type="http://schemas.openxmlformats.org/officeDocument/2006/relationships/tags" Target="../tags/tag135.xml"/><Relationship Id="rId2" Type="http://schemas.openxmlformats.org/officeDocument/2006/relationships/image" Target="../media/image29.jpeg"/><Relationship Id="rId1" Type="http://schemas.openxmlformats.org/officeDocument/2006/relationships/tags" Target="../tags/tag13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40.xml"/><Relationship Id="rId1" Type="http://schemas.openxmlformats.org/officeDocument/2006/relationships/tags" Target="../tags/tag139.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0.xml"/><Relationship Id="rId4" Type="http://schemas.openxmlformats.org/officeDocument/2006/relationships/tags" Target="../tags/tag144.xml"/><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任意多边形 34"/>
          <p:cNvSpPr/>
          <p:nvPr/>
        </p:nvSpPr>
        <p:spPr>
          <a:xfrm rot="18900000" flipH="1">
            <a:off x="-857359" y="4651928"/>
            <a:ext cx="1746584" cy="1746584"/>
          </a:xfrm>
          <a:custGeom>
            <a:avLst/>
            <a:gdLst>
              <a:gd name="connsiteX0" fmla="*/ 27211 w 1517200"/>
              <a:gd name="connsiteY0" fmla="*/ 0 h 1517200"/>
              <a:gd name="connsiteX1" fmla="*/ 7036 w 1517200"/>
              <a:gd name="connsiteY1" fmla="*/ 64994 h 1517200"/>
              <a:gd name="connsiteX2" fmla="*/ 0 w 1517200"/>
              <a:gd name="connsiteY2" fmla="*/ 134793 h 1517200"/>
              <a:gd name="connsiteX3" fmla="*/ 0 w 1517200"/>
              <a:gd name="connsiteY3" fmla="*/ 1170863 h 1517200"/>
              <a:gd name="connsiteX4" fmla="*/ 346337 w 1517200"/>
              <a:gd name="connsiteY4" fmla="*/ 1517200 h 1517200"/>
              <a:gd name="connsiteX5" fmla="*/ 1382407 w 1517200"/>
              <a:gd name="connsiteY5" fmla="*/ 1517200 h 1517200"/>
              <a:gd name="connsiteX6" fmla="*/ 1452206 w 1517200"/>
              <a:gd name="connsiteY6" fmla="*/ 1510164 h 1517200"/>
              <a:gd name="connsiteX7" fmla="*/ 1517200 w 1517200"/>
              <a:gd name="connsiteY7" fmla="*/ 1489989 h 151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7200" h="1517200">
                <a:moveTo>
                  <a:pt x="27211" y="0"/>
                </a:moveTo>
                <a:lnTo>
                  <a:pt x="7036" y="64994"/>
                </a:lnTo>
                <a:cubicBezTo>
                  <a:pt x="2423" y="87540"/>
                  <a:pt x="0" y="110883"/>
                  <a:pt x="0" y="134793"/>
                </a:cubicBezTo>
                <a:lnTo>
                  <a:pt x="0" y="1170863"/>
                </a:lnTo>
                <a:cubicBezTo>
                  <a:pt x="0" y="1362140"/>
                  <a:pt x="155060" y="1517200"/>
                  <a:pt x="346337" y="1517200"/>
                </a:cubicBezTo>
                <a:lnTo>
                  <a:pt x="1382407" y="1517200"/>
                </a:lnTo>
                <a:cubicBezTo>
                  <a:pt x="1406317" y="1517200"/>
                  <a:pt x="1429660" y="1514777"/>
                  <a:pt x="1452206" y="1510164"/>
                </a:cubicBezTo>
                <a:lnTo>
                  <a:pt x="1517200" y="1489989"/>
                </a:lnTo>
                <a:close/>
              </a:path>
            </a:pathLst>
          </a:custGeom>
          <a:gradFill>
            <a:gsLst>
              <a:gs pos="0">
                <a:schemeClr val="bg1">
                  <a:alpha val="70000"/>
                </a:schemeClr>
              </a:gs>
              <a:gs pos="100000">
                <a:schemeClr val="bg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a:ea typeface="思源黑体 CN"/>
              <a:cs typeface="+mn-cs"/>
            </a:endParaRPr>
          </a:p>
        </p:txBody>
      </p:sp>
      <p:sp>
        <p:nvSpPr>
          <p:cNvPr id="19" name="文本框 18"/>
          <p:cNvSpPr txBox="1"/>
          <p:nvPr/>
        </p:nvSpPr>
        <p:spPr>
          <a:xfrm>
            <a:off x="3039745" y="81280"/>
            <a:ext cx="5095240"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u="none" strike="noStrike" kern="1200" cap="none" spc="0" normalizeH="0" baseline="0" noProof="0">
                <a:ln>
                  <a:noFill/>
                </a:ln>
                <a:solidFill>
                  <a:srgbClr val="FF0000"/>
                </a:solidFill>
                <a:effectLst/>
                <a:uLnTx/>
                <a:uFillTx/>
                <a:latin typeface="思源黑体 CN Normal" panose="020B0400000000000000" pitchFamily="34" charset="-122"/>
                <a:ea typeface="思源黑体 CN Normal" panose="020B0400000000000000" pitchFamily="34" charset="-122"/>
                <a:cs typeface="+mn-cs"/>
              </a:rPr>
              <a:t>新课标大</a:t>
            </a:r>
            <a:r>
              <a:rPr lang="zh-CN" altLang="en-US" sz="3600" b="1" noProof="0">
                <a:ln>
                  <a:noFill/>
                </a:ln>
                <a:solidFill>
                  <a:srgbClr val="FF0000"/>
                </a:solidFill>
                <a:effectLst/>
                <a:uLnTx/>
                <a:uFillTx/>
                <a:latin typeface="思源黑体 CN Normal" panose="020B0400000000000000" pitchFamily="34" charset="-122"/>
                <a:ea typeface="思源黑体 CN Normal" panose="020B0400000000000000" pitchFamily="34" charset="-122"/>
                <a:sym typeface="+mn-ea"/>
              </a:rPr>
              <a:t>概念、大主题</a:t>
            </a:r>
            <a:endParaRPr kumimoji="0" lang="zh-CN" altLang="en-US" sz="3600" b="1" i="1" u="none" strike="noStrike" kern="1200" cap="none" spc="0" normalizeH="0" baseline="0" noProof="0">
              <a:ln>
                <a:noFill/>
              </a:ln>
              <a:solidFill>
                <a:srgbClr val="FF0000"/>
              </a:solidFill>
              <a:effectLst/>
              <a:uLnTx/>
              <a:uFillTx/>
              <a:latin typeface="思源黑体 CN Normal" panose="020B0400000000000000" pitchFamily="34" charset="-122"/>
              <a:ea typeface="思源黑体 CN Normal" panose="020B0400000000000000" pitchFamily="34" charset="-122"/>
              <a:cs typeface="+mn-cs"/>
              <a:sym typeface="+mn-ea"/>
            </a:endParaRPr>
          </a:p>
        </p:txBody>
      </p:sp>
      <p:sp>
        <p:nvSpPr>
          <p:cNvPr id="43" name="任意多边形 42"/>
          <p:cNvSpPr/>
          <p:nvPr/>
        </p:nvSpPr>
        <p:spPr>
          <a:xfrm rot="2700000">
            <a:off x="1293855" y="-519837"/>
            <a:ext cx="1223653" cy="1223653"/>
          </a:xfrm>
          <a:custGeom>
            <a:avLst/>
            <a:gdLst>
              <a:gd name="connsiteX0" fmla="*/ 0 w 1223653"/>
              <a:gd name="connsiteY0" fmla="*/ 1066617 h 1223653"/>
              <a:gd name="connsiteX1" fmla="*/ 1066617 w 1223653"/>
              <a:gd name="connsiteY1" fmla="*/ 0 h 1223653"/>
              <a:gd name="connsiteX2" fmla="*/ 1098094 w 1223653"/>
              <a:gd name="connsiteY2" fmla="*/ 6355 h 1223653"/>
              <a:gd name="connsiteX3" fmla="*/ 1223653 w 1223653"/>
              <a:gd name="connsiteY3" fmla="*/ 195780 h 1223653"/>
              <a:gd name="connsiteX4" fmla="*/ 1223653 w 1223653"/>
              <a:gd name="connsiteY4" fmla="*/ 1018073 h 1223653"/>
              <a:gd name="connsiteX5" fmla="*/ 1018073 w 1223653"/>
              <a:gd name="connsiteY5" fmla="*/ 1223653 h 1223653"/>
              <a:gd name="connsiteX6" fmla="*/ 195780 w 1223653"/>
              <a:gd name="connsiteY6" fmla="*/ 1223653 h 1223653"/>
              <a:gd name="connsiteX7" fmla="*/ 6355 w 1223653"/>
              <a:gd name="connsiteY7" fmla="*/ 1098094 h 122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3653" h="1223653">
                <a:moveTo>
                  <a:pt x="0" y="1066617"/>
                </a:moveTo>
                <a:lnTo>
                  <a:pt x="1066617" y="0"/>
                </a:lnTo>
                <a:lnTo>
                  <a:pt x="1098094" y="6355"/>
                </a:lnTo>
                <a:cubicBezTo>
                  <a:pt x="1171880" y="37564"/>
                  <a:pt x="1223653" y="110626"/>
                  <a:pt x="1223653" y="195780"/>
                </a:cubicBezTo>
                <a:lnTo>
                  <a:pt x="1223653" y="1018073"/>
                </a:lnTo>
                <a:cubicBezTo>
                  <a:pt x="1223653" y="1131612"/>
                  <a:pt x="1131612" y="1223653"/>
                  <a:pt x="1018073" y="1223653"/>
                </a:cubicBezTo>
                <a:lnTo>
                  <a:pt x="195780" y="1223653"/>
                </a:lnTo>
                <a:cubicBezTo>
                  <a:pt x="110626" y="1223653"/>
                  <a:pt x="37564" y="1171880"/>
                  <a:pt x="6355" y="109809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a:ea typeface="思源黑体 CN"/>
              <a:cs typeface="+mn-cs"/>
            </a:endParaRPr>
          </a:p>
        </p:txBody>
      </p:sp>
      <p:grpSp>
        <p:nvGrpSpPr>
          <p:cNvPr id="42" name="组合 41"/>
          <p:cNvGrpSpPr/>
          <p:nvPr/>
        </p:nvGrpSpPr>
        <p:grpSpPr>
          <a:xfrm>
            <a:off x="5369634" y="5365845"/>
            <a:ext cx="849610" cy="813108"/>
            <a:chOff x="5369634" y="5365845"/>
            <a:chExt cx="849610" cy="813108"/>
          </a:xfrm>
        </p:grpSpPr>
        <p:sp>
          <p:nvSpPr>
            <p:cNvPr id="11" name="椭圆 10"/>
            <p:cNvSpPr/>
            <p:nvPr/>
          </p:nvSpPr>
          <p:spPr>
            <a:xfrm rot="5400000">
              <a:off x="6110844" y="5365845"/>
              <a:ext cx="108400" cy="108400"/>
            </a:xfrm>
            <a:prstGeom prst="ellipse">
              <a:avLst/>
            </a:prstGeom>
            <a:gradFill>
              <a:gsLst>
                <a:gs pos="0">
                  <a:srgbClr val="CA333D"/>
                </a:gs>
                <a:gs pos="100000">
                  <a:srgbClr val="81010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a:ea typeface="思源黑体 CN"/>
                <a:cs typeface="+mn-cs"/>
              </a:endParaRPr>
            </a:p>
          </p:txBody>
        </p:sp>
        <p:sp>
          <p:nvSpPr>
            <p:cNvPr id="27" name="椭圆 26"/>
            <p:cNvSpPr/>
            <p:nvPr/>
          </p:nvSpPr>
          <p:spPr>
            <a:xfrm rot="5400000">
              <a:off x="5863774" y="5365845"/>
              <a:ext cx="108400" cy="108400"/>
            </a:xfrm>
            <a:prstGeom prst="ellipse">
              <a:avLst/>
            </a:prstGeom>
            <a:gradFill>
              <a:gsLst>
                <a:gs pos="0">
                  <a:srgbClr val="CA333D"/>
                </a:gs>
                <a:gs pos="100000">
                  <a:srgbClr val="81010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a:ea typeface="思源黑体 CN"/>
                <a:cs typeface="+mn-cs"/>
              </a:endParaRPr>
            </a:p>
          </p:txBody>
        </p:sp>
        <p:sp>
          <p:nvSpPr>
            <p:cNvPr id="28" name="椭圆 27"/>
            <p:cNvSpPr/>
            <p:nvPr/>
          </p:nvSpPr>
          <p:spPr>
            <a:xfrm rot="5400000">
              <a:off x="5616704" y="5365845"/>
              <a:ext cx="108400" cy="108400"/>
            </a:xfrm>
            <a:prstGeom prst="ellipse">
              <a:avLst/>
            </a:prstGeom>
            <a:gradFill>
              <a:gsLst>
                <a:gs pos="0">
                  <a:srgbClr val="CA333D"/>
                </a:gs>
                <a:gs pos="100000">
                  <a:srgbClr val="81010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a:ea typeface="思源黑体 CN"/>
                <a:cs typeface="+mn-cs"/>
              </a:endParaRPr>
            </a:p>
          </p:txBody>
        </p:sp>
        <p:sp>
          <p:nvSpPr>
            <p:cNvPr id="29" name="椭圆 28"/>
            <p:cNvSpPr/>
            <p:nvPr/>
          </p:nvSpPr>
          <p:spPr>
            <a:xfrm rot="5400000">
              <a:off x="5369634" y="5365845"/>
              <a:ext cx="108400" cy="108400"/>
            </a:xfrm>
            <a:prstGeom prst="ellipse">
              <a:avLst/>
            </a:prstGeom>
            <a:gradFill>
              <a:gsLst>
                <a:gs pos="0">
                  <a:srgbClr val="CA333D"/>
                </a:gs>
                <a:gs pos="100000">
                  <a:srgbClr val="81010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a:ea typeface="思源黑体 CN"/>
                <a:cs typeface="+mn-cs"/>
              </a:endParaRPr>
            </a:p>
          </p:txBody>
        </p:sp>
        <p:sp>
          <p:nvSpPr>
            <p:cNvPr id="31" name="椭圆 30"/>
            <p:cNvSpPr/>
            <p:nvPr/>
          </p:nvSpPr>
          <p:spPr>
            <a:xfrm rot="5400000">
              <a:off x="5863774" y="5608016"/>
              <a:ext cx="108400" cy="108400"/>
            </a:xfrm>
            <a:prstGeom prst="ellipse">
              <a:avLst/>
            </a:prstGeom>
            <a:gradFill>
              <a:gsLst>
                <a:gs pos="0">
                  <a:srgbClr val="CA333D"/>
                </a:gs>
                <a:gs pos="100000">
                  <a:srgbClr val="81010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a:ea typeface="思源黑体 CN"/>
                <a:cs typeface="+mn-cs"/>
              </a:endParaRPr>
            </a:p>
          </p:txBody>
        </p:sp>
        <p:sp>
          <p:nvSpPr>
            <p:cNvPr id="32" name="椭圆 31"/>
            <p:cNvSpPr/>
            <p:nvPr/>
          </p:nvSpPr>
          <p:spPr>
            <a:xfrm rot="5400000">
              <a:off x="5616704" y="5608016"/>
              <a:ext cx="108400" cy="108400"/>
            </a:xfrm>
            <a:prstGeom prst="ellipse">
              <a:avLst/>
            </a:prstGeom>
            <a:gradFill>
              <a:gsLst>
                <a:gs pos="0">
                  <a:srgbClr val="CA333D"/>
                </a:gs>
                <a:gs pos="100000">
                  <a:srgbClr val="81010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a:ea typeface="思源黑体 CN"/>
                <a:cs typeface="+mn-cs"/>
              </a:endParaRPr>
            </a:p>
          </p:txBody>
        </p:sp>
        <p:sp>
          <p:nvSpPr>
            <p:cNvPr id="33" name="椭圆 32"/>
            <p:cNvSpPr/>
            <p:nvPr/>
          </p:nvSpPr>
          <p:spPr>
            <a:xfrm rot="5400000">
              <a:off x="5369634" y="5608016"/>
              <a:ext cx="108400" cy="108400"/>
            </a:xfrm>
            <a:prstGeom prst="ellipse">
              <a:avLst/>
            </a:prstGeom>
            <a:gradFill>
              <a:gsLst>
                <a:gs pos="0">
                  <a:srgbClr val="CA333D"/>
                </a:gs>
                <a:gs pos="100000">
                  <a:srgbClr val="81010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a:ea typeface="思源黑体 CN"/>
                <a:cs typeface="+mn-cs"/>
              </a:endParaRPr>
            </a:p>
          </p:txBody>
        </p:sp>
        <p:sp>
          <p:nvSpPr>
            <p:cNvPr id="36" name="椭圆 35"/>
            <p:cNvSpPr/>
            <p:nvPr/>
          </p:nvSpPr>
          <p:spPr>
            <a:xfrm rot="5400000">
              <a:off x="5616704" y="5843435"/>
              <a:ext cx="108400" cy="108400"/>
            </a:xfrm>
            <a:prstGeom prst="ellipse">
              <a:avLst/>
            </a:prstGeom>
            <a:gradFill>
              <a:gsLst>
                <a:gs pos="0">
                  <a:srgbClr val="CA333D"/>
                </a:gs>
                <a:gs pos="100000">
                  <a:srgbClr val="81010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a:ea typeface="思源黑体 CN"/>
                <a:cs typeface="+mn-cs"/>
              </a:endParaRPr>
            </a:p>
          </p:txBody>
        </p:sp>
        <p:sp>
          <p:nvSpPr>
            <p:cNvPr id="37" name="椭圆 36"/>
            <p:cNvSpPr/>
            <p:nvPr/>
          </p:nvSpPr>
          <p:spPr>
            <a:xfrm rot="5400000">
              <a:off x="5369635" y="5843435"/>
              <a:ext cx="108400" cy="108400"/>
            </a:xfrm>
            <a:prstGeom prst="ellipse">
              <a:avLst/>
            </a:prstGeom>
            <a:gradFill>
              <a:gsLst>
                <a:gs pos="0">
                  <a:srgbClr val="CA333D"/>
                </a:gs>
                <a:gs pos="100000">
                  <a:srgbClr val="81010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a:ea typeface="思源黑体 CN"/>
                <a:cs typeface="+mn-cs"/>
              </a:endParaRPr>
            </a:p>
          </p:txBody>
        </p:sp>
        <p:sp>
          <p:nvSpPr>
            <p:cNvPr id="40" name="椭圆 39"/>
            <p:cNvSpPr/>
            <p:nvPr/>
          </p:nvSpPr>
          <p:spPr>
            <a:xfrm rot="5400000">
              <a:off x="5369634" y="6070553"/>
              <a:ext cx="108400" cy="108400"/>
            </a:xfrm>
            <a:prstGeom prst="ellipse">
              <a:avLst/>
            </a:prstGeom>
            <a:gradFill>
              <a:gsLst>
                <a:gs pos="0">
                  <a:srgbClr val="CA333D"/>
                </a:gs>
                <a:gs pos="100000">
                  <a:srgbClr val="81010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a:ea typeface="思源黑体 CN"/>
                <a:cs typeface="+mn-cs"/>
              </a:endParaRPr>
            </a:p>
          </p:txBody>
        </p:sp>
      </p:grpSp>
      <p:cxnSp>
        <p:nvCxnSpPr>
          <p:cNvPr id="51" name="直接连接符 50"/>
          <p:cNvCxnSpPr/>
          <p:nvPr/>
        </p:nvCxnSpPr>
        <p:spPr>
          <a:xfrm>
            <a:off x="118110" y="3776345"/>
            <a:ext cx="624713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任意多边形 5"/>
          <p:cNvSpPr/>
          <p:nvPr/>
        </p:nvSpPr>
        <p:spPr>
          <a:xfrm rot="2700000">
            <a:off x="400685" y="-1068070"/>
            <a:ext cx="2257425" cy="2319020"/>
          </a:xfrm>
          <a:custGeom>
            <a:avLst/>
            <a:gdLst>
              <a:gd name="connsiteX0" fmla="*/ 0 w 1634549"/>
              <a:gd name="connsiteY0" fmla="*/ 1550660 h 1634549"/>
              <a:gd name="connsiteX1" fmla="*/ 1550660 w 1634549"/>
              <a:gd name="connsiteY1" fmla="*/ 0 h 1634549"/>
              <a:gd name="connsiteX2" fmla="*/ 1550661 w 1634549"/>
              <a:gd name="connsiteY2" fmla="*/ 0 h 1634549"/>
              <a:gd name="connsiteX3" fmla="*/ 1634549 w 1634549"/>
              <a:gd name="connsiteY3" fmla="*/ 202524 h 1634549"/>
              <a:gd name="connsiteX4" fmla="*/ 1634549 w 1634549"/>
              <a:gd name="connsiteY4" fmla="*/ 1348137 h 1634549"/>
              <a:gd name="connsiteX5" fmla="*/ 1348137 w 1634549"/>
              <a:gd name="connsiteY5" fmla="*/ 1634549 h 1634549"/>
              <a:gd name="connsiteX6" fmla="*/ 202524 w 1634549"/>
              <a:gd name="connsiteY6" fmla="*/ 1634549 h 1634549"/>
              <a:gd name="connsiteX7" fmla="*/ 0 w 1634549"/>
              <a:gd name="connsiteY7" fmla="*/ 1550661 h 163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4549" h="1634549">
                <a:moveTo>
                  <a:pt x="0" y="1550660"/>
                </a:moveTo>
                <a:lnTo>
                  <a:pt x="1550660" y="0"/>
                </a:lnTo>
                <a:lnTo>
                  <a:pt x="1550661" y="0"/>
                </a:lnTo>
                <a:cubicBezTo>
                  <a:pt x="1602491" y="51830"/>
                  <a:pt x="1634549" y="123434"/>
                  <a:pt x="1634549" y="202524"/>
                </a:cubicBezTo>
                <a:lnTo>
                  <a:pt x="1634549" y="1348137"/>
                </a:lnTo>
                <a:cubicBezTo>
                  <a:pt x="1634549" y="1506318"/>
                  <a:pt x="1506318" y="1634549"/>
                  <a:pt x="1348137" y="1634549"/>
                </a:cubicBezTo>
                <a:lnTo>
                  <a:pt x="202524" y="1634549"/>
                </a:lnTo>
                <a:cubicBezTo>
                  <a:pt x="123434" y="1634549"/>
                  <a:pt x="51831" y="1602491"/>
                  <a:pt x="0" y="1550661"/>
                </a:cubicBezTo>
                <a:close/>
              </a:path>
            </a:pathLst>
          </a:custGeom>
          <a:gradFill>
            <a:gsLst>
              <a:gs pos="0">
                <a:srgbClr val="CA333D"/>
              </a:gs>
              <a:gs pos="100000">
                <a:srgbClr val="81010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a:ea typeface="思源黑体 CN"/>
              <a:cs typeface="+mn-cs"/>
            </a:endParaRPr>
          </a:p>
        </p:txBody>
      </p:sp>
      <p:sp>
        <p:nvSpPr>
          <p:cNvPr id="9" name="文本框 8"/>
          <p:cNvSpPr txBox="1"/>
          <p:nvPr/>
        </p:nvSpPr>
        <p:spPr>
          <a:xfrm>
            <a:off x="594995" y="151765"/>
            <a:ext cx="2063115" cy="768350"/>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0" normalizeH="0" baseline="0" noProof="0">
                <a:ln>
                  <a:noFill/>
                </a:ln>
                <a:solidFill>
                  <a:srgbClr val="FFFF00"/>
                </a:solidFill>
                <a:effectLst/>
                <a:uLnTx/>
                <a:uFillTx/>
                <a:latin typeface="思源黑体 CN Normal" panose="020B0400000000000000" pitchFamily="34" charset="-122"/>
                <a:ea typeface="思源黑体 CN Normal" panose="020B0400000000000000" pitchFamily="34" charset="-122"/>
              </a:rPr>
              <a:t>2024</a:t>
            </a:r>
            <a:r>
              <a:rPr kumimoji="0" lang="zh-CN" altLang="en-US" sz="4400" b="1" i="0" u="none" strike="noStrike" kern="1200" cap="none" spc="0" normalizeH="0" baseline="0" noProof="0">
                <a:ln>
                  <a:noFill/>
                </a:ln>
                <a:solidFill>
                  <a:srgbClr val="FFFF00"/>
                </a:solidFill>
                <a:effectLst/>
                <a:uLnTx/>
                <a:uFillTx/>
                <a:latin typeface="思源黑体 CN Normal" panose="020B0400000000000000" pitchFamily="34" charset="-122"/>
                <a:ea typeface="思源黑体 CN Normal" panose="020B0400000000000000" pitchFamily="34" charset="-122"/>
              </a:rPr>
              <a:t>年</a:t>
            </a:r>
            <a:endParaRPr kumimoji="0" lang="zh-CN" altLang="en-US" sz="4400" b="1" i="0" u="none" strike="noStrike" kern="1200" cap="none" spc="0" normalizeH="0" baseline="0" noProof="0">
              <a:ln>
                <a:noFill/>
              </a:ln>
              <a:solidFill>
                <a:srgbClr val="FFFF00"/>
              </a:solidFill>
              <a:effectLst/>
              <a:uLnTx/>
              <a:uFillTx/>
              <a:latin typeface="思源黑体 CN Normal" panose="020B0400000000000000" pitchFamily="34" charset="-122"/>
              <a:ea typeface="思源黑体 CN Normal" panose="020B0400000000000000" pitchFamily="34" charset="-122"/>
            </a:endParaRPr>
          </a:p>
        </p:txBody>
      </p:sp>
      <p:grpSp>
        <p:nvGrpSpPr>
          <p:cNvPr id="7" name="组合 6"/>
          <p:cNvGrpSpPr/>
          <p:nvPr/>
        </p:nvGrpSpPr>
        <p:grpSpPr>
          <a:xfrm rot="0">
            <a:off x="112395" y="2152015"/>
            <a:ext cx="6739255" cy="1456690"/>
            <a:chOff x="-2358582" y="5884545"/>
            <a:chExt cx="6738412" cy="1456690"/>
          </a:xfrm>
        </p:grpSpPr>
        <p:sp>
          <p:nvSpPr>
            <p:cNvPr id="10" name="圆角矩形 9"/>
            <p:cNvSpPr/>
            <p:nvPr/>
          </p:nvSpPr>
          <p:spPr>
            <a:xfrm>
              <a:off x="-2358582" y="5884545"/>
              <a:ext cx="6662856" cy="1456690"/>
            </a:xfrm>
            <a:prstGeom prst="roundRect">
              <a:avLst/>
            </a:prstGeom>
            <a:gradFill>
              <a:gsLst>
                <a:gs pos="0">
                  <a:srgbClr val="CA333D"/>
                </a:gs>
                <a:gs pos="100000">
                  <a:srgbClr val="81010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p>
          </p:txBody>
        </p:sp>
        <p:sp>
          <p:nvSpPr>
            <p:cNvPr id="14" name="文本框 13"/>
            <p:cNvSpPr txBox="1"/>
            <p:nvPr/>
          </p:nvSpPr>
          <p:spPr>
            <a:xfrm>
              <a:off x="-2358582" y="5996305"/>
              <a:ext cx="6738412" cy="1322070"/>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lang="zh-CN" altLang="en-US" sz="4000" b="1" noProof="0">
                  <a:ln>
                    <a:noFill/>
                  </a:ln>
                  <a:solidFill>
                    <a:srgbClr val="FFFF00"/>
                  </a:solidFill>
                  <a:effectLst/>
                  <a:uLnTx/>
                  <a:uFillTx/>
                  <a:latin typeface="思源黑体 CN Normal" panose="020B0400000000000000" pitchFamily="34" charset="-122"/>
                  <a:ea typeface="思源黑体 CN Normal" panose="020B0400000000000000" pitchFamily="34" charset="-122"/>
                  <a:sym typeface="+mn-ea"/>
                </a:rPr>
                <a:t>主题21 </a:t>
              </a:r>
              <a:endParaRPr lang="zh-CN" altLang="en-US" sz="4000" b="1" noProof="0">
                <a:ln>
                  <a:noFill/>
                </a:ln>
                <a:solidFill>
                  <a:srgbClr val="FFFF00"/>
                </a:solidFill>
                <a:effectLst/>
                <a:uLnTx/>
                <a:uFillTx/>
                <a:latin typeface="思源黑体 CN Normal" panose="020B0400000000000000" pitchFamily="34" charset="-122"/>
                <a:ea typeface="思源黑体 CN Normal" panose="020B0400000000000000" pitchFamily="34" charset="-122"/>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4000" b="1" noProof="0">
                  <a:ln>
                    <a:noFill/>
                  </a:ln>
                  <a:solidFill>
                    <a:srgbClr val="FFFF00"/>
                  </a:solidFill>
                  <a:effectLst/>
                  <a:uLnTx/>
                  <a:uFillTx/>
                  <a:latin typeface="思源黑体 CN Normal" panose="020B0400000000000000" pitchFamily="34" charset="-122"/>
                  <a:ea typeface="思源黑体 CN Normal" panose="020B0400000000000000" pitchFamily="34" charset="-122"/>
                  <a:sym typeface="+mn-ea"/>
                </a:rPr>
                <a:t>科技文化与社会生活</a:t>
              </a:r>
              <a:endParaRPr kumimoji="0" lang="zh-CN" altLang="en-US" sz="3600" b="1" i="0" u="none" strike="noStrike" kern="1200" cap="none" spc="0" normalizeH="0" baseline="0" noProof="0">
                <a:ln>
                  <a:noFill/>
                </a:ln>
                <a:solidFill>
                  <a:srgbClr val="FFFF00"/>
                </a:solidFill>
                <a:effectLst/>
                <a:uLnTx/>
                <a:uFillTx/>
                <a:latin typeface="思源黑体 CN Normal" panose="020B0400000000000000" pitchFamily="34" charset="-122"/>
                <a:ea typeface="思源黑体 CN Normal" panose="020B0400000000000000" pitchFamily="34" charset="-122"/>
                <a:sym typeface="+mn-ea"/>
              </a:endParaRPr>
            </a:p>
          </p:txBody>
        </p:sp>
      </p:grpSp>
      <p:grpSp>
        <p:nvGrpSpPr>
          <p:cNvPr id="25" name="组合 3097"/>
          <p:cNvGrpSpPr/>
          <p:nvPr/>
        </p:nvGrpSpPr>
        <p:grpSpPr>
          <a:xfrm>
            <a:off x="2726483" y="6555618"/>
            <a:ext cx="356781" cy="199531"/>
            <a:chOff x="0" y="0"/>
            <a:chExt cx="560" cy="169"/>
          </a:xfrm>
        </p:grpSpPr>
        <p:pic>
          <p:nvPicPr>
            <p:cNvPr id="26" name="MH_Other_9"/>
            <p:cNvPicPr/>
            <p:nvPr/>
          </p:nvPicPr>
          <p:blipFill>
            <a:blip r:embed="rId1" cstate="print"/>
            <a:stretch>
              <a:fillRect/>
            </a:stretch>
          </p:blipFill>
          <p:spPr>
            <a:xfrm>
              <a:off x="0" y="0"/>
              <a:ext cx="560" cy="169"/>
            </a:xfrm>
            <a:prstGeom prst="rect">
              <a:avLst/>
            </a:prstGeom>
            <a:noFill/>
            <a:ln w="9525">
              <a:noFill/>
            </a:ln>
          </p:spPr>
        </p:pic>
        <p:sp>
          <p:nvSpPr>
            <p:cNvPr id="30" name="Text Box 28"/>
            <p:cNvSpPr txBox="1"/>
            <p:nvPr/>
          </p:nvSpPr>
          <p:spPr>
            <a:xfrm>
              <a:off x="70" y="65"/>
              <a:ext cx="422" cy="39"/>
            </a:xfrm>
            <a:prstGeom prst="rect">
              <a:avLst/>
            </a:prstGeom>
            <a:noFill/>
            <a:ln w="9525">
              <a:noFill/>
            </a:ln>
          </p:spPr>
          <p:txBody>
            <a:bodyPr anchor="ctr"/>
            <a:p>
              <a:pPr algn="ctr"/>
              <a:endParaRPr lang="zh-CN" altLang="en-US" sz="1255" dirty="0">
                <a:solidFill>
                  <a:srgbClr val="FFFFFF"/>
                </a:solidFill>
                <a:latin typeface="Arial" panose="020B0604020202020204" pitchFamily="34" charset="0"/>
                <a:ea typeface="宋体" panose="02010600030101010101" pitchFamily="2" charset="-122"/>
              </a:endParaRPr>
            </a:p>
          </p:txBody>
        </p:sp>
      </p:grpSp>
      <p:sp>
        <p:nvSpPr>
          <p:cNvPr id="34" name="MH_SubTitle_4">
            <a:hlinkClick r:id=""/>
          </p:cNvPr>
          <p:cNvSpPr/>
          <p:nvPr/>
        </p:nvSpPr>
        <p:spPr>
          <a:xfrm>
            <a:off x="4893945" y="6454140"/>
            <a:ext cx="1335405" cy="403860"/>
          </a:xfrm>
          <a:prstGeom prst="rect">
            <a:avLst/>
          </a:prstGeom>
          <a:solidFill>
            <a:srgbClr val="008080"/>
          </a:solidFill>
          <a:ln w="9525">
            <a:noFill/>
          </a:ln>
        </p:spPr>
        <p:txBody>
          <a:bodyPr lIns="0" tIns="0" rIns="0" bIns="0" anchor="ctr"/>
          <a:p>
            <a:pPr algn="ctr"/>
            <a:r>
              <a:rPr lang="zh-CN" altLang="en-US" b="1" dirty="0">
                <a:solidFill>
                  <a:srgbClr val="FFFFFF"/>
                </a:solidFill>
                <a:latin typeface="宋体" panose="02010600030101010101" pitchFamily="2" charset="-122"/>
                <a:ea typeface="宋体" panose="02010600030101010101" pitchFamily="2" charset="-122"/>
              </a:rPr>
              <a:t>主题梳理</a:t>
            </a:r>
            <a:endParaRPr lang="zh-CN" altLang="en-US" b="1" dirty="0">
              <a:solidFill>
                <a:srgbClr val="FFFFFF"/>
              </a:solidFill>
              <a:latin typeface="宋体" panose="02010600030101010101" pitchFamily="2" charset="-122"/>
              <a:ea typeface="宋体" panose="02010600030101010101" pitchFamily="2" charset="-122"/>
            </a:endParaRPr>
          </a:p>
        </p:txBody>
      </p:sp>
      <p:pic>
        <p:nvPicPr>
          <p:cNvPr id="38" name="MH_Other_11"/>
          <p:cNvPicPr/>
          <p:nvPr/>
        </p:nvPicPr>
        <p:blipFill>
          <a:blip r:embed="rId1" cstate="print"/>
          <a:stretch>
            <a:fillRect/>
          </a:stretch>
        </p:blipFill>
        <p:spPr>
          <a:xfrm>
            <a:off x="4478885" y="6563802"/>
            <a:ext cx="498353" cy="199531"/>
          </a:xfrm>
          <a:prstGeom prst="rect">
            <a:avLst/>
          </a:prstGeom>
          <a:noFill/>
          <a:ln w="9525">
            <a:noFill/>
          </a:ln>
        </p:spPr>
      </p:pic>
      <p:sp>
        <p:nvSpPr>
          <p:cNvPr id="39" name="MH_SubTitle_4">
            <a:hlinkClick r:id=""/>
          </p:cNvPr>
          <p:cNvSpPr/>
          <p:nvPr/>
        </p:nvSpPr>
        <p:spPr>
          <a:xfrm>
            <a:off x="6722110" y="6415405"/>
            <a:ext cx="1439545" cy="403860"/>
          </a:xfrm>
          <a:prstGeom prst="rect">
            <a:avLst/>
          </a:prstGeom>
          <a:solidFill>
            <a:srgbClr val="008080"/>
          </a:solidFill>
          <a:ln w="9525">
            <a:noFill/>
          </a:ln>
        </p:spPr>
        <p:txBody>
          <a:bodyPr lIns="0" tIns="0" rIns="0" bIns="0" anchor="ctr"/>
          <a:p>
            <a:pPr algn="ctr"/>
            <a:r>
              <a:rPr lang="zh-CN" altLang="en-US" b="1" dirty="0">
                <a:solidFill>
                  <a:srgbClr val="FFFFFF"/>
                </a:solidFill>
                <a:latin typeface="宋体" panose="02010600030101010101" pitchFamily="2" charset="-122"/>
                <a:ea typeface="宋体" panose="02010600030101010101" pitchFamily="2" charset="-122"/>
              </a:rPr>
              <a:t>主题整合</a:t>
            </a:r>
            <a:endParaRPr lang="zh-CN" altLang="en-US" b="1" dirty="0">
              <a:solidFill>
                <a:srgbClr val="FFFFFF"/>
              </a:solidFill>
              <a:latin typeface="宋体" panose="02010600030101010101" pitchFamily="2" charset="-122"/>
              <a:ea typeface="宋体" panose="02010600030101010101" pitchFamily="2" charset="-122"/>
            </a:endParaRPr>
          </a:p>
        </p:txBody>
      </p:sp>
      <p:pic>
        <p:nvPicPr>
          <p:cNvPr id="41" name="MH_Other_11"/>
          <p:cNvPicPr/>
          <p:nvPr/>
        </p:nvPicPr>
        <p:blipFill>
          <a:blip r:embed="rId1" cstate="print"/>
          <a:stretch>
            <a:fillRect/>
          </a:stretch>
        </p:blipFill>
        <p:spPr>
          <a:xfrm>
            <a:off x="6241617" y="6571422"/>
            <a:ext cx="498353" cy="199531"/>
          </a:xfrm>
          <a:prstGeom prst="rect">
            <a:avLst/>
          </a:prstGeom>
          <a:noFill/>
          <a:ln w="9525">
            <a:noFill/>
          </a:ln>
        </p:spPr>
      </p:pic>
      <p:grpSp>
        <p:nvGrpSpPr>
          <p:cNvPr id="44" name="组合 3097"/>
          <p:cNvGrpSpPr/>
          <p:nvPr/>
        </p:nvGrpSpPr>
        <p:grpSpPr>
          <a:xfrm>
            <a:off x="1206632" y="6518948"/>
            <a:ext cx="356781" cy="199531"/>
            <a:chOff x="0" y="0"/>
            <a:chExt cx="560" cy="169"/>
          </a:xfrm>
        </p:grpSpPr>
        <p:pic>
          <p:nvPicPr>
            <p:cNvPr id="45" name="MH_Other_9"/>
            <p:cNvPicPr/>
            <p:nvPr/>
          </p:nvPicPr>
          <p:blipFill>
            <a:blip r:embed="rId1" cstate="print"/>
            <a:stretch>
              <a:fillRect/>
            </a:stretch>
          </p:blipFill>
          <p:spPr>
            <a:xfrm>
              <a:off x="0" y="0"/>
              <a:ext cx="560" cy="169"/>
            </a:xfrm>
            <a:prstGeom prst="rect">
              <a:avLst/>
            </a:prstGeom>
            <a:noFill/>
            <a:ln w="9525">
              <a:noFill/>
            </a:ln>
          </p:spPr>
        </p:pic>
        <p:sp>
          <p:nvSpPr>
            <p:cNvPr id="46" name="Text Box 28"/>
            <p:cNvSpPr txBox="1"/>
            <p:nvPr/>
          </p:nvSpPr>
          <p:spPr>
            <a:xfrm>
              <a:off x="70" y="65"/>
              <a:ext cx="422" cy="39"/>
            </a:xfrm>
            <a:prstGeom prst="rect">
              <a:avLst/>
            </a:prstGeom>
            <a:noFill/>
            <a:ln w="9525">
              <a:noFill/>
            </a:ln>
          </p:spPr>
          <p:txBody>
            <a:bodyPr anchor="ctr"/>
            <a:p>
              <a:pPr algn="ctr"/>
              <a:endParaRPr lang="zh-CN" altLang="en-US" sz="1255" dirty="0">
                <a:solidFill>
                  <a:srgbClr val="FFFFFF"/>
                </a:solidFill>
                <a:latin typeface="Arial" panose="020B0604020202020204" pitchFamily="34" charset="0"/>
                <a:ea typeface="宋体" panose="02010600030101010101" pitchFamily="2" charset="-122"/>
              </a:endParaRPr>
            </a:p>
          </p:txBody>
        </p:sp>
      </p:grpSp>
      <p:sp>
        <p:nvSpPr>
          <p:cNvPr id="47" name="MH_SubTitle_4">
            <a:hlinkClick r:id=""/>
          </p:cNvPr>
          <p:cNvSpPr/>
          <p:nvPr/>
        </p:nvSpPr>
        <p:spPr>
          <a:xfrm>
            <a:off x="3118485" y="6432550"/>
            <a:ext cx="1386205" cy="403860"/>
          </a:xfrm>
          <a:prstGeom prst="rect">
            <a:avLst/>
          </a:prstGeom>
          <a:solidFill>
            <a:srgbClr val="008080"/>
          </a:solidFill>
          <a:ln w="9525">
            <a:noFill/>
          </a:ln>
        </p:spPr>
        <p:txBody>
          <a:bodyPr lIns="0" tIns="0" rIns="0" bIns="0" anchor="ctr"/>
          <a:p>
            <a:pPr algn="ctr"/>
            <a:r>
              <a:rPr lang="zh-CN" altLang="en-US" b="1" dirty="0">
                <a:solidFill>
                  <a:srgbClr val="FFFFFF"/>
                </a:solidFill>
                <a:latin typeface="宋体" panose="02010600030101010101" pitchFamily="2" charset="-122"/>
                <a:ea typeface="宋体" panose="02010600030101010101" pitchFamily="2" charset="-122"/>
              </a:rPr>
              <a:t>主题时空</a:t>
            </a:r>
            <a:endParaRPr lang="zh-CN" altLang="en-US" b="1" dirty="0">
              <a:solidFill>
                <a:srgbClr val="FFFFFF"/>
              </a:solidFill>
              <a:latin typeface="宋体" panose="02010600030101010101" pitchFamily="2" charset="-122"/>
              <a:ea typeface="宋体" panose="02010600030101010101" pitchFamily="2" charset="-122"/>
            </a:endParaRPr>
          </a:p>
        </p:txBody>
      </p:sp>
      <p:pic>
        <p:nvPicPr>
          <p:cNvPr id="50" name="MH_Other_11"/>
          <p:cNvPicPr/>
          <p:nvPr/>
        </p:nvPicPr>
        <p:blipFill>
          <a:blip r:embed="rId1" cstate="print"/>
          <a:stretch>
            <a:fillRect/>
          </a:stretch>
        </p:blipFill>
        <p:spPr>
          <a:xfrm>
            <a:off x="8205037" y="6490777"/>
            <a:ext cx="498353" cy="199531"/>
          </a:xfrm>
          <a:prstGeom prst="rect">
            <a:avLst/>
          </a:prstGeom>
          <a:noFill/>
          <a:ln w="9525">
            <a:noFill/>
          </a:ln>
        </p:spPr>
      </p:pic>
      <p:sp>
        <p:nvSpPr>
          <p:cNvPr id="52" name="MH_SubTitle_1"/>
          <p:cNvSpPr/>
          <p:nvPr/>
        </p:nvSpPr>
        <p:spPr>
          <a:xfrm>
            <a:off x="66040" y="6388735"/>
            <a:ext cx="1283335" cy="403860"/>
          </a:xfrm>
          <a:prstGeom prst="rect">
            <a:avLst/>
          </a:prstGeom>
          <a:solidFill>
            <a:srgbClr val="008080"/>
          </a:solidFill>
          <a:ln w="9525">
            <a:noFill/>
          </a:ln>
        </p:spPr>
        <p:txBody>
          <a:bodyPr lIns="0" tIns="0" rIns="0" bIns="0" anchor="ctr"/>
          <a:p>
            <a:pPr algn="ctr"/>
            <a:r>
              <a:rPr lang="zh-CN" altLang="en-US" b="1" dirty="0">
                <a:solidFill>
                  <a:srgbClr val="FFFFFF"/>
                </a:solidFill>
                <a:latin typeface="宋体" panose="02010600030101010101" pitchFamily="2" charset="-122"/>
                <a:ea typeface="宋体" panose="02010600030101010101" pitchFamily="2" charset="-122"/>
              </a:rPr>
              <a:t>主题目标</a:t>
            </a:r>
            <a:endParaRPr lang="zh-CN" altLang="en-US" b="1" dirty="0">
              <a:solidFill>
                <a:srgbClr val="FFFFFF"/>
              </a:solidFill>
              <a:latin typeface="宋体" panose="02010600030101010101" pitchFamily="2" charset="-122"/>
              <a:ea typeface="宋体" panose="02010600030101010101" pitchFamily="2" charset="-122"/>
            </a:endParaRPr>
          </a:p>
        </p:txBody>
      </p:sp>
      <p:sp>
        <p:nvSpPr>
          <p:cNvPr id="53" name="MH_SubTitle_2">
            <a:hlinkClick r:id=""/>
          </p:cNvPr>
          <p:cNvSpPr/>
          <p:nvPr/>
        </p:nvSpPr>
        <p:spPr>
          <a:xfrm>
            <a:off x="1535430" y="6415405"/>
            <a:ext cx="1236980" cy="403860"/>
          </a:xfrm>
          <a:prstGeom prst="rect">
            <a:avLst/>
          </a:prstGeom>
          <a:solidFill>
            <a:srgbClr val="008080"/>
          </a:solidFill>
          <a:ln w="9525">
            <a:noFill/>
          </a:ln>
        </p:spPr>
        <p:txBody>
          <a:bodyPr lIns="0" tIns="0" rIns="0" bIns="0" anchor="ctr"/>
          <a:p>
            <a:pPr algn="ctr"/>
            <a:r>
              <a:rPr lang="zh-CN" altLang="en-US" b="1" dirty="0">
                <a:solidFill>
                  <a:srgbClr val="FFFFFF"/>
                </a:solidFill>
                <a:latin typeface="宋体" panose="02010600030101010101" pitchFamily="2" charset="-122"/>
                <a:ea typeface="宋体" panose="02010600030101010101" pitchFamily="2" charset="-122"/>
              </a:rPr>
              <a:t>主题核心</a:t>
            </a:r>
            <a:endParaRPr lang="zh-CN" altLang="en-US" b="1" dirty="0">
              <a:solidFill>
                <a:srgbClr val="FFFFFF"/>
              </a:solidFill>
              <a:latin typeface="宋体" panose="02010600030101010101" pitchFamily="2" charset="-122"/>
              <a:ea typeface="宋体" panose="02010600030101010101" pitchFamily="2" charset="-122"/>
            </a:endParaRPr>
          </a:p>
        </p:txBody>
      </p:sp>
      <p:pic>
        <p:nvPicPr>
          <p:cNvPr id="56" name="图片 55"/>
          <p:cNvPicPr>
            <a:picLocks noChangeAspect="1"/>
          </p:cNvPicPr>
          <p:nvPr/>
        </p:nvPicPr>
        <p:blipFill>
          <a:blip r:embed="rId2"/>
          <a:stretch>
            <a:fillRect/>
          </a:stretch>
        </p:blipFill>
        <p:spPr>
          <a:xfrm>
            <a:off x="1202055" y="3842385"/>
            <a:ext cx="3498215" cy="2456815"/>
          </a:xfrm>
          <a:prstGeom prst="rect">
            <a:avLst/>
          </a:prstGeom>
        </p:spPr>
      </p:pic>
      <p:sp>
        <p:nvSpPr>
          <p:cNvPr id="58" name="MH_SubTitle_4">
            <a:hlinkClick r:id=""/>
          </p:cNvPr>
          <p:cNvSpPr/>
          <p:nvPr/>
        </p:nvSpPr>
        <p:spPr>
          <a:xfrm>
            <a:off x="8654415" y="6367145"/>
            <a:ext cx="1515745" cy="403860"/>
          </a:xfrm>
          <a:prstGeom prst="rect">
            <a:avLst/>
          </a:prstGeom>
          <a:solidFill>
            <a:srgbClr val="008080"/>
          </a:solidFill>
          <a:ln w="9525">
            <a:noFill/>
          </a:ln>
        </p:spPr>
        <p:txBody>
          <a:bodyPr lIns="0" tIns="0" rIns="0" bIns="0" anchor="ctr"/>
          <a:p>
            <a:pPr algn="ctr"/>
            <a:r>
              <a:rPr lang="zh-CN" altLang="en-US" b="1" dirty="0">
                <a:solidFill>
                  <a:srgbClr val="FFFFFF"/>
                </a:solidFill>
                <a:latin typeface="宋体" panose="02010600030101010101" pitchFamily="2" charset="-122"/>
                <a:ea typeface="宋体" panose="02010600030101010101" pitchFamily="2" charset="-122"/>
              </a:rPr>
              <a:t>主题视角</a:t>
            </a:r>
            <a:endParaRPr lang="zh-CN" altLang="en-US" b="1" dirty="0">
              <a:solidFill>
                <a:srgbClr val="FFFFFF"/>
              </a:solidFill>
              <a:latin typeface="宋体" panose="02010600030101010101" pitchFamily="2" charset="-122"/>
              <a:ea typeface="宋体" panose="02010600030101010101" pitchFamily="2" charset="-122"/>
            </a:endParaRPr>
          </a:p>
        </p:txBody>
      </p:sp>
      <p:pic>
        <p:nvPicPr>
          <p:cNvPr id="8" name="MH_Other_11"/>
          <p:cNvPicPr/>
          <p:nvPr>
            <p:custDataLst>
              <p:tags r:id="rId3"/>
            </p:custDataLst>
          </p:nvPr>
        </p:nvPicPr>
        <p:blipFill>
          <a:blip r:embed="rId1" cstate="print"/>
          <a:stretch>
            <a:fillRect/>
          </a:stretch>
        </p:blipFill>
        <p:spPr>
          <a:xfrm>
            <a:off x="10101782" y="6441882"/>
            <a:ext cx="498353" cy="199531"/>
          </a:xfrm>
          <a:prstGeom prst="rect">
            <a:avLst/>
          </a:prstGeom>
          <a:noFill/>
          <a:ln w="9525">
            <a:noFill/>
          </a:ln>
        </p:spPr>
      </p:pic>
      <p:sp>
        <p:nvSpPr>
          <p:cNvPr id="12" name="MH_SubTitle_4">
            <a:hlinkClick r:id=""/>
          </p:cNvPr>
          <p:cNvSpPr/>
          <p:nvPr>
            <p:custDataLst>
              <p:tags r:id="rId4"/>
            </p:custDataLst>
          </p:nvPr>
        </p:nvSpPr>
        <p:spPr>
          <a:xfrm>
            <a:off x="10600055" y="6349365"/>
            <a:ext cx="1515745" cy="403860"/>
          </a:xfrm>
          <a:prstGeom prst="rect">
            <a:avLst/>
          </a:prstGeom>
          <a:solidFill>
            <a:srgbClr val="008080"/>
          </a:solidFill>
          <a:ln w="9525">
            <a:noFill/>
          </a:ln>
        </p:spPr>
        <p:txBody>
          <a:bodyPr lIns="0" tIns="0" rIns="0" bIns="0" anchor="ctr"/>
          <a:p>
            <a:pPr algn="ctr"/>
            <a:r>
              <a:rPr lang="zh-CN" altLang="en-US" b="1" dirty="0">
                <a:solidFill>
                  <a:srgbClr val="FFFFFF"/>
                </a:solidFill>
                <a:latin typeface="宋体" panose="02010600030101010101" pitchFamily="2" charset="-122"/>
                <a:ea typeface="宋体" panose="02010600030101010101" pitchFamily="2" charset="-122"/>
              </a:rPr>
              <a:t>中考预测</a:t>
            </a:r>
            <a:endParaRPr lang="zh-CN" altLang="en-US" b="1" dirty="0">
              <a:solidFill>
                <a:srgbClr val="FFFFFF"/>
              </a:solidFill>
              <a:latin typeface="宋体" panose="02010600030101010101" pitchFamily="2" charset="-122"/>
              <a:ea typeface="宋体" panose="02010600030101010101" pitchFamily="2" charset="-122"/>
            </a:endParaRPr>
          </a:p>
        </p:txBody>
      </p:sp>
      <p:pic>
        <p:nvPicPr>
          <p:cNvPr id="2" name="图片 1"/>
          <p:cNvPicPr>
            <a:picLocks noChangeAspect="1"/>
          </p:cNvPicPr>
          <p:nvPr>
            <p:custDataLst>
              <p:tags r:id="rId5"/>
            </p:custDataLst>
          </p:nvPr>
        </p:nvPicPr>
        <p:blipFill>
          <a:blip r:embed="rId6"/>
          <a:stretch>
            <a:fillRect/>
          </a:stretch>
        </p:blipFill>
        <p:spPr>
          <a:xfrm>
            <a:off x="7658735" y="1299210"/>
            <a:ext cx="3332480" cy="4543425"/>
          </a:xfrm>
          <a:prstGeom prst="rect">
            <a:avLst/>
          </a:prstGeom>
        </p:spPr>
      </p:pic>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custDataLst>
              <p:tags r:id="rId1"/>
            </p:custDataLst>
          </p:nvPr>
        </p:nvSpPr>
        <p:spPr>
          <a:xfrm>
            <a:off x="1040130" y="1772920"/>
            <a:ext cx="9930130" cy="156845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indent="0"/>
            <a:r>
              <a:rPr lang="zh-CN" sz="2400" b="0">
                <a:ea typeface="宋体" panose="02010600030101010101" pitchFamily="2" charset="-122"/>
              </a:rPr>
              <a:t>（</a:t>
            </a:r>
            <a:r>
              <a:rPr lang="en-US" sz="2400" b="0">
                <a:latin typeface="Times New Roman" panose="02020603050405020304" pitchFamily="18" charset="0"/>
                <a:cs typeface="Courier New" panose="02070309020205020404" charset="0"/>
              </a:rPr>
              <a:t>1</a:t>
            </a:r>
            <a:r>
              <a:rPr lang="zh-CN" sz="2400" b="0">
                <a:ea typeface="宋体" panose="02010600030101010101" pitchFamily="2" charset="-122"/>
              </a:rPr>
              <a:t>）加强了国防力量，打破了帝国主义的核垄断，为维护我国国家安全和世界和平作出了重要贡献。（</a:t>
            </a:r>
            <a:r>
              <a:rPr lang="en-US" sz="2400" b="0">
                <a:latin typeface="Times New Roman" panose="02020603050405020304" pitchFamily="18" charset="0"/>
                <a:cs typeface="Courier New" panose="02070309020205020404" charset="0"/>
              </a:rPr>
              <a:t>2</a:t>
            </a:r>
            <a:r>
              <a:rPr lang="zh-CN" sz="2400" b="0">
                <a:ea typeface="宋体" panose="02010600030101010101" pitchFamily="2" charset="-122"/>
              </a:rPr>
              <a:t>）推动了我国科学技术的发展。（</a:t>
            </a:r>
            <a:r>
              <a:rPr lang="en-US" sz="2400" b="0">
                <a:latin typeface="Times New Roman" panose="02020603050405020304" pitchFamily="18" charset="0"/>
                <a:cs typeface="Courier New" panose="02070309020205020404" charset="0"/>
              </a:rPr>
              <a:t>3</a:t>
            </a:r>
            <a:r>
              <a:rPr lang="zh-CN" sz="2400" b="0">
                <a:ea typeface="宋体" panose="02010600030101010101" pitchFamily="2" charset="-122"/>
              </a:rPr>
              <a:t>）提高了我国的国际地位。（</a:t>
            </a:r>
            <a:r>
              <a:rPr lang="en-US" sz="2400" b="0">
                <a:latin typeface="Times New Roman" panose="02020603050405020304" pitchFamily="18" charset="0"/>
                <a:cs typeface="Courier New" panose="02070309020205020404" charset="0"/>
              </a:rPr>
              <a:t>4</a:t>
            </a:r>
            <a:r>
              <a:rPr lang="zh-CN" sz="2400" b="0">
                <a:ea typeface="宋体" panose="02010600030101010101" pitchFamily="2" charset="-122"/>
              </a:rPr>
              <a:t>）增强了全国人民建设社会主义的信心。
</a:t>
            </a:r>
            <a:endParaRPr lang="zh-CN" altLang="en-US" sz="2400"/>
          </a:p>
        </p:txBody>
      </p:sp>
      <p:sp>
        <p:nvSpPr>
          <p:cNvPr id="7" name="文本框 6"/>
          <p:cNvSpPr txBox="1"/>
          <p:nvPr>
            <p:custDataLst>
              <p:tags r:id="rId2"/>
            </p:custDataLst>
          </p:nvPr>
        </p:nvSpPr>
        <p:spPr>
          <a:xfrm>
            <a:off x="970915" y="4077335"/>
            <a:ext cx="10068560" cy="1597660"/>
          </a:xfrm>
          <a:prstGeom prst="rect">
            <a:avLst/>
          </a:prstGeom>
        </p:spPr>
        <p:style>
          <a:lnRef idx="2">
            <a:schemeClr val="dk1"/>
          </a:lnRef>
          <a:fillRef idx="1">
            <a:schemeClr val="lt1"/>
          </a:fillRef>
          <a:effectRef idx="0">
            <a:schemeClr val="dk1"/>
          </a:effectRef>
          <a:fontRef idx="minor">
            <a:schemeClr val="dk1"/>
          </a:fontRef>
        </p:style>
        <p:txBody>
          <a:bodyPr rot="0" vertOverflow="overflow" horzOverflow="overflow" vert="horz" wrap="square" lIns="60958" tIns="60958" rIns="60958" bIns="60958" numCol="1" spcCol="38100" rtlCol="0" anchor="t" forceAA="0">
            <a:spAutoFit/>
          </a:bodyPr>
          <a:lstStyle/>
          <a:p>
            <a:pPr marL="0" indent="0" algn="l">
              <a:lnSpc>
                <a:spcPct val="100000"/>
              </a:lnSpc>
            </a:pPr>
            <a:r>
              <a:rPr lang="zh-CN" sz="2400">
                <a:solidFill>
                  <a:schemeClr val="tx1"/>
                </a:solidFill>
                <a:latin typeface="+mn-lt"/>
                <a:ea typeface="宋体" panose="02010600030101010101" pitchFamily="2" charset="-122"/>
                <a:cs typeface="+mn-cs"/>
                <a:sym typeface="+mn-ea"/>
              </a:rPr>
              <a:t>（</a:t>
            </a:r>
            <a:r>
              <a:rPr lang="en-US" sz="2400">
                <a:solidFill>
                  <a:schemeClr val="tx1"/>
                </a:solidFill>
                <a:latin typeface="Times New Roman" panose="02020603050405020304" pitchFamily="18" charset="0"/>
                <a:ea typeface="+mn-ea"/>
                <a:cs typeface="Courier New" panose="02070309020205020404" charset="0"/>
                <a:sym typeface="+mn-ea"/>
              </a:rPr>
              <a:t>1</a:t>
            </a:r>
            <a:r>
              <a:rPr lang="zh-CN" sz="2400">
                <a:solidFill>
                  <a:schemeClr val="tx1"/>
                </a:solidFill>
                <a:latin typeface="+mn-lt"/>
                <a:ea typeface="宋体" panose="02010600030101010101" pitchFamily="2" charset="-122"/>
                <a:cs typeface="+mn-cs"/>
                <a:sym typeface="+mn-ea"/>
              </a:rPr>
              <a:t>）改革开放以来经济建设取得的成就为科技发展奠定了物质基础。（</a:t>
            </a:r>
            <a:r>
              <a:rPr lang="en-US" sz="2400">
                <a:solidFill>
                  <a:schemeClr val="tx1"/>
                </a:solidFill>
                <a:latin typeface="Times New Roman" panose="02020603050405020304" pitchFamily="18" charset="0"/>
                <a:ea typeface="+mn-ea"/>
                <a:cs typeface="Courier New" panose="02070309020205020404" charset="0"/>
                <a:sym typeface="+mn-ea"/>
              </a:rPr>
              <a:t>2</a:t>
            </a:r>
            <a:r>
              <a:rPr lang="zh-CN" sz="2400">
                <a:solidFill>
                  <a:schemeClr val="tx1"/>
                </a:solidFill>
                <a:latin typeface="+mn-lt"/>
                <a:ea typeface="宋体" panose="02010600030101010101" pitchFamily="2" charset="-122"/>
                <a:cs typeface="+mn-cs"/>
                <a:sym typeface="+mn-ea"/>
              </a:rPr>
              <a:t>）党中央正确的路线方针政策。（</a:t>
            </a:r>
            <a:r>
              <a:rPr lang="en-US" sz="2400">
                <a:solidFill>
                  <a:schemeClr val="tx1"/>
                </a:solidFill>
                <a:latin typeface="Times New Roman" panose="02020603050405020304" pitchFamily="18" charset="0"/>
                <a:ea typeface="+mn-ea"/>
                <a:cs typeface="Courier New" panose="02070309020205020404" charset="0"/>
                <a:sym typeface="+mn-ea"/>
              </a:rPr>
              <a:t>3</a:t>
            </a:r>
            <a:r>
              <a:rPr lang="zh-CN" sz="2400">
                <a:solidFill>
                  <a:schemeClr val="tx1"/>
                </a:solidFill>
                <a:latin typeface="+mn-lt"/>
                <a:ea typeface="宋体" panose="02010600030101010101" pitchFamily="2" charset="-122"/>
                <a:cs typeface="+mn-cs"/>
                <a:sym typeface="+mn-ea"/>
              </a:rPr>
              <a:t>）广大科研工作者的刻苦钻研。（</a:t>
            </a:r>
            <a:r>
              <a:rPr lang="en-US" sz="2400">
                <a:solidFill>
                  <a:schemeClr val="tx1"/>
                </a:solidFill>
                <a:latin typeface="Times New Roman" panose="02020603050405020304" pitchFamily="18" charset="0"/>
                <a:ea typeface="+mn-ea"/>
                <a:cs typeface="Courier New" panose="02070309020205020404" charset="0"/>
                <a:sym typeface="+mn-ea"/>
              </a:rPr>
              <a:t>4</a:t>
            </a:r>
            <a:r>
              <a:rPr lang="zh-CN" sz="2400">
                <a:solidFill>
                  <a:schemeClr val="tx1"/>
                </a:solidFill>
                <a:latin typeface="+mn-lt"/>
                <a:ea typeface="宋体" panose="02010600030101010101" pitchFamily="2" charset="-122"/>
                <a:cs typeface="+mn-cs"/>
                <a:sym typeface="+mn-ea"/>
              </a:rPr>
              <a:t>）相对稳定的国内、国际环境。
</a:t>
            </a:r>
            <a:endParaRPr kumimoji="0" lang="zh-CN" altLang="en-US" sz="24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8" name="文本框 7"/>
          <p:cNvSpPr txBox="1"/>
          <p:nvPr>
            <p:custDataLst>
              <p:tags r:id="rId3"/>
            </p:custDataLst>
          </p:nvPr>
        </p:nvSpPr>
        <p:spPr>
          <a:xfrm>
            <a:off x="1175173" y="1051560"/>
            <a:ext cx="5016500" cy="48958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60958" tIns="60958" rIns="60958" bIns="60958" numCol="1" spcCol="38100" rtlCol="0" anchor="t" forceAA="0">
            <a:spAutoFit/>
          </a:bodyPr>
          <a:lstStyle/>
          <a:p>
            <a:pPr marL="0" marR="0" indent="0" algn="l" defTabSz="914400" rtl="0" fontAlgn="auto" latinLnBrk="1" hangingPunct="0">
              <a:lnSpc>
                <a:spcPct val="100000"/>
              </a:lnSpc>
              <a:spcBef>
                <a:spcPct val="0"/>
              </a:spcBef>
              <a:spcAft>
                <a:spcPct val="0"/>
              </a:spcAft>
              <a:buClrTx/>
              <a:buSzTx/>
              <a:buFontTx/>
              <a:buNone/>
            </a:pPr>
            <a:r>
              <a:rPr lang="zh-CN" sz="2400" b="1">
                <a:ea typeface="黑体" panose="02010609060101010101" charset="-122"/>
                <a:sym typeface="+mn-ea"/>
              </a:rPr>
              <a:t>1. 我国第一颗原子弹爆炸成功的意义</a:t>
            </a:r>
            <a:endParaRPr kumimoji="0" lang="zh-CN" altLang="en-US" sz="24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9" name="文本框 8"/>
          <p:cNvSpPr txBox="1"/>
          <p:nvPr>
            <p:custDataLst>
              <p:tags r:id="rId4"/>
            </p:custDataLst>
          </p:nvPr>
        </p:nvSpPr>
        <p:spPr>
          <a:xfrm>
            <a:off x="1175173" y="3464560"/>
            <a:ext cx="5016500" cy="48958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60958" tIns="60958" rIns="60958" bIns="60958" numCol="1" spcCol="38100" rtlCol="0" anchor="t" forceAA="0">
            <a:spAutoFit/>
          </a:bodyPr>
          <a:lstStyle/>
          <a:p>
            <a:pPr marL="0" marR="0" indent="0" algn="l" defTabSz="914400" rtl="0" fontAlgn="auto" latinLnBrk="1" hangingPunct="0">
              <a:lnSpc>
                <a:spcPct val="100000"/>
              </a:lnSpc>
              <a:spcBef>
                <a:spcPct val="0"/>
              </a:spcBef>
              <a:spcAft>
                <a:spcPct val="0"/>
              </a:spcAft>
              <a:buClrTx/>
              <a:buSzTx/>
              <a:buFontTx/>
              <a:buNone/>
            </a:pPr>
            <a:r>
              <a:rPr lang="zh-CN" sz="2400" b="1">
                <a:solidFill>
                  <a:schemeClr val="tx1"/>
                </a:solidFill>
                <a:latin typeface="+mn-lt"/>
                <a:ea typeface="黑体" panose="02010609060101010101" charset="-122"/>
                <a:cs typeface="+mn-cs"/>
                <a:sym typeface="+mn-ea"/>
              </a:rPr>
              <a:t>2. 我国航天科技取得重大成就的原因</a:t>
            </a:r>
            <a:endParaRPr kumimoji="0" lang="zh-CN" altLang="en-US" sz="24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69633" name="文本框 9217"/>
          <p:cNvSpPr>
            <a:spLocks noChangeArrowheads="1"/>
          </p:cNvSpPr>
          <p:nvPr/>
        </p:nvSpPr>
        <p:spPr bwMode="auto">
          <a:xfrm>
            <a:off x="3653790" y="188595"/>
            <a:ext cx="3662680" cy="583565"/>
          </a:xfrm>
          <a:prstGeom prst="rect">
            <a:avLst/>
          </a:prstGeom>
          <a:solidFill>
            <a:srgbClr val="C00000"/>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square">
            <a:spAutoFit/>
          </a:bodyPr>
          <a:p>
            <a:pPr algn="just"/>
            <a:r>
              <a:rPr lang="zh-CN" altLang="en-US" sz="3200" b="1">
                <a:solidFill>
                  <a:schemeClr val="bg1"/>
                </a:solidFill>
                <a:latin typeface="方正姚体" panose="02010601030101010101" pitchFamily="2" charset="-122"/>
                <a:ea typeface="方正姚体" panose="02010601030101010101" pitchFamily="2" charset="-122"/>
                <a:sym typeface="Wingdings" panose="05000000000000000000" pitchFamily="2" charset="2"/>
              </a:rPr>
              <a:t>归纳提升·析要点</a:t>
            </a:r>
            <a:endParaRPr lang="zh-CN" altLang="zh-CN" sz="2000" b="1">
              <a:solidFill>
                <a:schemeClr val="bg1"/>
              </a:solidFill>
              <a:latin typeface="方正姚体" panose="02010601030101010101" pitchFamily="2" charset="-122"/>
              <a:ea typeface="方正姚体" panose="02010601030101010101" pitchFamily="2" charset="-122"/>
              <a:sym typeface="Arial" panose="020B0604020202020204" pitchFamily="34" charset="0"/>
            </a:endParaRPr>
          </a:p>
        </p:txBody>
      </p:sp>
      <p:sp>
        <p:nvSpPr>
          <p:cNvPr id="5" name="Freeform 528"/>
          <p:cNvSpPr>
            <a:spLocks noEditPoints="1"/>
          </p:cNvSpPr>
          <p:nvPr>
            <p:custDataLst>
              <p:tags r:id="rId5"/>
            </p:custDataLst>
          </p:nvPr>
        </p:nvSpPr>
        <p:spPr bwMode="auto">
          <a:xfrm>
            <a:off x="148590" y="0"/>
            <a:ext cx="2796540" cy="561975"/>
          </a:xfrm>
          <a:custGeom>
            <a:avLst/>
            <a:gdLst>
              <a:gd name="T0" fmla="*/ 7 w 409"/>
              <a:gd name="T1" fmla="*/ 40 h 138"/>
              <a:gd name="T2" fmla="*/ 5 w 409"/>
              <a:gd name="T3" fmla="*/ 47 h 138"/>
              <a:gd name="T4" fmla="*/ 5 w 409"/>
              <a:gd name="T5" fmla="*/ 51 h 138"/>
              <a:gd name="T6" fmla="*/ 6 w 409"/>
              <a:gd name="T7" fmla="*/ 56 h 138"/>
              <a:gd name="T8" fmla="*/ 3 w 409"/>
              <a:gd name="T9" fmla="*/ 60 h 138"/>
              <a:gd name="T10" fmla="*/ 4 w 409"/>
              <a:gd name="T11" fmla="*/ 67 h 138"/>
              <a:gd name="T12" fmla="*/ 5 w 409"/>
              <a:gd name="T13" fmla="*/ 70 h 138"/>
              <a:gd name="T14" fmla="*/ 11 w 409"/>
              <a:gd name="T15" fmla="*/ 76 h 138"/>
              <a:gd name="T16" fmla="*/ 6 w 409"/>
              <a:gd name="T17" fmla="*/ 80 h 138"/>
              <a:gd name="T18" fmla="*/ 9 w 409"/>
              <a:gd name="T19" fmla="*/ 85 h 138"/>
              <a:gd name="T20" fmla="*/ 5 w 409"/>
              <a:gd name="T21" fmla="*/ 92 h 138"/>
              <a:gd name="T22" fmla="*/ 7 w 409"/>
              <a:gd name="T23" fmla="*/ 97 h 138"/>
              <a:gd name="T24" fmla="*/ 4 w 409"/>
              <a:gd name="T25" fmla="*/ 103 h 138"/>
              <a:gd name="T26" fmla="*/ 7 w 409"/>
              <a:gd name="T27" fmla="*/ 108 h 138"/>
              <a:gd name="T28" fmla="*/ 5 w 409"/>
              <a:gd name="T29" fmla="*/ 114 h 138"/>
              <a:gd name="T30" fmla="*/ 6 w 409"/>
              <a:gd name="T31" fmla="*/ 124 h 138"/>
              <a:gd name="T32" fmla="*/ 163 w 409"/>
              <a:gd name="T33" fmla="*/ 135 h 138"/>
              <a:gd name="T34" fmla="*/ 335 w 409"/>
              <a:gd name="T35" fmla="*/ 138 h 138"/>
              <a:gd name="T36" fmla="*/ 131 w 409"/>
              <a:gd name="T37" fmla="*/ 134 h 138"/>
              <a:gd name="T38" fmla="*/ 176 w 409"/>
              <a:gd name="T39" fmla="*/ 132 h 138"/>
              <a:gd name="T40" fmla="*/ 236 w 409"/>
              <a:gd name="T41" fmla="*/ 132 h 138"/>
              <a:gd name="T42" fmla="*/ 399 w 409"/>
              <a:gd name="T43" fmla="*/ 130 h 138"/>
              <a:gd name="T44" fmla="*/ 393 w 409"/>
              <a:gd name="T45" fmla="*/ 123 h 138"/>
              <a:gd name="T46" fmla="*/ 392 w 409"/>
              <a:gd name="T47" fmla="*/ 116 h 138"/>
              <a:gd name="T48" fmla="*/ 387 w 409"/>
              <a:gd name="T49" fmla="*/ 111 h 138"/>
              <a:gd name="T50" fmla="*/ 402 w 409"/>
              <a:gd name="T51" fmla="*/ 107 h 138"/>
              <a:gd name="T52" fmla="*/ 400 w 409"/>
              <a:gd name="T53" fmla="*/ 98 h 138"/>
              <a:gd name="T54" fmla="*/ 400 w 409"/>
              <a:gd name="T55" fmla="*/ 88 h 138"/>
              <a:gd name="T56" fmla="*/ 393 w 409"/>
              <a:gd name="T57" fmla="*/ 80 h 138"/>
              <a:gd name="T58" fmla="*/ 401 w 409"/>
              <a:gd name="T59" fmla="*/ 73 h 138"/>
              <a:gd name="T60" fmla="*/ 400 w 409"/>
              <a:gd name="T61" fmla="*/ 52 h 138"/>
              <a:gd name="T62" fmla="*/ 397 w 409"/>
              <a:gd name="T63" fmla="*/ 47 h 138"/>
              <a:gd name="T64" fmla="*/ 407 w 409"/>
              <a:gd name="T65" fmla="*/ 38 h 138"/>
              <a:gd name="T66" fmla="*/ 406 w 409"/>
              <a:gd name="T67" fmla="*/ 29 h 138"/>
              <a:gd name="T68" fmla="*/ 399 w 409"/>
              <a:gd name="T69" fmla="*/ 14 h 138"/>
              <a:gd name="T70" fmla="*/ 228 w 409"/>
              <a:gd name="T71" fmla="*/ 7 h 138"/>
              <a:gd name="T72" fmla="*/ 192 w 409"/>
              <a:gd name="T73" fmla="*/ 6 h 138"/>
              <a:gd name="T74" fmla="*/ 128 w 409"/>
              <a:gd name="T75" fmla="*/ 6 h 138"/>
              <a:gd name="T76" fmla="*/ 104 w 409"/>
              <a:gd name="T77" fmla="*/ 6 h 138"/>
              <a:gd name="T78" fmla="*/ 98 w 409"/>
              <a:gd name="T79" fmla="*/ 8 h 138"/>
              <a:gd name="T80" fmla="*/ 8 w 409"/>
              <a:gd name="T81" fmla="*/ 23 h 138"/>
              <a:gd name="T82" fmla="*/ 9 w 409"/>
              <a:gd name="T83" fmla="*/ 34 h 138"/>
              <a:gd name="T84" fmla="*/ 372 w 409"/>
              <a:gd name="T85" fmla="*/ 35 h 138"/>
              <a:gd name="T86" fmla="*/ 372 w 409"/>
              <a:gd name="T87" fmla="*/ 36 h 138"/>
              <a:gd name="T88" fmla="*/ 383 w 409"/>
              <a:gd name="T89" fmla="*/ 15 h 138"/>
              <a:gd name="T90" fmla="*/ 336 w 409"/>
              <a:gd name="T91" fmla="*/ 47 h 138"/>
              <a:gd name="T92" fmla="*/ 315 w 409"/>
              <a:gd name="T93" fmla="*/ 47 h 138"/>
              <a:gd name="T94" fmla="*/ 107 w 409"/>
              <a:gd name="T95" fmla="*/ 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9" h="138">
                <a:moveTo>
                  <a:pt x="1" y="36"/>
                </a:moveTo>
                <a:cubicBezTo>
                  <a:pt x="3" y="36"/>
                  <a:pt x="6" y="37"/>
                  <a:pt x="7" y="39"/>
                </a:cubicBezTo>
                <a:cubicBezTo>
                  <a:pt x="7" y="40"/>
                  <a:pt x="7" y="40"/>
                  <a:pt x="7" y="40"/>
                </a:cubicBezTo>
                <a:cubicBezTo>
                  <a:pt x="7" y="41"/>
                  <a:pt x="8" y="41"/>
                  <a:pt x="8" y="42"/>
                </a:cubicBezTo>
                <a:cubicBezTo>
                  <a:pt x="7" y="44"/>
                  <a:pt x="4" y="43"/>
                  <a:pt x="2" y="44"/>
                </a:cubicBezTo>
                <a:cubicBezTo>
                  <a:pt x="2" y="47"/>
                  <a:pt x="6" y="44"/>
                  <a:pt x="5" y="47"/>
                </a:cubicBezTo>
                <a:cubicBezTo>
                  <a:pt x="3" y="47"/>
                  <a:pt x="3" y="47"/>
                  <a:pt x="3" y="47"/>
                </a:cubicBezTo>
                <a:cubicBezTo>
                  <a:pt x="4" y="49"/>
                  <a:pt x="8" y="48"/>
                  <a:pt x="9" y="51"/>
                </a:cubicBezTo>
                <a:cubicBezTo>
                  <a:pt x="8" y="52"/>
                  <a:pt x="7" y="51"/>
                  <a:pt x="5" y="51"/>
                </a:cubicBezTo>
                <a:cubicBezTo>
                  <a:pt x="7" y="53"/>
                  <a:pt x="7" y="53"/>
                  <a:pt x="7" y="53"/>
                </a:cubicBezTo>
                <a:cubicBezTo>
                  <a:pt x="6" y="54"/>
                  <a:pt x="6" y="55"/>
                  <a:pt x="5" y="54"/>
                </a:cubicBezTo>
                <a:cubicBezTo>
                  <a:pt x="6" y="56"/>
                  <a:pt x="6" y="56"/>
                  <a:pt x="6" y="56"/>
                </a:cubicBezTo>
                <a:cubicBezTo>
                  <a:pt x="3" y="57"/>
                  <a:pt x="3" y="57"/>
                  <a:pt x="3" y="57"/>
                </a:cubicBezTo>
                <a:cubicBezTo>
                  <a:pt x="5" y="59"/>
                  <a:pt x="5" y="59"/>
                  <a:pt x="5" y="59"/>
                </a:cubicBezTo>
                <a:cubicBezTo>
                  <a:pt x="3" y="60"/>
                  <a:pt x="3" y="60"/>
                  <a:pt x="3" y="60"/>
                </a:cubicBezTo>
                <a:cubicBezTo>
                  <a:pt x="6" y="61"/>
                  <a:pt x="9" y="62"/>
                  <a:pt x="11" y="64"/>
                </a:cubicBezTo>
                <a:cubicBezTo>
                  <a:pt x="4" y="65"/>
                  <a:pt x="4" y="65"/>
                  <a:pt x="4" y="65"/>
                </a:cubicBezTo>
                <a:cubicBezTo>
                  <a:pt x="4" y="66"/>
                  <a:pt x="4" y="67"/>
                  <a:pt x="4" y="67"/>
                </a:cubicBezTo>
                <a:cubicBezTo>
                  <a:pt x="3" y="67"/>
                  <a:pt x="3" y="67"/>
                  <a:pt x="3" y="67"/>
                </a:cubicBezTo>
                <a:cubicBezTo>
                  <a:pt x="4" y="68"/>
                  <a:pt x="7" y="68"/>
                  <a:pt x="9" y="69"/>
                </a:cubicBezTo>
                <a:cubicBezTo>
                  <a:pt x="7" y="70"/>
                  <a:pt x="5" y="69"/>
                  <a:pt x="5" y="70"/>
                </a:cubicBezTo>
                <a:cubicBezTo>
                  <a:pt x="6" y="72"/>
                  <a:pt x="8" y="70"/>
                  <a:pt x="8" y="72"/>
                </a:cubicBezTo>
                <a:cubicBezTo>
                  <a:pt x="6" y="73"/>
                  <a:pt x="5" y="71"/>
                  <a:pt x="4" y="73"/>
                </a:cubicBezTo>
                <a:cubicBezTo>
                  <a:pt x="11" y="76"/>
                  <a:pt x="11" y="76"/>
                  <a:pt x="11" y="76"/>
                </a:cubicBezTo>
                <a:cubicBezTo>
                  <a:pt x="10" y="78"/>
                  <a:pt x="9" y="77"/>
                  <a:pt x="7" y="77"/>
                </a:cubicBezTo>
                <a:cubicBezTo>
                  <a:pt x="7" y="77"/>
                  <a:pt x="7" y="77"/>
                  <a:pt x="7" y="77"/>
                </a:cubicBezTo>
                <a:cubicBezTo>
                  <a:pt x="6" y="78"/>
                  <a:pt x="7" y="79"/>
                  <a:pt x="6" y="80"/>
                </a:cubicBezTo>
                <a:cubicBezTo>
                  <a:pt x="7" y="81"/>
                  <a:pt x="7" y="81"/>
                  <a:pt x="7" y="81"/>
                </a:cubicBezTo>
                <a:cubicBezTo>
                  <a:pt x="6" y="82"/>
                  <a:pt x="3" y="80"/>
                  <a:pt x="4" y="83"/>
                </a:cubicBezTo>
                <a:cubicBezTo>
                  <a:pt x="5" y="84"/>
                  <a:pt x="7" y="84"/>
                  <a:pt x="9" y="85"/>
                </a:cubicBezTo>
                <a:cubicBezTo>
                  <a:pt x="7" y="85"/>
                  <a:pt x="7" y="89"/>
                  <a:pt x="4" y="88"/>
                </a:cubicBezTo>
                <a:cubicBezTo>
                  <a:pt x="5" y="90"/>
                  <a:pt x="7" y="89"/>
                  <a:pt x="8" y="91"/>
                </a:cubicBezTo>
                <a:cubicBezTo>
                  <a:pt x="7" y="91"/>
                  <a:pt x="6" y="92"/>
                  <a:pt x="5" y="92"/>
                </a:cubicBezTo>
                <a:cubicBezTo>
                  <a:pt x="6" y="93"/>
                  <a:pt x="6" y="93"/>
                  <a:pt x="6" y="93"/>
                </a:cubicBezTo>
                <a:cubicBezTo>
                  <a:pt x="5" y="93"/>
                  <a:pt x="5" y="94"/>
                  <a:pt x="5" y="94"/>
                </a:cubicBezTo>
                <a:cubicBezTo>
                  <a:pt x="5" y="96"/>
                  <a:pt x="7" y="94"/>
                  <a:pt x="7" y="97"/>
                </a:cubicBezTo>
                <a:cubicBezTo>
                  <a:pt x="6" y="98"/>
                  <a:pt x="6" y="97"/>
                  <a:pt x="5" y="98"/>
                </a:cubicBezTo>
                <a:cubicBezTo>
                  <a:pt x="6" y="100"/>
                  <a:pt x="6" y="100"/>
                  <a:pt x="6" y="100"/>
                </a:cubicBezTo>
                <a:cubicBezTo>
                  <a:pt x="5" y="100"/>
                  <a:pt x="4" y="101"/>
                  <a:pt x="4" y="103"/>
                </a:cubicBezTo>
                <a:cubicBezTo>
                  <a:pt x="5" y="104"/>
                  <a:pt x="6" y="104"/>
                  <a:pt x="7" y="106"/>
                </a:cubicBezTo>
                <a:cubicBezTo>
                  <a:pt x="6" y="107"/>
                  <a:pt x="5" y="106"/>
                  <a:pt x="5" y="106"/>
                </a:cubicBezTo>
                <a:cubicBezTo>
                  <a:pt x="7" y="108"/>
                  <a:pt x="7" y="108"/>
                  <a:pt x="7" y="108"/>
                </a:cubicBezTo>
                <a:cubicBezTo>
                  <a:pt x="6" y="110"/>
                  <a:pt x="4" y="109"/>
                  <a:pt x="3" y="110"/>
                </a:cubicBezTo>
                <a:cubicBezTo>
                  <a:pt x="4" y="112"/>
                  <a:pt x="7" y="110"/>
                  <a:pt x="8" y="113"/>
                </a:cubicBezTo>
                <a:cubicBezTo>
                  <a:pt x="7" y="115"/>
                  <a:pt x="6" y="114"/>
                  <a:pt x="5" y="114"/>
                </a:cubicBezTo>
                <a:cubicBezTo>
                  <a:pt x="7" y="115"/>
                  <a:pt x="6" y="118"/>
                  <a:pt x="5" y="119"/>
                </a:cubicBezTo>
                <a:cubicBezTo>
                  <a:pt x="5" y="119"/>
                  <a:pt x="6" y="119"/>
                  <a:pt x="7" y="120"/>
                </a:cubicBezTo>
                <a:cubicBezTo>
                  <a:pt x="6" y="121"/>
                  <a:pt x="7" y="123"/>
                  <a:pt x="6" y="124"/>
                </a:cubicBezTo>
                <a:cubicBezTo>
                  <a:pt x="10" y="131"/>
                  <a:pt x="17" y="129"/>
                  <a:pt x="22" y="132"/>
                </a:cubicBezTo>
                <a:cubicBezTo>
                  <a:pt x="69" y="134"/>
                  <a:pt x="69" y="134"/>
                  <a:pt x="69" y="134"/>
                </a:cubicBezTo>
                <a:cubicBezTo>
                  <a:pt x="163" y="135"/>
                  <a:pt x="163" y="135"/>
                  <a:pt x="163" y="135"/>
                </a:cubicBezTo>
                <a:cubicBezTo>
                  <a:pt x="245" y="137"/>
                  <a:pt x="245" y="137"/>
                  <a:pt x="245" y="137"/>
                </a:cubicBezTo>
                <a:cubicBezTo>
                  <a:pt x="269" y="138"/>
                  <a:pt x="269" y="138"/>
                  <a:pt x="269" y="138"/>
                </a:cubicBezTo>
                <a:cubicBezTo>
                  <a:pt x="335" y="138"/>
                  <a:pt x="335" y="138"/>
                  <a:pt x="335" y="138"/>
                </a:cubicBezTo>
                <a:cubicBezTo>
                  <a:pt x="345" y="137"/>
                  <a:pt x="355" y="137"/>
                  <a:pt x="365" y="135"/>
                </a:cubicBezTo>
                <a:cubicBezTo>
                  <a:pt x="319" y="137"/>
                  <a:pt x="276" y="137"/>
                  <a:pt x="230" y="136"/>
                </a:cubicBezTo>
                <a:cubicBezTo>
                  <a:pt x="131" y="134"/>
                  <a:pt x="131" y="134"/>
                  <a:pt x="131" y="134"/>
                </a:cubicBezTo>
                <a:cubicBezTo>
                  <a:pt x="122" y="135"/>
                  <a:pt x="112" y="135"/>
                  <a:pt x="103" y="133"/>
                </a:cubicBezTo>
                <a:cubicBezTo>
                  <a:pt x="168" y="133"/>
                  <a:pt x="168" y="133"/>
                  <a:pt x="168" y="133"/>
                </a:cubicBezTo>
                <a:cubicBezTo>
                  <a:pt x="170" y="132"/>
                  <a:pt x="174" y="134"/>
                  <a:pt x="176" y="132"/>
                </a:cubicBezTo>
                <a:cubicBezTo>
                  <a:pt x="209" y="132"/>
                  <a:pt x="209" y="132"/>
                  <a:pt x="209" y="132"/>
                </a:cubicBezTo>
                <a:cubicBezTo>
                  <a:pt x="210" y="133"/>
                  <a:pt x="210" y="133"/>
                  <a:pt x="210" y="133"/>
                </a:cubicBezTo>
                <a:cubicBezTo>
                  <a:pt x="218" y="133"/>
                  <a:pt x="228" y="134"/>
                  <a:pt x="236" y="132"/>
                </a:cubicBezTo>
                <a:cubicBezTo>
                  <a:pt x="301" y="133"/>
                  <a:pt x="301" y="133"/>
                  <a:pt x="301" y="133"/>
                </a:cubicBezTo>
                <a:cubicBezTo>
                  <a:pt x="322" y="130"/>
                  <a:pt x="344" y="136"/>
                  <a:pt x="367" y="133"/>
                </a:cubicBezTo>
                <a:cubicBezTo>
                  <a:pt x="378" y="131"/>
                  <a:pt x="389" y="131"/>
                  <a:pt x="399" y="130"/>
                </a:cubicBezTo>
                <a:cubicBezTo>
                  <a:pt x="400" y="128"/>
                  <a:pt x="402" y="129"/>
                  <a:pt x="403" y="128"/>
                </a:cubicBezTo>
                <a:cubicBezTo>
                  <a:pt x="394" y="127"/>
                  <a:pt x="386" y="124"/>
                  <a:pt x="377" y="124"/>
                </a:cubicBezTo>
                <a:cubicBezTo>
                  <a:pt x="383" y="123"/>
                  <a:pt x="388" y="121"/>
                  <a:pt x="393" y="123"/>
                </a:cubicBezTo>
                <a:cubicBezTo>
                  <a:pt x="396" y="121"/>
                  <a:pt x="400" y="121"/>
                  <a:pt x="403" y="121"/>
                </a:cubicBezTo>
                <a:cubicBezTo>
                  <a:pt x="403" y="121"/>
                  <a:pt x="403" y="120"/>
                  <a:pt x="403" y="120"/>
                </a:cubicBezTo>
                <a:cubicBezTo>
                  <a:pt x="400" y="119"/>
                  <a:pt x="395" y="118"/>
                  <a:pt x="392" y="116"/>
                </a:cubicBezTo>
                <a:cubicBezTo>
                  <a:pt x="395" y="114"/>
                  <a:pt x="398" y="117"/>
                  <a:pt x="402" y="116"/>
                </a:cubicBezTo>
                <a:cubicBezTo>
                  <a:pt x="398" y="114"/>
                  <a:pt x="393" y="114"/>
                  <a:pt x="388" y="113"/>
                </a:cubicBezTo>
                <a:cubicBezTo>
                  <a:pt x="387" y="111"/>
                  <a:pt x="387" y="111"/>
                  <a:pt x="387" y="111"/>
                </a:cubicBezTo>
                <a:cubicBezTo>
                  <a:pt x="388" y="109"/>
                  <a:pt x="390" y="112"/>
                  <a:pt x="392" y="111"/>
                </a:cubicBezTo>
                <a:cubicBezTo>
                  <a:pt x="390" y="109"/>
                  <a:pt x="385" y="111"/>
                  <a:pt x="382" y="109"/>
                </a:cubicBezTo>
                <a:cubicBezTo>
                  <a:pt x="389" y="107"/>
                  <a:pt x="396" y="111"/>
                  <a:pt x="402" y="107"/>
                </a:cubicBezTo>
                <a:cubicBezTo>
                  <a:pt x="401" y="106"/>
                  <a:pt x="401" y="106"/>
                  <a:pt x="401" y="106"/>
                </a:cubicBezTo>
                <a:cubicBezTo>
                  <a:pt x="403" y="106"/>
                  <a:pt x="401" y="104"/>
                  <a:pt x="401" y="102"/>
                </a:cubicBezTo>
                <a:cubicBezTo>
                  <a:pt x="399" y="101"/>
                  <a:pt x="403" y="98"/>
                  <a:pt x="400" y="98"/>
                </a:cubicBezTo>
                <a:cubicBezTo>
                  <a:pt x="401" y="97"/>
                  <a:pt x="402" y="97"/>
                  <a:pt x="401" y="95"/>
                </a:cubicBezTo>
                <a:cubicBezTo>
                  <a:pt x="398" y="94"/>
                  <a:pt x="396" y="91"/>
                  <a:pt x="393" y="89"/>
                </a:cubicBezTo>
                <a:cubicBezTo>
                  <a:pt x="400" y="88"/>
                  <a:pt x="400" y="88"/>
                  <a:pt x="400" y="88"/>
                </a:cubicBezTo>
                <a:cubicBezTo>
                  <a:pt x="399" y="86"/>
                  <a:pt x="395" y="87"/>
                  <a:pt x="393" y="85"/>
                </a:cubicBezTo>
                <a:cubicBezTo>
                  <a:pt x="394" y="82"/>
                  <a:pt x="398" y="84"/>
                  <a:pt x="400" y="84"/>
                </a:cubicBezTo>
                <a:cubicBezTo>
                  <a:pt x="398" y="81"/>
                  <a:pt x="395" y="83"/>
                  <a:pt x="393" y="80"/>
                </a:cubicBezTo>
                <a:cubicBezTo>
                  <a:pt x="396" y="79"/>
                  <a:pt x="401" y="81"/>
                  <a:pt x="403" y="78"/>
                </a:cubicBezTo>
                <a:cubicBezTo>
                  <a:pt x="399" y="75"/>
                  <a:pt x="399" y="75"/>
                  <a:pt x="399" y="75"/>
                </a:cubicBezTo>
                <a:cubicBezTo>
                  <a:pt x="401" y="73"/>
                  <a:pt x="401" y="73"/>
                  <a:pt x="401" y="73"/>
                </a:cubicBezTo>
                <a:cubicBezTo>
                  <a:pt x="399" y="72"/>
                  <a:pt x="397" y="71"/>
                  <a:pt x="397" y="69"/>
                </a:cubicBezTo>
                <a:cubicBezTo>
                  <a:pt x="399" y="68"/>
                  <a:pt x="401" y="68"/>
                  <a:pt x="403" y="67"/>
                </a:cubicBezTo>
                <a:cubicBezTo>
                  <a:pt x="401" y="63"/>
                  <a:pt x="405" y="55"/>
                  <a:pt x="400" y="52"/>
                </a:cubicBezTo>
                <a:cubicBezTo>
                  <a:pt x="400" y="51"/>
                  <a:pt x="399" y="50"/>
                  <a:pt x="400" y="49"/>
                </a:cubicBezTo>
                <a:cubicBezTo>
                  <a:pt x="401" y="49"/>
                  <a:pt x="401" y="49"/>
                  <a:pt x="401" y="49"/>
                </a:cubicBezTo>
                <a:cubicBezTo>
                  <a:pt x="397" y="47"/>
                  <a:pt x="397" y="47"/>
                  <a:pt x="397" y="47"/>
                </a:cubicBezTo>
                <a:cubicBezTo>
                  <a:pt x="397" y="43"/>
                  <a:pt x="400" y="45"/>
                  <a:pt x="402" y="44"/>
                </a:cubicBezTo>
                <a:cubicBezTo>
                  <a:pt x="397" y="39"/>
                  <a:pt x="389" y="41"/>
                  <a:pt x="383" y="37"/>
                </a:cubicBezTo>
                <a:cubicBezTo>
                  <a:pt x="391" y="36"/>
                  <a:pt x="399" y="40"/>
                  <a:pt x="407" y="38"/>
                </a:cubicBezTo>
                <a:cubicBezTo>
                  <a:pt x="408" y="34"/>
                  <a:pt x="404" y="34"/>
                  <a:pt x="403" y="31"/>
                </a:cubicBezTo>
                <a:cubicBezTo>
                  <a:pt x="400" y="30"/>
                  <a:pt x="397" y="30"/>
                  <a:pt x="395" y="28"/>
                </a:cubicBezTo>
                <a:cubicBezTo>
                  <a:pt x="398" y="27"/>
                  <a:pt x="403" y="29"/>
                  <a:pt x="406" y="29"/>
                </a:cubicBezTo>
                <a:cubicBezTo>
                  <a:pt x="406" y="29"/>
                  <a:pt x="407" y="29"/>
                  <a:pt x="407" y="28"/>
                </a:cubicBezTo>
                <a:cubicBezTo>
                  <a:pt x="404" y="27"/>
                  <a:pt x="409" y="21"/>
                  <a:pt x="404" y="22"/>
                </a:cubicBezTo>
                <a:cubicBezTo>
                  <a:pt x="405" y="17"/>
                  <a:pt x="402" y="15"/>
                  <a:pt x="399" y="14"/>
                </a:cubicBezTo>
                <a:cubicBezTo>
                  <a:pt x="381" y="10"/>
                  <a:pt x="381" y="10"/>
                  <a:pt x="381" y="10"/>
                </a:cubicBezTo>
                <a:cubicBezTo>
                  <a:pt x="295" y="9"/>
                  <a:pt x="295" y="9"/>
                  <a:pt x="295" y="9"/>
                </a:cubicBezTo>
                <a:cubicBezTo>
                  <a:pt x="272" y="10"/>
                  <a:pt x="249" y="10"/>
                  <a:pt x="228" y="7"/>
                </a:cubicBezTo>
                <a:cubicBezTo>
                  <a:pt x="227" y="6"/>
                  <a:pt x="227" y="6"/>
                  <a:pt x="227" y="6"/>
                </a:cubicBezTo>
                <a:cubicBezTo>
                  <a:pt x="214" y="8"/>
                  <a:pt x="203" y="0"/>
                  <a:pt x="191" y="6"/>
                </a:cubicBezTo>
                <a:cubicBezTo>
                  <a:pt x="192" y="6"/>
                  <a:pt x="192" y="6"/>
                  <a:pt x="192" y="6"/>
                </a:cubicBezTo>
                <a:cubicBezTo>
                  <a:pt x="191" y="7"/>
                  <a:pt x="191" y="7"/>
                  <a:pt x="191" y="7"/>
                </a:cubicBezTo>
                <a:cubicBezTo>
                  <a:pt x="179" y="6"/>
                  <a:pt x="167" y="4"/>
                  <a:pt x="154" y="5"/>
                </a:cubicBezTo>
                <a:cubicBezTo>
                  <a:pt x="146" y="5"/>
                  <a:pt x="137" y="7"/>
                  <a:pt x="128" y="6"/>
                </a:cubicBezTo>
                <a:cubicBezTo>
                  <a:pt x="125" y="4"/>
                  <a:pt x="120" y="3"/>
                  <a:pt x="116" y="3"/>
                </a:cubicBezTo>
                <a:cubicBezTo>
                  <a:pt x="111" y="2"/>
                  <a:pt x="106" y="2"/>
                  <a:pt x="101" y="4"/>
                </a:cubicBezTo>
                <a:cubicBezTo>
                  <a:pt x="104" y="6"/>
                  <a:pt x="104" y="6"/>
                  <a:pt x="104" y="6"/>
                </a:cubicBezTo>
                <a:cubicBezTo>
                  <a:pt x="97" y="9"/>
                  <a:pt x="93" y="0"/>
                  <a:pt x="86" y="4"/>
                </a:cubicBezTo>
                <a:cubicBezTo>
                  <a:pt x="84" y="5"/>
                  <a:pt x="84" y="5"/>
                  <a:pt x="84" y="5"/>
                </a:cubicBezTo>
                <a:cubicBezTo>
                  <a:pt x="88" y="8"/>
                  <a:pt x="94" y="6"/>
                  <a:pt x="98" y="8"/>
                </a:cubicBezTo>
                <a:cubicBezTo>
                  <a:pt x="74" y="7"/>
                  <a:pt x="49" y="10"/>
                  <a:pt x="25" y="13"/>
                </a:cubicBezTo>
                <a:cubicBezTo>
                  <a:pt x="17" y="13"/>
                  <a:pt x="7" y="14"/>
                  <a:pt x="2" y="22"/>
                </a:cubicBezTo>
                <a:cubicBezTo>
                  <a:pt x="4" y="23"/>
                  <a:pt x="6" y="20"/>
                  <a:pt x="8" y="23"/>
                </a:cubicBezTo>
                <a:cubicBezTo>
                  <a:pt x="7" y="27"/>
                  <a:pt x="2" y="25"/>
                  <a:pt x="3" y="29"/>
                </a:cubicBezTo>
                <a:cubicBezTo>
                  <a:pt x="0" y="30"/>
                  <a:pt x="0" y="30"/>
                  <a:pt x="0" y="30"/>
                </a:cubicBezTo>
                <a:cubicBezTo>
                  <a:pt x="2" y="34"/>
                  <a:pt x="7" y="30"/>
                  <a:pt x="9" y="34"/>
                </a:cubicBezTo>
                <a:cubicBezTo>
                  <a:pt x="7" y="36"/>
                  <a:pt x="4" y="34"/>
                  <a:pt x="1" y="36"/>
                </a:cubicBezTo>
                <a:close/>
                <a:moveTo>
                  <a:pt x="372" y="36"/>
                </a:moveTo>
                <a:cubicBezTo>
                  <a:pt x="372" y="35"/>
                  <a:pt x="372" y="35"/>
                  <a:pt x="372" y="35"/>
                </a:cubicBezTo>
                <a:cubicBezTo>
                  <a:pt x="374" y="36"/>
                  <a:pt x="376" y="36"/>
                  <a:pt x="379" y="36"/>
                </a:cubicBezTo>
                <a:cubicBezTo>
                  <a:pt x="380" y="38"/>
                  <a:pt x="382" y="38"/>
                  <a:pt x="383" y="38"/>
                </a:cubicBezTo>
                <a:cubicBezTo>
                  <a:pt x="379" y="38"/>
                  <a:pt x="375" y="38"/>
                  <a:pt x="372" y="36"/>
                </a:cubicBezTo>
                <a:close/>
                <a:moveTo>
                  <a:pt x="360" y="14"/>
                </a:moveTo>
                <a:cubicBezTo>
                  <a:pt x="373" y="14"/>
                  <a:pt x="373" y="14"/>
                  <a:pt x="373" y="14"/>
                </a:cubicBezTo>
                <a:cubicBezTo>
                  <a:pt x="383" y="15"/>
                  <a:pt x="383" y="15"/>
                  <a:pt x="383" y="15"/>
                </a:cubicBezTo>
                <a:lnTo>
                  <a:pt x="360" y="14"/>
                </a:lnTo>
                <a:close/>
                <a:moveTo>
                  <a:pt x="315" y="47"/>
                </a:moveTo>
                <a:cubicBezTo>
                  <a:pt x="336" y="47"/>
                  <a:pt x="336" y="47"/>
                  <a:pt x="336" y="47"/>
                </a:cubicBezTo>
                <a:cubicBezTo>
                  <a:pt x="343" y="46"/>
                  <a:pt x="350" y="46"/>
                  <a:pt x="358" y="46"/>
                </a:cubicBezTo>
                <a:cubicBezTo>
                  <a:pt x="336" y="47"/>
                  <a:pt x="336" y="47"/>
                  <a:pt x="336" y="47"/>
                </a:cubicBezTo>
                <a:cubicBezTo>
                  <a:pt x="329" y="47"/>
                  <a:pt x="322" y="47"/>
                  <a:pt x="315" y="47"/>
                </a:cubicBezTo>
                <a:close/>
                <a:moveTo>
                  <a:pt x="107" y="7"/>
                </a:moveTo>
                <a:cubicBezTo>
                  <a:pt x="108" y="6"/>
                  <a:pt x="109" y="7"/>
                  <a:pt x="110" y="8"/>
                </a:cubicBezTo>
                <a:cubicBezTo>
                  <a:pt x="107" y="8"/>
                  <a:pt x="107" y="8"/>
                  <a:pt x="107" y="8"/>
                </a:cubicBezTo>
                <a:lnTo>
                  <a:pt x="107" y="7"/>
                </a:lnTo>
                <a:close/>
              </a:path>
            </a:pathLst>
          </a:custGeom>
          <a:solidFill>
            <a:schemeClr val="accent1"/>
          </a:solidFill>
          <a:ln w="9525">
            <a:noFill/>
            <a:round/>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zh-CN" altLang="en-US" sz="2800" b="1" dirty="0">
                <a:solidFill>
                  <a:srgbClr val="FFC000"/>
                </a:solidFill>
                <a:latin typeface="腾祥嘉丽准粗圆简" panose="01010104010101010101" pitchFamily="2" charset="-122"/>
                <a:ea typeface="腾祥嘉丽准粗圆简" panose="01010104010101010101" pitchFamily="2" charset="-122"/>
              </a:rPr>
              <a:t>伍：</a:t>
            </a:r>
            <a:r>
              <a:rPr lang="zh-CN" altLang="en-US" sz="2800" b="1" dirty="0">
                <a:solidFill>
                  <a:srgbClr val="FF0000"/>
                </a:solidFill>
                <a:latin typeface="腾祥嘉丽准粗圆简" panose="01010104010101010101" pitchFamily="2" charset="-122"/>
                <a:ea typeface="腾祥嘉丽准粗圆简" panose="01010104010101010101" pitchFamily="2" charset="-122"/>
              </a:rPr>
              <a:t>主题整合</a:t>
            </a:r>
            <a:endParaRPr lang="zh-CN" altLang="en-US" sz="2800" b="1" dirty="0">
              <a:solidFill>
                <a:srgbClr val="FF0000"/>
              </a:solidFill>
              <a:latin typeface="腾祥嘉丽准粗圆简" panose="01010104010101010101" pitchFamily="2" charset="-122"/>
              <a:ea typeface="腾祥嘉丽准粗圆简" panose="01010104010101010101" pitchFamily="2"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6" presetClass="entr" presetSubtype="2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ldLvl="0" animBg="1"/>
      <p:bldP spid="7" grpId="0" bldLvl="0" animBg="1"/>
      <p:bldP spid="5"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5" name="文本框 2956343"/>
          <p:cNvSpPr/>
          <p:nvPr/>
        </p:nvSpPr>
        <p:spPr>
          <a:xfrm>
            <a:off x="779145" y="1370330"/>
            <a:ext cx="11087735" cy="4117975"/>
          </a:xfrm>
          <a:prstGeom prst="rect">
            <a:avLst/>
          </a:prstGeom>
          <a:noFill/>
          <a:ln w="9525">
            <a:noFill/>
          </a:ln>
        </p:spPr>
        <p:txBody>
          <a:bodyPr wrap="square" lIns="117202" tIns="58601" rIns="117202" bIns="58601" anchor="t" anchorCtr="0">
            <a:spAutoFit/>
          </a:bodyPr>
          <a:p>
            <a:pPr defTabSz="1171575"/>
            <a:r>
              <a:rPr lang="en-US" altLang="zh-CN" sz="2600" b="1"/>
              <a:t>1.</a:t>
            </a:r>
            <a:r>
              <a:rPr lang="zh-CN" altLang="en-US" sz="2600" b="1"/>
              <a:t>当今科技发展给我们的启示</a:t>
            </a:r>
            <a:endParaRPr lang="zh-CN" altLang="en-US" sz="2600"/>
          </a:p>
          <a:p>
            <a:pPr defTabSz="1171575"/>
            <a:r>
              <a:rPr lang="en-US" altLang="zh-CN" sz="2600"/>
              <a:t>(1)</a:t>
            </a:r>
            <a:r>
              <a:rPr lang="zh-CN" altLang="en-US" sz="2600"/>
              <a:t>科学技术是第一生产力。</a:t>
            </a:r>
            <a:endParaRPr lang="zh-CN" altLang="en-US" sz="2600"/>
          </a:p>
          <a:p>
            <a:pPr defTabSz="1171575"/>
            <a:r>
              <a:rPr lang="en-US" altLang="zh-CN" sz="2600"/>
              <a:t>(2)</a:t>
            </a:r>
            <a:r>
              <a:rPr lang="zh-CN" altLang="en-US" sz="2600"/>
              <a:t>科学技术改变了人们的生活</a:t>
            </a:r>
            <a:r>
              <a:rPr lang="en-US" altLang="zh-CN" sz="2600"/>
              <a:t>,</a:t>
            </a:r>
            <a:r>
              <a:rPr lang="zh-CN" altLang="en-US" sz="2600"/>
              <a:t>推动了社会的进步。</a:t>
            </a:r>
            <a:endParaRPr lang="zh-CN" altLang="en-US" sz="2600"/>
          </a:p>
          <a:p>
            <a:pPr defTabSz="1171575"/>
            <a:r>
              <a:rPr lang="en-US" altLang="zh-CN" sz="2600"/>
              <a:t>(3)</a:t>
            </a:r>
            <a:r>
              <a:rPr lang="zh-CN" altLang="en-US" sz="2600"/>
              <a:t>我们要学习科学家勇于创新、努力探索、淡泊名利、勇攀高峰的精神品质。</a:t>
            </a:r>
            <a:endParaRPr lang="zh-CN" altLang="en-US" sz="2600" b="1"/>
          </a:p>
          <a:p>
            <a:pPr defTabSz="1171575"/>
            <a:r>
              <a:rPr lang="en-US" altLang="zh-CN" sz="2600" b="1"/>
              <a:t>2.</a:t>
            </a:r>
            <a:r>
              <a:rPr lang="zh-CN" altLang="en-US" sz="2600" b="1"/>
              <a:t>中华人民共和国科技发展的原因</a:t>
            </a:r>
            <a:endParaRPr lang="zh-CN" altLang="en-US" sz="2600"/>
          </a:p>
          <a:p>
            <a:pPr defTabSz="1171575"/>
            <a:r>
              <a:rPr lang="en-US" altLang="zh-CN" sz="2600"/>
              <a:t>(1)</a:t>
            </a:r>
            <a:r>
              <a:rPr lang="zh-CN" altLang="en-US" sz="2600"/>
              <a:t>党和政府十分重视科技工作</a:t>
            </a:r>
            <a:r>
              <a:rPr lang="en-US" altLang="zh-CN" sz="2600"/>
              <a:t>,</a:t>
            </a:r>
            <a:r>
              <a:rPr lang="zh-CN" altLang="en-US" sz="2600"/>
              <a:t>制定了正确的路线、方针和政策。</a:t>
            </a:r>
            <a:endParaRPr lang="zh-CN" altLang="en-US" sz="2600"/>
          </a:p>
          <a:p>
            <a:pPr defTabSz="1171575"/>
            <a:r>
              <a:rPr lang="en-US" altLang="zh-CN" sz="2600"/>
              <a:t>(2)</a:t>
            </a:r>
            <a:r>
              <a:rPr lang="zh-CN" altLang="en-US" sz="2600"/>
              <a:t>广大科技工作者的热情投入。</a:t>
            </a:r>
            <a:endParaRPr lang="zh-CN" altLang="en-US" sz="2600"/>
          </a:p>
          <a:p>
            <a:pPr defTabSz="1171575"/>
            <a:r>
              <a:rPr lang="en-US" altLang="zh-CN" sz="2600"/>
              <a:t>(3)</a:t>
            </a:r>
            <a:r>
              <a:rPr lang="zh-CN" altLang="en-US" sz="2600"/>
              <a:t>充分把握第三次科技革命的机遇。</a:t>
            </a:r>
            <a:endParaRPr lang="zh-CN" altLang="en-US" sz="2600"/>
          </a:p>
          <a:p>
            <a:pPr defTabSz="1171575"/>
            <a:r>
              <a:rPr lang="en-US" altLang="zh-CN" sz="2600"/>
              <a:t>(4)</a:t>
            </a:r>
            <a:r>
              <a:rPr lang="zh-CN" altLang="en-US" sz="2600"/>
              <a:t>中华人民共和国成立以来</a:t>
            </a:r>
            <a:r>
              <a:rPr lang="en-US" altLang="zh-CN" sz="2600"/>
              <a:t>,</a:t>
            </a:r>
            <a:r>
              <a:rPr lang="zh-CN" altLang="en-US" sz="2600"/>
              <a:t>尤其是改革开放以来经济建设上的巨大成就。</a:t>
            </a:r>
            <a:endParaRPr lang="zh-CN" altLang="en-US" sz="2600"/>
          </a:p>
        </p:txBody>
      </p:sp>
      <p:pic>
        <p:nvPicPr>
          <p:cNvPr id="18436" name="New picture"/>
          <p:cNvPicPr>
            <a:picLocks noChangeAspect="1"/>
          </p:cNvPicPr>
          <p:nvPr/>
        </p:nvPicPr>
        <p:blipFill>
          <a:blip r:embed="rId1"/>
          <a:stretch>
            <a:fillRect/>
          </a:stretch>
        </p:blipFill>
        <p:spPr>
          <a:xfrm>
            <a:off x="12000495" y="12214007"/>
            <a:ext cx="330108" cy="241233"/>
          </a:xfrm>
          <a:prstGeom prst="rect">
            <a:avLst/>
          </a:prstGeom>
          <a:noFill/>
          <a:ln w="9525">
            <a:noFill/>
          </a:ln>
        </p:spPr>
      </p:pic>
      <p:sp>
        <p:nvSpPr>
          <p:cNvPr id="69633" name="文本框 9217"/>
          <p:cNvSpPr>
            <a:spLocks noChangeArrowheads="1"/>
          </p:cNvSpPr>
          <p:nvPr/>
        </p:nvSpPr>
        <p:spPr bwMode="auto">
          <a:xfrm>
            <a:off x="4264660" y="294005"/>
            <a:ext cx="3662680" cy="583565"/>
          </a:xfrm>
          <a:prstGeom prst="rect">
            <a:avLst/>
          </a:prstGeom>
          <a:solidFill>
            <a:srgbClr val="C00000"/>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square">
            <a:spAutoFit/>
          </a:bodyPr>
          <a:p>
            <a:pPr algn="just"/>
            <a:r>
              <a:rPr lang="zh-CN" altLang="en-US" sz="3200" b="1">
                <a:solidFill>
                  <a:schemeClr val="bg1"/>
                </a:solidFill>
                <a:latin typeface="方正姚体" panose="02010601030101010101" pitchFamily="2" charset="-122"/>
                <a:ea typeface="方正姚体" panose="02010601030101010101" pitchFamily="2" charset="-122"/>
                <a:sym typeface="Wingdings" panose="05000000000000000000" pitchFamily="2" charset="2"/>
              </a:rPr>
              <a:t>归纳提升·析要点</a:t>
            </a:r>
            <a:endParaRPr lang="zh-CN" altLang="zh-CN" sz="2000" b="1">
              <a:solidFill>
                <a:schemeClr val="bg1"/>
              </a:solidFill>
              <a:latin typeface="方正姚体" panose="02010601030101010101" pitchFamily="2" charset="-122"/>
              <a:ea typeface="方正姚体" panose="02010601030101010101" pitchFamily="2" charset="-122"/>
              <a:sym typeface="Arial" panose="020B0604020202020204" pitchFamily="34" charset="0"/>
            </a:endParaRPr>
          </a:p>
        </p:txBody>
      </p:sp>
      <p:sp>
        <p:nvSpPr>
          <p:cNvPr id="5" name="Freeform 528"/>
          <p:cNvSpPr>
            <a:spLocks noEditPoints="1"/>
          </p:cNvSpPr>
          <p:nvPr>
            <p:custDataLst>
              <p:tags r:id="rId2"/>
            </p:custDataLst>
          </p:nvPr>
        </p:nvSpPr>
        <p:spPr bwMode="auto">
          <a:xfrm>
            <a:off x="148590" y="0"/>
            <a:ext cx="2796540" cy="561975"/>
          </a:xfrm>
          <a:custGeom>
            <a:avLst/>
            <a:gdLst>
              <a:gd name="T0" fmla="*/ 7 w 409"/>
              <a:gd name="T1" fmla="*/ 40 h 138"/>
              <a:gd name="T2" fmla="*/ 5 w 409"/>
              <a:gd name="T3" fmla="*/ 47 h 138"/>
              <a:gd name="T4" fmla="*/ 5 w 409"/>
              <a:gd name="T5" fmla="*/ 51 h 138"/>
              <a:gd name="T6" fmla="*/ 6 w 409"/>
              <a:gd name="T7" fmla="*/ 56 h 138"/>
              <a:gd name="T8" fmla="*/ 3 w 409"/>
              <a:gd name="T9" fmla="*/ 60 h 138"/>
              <a:gd name="T10" fmla="*/ 4 w 409"/>
              <a:gd name="T11" fmla="*/ 67 h 138"/>
              <a:gd name="T12" fmla="*/ 5 w 409"/>
              <a:gd name="T13" fmla="*/ 70 h 138"/>
              <a:gd name="T14" fmla="*/ 11 w 409"/>
              <a:gd name="T15" fmla="*/ 76 h 138"/>
              <a:gd name="T16" fmla="*/ 6 w 409"/>
              <a:gd name="T17" fmla="*/ 80 h 138"/>
              <a:gd name="T18" fmla="*/ 9 w 409"/>
              <a:gd name="T19" fmla="*/ 85 h 138"/>
              <a:gd name="T20" fmla="*/ 5 w 409"/>
              <a:gd name="T21" fmla="*/ 92 h 138"/>
              <a:gd name="T22" fmla="*/ 7 w 409"/>
              <a:gd name="T23" fmla="*/ 97 h 138"/>
              <a:gd name="T24" fmla="*/ 4 w 409"/>
              <a:gd name="T25" fmla="*/ 103 h 138"/>
              <a:gd name="T26" fmla="*/ 7 w 409"/>
              <a:gd name="T27" fmla="*/ 108 h 138"/>
              <a:gd name="T28" fmla="*/ 5 w 409"/>
              <a:gd name="T29" fmla="*/ 114 h 138"/>
              <a:gd name="T30" fmla="*/ 6 w 409"/>
              <a:gd name="T31" fmla="*/ 124 h 138"/>
              <a:gd name="T32" fmla="*/ 163 w 409"/>
              <a:gd name="T33" fmla="*/ 135 h 138"/>
              <a:gd name="T34" fmla="*/ 335 w 409"/>
              <a:gd name="T35" fmla="*/ 138 h 138"/>
              <a:gd name="T36" fmla="*/ 131 w 409"/>
              <a:gd name="T37" fmla="*/ 134 h 138"/>
              <a:gd name="T38" fmla="*/ 176 w 409"/>
              <a:gd name="T39" fmla="*/ 132 h 138"/>
              <a:gd name="T40" fmla="*/ 236 w 409"/>
              <a:gd name="T41" fmla="*/ 132 h 138"/>
              <a:gd name="T42" fmla="*/ 399 w 409"/>
              <a:gd name="T43" fmla="*/ 130 h 138"/>
              <a:gd name="T44" fmla="*/ 393 w 409"/>
              <a:gd name="T45" fmla="*/ 123 h 138"/>
              <a:gd name="T46" fmla="*/ 392 w 409"/>
              <a:gd name="T47" fmla="*/ 116 h 138"/>
              <a:gd name="T48" fmla="*/ 387 w 409"/>
              <a:gd name="T49" fmla="*/ 111 h 138"/>
              <a:gd name="T50" fmla="*/ 402 w 409"/>
              <a:gd name="T51" fmla="*/ 107 h 138"/>
              <a:gd name="T52" fmla="*/ 400 w 409"/>
              <a:gd name="T53" fmla="*/ 98 h 138"/>
              <a:gd name="T54" fmla="*/ 400 w 409"/>
              <a:gd name="T55" fmla="*/ 88 h 138"/>
              <a:gd name="T56" fmla="*/ 393 w 409"/>
              <a:gd name="T57" fmla="*/ 80 h 138"/>
              <a:gd name="T58" fmla="*/ 401 w 409"/>
              <a:gd name="T59" fmla="*/ 73 h 138"/>
              <a:gd name="T60" fmla="*/ 400 w 409"/>
              <a:gd name="T61" fmla="*/ 52 h 138"/>
              <a:gd name="T62" fmla="*/ 397 w 409"/>
              <a:gd name="T63" fmla="*/ 47 h 138"/>
              <a:gd name="T64" fmla="*/ 407 w 409"/>
              <a:gd name="T65" fmla="*/ 38 h 138"/>
              <a:gd name="T66" fmla="*/ 406 w 409"/>
              <a:gd name="T67" fmla="*/ 29 h 138"/>
              <a:gd name="T68" fmla="*/ 399 w 409"/>
              <a:gd name="T69" fmla="*/ 14 h 138"/>
              <a:gd name="T70" fmla="*/ 228 w 409"/>
              <a:gd name="T71" fmla="*/ 7 h 138"/>
              <a:gd name="T72" fmla="*/ 192 w 409"/>
              <a:gd name="T73" fmla="*/ 6 h 138"/>
              <a:gd name="T74" fmla="*/ 128 w 409"/>
              <a:gd name="T75" fmla="*/ 6 h 138"/>
              <a:gd name="T76" fmla="*/ 104 w 409"/>
              <a:gd name="T77" fmla="*/ 6 h 138"/>
              <a:gd name="T78" fmla="*/ 98 w 409"/>
              <a:gd name="T79" fmla="*/ 8 h 138"/>
              <a:gd name="T80" fmla="*/ 8 w 409"/>
              <a:gd name="T81" fmla="*/ 23 h 138"/>
              <a:gd name="T82" fmla="*/ 9 w 409"/>
              <a:gd name="T83" fmla="*/ 34 h 138"/>
              <a:gd name="T84" fmla="*/ 372 w 409"/>
              <a:gd name="T85" fmla="*/ 35 h 138"/>
              <a:gd name="T86" fmla="*/ 372 w 409"/>
              <a:gd name="T87" fmla="*/ 36 h 138"/>
              <a:gd name="T88" fmla="*/ 383 w 409"/>
              <a:gd name="T89" fmla="*/ 15 h 138"/>
              <a:gd name="T90" fmla="*/ 336 w 409"/>
              <a:gd name="T91" fmla="*/ 47 h 138"/>
              <a:gd name="T92" fmla="*/ 315 w 409"/>
              <a:gd name="T93" fmla="*/ 47 h 138"/>
              <a:gd name="T94" fmla="*/ 107 w 409"/>
              <a:gd name="T95" fmla="*/ 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9" h="138">
                <a:moveTo>
                  <a:pt x="1" y="36"/>
                </a:moveTo>
                <a:cubicBezTo>
                  <a:pt x="3" y="36"/>
                  <a:pt x="6" y="37"/>
                  <a:pt x="7" y="39"/>
                </a:cubicBezTo>
                <a:cubicBezTo>
                  <a:pt x="7" y="40"/>
                  <a:pt x="7" y="40"/>
                  <a:pt x="7" y="40"/>
                </a:cubicBezTo>
                <a:cubicBezTo>
                  <a:pt x="7" y="41"/>
                  <a:pt x="8" y="41"/>
                  <a:pt x="8" y="42"/>
                </a:cubicBezTo>
                <a:cubicBezTo>
                  <a:pt x="7" y="44"/>
                  <a:pt x="4" y="43"/>
                  <a:pt x="2" y="44"/>
                </a:cubicBezTo>
                <a:cubicBezTo>
                  <a:pt x="2" y="47"/>
                  <a:pt x="6" y="44"/>
                  <a:pt x="5" y="47"/>
                </a:cubicBezTo>
                <a:cubicBezTo>
                  <a:pt x="3" y="47"/>
                  <a:pt x="3" y="47"/>
                  <a:pt x="3" y="47"/>
                </a:cubicBezTo>
                <a:cubicBezTo>
                  <a:pt x="4" y="49"/>
                  <a:pt x="8" y="48"/>
                  <a:pt x="9" y="51"/>
                </a:cubicBezTo>
                <a:cubicBezTo>
                  <a:pt x="8" y="52"/>
                  <a:pt x="7" y="51"/>
                  <a:pt x="5" y="51"/>
                </a:cubicBezTo>
                <a:cubicBezTo>
                  <a:pt x="7" y="53"/>
                  <a:pt x="7" y="53"/>
                  <a:pt x="7" y="53"/>
                </a:cubicBezTo>
                <a:cubicBezTo>
                  <a:pt x="6" y="54"/>
                  <a:pt x="6" y="55"/>
                  <a:pt x="5" y="54"/>
                </a:cubicBezTo>
                <a:cubicBezTo>
                  <a:pt x="6" y="56"/>
                  <a:pt x="6" y="56"/>
                  <a:pt x="6" y="56"/>
                </a:cubicBezTo>
                <a:cubicBezTo>
                  <a:pt x="3" y="57"/>
                  <a:pt x="3" y="57"/>
                  <a:pt x="3" y="57"/>
                </a:cubicBezTo>
                <a:cubicBezTo>
                  <a:pt x="5" y="59"/>
                  <a:pt x="5" y="59"/>
                  <a:pt x="5" y="59"/>
                </a:cubicBezTo>
                <a:cubicBezTo>
                  <a:pt x="3" y="60"/>
                  <a:pt x="3" y="60"/>
                  <a:pt x="3" y="60"/>
                </a:cubicBezTo>
                <a:cubicBezTo>
                  <a:pt x="6" y="61"/>
                  <a:pt x="9" y="62"/>
                  <a:pt x="11" y="64"/>
                </a:cubicBezTo>
                <a:cubicBezTo>
                  <a:pt x="4" y="65"/>
                  <a:pt x="4" y="65"/>
                  <a:pt x="4" y="65"/>
                </a:cubicBezTo>
                <a:cubicBezTo>
                  <a:pt x="4" y="66"/>
                  <a:pt x="4" y="67"/>
                  <a:pt x="4" y="67"/>
                </a:cubicBezTo>
                <a:cubicBezTo>
                  <a:pt x="3" y="67"/>
                  <a:pt x="3" y="67"/>
                  <a:pt x="3" y="67"/>
                </a:cubicBezTo>
                <a:cubicBezTo>
                  <a:pt x="4" y="68"/>
                  <a:pt x="7" y="68"/>
                  <a:pt x="9" y="69"/>
                </a:cubicBezTo>
                <a:cubicBezTo>
                  <a:pt x="7" y="70"/>
                  <a:pt x="5" y="69"/>
                  <a:pt x="5" y="70"/>
                </a:cubicBezTo>
                <a:cubicBezTo>
                  <a:pt x="6" y="72"/>
                  <a:pt x="8" y="70"/>
                  <a:pt x="8" y="72"/>
                </a:cubicBezTo>
                <a:cubicBezTo>
                  <a:pt x="6" y="73"/>
                  <a:pt x="5" y="71"/>
                  <a:pt x="4" y="73"/>
                </a:cubicBezTo>
                <a:cubicBezTo>
                  <a:pt x="11" y="76"/>
                  <a:pt x="11" y="76"/>
                  <a:pt x="11" y="76"/>
                </a:cubicBezTo>
                <a:cubicBezTo>
                  <a:pt x="10" y="78"/>
                  <a:pt x="9" y="77"/>
                  <a:pt x="7" y="77"/>
                </a:cubicBezTo>
                <a:cubicBezTo>
                  <a:pt x="7" y="77"/>
                  <a:pt x="7" y="77"/>
                  <a:pt x="7" y="77"/>
                </a:cubicBezTo>
                <a:cubicBezTo>
                  <a:pt x="6" y="78"/>
                  <a:pt x="7" y="79"/>
                  <a:pt x="6" y="80"/>
                </a:cubicBezTo>
                <a:cubicBezTo>
                  <a:pt x="7" y="81"/>
                  <a:pt x="7" y="81"/>
                  <a:pt x="7" y="81"/>
                </a:cubicBezTo>
                <a:cubicBezTo>
                  <a:pt x="6" y="82"/>
                  <a:pt x="3" y="80"/>
                  <a:pt x="4" y="83"/>
                </a:cubicBezTo>
                <a:cubicBezTo>
                  <a:pt x="5" y="84"/>
                  <a:pt x="7" y="84"/>
                  <a:pt x="9" y="85"/>
                </a:cubicBezTo>
                <a:cubicBezTo>
                  <a:pt x="7" y="85"/>
                  <a:pt x="7" y="89"/>
                  <a:pt x="4" y="88"/>
                </a:cubicBezTo>
                <a:cubicBezTo>
                  <a:pt x="5" y="90"/>
                  <a:pt x="7" y="89"/>
                  <a:pt x="8" y="91"/>
                </a:cubicBezTo>
                <a:cubicBezTo>
                  <a:pt x="7" y="91"/>
                  <a:pt x="6" y="92"/>
                  <a:pt x="5" y="92"/>
                </a:cubicBezTo>
                <a:cubicBezTo>
                  <a:pt x="6" y="93"/>
                  <a:pt x="6" y="93"/>
                  <a:pt x="6" y="93"/>
                </a:cubicBezTo>
                <a:cubicBezTo>
                  <a:pt x="5" y="93"/>
                  <a:pt x="5" y="94"/>
                  <a:pt x="5" y="94"/>
                </a:cubicBezTo>
                <a:cubicBezTo>
                  <a:pt x="5" y="96"/>
                  <a:pt x="7" y="94"/>
                  <a:pt x="7" y="97"/>
                </a:cubicBezTo>
                <a:cubicBezTo>
                  <a:pt x="6" y="98"/>
                  <a:pt x="6" y="97"/>
                  <a:pt x="5" y="98"/>
                </a:cubicBezTo>
                <a:cubicBezTo>
                  <a:pt x="6" y="100"/>
                  <a:pt x="6" y="100"/>
                  <a:pt x="6" y="100"/>
                </a:cubicBezTo>
                <a:cubicBezTo>
                  <a:pt x="5" y="100"/>
                  <a:pt x="4" y="101"/>
                  <a:pt x="4" y="103"/>
                </a:cubicBezTo>
                <a:cubicBezTo>
                  <a:pt x="5" y="104"/>
                  <a:pt x="6" y="104"/>
                  <a:pt x="7" y="106"/>
                </a:cubicBezTo>
                <a:cubicBezTo>
                  <a:pt x="6" y="107"/>
                  <a:pt x="5" y="106"/>
                  <a:pt x="5" y="106"/>
                </a:cubicBezTo>
                <a:cubicBezTo>
                  <a:pt x="7" y="108"/>
                  <a:pt x="7" y="108"/>
                  <a:pt x="7" y="108"/>
                </a:cubicBezTo>
                <a:cubicBezTo>
                  <a:pt x="6" y="110"/>
                  <a:pt x="4" y="109"/>
                  <a:pt x="3" y="110"/>
                </a:cubicBezTo>
                <a:cubicBezTo>
                  <a:pt x="4" y="112"/>
                  <a:pt x="7" y="110"/>
                  <a:pt x="8" y="113"/>
                </a:cubicBezTo>
                <a:cubicBezTo>
                  <a:pt x="7" y="115"/>
                  <a:pt x="6" y="114"/>
                  <a:pt x="5" y="114"/>
                </a:cubicBezTo>
                <a:cubicBezTo>
                  <a:pt x="7" y="115"/>
                  <a:pt x="6" y="118"/>
                  <a:pt x="5" y="119"/>
                </a:cubicBezTo>
                <a:cubicBezTo>
                  <a:pt x="5" y="119"/>
                  <a:pt x="6" y="119"/>
                  <a:pt x="7" y="120"/>
                </a:cubicBezTo>
                <a:cubicBezTo>
                  <a:pt x="6" y="121"/>
                  <a:pt x="7" y="123"/>
                  <a:pt x="6" y="124"/>
                </a:cubicBezTo>
                <a:cubicBezTo>
                  <a:pt x="10" y="131"/>
                  <a:pt x="17" y="129"/>
                  <a:pt x="22" y="132"/>
                </a:cubicBezTo>
                <a:cubicBezTo>
                  <a:pt x="69" y="134"/>
                  <a:pt x="69" y="134"/>
                  <a:pt x="69" y="134"/>
                </a:cubicBezTo>
                <a:cubicBezTo>
                  <a:pt x="163" y="135"/>
                  <a:pt x="163" y="135"/>
                  <a:pt x="163" y="135"/>
                </a:cubicBezTo>
                <a:cubicBezTo>
                  <a:pt x="245" y="137"/>
                  <a:pt x="245" y="137"/>
                  <a:pt x="245" y="137"/>
                </a:cubicBezTo>
                <a:cubicBezTo>
                  <a:pt x="269" y="138"/>
                  <a:pt x="269" y="138"/>
                  <a:pt x="269" y="138"/>
                </a:cubicBezTo>
                <a:cubicBezTo>
                  <a:pt x="335" y="138"/>
                  <a:pt x="335" y="138"/>
                  <a:pt x="335" y="138"/>
                </a:cubicBezTo>
                <a:cubicBezTo>
                  <a:pt x="345" y="137"/>
                  <a:pt x="355" y="137"/>
                  <a:pt x="365" y="135"/>
                </a:cubicBezTo>
                <a:cubicBezTo>
                  <a:pt x="319" y="137"/>
                  <a:pt x="276" y="137"/>
                  <a:pt x="230" y="136"/>
                </a:cubicBezTo>
                <a:cubicBezTo>
                  <a:pt x="131" y="134"/>
                  <a:pt x="131" y="134"/>
                  <a:pt x="131" y="134"/>
                </a:cubicBezTo>
                <a:cubicBezTo>
                  <a:pt x="122" y="135"/>
                  <a:pt x="112" y="135"/>
                  <a:pt x="103" y="133"/>
                </a:cubicBezTo>
                <a:cubicBezTo>
                  <a:pt x="168" y="133"/>
                  <a:pt x="168" y="133"/>
                  <a:pt x="168" y="133"/>
                </a:cubicBezTo>
                <a:cubicBezTo>
                  <a:pt x="170" y="132"/>
                  <a:pt x="174" y="134"/>
                  <a:pt x="176" y="132"/>
                </a:cubicBezTo>
                <a:cubicBezTo>
                  <a:pt x="209" y="132"/>
                  <a:pt x="209" y="132"/>
                  <a:pt x="209" y="132"/>
                </a:cubicBezTo>
                <a:cubicBezTo>
                  <a:pt x="210" y="133"/>
                  <a:pt x="210" y="133"/>
                  <a:pt x="210" y="133"/>
                </a:cubicBezTo>
                <a:cubicBezTo>
                  <a:pt x="218" y="133"/>
                  <a:pt x="228" y="134"/>
                  <a:pt x="236" y="132"/>
                </a:cubicBezTo>
                <a:cubicBezTo>
                  <a:pt x="301" y="133"/>
                  <a:pt x="301" y="133"/>
                  <a:pt x="301" y="133"/>
                </a:cubicBezTo>
                <a:cubicBezTo>
                  <a:pt x="322" y="130"/>
                  <a:pt x="344" y="136"/>
                  <a:pt x="367" y="133"/>
                </a:cubicBezTo>
                <a:cubicBezTo>
                  <a:pt x="378" y="131"/>
                  <a:pt x="389" y="131"/>
                  <a:pt x="399" y="130"/>
                </a:cubicBezTo>
                <a:cubicBezTo>
                  <a:pt x="400" y="128"/>
                  <a:pt x="402" y="129"/>
                  <a:pt x="403" y="128"/>
                </a:cubicBezTo>
                <a:cubicBezTo>
                  <a:pt x="394" y="127"/>
                  <a:pt x="386" y="124"/>
                  <a:pt x="377" y="124"/>
                </a:cubicBezTo>
                <a:cubicBezTo>
                  <a:pt x="383" y="123"/>
                  <a:pt x="388" y="121"/>
                  <a:pt x="393" y="123"/>
                </a:cubicBezTo>
                <a:cubicBezTo>
                  <a:pt x="396" y="121"/>
                  <a:pt x="400" y="121"/>
                  <a:pt x="403" y="121"/>
                </a:cubicBezTo>
                <a:cubicBezTo>
                  <a:pt x="403" y="121"/>
                  <a:pt x="403" y="120"/>
                  <a:pt x="403" y="120"/>
                </a:cubicBezTo>
                <a:cubicBezTo>
                  <a:pt x="400" y="119"/>
                  <a:pt x="395" y="118"/>
                  <a:pt x="392" y="116"/>
                </a:cubicBezTo>
                <a:cubicBezTo>
                  <a:pt x="395" y="114"/>
                  <a:pt x="398" y="117"/>
                  <a:pt x="402" y="116"/>
                </a:cubicBezTo>
                <a:cubicBezTo>
                  <a:pt x="398" y="114"/>
                  <a:pt x="393" y="114"/>
                  <a:pt x="388" y="113"/>
                </a:cubicBezTo>
                <a:cubicBezTo>
                  <a:pt x="387" y="111"/>
                  <a:pt x="387" y="111"/>
                  <a:pt x="387" y="111"/>
                </a:cubicBezTo>
                <a:cubicBezTo>
                  <a:pt x="388" y="109"/>
                  <a:pt x="390" y="112"/>
                  <a:pt x="392" y="111"/>
                </a:cubicBezTo>
                <a:cubicBezTo>
                  <a:pt x="390" y="109"/>
                  <a:pt x="385" y="111"/>
                  <a:pt x="382" y="109"/>
                </a:cubicBezTo>
                <a:cubicBezTo>
                  <a:pt x="389" y="107"/>
                  <a:pt x="396" y="111"/>
                  <a:pt x="402" y="107"/>
                </a:cubicBezTo>
                <a:cubicBezTo>
                  <a:pt x="401" y="106"/>
                  <a:pt x="401" y="106"/>
                  <a:pt x="401" y="106"/>
                </a:cubicBezTo>
                <a:cubicBezTo>
                  <a:pt x="403" y="106"/>
                  <a:pt x="401" y="104"/>
                  <a:pt x="401" y="102"/>
                </a:cubicBezTo>
                <a:cubicBezTo>
                  <a:pt x="399" y="101"/>
                  <a:pt x="403" y="98"/>
                  <a:pt x="400" y="98"/>
                </a:cubicBezTo>
                <a:cubicBezTo>
                  <a:pt x="401" y="97"/>
                  <a:pt x="402" y="97"/>
                  <a:pt x="401" y="95"/>
                </a:cubicBezTo>
                <a:cubicBezTo>
                  <a:pt x="398" y="94"/>
                  <a:pt x="396" y="91"/>
                  <a:pt x="393" y="89"/>
                </a:cubicBezTo>
                <a:cubicBezTo>
                  <a:pt x="400" y="88"/>
                  <a:pt x="400" y="88"/>
                  <a:pt x="400" y="88"/>
                </a:cubicBezTo>
                <a:cubicBezTo>
                  <a:pt x="399" y="86"/>
                  <a:pt x="395" y="87"/>
                  <a:pt x="393" y="85"/>
                </a:cubicBezTo>
                <a:cubicBezTo>
                  <a:pt x="394" y="82"/>
                  <a:pt x="398" y="84"/>
                  <a:pt x="400" y="84"/>
                </a:cubicBezTo>
                <a:cubicBezTo>
                  <a:pt x="398" y="81"/>
                  <a:pt x="395" y="83"/>
                  <a:pt x="393" y="80"/>
                </a:cubicBezTo>
                <a:cubicBezTo>
                  <a:pt x="396" y="79"/>
                  <a:pt x="401" y="81"/>
                  <a:pt x="403" y="78"/>
                </a:cubicBezTo>
                <a:cubicBezTo>
                  <a:pt x="399" y="75"/>
                  <a:pt x="399" y="75"/>
                  <a:pt x="399" y="75"/>
                </a:cubicBezTo>
                <a:cubicBezTo>
                  <a:pt x="401" y="73"/>
                  <a:pt x="401" y="73"/>
                  <a:pt x="401" y="73"/>
                </a:cubicBezTo>
                <a:cubicBezTo>
                  <a:pt x="399" y="72"/>
                  <a:pt x="397" y="71"/>
                  <a:pt x="397" y="69"/>
                </a:cubicBezTo>
                <a:cubicBezTo>
                  <a:pt x="399" y="68"/>
                  <a:pt x="401" y="68"/>
                  <a:pt x="403" y="67"/>
                </a:cubicBezTo>
                <a:cubicBezTo>
                  <a:pt x="401" y="63"/>
                  <a:pt x="405" y="55"/>
                  <a:pt x="400" y="52"/>
                </a:cubicBezTo>
                <a:cubicBezTo>
                  <a:pt x="400" y="51"/>
                  <a:pt x="399" y="50"/>
                  <a:pt x="400" y="49"/>
                </a:cubicBezTo>
                <a:cubicBezTo>
                  <a:pt x="401" y="49"/>
                  <a:pt x="401" y="49"/>
                  <a:pt x="401" y="49"/>
                </a:cubicBezTo>
                <a:cubicBezTo>
                  <a:pt x="397" y="47"/>
                  <a:pt x="397" y="47"/>
                  <a:pt x="397" y="47"/>
                </a:cubicBezTo>
                <a:cubicBezTo>
                  <a:pt x="397" y="43"/>
                  <a:pt x="400" y="45"/>
                  <a:pt x="402" y="44"/>
                </a:cubicBezTo>
                <a:cubicBezTo>
                  <a:pt x="397" y="39"/>
                  <a:pt x="389" y="41"/>
                  <a:pt x="383" y="37"/>
                </a:cubicBezTo>
                <a:cubicBezTo>
                  <a:pt x="391" y="36"/>
                  <a:pt x="399" y="40"/>
                  <a:pt x="407" y="38"/>
                </a:cubicBezTo>
                <a:cubicBezTo>
                  <a:pt x="408" y="34"/>
                  <a:pt x="404" y="34"/>
                  <a:pt x="403" y="31"/>
                </a:cubicBezTo>
                <a:cubicBezTo>
                  <a:pt x="400" y="30"/>
                  <a:pt x="397" y="30"/>
                  <a:pt x="395" y="28"/>
                </a:cubicBezTo>
                <a:cubicBezTo>
                  <a:pt x="398" y="27"/>
                  <a:pt x="403" y="29"/>
                  <a:pt x="406" y="29"/>
                </a:cubicBezTo>
                <a:cubicBezTo>
                  <a:pt x="406" y="29"/>
                  <a:pt x="407" y="29"/>
                  <a:pt x="407" y="28"/>
                </a:cubicBezTo>
                <a:cubicBezTo>
                  <a:pt x="404" y="27"/>
                  <a:pt x="409" y="21"/>
                  <a:pt x="404" y="22"/>
                </a:cubicBezTo>
                <a:cubicBezTo>
                  <a:pt x="405" y="17"/>
                  <a:pt x="402" y="15"/>
                  <a:pt x="399" y="14"/>
                </a:cubicBezTo>
                <a:cubicBezTo>
                  <a:pt x="381" y="10"/>
                  <a:pt x="381" y="10"/>
                  <a:pt x="381" y="10"/>
                </a:cubicBezTo>
                <a:cubicBezTo>
                  <a:pt x="295" y="9"/>
                  <a:pt x="295" y="9"/>
                  <a:pt x="295" y="9"/>
                </a:cubicBezTo>
                <a:cubicBezTo>
                  <a:pt x="272" y="10"/>
                  <a:pt x="249" y="10"/>
                  <a:pt x="228" y="7"/>
                </a:cubicBezTo>
                <a:cubicBezTo>
                  <a:pt x="227" y="6"/>
                  <a:pt x="227" y="6"/>
                  <a:pt x="227" y="6"/>
                </a:cubicBezTo>
                <a:cubicBezTo>
                  <a:pt x="214" y="8"/>
                  <a:pt x="203" y="0"/>
                  <a:pt x="191" y="6"/>
                </a:cubicBezTo>
                <a:cubicBezTo>
                  <a:pt x="192" y="6"/>
                  <a:pt x="192" y="6"/>
                  <a:pt x="192" y="6"/>
                </a:cubicBezTo>
                <a:cubicBezTo>
                  <a:pt x="191" y="7"/>
                  <a:pt x="191" y="7"/>
                  <a:pt x="191" y="7"/>
                </a:cubicBezTo>
                <a:cubicBezTo>
                  <a:pt x="179" y="6"/>
                  <a:pt x="167" y="4"/>
                  <a:pt x="154" y="5"/>
                </a:cubicBezTo>
                <a:cubicBezTo>
                  <a:pt x="146" y="5"/>
                  <a:pt x="137" y="7"/>
                  <a:pt x="128" y="6"/>
                </a:cubicBezTo>
                <a:cubicBezTo>
                  <a:pt x="125" y="4"/>
                  <a:pt x="120" y="3"/>
                  <a:pt x="116" y="3"/>
                </a:cubicBezTo>
                <a:cubicBezTo>
                  <a:pt x="111" y="2"/>
                  <a:pt x="106" y="2"/>
                  <a:pt x="101" y="4"/>
                </a:cubicBezTo>
                <a:cubicBezTo>
                  <a:pt x="104" y="6"/>
                  <a:pt x="104" y="6"/>
                  <a:pt x="104" y="6"/>
                </a:cubicBezTo>
                <a:cubicBezTo>
                  <a:pt x="97" y="9"/>
                  <a:pt x="93" y="0"/>
                  <a:pt x="86" y="4"/>
                </a:cubicBezTo>
                <a:cubicBezTo>
                  <a:pt x="84" y="5"/>
                  <a:pt x="84" y="5"/>
                  <a:pt x="84" y="5"/>
                </a:cubicBezTo>
                <a:cubicBezTo>
                  <a:pt x="88" y="8"/>
                  <a:pt x="94" y="6"/>
                  <a:pt x="98" y="8"/>
                </a:cubicBezTo>
                <a:cubicBezTo>
                  <a:pt x="74" y="7"/>
                  <a:pt x="49" y="10"/>
                  <a:pt x="25" y="13"/>
                </a:cubicBezTo>
                <a:cubicBezTo>
                  <a:pt x="17" y="13"/>
                  <a:pt x="7" y="14"/>
                  <a:pt x="2" y="22"/>
                </a:cubicBezTo>
                <a:cubicBezTo>
                  <a:pt x="4" y="23"/>
                  <a:pt x="6" y="20"/>
                  <a:pt x="8" y="23"/>
                </a:cubicBezTo>
                <a:cubicBezTo>
                  <a:pt x="7" y="27"/>
                  <a:pt x="2" y="25"/>
                  <a:pt x="3" y="29"/>
                </a:cubicBezTo>
                <a:cubicBezTo>
                  <a:pt x="0" y="30"/>
                  <a:pt x="0" y="30"/>
                  <a:pt x="0" y="30"/>
                </a:cubicBezTo>
                <a:cubicBezTo>
                  <a:pt x="2" y="34"/>
                  <a:pt x="7" y="30"/>
                  <a:pt x="9" y="34"/>
                </a:cubicBezTo>
                <a:cubicBezTo>
                  <a:pt x="7" y="36"/>
                  <a:pt x="4" y="34"/>
                  <a:pt x="1" y="36"/>
                </a:cubicBezTo>
                <a:close/>
                <a:moveTo>
                  <a:pt x="372" y="36"/>
                </a:moveTo>
                <a:cubicBezTo>
                  <a:pt x="372" y="35"/>
                  <a:pt x="372" y="35"/>
                  <a:pt x="372" y="35"/>
                </a:cubicBezTo>
                <a:cubicBezTo>
                  <a:pt x="374" y="36"/>
                  <a:pt x="376" y="36"/>
                  <a:pt x="379" y="36"/>
                </a:cubicBezTo>
                <a:cubicBezTo>
                  <a:pt x="380" y="38"/>
                  <a:pt x="382" y="38"/>
                  <a:pt x="383" y="38"/>
                </a:cubicBezTo>
                <a:cubicBezTo>
                  <a:pt x="379" y="38"/>
                  <a:pt x="375" y="38"/>
                  <a:pt x="372" y="36"/>
                </a:cubicBezTo>
                <a:close/>
                <a:moveTo>
                  <a:pt x="360" y="14"/>
                </a:moveTo>
                <a:cubicBezTo>
                  <a:pt x="373" y="14"/>
                  <a:pt x="373" y="14"/>
                  <a:pt x="373" y="14"/>
                </a:cubicBezTo>
                <a:cubicBezTo>
                  <a:pt x="383" y="15"/>
                  <a:pt x="383" y="15"/>
                  <a:pt x="383" y="15"/>
                </a:cubicBezTo>
                <a:lnTo>
                  <a:pt x="360" y="14"/>
                </a:lnTo>
                <a:close/>
                <a:moveTo>
                  <a:pt x="315" y="47"/>
                </a:moveTo>
                <a:cubicBezTo>
                  <a:pt x="336" y="47"/>
                  <a:pt x="336" y="47"/>
                  <a:pt x="336" y="47"/>
                </a:cubicBezTo>
                <a:cubicBezTo>
                  <a:pt x="343" y="46"/>
                  <a:pt x="350" y="46"/>
                  <a:pt x="358" y="46"/>
                </a:cubicBezTo>
                <a:cubicBezTo>
                  <a:pt x="336" y="47"/>
                  <a:pt x="336" y="47"/>
                  <a:pt x="336" y="47"/>
                </a:cubicBezTo>
                <a:cubicBezTo>
                  <a:pt x="329" y="47"/>
                  <a:pt x="322" y="47"/>
                  <a:pt x="315" y="47"/>
                </a:cubicBezTo>
                <a:close/>
                <a:moveTo>
                  <a:pt x="107" y="7"/>
                </a:moveTo>
                <a:cubicBezTo>
                  <a:pt x="108" y="6"/>
                  <a:pt x="109" y="7"/>
                  <a:pt x="110" y="8"/>
                </a:cubicBezTo>
                <a:cubicBezTo>
                  <a:pt x="107" y="8"/>
                  <a:pt x="107" y="8"/>
                  <a:pt x="107" y="8"/>
                </a:cubicBezTo>
                <a:lnTo>
                  <a:pt x="107" y="7"/>
                </a:lnTo>
                <a:close/>
              </a:path>
            </a:pathLst>
          </a:custGeom>
          <a:solidFill>
            <a:schemeClr val="accent1"/>
          </a:solidFill>
          <a:ln w="9525">
            <a:noFill/>
            <a:round/>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zh-CN" altLang="en-US" sz="2800" b="1" dirty="0">
                <a:solidFill>
                  <a:srgbClr val="FFC000"/>
                </a:solidFill>
                <a:latin typeface="腾祥嘉丽准粗圆简" panose="01010104010101010101" pitchFamily="2" charset="-122"/>
                <a:ea typeface="腾祥嘉丽准粗圆简" panose="01010104010101010101" pitchFamily="2" charset="-122"/>
              </a:rPr>
              <a:t>伍：</a:t>
            </a:r>
            <a:r>
              <a:rPr lang="zh-CN" altLang="en-US" sz="2800" b="1" dirty="0">
                <a:solidFill>
                  <a:srgbClr val="FF0000"/>
                </a:solidFill>
                <a:latin typeface="腾祥嘉丽准粗圆简" panose="01010104010101010101" pitchFamily="2" charset="-122"/>
                <a:ea typeface="腾祥嘉丽准粗圆简" panose="01010104010101010101" pitchFamily="2" charset="-122"/>
              </a:rPr>
              <a:t>主题整合</a:t>
            </a:r>
            <a:endParaRPr lang="zh-CN" altLang="en-US" sz="2800" b="1" dirty="0">
              <a:solidFill>
                <a:srgbClr val="FF0000"/>
              </a:solidFill>
              <a:latin typeface="腾祥嘉丽准粗圆简" panose="01010104010101010101" pitchFamily="2" charset="-122"/>
              <a:ea typeface="腾祥嘉丽准粗圆简" panose="0101010401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折角形 3"/>
          <p:cNvSpPr/>
          <p:nvPr/>
        </p:nvSpPr>
        <p:spPr>
          <a:xfrm>
            <a:off x="76200" y="1281219"/>
            <a:ext cx="863600" cy="670984"/>
          </a:xfrm>
          <a:prstGeom prst="foldedCorner">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735" b="0"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一</a:t>
            </a:r>
            <a:endParaRPr kumimoji="0" lang="zh-CN" altLang="en-US" sz="3735" b="0"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5" name="折角形 4"/>
          <p:cNvSpPr/>
          <p:nvPr/>
        </p:nvSpPr>
        <p:spPr>
          <a:xfrm>
            <a:off x="76200" y="2972435"/>
            <a:ext cx="863600" cy="670984"/>
          </a:xfrm>
          <a:prstGeom prst="foldedCorner">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735" b="0"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二</a:t>
            </a:r>
            <a:endParaRPr kumimoji="0" lang="zh-CN" altLang="en-US" sz="3735" b="0"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6" name="折角形 5"/>
          <p:cNvSpPr/>
          <p:nvPr/>
        </p:nvSpPr>
        <p:spPr>
          <a:xfrm>
            <a:off x="0" y="5057352"/>
            <a:ext cx="863600" cy="673100"/>
          </a:xfrm>
          <a:prstGeom prst="foldedCorner">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735" b="0"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三</a:t>
            </a:r>
            <a:endParaRPr kumimoji="0" lang="zh-CN" altLang="en-US" sz="3735" b="0"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8" name="五边形 7"/>
          <p:cNvSpPr/>
          <p:nvPr/>
        </p:nvSpPr>
        <p:spPr>
          <a:xfrm>
            <a:off x="1066165" y="1281430"/>
            <a:ext cx="2293620" cy="575945"/>
          </a:xfrm>
          <a:prstGeom prst="homePlat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altLang="en-US" sz="3200" b="1">
                <a:solidFill>
                  <a:srgbClr val="FF0000"/>
                </a:solidFill>
                <a:latin typeface="楷体" panose="02010609060101010101" pitchFamily="49" charset="-122"/>
                <a:ea typeface="楷体" panose="02010609060101010101" pitchFamily="49" charset="-122"/>
                <a:sym typeface="+mn-ea"/>
              </a:rPr>
              <a:t>单元概述：</a:t>
            </a:r>
            <a:endParaRPr kumimoji="0" lang="zh-CN" altLang="en-US" sz="32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9" name="五边形 8"/>
          <p:cNvSpPr/>
          <p:nvPr/>
        </p:nvSpPr>
        <p:spPr>
          <a:xfrm>
            <a:off x="1052195" y="2972435"/>
            <a:ext cx="2239010" cy="575945"/>
          </a:xfrm>
          <a:prstGeom prst="homePlat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altLang="en-US" sz="2800" dirty="0">
                <a:solidFill>
                  <a:srgbClr val="FF0000"/>
                </a:solidFill>
                <a:latin typeface="楷体" panose="02010609060101010101" pitchFamily="49" charset="-122"/>
                <a:ea typeface="楷体" panose="02010609060101010101" pitchFamily="49" charset="-122"/>
                <a:sym typeface="+mn-ea"/>
              </a:rPr>
              <a:t>科技：</a:t>
            </a:r>
            <a:endParaRPr kumimoji="0" lang="zh-CN" altLang="en-US" sz="2800" b="0" i="0" u="none" strike="noStrike" kern="1200" cap="none" spc="0" normalizeH="0" baseline="0" noProof="0" dirty="0">
              <a:ln>
                <a:noFill/>
              </a:ln>
              <a:solidFill>
                <a:srgbClr val="FF0000"/>
              </a:solidFill>
              <a:effectLst/>
              <a:uLnTx/>
              <a:uFillTx/>
              <a:latin typeface="楷体" panose="02010609060101010101" pitchFamily="49" charset="-122"/>
              <a:ea typeface="楷体" panose="02010609060101010101" pitchFamily="49" charset="-122"/>
              <a:cs typeface="+mn-cs"/>
              <a:sym typeface="+mn-ea"/>
            </a:endParaRPr>
          </a:p>
        </p:txBody>
      </p:sp>
      <p:sp>
        <p:nvSpPr>
          <p:cNvPr id="12" name="TextBox 11"/>
          <p:cNvSpPr txBox="1"/>
          <p:nvPr/>
        </p:nvSpPr>
        <p:spPr>
          <a:xfrm>
            <a:off x="3534410" y="2865755"/>
            <a:ext cx="8147050" cy="645160"/>
          </a:xfrm>
          <a:prstGeom prst="rect">
            <a:avLst/>
          </a:prstGeom>
          <a:ln w="6350">
            <a:prstDash val="sysDash"/>
          </a:ln>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00000"/>
              </a:lnSpc>
              <a:buClrTx/>
              <a:buSzTx/>
              <a:buFont typeface="Arial" panose="020B0604020202020204" pitchFamily="34" charset="0"/>
              <a:buNone/>
            </a:pPr>
            <a:r>
              <a:rPr lang="zh-CN" altLang="en-US" dirty="0">
                <a:solidFill>
                  <a:schemeClr val="tx1">
                    <a:lumMod val="85000"/>
                    <a:lumOff val="15000"/>
                  </a:schemeClr>
                </a:solidFill>
                <a:latin typeface="楷体" panose="02010609060101010101" pitchFamily="49" charset="-122"/>
                <a:ea typeface="楷体" panose="02010609060101010101" pitchFamily="49" charset="-122"/>
                <a:sym typeface="+mn-ea"/>
              </a:rPr>
              <a:t> </a:t>
            </a:r>
            <a:r>
              <a:rPr lang="en-US" b="1">
                <a:solidFill>
                  <a:schemeClr val="tx1"/>
                </a:solidFill>
                <a:latin typeface="宋体" panose="02010600030101010101" pitchFamily="2" charset="-122"/>
                <a:ea typeface="宋体" panose="02010600030101010101" pitchFamily="2" charset="-122"/>
                <a:cs typeface="宋体" panose="02010600030101010101" pitchFamily="2" charset="-122"/>
                <a:sym typeface="Wingdings" panose="05000000000000000000" pitchFamily="2" charset="2"/>
              </a:rPr>
              <a:t>“两弹一星”的研制成功,向世界展示了中国国防力量的发展和成就,杂交水稻的培育成功有效解决了人们的吃饭问题,青蒿素类药物使全球数亿人受益。</a:t>
            </a:r>
            <a:endParaRPr kumimoji="0" lang="zh-CN" altLang="en-US" sz="2665" b="0" i="0" u="none" strike="noStrike" kern="1200" cap="none" spc="0" normalizeH="0" baseline="0" noProof="0" dirty="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5" name="TextBox 14"/>
          <p:cNvSpPr txBox="1"/>
          <p:nvPr/>
        </p:nvSpPr>
        <p:spPr>
          <a:xfrm>
            <a:off x="3486150" y="1254760"/>
            <a:ext cx="8209915" cy="1014730"/>
          </a:xfrm>
          <a:prstGeom prst="rect">
            <a:avLst/>
          </a:prstGeom>
          <a:ln w="6350">
            <a:prstDash val="sysDash"/>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000" dirty="0">
                <a:latin typeface="方正苏新诗柳楷简体" panose="02000000000000000000" pitchFamily="2" charset="-122"/>
                <a:ea typeface="方正苏新诗柳楷简体" panose="02000000000000000000" pitchFamily="2" charset="-122"/>
                <a:sym typeface="+mn-ea"/>
              </a:rPr>
              <a:t>中华人民共和国成立以来，国家重视科学技术研究，取得了举世瞩目的重大成就，许多研究成果处于世界领先水平。文化事业也不断发展，呈现出生机勃勃的繁荣景象，极大地丰富了人们的文化生活。</a:t>
            </a:r>
            <a:endParaRPr kumimoji="0" lang="zh-CN" altLang="en-US" sz="2665"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endParaRPr>
          </a:p>
        </p:txBody>
      </p:sp>
      <p:sp>
        <p:nvSpPr>
          <p:cNvPr id="3" name="Freeform 528"/>
          <p:cNvSpPr>
            <a:spLocks noEditPoints="1"/>
          </p:cNvSpPr>
          <p:nvPr/>
        </p:nvSpPr>
        <p:spPr bwMode="auto">
          <a:xfrm>
            <a:off x="130175" y="191135"/>
            <a:ext cx="3844290" cy="561975"/>
          </a:xfrm>
          <a:custGeom>
            <a:avLst/>
            <a:gdLst>
              <a:gd name="T0" fmla="*/ 7 w 409"/>
              <a:gd name="T1" fmla="*/ 40 h 138"/>
              <a:gd name="T2" fmla="*/ 5 w 409"/>
              <a:gd name="T3" fmla="*/ 47 h 138"/>
              <a:gd name="T4" fmla="*/ 5 w 409"/>
              <a:gd name="T5" fmla="*/ 51 h 138"/>
              <a:gd name="T6" fmla="*/ 6 w 409"/>
              <a:gd name="T7" fmla="*/ 56 h 138"/>
              <a:gd name="T8" fmla="*/ 3 w 409"/>
              <a:gd name="T9" fmla="*/ 60 h 138"/>
              <a:gd name="T10" fmla="*/ 4 w 409"/>
              <a:gd name="T11" fmla="*/ 67 h 138"/>
              <a:gd name="T12" fmla="*/ 5 w 409"/>
              <a:gd name="T13" fmla="*/ 70 h 138"/>
              <a:gd name="T14" fmla="*/ 11 w 409"/>
              <a:gd name="T15" fmla="*/ 76 h 138"/>
              <a:gd name="T16" fmla="*/ 6 w 409"/>
              <a:gd name="T17" fmla="*/ 80 h 138"/>
              <a:gd name="T18" fmla="*/ 9 w 409"/>
              <a:gd name="T19" fmla="*/ 85 h 138"/>
              <a:gd name="T20" fmla="*/ 5 w 409"/>
              <a:gd name="T21" fmla="*/ 92 h 138"/>
              <a:gd name="T22" fmla="*/ 7 w 409"/>
              <a:gd name="T23" fmla="*/ 97 h 138"/>
              <a:gd name="T24" fmla="*/ 4 w 409"/>
              <a:gd name="T25" fmla="*/ 103 h 138"/>
              <a:gd name="T26" fmla="*/ 7 w 409"/>
              <a:gd name="T27" fmla="*/ 108 h 138"/>
              <a:gd name="T28" fmla="*/ 5 w 409"/>
              <a:gd name="T29" fmla="*/ 114 h 138"/>
              <a:gd name="T30" fmla="*/ 6 w 409"/>
              <a:gd name="T31" fmla="*/ 124 h 138"/>
              <a:gd name="T32" fmla="*/ 163 w 409"/>
              <a:gd name="T33" fmla="*/ 135 h 138"/>
              <a:gd name="T34" fmla="*/ 335 w 409"/>
              <a:gd name="T35" fmla="*/ 138 h 138"/>
              <a:gd name="T36" fmla="*/ 131 w 409"/>
              <a:gd name="T37" fmla="*/ 134 h 138"/>
              <a:gd name="T38" fmla="*/ 176 w 409"/>
              <a:gd name="T39" fmla="*/ 132 h 138"/>
              <a:gd name="T40" fmla="*/ 236 w 409"/>
              <a:gd name="T41" fmla="*/ 132 h 138"/>
              <a:gd name="T42" fmla="*/ 399 w 409"/>
              <a:gd name="T43" fmla="*/ 130 h 138"/>
              <a:gd name="T44" fmla="*/ 393 w 409"/>
              <a:gd name="T45" fmla="*/ 123 h 138"/>
              <a:gd name="T46" fmla="*/ 392 w 409"/>
              <a:gd name="T47" fmla="*/ 116 h 138"/>
              <a:gd name="T48" fmla="*/ 387 w 409"/>
              <a:gd name="T49" fmla="*/ 111 h 138"/>
              <a:gd name="T50" fmla="*/ 402 w 409"/>
              <a:gd name="T51" fmla="*/ 107 h 138"/>
              <a:gd name="T52" fmla="*/ 400 w 409"/>
              <a:gd name="T53" fmla="*/ 98 h 138"/>
              <a:gd name="T54" fmla="*/ 400 w 409"/>
              <a:gd name="T55" fmla="*/ 88 h 138"/>
              <a:gd name="T56" fmla="*/ 393 w 409"/>
              <a:gd name="T57" fmla="*/ 80 h 138"/>
              <a:gd name="T58" fmla="*/ 401 w 409"/>
              <a:gd name="T59" fmla="*/ 73 h 138"/>
              <a:gd name="T60" fmla="*/ 400 w 409"/>
              <a:gd name="T61" fmla="*/ 52 h 138"/>
              <a:gd name="T62" fmla="*/ 397 w 409"/>
              <a:gd name="T63" fmla="*/ 47 h 138"/>
              <a:gd name="T64" fmla="*/ 407 w 409"/>
              <a:gd name="T65" fmla="*/ 38 h 138"/>
              <a:gd name="T66" fmla="*/ 406 w 409"/>
              <a:gd name="T67" fmla="*/ 29 h 138"/>
              <a:gd name="T68" fmla="*/ 399 w 409"/>
              <a:gd name="T69" fmla="*/ 14 h 138"/>
              <a:gd name="T70" fmla="*/ 228 w 409"/>
              <a:gd name="T71" fmla="*/ 7 h 138"/>
              <a:gd name="T72" fmla="*/ 192 w 409"/>
              <a:gd name="T73" fmla="*/ 6 h 138"/>
              <a:gd name="T74" fmla="*/ 128 w 409"/>
              <a:gd name="T75" fmla="*/ 6 h 138"/>
              <a:gd name="T76" fmla="*/ 104 w 409"/>
              <a:gd name="T77" fmla="*/ 6 h 138"/>
              <a:gd name="T78" fmla="*/ 98 w 409"/>
              <a:gd name="T79" fmla="*/ 8 h 138"/>
              <a:gd name="T80" fmla="*/ 8 w 409"/>
              <a:gd name="T81" fmla="*/ 23 h 138"/>
              <a:gd name="T82" fmla="*/ 9 w 409"/>
              <a:gd name="T83" fmla="*/ 34 h 138"/>
              <a:gd name="T84" fmla="*/ 372 w 409"/>
              <a:gd name="T85" fmla="*/ 35 h 138"/>
              <a:gd name="T86" fmla="*/ 372 w 409"/>
              <a:gd name="T87" fmla="*/ 36 h 138"/>
              <a:gd name="T88" fmla="*/ 383 w 409"/>
              <a:gd name="T89" fmla="*/ 15 h 138"/>
              <a:gd name="T90" fmla="*/ 336 w 409"/>
              <a:gd name="T91" fmla="*/ 47 h 138"/>
              <a:gd name="T92" fmla="*/ 315 w 409"/>
              <a:gd name="T93" fmla="*/ 47 h 138"/>
              <a:gd name="T94" fmla="*/ 107 w 409"/>
              <a:gd name="T95" fmla="*/ 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9" h="138">
                <a:moveTo>
                  <a:pt x="1" y="36"/>
                </a:moveTo>
                <a:cubicBezTo>
                  <a:pt x="3" y="36"/>
                  <a:pt x="6" y="37"/>
                  <a:pt x="7" y="39"/>
                </a:cubicBezTo>
                <a:cubicBezTo>
                  <a:pt x="7" y="40"/>
                  <a:pt x="7" y="40"/>
                  <a:pt x="7" y="40"/>
                </a:cubicBezTo>
                <a:cubicBezTo>
                  <a:pt x="7" y="41"/>
                  <a:pt x="8" y="41"/>
                  <a:pt x="8" y="42"/>
                </a:cubicBezTo>
                <a:cubicBezTo>
                  <a:pt x="7" y="44"/>
                  <a:pt x="4" y="43"/>
                  <a:pt x="2" y="44"/>
                </a:cubicBezTo>
                <a:cubicBezTo>
                  <a:pt x="2" y="47"/>
                  <a:pt x="6" y="44"/>
                  <a:pt x="5" y="47"/>
                </a:cubicBezTo>
                <a:cubicBezTo>
                  <a:pt x="3" y="47"/>
                  <a:pt x="3" y="47"/>
                  <a:pt x="3" y="47"/>
                </a:cubicBezTo>
                <a:cubicBezTo>
                  <a:pt x="4" y="49"/>
                  <a:pt x="8" y="48"/>
                  <a:pt x="9" y="51"/>
                </a:cubicBezTo>
                <a:cubicBezTo>
                  <a:pt x="8" y="52"/>
                  <a:pt x="7" y="51"/>
                  <a:pt x="5" y="51"/>
                </a:cubicBezTo>
                <a:cubicBezTo>
                  <a:pt x="7" y="53"/>
                  <a:pt x="7" y="53"/>
                  <a:pt x="7" y="53"/>
                </a:cubicBezTo>
                <a:cubicBezTo>
                  <a:pt x="6" y="54"/>
                  <a:pt x="6" y="55"/>
                  <a:pt x="5" y="54"/>
                </a:cubicBezTo>
                <a:cubicBezTo>
                  <a:pt x="6" y="56"/>
                  <a:pt x="6" y="56"/>
                  <a:pt x="6" y="56"/>
                </a:cubicBezTo>
                <a:cubicBezTo>
                  <a:pt x="3" y="57"/>
                  <a:pt x="3" y="57"/>
                  <a:pt x="3" y="57"/>
                </a:cubicBezTo>
                <a:cubicBezTo>
                  <a:pt x="5" y="59"/>
                  <a:pt x="5" y="59"/>
                  <a:pt x="5" y="59"/>
                </a:cubicBezTo>
                <a:cubicBezTo>
                  <a:pt x="3" y="60"/>
                  <a:pt x="3" y="60"/>
                  <a:pt x="3" y="60"/>
                </a:cubicBezTo>
                <a:cubicBezTo>
                  <a:pt x="6" y="61"/>
                  <a:pt x="9" y="62"/>
                  <a:pt x="11" y="64"/>
                </a:cubicBezTo>
                <a:cubicBezTo>
                  <a:pt x="4" y="65"/>
                  <a:pt x="4" y="65"/>
                  <a:pt x="4" y="65"/>
                </a:cubicBezTo>
                <a:cubicBezTo>
                  <a:pt x="4" y="66"/>
                  <a:pt x="4" y="67"/>
                  <a:pt x="4" y="67"/>
                </a:cubicBezTo>
                <a:cubicBezTo>
                  <a:pt x="3" y="67"/>
                  <a:pt x="3" y="67"/>
                  <a:pt x="3" y="67"/>
                </a:cubicBezTo>
                <a:cubicBezTo>
                  <a:pt x="4" y="68"/>
                  <a:pt x="7" y="68"/>
                  <a:pt x="9" y="69"/>
                </a:cubicBezTo>
                <a:cubicBezTo>
                  <a:pt x="7" y="70"/>
                  <a:pt x="5" y="69"/>
                  <a:pt x="5" y="70"/>
                </a:cubicBezTo>
                <a:cubicBezTo>
                  <a:pt x="6" y="72"/>
                  <a:pt x="8" y="70"/>
                  <a:pt x="8" y="72"/>
                </a:cubicBezTo>
                <a:cubicBezTo>
                  <a:pt x="6" y="73"/>
                  <a:pt x="5" y="71"/>
                  <a:pt x="4" y="73"/>
                </a:cubicBezTo>
                <a:cubicBezTo>
                  <a:pt x="11" y="76"/>
                  <a:pt x="11" y="76"/>
                  <a:pt x="11" y="76"/>
                </a:cubicBezTo>
                <a:cubicBezTo>
                  <a:pt x="10" y="78"/>
                  <a:pt x="9" y="77"/>
                  <a:pt x="7" y="77"/>
                </a:cubicBezTo>
                <a:cubicBezTo>
                  <a:pt x="7" y="77"/>
                  <a:pt x="7" y="77"/>
                  <a:pt x="7" y="77"/>
                </a:cubicBezTo>
                <a:cubicBezTo>
                  <a:pt x="6" y="78"/>
                  <a:pt x="7" y="79"/>
                  <a:pt x="6" y="80"/>
                </a:cubicBezTo>
                <a:cubicBezTo>
                  <a:pt x="7" y="81"/>
                  <a:pt x="7" y="81"/>
                  <a:pt x="7" y="81"/>
                </a:cubicBezTo>
                <a:cubicBezTo>
                  <a:pt x="6" y="82"/>
                  <a:pt x="3" y="80"/>
                  <a:pt x="4" y="83"/>
                </a:cubicBezTo>
                <a:cubicBezTo>
                  <a:pt x="5" y="84"/>
                  <a:pt x="7" y="84"/>
                  <a:pt x="9" y="85"/>
                </a:cubicBezTo>
                <a:cubicBezTo>
                  <a:pt x="7" y="85"/>
                  <a:pt x="7" y="89"/>
                  <a:pt x="4" y="88"/>
                </a:cubicBezTo>
                <a:cubicBezTo>
                  <a:pt x="5" y="90"/>
                  <a:pt x="7" y="89"/>
                  <a:pt x="8" y="91"/>
                </a:cubicBezTo>
                <a:cubicBezTo>
                  <a:pt x="7" y="91"/>
                  <a:pt x="6" y="92"/>
                  <a:pt x="5" y="92"/>
                </a:cubicBezTo>
                <a:cubicBezTo>
                  <a:pt x="6" y="93"/>
                  <a:pt x="6" y="93"/>
                  <a:pt x="6" y="93"/>
                </a:cubicBezTo>
                <a:cubicBezTo>
                  <a:pt x="5" y="93"/>
                  <a:pt x="5" y="94"/>
                  <a:pt x="5" y="94"/>
                </a:cubicBezTo>
                <a:cubicBezTo>
                  <a:pt x="5" y="96"/>
                  <a:pt x="7" y="94"/>
                  <a:pt x="7" y="97"/>
                </a:cubicBezTo>
                <a:cubicBezTo>
                  <a:pt x="6" y="98"/>
                  <a:pt x="6" y="97"/>
                  <a:pt x="5" y="98"/>
                </a:cubicBezTo>
                <a:cubicBezTo>
                  <a:pt x="6" y="100"/>
                  <a:pt x="6" y="100"/>
                  <a:pt x="6" y="100"/>
                </a:cubicBezTo>
                <a:cubicBezTo>
                  <a:pt x="5" y="100"/>
                  <a:pt x="4" y="101"/>
                  <a:pt x="4" y="103"/>
                </a:cubicBezTo>
                <a:cubicBezTo>
                  <a:pt x="5" y="104"/>
                  <a:pt x="6" y="104"/>
                  <a:pt x="7" y="106"/>
                </a:cubicBezTo>
                <a:cubicBezTo>
                  <a:pt x="6" y="107"/>
                  <a:pt x="5" y="106"/>
                  <a:pt x="5" y="106"/>
                </a:cubicBezTo>
                <a:cubicBezTo>
                  <a:pt x="7" y="108"/>
                  <a:pt x="7" y="108"/>
                  <a:pt x="7" y="108"/>
                </a:cubicBezTo>
                <a:cubicBezTo>
                  <a:pt x="6" y="110"/>
                  <a:pt x="4" y="109"/>
                  <a:pt x="3" y="110"/>
                </a:cubicBezTo>
                <a:cubicBezTo>
                  <a:pt x="4" y="112"/>
                  <a:pt x="7" y="110"/>
                  <a:pt x="8" y="113"/>
                </a:cubicBezTo>
                <a:cubicBezTo>
                  <a:pt x="7" y="115"/>
                  <a:pt x="6" y="114"/>
                  <a:pt x="5" y="114"/>
                </a:cubicBezTo>
                <a:cubicBezTo>
                  <a:pt x="7" y="115"/>
                  <a:pt x="6" y="118"/>
                  <a:pt x="5" y="119"/>
                </a:cubicBezTo>
                <a:cubicBezTo>
                  <a:pt x="5" y="119"/>
                  <a:pt x="6" y="119"/>
                  <a:pt x="7" y="120"/>
                </a:cubicBezTo>
                <a:cubicBezTo>
                  <a:pt x="6" y="121"/>
                  <a:pt x="7" y="123"/>
                  <a:pt x="6" y="124"/>
                </a:cubicBezTo>
                <a:cubicBezTo>
                  <a:pt x="10" y="131"/>
                  <a:pt x="17" y="129"/>
                  <a:pt x="22" y="132"/>
                </a:cubicBezTo>
                <a:cubicBezTo>
                  <a:pt x="69" y="134"/>
                  <a:pt x="69" y="134"/>
                  <a:pt x="69" y="134"/>
                </a:cubicBezTo>
                <a:cubicBezTo>
                  <a:pt x="163" y="135"/>
                  <a:pt x="163" y="135"/>
                  <a:pt x="163" y="135"/>
                </a:cubicBezTo>
                <a:cubicBezTo>
                  <a:pt x="245" y="137"/>
                  <a:pt x="245" y="137"/>
                  <a:pt x="245" y="137"/>
                </a:cubicBezTo>
                <a:cubicBezTo>
                  <a:pt x="269" y="138"/>
                  <a:pt x="269" y="138"/>
                  <a:pt x="269" y="138"/>
                </a:cubicBezTo>
                <a:cubicBezTo>
                  <a:pt x="335" y="138"/>
                  <a:pt x="335" y="138"/>
                  <a:pt x="335" y="138"/>
                </a:cubicBezTo>
                <a:cubicBezTo>
                  <a:pt x="345" y="137"/>
                  <a:pt x="355" y="137"/>
                  <a:pt x="365" y="135"/>
                </a:cubicBezTo>
                <a:cubicBezTo>
                  <a:pt x="319" y="137"/>
                  <a:pt x="276" y="137"/>
                  <a:pt x="230" y="136"/>
                </a:cubicBezTo>
                <a:cubicBezTo>
                  <a:pt x="131" y="134"/>
                  <a:pt x="131" y="134"/>
                  <a:pt x="131" y="134"/>
                </a:cubicBezTo>
                <a:cubicBezTo>
                  <a:pt x="122" y="135"/>
                  <a:pt x="112" y="135"/>
                  <a:pt x="103" y="133"/>
                </a:cubicBezTo>
                <a:cubicBezTo>
                  <a:pt x="168" y="133"/>
                  <a:pt x="168" y="133"/>
                  <a:pt x="168" y="133"/>
                </a:cubicBezTo>
                <a:cubicBezTo>
                  <a:pt x="170" y="132"/>
                  <a:pt x="174" y="134"/>
                  <a:pt x="176" y="132"/>
                </a:cubicBezTo>
                <a:cubicBezTo>
                  <a:pt x="209" y="132"/>
                  <a:pt x="209" y="132"/>
                  <a:pt x="209" y="132"/>
                </a:cubicBezTo>
                <a:cubicBezTo>
                  <a:pt x="210" y="133"/>
                  <a:pt x="210" y="133"/>
                  <a:pt x="210" y="133"/>
                </a:cubicBezTo>
                <a:cubicBezTo>
                  <a:pt x="218" y="133"/>
                  <a:pt x="228" y="134"/>
                  <a:pt x="236" y="132"/>
                </a:cubicBezTo>
                <a:cubicBezTo>
                  <a:pt x="301" y="133"/>
                  <a:pt x="301" y="133"/>
                  <a:pt x="301" y="133"/>
                </a:cubicBezTo>
                <a:cubicBezTo>
                  <a:pt x="322" y="130"/>
                  <a:pt x="344" y="136"/>
                  <a:pt x="367" y="133"/>
                </a:cubicBezTo>
                <a:cubicBezTo>
                  <a:pt x="378" y="131"/>
                  <a:pt x="389" y="131"/>
                  <a:pt x="399" y="130"/>
                </a:cubicBezTo>
                <a:cubicBezTo>
                  <a:pt x="400" y="128"/>
                  <a:pt x="402" y="129"/>
                  <a:pt x="403" y="128"/>
                </a:cubicBezTo>
                <a:cubicBezTo>
                  <a:pt x="394" y="127"/>
                  <a:pt x="386" y="124"/>
                  <a:pt x="377" y="124"/>
                </a:cubicBezTo>
                <a:cubicBezTo>
                  <a:pt x="383" y="123"/>
                  <a:pt x="388" y="121"/>
                  <a:pt x="393" y="123"/>
                </a:cubicBezTo>
                <a:cubicBezTo>
                  <a:pt x="396" y="121"/>
                  <a:pt x="400" y="121"/>
                  <a:pt x="403" y="121"/>
                </a:cubicBezTo>
                <a:cubicBezTo>
                  <a:pt x="403" y="121"/>
                  <a:pt x="403" y="120"/>
                  <a:pt x="403" y="120"/>
                </a:cubicBezTo>
                <a:cubicBezTo>
                  <a:pt x="400" y="119"/>
                  <a:pt x="395" y="118"/>
                  <a:pt x="392" y="116"/>
                </a:cubicBezTo>
                <a:cubicBezTo>
                  <a:pt x="395" y="114"/>
                  <a:pt x="398" y="117"/>
                  <a:pt x="402" y="116"/>
                </a:cubicBezTo>
                <a:cubicBezTo>
                  <a:pt x="398" y="114"/>
                  <a:pt x="393" y="114"/>
                  <a:pt x="388" y="113"/>
                </a:cubicBezTo>
                <a:cubicBezTo>
                  <a:pt x="387" y="111"/>
                  <a:pt x="387" y="111"/>
                  <a:pt x="387" y="111"/>
                </a:cubicBezTo>
                <a:cubicBezTo>
                  <a:pt x="388" y="109"/>
                  <a:pt x="390" y="112"/>
                  <a:pt x="392" y="111"/>
                </a:cubicBezTo>
                <a:cubicBezTo>
                  <a:pt x="390" y="109"/>
                  <a:pt x="385" y="111"/>
                  <a:pt x="382" y="109"/>
                </a:cubicBezTo>
                <a:cubicBezTo>
                  <a:pt x="389" y="107"/>
                  <a:pt x="396" y="111"/>
                  <a:pt x="402" y="107"/>
                </a:cubicBezTo>
                <a:cubicBezTo>
                  <a:pt x="401" y="106"/>
                  <a:pt x="401" y="106"/>
                  <a:pt x="401" y="106"/>
                </a:cubicBezTo>
                <a:cubicBezTo>
                  <a:pt x="403" y="106"/>
                  <a:pt x="401" y="104"/>
                  <a:pt x="401" y="102"/>
                </a:cubicBezTo>
                <a:cubicBezTo>
                  <a:pt x="399" y="101"/>
                  <a:pt x="403" y="98"/>
                  <a:pt x="400" y="98"/>
                </a:cubicBezTo>
                <a:cubicBezTo>
                  <a:pt x="401" y="97"/>
                  <a:pt x="402" y="97"/>
                  <a:pt x="401" y="95"/>
                </a:cubicBezTo>
                <a:cubicBezTo>
                  <a:pt x="398" y="94"/>
                  <a:pt x="396" y="91"/>
                  <a:pt x="393" y="89"/>
                </a:cubicBezTo>
                <a:cubicBezTo>
                  <a:pt x="400" y="88"/>
                  <a:pt x="400" y="88"/>
                  <a:pt x="400" y="88"/>
                </a:cubicBezTo>
                <a:cubicBezTo>
                  <a:pt x="399" y="86"/>
                  <a:pt x="395" y="87"/>
                  <a:pt x="393" y="85"/>
                </a:cubicBezTo>
                <a:cubicBezTo>
                  <a:pt x="394" y="82"/>
                  <a:pt x="398" y="84"/>
                  <a:pt x="400" y="84"/>
                </a:cubicBezTo>
                <a:cubicBezTo>
                  <a:pt x="398" y="81"/>
                  <a:pt x="395" y="83"/>
                  <a:pt x="393" y="80"/>
                </a:cubicBezTo>
                <a:cubicBezTo>
                  <a:pt x="396" y="79"/>
                  <a:pt x="401" y="81"/>
                  <a:pt x="403" y="78"/>
                </a:cubicBezTo>
                <a:cubicBezTo>
                  <a:pt x="399" y="75"/>
                  <a:pt x="399" y="75"/>
                  <a:pt x="399" y="75"/>
                </a:cubicBezTo>
                <a:cubicBezTo>
                  <a:pt x="401" y="73"/>
                  <a:pt x="401" y="73"/>
                  <a:pt x="401" y="73"/>
                </a:cubicBezTo>
                <a:cubicBezTo>
                  <a:pt x="399" y="72"/>
                  <a:pt x="397" y="71"/>
                  <a:pt x="397" y="69"/>
                </a:cubicBezTo>
                <a:cubicBezTo>
                  <a:pt x="399" y="68"/>
                  <a:pt x="401" y="68"/>
                  <a:pt x="403" y="67"/>
                </a:cubicBezTo>
                <a:cubicBezTo>
                  <a:pt x="401" y="63"/>
                  <a:pt x="405" y="55"/>
                  <a:pt x="400" y="52"/>
                </a:cubicBezTo>
                <a:cubicBezTo>
                  <a:pt x="400" y="51"/>
                  <a:pt x="399" y="50"/>
                  <a:pt x="400" y="49"/>
                </a:cubicBezTo>
                <a:cubicBezTo>
                  <a:pt x="401" y="49"/>
                  <a:pt x="401" y="49"/>
                  <a:pt x="401" y="49"/>
                </a:cubicBezTo>
                <a:cubicBezTo>
                  <a:pt x="397" y="47"/>
                  <a:pt x="397" y="47"/>
                  <a:pt x="397" y="47"/>
                </a:cubicBezTo>
                <a:cubicBezTo>
                  <a:pt x="397" y="43"/>
                  <a:pt x="400" y="45"/>
                  <a:pt x="402" y="44"/>
                </a:cubicBezTo>
                <a:cubicBezTo>
                  <a:pt x="397" y="39"/>
                  <a:pt x="389" y="41"/>
                  <a:pt x="383" y="37"/>
                </a:cubicBezTo>
                <a:cubicBezTo>
                  <a:pt x="391" y="36"/>
                  <a:pt x="399" y="40"/>
                  <a:pt x="407" y="38"/>
                </a:cubicBezTo>
                <a:cubicBezTo>
                  <a:pt x="408" y="34"/>
                  <a:pt x="404" y="34"/>
                  <a:pt x="403" y="31"/>
                </a:cubicBezTo>
                <a:cubicBezTo>
                  <a:pt x="400" y="30"/>
                  <a:pt x="397" y="30"/>
                  <a:pt x="395" y="28"/>
                </a:cubicBezTo>
                <a:cubicBezTo>
                  <a:pt x="398" y="27"/>
                  <a:pt x="403" y="29"/>
                  <a:pt x="406" y="29"/>
                </a:cubicBezTo>
                <a:cubicBezTo>
                  <a:pt x="406" y="29"/>
                  <a:pt x="407" y="29"/>
                  <a:pt x="407" y="28"/>
                </a:cubicBezTo>
                <a:cubicBezTo>
                  <a:pt x="404" y="27"/>
                  <a:pt x="409" y="21"/>
                  <a:pt x="404" y="22"/>
                </a:cubicBezTo>
                <a:cubicBezTo>
                  <a:pt x="405" y="17"/>
                  <a:pt x="402" y="15"/>
                  <a:pt x="399" y="14"/>
                </a:cubicBezTo>
                <a:cubicBezTo>
                  <a:pt x="381" y="10"/>
                  <a:pt x="381" y="10"/>
                  <a:pt x="381" y="10"/>
                </a:cubicBezTo>
                <a:cubicBezTo>
                  <a:pt x="295" y="9"/>
                  <a:pt x="295" y="9"/>
                  <a:pt x="295" y="9"/>
                </a:cubicBezTo>
                <a:cubicBezTo>
                  <a:pt x="272" y="10"/>
                  <a:pt x="249" y="10"/>
                  <a:pt x="228" y="7"/>
                </a:cubicBezTo>
                <a:cubicBezTo>
                  <a:pt x="227" y="6"/>
                  <a:pt x="227" y="6"/>
                  <a:pt x="227" y="6"/>
                </a:cubicBezTo>
                <a:cubicBezTo>
                  <a:pt x="214" y="8"/>
                  <a:pt x="203" y="0"/>
                  <a:pt x="191" y="6"/>
                </a:cubicBezTo>
                <a:cubicBezTo>
                  <a:pt x="192" y="6"/>
                  <a:pt x="192" y="6"/>
                  <a:pt x="192" y="6"/>
                </a:cubicBezTo>
                <a:cubicBezTo>
                  <a:pt x="191" y="7"/>
                  <a:pt x="191" y="7"/>
                  <a:pt x="191" y="7"/>
                </a:cubicBezTo>
                <a:cubicBezTo>
                  <a:pt x="179" y="6"/>
                  <a:pt x="167" y="4"/>
                  <a:pt x="154" y="5"/>
                </a:cubicBezTo>
                <a:cubicBezTo>
                  <a:pt x="146" y="5"/>
                  <a:pt x="137" y="7"/>
                  <a:pt x="128" y="6"/>
                </a:cubicBezTo>
                <a:cubicBezTo>
                  <a:pt x="125" y="4"/>
                  <a:pt x="120" y="3"/>
                  <a:pt x="116" y="3"/>
                </a:cubicBezTo>
                <a:cubicBezTo>
                  <a:pt x="111" y="2"/>
                  <a:pt x="106" y="2"/>
                  <a:pt x="101" y="4"/>
                </a:cubicBezTo>
                <a:cubicBezTo>
                  <a:pt x="104" y="6"/>
                  <a:pt x="104" y="6"/>
                  <a:pt x="104" y="6"/>
                </a:cubicBezTo>
                <a:cubicBezTo>
                  <a:pt x="97" y="9"/>
                  <a:pt x="93" y="0"/>
                  <a:pt x="86" y="4"/>
                </a:cubicBezTo>
                <a:cubicBezTo>
                  <a:pt x="84" y="5"/>
                  <a:pt x="84" y="5"/>
                  <a:pt x="84" y="5"/>
                </a:cubicBezTo>
                <a:cubicBezTo>
                  <a:pt x="88" y="8"/>
                  <a:pt x="94" y="6"/>
                  <a:pt x="98" y="8"/>
                </a:cubicBezTo>
                <a:cubicBezTo>
                  <a:pt x="74" y="7"/>
                  <a:pt x="49" y="10"/>
                  <a:pt x="25" y="13"/>
                </a:cubicBezTo>
                <a:cubicBezTo>
                  <a:pt x="17" y="13"/>
                  <a:pt x="7" y="14"/>
                  <a:pt x="2" y="22"/>
                </a:cubicBezTo>
                <a:cubicBezTo>
                  <a:pt x="4" y="23"/>
                  <a:pt x="6" y="20"/>
                  <a:pt x="8" y="23"/>
                </a:cubicBezTo>
                <a:cubicBezTo>
                  <a:pt x="7" y="27"/>
                  <a:pt x="2" y="25"/>
                  <a:pt x="3" y="29"/>
                </a:cubicBezTo>
                <a:cubicBezTo>
                  <a:pt x="0" y="30"/>
                  <a:pt x="0" y="30"/>
                  <a:pt x="0" y="30"/>
                </a:cubicBezTo>
                <a:cubicBezTo>
                  <a:pt x="2" y="34"/>
                  <a:pt x="7" y="30"/>
                  <a:pt x="9" y="34"/>
                </a:cubicBezTo>
                <a:cubicBezTo>
                  <a:pt x="7" y="36"/>
                  <a:pt x="4" y="34"/>
                  <a:pt x="1" y="36"/>
                </a:cubicBezTo>
                <a:close/>
                <a:moveTo>
                  <a:pt x="372" y="36"/>
                </a:moveTo>
                <a:cubicBezTo>
                  <a:pt x="372" y="35"/>
                  <a:pt x="372" y="35"/>
                  <a:pt x="372" y="35"/>
                </a:cubicBezTo>
                <a:cubicBezTo>
                  <a:pt x="374" y="36"/>
                  <a:pt x="376" y="36"/>
                  <a:pt x="379" y="36"/>
                </a:cubicBezTo>
                <a:cubicBezTo>
                  <a:pt x="380" y="38"/>
                  <a:pt x="382" y="38"/>
                  <a:pt x="383" y="38"/>
                </a:cubicBezTo>
                <a:cubicBezTo>
                  <a:pt x="379" y="38"/>
                  <a:pt x="375" y="38"/>
                  <a:pt x="372" y="36"/>
                </a:cubicBezTo>
                <a:close/>
                <a:moveTo>
                  <a:pt x="360" y="14"/>
                </a:moveTo>
                <a:cubicBezTo>
                  <a:pt x="373" y="14"/>
                  <a:pt x="373" y="14"/>
                  <a:pt x="373" y="14"/>
                </a:cubicBezTo>
                <a:cubicBezTo>
                  <a:pt x="383" y="15"/>
                  <a:pt x="383" y="15"/>
                  <a:pt x="383" y="15"/>
                </a:cubicBezTo>
                <a:lnTo>
                  <a:pt x="360" y="14"/>
                </a:lnTo>
                <a:close/>
                <a:moveTo>
                  <a:pt x="315" y="47"/>
                </a:moveTo>
                <a:cubicBezTo>
                  <a:pt x="336" y="47"/>
                  <a:pt x="336" y="47"/>
                  <a:pt x="336" y="47"/>
                </a:cubicBezTo>
                <a:cubicBezTo>
                  <a:pt x="343" y="46"/>
                  <a:pt x="350" y="46"/>
                  <a:pt x="358" y="46"/>
                </a:cubicBezTo>
                <a:cubicBezTo>
                  <a:pt x="336" y="47"/>
                  <a:pt x="336" y="47"/>
                  <a:pt x="336" y="47"/>
                </a:cubicBezTo>
                <a:cubicBezTo>
                  <a:pt x="329" y="47"/>
                  <a:pt x="322" y="47"/>
                  <a:pt x="315" y="47"/>
                </a:cubicBezTo>
                <a:close/>
                <a:moveTo>
                  <a:pt x="107" y="7"/>
                </a:moveTo>
                <a:cubicBezTo>
                  <a:pt x="108" y="6"/>
                  <a:pt x="109" y="7"/>
                  <a:pt x="110" y="8"/>
                </a:cubicBezTo>
                <a:cubicBezTo>
                  <a:pt x="107" y="8"/>
                  <a:pt x="107" y="8"/>
                  <a:pt x="107" y="8"/>
                </a:cubicBezTo>
                <a:lnTo>
                  <a:pt x="107" y="7"/>
                </a:lnTo>
                <a:close/>
              </a:path>
            </a:pathLst>
          </a:custGeom>
          <a:solidFill>
            <a:schemeClr val="accent1"/>
          </a:solidFill>
          <a:ln w="9525">
            <a:noFill/>
            <a:round/>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zh-CN" altLang="en-US" sz="2800" b="1" dirty="0">
                <a:solidFill>
                  <a:srgbClr val="FFC000"/>
                </a:solidFill>
                <a:latin typeface="腾祥嘉丽准粗圆简" panose="01010104010101010101" pitchFamily="2" charset="-122"/>
                <a:ea typeface="腾祥嘉丽准粗圆简" panose="01010104010101010101" pitchFamily="2" charset="-122"/>
              </a:rPr>
              <a:t>陆：</a:t>
            </a:r>
            <a:r>
              <a:rPr lang="zh-CN" altLang="en-US" sz="2800" b="1" dirty="0">
                <a:solidFill>
                  <a:srgbClr val="FF0000"/>
                </a:solidFill>
                <a:latin typeface="腾祥嘉丽准粗圆简" panose="01010104010101010101" pitchFamily="2" charset="-122"/>
                <a:ea typeface="腾祥嘉丽准粗圆简" panose="01010104010101010101" pitchFamily="2" charset="-122"/>
              </a:rPr>
              <a:t>大主题视角</a:t>
            </a:r>
            <a:endParaRPr lang="zh-CN" altLang="en-US" sz="2800" b="1" dirty="0">
              <a:solidFill>
                <a:srgbClr val="FF0000"/>
              </a:solidFill>
              <a:latin typeface="腾祥嘉丽准粗圆简" panose="01010104010101010101" pitchFamily="2" charset="-122"/>
              <a:ea typeface="腾祥嘉丽准粗圆简" panose="01010104010101010101" pitchFamily="2" charset="-122"/>
            </a:endParaRPr>
          </a:p>
        </p:txBody>
      </p:sp>
      <p:sp>
        <p:nvSpPr>
          <p:cNvPr id="7" name="五边形 6"/>
          <p:cNvSpPr/>
          <p:nvPr>
            <p:custDataLst>
              <p:tags r:id="rId1"/>
            </p:custDataLst>
          </p:nvPr>
        </p:nvSpPr>
        <p:spPr>
          <a:xfrm>
            <a:off x="991870" y="5057140"/>
            <a:ext cx="2367915" cy="575945"/>
          </a:xfrm>
          <a:prstGeom prst="homePlat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lang="zh-CN" altLang="en-US" sz="3200" dirty="0">
                <a:solidFill>
                  <a:srgbClr val="FF0000"/>
                </a:solidFill>
                <a:latin typeface="楷体" panose="02010609060101010101" pitchFamily="49" charset="-122"/>
                <a:ea typeface="楷体" panose="02010609060101010101" pitchFamily="49" charset="-122"/>
                <a:sym typeface="+mn-ea"/>
              </a:rPr>
              <a:t>生活：</a:t>
            </a:r>
            <a:endParaRPr kumimoji="0" lang="zh-CN" altLang="en-US" sz="32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10" name="TextBox 13"/>
          <p:cNvSpPr txBox="1"/>
          <p:nvPr>
            <p:custDataLst>
              <p:tags r:id="rId2"/>
            </p:custDataLst>
          </p:nvPr>
        </p:nvSpPr>
        <p:spPr>
          <a:xfrm>
            <a:off x="3430270" y="5062855"/>
            <a:ext cx="8121650" cy="706755"/>
          </a:xfrm>
          <a:prstGeom prst="rect">
            <a:avLst/>
          </a:prstGeom>
          <a:ln w="6350">
            <a:prstDash val="sysDash"/>
          </a:ln>
        </p:spPr>
        <p:style>
          <a:lnRef idx="2">
            <a:schemeClr val="dk1"/>
          </a:lnRef>
          <a:fillRef idx="1">
            <a:schemeClr val="lt1"/>
          </a:fillRef>
          <a:effectRef idx="0">
            <a:schemeClr val="dk1"/>
          </a:effectRef>
          <a:fontRef idx="minor">
            <a:schemeClr val="dk1"/>
          </a:fontRef>
        </p:style>
        <p:txBody>
          <a:bodyPr wrap="square">
            <a:spAutoFit/>
          </a:bodyPr>
          <a:p>
            <a:pPr indent="0" algn="just" fontAlgn="auto">
              <a:lnSpc>
                <a:spcPct val="100000"/>
              </a:lnSpc>
              <a:buFont typeface="Arial" panose="020B0604020202020204" pitchFamily="34" charset="0"/>
              <a:buNone/>
            </a:pPr>
            <a:r>
              <a:rPr lang="en-US" sz="20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中国人民的生活水平不断提高。衣、食、住、行、用等社会生活各个方面的变迁,见证了时代的进步。</a:t>
            </a:r>
            <a:endParaRPr kumimoji="0" lang="zh-CN" altLang="en-US"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par>
                          <p:cTn id="32" fill="hold">
                            <p:stCondLst>
                              <p:cond delay="500"/>
                            </p:stCondLst>
                            <p:childTnLst>
                              <p:par>
                                <p:cTn id="33" presetID="16" presetClass="entr" presetSubtype="21"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arn(inVertical)">
                                      <p:cBhvr>
                                        <p:cTn id="35" dur="500"/>
                                        <p:tgtEl>
                                          <p:spTgt spid="3"/>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8" grpId="0" bldLvl="0" animBg="1"/>
      <p:bldP spid="9" grpId="0" bldLvl="0" animBg="1"/>
      <p:bldP spid="12" grpId="0" bldLvl="0" animBg="1"/>
      <p:bldP spid="15" grpId="0" bldLvl="0" animBg="1"/>
      <p:bldP spid="3" grpId="0" bldLvl="0" animBg="1"/>
      <p:bldP spid="7" grpId="0" bldLvl="0" animBg="1"/>
      <p:bldP spid="10"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Freeform 528"/>
          <p:cNvSpPr>
            <a:spLocks noEditPoints="1"/>
          </p:cNvSpPr>
          <p:nvPr/>
        </p:nvSpPr>
        <p:spPr bwMode="auto">
          <a:xfrm>
            <a:off x="0" y="-14605"/>
            <a:ext cx="3844290" cy="561975"/>
          </a:xfrm>
          <a:custGeom>
            <a:avLst/>
            <a:gdLst>
              <a:gd name="T0" fmla="*/ 7 w 409"/>
              <a:gd name="T1" fmla="*/ 40 h 138"/>
              <a:gd name="T2" fmla="*/ 5 w 409"/>
              <a:gd name="T3" fmla="*/ 47 h 138"/>
              <a:gd name="T4" fmla="*/ 5 w 409"/>
              <a:gd name="T5" fmla="*/ 51 h 138"/>
              <a:gd name="T6" fmla="*/ 6 w 409"/>
              <a:gd name="T7" fmla="*/ 56 h 138"/>
              <a:gd name="T8" fmla="*/ 3 w 409"/>
              <a:gd name="T9" fmla="*/ 60 h 138"/>
              <a:gd name="T10" fmla="*/ 4 w 409"/>
              <a:gd name="T11" fmla="*/ 67 h 138"/>
              <a:gd name="T12" fmla="*/ 5 w 409"/>
              <a:gd name="T13" fmla="*/ 70 h 138"/>
              <a:gd name="T14" fmla="*/ 11 w 409"/>
              <a:gd name="T15" fmla="*/ 76 h 138"/>
              <a:gd name="T16" fmla="*/ 6 w 409"/>
              <a:gd name="T17" fmla="*/ 80 h 138"/>
              <a:gd name="T18" fmla="*/ 9 w 409"/>
              <a:gd name="T19" fmla="*/ 85 h 138"/>
              <a:gd name="T20" fmla="*/ 5 w 409"/>
              <a:gd name="T21" fmla="*/ 92 h 138"/>
              <a:gd name="T22" fmla="*/ 7 w 409"/>
              <a:gd name="T23" fmla="*/ 97 h 138"/>
              <a:gd name="T24" fmla="*/ 4 w 409"/>
              <a:gd name="T25" fmla="*/ 103 h 138"/>
              <a:gd name="T26" fmla="*/ 7 w 409"/>
              <a:gd name="T27" fmla="*/ 108 h 138"/>
              <a:gd name="T28" fmla="*/ 5 w 409"/>
              <a:gd name="T29" fmla="*/ 114 h 138"/>
              <a:gd name="T30" fmla="*/ 6 w 409"/>
              <a:gd name="T31" fmla="*/ 124 h 138"/>
              <a:gd name="T32" fmla="*/ 163 w 409"/>
              <a:gd name="T33" fmla="*/ 135 h 138"/>
              <a:gd name="T34" fmla="*/ 335 w 409"/>
              <a:gd name="T35" fmla="*/ 138 h 138"/>
              <a:gd name="T36" fmla="*/ 131 w 409"/>
              <a:gd name="T37" fmla="*/ 134 h 138"/>
              <a:gd name="T38" fmla="*/ 176 w 409"/>
              <a:gd name="T39" fmla="*/ 132 h 138"/>
              <a:gd name="T40" fmla="*/ 236 w 409"/>
              <a:gd name="T41" fmla="*/ 132 h 138"/>
              <a:gd name="T42" fmla="*/ 399 w 409"/>
              <a:gd name="T43" fmla="*/ 130 h 138"/>
              <a:gd name="T44" fmla="*/ 393 w 409"/>
              <a:gd name="T45" fmla="*/ 123 h 138"/>
              <a:gd name="T46" fmla="*/ 392 w 409"/>
              <a:gd name="T47" fmla="*/ 116 h 138"/>
              <a:gd name="T48" fmla="*/ 387 w 409"/>
              <a:gd name="T49" fmla="*/ 111 h 138"/>
              <a:gd name="T50" fmla="*/ 402 w 409"/>
              <a:gd name="T51" fmla="*/ 107 h 138"/>
              <a:gd name="T52" fmla="*/ 400 w 409"/>
              <a:gd name="T53" fmla="*/ 98 h 138"/>
              <a:gd name="T54" fmla="*/ 400 w 409"/>
              <a:gd name="T55" fmla="*/ 88 h 138"/>
              <a:gd name="T56" fmla="*/ 393 w 409"/>
              <a:gd name="T57" fmla="*/ 80 h 138"/>
              <a:gd name="T58" fmla="*/ 401 w 409"/>
              <a:gd name="T59" fmla="*/ 73 h 138"/>
              <a:gd name="T60" fmla="*/ 400 w 409"/>
              <a:gd name="T61" fmla="*/ 52 h 138"/>
              <a:gd name="T62" fmla="*/ 397 w 409"/>
              <a:gd name="T63" fmla="*/ 47 h 138"/>
              <a:gd name="T64" fmla="*/ 407 w 409"/>
              <a:gd name="T65" fmla="*/ 38 h 138"/>
              <a:gd name="T66" fmla="*/ 406 w 409"/>
              <a:gd name="T67" fmla="*/ 29 h 138"/>
              <a:gd name="T68" fmla="*/ 399 w 409"/>
              <a:gd name="T69" fmla="*/ 14 h 138"/>
              <a:gd name="T70" fmla="*/ 228 w 409"/>
              <a:gd name="T71" fmla="*/ 7 h 138"/>
              <a:gd name="T72" fmla="*/ 192 w 409"/>
              <a:gd name="T73" fmla="*/ 6 h 138"/>
              <a:gd name="T74" fmla="*/ 128 w 409"/>
              <a:gd name="T75" fmla="*/ 6 h 138"/>
              <a:gd name="T76" fmla="*/ 104 w 409"/>
              <a:gd name="T77" fmla="*/ 6 h 138"/>
              <a:gd name="T78" fmla="*/ 98 w 409"/>
              <a:gd name="T79" fmla="*/ 8 h 138"/>
              <a:gd name="T80" fmla="*/ 8 w 409"/>
              <a:gd name="T81" fmla="*/ 23 h 138"/>
              <a:gd name="T82" fmla="*/ 9 w 409"/>
              <a:gd name="T83" fmla="*/ 34 h 138"/>
              <a:gd name="T84" fmla="*/ 372 w 409"/>
              <a:gd name="T85" fmla="*/ 35 h 138"/>
              <a:gd name="T86" fmla="*/ 372 w 409"/>
              <a:gd name="T87" fmla="*/ 36 h 138"/>
              <a:gd name="T88" fmla="*/ 383 w 409"/>
              <a:gd name="T89" fmla="*/ 15 h 138"/>
              <a:gd name="T90" fmla="*/ 336 w 409"/>
              <a:gd name="T91" fmla="*/ 47 h 138"/>
              <a:gd name="T92" fmla="*/ 315 w 409"/>
              <a:gd name="T93" fmla="*/ 47 h 138"/>
              <a:gd name="T94" fmla="*/ 107 w 409"/>
              <a:gd name="T95" fmla="*/ 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9" h="138">
                <a:moveTo>
                  <a:pt x="1" y="36"/>
                </a:moveTo>
                <a:cubicBezTo>
                  <a:pt x="3" y="36"/>
                  <a:pt x="6" y="37"/>
                  <a:pt x="7" y="39"/>
                </a:cubicBezTo>
                <a:cubicBezTo>
                  <a:pt x="7" y="40"/>
                  <a:pt x="7" y="40"/>
                  <a:pt x="7" y="40"/>
                </a:cubicBezTo>
                <a:cubicBezTo>
                  <a:pt x="7" y="41"/>
                  <a:pt x="8" y="41"/>
                  <a:pt x="8" y="42"/>
                </a:cubicBezTo>
                <a:cubicBezTo>
                  <a:pt x="7" y="44"/>
                  <a:pt x="4" y="43"/>
                  <a:pt x="2" y="44"/>
                </a:cubicBezTo>
                <a:cubicBezTo>
                  <a:pt x="2" y="47"/>
                  <a:pt x="6" y="44"/>
                  <a:pt x="5" y="47"/>
                </a:cubicBezTo>
                <a:cubicBezTo>
                  <a:pt x="3" y="47"/>
                  <a:pt x="3" y="47"/>
                  <a:pt x="3" y="47"/>
                </a:cubicBezTo>
                <a:cubicBezTo>
                  <a:pt x="4" y="49"/>
                  <a:pt x="8" y="48"/>
                  <a:pt x="9" y="51"/>
                </a:cubicBezTo>
                <a:cubicBezTo>
                  <a:pt x="8" y="52"/>
                  <a:pt x="7" y="51"/>
                  <a:pt x="5" y="51"/>
                </a:cubicBezTo>
                <a:cubicBezTo>
                  <a:pt x="7" y="53"/>
                  <a:pt x="7" y="53"/>
                  <a:pt x="7" y="53"/>
                </a:cubicBezTo>
                <a:cubicBezTo>
                  <a:pt x="6" y="54"/>
                  <a:pt x="6" y="55"/>
                  <a:pt x="5" y="54"/>
                </a:cubicBezTo>
                <a:cubicBezTo>
                  <a:pt x="6" y="56"/>
                  <a:pt x="6" y="56"/>
                  <a:pt x="6" y="56"/>
                </a:cubicBezTo>
                <a:cubicBezTo>
                  <a:pt x="3" y="57"/>
                  <a:pt x="3" y="57"/>
                  <a:pt x="3" y="57"/>
                </a:cubicBezTo>
                <a:cubicBezTo>
                  <a:pt x="5" y="59"/>
                  <a:pt x="5" y="59"/>
                  <a:pt x="5" y="59"/>
                </a:cubicBezTo>
                <a:cubicBezTo>
                  <a:pt x="3" y="60"/>
                  <a:pt x="3" y="60"/>
                  <a:pt x="3" y="60"/>
                </a:cubicBezTo>
                <a:cubicBezTo>
                  <a:pt x="6" y="61"/>
                  <a:pt x="9" y="62"/>
                  <a:pt x="11" y="64"/>
                </a:cubicBezTo>
                <a:cubicBezTo>
                  <a:pt x="4" y="65"/>
                  <a:pt x="4" y="65"/>
                  <a:pt x="4" y="65"/>
                </a:cubicBezTo>
                <a:cubicBezTo>
                  <a:pt x="4" y="66"/>
                  <a:pt x="4" y="67"/>
                  <a:pt x="4" y="67"/>
                </a:cubicBezTo>
                <a:cubicBezTo>
                  <a:pt x="3" y="67"/>
                  <a:pt x="3" y="67"/>
                  <a:pt x="3" y="67"/>
                </a:cubicBezTo>
                <a:cubicBezTo>
                  <a:pt x="4" y="68"/>
                  <a:pt x="7" y="68"/>
                  <a:pt x="9" y="69"/>
                </a:cubicBezTo>
                <a:cubicBezTo>
                  <a:pt x="7" y="70"/>
                  <a:pt x="5" y="69"/>
                  <a:pt x="5" y="70"/>
                </a:cubicBezTo>
                <a:cubicBezTo>
                  <a:pt x="6" y="72"/>
                  <a:pt x="8" y="70"/>
                  <a:pt x="8" y="72"/>
                </a:cubicBezTo>
                <a:cubicBezTo>
                  <a:pt x="6" y="73"/>
                  <a:pt x="5" y="71"/>
                  <a:pt x="4" y="73"/>
                </a:cubicBezTo>
                <a:cubicBezTo>
                  <a:pt x="11" y="76"/>
                  <a:pt x="11" y="76"/>
                  <a:pt x="11" y="76"/>
                </a:cubicBezTo>
                <a:cubicBezTo>
                  <a:pt x="10" y="78"/>
                  <a:pt x="9" y="77"/>
                  <a:pt x="7" y="77"/>
                </a:cubicBezTo>
                <a:cubicBezTo>
                  <a:pt x="7" y="77"/>
                  <a:pt x="7" y="77"/>
                  <a:pt x="7" y="77"/>
                </a:cubicBezTo>
                <a:cubicBezTo>
                  <a:pt x="6" y="78"/>
                  <a:pt x="7" y="79"/>
                  <a:pt x="6" y="80"/>
                </a:cubicBezTo>
                <a:cubicBezTo>
                  <a:pt x="7" y="81"/>
                  <a:pt x="7" y="81"/>
                  <a:pt x="7" y="81"/>
                </a:cubicBezTo>
                <a:cubicBezTo>
                  <a:pt x="6" y="82"/>
                  <a:pt x="3" y="80"/>
                  <a:pt x="4" y="83"/>
                </a:cubicBezTo>
                <a:cubicBezTo>
                  <a:pt x="5" y="84"/>
                  <a:pt x="7" y="84"/>
                  <a:pt x="9" y="85"/>
                </a:cubicBezTo>
                <a:cubicBezTo>
                  <a:pt x="7" y="85"/>
                  <a:pt x="7" y="89"/>
                  <a:pt x="4" y="88"/>
                </a:cubicBezTo>
                <a:cubicBezTo>
                  <a:pt x="5" y="90"/>
                  <a:pt x="7" y="89"/>
                  <a:pt x="8" y="91"/>
                </a:cubicBezTo>
                <a:cubicBezTo>
                  <a:pt x="7" y="91"/>
                  <a:pt x="6" y="92"/>
                  <a:pt x="5" y="92"/>
                </a:cubicBezTo>
                <a:cubicBezTo>
                  <a:pt x="6" y="93"/>
                  <a:pt x="6" y="93"/>
                  <a:pt x="6" y="93"/>
                </a:cubicBezTo>
                <a:cubicBezTo>
                  <a:pt x="5" y="93"/>
                  <a:pt x="5" y="94"/>
                  <a:pt x="5" y="94"/>
                </a:cubicBezTo>
                <a:cubicBezTo>
                  <a:pt x="5" y="96"/>
                  <a:pt x="7" y="94"/>
                  <a:pt x="7" y="97"/>
                </a:cubicBezTo>
                <a:cubicBezTo>
                  <a:pt x="6" y="98"/>
                  <a:pt x="6" y="97"/>
                  <a:pt x="5" y="98"/>
                </a:cubicBezTo>
                <a:cubicBezTo>
                  <a:pt x="6" y="100"/>
                  <a:pt x="6" y="100"/>
                  <a:pt x="6" y="100"/>
                </a:cubicBezTo>
                <a:cubicBezTo>
                  <a:pt x="5" y="100"/>
                  <a:pt x="4" y="101"/>
                  <a:pt x="4" y="103"/>
                </a:cubicBezTo>
                <a:cubicBezTo>
                  <a:pt x="5" y="104"/>
                  <a:pt x="6" y="104"/>
                  <a:pt x="7" y="106"/>
                </a:cubicBezTo>
                <a:cubicBezTo>
                  <a:pt x="6" y="107"/>
                  <a:pt x="5" y="106"/>
                  <a:pt x="5" y="106"/>
                </a:cubicBezTo>
                <a:cubicBezTo>
                  <a:pt x="7" y="108"/>
                  <a:pt x="7" y="108"/>
                  <a:pt x="7" y="108"/>
                </a:cubicBezTo>
                <a:cubicBezTo>
                  <a:pt x="6" y="110"/>
                  <a:pt x="4" y="109"/>
                  <a:pt x="3" y="110"/>
                </a:cubicBezTo>
                <a:cubicBezTo>
                  <a:pt x="4" y="112"/>
                  <a:pt x="7" y="110"/>
                  <a:pt x="8" y="113"/>
                </a:cubicBezTo>
                <a:cubicBezTo>
                  <a:pt x="7" y="115"/>
                  <a:pt x="6" y="114"/>
                  <a:pt x="5" y="114"/>
                </a:cubicBezTo>
                <a:cubicBezTo>
                  <a:pt x="7" y="115"/>
                  <a:pt x="6" y="118"/>
                  <a:pt x="5" y="119"/>
                </a:cubicBezTo>
                <a:cubicBezTo>
                  <a:pt x="5" y="119"/>
                  <a:pt x="6" y="119"/>
                  <a:pt x="7" y="120"/>
                </a:cubicBezTo>
                <a:cubicBezTo>
                  <a:pt x="6" y="121"/>
                  <a:pt x="7" y="123"/>
                  <a:pt x="6" y="124"/>
                </a:cubicBezTo>
                <a:cubicBezTo>
                  <a:pt x="10" y="131"/>
                  <a:pt x="17" y="129"/>
                  <a:pt x="22" y="132"/>
                </a:cubicBezTo>
                <a:cubicBezTo>
                  <a:pt x="69" y="134"/>
                  <a:pt x="69" y="134"/>
                  <a:pt x="69" y="134"/>
                </a:cubicBezTo>
                <a:cubicBezTo>
                  <a:pt x="163" y="135"/>
                  <a:pt x="163" y="135"/>
                  <a:pt x="163" y="135"/>
                </a:cubicBezTo>
                <a:cubicBezTo>
                  <a:pt x="245" y="137"/>
                  <a:pt x="245" y="137"/>
                  <a:pt x="245" y="137"/>
                </a:cubicBezTo>
                <a:cubicBezTo>
                  <a:pt x="269" y="138"/>
                  <a:pt x="269" y="138"/>
                  <a:pt x="269" y="138"/>
                </a:cubicBezTo>
                <a:cubicBezTo>
                  <a:pt x="335" y="138"/>
                  <a:pt x="335" y="138"/>
                  <a:pt x="335" y="138"/>
                </a:cubicBezTo>
                <a:cubicBezTo>
                  <a:pt x="345" y="137"/>
                  <a:pt x="355" y="137"/>
                  <a:pt x="365" y="135"/>
                </a:cubicBezTo>
                <a:cubicBezTo>
                  <a:pt x="319" y="137"/>
                  <a:pt x="276" y="137"/>
                  <a:pt x="230" y="136"/>
                </a:cubicBezTo>
                <a:cubicBezTo>
                  <a:pt x="131" y="134"/>
                  <a:pt x="131" y="134"/>
                  <a:pt x="131" y="134"/>
                </a:cubicBezTo>
                <a:cubicBezTo>
                  <a:pt x="122" y="135"/>
                  <a:pt x="112" y="135"/>
                  <a:pt x="103" y="133"/>
                </a:cubicBezTo>
                <a:cubicBezTo>
                  <a:pt x="168" y="133"/>
                  <a:pt x="168" y="133"/>
                  <a:pt x="168" y="133"/>
                </a:cubicBezTo>
                <a:cubicBezTo>
                  <a:pt x="170" y="132"/>
                  <a:pt x="174" y="134"/>
                  <a:pt x="176" y="132"/>
                </a:cubicBezTo>
                <a:cubicBezTo>
                  <a:pt x="209" y="132"/>
                  <a:pt x="209" y="132"/>
                  <a:pt x="209" y="132"/>
                </a:cubicBezTo>
                <a:cubicBezTo>
                  <a:pt x="210" y="133"/>
                  <a:pt x="210" y="133"/>
                  <a:pt x="210" y="133"/>
                </a:cubicBezTo>
                <a:cubicBezTo>
                  <a:pt x="218" y="133"/>
                  <a:pt x="228" y="134"/>
                  <a:pt x="236" y="132"/>
                </a:cubicBezTo>
                <a:cubicBezTo>
                  <a:pt x="301" y="133"/>
                  <a:pt x="301" y="133"/>
                  <a:pt x="301" y="133"/>
                </a:cubicBezTo>
                <a:cubicBezTo>
                  <a:pt x="322" y="130"/>
                  <a:pt x="344" y="136"/>
                  <a:pt x="367" y="133"/>
                </a:cubicBezTo>
                <a:cubicBezTo>
                  <a:pt x="378" y="131"/>
                  <a:pt x="389" y="131"/>
                  <a:pt x="399" y="130"/>
                </a:cubicBezTo>
                <a:cubicBezTo>
                  <a:pt x="400" y="128"/>
                  <a:pt x="402" y="129"/>
                  <a:pt x="403" y="128"/>
                </a:cubicBezTo>
                <a:cubicBezTo>
                  <a:pt x="394" y="127"/>
                  <a:pt x="386" y="124"/>
                  <a:pt x="377" y="124"/>
                </a:cubicBezTo>
                <a:cubicBezTo>
                  <a:pt x="383" y="123"/>
                  <a:pt x="388" y="121"/>
                  <a:pt x="393" y="123"/>
                </a:cubicBezTo>
                <a:cubicBezTo>
                  <a:pt x="396" y="121"/>
                  <a:pt x="400" y="121"/>
                  <a:pt x="403" y="121"/>
                </a:cubicBezTo>
                <a:cubicBezTo>
                  <a:pt x="403" y="121"/>
                  <a:pt x="403" y="120"/>
                  <a:pt x="403" y="120"/>
                </a:cubicBezTo>
                <a:cubicBezTo>
                  <a:pt x="400" y="119"/>
                  <a:pt x="395" y="118"/>
                  <a:pt x="392" y="116"/>
                </a:cubicBezTo>
                <a:cubicBezTo>
                  <a:pt x="395" y="114"/>
                  <a:pt x="398" y="117"/>
                  <a:pt x="402" y="116"/>
                </a:cubicBezTo>
                <a:cubicBezTo>
                  <a:pt x="398" y="114"/>
                  <a:pt x="393" y="114"/>
                  <a:pt x="388" y="113"/>
                </a:cubicBezTo>
                <a:cubicBezTo>
                  <a:pt x="387" y="111"/>
                  <a:pt x="387" y="111"/>
                  <a:pt x="387" y="111"/>
                </a:cubicBezTo>
                <a:cubicBezTo>
                  <a:pt x="388" y="109"/>
                  <a:pt x="390" y="112"/>
                  <a:pt x="392" y="111"/>
                </a:cubicBezTo>
                <a:cubicBezTo>
                  <a:pt x="390" y="109"/>
                  <a:pt x="385" y="111"/>
                  <a:pt x="382" y="109"/>
                </a:cubicBezTo>
                <a:cubicBezTo>
                  <a:pt x="389" y="107"/>
                  <a:pt x="396" y="111"/>
                  <a:pt x="402" y="107"/>
                </a:cubicBezTo>
                <a:cubicBezTo>
                  <a:pt x="401" y="106"/>
                  <a:pt x="401" y="106"/>
                  <a:pt x="401" y="106"/>
                </a:cubicBezTo>
                <a:cubicBezTo>
                  <a:pt x="403" y="106"/>
                  <a:pt x="401" y="104"/>
                  <a:pt x="401" y="102"/>
                </a:cubicBezTo>
                <a:cubicBezTo>
                  <a:pt x="399" y="101"/>
                  <a:pt x="403" y="98"/>
                  <a:pt x="400" y="98"/>
                </a:cubicBezTo>
                <a:cubicBezTo>
                  <a:pt x="401" y="97"/>
                  <a:pt x="402" y="97"/>
                  <a:pt x="401" y="95"/>
                </a:cubicBezTo>
                <a:cubicBezTo>
                  <a:pt x="398" y="94"/>
                  <a:pt x="396" y="91"/>
                  <a:pt x="393" y="89"/>
                </a:cubicBezTo>
                <a:cubicBezTo>
                  <a:pt x="400" y="88"/>
                  <a:pt x="400" y="88"/>
                  <a:pt x="400" y="88"/>
                </a:cubicBezTo>
                <a:cubicBezTo>
                  <a:pt x="399" y="86"/>
                  <a:pt x="395" y="87"/>
                  <a:pt x="393" y="85"/>
                </a:cubicBezTo>
                <a:cubicBezTo>
                  <a:pt x="394" y="82"/>
                  <a:pt x="398" y="84"/>
                  <a:pt x="400" y="84"/>
                </a:cubicBezTo>
                <a:cubicBezTo>
                  <a:pt x="398" y="81"/>
                  <a:pt x="395" y="83"/>
                  <a:pt x="393" y="80"/>
                </a:cubicBezTo>
                <a:cubicBezTo>
                  <a:pt x="396" y="79"/>
                  <a:pt x="401" y="81"/>
                  <a:pt x="403" y="78"/>
                </a:cubicBezTo>
                <a:cubicBezTo>
                  <a:pt x="399" y="75"/>
                  <a:pt x="399" y="75"/>
                  <a:pt x="399" y="75"/>
                </a:cubicBezTo>
                <a:cubicBezTo>
                  <a:pt x="401" y="73"/>
                  <a:pt x="401" y="73"/>
                  <a:pt x="401" y="73"/>
                </a:cubicBezTo>
                <a:cubicBezTo>
                  <a:pt x="399" y="72"/>
                  <a:pt x="397" y="71"/>
                  <a:pt x="397" y="69"/>
                </a:cubicBezTo>
                <a:cubicBezTo>
                  <a:pt x="399" y="68"/>
                  <a:pt x="401" y="68"/>
                  <a:pt x="403" y="67"/>
                </a:cubicBezTo>
                <a:cubicBezTo>
                  <a:pt x="401" y="63"/>
                  <a:pt x="405" y="55"/>
                  <a:pt x="400" y="52"/>
                </a:cubicBezTo>
                <a:cubicBezTo>
                  <a:pt x="400" y="51"/>
                  <a:pt x="399" y="50"/>
                  <a:pt x="400" y="49"/>
                </a:cubicBezTo>
                <a:cubicBezTo>
                  <a:pt x="401" y="49"/>
                  <a:pt x="401" y="49"/>
                  <a:pt x="401" y="49"/>
                </a:cubicBezTo>
                <a:cubicBezTo>
                  <a:pt x="397" y="47"/>
                  <a:pt x="397" y="47"/>
                  <a:pt x="397" y="47"/>
                </a:cubicBezTo>
                <a:cubicBezTo>
                  <a:pt x="397" y="43"/>
                  <a:pt x="400" y="45"/>
                  <a:pt x="402" y="44"/>
                </a:cubicBezTo>
                <a:cubicBezTo>
                  <a:pt x="397" y="39"/>
                  <a:pt x="389" y="41"/>
                  <a:pt x="383" y="37"/>
                </a:cubicBezTo>
                <a:cubicBezTo>
                  <a:pt x="391" y="36"/>
                  <a:pt x="399" y="40"/>
                  <a:pt x="407" y="38"/>
                </a:cubicBezTo>
                <a:cubicBezTo>
                  <a:pt x="408" y="34"/>
                  <a:pt x="404" y="34"/>
                  <a:pt x="403" y="31"/>
                </a:cubicBezTo>
                <a:cubicBezTo>
                  <a:pt x="400" y="30"/>
                  <a:pt x="397" y="30"/>
                  <a:pt x="395" y="28"/>
                </a:cubicBezTo>
                <a:cubicBezTo>
                  <a:pt x="398" y="27"/>
                  <a:pt x="403" y="29"/>
                  <a:pt x="406" y="29"/>
                </a:cubicBezTo>
                <a:cubicBezTo>
                  <a:pt x="406" y="29"/>
                  <a:pt x="407" y="29"/>
                  <a:pt x="407" y="28"/>
                </a:cubicBezTo>
                <a:cubicBezTo>
                  <a:pt x="404" y="27"/>
                  <a:pt x="409" y="21"/>
                  <a:pt x="404" y="22"/>
                </a:cubicBezTo>
                <a:cubicBezTo>
                  <a:pt x="405" y="17"/>
                  <a:pt x="402" y="15"/>
                  <a:pt x="399" y="14"/>
                </a:cubicBezTo>
                <a:cubicBezTo>
                  <a:pt x="381" y="10"/>
                  <a:pt x="381" y="10"/>
                  <a:pt x="381" y="10"/>
                </a:cubicBezTo>
                <a:cubicBezTo>
                  <a:pt x="295" y="9"/>
                  <a:pt x="295" y="9"/>
                  <a:pt x="295" y="9"/>
                </a:cubicBezTo>
                <a:cubicBezTo>
                  <a:pt x="272" y="10"/>
                  <a:pt x="249" y="10"/>
                  <a:pt x="228" y="7"/>
                </a:cubicBezTo>
                <a:cubicBezTo>
                  <a:pt x="227" y="6"/>
                  <a:pt x="227" y="6"/>
                  <a:pt x="227" y="6"/>
                </a:cubicBezTo>
                <a:cubicBezTo>
                  <a:pt x="214" y="8"/>
                  <a:pt x="203" y="0"/>
                  <a:pt x="191" y="6"/>
                </a:cubicBezTo>
                <a:cubicBezTo>
                  <a:pt x="192" y="6"/>
                  <a:pt x="192" y="6"/>
                  <a:pt x="192" y="6"/>
                </a:cubicBezTo>
                <a:cubicBezTo>
                  <a:pt x="191" y="7"/>
                  <a:pt x="191" y="7"/>
                  <a:pt x="191" y="7"/>
                </a:cubicBezTo>
                <a:cubicBezTo>
                  <a:pt x="179" y="6"/>
                  <a:pt x="167" y="4"/>
                  <a:pt x="154" y="5"/>
                </a:cubicBezTo>
                <a:cubicBezTo>
                  <a:pt x="146" y="5"/>
                  <a:pt x="137" y="7"/>
                  <a:pt x="128" y="6"/>
                </a:cubicBezTo>
                <a:cubicBezTo>
                  <a:pt x="125" y="4"/>
                  <a:pt x="120" y="3"/>
                  <a:pt x="116" y="3"/>
                </a:cubicBezTo>
                <a:cubicBezTo>
                  <a:pt x="111" y="2"/>
                  <a:pt x="106" y="2"/>
                  <a:pt x="101" y="4"/>
                </a:cubicBezTo>
                <a:cubicBezTo>
                  <a:pt x="104" y="6"/>
                  <a:pt x="104" y="6"/>
                  <a:pt x="104" y="6"/>
                </a:cubicBezTo>
                <a:cubicBezTo>
                  <a:pt x="97" y="9"/>
                  <a:pt x="93" y="0"/>
                  <a:pt x="86" y="4"/>
                </a:cubicBezTo>
                <a:cubicBezTo>
                  <a:pt x="84" y="5"/>
                  <a:pt x="84" y="5"/>
                  <a:pt x="84" y="5"/>
                </a:cubicBezTo>
                <a:cubicBezTo>
                  <a:pt x="88" y="8"/>
                  <a:pt x="94" y="6"/>
                  <a:pt x="98" y="8"/>
                </a:cubicBezTo>
                <a:cubicBezTo>
                  <a:pt x="74" y="7"/>
                  <a:pt x="49" y="10"/>
                  <a:pt x="25" y="13"/>
                </a:cubicBezTo>
                <a:cubicBezTo>
                  <a:pt x="17" y="13"/>
                  <a:pt x="7" y="14"/>
                  <a:pt x="2" y="22"/>
                </a:cubicBezTo>
                <a:cubicBezTo>
                  <a:pt x="4" y="23"/>
                  <a:pt x="6" y="20"/>
                  <a:pt x="8" y="23"/>
                </a:cubicBezTo>
                <a:cubicBezTo>
                  <a:pt x="7" y="27"/>
                  <a:pt x="2" y="25"/>
                  <a:pt x="3" y="29"/>
                </a:cubicBezTo>
                <a:cubicBezTo>
                  <a:pt x="0" y="30"/>
                  <a:pt x="0" y="30"/>
                  <a:pt x="0" y="30"/>
                </a:cubicBezTo>
                <a:cubicBezTo>
                  <a:pt x="2" y="34"/>
                  <a:pt x="7" y="30"/>
                  <a:pt x="9" y="34"/>
                </a:cubicBezTo>
                <a:cubicBezTo>
                  <a:pt x="7" y="36"/>
                  <a:pt x="4" y="34"/>
                  <a:pt x="1" y="36"/>
                </a:cubicBezTo>
                <a:close/>
                <a:moveTo>
                  <a:pt x="372" y="36"/>
                </a:moveTo>
                <a:cubicBezTo>
                  <a:pt x="372" y="35"/>
                  <a:pt x="372" y="35"/>
                  <a:pt x="372" y="35"/>
                </a:cubicBezTo>
                <a:cubicBezTo>
                  <a:pt x="374" y="36"/>
                  <a:pt x="376" y="36"/>
                  <a:pt x="379" y="36"/>
                </a:cubicBezTo>
                <a:cubicBezTo>
                  <a:pt x="380" y="38"/>
                  <a:pt x="382" y="38"/>
                  <a:pt x="383" y="38"/>
                </a:cubicBezTo>
                <a:cubicBezTo>
                  <a:pt x="379" y="38"/>
                  <a:pt x="375" y="38"/>
                  <a:pt x="372" y="36"/>
                </a:cubicBezTo>
                <a:close/>
                <a:moveTo>
                  <a:pt x="360" y="14"/>
                </a:moveTo>
                <a:cubicBezTo>
                  <a:pt x="373" y="14"/>
                  <a:pt x="373" y="14"/>
                  <a:pt x="373" y="14"/>
                </a:cubicBezTo>
                <a:cubicBezTo>
                  <a:pt x="383" y="15"/>
                  <a:pt x="383" y="15"/>
                  <a:pt x="383" y="15"/>
                </a:cubicBezTo>
                <a:lnTo>
                  <a:pt x="360" y="14"/>
                </a:lnTo>
                <a:close/>
                <a:moveTo>
                  <a:pt x="315" y="47"/>
                </a:moveTo>
                <a:cubicBezTo>
                  <a:pt x="336" y="47"/>
                  <a:pt x="336" y="47"/>
                  <a:pt x="336" y="47"/>
                </a:cubicBezTo>
                <a:cubicBezTo>
                  <a:pt x="343" y="46"/>
                  <a:pt x="350" y="46"/>
                  <a:pt x="358" y="46"/>
                </a:cubicBezTo>
                <a:cubicBezTo>
                  <a:pt x="336" y="47"/>
                  <a:pt x="336" y="47"/>
                  <a:pt x="336" y="47"/>
                </a:cubicBezTo>
                <a:cubicBezTo>
                  <a:pt x="329" y="47"/>
                  <a:pt x="322" y="47"/>
                  <a:pt x="315" y="47"/>
                </a:cubicBezTo>
                <a:close/>
                <a:moveTo>
                  <a:pt x="107" y="7"/>
                </a:moveTo>
                <a:cubicBezTo>
                  <a:pt x="108" y="6"/>
                  <a:pt x="109" y="7"/>
                  <a:pt x="110" y="8"/>
                </a:cubicBezTo>
                <a:cubicBezTo>
                  <a:pt x="107" y="8"/>
                  <a:pt x="107" y="8"/>
                  <a:pt x="107" y="8"/>
                </a:cubicBezTo>
                <a:lnTo>
                  <a:pt x="107" y="7"/>
                </a:lnTo>
                <a:close/>
              </a:path>
            </a:pathLst>
          </a:custGeom>
          <a:solidFill>
            <a:schemeClr val="accent1"/>
          </a:solidFill>
          <a:ln w="9525">
            <a:noFill/>
            <a:round/>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zh-CN" altLang="en-US" sz="2800" b="1" dirty="0">
                <a:solidFill>
                  <a:srgbClr val="FFC000"/>
                </a:solidFill>
                <a:latin typeface="腾祥嘉丽准粗圆简" panose="01010104010101010101" pitchFamily="2" charset="-122"/>
                <a:ea typeface="腾祥嘉丽准粗圆简" panose="01010104010101010101" pitchFamily="2" charset="-122"/>
              </a:rPr>
              <a:t>柒：</a:t>
            </a:r>
            <a:r>
              <a:rPr lang="zh-CN" altLang="en-US" sz="2800" b="1" dirty="0">
                <a:solidFill>
                  <a:srgbClr val="FF0000"/>
                </a:solidFill>
                <a:latin typeface="腾祥嘉丽准粗圆简" panose="01010104010101010101" pitchFamily="2" charset="-122"/>
                <a:ea typeface="腾祥嘉丽准粗圆简" panose="01010104010101010101" pitchFamily="2" charset="-122"/>
              </a:rPr>
              <a:t>中考预测</a:t>
            </a:r>
            <a:endParaRPr lang="zh-CN" altLang="en-US" sz="2800" b="1" dirty="0">
              <a:solidFill>
                <a:srgbClr val="FF0000"/>
              </a:solidFill>
              <a:latin typeface="腾祥嘉丽准粗圆简" panose="01010104010101010101" pitchFamily="2" charset="-122"/>
              <a:ea typeface="腾祥嘉丽准粗圆简" panose="01010104010101010101" pitchFamily="2" charset="-122"/>
            </a:endParaRPr>
          </a:p>
        </p:txBody>
      </p:sp>
      <p:pic>
        <p:nvPicPr>
          <p:cNvPr id="43042" name="图片 5" descr="18"/>
          <p:cNvPicPr>
            <a:picLocks noChangeAspect="1"/>
          </p:cNvPicPr>
          <p:nvPr/>
        </p:nvPicPr>
        <p:blipFill>
          <a:blip r:embed="rId1"/>
          <a:stretch>
            <a:fillRect/>
          </a:stretch>
        </p:blipFill>
        <p:spPr>
          <a:xfrm>
            <a:off x="127953" y="614045"/>
            <a:ext cx="2383155" cy="603885"/>
          </a:xfrm>
          <a:prstGeom prst="rect">
            <a:avLst/>
          </a:prstGeom>
          <a:noFill/>
          <a:ln w="9525">
            <a:noFill/>
          </a:ln>
        </p:spPr>
      </p:pic>
      <p:sp>
        <p:nvSpPr>
          <p:cNvPr id="43043" name="文本框 60"/>
          <p:cNvSpPr txBox="1"/>
          <p:nvPr/>
        </p:nvSpPr>
        <p:spPr>
          <a:xfrm>
            <a:off x="447993" y="666750"/>
            <a:ext cx="1369795" cy="521970"/>
          </a:xfrm>
          <a:prstGeom prst="rect">
            <a:avLst/>
          </a:prstGeom>
          <a:noFill/>
          <a:ln w="9525">
            <a:noFill/>
          </a:ln>
        </p:spPr>
        <p:txBody>
          <a:bodyPr anchor="t">
            <a:spAutoFit/>
          </a:bodyPr>
          <a:p>
            <a:pPr algn="ctr"/>
            <a:r>
              <a:rPr lang="zh-CN" altLang="en-US" sz="2800" b="1" dirty="0">
                <a:solidFill>
                  <a:schemeClr val="bg1"/>
                </a:solidFill>
                <a:latin typeface="黑体" panose="02010609060101010101" charset="-122"/>
                <a:ea typeface="黑体" panose="02010609060101010101" charset="-122"/>
              </a:rPr>
              <a:t>命题点</a:t>
            </a:r>
            <a:endParaRPr lang="zh-CN" altLang="en-US" sz="2800" b="1" dirty="0">
              <a:solidFill>
                <a:schemeClr val="bg1"/>
              </a:solidFill>
              <a:latin typeface="黑体" panose="02010609060101010101" charset="-122"/>
              <a:ea typeface="黑体" panose="02010609060101010101" charset="-122"/>
            </a:endParaRPr>
          </a:p>
        </p:txBody>
      </p:sp>
      <p:sp>
        <p:nvSpPr>
          <p:cNvPr id="43044" name="文本框 50"/>
          <p:cNvSpPr txBox="1"/>
          <p:nvPr/>
        </p:nvSpPr>
        <p:spPr>
          <a:xfrm>
            <a:off x="1978978" y="695960"/>
            <a:ext cx="445770" cy="521970"/>
          </a:xfrm>
          <a:prstGeom prst="rect">
            <a:avLst/>
          </a:prstGeom>
          <a:noFill/>
          <a:ln w="9525">
            <a:noFill/>
          </a:ln>
        </p:spPr>
        <p:txBody>
          <a:bodyPr wrap="square" anchor="t">
            <a:spAutoFit/>
          </a:bodyPr>
          <a:p>
            <a:r>
              <a:rPr lang="en-US" altLang="zh-CN" sz="2800" b="1">
                <a:latin typeface="黑体" panose="02010609060101010101" charset="-122"/>
                <a:ea typeface="黑体" panose="02010609060101010101" charset="-122"/>
              </a:rPr>
              <a:t>1</a:t>
            </a:r>
            <a:endParaRPr lang="en-US" altLang="zh-CN" sz="2800" b="1">
              <a:latin typeface="黑体" panose="02010609060101010101" charset="-122"/>
              <a:ea typeface="黑体" panose="02010609060101010101" charset="-122"/>
            </a:endParaRPr>
          </a:p>
        </p:txBody>
      </p:sp>
      <p:sp>
        <p:nvSpPr>
          <p:cNvPr id="79" name="文本框 78"/>
          <p:cNvSpPr txBox="1"/>
          <p:nvPr>
            <p:custDataLst>
              <p:tags r:id="rId2"/>
            </p:custDataLst>
          </p:nvPr>
        </p:nvSpPr>
        <p:spPr>
          <a:xfrm>
            <a:off x="2675890" y="609600"/>
            <a:ext cx="2052320" cy="650875"/>
          </a:xfrm>
          <a:prstGeom prst="rect">
            <a:avLst/>
          </a:prstGeom>
          <a:noFill/>
        </p:spPr>
        <p:txBody>
          <a:bodyPr wrap="square" rtlCol="0" anchor="t">
            <a:spAutoFit/>
          </a:bodyPr>
          <a:p>
            <a:pPr>
              <a:lnSpc>
                <a:spcPct val="130000"/>
              </a:lnSpc>
            </a:pPr>
            <a:r>
              <a:rPr lang="zh-CN" altLang="en-US" sz="2800" b="1">
                <a:latin typeface="宋体" panose="02010600030101010101" pitchFamily="2" charset="-122"/>
                <a:ea typeface="黑体" panose="02010609060101010101" charset="-122"/>
                <a:sym typeface="+mn-ea"/>
              </a:rPr>
              <a:t>历史解释</a:t>
            </a:r>
            <a:r>
              <a:rPr lang="en-US" altLang="zh-CN" sz="2800" b="1">
                <a:latin typeface="宋体" panose="02010600030101010101" pitchFamily="2" charset="-122"/>
                <a:ea typeface="黑体" panose="02010609060101010101" charset="-122"/>
                <a:sym typeface="+mn-ea"/>
              </a:rPr>
              <a:t>  </a:t>
            </a:r>
            <a:endParaRPr lang="zh-CN" altLang="en-US" sz="2800" b="1">
              <a:latin typeface="宋体" panose="02010600030101010101" pitchFamily="2" charset="-122"/>
              <a:ea typeface="黑体" panose="02010609060101010101" charset="-122"/>
              <a:sym typeface="+mn-ea"/>
            </a:endParaRPr>
          </a:p>
        </p:txBody>
      </p:sp>
      <p:sp>
        <p:nvSpPr>
          <p:cNvPr id="6" name="文本框 5"/>
          <p:cNvSpPr txBox="1"/>
          <p:nvPr/>
        </p:nvSpPr>
        <p:spPr>
          <a:xfrm>
            <a:off x="243840" y="1551940"/>
            <a:ext cx="11822430" cy="2675255"/>
          </a:xfrm>
          <a:prstGeom prst="rect">
            <a:avLst/>
          </a:prstGeom>
          <a:noFill/>
          <a:ln w="9525">
            <a:noFill/>
          </a:ln>
        </p:spPr>
        <p:txBody>
          <a:bodyPr wrap="square">
            <a:spAutoFit/>
          </a:bodyPr>
          <a:p>
            <a:pPr algn="just">
              <a:lnSpc>
                <a:spcPct val="120000"/>
              </a:lnSpc>
              <a:buClrTx/>
              <a:buSzTx/>
              <a:buFontTx/>
            </a:pPr>
            <a:r>
              <a:rPr lang="en-US" altLang="zh-CN" sz="2800" b="1">
                <a:solidFill>
                  <a:schemeClr val="dk1"/>
                </a:solidFill>
                <a:latin typeface="黑体" panose="02010609060101010101" charset="-122"/>
                <a:ea typeface="黑体" panose="02010609060101010101" charset="-122"/>
                <a:sym typeface="Arial" panose="020B0604020202020204" pitchFamily="34" charset="0"/>
              </a:rPr>
              <a:t>（2024·中考预测）屠呦呦为了一个使命，执着于千百次实验，萃取出古老文化的精华，深深植入当代世界，使全球数亿人受益。对屠呦呦评价恰当的是</a:t>
            </a:r>
            <a:endParaRPr lang="en-US" altLang="zh-CN" sz="2800" b="1">
              <a:solidFill>
                <a:schemeClr val="dk1"/>
              </a:solidFill>
              <a:latin typeface="黑体" panose="02010609060101010101" charset="-122"/>
              <a:ea typeface="黑体" panose="02010609060101010101" charset="-122"/>
              <a:sym typeface="Arial" panose="020B0604020202020204" pitchFamily="34" charset="0"/>
            </a:endParaRPr>
          </a:p>
          <a:p>
            <a:pPr algn="just">
              <a:lnSpc>
                <a:spcPct val="120000"/>
              </a:lnSpc>
              <a:buClrTx/>
              <a:buSzTx/>
              <a:buFontTx/>
            </a:pPr>
            <a:r>
              <a:rPr lang="en-US" altLang="zh-CN" sz="2800" b="1">
                <a:solidFill>
                  <a:schemeClr val="dk1"/>
                </a:solidFill>
                <a:latin typeface="黑体" panose="02010609060101010101" charset="-122"/>
                <a:ea typeface="黑体" panose="02010609060101010101" charset="-122"/>
                <a:sym typeface="Arial" panose="020B0604020202020204" pitchFamily="34" charset="0"/>
              </a:rPr>
              <a:t>A．青蒿济世、科研报国	B．淡泊名利、两弹元勋</a:t>
            </a:r>
            <a:endParaRPr lang="en-US" altLang="zh-CN" sz="2800" b="1">
              <a:solidFill>
                <a:schemeClr val="dk1"/>
              </a:solidFill>
              <a:latin typeface="黑体" panose="02010609060101010101" charset="-122"/>
              <a:ea typeface="黑体" panose="02010609060101010101" charset="-122"/>
              <a:sym typeface="Arial" panose="020B0604020202020204" pitchFamily="34" charset="0"/>
            </a:endParaRPr>
          </a:p>
          <a:p>
            <a:pPr algn="just">
              <a:lnSpc>
                <a:spcPct val="120000"/>
              </a:lnSpc>
              <a:buClrTx/>
              <a:buSzTx/>
              <a:buFontTx/>
            </a:pPr>
            <a:r>
              <a:rPr lang="en-US" altLang="zh-CN" sz="2800" b="1">
                <a:solidFill>
                  <a:schemeClr val="dk1"/>
                </a:solidFill>
                <a:latin typeface="黑体" panose="02010609060101010101" charset="-122"/>
                <a:ea typeface="黑体" panose="02010609060101010101" charset="-122"/>
                <a:sym typeface="Arial" panose="020B0604020202020204" pitchFamily="34" charset="0"/>
              </a:rPr>
              <a:t>C．杂交水稻、惠泽苍生	D．飞天揽月、漫步太空</a:t>
            </a:r>
            <a:endParaRPr lang="en-US" altLang="zh-CN" sz="2800" b="1">
              <a:solidFill>
                <a:srgbClr val="FF0000"/>
              </a:solidFill>
              <a:latin typeface="黑体" panose="02010609060101010101" charset="-122"/>
              <a:ea typeface="黑体" panose="02010609060101010101" charset="-122"/>
            </a:endParaRPr>
          </a:p>
        </p:txBody>
      </p:sp>
      <p:sp>
        <p:nvSpPr>
          <p:cNvPr id="2" name="矩形 1"/>
          <p:cNvSpPr/>
          <p:nvPr>
            <p:custDataLst>
              <p:tags r:id="rId3"/>
            </p:custDataLst>
          </p:nvPr>
        </p:nvSpPr>
        <p:spPr>
          <a:xfrm>
            <a:off x="10150475" y="4204335"/>
            <a:ext cx="1063625" cy="1579245"/>
          </a:xfrm>
          <a:prstGeom prst="rect">
            <a:avLst/>
          </a:prstGeom>
          <a:noFill/>
          <a:ln>
            <a:noFill/>
          </a:ln>
        </p:spPr>
        <p:txBody>
          <a:bodyPr wrap="none" rtlCol="0" anchor="t">
            <a:noAutofit/>
          </a:bodyPr>
          <a:p>
            <a:pPr algn="ctr"/>
            <a:r>
              <a:rPr lang="en-US" altLang="zh-CN" sz="9600" b="1">
                <a:ln w="22225">
                  <a:solidFill>
                    <a:schemeClr val="accent2"/>
                  </a:solidFill>
                  <a:prstDash val="solid"/>
                </a:ln>
                <a:solidFill>
                  <a:schemeClr val="accent2">
                    <a:lumMod val="40000"/>
                    <a:lumOff val="60000"/>
                  </a:schemeClr>
                </a:solidFill>
                <a:effectLst/>
              </a:rPr>
              <a:t>A</a:t>
            </a:r>
            <a:endParaRPr lang="en-US" altLang="zh-CN" sz="9600" b="1">
              <a:ln w="22225">
                <a:solidFill>
                  <a:schemeClr val="accent2"/>
                </a:solidFill>
                <a:prstDash val="solid"/>
              </a:ln>
              <a:solidFill>
                <a:schemeClr val="accent2">
                  <a:lumMod val="40000"/>
                  <a:lumOff val="60000"/>
                </a:schemeClr>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Freeform 528"/>
          <p:cNvSpPr>
            <a:spLocks noEditPoints="1"/>
          </p:cNvSpPr>
          <p:nvPr/>
        </p:nvSpPr>
        <p:spPr bwMode="auto">
          <a:xfrm>
            <a:off x="0" y="-14605"/>
            <a:ext cx="3844290" cy="561975"/>
          </a:xfrm>
          <a:custGeom>
            <a:avLst/>
            <a:gdLst>
              <a:gd name="T0" fmla="*/ 7 w 409"/>
              <a:gd name="T1" fmla="*/ 40 h 138"/>
              <a:gd name="T2" fmla="*/ 5 w 409"/>
              <a:gd name="T3" fmla="*/ 47 h 138"/>
              <a:gd name="T4" fmla="*/ 5 w 409"/>
              <a:gd name="T5" fmla="*/ 51 h 138"/>
              <a:gd name="T6" fmla="*/ 6 w 409"/>
              <a:gd name="T7" fmla="*/ 56 h 138"/>
              <a:gd name="T8" fmla="*/ 3 w 409"/>
              <a:gd name="T9" fmla="*/ 60 h 138"/>
              <a:gd name="T10" fmla="*/ 4 w 409"/>
              <a:gd name="T11" fmla="*/ 67 h 138"/>
              <a:gd name="T12" fmla="*/ 5 w 409"/>
              <a:gd name="T13" fmla="*/ 70 h 138"/>
              <a:gd name="T14" fmla="*/ 11 w 409"/>
              <a:gd name="T15" fmla="*/ 76 h 138"/>
              <a:gd name="T16" fmla="*/ 6 w 409"/>
              <a:gd name="T17" fmla="*/ 80 h 138"/>
              <a:gd name="T18" fmla="*/ 9 w 409"/>
              <a:gd name="T19" fmla="*/ 85 h 138"/>
              <a:gd name="T20" fmla="*/ 5 w 409"/>
              <a:gd name="T21" fmla="*/ 92 h 138"/>
              <a:gd name="T22" fmla="*/ 7 w 409"/>
              <a:gd name="T23" fmla="*/ 97 h 138"/>
              <a:gd name="T24" fmla="*/ 4 w 409"/>
              <a:gd name="T25" fmla="*/ 103 h 138"/>
              <a:gd name="T26" fmla="*/ 7 w 409"/>
              <a:gd name="T27" fmla="*/ 108 h 138"/>
              <a:gd name="T28" fmla="*/ 5 w 409"/>
              <a:gd name="T29" fmla="*/ 114 h 138"/>
              <a:gd name="T30" fmla="*/ 6 w 409"/>
              <a:gd name="T31" fmla="*/ 124 h 138"/>
              <a:gd name="T32" fmla="*/ 163 w 409"/>
              <a:gd name="T33" fmla="*/ 135 h 138"/>
              <a:gd name="T34" fmla="*/ 335 w 409"/>
              <a:gd name="T35" fmla="*/ 138 h 138"/>
              <a:gd name="T36" fmla="*/ 131 w 409"/>
              <a:gd name="T37" fmla="*/ 134 h 138"/>
              <a:gd name="T38" fmla="*/ 176 w 409"/>
              <a:gd name="T39" fmla="*/ 132 h 138"/>
              <a:gd name="T40" fmla="*/ 236 w 409"/>
              <a:gd name="T41" fmla="*/ 132 h 138"/>
              <a:gd name="T42" fmla="*/ 399 w 409"/>
              <a:gd name="T43" fmla="*/ 130 h 138"/>
              <a:gd name="T44" fmla="*/ 393 w 409"/>
              <a:gd name="T45" fmla="*/ 123 h 138"/>
              <a:gd name="T46" fmla="*/ 392 w 409"/>
              <a:gd name="T47" fmla="*/ 116 h 138"/>
              <a:gd name="T48" fmla="*/ 387 w 409"/>
              <a:gd name="T49" fmla="*/ 111 h 138"/>
              <a:gd name="T50" fmla="*/ 402 w 409"/>
              <a:gd name="T51" fmla="*/ 107 h 138"/>
              <a:gd name="T52" fmla="*/ 400 w 409"/>
              <a:gd name="T53" fmla="*/ 98 h 138"/>
              <a:gd name="T54" fmla="*/ 400 w 409"/>
              <a:gd name="T55" fmla="*/ 88 h 138"/>
              <a:gd name="T56" fmla="*/ 393 w 409"/>
              <a:gd name="T57" fmla="*/ 80 h 138"/>
              <a:gd name="T58" fmla="*/ 401 w 409"/>
              <a:gd name="T59" fmla="*/ 73 h 138"/>
              <a:gd name="T60" fmla="*/ 400 w 409"/>
              <a:gd name="T61" fmla="*/ 52 h 138"/>
              <a:gd name="T62" fmla="*/ 397 w 409"/>
              <a:gd name="T63" fmla="*/ 47 h 138"/>
              <a:gd name="T64" fmla="*/ 407 w 409"/>
              <a:gd name="T65" fmla="*/ 38 h 138"/>
              <a:gd name="T66" fmla="*/ 406 w 409"/>
              <a:gd name="T67" fmla="*/ 29 h 138"/>
              <a:gd name="T68" fmla="*/ 399 w 409"/>
              <a:gd name="T69" fmla="*/ 14 h 138"/>
              <a:gd name="T70" fmla="*/ 228 w 409"/>
              <a:gd name="T71" fmla="*/ 7 h 138"/>
              <a:gd name="T72" fmla="*/ 192 w 409"/>
              <a:gd name="T73" fmla="*/ 6 h 138"/>
              <a:gd name="T74" fmla="*/ 128 w 409"/>
              <a:gd name="T75" fmla="*/ 6 h 138"/>
              <a:gd name="T76" fmla="*/ 104 w 409"/>
              <a:gd name="T77" fmla="*/ 6 h 138"/>
              <a:gd name="T78" fmla="*/ 98 w 409"/>
              <a:gd name="T79" fmla="*/ 8 h 138"/>
              <a:gd name="T80" fmla="*/ 8 w 409"/>
              <a:gd name="T81" fmla="*/ 23 h 138"/>
              <a:gd name="T82" fmla="*/ 9 w 409"/>
              <a:gd name="T83" fmla="*/ 34 h 138"/>
              <a:gd name="T84" fmla="*/ 372 w 409"/>
              <a:gd name="T85" fmla="*/ 35 h 138"/>
              <a:gd name="T86" fmla="*/ 372 w 409"/>
              <a:gd name="T87" fmla="*/ 36 h 138"/>
              <a:gd name="T88" fmla="*/ 383 w 409"/>
              <a:gd name="T89" fmla="*/ 15 h 138"/>
              <a:gd name="T90" fmla="*/ 336 w 409"/>
              <a:gd name="T91" fmla="*/ 47 h 138"/>
              <a:gd name="T92" fmla="*/ 315 w 409"/>
              <a:gd name="T93" fmla="*/ 47 h 138"/>
              <a:gd name="T94" fmla="*/ 107 w 409"/>
              <a:gd name="T95" fmla="*/ 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9" h="138">
                <a:moveTo>
                  <a:pt x="1" y="36"/>
                </a:moveTo>
                <a:cubicBezTo>
                  <a:pt x="3" y="36"/>
                  <a:pt x="6" y="37"/>
                  <a:pt x="7" y="39"/>
                </a:cubicBezTo>
                <a:cubicBezTo>
                  <a:pt x="7" y="40"/>
                  <a:pt x="7" y="40"/>
                  <a:pt x="7" y="40"/>
                </a:cubicBezTo>
                <a:cubicBezTo>
                  <a:pt x="7" y="41"/>
                  <a:pt x="8" y="41"/>
                  <a:pt x="8" y="42"/>
                </a:cubicBezTo>
                <a:cubicBezTo>
                  <a:pt x="7" y="44"/>
                  <a:pt x="4" y="43"/>
                  <a:pt x="2" y="44"/>
                </a:cubicBezTo>
                <a:cubicBezTo>
                  <a:pt x="2" y="47"/>
                  <a:pt x="6" y="44"/>
                  <a:pt x="5" y="47"/>
                </a:cubicBezTo>
                <a:cubicBezTo>
                  <a:pt x="3" y="47"/>
                  <a:pt x="3" y="47"/>
                  <a:pt x="3" y="47"/>
                </a:cubicBezTo>
                <a:cubicBezTo>
                  <a:pt x="4" y="49"/>
                  <a:pt x="8" y="48"/>
                  <a:pt x="9" y="51"/>
                </a:cubicBezTo>
                <a:cubicBezTo>
                  <a:pt x="8" y="52"/>
                  <a:pt x="7" y="51"/>
                  <a:pt x="5" y="51"/>
                </a:cubicBezTo>
                <a:cubicBezTo>
                  <a:pt x="7" y="53"/>
                  <a:pt x="7" y="53"/>
                  <a:pt x="7" y="53"/>
                </a:cubicBezTo>
                <a:cubicBezTo>
                  <a:pt x="6" y="54"/>
                  <a:pt x="6" y="55"/>
                  <a:pt x="5" y="54"/>
                </a:cubicBezTo>
                <a:cubicBezTo>
                  <a:pt x="6" y="56"/>
                  <a:pt x="6" y="56"/>
                  <a:pt x="6" y="56"/>
                </a:cubicBezTo>
                <a:cubicBezTo>
                  <a:pt x="3" y="57"/>
                  <a:pt x="3" y="57"/>
                  <a:pt x="3" y="57"/>
                </a:cubicBezTo>
                <a:cubicBezTo>
                  <a:pt x="5" y="59"/>
                  <a:pt x="5" y="59"/>
                  <a:pt x="5" y="59"/>
                </a:cubicBezTo>
                <a:cubicBezTo>
                  <a:pt x="3" y="60"/>
                  <a:pt x="3" y="60"/>
                  <a:pt x="3" y="60"/>
                </a:cubicBezTo>
                <a:cubicBezTo>
                  <a:pt x="6" y="61"/>
                  <a:pt x="9" y="62"/>
                  <a:pt x="11" y="64"/>
                </a:cubicBezTo>
                <a:cubicBezTo>
                  <a:pt x="4" y="65"/>
                  <a:pt x="4" y="65"/>
                  <a:pt x="4" y="65"/>
                </a:cubicBezTo>
                <a:cubicBezTo>
                  <a:pt x="4" y="66"/>
                  <a:pt x="4" y="67"/>
                  <a:pt x="4" y="67"/>
                </a:cubicBezTo>
                <a:cubicBezTo>
                  <a:pt x="3" y="67"/>
                  <a:pt x="3" y="67"/>
                  <a:pt x="3" y="67"/>
                </a:cubicBezTo>
                <a:cubicBezTo>
                  <a:pt x="4" y="68"/>
                  <a:pt x="7" y="68"/>
                  <a:pt x="9" y="69"/>
                </a:cubicBezTo>
                <a:cubicBezTo>
                  <a:pt x="7" y="70"/>
                  <a:pt x="5" y="69"/>
                  <a:pt x="5" y="70"/>
                </a:cubicBezTo>
                <a:cubicBezTo>
                  <a:pt x="6" y="72"/>
                  <a:pt x="8" y="70"/>
                  <a:pt x="8" y="72"/>
                </a:cubicBezTo>
                <a:cubicBezTo>
                  <a:pt x="6" y="73"/>
                  <a:pt x="5" y="71"/>
                  <a:pt x="4" y="73"/>
                </a:cubicBezTo>
                <a:cubicBezTo>
                  <a:pt x="11" y="76"/>
                  <a:pt x="11" y="76"/>
                  <a:pt x="11" y="76"/>
                </a:cubicBezTo>
                <a:cubicBezTo>
                  <a:pt x="10" y="78"/>
                  <a:pt x="9" y="77"/>
                  <a:pt x="7" y="77"/>
                </a:cubicBezTo>
                <a:cubicBezTo>
                  <a:pt x="7" y="77"/>
                  <a:pt x="7" y="77"/>
                  <a:pt x="7" y="77"/>
                </a:cubicBezTo>
                <a:cubicBezTo>
                  <a:pt x="6" y="78"/>
                  <a:pt x="7" y="79"/>
                  <a:pt x="6" y="80"/>
                </a:cubicBezTo>
                <a:cubicBezTo>
                  <a:pt x="7" y="81"/>
                  <a:pt x="7" y="81"/>
                  <a:pt x="7" y="81"/>
                </a:cubicBezTo>
                <a:cubicBezTo>
                  <a:pt x="6" y="82"/>
                  <a:pt x="3" y="80"/>
                  <a:pt x="4" y="83"/>
                </a:cubicBezTo>
                <a:cubicBezTo>
                  <a:pt x="5" y="84"/>
                  <a:pt x="7" y="84"/>
                  <a:pt x="9" y="85"/>
                </a:cubicBezTo>
                <a:cubicBezTo>
                  <a:pt x="7" y="85"/>
                  <a:pt x="7" y="89"/>
                  <a:pt x="4" y="88"/>
                </a:cubicBezTo>
                <a:cubicBezTo>
                  <a:pt x="5" y="90"/>
                  <a:pt x="7" y="89"/>
                  <a:pt x="8" y="91"/>
                </a:cubicBezTo>
                <a:cubicBezTo>
                  <a:pt x="7" y="91"/>
                  <a:pt x="6" y="92"/>
                  <a:pt x="5" y="92"/>
                </a:cubicBezTo>
                <a:cubicBezTo>
                  <a:pt x="6" y="93"/>
                  <a:pt x="6" y="93"/>
                  <a:pt x="6" y="93"/>
                </a:cubicBezTo>
                <a:cubicBezTo>
                  <a:pt x="5" y="93"/>
                  <a:pt x="5" y="94"/>
                  <a:pt x="5" y="94"/>
                </a:cubicBezTo>
                <a:cubicBezTo>
                  <a:pt x="5" y="96"/>
                  <a:pt x="7" y="94"/>
                  <a:pt x="7" y="97"/>
                </a:cubicBezTo>
                <a:cubicBezTo>
                  <a:pt x="6" y="98"/>
                  <a:pt x="6" y="97"/>
                  <a:pt x="5" y="98"/>
                </a:cubicBezTo>
                <a:cubicBezTo>
                  <a:pt x="6" y="100"/>
                  <a:pt x="6" y="100"/>
                  <a:pt x="6" y="100"/>
                </a:cubicBezTo>
                <a:cubicBezTo>
                  <a:pt x="5" y="100"/>
                  <a:pt x="4" y="101"/>
                  <a:pt x="4" y="103"/>
                </a:cubicBezTo>
                <a:cubicBezTo>
                  <a:pt x="5" y="104"/>
                  <a:pt x="6" y="104"/>
                  <a:pt x="7" y="106"/>
                </a:cubicBezTo>
                <a:cubicBezTo>
                  <a:pt x="6" y="107"/>
                  <a:pt x="5" y="106"/>
                  <a:pt x="5" y="106"/>
                </a:cubicBezTo>
                <a:cubicBezTo>
                  <a:pt x="7" y="108"/>
                  <a:pt x="7" y="108"/>
                  <a:pt x="7" y="108"/>
                </a:cubicBezTo>
                <a:cubicBezTo>
                  <a:pt x="6" y="110"/>
                  <a:pt x="4" y="109"/>
                  <a:pt x="3" y="110"/>
                </a:cubicBezTo>
                <a:cubicBezTo>
                  <a:pt x="4" y="112"/>
                  <a:pt x="7" y="110"/>
                  <a:pt x="8" y="113"/>
                </a:cubicBezTo>
                <a:cubicBezTo>
                  <a:pt x="7" y="115"/>
                  <a:pt x="6" y="114"/>
                  <a:pt x="5" y="114"/>
                </a:cubicBezTo>
                <a:cubicBezTo>
                  <a:pt x="7" y="115"/>
                  <a:pt x="6" y="118"/>
                  <a:pt x="5" y="119"/>
                </a:cubicBezTo>
                <a:cubicBezTo>
                  <a:pt x="5" y="119"/>
                  <a:pt x="6" y="119"/>
                  <a:pt x="7" y="120"/>
                </a:cubicBezTo>
                <a:cubicBezTo>
                  <a:pt x="6" y="121"/>
                  <a:pt x="7" y="123"/>
                  <a:pt x="6" y="124"/>
                </a:cubicBezTo>
                <a:cubicBezTo>
                  <a:pt x="10" y="131"/>
                  <a:pt x="17" y="129"/>
                  <a:pt x="22" y="132"/>
                </a:cubicBezTo>
                <a:cubicBezTo>
                  <a:pt x="69" y="134"/>
                  <a:pt x="69" y="134"/>
                  <a:pt x="69" y="134"/>
                </a:cubicBezTo>
                <a:cubicBezTo>
                  <a:pt x="163" y="135"/>
                  <a:pt x="163" y="135"/>
                  <a:pt x="163" y="135"/>
                </a:cubicBezTo>
                <a:cubicBezTo>
                  <a:pt x="245" y="137"/>
                  <a:pt x="245" y="137"/>
                  <a:pt x="245" y="137"/>
                </a:cubicBezTo>
                <a:cubicBezTo>
                  <a:pt x="269" y="138"/>
                  <a:pt x="269" y="138"/>
                  <a:pt x="269" y="138"/>
                </a:cubicBezTo>
                <a:cubicBezTo>
                  <a:pt x="335" y="138"/>
                  <a:pt x="335" y="138"/>
                  <a:pt x="335" y="138"/>
                </a:cubicBezTo>
                <a:cubicBezTo>
                  <a:pt x="345" y="137"/>
                  <a:pt x="355" y="137"/>
                  <a:pt x="365" y="135"/>
                </a:cubicBezTo>
                <a:cubicBezTo>
                  <a:pt x="319" y="137"/>
                  <a:pt x="276" y="137"/>
                  <a:pt x="230" y="136"/>
                </a:cubicBezTo>
                <a:cubicBezTo>
                  <a:pt x="131" y="134"/>
                  <a:pt x="131" y="134"/>
                  <a:pt x="131" y="134"/>
                </a:cubicBezTo>
                <a:cubicBezTo>
                  <a:pt x="122" y="135"/>
                  <a:pt x="112" y="135"/>
                  <a:pt x="103" y="133"/>
                </a:cubicBezTo>
                <a:cubicBezTo>
                  <a:pt x="168" y="133"/>
                  <a:pt x="168" y="133"/>
                  <a:pt x="168" y="133"/>
                </a:cubicBezTo>
                <a:cubicBezTo>
                  <a:pt x="170" y="132"/>
                  <a:pt x="174" y="134"/>
                  <a:pt x="176" y="132"/>
                </a:cubicBezTo>
                <a:cubicBezTo>
                  <a:pt x="209" y="132"/>
                  <a:pt x="209" y="132"/>
                  <a:pt x="209" y="132"/>
                </a:cubicBezTo>
                <a:cubicBezTo>
                  <a:pt x="210" y="133"/>
                  <a:pt x="210" y="133"/>
                  <a:pt x="210" y="133"/>
                </a:cubicBezTo>
                <a:cubicBezTo>
                  <a:pt x="218" y="133"/>
                  <a:pt x="228" y="134"/>
                  <a:pt x="236" y="132"/>
                </a:cubicBezTo>
                <a:cubicBezTo>
                  <a:pt x="301" y="133"/>
                  <a:pt x="301" y="133"/>
                  <a:pt x="301" y="133"/>
                </a:cubicBezTo>
                <a:cubicBezTo>
                  <a:pt x="322" y="130"/>
                  <a:pt x="344" y="136"/>
                  <a:pt x="367" y="133"/>
                </a:cubicBezTo>
                <a:cubicBezTo>
                  <a:pt x="378" y="131"/>
                  <a:pt x="389" y="131"/>
                  <a:pt x="399" y="130"/>
                </a:cubicBezTo>
                <a:cubicBezTo>
                  <a:pt x="400" y="128"/>
                  <a:pt x="402" y="129"/>
                  <a:pt x="403" y="128"/>
                </a:cubicBezTo>
                <a:cubicBezTo>
                  <a:pt x="394" y="127"/>
                  <a:pt x="386" y="124"/>
                  <a:pt x="377" y="124"/>
                </a:cubicBezTo>
                <a:cubicBezTo>
                  <a:pt x="383" y="123"/>
                  <a:pt x="388" y="121"/>
                  <a:pt x="393" y="123"/>
                </a:cubicBezTo>
                <a:cubicBezTo>
                  <a:pt x="396" y="121"/>
                  <a:pt x="400" y="121"/>
                  <a:pt x="403" y="121"/>
                </a:cubicBezTo>
                <a:cubicBezTo>
                  <a:pt x="403" y="121"/>
                  <a:pt x="403" y="120"/>
                  <a:pt x="403" y="120"/>
                </a:cubicBezTo>
                <a:cubicBezTo>
                  <a:pt x="400" y="119"/>
                  <a:pt x="395" y="118"/>
                  <a:pt x="392" y="116"/>
                </a:cubicBezTo>
                <a:cubicBezTo>
                  <a:pt x="395" y="114"/>
                  <a:pt x="398" y="117"/>
                  <a:pt x="402" y="116"/>
                </a:cubicBezTo>
                <a:cubicBezTo>
                  <a:pt x="398" y="114"/>
                  <a:pt x="393" y="114"/>
                  <a:pt x="388" y="113"/>
                </a:cubicBezTo>
                <a:cubicBezTo>
                  <a:pt x="387" y="111"/>
                  <a:pt x="387" y="111"/>
                  <a:pt x="387" y="111"/>
                </a:cubicBezTo>
                <a:cubicBezTo>
                  <a:pt x="388" y="109"/>
                  <a:pt x="390" y="112"/>
                  <a:pt x="392" y="111"/>
                </a:cubicBezTo>
                <a:cubicBezTo>
                  <a:pt x="390" y="109"/>
                  <a:pt x="385" y="111"/>
                  <a:pt x="382" y="109"/>
                </a:cubicBezTo>
                <a:cubicBezTo>
                  <a:pt x="389" y="107"/>
                  <a:pt x="396" y="111"/>
                  <a:pt x="402" y="107"/>
                </a:cubicBezTo>
                <a:cubicBezTo>
                  <a:pt x="401" y="106"/>
                  <a:pt x="401" y="106"/>
                  <a:pt x="401" y="106"/>
                </a:cubicBezTo>
                <a:cubicBezTo>
                  <a:pt x="403" y="106"/>
                  <a:pt x="401" y="104"/>
                  <a:pt x="401" y="102"/>
                </a:cubicBezTo>
                <a:cubicBezTo>
                  <a:pt x="399" y="101"/>
                  <a:pt x="403" y="98"/>
                  <a:pt x="400" y="98"/>
                </a:cubicBezTo>
                <a:cubicBezTo>
                  <a:pt x="401" y="97"/>
                  <a:pt x="402" y="97"/>
                  <a:pt x="401" y="95"/>
                </a:cubicBezTo>
                <a:cubicBezTo>
                  <a:pt x="398" y="94"/>
                  <a:pt x="396" y="91"/>
                  <a:pt x="393" y="89"/>
                </a:cubicBezTo>
                <a:cubicBezTo>
                  <a:pt x="400" y="88"/>
                  <a:pt x="400" y="88"/>
                  <a:pt x="400" y="88"/>
                </a:cubicBezTo>
                <a:cubicBezTo>
                  <a:pt x="399" y="86"/>
                  <a:pt x="395" y="87"/>
                  <a:pt x="393" y="85"/>
                </a:cubicBezTo>
                <a:cubicBezTo>
                  <a:pt x="394" y="82"/>
                  <a:pt x="398" y="84"/>
                  <a:pt x="400" y="84"/>
                </a:cubicBezTo>
                <a:cubicBezTo>
                  <a:pt x="398" y="81"/>
                  <a:pt x="395" y="83"/>
                  <a:pt x="393" y="80"/>
                </a:cubicBezTo>
                <a:cubicBezTo>
                  <a:pt x="396" y="79"/>
                  <a:pt x="401" y="81"/>
                  <a:pt x="403" y="78"/>
                </a:cubicBezTo>
                <a:cubicBezTo>
                  <a:pt x="399" y="75"/>
                  <a:pt x="399" y="75"/>
                  <a:pt x="399" y="75"/>
                </a:cubicBezTo>
                <a:cubicBezTo>
                  <a:pt x="401" y="73"/>
                  <a:pt x="401" y="73"/>
                  <a:pt x="401" y="73"/>
                </a:cubicBezTo>
                <a:cubicBezTo>
                  <a:pt x="399" y="72"/>
                  <a:pt x="397" y="71"/>
                  <a:pt x="397" y="69"/>
                </a:cubicBezTo>
                <a:cubicBezTo>
                  <a:pt x="399" y="68"/>
                  <a:pt x="401" y="68"/>
                  <a:pt x="403" y="67"/>
                </a:cubicBezTo>
                <a:cubicBezTo>
                  <a:pt x="401" y="63"/>
                  <a:pt x="405" y="55"/>
                  <a:pt x="400" y="52"/>
                </a:cubicBezTo>
                <a:cubicBezTo>
                  <a:pt x="400" y="51"/>
                  <a:pt x="399" y="50"/>
                  <a:pt x="400" y="49"/>
                </a:cubicBezTo>
                <a:cubicBezTo>
                  <a:pt x="401" y="49"/>
                  <a:pt x="401" y="49"/>
                  <a:pt x="401" y="49"/>
                </a:cubicBezTo>
                <a:cubicBezTo>
                  <a:pt x="397" y="47"/>
                  <a:pt x="397" y="47"/>
                  <a:pt x="397" y="47"/>
                </a:cubicBezTo>
                <a:cubicBezTo>
                  <a:pt x="397" y="43"/>
                  <a:pt x="400" y="45"/>
                  <a:pt x="402" y="44"/>
                </a:cubicBezTo>
                <a:cubicBezTo>
                  <a:pt x="397" y="39"/>
                  <a:pt x="389" y="41"/>
                  <a:pt x="383" y="37"/>
                </a:cubicBezTo>
                <a:cubicBezTo>
                  <a:pt x="391" y="36"/>
                  <a:pt x="399" y="40"/>
                  <a:pt x="407" y="38"/>
                </a:cubicBezTo>
                <a:cubicBezTo>
                  <a:pt x="408" y="34"/>
                  <a:pt x="404" y="34"/>
                  <a:pt x="403" y="31"/>
                </a:cubicBezTo>
                <a:cubicBezTo>
                  <a:pt x="400" y="30"/>
                  <a:pt x="397" y="30"/>
                  <a:pt x="395" y="28"/>
                </a:cubicBezTo>
                <a:cubicBezTo>
                  <a:pt x="398" y="27"/>
                  <a:pt x="403" y="29"/>
                  <a:pt x="406" y="29"/>
                </a:cubicBezTo>
                <a:cubicBezTo>
                  <a:pt x="406" y="29"/>
                  <a:pt x="407" y="29"/>
                  <a:pt x="407" y="28"/>
                </a:cubicBezTo>
                <a:cubicBezTo>
                  <a:pt x="404" y="27"/>
                  <a:pt x="409" y="21"/>
                  <a:pt x="404" y="22"/>
                </a:cubicBezTo>
                <a:cubicBezTo>
                  <a:pt x="405" y="17"/>
                  <a:pt x="402" y="15"/>
                  <a:pt x="399" y="14"/>
                </a:cubicBezTo>
                <a:cubicBezTo>
                  <a:pt x="381" y="10"/>
                  <a:pt x="381" y="10"/>
                  <a:pt x="381" y="10"/>
                </a:cubicBezTo>
                <a:cubicBezTo>
                  <a:pt x="295" y="9"/>
                  <a:pt x="295" y="9"/>
                  <a:pt x="295" y="9"/>
                </a:cubicBezTo>
                <a:cubicBezTo>
                  <a:pt x="272" y="10"/>
                  <a:pt x="249" y="10"/>
                  <a:pt x="228" y="7"/>
                </a:cubicBezTo>
                <a:cubicBezTo>
                  <a:pt x="227" y="6"/>
                  <a:pt x="227" y="6"/>
                  <a:pt x="227" y="6"/>
                </a:cubicBezTo>
                <a:cubicBezTo>
                  <a:pt x="214" y="8"/>
                  <a:pt x="203" y="0"/>
                  <a:pt x="191" y="6"/>
                </a:cubicBezTo>
                <a:cubicBezTo>
                  <a:pt x="192" y="6"/>
                  <a:pt x="192" y="6"/>
                  <a:pt x="192" y="6"/>
                </a:cubicBezTo>
                <a:cubicBezTo>
                  <a:pt x="191" y="7"/>
                  <a:pt x="191" y="7"/>
                  <a:pt x="191" y="7"/>
                </a:cubicBezTo>
                <a:cubicBezTo>
                  <a:pt x="179" y="6"/>
                  <a:pt x="167" y="4"/>
                  <a:pt x="154" y="5"/>
                </a:cubicBezTo>
                <a:cubicBezTo>
                  <a:pt x="146" y="5"/>
                  <a:pt x="137" y="7"/>
                  <a:pt x="128" y="6"/>
                </a:cubicBezTo>
                <a:cubicBezTo>
                  <a:pt x="125" y="4"/>
                  <a:pt x="120" y="3"/>
                  <a:pt x="116" y="3"/>
                </a:cubicBezTo>
                <a:cubicBezTo>
                  <a:pt x="111" y="2"/>
                  <a:pt x="106" y="2"/>
                  <a:pt x="101" y="4"/>
                </a:cubicBezTo>
                <a:cubicBezTo>
                  <a:pt x="104" y="6"/>
                  <a:pt x="104" y="6"/>
                  <a:pt x="104" y="6"/>
                </a:cubicBezTo>
                <a:cubicBezTo>
                  <a:pt x="97" y="9"/>
                  <a:pt x="93" y="0"/>
                  <a:pt x="86" y="4"/>
                </a:cubicBezTo>
                <a:cubicBezTo>
                  <a:pt x="84" y="5"/>
                  <a:pt x="84" y="5"/>
                  <a:pt x="84" y="5"/>
                </a:cubicBezTo>
                <a:cubicBezTo>
                  <a:pt x="88" y="8"/>
                  <a:pt x="94" y="6"/>
                  <a:pt x="98" y="8"/>
                </a:cubicBezTo>
                <a:cubicBezTo>
                  <a:pt x="74" y="7"/>
                  <a:pt x="49" y="10"/>
                  <a:pt x="25" y="13"/>
                </a:cubicBezTo>
                <a:cubicBezTo>
                  <a:pt x="17" y="13"/>
                  <a:pt x="7" y="14"/>
                  <a:pt x="2" y="22"/>
                </a:cubicBezTo>
                <a:cubicBezTo>
                  <a:pt x="4" y="23"/>
                  <a:pt x="6" y="20"/>
                  <a:pt x="8" y="23"/>
                </a:cubicBezTo>
                <a:cubicBezTo>
                  <a:pt x="7" y="27"/>
                  <a:pt x="2" y="25"/>
                  <a:pt x="3" y="29"/>
                </a:cubicBezTo>
                <a:cubicBezTo>
                  <a:pt x="0" y="30"/>
                  <a:pt x="0" y="30"/>
                  <a:pt x="0" y="30"/>
                </a:cubicBezTo>
                <a:cubicBezTo>
                  <a:pt x="2" y="34"/>
                  <a:pt x="7" y="30"/>
                  <a:pt x="9" y="34"/>
                </a:cubicBezTo>
                <a:cubicBezTo>
                  <a:pt x="7" y="36"/>
                  <a:pt x="4" y="34"/>
                  <a:pt x="1" y="36"/>
                </a:cubicBezTo>
                <a:close/>
                <a:moveTo>
                  <a:pt x="372" y="36"/>
                </a:moveTo>
                <a:cubicBezTo>
                  <a:pt x="372" y="35"/>
                  <a:pt x="372" y="35"/>
                  <a:pt x="372" y="35"/>
                </a:cubicBezTo>
                <a:cubicBezTo>
                  <a:pt x="374" y="36"/>
                  <a:pt x="376" y="36"/>
                  <a:pt x="379" y="36"/>
                </a:cubicBezTo>
                <a:cubicBezTo>
                  <a:pt x="380" y="38"/>
                  <a:pt x="382" y="38"/>
                  <a:pt x="383" y="38"/>
                </a:cubicBezTo>
                <a:cubicBezTo>
                  <a:pt x="379" y="38"/>
                  <a:pt x="375" y="38"/>
                  <a:pt x="372" y="36"/>
                </a:cubicBezTo>
                <a:close/>
                <a:moveTo>
                  <a:pt x="360" y="14"/>
                </a:moveTo>
                <a:cubicBezTo>
                  <a:pt x="373" y="14"/>
                  <a:pt x="373" y="14"/>
                  <a:pt x="373" y="14"/>
                </a:cubicBezTo>
                <a:cubicBezTo>
                  <a:pt x="383" y="15"/>
                  <a:pt x="383" y="15"/>
                  <a:pt x="383" y="15"/>
                </a:cubicBezTo>
                <a:lnTo>
                  <a:pt x="360" y="14"/>
                </a:lnTo>
                <a:close/>
                <a:moveTo>
                  <a:pt x="315" y="47"/>
                </a:moveTo>
                <a:cubicBezTo>
                  <a:pt x="336" y="47"/>
                  <a:pt x="336" y="47"/>
                  <a:pt x="336" y="47"/>
                </a:cubicBezTo>
                <a:cubicBezTo>
                  <a:pt x="343" y="46"/>
                  <a:pt x="350" y="46"/>
                  <a:pt x="358" y="46"/>
                </a:cubicBezTo>
                <a:cubicBezTo>
                  <a:pt x="336" y="47"/>
                  <a:pt x="336" y="47"/>
                  <a:pt x="336" y="47"/>
                </a:cubicBezTo>
                <a:cubicBezTo>
                  <a:pt x="329" y="47"/>
                  <a:pt x="322" y="47"/>
                  <a:pt x="315" y="47"/>
                </a:cubicBezTo>
                <a:close/>
                <a:moveTo>
                  <a:pt x="107" y="7"/>
                </a:moveTo>
                <a:cubicBezTo>
                  <a:pt x="108" y="6"/>
                  <a:pt x="109" y="7"/>
                  <a:pt x="110" y="8"/>
                </a:cubicBezTo>
                <a:cubicBezTo>
                  <a:pt x="107" y="8"/>
                  <a:pt x="107" y="8"/>
                  <a:pt x="107" y="8"/>
                </a:cubicBezTo>
                <a:lnTo>
                  <a:pt x="107" y="7"/>
                </a:lnTo>
                <a:close/>
              </a:path>
            </a:pathLst>
          </a:custGeom>
          <a:solidFill>
            <a:schemeClr val="accent1"/>
          </a:solidFill>
          <a:ln w="9525">
            <a:noFill/>
            <a:round/>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zh-CN" altLang="en-US" sz="2800" b="1" dirty="0">
                <a:solidFill>
                  <a:srgbClr val="FFC000"/>
                </a:solidFill>
                <a:latin typeface="腾祥嘉丽准粗圆简" panose="01010104010101010101" pitchFamily="2" charset="-122"/>
                <a:ea typeface="腾祥嘉丽准粗圆简" panose="01010104010101010101" pitchFamily="2" charset="-122"/>
              </a:rPr>
              <a:t>柒：</a:t>
            </a:r>
            <a:r>
              <a:rPr lang="zh-CN" altLang="en-US" sz="2800" b="1" dirty="0">
                <a:solidFill>
                  <a:srgbClr val="FF0000"/>
                </a:solidFill>
                <a:latin typeface="腾祥嘉丽准粗圆简" panose="01010104010101010101" pitchFamily="2" charset="-122"/>
                <a:ea typeface="腾祥嘉丽准粗圆简" panose="01010104010101010101" pitchFamily="2" charset="-122"/>
              </a:rPr>
              <a:t>中考预测</a:t>
            </a:r>
            <a:endParaRPr lang="zh-CN" altLang="en-US" sz="2800" b="1" dirty="0">
              <a:solidFill>
                <a:srgbClr val="FF0000"/>
              </a:solidFill>
              <a:latin typeface="腾祥嘉丽准粗圆简" panose="01010104010101010101" pitchFamily="2" charset="-122"/>
              <a:ea typeface="腾祥嘉丽准粗圆简" panose="01010104010101010101" pitchFamily="2" charset="-122"/>
            </a:endParaRPr>
          </a:p>
        </p:txBody>
      </p:sp>
      <p:grpSp>
        <p:nvGrpSpPr>
          <p:cNvPr id="7" name="组合 8"/>
          <p:cNvGrpSpPr/>
          <p:nvPr/>
        </p:nvGrpSpPr>
        <p:grpSpPr>
          <a:xfrm>
            <a:off x="132080" y="686435"/>
            <a:ext cx="2129790" cy="549275"/>
            <a:chOff x="9360" y="5826"/>
            <a:chExt cx="3304" cy="865"/>
          </a:xfrm>
        </p:grpSpPr>
        <p:pic>
          <p:nvPicPr>
            <p:cNvPr id="8" name="图片 5" descr="18"/>
            <p:cNvPicPr>
              <a:picLocks noChangeAspect="1"/>
            </p:cNvPicPr>
            <p:nvPr/>
          </p:nvPicPr>
          <p:blipFill>
            <a:blip r:embed="rId1"/>
            <a:stretch>
              <a:fillRect/>
            </a:stretch>
          </p:blipFill>
          <p:spPr>
            <a:xfrm>
              <a:off x="9360" y="5841"/>
              <a:ext cx="3304" cy="850"/>
            </a:xfrm>
            <a:prstGeom prst="rect">
              <a:avLst/>
            </a:prstGeom>
            <a:noFill/>
            <a:ln w="9525">
              <a:noFill/>
            </a:ln>
          </p:spPr>
        </p:pic>
        <p:sp>
          <p:nvSpPr>
            <p:cNvPr id="9" name="文本框 60"/>
            <p:cNvSpPr txBox="1"/>
            <p:nvPr/>
          </p:nvSpPr>
          <p:spPr>
            <a:xfrm>
              <a:off x="9667" y="5826"/>
              <a:ext cx="2125" cy="822"/>
            </a:xfrm>
            <a:prstGeom prst="rect">
              <a:avLst/>
            </a:prstGeom>
            <a:noFill/>
            <a:ln w="9525">
              <a:noFill/>
            </a:ln>
          </p:spPr>
          <p:txBody>
            <a:bodyPr anchor="t">
              <a:spAutoFit/>
            </a:bodyPr>
            <a:p>
              <a:pPr algn="ctr"/>
              <a:r>
                <a:rPr lang="zh-CN" altLang="en-US" sz="2800" b="1" dirty="0">
                  <a:solidFill>
                    <a:schemeClr val="bg1"/>
                  </a:solidFill>
                  <a:latin typeface="黑体" panose="02010609060101010101" charset="-122"/>
                  <a:ea typeface="黑体" panose="02010609060101010101" charset="-122"/>
                </a:rPr>
                <a:t>命题点</a:t>
              </a:r>
              <a:endParaRPr lang="zh-CN" altLang="en-US" sz="2800" b="1" dirty="0">
                <a:solidFill>
                  <a:schemeClr val="bg1"/>
                </a:solidFill>
                <a:latin typeface="黑体" panose="02010609060101010101" charset="-122"/>
                <a:ea typeface="黑体" panose="02010609060101010101" charset="-122"/>
              </a:endParaRPr>
            </a:p>
          </p:txBody>
        </p:sp>
        <p:sp>
          <p:nvSpPr>
            <p:cNvPr id="10" name="文本框 50"/>
            <p:cNvSpPr txBox="1"/>
            <p:nvPr/>
          </p:nvSpPr>
          <p:spPr>
            <a:xfrm>
              <a:off x="11992" y="5841"/>
              <a:ext cx="290" cy="822"/>
            </a:xfrm>
            <a:prstGeom prst="rect">
              <a:avLst/>
            </a:prstGeom>
            <a:noFill/>
            <a:ln w="9525">
              <a:noFill/>
            </a:ln>
          </p:spPr>
          <p:txBody>
            <a:bodyPr anchor="t">
              <a:spAutoFit/>
            </a:bodyPr>
            <a:p>
              <a:r>
                <a:rPr lang="en-US" altLang="zh-CN" sz="2800" b="1">
                  <a:latin typeface="黑体" panose="02010609060101010101" charset="-122"/>
                  <a:ea typeface="黑体" panose="02010609060101010101" charset="-122"/>
                </a:rPr>
                <a:t>2</a:t>
              </a:r>
              <a:endParaRPr lang="en-US" altLang="zh-CN" sz="2800" b="1">
                <a:latin typeface="黑体" panose="02010609060101010101" charset="-122"/>
                <a:ea typeface="黑体" panose="02010609060101010101" charset="-122"/>
              </a:endParaRPr>
            </a:p>
          </p:txBody>
        </p:sp>
      </p:grpSp>
      <p:sp>
        <p:nvSpPr>
          <p:cNvPr id="55304" name="文本框 1"/>
          <p:cNvSpPr txBox="1"/>
          <p:nvPr/>
        </p:nvSpPr>
        <p:spPr>
          <a:xfrm>
            <a:off x="2434590" y="692150"/>
            <a:ext cx="1503680" cy="491490"/>
          </a:xfrm>
          <a:prstGeom prst="rect">
            <a:avLst/>
          </a:prstGeom>
          <a:noFill/>
          <a:ln w="9525">
            <a:noFill/>
          </a:ln>
        </p:spPr>
        <p:txBody>
          <a:bodyPr wrap="none" anchor="t" anchorCtr="0">
            <a:spAutoFit/>
          </a:bodyPr>
          <a:p>
            <a:r>
              <a:rPr lang="zh-CN" altLang="en-US" sz="2600">
                <a:latin typeface="黑体" panose="02010609060101010101" charset="-122"/>
                <a:ea typeface="黑体" panose="02010609060101010101" charset="-122"/>
              </a:rPr>
              <a:t>历史解释</a:t>
            </a:r>
            <a:endParaRPr lang="zh-CN" altLang="en-US" sz="2600">
              <a:latin typeface="黑体" panose="02010609060101010101" charset="-122"/>
              <a:ea typeface="黑体" panose="02010609060101010101" charset="-122"/>
            </a:endParaRPr>
          </a:p>
        </p:txBody>
      </p:sp>
      <p:grpSp>
        <p:nvGrpSpPr>
          <p:cNvPr id="4" name="组合 8"/>
          <p:cNvGrpSpPr/>
          <p:nvPr/>
        </p:nvGrpSpPr>
        <p:grpSpPr>
          <a:xfrm>
            <a:off x="132080" y="3856990"/>
            <a:ext cx="2129790" cy="549275"/>
            <a:chOff x="9360" y="5826"/>
            <a:chExt cx="3304" cy="865"/>
          </a:xfrm>
        </p:grpSpPr>
        <p:pic>
          <p:nvPicPr>
            <p:cNvPr id="5" name="图片 5" descr="18"/>
            <p:cNvPicPr>
              <a:picLocks noChangeAspect="1"/>
            </p:cNvPicPr>
            <p:nvPr/>
          </p:nvPicPr>
          <p:blipFill>
            <a:blip r:embed="rId1"/>
            <a:stretch>
              <a:fillRect/>
            </a:stretch>
          </p:blipFill>
          <p:spPr>
            <a:xfrm>
              <a:off x="9360" y="5841"/>
              <a:ext cx="3304" cy="850"/>
            </a:xfrm>
            <a:prstGeom prst="rect">
              <a:avLst/>
            </a:prstGeom>
            <a:noFill/>
            <a:ln w="9525">
              <a:noFill/>
            </a:ln>
          </p:spPr>
        </p:pic>
        <p:sp>
          <p:nvSpPr>
            <p:cNvPr id="6" name="文本框 60"/>
            <p:cNvSpPr txBox="1"/>
            <p:nvPr/>
          </p:nvSpPr>
          <p:spPr>
            <a:xfrm>
              <a:off x="9667" y="5826"/>
              <a:ext cx="2125" cy="822"/>
            </a:xfrm>
            <a:prstGeom prst="rect">
              <a:avLst/>
            </a:prstGeom>
            <a:noFill/>
            <a:ln w="9525">
              <a:noFill/>
            </a:ln>
          </p:spPr>
          <p:txBody>
            <a:bodyPr anchor="t">
              <a:spAutoFit/>
            </a:bodyPr>
            <a:p>
              <a:pPr algn="ctr"/>
              <a:r>
                <a:rPr lang="zh-CN" altLang="en-US" sz="2800" b="1" dirty="0">
                  <a:solidFill>
                    <a:schemeClr val="bg1"/>
                  </a:solidFill>
                  <a:latin typeface="黑体" panose="02010609060101010101" charset="-122"/>
                  <a:ea typeface="黑体" panose="02010609060101010101" charset="-122"/>
                </a:rPr>
                <a:t>命题点</a:t>
              </a:r>
              <a:endParaRPr lang="zh-CN" altLang="en-US" sz="2800" b="1" dirty="0">
                <a:solidFill>
                  <a:schemeClr val="bg1"/>
                </a:solidFill>
                <a:latin typeface="黑体" panose="02010609060101010101" charset="-122"/>
                <a:ea typeface="黑体" panose="02010609060101010101" charset="-122"/>
              </a:endParaRPr>
            </a:p>
          </p:txBody>
        </p:sp>
        <p:sp>
          <p:nvSpPr>
            <p:cNvPr id="11" name="文本框 50"/>
            <p:cNvSpPr txBox="1"/>
            <p:nvPr/>
          </p:nvSpPr>
          <p:spPr>
            <a:xfrm>
              <a:off x="11992" y="5841"/>
              <a:ext cx="290" cy="822"/>
            </a:xfrm>
            <a:prstGeom prst="rect">
              <a:avLst/>
            </a:prstGeom>
            <a:noFill/>
            <a:ln w="9525">
              <a:noFill/>
            </a:ln>
          </p:spPr>
          <p:txBody>
            <a:bodyPr anchor="t">
              <a:spAutoFit/>
            </a:bodyPr>
            <a:p>
              <a:r>
                <a:rPr lang="en-US" altLang="zh-CN" sz="2800" b="1">
                  <a:latin typeface="黑体" panose="02010609060101010101" charset="-122"/>
                  <a:ea typeface="黑体" panose="02010609060101010101" charset="-122"/>
                </a:rPr>
                <a:t>3</a:t>
              </a:r>
              <a:endParaRPr lang="en-US" altLang="zh-CN" sz="2800" b="1">
                <a:latin typeface="黑体" panose="02010609060101010101" charset="-122"/>
                <a:ea typeface="黑体" panose="02010609060101010101" charset="-122"/>
              </a:endParaRPr>
            </a:p>
          </p:txBody>
        </p:sp>
      </p:grpSp>
      <p:sp>
        <p:nvSpPr>
          <p:cNvPr id="12" name="文本框 1"/>
          <p:cNvSpPr txBox="1"/>
          <p:nvPr/>
        </p:nvSpPr>
        <p:spPr>
          <a:xfrm>
            <a:off x="2434590" y="3914775"/>
            <a:ext cx="1503680" cy="491490"/>
          </a:xfrm>
          <a:prstGeom prst="rect">
            <a:avLst/>
          </a:prstGeom>
          <a:noFill/>
          <a:ln w="9525">
            <a:noFill/>
          </a:ln>
        </p:spPr>
        <p:txBody>
          <a:bodyPr wrap="none" anchor="t" anchorCtr="0">
            <a:spAutoFit/>
          </a:bodyPr>
          <a:p>
            <a:r>
              <a:rPr lang="zh-CN" altLang="en-US" sz="2600">
                <a:latin typeface="黑体" panose="02010609060101010101" charset="-122"/>
                <a:ea typeface="黑体" panose="02010609060101010101" charset="-122"/>
              </a:rPr>
              <a:t>家国情怀</a:t>
            </a:r>
            <a:endParaRPr lang="zh-CN" altLang="en-US" sz="2600">
              <a:latin typeface="黑体" panose="02010609060101010101" charset="-122"/>
              <a:ea typeface="黑体" panose="02010609060101010101" charset="-122"/>
            </a:endParaRPr>
          </a:p>
        </p:txBody>
      </p:sp>
      <p:sp>
        <p:nvSpPr>
          <p:cNvPr id="14" name="文本框 1"/>
          <p:cNvSpPr txBox="1"/>
          <p:nvPr>
            <p:custDataLst>
              <p:tags r:id="rId2"/>
            </p:custDataLst>
          </p:nvPr>
        </p:nvSpPr>
        <p:spPr>
          <a:xfrm>
            <a:off x="286385" y="4545965"/>
            <a:ext cx="11905615" cy="2175510"/>
          </a:xfrm>
          <a:prstGeom prst="rect">
            <a:avLst/>
          </a:prstGeom>
        </p:spPr>
        <p:style>
          <a:lnRef idx="2">
            <a:schemeClr val="accent3"/>
          </a:lnRef>
          <a:fillRef idx="1">
            <a:schemeClr val="lt1"/>
          </a:fillRef>
          <a:effectRef idx="0">
            <a:schemeClr val="accent3"/>
          </a:effectRef>
          <a:fontRef idx="minor">
            <a:schemeClr val="dk1"/>
          </a:fontRef>
        </p:style>
        <p:txBody>
          <a:bodyPr wrap="square" anchor="t">
            <a:noAutofit/>
          </a:bodyPr>
          <a:p>
            <a:pPr algn="just">
              <a:lnSpc>
                <a:spcPct val="120000"/>
              </a:lnSpc>
            </a:pPr>
            <a:r>
              <a:rPr lang="en-US" altLang="zh-CN" sz="2400" b="1">
                <a:latin typeface="黑体" panose="02010609060101010101" charset="-122"/>
                <a:ea typeface="黑体" panose="02010609060101010101" charset="-122"/>
                <a:sym typeface="Arial" panose="020B0604020202020204" pitchFamily="34" charset="0"/>
              </a:rPr>
              <a:t>（2024·</a:t>
            </a:r>
            <a:r>
              <a:rPr lang="zh-CN" altLang="en-US" sz="2400" b="1">
                <a:latin typeface="黑体" panose="02010609060101010101" charset="-122"/>
                <a:ea typeface="黑体" panose="02010609060101010101" charset="-122"/>
                <a:sym typeface="Arial" panose="020B0604020202020204" pitchFamily="34" charset="0"/>
              </a:rPr>
              <a:t>中考预测</a:t>
            </a:r>
            <a:r>
              <a:rPr lang="en-US" altLang="zh-CN" sz="2400" b="1">
                <a:latin typeface="黑体" panose="02010609060101010101" charset="-122"/>
                <a:ea typeface="黑体" panose="02010609060101010101" charset="-122"/>
                <a:sym typeface="Arial" panose="020B0604020202020204" pitchFamily="34" charset="0"/>
              </a:rPr>
              <a:t>）食为政首，谷为民命。习近平总书记强调：“对粮食安全不能有丝毫松懈。”为保障我国粮食安全作出伟大贡献的科学家是</a:t>
            </a:r>
            <a:endParaRPr lang="en-US" altLang="zh-CN" sz="2400" b="1">
              <a:latin typeface="黑体" panose="02010609060101010101" charset="-122"/>
              <a:ea typeface="黑体" panose="02010609060101010101" charset="-122"/>
              <a:sym typeface="Arial" panose="020B0604020202020204" pitchFamily="34" charset="0"/>
            </a:endParaRPr>
          </a:p>
          <a:p>
            <a:pPr algn="just">
              <a:lnSpc>
                <a:spcPct val="120000"/>
              </a:lnSpc>
            </a:pPr>
            <a:r>
              <a:rPr lang="en-US" altLang="zh-CN" sz="2400" b="1">
                <a:latin typeface="黑体" panose="02010609060101010101" charset="-122"/>
                <a:ea typeface="黑体" panose="02010609060101010101" charset="-122"/>
                <a:sym typeface="Arial" panose="020B0604020202020204" pitchFamily="34" charset="0"/>
              </a:rPr>
              <a:t>A．袁隆平	B．钱学森	C．邓稼先	D．屠呦呦</a:t>
            </a:r>
            <a:endParaRPr lang="en-US" altLang="zh-CN" sz="2800" b="1">
              <a:latin typeface="黑体" panose="02010609060101010101" charset="-122"/>
              <a:ea typeface="黑体" panose="02010609060101010101" charset="-122"/>
              <a:sym typeface="Arial" panose="020B0604020202020204" pitchFamily="34" charset="0"/>
            </a:endParaRPr>
          </a:p>
        </p:txBody>
      </p:sp>
      <p:sp>
        <p:nvSpPr>
          <p:cNvPr id="2" name="文本框 1"/>
          <p:cNvSpPr txBox="1"/>
          <p:nvPr>
            <p:custDataLst>
              <p:tags r:id="rId3"/>
            </p:custDataLst>
          </p:nvPr>
        </p:nvSpPr>
        <p:spPr>
          <a:xfrm>
            <a:off x="330200" y="1238250"/>
            <a:ext cx="11905615" cy="2536825"/>
          </a:xfrm>
          <a:prstGeom prst="rect">
            <a:avLst/>
          </a:prstGeom>
        </p:spPr>
        <p:style>
          <a:lnRef idx="2">
            <a:schemeClr val="accent3"/>
          </a:lnRef>
          <a:fillRef idx="1">
            <a:schemeClr val="lt1"/>
          </a:fillRef>
          <a:effectRef idx="0">
            <a:schemeClr val="accent3"/>
          </a:effectRef>
          <a:fontRef idx="minor">
            <a:schemeClr val="dk1"/>
          </a:fontRef>
        </p:style>
        <p:txBody>
          <a:bodyPr wrap="square" anchor="t">
            <a:noAutofit/>
          </a:bodyPr>
          <a:p>
            <a:pPr algn="just">
              <a:lnSpc>
                <a:spcPct val="120000"/>
              </a:lnSpc>
            </a:pPr>
            <a:r>
              <a:rPr lang="en-US" altLang="zh-CN" sz="2800" b="1">
                <a:latin typeface="黑体" panose="02010609060101010101" charset="-122"/>
                <a:ea typeface="黑体" panose="02010609060101010101" charset="-122"/>
                <a:sym typeface="Arial" panose="020B0604020202020204" pitchFamily="34" charset="0"/>
              </a:rPr>
              <a:t>（2024·</a:t>
            </a:r>
            <a:r>
              <a:rPr lang="zh-CN" altLang="en-US" sz="2800" b="1">
                <a:latin typeface="黑体" panose="02010609060101010101" charset="-122"/>
                <a:ea typeface="黑体" panose="02010609060101010101" charset="-122"/>
                <a:sym typeface="Arial" panose="020B0604020202020204" pitchFamily="34" charset="0"/>
              </a:rPr>
              <a:t>中考预测</a:t>
            </a:r>
            <a:r>
              <a:rPr lang="en-US" altLang="zh-CN" sz="2800" b="1">
                <a:latin typeface="黑体" panose="02010609060101010101" charset="-122"/>
                <a:ea typeface="黑体" panose="02010609060101010101" charset="-122"/>
                <a:sym typeface="Arial" panose="020B0604020202020204" pitchFamily="34" charset="0"/>
              </a:rPr>
              <a:t>）1970年，我国成功发射了第一颗人造地球卫星是</a:t>
            </a:r>
            <a:endParaRPr lang="en-US" altLang="zh-CN" sz="2800" b="1">
              <a:latin typeface="黑体" panose="02010609060101010101" charset="-122"/>
              <a:ea typeface="黑体" panose="02010609060101010101" charset="-122"/>
              <a:sym typeface="Arial" panose="020B0604020202020204" pitchFamily="34" charset="0"/>
            </a:endParaRPr>
          </a:p>
          <a:p>
            <a:pPr algn="just">
              <a:lnSpc>
                <a:spcPct val="120000"/>
              </a:lnSpc>
            </a:pPr>
            <a:r>
              <a:rPr lang="en-US" altLang="zh-CN" sz="2800" b="1">
                <a:latin typeface="黑体" panose="02010609060101010101" charset="-122"/>
                <a:ea typeface="黑体" panose="02010609060101010101" charset="-122"/>
                <a:sym typeface="Arial" panose="020B0604020202020204" pitchFamily="34" charset="0"/>
              </a:rPr>
              <a:t>A．东方红一号	B．神舟一号	C．神舟五号	D．神舟七号</a:t>
            </a:r>
            <a:endParaRPr lang="en-US" altLang="zh-CN" sz="2800" b="1">
              <a:solidFill>
                <a:srgbClr val="FF0000"/>
              </a:solidFill>
              <a:latin typeface="黑体" panose="02010609060101010101" charset="-122"/>
              <a:ea typeface="黑体" panose="02010609060101010101" charset="-122"/>
              <a:sym typeface="Arial" panose="020B0604020202020204" pitchFamily="34" charset="0"/>
            </a:endParaRPr>
          </a:p>
        </p:txBody>
      </p:sp>
      <p:sp>
        <p:nvSpPr>
          <p:cNvPr id="16" name="矩形 15"/>
          <p:cNvSpPr/>
          <p:nvPr>
            <p:custDataLst>
              <p:tags r:id="rId4"/>
            </p:custDataLst>
          </p:nvPr>
        </p:nvSpPr>
        <p:spPr>
          <a:xfrm>
            <a:off x="10749915" y="2277745"/>
            <a:ext cx="1063625" cy="1579245"/>
          </a:xfrm>
          <a:prstGeom prst="rect">
            <a:avLst/>
          </a:prstGeom>
          <a:noFill/>
          <a:ln>
            <a:noFill/>
          </a:ln>
        </p:spPr>
        <p:txBody>
          <a:bodyPr wrap="none" rtlCol="0" anchor="t">
            <a:noAutofit/>
          </a:bodyPr>
          <a:p>
            <a:pPr algn="ctr"/>
            <a:r>
              <a:rPr lang="en-US" altLang="zh-CN" sz="9600" b="1">
                <a:ln w="22225">
                  <a:solidFill>
                    <a:schemeClr val="accent2"/>
                  </a:solidFill>
                  <a:prstDash val="solid"/>
                </a:ln>
                <a:solidFill>
                  <a:schemeClr val="accent2">
                    <a:lumMod val="40000"/>
                    <a:lumOff val="60000"/>
                  </a:schemeClr>
                </a:solidFill>
                <a:effectLst/>
              </a:rPr>
              <a:t>A</a:t>
            </a:r>
            <a:endParaRPr lang="en-US" altLang="zh-CN" sz="9600" b="1">
              <a:ln w="22225">
                <a:solidFill>
                  <a:schemeClr val="accent2"/>
                </a:solidFill>
                <a:prstDash val="solid"/>
              </a:ln>
              <a:solidFill>
                <a:schemeClr val="accent2">
                  <a:lumMod val="40000"/>
                  <a:lumOff val="60000"/>
                </a:schemeClr>
              </a:solidFill>
              <a:effectLst/>
            </a:endParaRPr>
          </a:p>
        </p:txBody>
      </p:sp>
      <p:sp>
        <p:nvSpPr>
          <p:cNvPr id="17" name="矩形 16"/>
          <p:cNvSpPr/>
          <p:nvPr>
            <p:custDataLst>
              <p:tags r:id="rId5"/>
            </p:custDataLst>
          </p:nvPr>
        </p:nvSpPr>
        <p:spPr>
          <a:xfrm>
            <a:off x="10749915" y="4673600"/>
            <a:ext cx="1063625" cy="1579245"/>
          </a:xfrm>
          <a:prstGeom prst="rect">
            <a:avLst/>
          </a:prstGeom>
          <a:noFill/>
          <a:ln>
            <a:noFill/>
          </a:ln>
        </p:spPr>
        <p:txBody>
          <a:bodyPr wrap="none" rtlCol="0" anchor="t">
            <a:noAutofit/>
          </a:bodyPr>
          <a:p>
            <a:pPr algn="ctr"/>
            <a:r>
              <a:rPr lang="en-US" altLang="zh-CN" sz="9600" b="1">
                <a:ln w="22225">
                  <a:solidFill>
                    <a:schemeClr val="accent2"/>
                  </a:solidFill>
                  <a:prstDash val="solid"/>
                </a:ln>
                <a:solidFill>
                  <a:schemeClr val="accent2">
                    <a:lumMod val="40000"/>
                    <a:lumOff val="60000"/>
                  </a:schemeClr>
                </a:solidFill>
                <a:effectLst/>
              </a:rPr>
              <a:t>A</a:t>
            </a:r>
            <a:endParaRPr lang="en-US" altLang="zh-CN" sz="9600" b="1">
              <a:ln w="22225">
                <a:solidFill>
                  <a:schemeClr val="accent2"/>
                </a:solidFill>
                <a:prstDash val="solid"/>
              </a:ln>
              <a:solidFill>
                <a:schemeClr val="accent2">
                  <a:lumMod val="40000"/>
                  <a:lumOff val="60000"/>
                </a:schemeClr>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28"/>
          <p:cNvSpPr>
            <a:spLocks noEditPoints="1"/>
          </p:cNvSpPr>
          <p:nvPr/>
        </p:nvSpPr>
        <p:spPr bwMode="auto">
          <a:xfrm>
            <a:off x="0" y="10160"/>
            <a:ext cx="3746500" cy="561975"/>
          </a:xfrm>
          <a:custGeom>
            <a:avLst/>
            <a:gdLst>
              <a:gd name="T0" fmla="*/ 7 w 409"/>
              <a:gd name="T1" fmla="*/ 40 h 138"/>
              <a:gd name="T2" fmla="*/ 5 w 409"/>
              <a:gd name="T3" fmla="*/ 47 h 138"/>
              <a:gd name="T4" fmla="*/ 5 w 409"/>
              <a:gd name="T5" fmla="*/ 51 h 138"/>
              <a:gd name="T6" fmla="*/ 6 w 409"/>
              <a:gd name="T7" fmla="*/ 56 h 138"/>
              <a:gd name="T8" fmla="*/ 3 w 409"/>
              <a:gd name="T9" fmla="*/ 60 h 138"/>
              <a:gd name="T10" fmla="*/ 4 w 409"/>
              <a:gd name="T11" fmla="*/ 67 h 138"/>
              <a:gd name="T12" fmla="*/ 5 w 409"/>
              <a:gd name="T13" fmla="*/ 70 h 138"/>
              <a:gd name="T14" fmla="*/ 11 w 409"/>
              <a:gd name="T15" fmla="*/ 76 h 138"/>
              <a:gd name="T16" fmla="*/ 6 w 409"/>
              <a:gd name="T17" fmla="*/ 80 h 138"/>
              <a:gd name="T18" fmla="*/ 9 w 409"/>
              <a:gd name="T19" fmla="*/ 85 h 138"/>
              <a:gd name="T20" fmla="*/ 5 w 409"/>
              <a:gd name="T21" fmla="*/ 92 h 138"/>
              <a:gd name="T22" fmla="*/ 7 w 409"/>
              <a:gd name="T23" fmla="*/ 97 h 138"/>
              <a:gd name="T24" fmla="*/ 4 w 409"/>
              <a:gd name="T25" fmla="*/ 103 h 138"/>
              <a:gd name="T26" fmla="*/ 7 w 409"/>
              <a:gd name="T27" fmla="*/ 108 h 138"/>
              <a:gd name="T28" fmla="*/ 5 w 409"/>
              <a:gd name="T29" fmla="*/ 114 h 138"/>
              <a:gd name="T30" fmla="*/ 6 w 409"/>
              <a:gd name="T31" fmla="*/ 124 h 138"/>
              <a:gd name="T32" fmla="*/ 163 w 409"/>
              <a:gd name="T33" fmla="*/ 135 h 138"/>
              <a:gd name="T34" fmla="*/ 335 w 409"/>
              <a:gd name="T35" fmla="*/ 138 h 138"/>
              <a:gd name="T36" fmla="*/ 131 w 409"/>
              <a:gd name="T37" fmla="*/ 134 h 138"/>
              <a:gd name="T38" fmla="*/ 176 w 409"/>
              <a:gd name="T39" fmla="*/ 132 h 138"/>
              <a:gd name="T40" fmla="*/ 236 w 409"/>
              <a:gd name="T41" fmla="*/ 132 h 138"/>
              <a:gd name="T42" fmla="*/ 399 w 409"/>
              <a:gd name="T43" fmla="*/ 130 h 138"/>
              <a:gd name="T44" fmla="*/ 393 w 409"/>
              <a:gd name="T45" fmla="*/ 123 h 138"/>
              <a:gd name="T46" fmla="*/ 392 w 409"/>
              <a:gd name="T47" fmla="*/ 116 h 138"/>
              <a:gd name="T48" fmla="*/ 387 w 409"/>
              <a:gd name="T49" fmla="*/ 111 h 138"/>
              <a:gd name="T50" fmla="*/ 402 w 409"/>
              <a:gd name="T51" fmla="*/ 107 h 138"/>
              <a:gd name="T52" fmla="*/ 400 w 409"/>
              <a:gd name="T53" fmla="*/ 98 h 138"/>
              <a:gd name="T54" fmla="*/ 400 w 409"/>
              <a:gd name="T55" fmla="*/ 88 h 138"/>
              <a:gd name="T56" fmla="*/ 393 w 409"/>
              <a:gd name="T57" fmla="*/ 80 h 138"/>
              <a:gd name="T58" fmla="*/ 401 w 409"/>
              <a:gd name="T59" fmla="*/ 73 h 138"/>
              <a:gd name="T60" fmla="*/ 400 w 409"/>
              <a:gd name="T61" fmla="*/ 52 h 138"/>
              <a:gd name="T62" fmla="*/ 397 w 409"/>
              <a:gd name="T63" fmla="*/ 47 h 138"/>
              <a:gd name="T64" fmla="*/ 407 w 409"/>
              <a:gd name="T65" fmla="*/ 38 h 138"/>
              <a:gd name="T66" fmla="*/ 406 w 409"/>
              <a:gd name="T67" fmla="*/ 29 h 138"/>
              <a:gd name="T68" fmla="*/ 399 w 409"/>
              <a:gd name="T69" fmla="*/ 14 h 138"/>
              <a:gd name="T70" fmla="*/ 228 w 409"/>
              <a:gd name="T71" fmla="*/ 7 h 138"/>
              <a:gd name="T72" fmla="*/ 192 w 409"/>
              <a:gd name="T73" fmla="*/ 6 h 138"/>
              <a:gd name="T74" fmla="*/ 128 w 409"/>
              <a:gd name="T75" fmla="*/ 6 h 138"/>
              <a:gd name="T76" fmla="*/ 104 w 409"/>
              <a:gd name="T77" fmla="*/ 6 h 138"/>
              <a:gd name="T78" fmla="*/ 98 w 409"/>
              <a:gd name="T79" fmla="*/ 8 h 138"/>
              <a:gd name="T80" fmla="*/ 8 w 409"/>
              <a:gd name="T81" fmla="*/ 23 h 138"/>
              <a:gd name="T82" fmla="*/ 9 w 409"/>
              <a:gd name="T83" fmla="*/ 34 h 138"/>
              <a:gd name="T84" fmla="*/ 372 w 409"/>
              <a:gd name="T85" fmla="*/ 35 h 138"/>
              <a:gd name="T86" fmla="*/ 372 w 409"/>
              <a:gd name="T87" fmla="*/ 36 h 138"/>
              <a:gd name="T88" fmla="*/ 383 w 409"/>
              <a:gd name="T89" fmla="*/ 15 h 138"/>
              <a:gd name="T90" fmla="*/ 336 w 409"/>
              <a:gd name="T91" fmla="*/ 47 h 138"/>
              <a:gd name="T92" fmla="*/ 315 w 409"/>
              <a:gd name="T93" fmla="*/ 47 h 138"/>
              <a:gd name="T94" fmla="*/ 107 w 409"/>
              <a:gd name="T95" fmla="*/ 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9" h="138">
                <a:moveTo>
                  <a:pt x="1" y="36"/>
                </a:moveTo>
                <a:cubicBezTo>
                  <a:pt x="3" y="36"/>
                  <a:pt x="6" y="37"/>
                  <a:pt x="7" y="39"/>
                </a:cubicBezTo>
                <a:cubicBezTo>
                  <a:pt x="7" y="40"/>
                  <a:pt x="7" y="40"/>
                  <a:pt x="7" y="40"/>
                </a:cubicBezTo>
                <a:cubicBezTo>
                  <a:pt x="7" y="41"/>
                  <a:pt x="8" y="41"/>
                  <a:pt x="8" y="42"/>
                </a:cubicBezTo>
                <a:cubicBezTo>
                  <a:pt x="7" y="44"/>
                  <a:pt x="4" y="43"/>
                  <a:pt x="2" y="44"/>
                </a:cubicBezTo>
                <a:cubicBezTo>
                  <a:pt x="2" y="47"/>
                  <a:pt x="6" y="44"/>
                  <a:pt x="5" y="47"/>
                </a:cubicBezTo>
                <a:cubicBezTo>
                  <a:pt x="3" y="47"/>
                  <a:pt x="3" y="47"/>
                  <a:pt x="3" y="47"/>
                </a:cubicBezTo>
                <a:cubicBezTo>
                  <a:pt x="4" y="49"/>
                  <a:pt x="8" y="48"/>
                  <a:pt x="9" y="51"/>
                </a:cubicBezTo>
                <a:cubicBezTo>
                  <a:pt x="8" y="52"/>
                  <a:pt x="7" y="51"/>
                  <a:pt x="5" y="51"/>
                </a:cubicBezTo>
                <a:cubicBezTo>
                  <a:pt x="7" y="53"/>
                  <a:pt x="7" y="53"/>
                  <a:pt x="7" y="53"/>
                </a:cubicBezTo>
                <a:cubicBezTo>
                  <a:pt x="6" y="54"/>
                  <a:pt x="6" y="55"/>
                  <a:pt x="5" y="54"/>
                </a:cubicBezTo>
                <a:cubicBezTo>
                  <a:pt x="6" y="56"/>
                  <a:pt x="6" y="56"/>
                  <a:pt x="6" y="56"/>
                </a:cubicBezTo>
                <a:cubicBezTo>
                  <a:pt x="3" y="57"/>
                  <a:pt x="3" y="57"/>
                  <a:pt x="3" y="57"/>
                </a:cubicBezTo>
                <a:cubicBezTo>
                  <a:pt x="5" y="59"/>
                  <a:pt x="5" y="59"/>
                  <a:pt x="5" y="59"/>
                </a:cubicBezTo>
                <a:cubicBezTo>
                  <a:pt x="3" y="60"/>
                  <a:pt x="3" y="60"/>
                  <a:pt x="3" y="60"/>
                </a:cubicBezTo>
                <a:cubicBezTo>
                  <a:pt x="6" y="61"/>
                  <a:pt x="9" y="62"/>
                  <a:pt x="11" y="64"/>
                </a:cubicBezTo>
                <a:cubicBezTo>
                  <a:pt x="4" y="65"/>
                  <a:pt x="4" y="65"/>
                  <a:pt x="4" y="65"/>
                </a:cubicBezTo>
                <a:cubicBezTo>
                  <a:pt x="4" y="66"/>
                  <a:pt x="4" y="67"/>
                  <a:pt x="4" y="67"/>
                </a:cubicBezTo>
                <a:cubicBezTo>
                  <a:pt x="3" y="67"/>
                  <a:pt x="3" y="67"/>
                  <a:pt x="3" y="67"/>
                </a:cubicBezTo>
                <a:cubicBezTo>
                  <a:pt x="4" y="68"/>
                  <a:pt x="7" y="68"/>
                  <a:pt x="9" y="69"/>
                </a:cubicBezTo>
                <a:cubicBezTo>
                  <a:pt x="7" y="70"/>
                  <a:pt x="5" y="69"/>
                  <a:pt x="5" y="70"/>
                </a:cubicBezTo>
                <a:cubicBezTo>
                  <a:pt x="6" y="72"/>
                  <a:pt x="8" y="70"/>
                  <a:pt x="8" y="72"/>
                </a:cubicBezTo>
                <a:cubicBezTo>
                  <a:pt x="6" y="73"/>
                  <a:pt x="5" y="71"/>
                  <a:pt x="4" y="73"/>
                </a:cubicBezTo>
                <a:cubicBezTo>
                  <a:pt x="11" y="76"/>
                  <a:pt x="11" y="76"/>
                  <a:pt x="11" y="76"/>
                </a:cubicBezTo>
                <a:cubicBezTo>
                  <a:pt x="10" y="78"/>
                  <a:pt x="9" y="77"/>
                  <a:pt x="7" y="77"/>
                </a:cubicBezTo>
                <a:cubicBezTo>
                  <a:pt x="7" y="77"/>
                  <a:pt x="7" y="77"/>
                  <a:pt x="7" y="77"/>
                </a:cubicBezTo>
                <a:cubicBezTo>
                  <a:pt x="6" y="78"/>
                  <a:pt x="7" y="79"/>
                  <a:pt x="6" y="80"/>
                </a:cubicBezTo>
                <a:cubicBezTo>
                  <a:pt x="7" y="81"/>
                  <a:pt x="7" y="81"/>
                  <a:pt x="7" y="81"/>
                </a:cubicBezTo>
                <a:cubicBezTo>
                  <a:pt x="6" y="82"/>
                  <a:pt x="3" y="80"/>
                  <a:pt x="4" y="83"/>
                </a:cubicBezTo>
                <a:cubicBezTo>
                  <a:pt x="5" y="84"/>
                  <a:pt x="7" y="84"/>
                  <a:pt x="9" y="85"/>
                </a:cubicBezTo>
                <a:cubicBezTo>
                  <a:pt x="7" y="85"/>
                  <a:pt x="7" y="89"/>
                  <a:pt x="4" y="88"/>
                </a:cubicBezTo>
                <a:cubicBezTo>
                  <a:pt x="5" y="90"/>
                  <a:pt x="7" y="89"/>
                  <a:pt x="8" y="91"/>
                </a:cubicBezTo>
                <a:cubicBezTo>
                  <a:pt x="7" y="91"/>
                  <a:pt x="6" y="92"/>
                  <a:pt x="5" y="92"/>
                </a:cubicBezTo>
                <a:cubicBezTo>
                  <a:pt x="6" y="93"/>
                  <a:pt x="6" y="93"/>
                  <a:pt x="6" y="93"/>
                </a:cubicBezTo>
                <a:cubicBezTo>
                  <a:pt x="5" y="93"/>
                  <a:pt x="5" y="94"/>
                  <a:pt x="5" y="94"/>
                </a:cubicBezTo>
                <a:cubicBezTo>
                  <a:pt x="5" y="96"/>
                  <a:pt x="7" y="94"/>
                  <a:pt x="7" y="97"/>
                </a:cubicBezTo>
                <a:cubicBezTo>
                  <a:pt x="6" y="98"/>
                  <a:pt x="6" y="97"/>
                  <a:pt x="5" y="98"/>
                </a:cubicBezTo>
                <a:cubicBezTo>
                  <a:pt x="6" y="100"/>
                  <a:pt x="6" y="100"/>
                  <a:pt x="6" y="100"/>
                </a:cubicBezTo>
                <a:cubicBezTo>
                  <a:pt x="5" y="100"/>
                  <a:pt x="4" y="101"/>
                  <a:pt x="4" y="103"/>
                </a:cubicBezTo>
                <a:cubicBezTo>
                  <a:pt x="5" y="104"/>
                  <a:pt x="6" y="104"/>
                  <a:pt x="7" y="106"/>
                </a:cubicBezTo>
                <a:cubicBezTo>
                  <a:pt x="6" y="107"/>
                  <a:pt x="5" y="106"/>
                  <a:pt x="5" y="106"/>
                </a:cubicBezTo>
                <a:cubicBezTo>
                  <a:pt x="7" y="108"/>
                  <a:pt x="7" y="108"/>
                  <a:pt x="7" y="108"/>
                </a:cubicBezTo>
                <a:cubicBezTo>
                  <a:pt x="6" y="110"/>
                  <a:pt x="4" y="109"/>
                  <a:pt x="3" y="110"/>
                </a:cubicBezTo>
                <a:cubicBezTo>
                  <a:pt x="4" y="112"/>
                  <a:pt x="7" y="110"/>
                  <a:pt x="8" y="113"/>
                </a:cubicBezTo>
                <a:cubicBezTo>
                  <a:pt x="7" y="115"/>
                  <a:pt x="6" y="114"/>
                  <a:pt x="5" y="114"/>
                </a:cubicBezTo>
                <a:cubicBezTo>
                  <a:pt x="7" y="115"/>
                  <a:pt x="6" y="118"/>
                  <a:pt x="5" y="119"/>
                </a:cubicBezTo>
                <a:cubicBezTo>
                  <a:pt x="5" y="119"/>
                  <a:pt x="6" y="119"/>
                  <a:pt x="7" y="120"/>
                </a:cubicBezTo>
                <a:cubicBezTo>
                  <a:pt x="6" y="121"/>
                  <a:pt x="7" y="123"/>
                  <a:pt x="6" y="124"/>
                </a:cubicBezTo>
                <a:cubicBezTo>
                  <a:pt x="10" y="131"/>
                  <a:pt x="17" y="129"/>
                  <a:pt x="22" y="132"/>
                </a:cubicBezTo>
                <a:cubicBezTo>
                  <a:pt x="69" y="134"/>
                  <a:pt x="69" y="134"/>
                  <a:pt x="69" y="134"/>
                </a:cubicBezTo>
                <a:cubicBezTo>
                  <a:pt x="163" y="135"/>
                  <a:pt x="163" y="135"/>
                  <a:pt x="163" y="135"/>
                </a:cubicBezTo>
                <a:cubicBezTo>
                  <a:pt x="245" y="137"/>
                  <a:pt x="245" y="137"/>
                  <a:pt x="245" y="137"/>
                </a:cubicBezTo>
                <a:cubicBezTo>
                  <a:pt x="269" y="138"/>
                  <a:pt x="269" y="138"/>
                  <a:pt x="269" y="138"/>
                </a:cubicBezTo>
                <a:cubicBezTo>
                  <a:pt x="335" y="138"/>
                  <a:pt x="335" y="138"/>
                  <a:pt x="335" y="138"/>
                </a:cubicBezTo>
                <a:cubicBezTo>
                  <a:pt x="345" y="137"/>
                  <a:pt x="355" y="137"/>
                  <a:pt x="365" y="135"/>
                </a:cubicBezTo>
                <a:cubicBezTo>
                  <a:pt x="319" y="137"/>
                  <a:pt x="276" y="137"/>
                  <a:pt x="230" y="136"/>
                </a:cubicBezTo>
                <a:cubicBezTo>
                  <a:pt x="131" y="134"/>
                  <a:pt x="131" y="134"/>
                  <a:pt x="131" y="134"/>
                </a:cubicBezTo>
                <a:cubicBezTo>
                  <a:pt x="122" y="135"/>
                  <a:pt x="112" y="135"/>
                  <a:pt x="103" y="133"/>
                </a:cubicBezTo>
                <a:cubicBezTo>
                  <a:pt x="168" y="133"/>
                  <a:pt x="168" y="133"/>
                  <a:pt x="168" y="133"/>
                </a:cubicBezTo>
                <a:cubicBezTo>
                  <a:pt x="170" y="132"/>
                  <a:pt x="174" y="134"/>
                  <a:pt x="176" y="132"/>
                </a:cubicBezTo>
                <a:cubicBezTo>
                  <a:pt x="209" y="132"/>
                  <a:pt x="209" y="132"/>
                  <a:pt x="209" y="132"/>
                </a:cubicBezTo>
                <a:cubicBezTo>
                  <a:pt x="210" y="133"/>
                  <a:pt x="210" y="133"/>
                  <a:pt x="210" y="133"/>
                </a:cubicBezTo>
                <a:cubicBezTo>
                  <a:pt x="218" y="133"/>
                  <a:pt x="228" y="134"/>
                  <a:pt x="236" y="132"/>
                </a:cubicBezTo>
                <a:cubicBezTo>
                  <a:pt x="301" y="133"/>
                  <a:pt x="301" y="133"/>
                  <a:pt x="301" y="133"/>
                </a:cubicBezTo>
                <a:cubicBezTo>
                  <a:pt x="322" y="130"/>
                  <a:pt x="344" y="136"/>
                  <a:pt x="367" y="133"/>
                </a:cubicBezTo>
                <a:cubicBezTo>
                  <a:pt x="378" y="131"/>
                  <a:pt x="389" y="131"/>
                  <a:pt x="399" y="130"/>
                </a:cubicBezTo>
                <a:cubicBezTo>
                  <a:pt x="400" y="128"/>
                  <a:pt x="402" y="129"/>
                  <a:pt x="403" y="128"/>
                </a:cubicBezTo>
                <a:cubicBezTo>
                  <a:pt x="394" y="127"/>
                  <a:pt x="386" y="124"/>
                  <a:pt x="377" y="124"/>
                </a:cubicBezTo>
                <a:cubicBezTo>
                  <a:pt x="383" y="123"/>
                  <a:pt x="388" y="121"/>
                  <a:pt x="393" y="123"/>
                </a:cubicBezTo>
                <a:cubicBezTo>
                  <a:pt x="396" y="121"/>
                  <a:pt x="400" y="121"/>
                  <a:pt x="403" y="121"/>
                </a:cubicBezTo>
                <a:cubicBezTo>
                  <a:pt x="403" y="121"/>
                  <a:pt x="403" y="120"/>
                  <a:pt x="403" y="120"/>
                </a:cubicBezTo>
                <a:cubicBezTo>
                  <a:pt x="400" y="119"/>
                  <a:pt x="395" y="118"/>
                  <a:pt x="392" y="116"/>
                </a:cubicBezTo>
                <a:cubicBezTo>
                  <a:pt x="395" y="114"/>
                  <a:pt x="398" y="117"/>
                  <a:pt x="402" y="116"/>
                </a:cubicBezTo>
                <a:cubicBezTo>
                  <a:pt x="398" y="114"/>
                  <a:pt x="393" y="114"/>
                  <a:pt x="388" y="113"/>
                </a:cubicBezTo>
                <a:cubicBezTo>
                  <a:pt x="387" y="111"/>
                  <a:pt x="387" y="111"/>
                  <a:pt x="387" y="111"/>
                </a:cubicBezTo>
                <a:cubicBezTo>
                  <a:pt x="388" y="109"/>
                  <a:pt x="390" y="112"/>
                  <a:pt x="392" y="111"/>
                </a:cubicBezTo>
                <a:cubicBezTo>
                  <a:pt x="390" y="109"/>
                  <a:pt x="385" y="111"/>
                  <a:pt x="382" y="109"/>
                </a:cubicBezTo>
                <a:cubicBezTo>
                  <a:pt x="389" y="107"/>
                  <a:pt x="396" y="111"/>
                  <a:pt x="402" y="107"/>
                </a:cubicBezTo>
                <a:cubicBezTo>
                  <a:pt x="401" y="106"/>
                  <a:pt x="401" y="106"/>
                  <a:pt x="401" y="106"/>
                </a:cubicBezTo>
                <a:cubicBezTo>
                  <a:pt x="403" y="106"/>
                  <a:pt x="401" y="104"/>
                  <a:pt x="401" y="102"/>
                </a:cubicBezTo>
                <a:cubicBezTo>
                  <a:pt x="399" y="101"/>
                  <a:pt x="403" y="98"/>
                  <a:pt x="400" y="98"/>
                </a:cubicBezTo>
                <a:cubicBezTo>
                  <a:pt x="401" y="97"/>
                  <a:pt x="402" y="97"/>
                  <a:pt x="401" y="95"/>
                </a:cubicBezTo>
                <a:cubicBezTo>
                  <a:pt x="398" y="94"/>
                  <a:pt x="396" y="91"/>
                  <a:pt x="393" y="89"/>
                </a:cubicBezTo>
                <a:cubicBezTo>
                  <a:pt x="400" y="88"/>
                  <a:pt x="400" y="88"/>
                  <a:pt x="400" y="88"/>
                </a:cubicBezTo>
                <a:cubicBezTo>
                  <a:pt x="399" y="86"/>
                  <a:pt x="395" y="87"/>
                  <a:pt x="393" y="85"/>
                </a:cubicBezTo>
                <a:cubicBezTo>
                  <a:pt x="394" y="82"/>
                  <a:pt x="398" y="84"/>
                  <a:pt x="400" y="84"/>
                </a:cubicBezTo>
                <a:cubicBezTo>
                  <a:pt x="398" y="81"/>
                  <a:pt x="395" y="83"/>
                  <a:pt x="393" y="80"/>
                </a:cubicBezTo>
                <a:cubicBezTo>
                  <a:pt x="396" y="79"/>
                  <a:pt x="401" y="81"/>
                  <a:pt x="403" y="78"/>
                </a:cubicBezTo>
                <a:cubicBezTo>
                  <a:pt x="399" y="75"/>
                  <a:pt x="399" y="75"/>
                  <a:pt x="399" y="75"/>
                </a:cubicBezTo>
                <a:cubicBezTo>
                  <a:pt x="401" y="73"/>
                  <a:pt x="401" y="73"/>
                  <a:pt x="401" y="73"/>
                </a:cubicBezTo>
                <a:cubicBezTo>
                  <a:pt x="399" y="72"/>
                  <a:pt x="397" y="71"/>
                  <a:pt x="397" y="69"/>
                </a:cubicBezTo>
                <a:cubicBezTo>
                  <a:pt x="399" y="68"/>
                  <a:pt x="401" y="68"/>
                  <a:pt x="403" y="67"/>
                </a:cubicBezTo>
                <a:cubicBezTo>
                  <a:pt x="401" y="63"/>
                  <a:pt x="405" y="55"/>
                  <a:pt x="400" y="52"/>
                </a:cubicBezTo>
                <a:cubicBezTo>
                  <a:pt x="400" y="51"/>
                  <a:pt x="399" y="50"/>
                  <a:pt x="400" y="49"/>
                </a:cubicBezTo>
                <a:cubicBezTo>
                  <a:pt x="401" y="49"/>
                  <a:pt x="401" y="49"/>
                  <a:pt x="401" y="49"/>
                </a:cubicBezTo>
                <a:cubicBezTo>
                  <a:pt x="397" y="47"/>
                  <a:pt x="397" y="47"/>
                  <a:pt x="397" y="47"/>
                </a:cubicBezTo>
                <a:cubicBezTo>
                  <a:pt x="397" y="43"/>
                  <a:pt x="400" y="45"/>
                  <a:pt x="402" y="44"/>
                </a:cubicBezTo>
                <a:cubicBezTo>
                  <a:pt x="397" y="39"/>
                  <a:pt x="389" y="41"/>
                  <a:pt x="383" y="37"/>
                </a:cubicBezTo>
                <a:cubicBezTo>
                  <a:pt x="391" y="36"/>
                  <a:pt x="399" y="40"/>
                  <a:pt x="407" y="38"/>
                </a:cubicBezTo>
                <a:cubicBezTo>
                  <a:pt x="408" y="34"/>
                  <a:pt x="404" y="34"/>
                  <a:pt x="403" y="31"/>
                </a:cubicBezTo>
                <a:cubicBezTo>
                  <a:pt x="400" y="30"/>
                  <a:pt x="397" y="30"/>
                  <a:pt x="395" y="28"/>
                </a:cubicBezTo>
                <a:cubicBezTo>
                  <a:pt x="398" y="27"/>
                  <a:pt x="403" y="29"/>
                  <a:pt x="406" y="29"/>
                </a:cubicBezTo>
                <a:cubicBezTo>
                  <a:pt x="406" y="29"/>
                  <a:pt x="407" y="29"/>
                  <a:pt x="407" y="28"/>
                </a:cubicBezTo>
                <a:cubicBezTo>
                  <a:pt x="404" y="27"/>
                  <a:pt x="409" y="21"/>
                  <a:pt x="404" y="22"/>
                </a:cubicBezTo>
                <a:cubicBezTo>
                  <a:pt x="405" y="17"/>
                  <a:pt x="402" y="15"/>
                  <a:pt x="399" y="14"/>
                </a:cubicBezTo>
                <a:cubicBezTo>
                  <a:pt x="381" y="10"/>
                  <a:pt x="381" y="10"/>
                  <a:pt x="381" y="10"/>
                </a:cubicBezTo>
                <a:cubicBezTo>
                  <a:pt x="295" y="9"/>
                  <a:pt x="295" y="9"/>
                  <a:pt x="295" y="9"/>
                </a:cubicBezTo>
                <a:cubicBezTo>
                  <a:pt x="272" y="10"/>
                  <a:pt x="249" y="10"/>
                  <a:pt x="228" y="7"/>
                </a:cubicBezTo>
                <a:cubicBezTo>
                  <a:pt x="227" y="6"/>
                  <a:pt x="227" y="6"/>
                  <a:pt x="227" y="6"/>
                </a:cubicBezTo>
                <a:cubicBezTo>
                  <a:pt x="214" y="8"/>
                  <a:pt x="203" y="0"/>
                  <a:pt x="191" y="6"/>
                </a:cubicBezTo>
                <a:cubicBezTo>
                  <a:pt x="192" y="6"/>
                  <a:pt x="192" y="6"/>
                  <a:pt x="192" y="6"/>
                </a:cubicBezTo>
                <a:cubicBezTo>
                  <a:pt x="191" y="7"/>
                  <a:pt x="191" y="7"/>
                  <a:pt x="191" y="7"/>
                </a:cubicBezTo>
                <a:cubicBezTo>
                  <a:pt x="179" y="6"/>
                  <a:pt x="167" y="4"/>
                  <a:pt x="154" y="5"/>
                </a:cubicBezTo>
                <a:cubicBezTo>
                  <a:pt x="146" y="5"/>
                  <a:pt x="137" y="7"/>
                  <a:pt x="128" y="6"/>
                </a:cubicBezTo>
                <a:cubicBezTo>
                  <a:pt x="125" y="4"/>
                  <a:pt x="120" y="3"/>
                  <a:pt x="116" y="3"/>
                </a:cubicBezTo>
                <a:cubicBezTo>
                  <a:pt x="111" y="2"/>
                  <a:pt x="106" y="2"/>
                  <a:pt x="101" y="4"/>
                </a:cubicBezTo>
                <a:cubicBezTo>
                  <a:pt x="104" y="6"/>
                  <a:pt x="104" y="6"/>
                  <a:pt x="104" y="6"/>
                </a:cubicBezTo>
                <a:cubicBezTo>
                  <a:pt x="97" y="9"/>
                  <a:pt x="93" y="0"/>
                  <a:pt x="86" y="4"/>
                </a:cubicBezTo>
                <a:cubicBezTo>
                  <a:pt x="84" y="5"/>
                  <a:pt x="84" y="5"/>
                  <a:pt x="84" y="5"/>
                </a:cubicBezTo>
                <a:cubicBezTo>
                  <a:pt x="88" y="8"/>
                  <a:pt x="94" y="6"/>
                  <a:pt x="98" y="8"/>
                </a:cubicBezTo>
                <a:cubicBezTo>
                  <a:pt x="74" y="7"/>
                  <a:pt x="49" y="10"/>
                  <a:pt x="25" y="13"/>
                </a:cubicBezTo>
                <a:cubicBezTo>
                  <a:pt x="17" y="13"/>
                  <a:pt x="7" y="14"/>
                  <a:pt x="2" y="22"/>
                </a:cubicBezTo>
                <a:cubicBezTo>
                  <a:pt x="4" y="23"/>
                  <a:pt x="6" y="20"/>
                  <a:pt x="8" y="23"/>
                </a:cubicBezTo>
                <a:cubicBezTo>
                  <a:pt x="7" y="27"/>
                  <a:pt x="2" y="25"/>
                  <a:pt x="3" y="29"/>
                </a:cubicBezTo>
                <a:cubicBezTo>
                  <a:pt x="0" y="30"/>
                  <a:pt x="0" y="30"/>
                  <a:pt x="0" y="30"/>
                </a:cubicBezTo>
                <a:cubicBezTo>
                  <a:pt x="2" y="34"/>
                  <a:pt x="7" y="30"/>
                  <a:pt x="9" y="34"/>
                </a:cubicBezTo>
                <a:cubicBezTo>
                  <a:pt x="7" y="36"/>
                  <a:pt x="4" y="34"/>
                  <a:pt x="1" y="36"/>
                </a:cubicBezTo>
                <a:close/>
                <a:moveTo>
                  <a:pt x="372" y="36"/>
                </a:moveTo>
                <a:cubicBezTo>
                  <a:pt x="372" y="35"/>
                  <a:pt x="372" y="35"/>
                  <a:pt x="372" y="35"/>
                </a:cubicBezTo>
                <a:cubicBezTo>
                  <a:pt x="374" y="36"/>
                  <a:pt x="376" y="36"/>
                  <a:pt x="379" y="36"/>
                </a:cubicBezTo>
                <a:cubicBezTo>
                  <a:pt x="380" y="38"/>
                  <a:pt x="382" y="38"/>
                  <a:pt x="383" y="38"/>
                </a:cubicBezTo>
                <a:cubicBezTo>
                  <a:pt x="379" y="38"/>
                  <a:pt x="375" y="38"/>
                  <a:pt x="372" y="36"/>
                </a:cubicBezTo>
                <a:close/>
                <a:moveTo>
                  <a:pt x="360" y="14"/>
                </a:moveTo>
                <a:cubicBezTo>
                  <a:pt x="373" y="14"/>
                  <a:pt x="373" y="14"/>
                  <a:pt x="373" y="14"/>
                </a:cubicBezTo>
                <a:cubicBezTo>
                  <a:pt x="383" y="15"/>
                  <a:pt x="383" y="15"/>
                  <a:pt x="383" y="15"/>
                </a:cubicBezTo>
                <a:lnTo>
                  <a:pt x="360" y="14"/>
                </a:lnTo>
                <a:close/>
                <a:moveTo>
                  <a:pt x="315" y="47"/>
                </a:moveTo>
                <a:cubicBezTo>
                  <a:pt x="336" y="47"/>
                  <a:pt x="336" y="47"/>
                  <a:pt x="336" y="47"/>
                </a:cubicBezTo>
                <a:cubicBezTo>
                  <a:pt x="343" y="46"/>
                  <a:pt x="350" y="46"/>
                  <a:pt x="358" y="46"/>
                </a:cubicBezTo>
                <a:cubicBezTo>
                  <a:pt x="336" y="47"/>
                  <a:pt x="336" y="47"/>
                  <a:pt x="336" y="47"/>
                </a:cubicBezTo>
                <a:cubicBezTo>
                  <a:pt x="329" y="47"/>
                  <a:pt x="322" y="47"/>
                  <a:pt x="315" y="47"/>
                </a:cubicBezTo>
                <a:close/>
                <a:moveTo>
                  <a:pt x="107" y="7"/>
                </a:moveTo>
                <a:cubicBezTo>
                  <a:pt x="108" y="6"/>
                  <a:pt x="109" y="7"/>
                  <a:pt x="110" y="8"/>
                </a:cubicBezTo>
                <a:cubicBezTo>
                  <a:pt x="107" y="8"/>
                  <a:pt x="107" y="8"/>
                  <a:pt x="107" y="8"/>
                </a:cubicBezTo>
                <a:lnTo>
                  <a:pt x="107" y="7"/>
                </a:lnTo>
                <a:close/>
              </a:path>
            </a:pathLst>
          </a:custGeom>
          <a:solidFill>
            <a:schemeClr val="accent1"/>
          </a:solidFill>
          <a:ln w="9525">
            <a:noFill/>
            <a:round/>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zh-CN" altLang="en-US" sz="2800" b="1" dirty="0">
                <a:solidFill>
                  <a:srgbClr val="FFC000"/>
                </a:solidFill>
                <a:latin typeface="腾祥嘉丽准粗圆简" panose="01010104010101010101" pitchFamily="2" charset="-122"/>
                <a:ea typeface="腾祥嘉丽准粗圆简" panose="01010104010101010101" pitchFamily="2" charset="-122"/>
              </a:rPr>
              <a:t>壹</a:t>
            </a:r>
            <a:r>
              <a:rPr lang="en-US" altLang="zh-CN" sz="2800" b="1" dirty="0">
                <a:solidFill>
                  <a:srgbClr val="FFC000"/>
                </a:solidFill>
                <a:latin typeface="腾祥嘉丽准粗圆简" panose="01010104010101010101" pitchFamily="2" charset="-122"/>
                <a:ea typeface="腾祥嘉丽准粗圆简" panose="01010104010101010101" pitchFamily="2" charset="-122"/>
              </a:rPr>
              <a:t> </a:t>
            </a:r>
            <a:r>
              <a:rPr lang="zh-CN" altLang="en-US" sz="2800" b="1" dirty="0">
                <a:solidFill>
                  <a:srgbClr val="FFC000"/>
                </a:solidFill>
                <a:latin typeface="腾祥嘉丽准粗圆简" panose="01010104010101010101" pitchFamily="2" charset="-122"/>
                <a:ea typeface="腾祥嘉丽准粗圆简" panose="01010104010101010101" pitchFamily="2" charset="-122"/>
              </a:rPr>
              <a:t>：</a:t>
            </a:r>
            <a:r>
              <a:rPr lang="zh-CN" altLang="en-US" sz="2800" b="1" dirty="0">
                <a:solidFill>
                  <a:srgbClr val="FF0000"/>
                </a:solidFill>
                <a:latin typeface="腾祥嘉丽准粗圆简" panose="01010104010101010101" pitchFamily="2" charset="-122"/>
                <a:ea typeface="腾祥嘉丽准粗圆简" panose="01010104010101010101" pitchFamily="2" charset="-122"/>
              </a:rPr>
              <a:t>主题目标</a:t>
            </a:r>
            <a:endParaRPr lang="zh-CN" altLang="en-US" sz="2800" b="1" dirty="0">
              <a:solidFill>
                <a:srgbClr val="FF0000"/>
              </a:solidFill>
              <a:latin typeface="腾祥嘉丽准粗圆简" panose="01010104010101010101" pitchFamily="2" charset="-122"/>
              <a:ea typeface="腾祥嘉丽准粗圆简" panose="01010104010101010101" pitchFamily="2" charset="-122"/>
            </a:endParaRPr>
          </a:p>
        </p:txBody>
      </p:sp>
      <p:grpSp>
        <p:nvGrpSpPr>
          <p:cNvPr id="11" name="组合 10"/>
          <p:cNvGrpSpPr/>
          <p:nvPr/>
        </p:nvGrpSpPr>
        <p:grpSpPr>
          <a:xfrm>
            <a:off x="73027" y="1297448"/>
            <a:ext cx="873125" cy="4262756"/>
            <a:chOff x="165339" y="-103386"/>
            <a:chExt cx="1188569" cy="7734156"/>
          </a:xfrm>
        </p:grpSpPr>
        <p:grpSp>
          <p:nvGrpSpPr>
            <p:cNvPr id="14" name="组合 13"/>
            <p:cNvGrpSpPr/>
            <p:nvPr/>
          </p:nvGrpSpPr>
          <p:grpSpPr>
            <a:xfrm>
              <a:off x="165339" y="9522"/>
              <a:ext cx="1188569" cy="7621248"/>
              <a:chOff x="165339" y="9522"/>
              <a:chExt cx="1188569" cy="7621248"/>
            </a:xfrm>
          </p:grpSpPr>
          <p:sp>
            <p:nvSpPr>
              <p:cNvPr id="23" name="箭头: 五边形 34"/>
              <p:cNvSpPr/>
              <p:nvPr/>
            </p:nvSpPr>
            <p:spPr>
              <a:xfrm rot="16200000">
                <a:off x="-1582194" y="1778664"/>
                <a:ext cx="4705242" cy="1166958"/>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箭头: 五边形 37"/>
              <p:cNvSpPr/>
              <p:nvPr/>
            </p:nvSpPr>
            <p:spPr>
              <a:xfrm rot="5400000">
                <a:off x="-698380" y="5578482"/>
                <a:ext cx="2916006" cy="1188569"/>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5" name="文本框 24"/>
            <p:cNvSpPr txBox="1"/>
            <p:nvPr/>
          </p:nvSpPr>
          <p:spPr>
            <a:xfrm>
              <a:off x="181763" y="-103386"/>
              <a:ext cx="903312" cy="4333108"/>
            </a:xfrm>
            <a:prstGeom prst="rect">
              <a:avLst/>
            </a:prstGeom>
            <a:noFill/>
          </p:spPr>
          <p:txBody>
            <a:bodyPr wrap="square" rtlCol="0">
              <a:noAutofit/>
            </a:bodyPr>
            <a:p>
              <a:endParaRPr lang="en-US" altLang="zh-CN" sz="4400" dirty="0">
                <a:solidFill>
                  <a:schemeClr val="bg1"/>
                </a:solidFill>
                <a:latin typeface="华文隶书" panose="02010800040101010101" pitchFamily="2" charset="-122"/>
                <a:ea typeface="华文隶书" panose="02010800040101010101" pitchFamily="2" charset="-122"/>
              </a:endParaRPr>
            </a:p>
            <a:p>
              <a:r>
                <a:rPr lang="zh-CN" altLang="en-US" sz="4400" dirty="0">
                  <a:solidFill>
                    <a:schemeClr val="bg1"/>
                  </a:solidFill>
                  <a:latin typeface="华文隶书" panose="02010800040101010101" pitchFamily="2" charset="-122"/>
                  <a:ea typeface="华文隶书" panose="02010800040101010101" pitchFamily="2" charset="-122"/>
                </a:rPr>
                <a:t>主题目标</a:t>
              </a:r>
              <a:endParaRPr lang="zh-CN" altLang="en-US" sz="4400" dirty="0">
                <a:solidFill>
                  <a:schemeClr val="bg1"/>
                </a:solidFill>
                <a:latin typeface="华文隶书" panose="02010800040101010101" pitchFamily="2" charset="-122"/>
                <a:ea typeface="华文隶书" panose="02010800040101010101" pitchFamily="2" charset="-122"/>
              </a:endParaRPr>
            </a:p>
          </p:txBody>
        </p:sp>
      </p:grpSp>
      <p:sp>
        <p:nvSpPr>
          <p:cNvPr id="100" name="文本框 99"/>
          <p:cNvSpPr txBox="1"/>
          <p:nvPr/>
        </p:nvSpPr>
        <p:spPr>
          <a:xfrm>
            <a:off x="1149350" y="631825"/>
            <a:ext cx="5723255" cy="665480"/>
          </a:xfrm>
          <a:prstGeom prst="rect">
            <a:avLst/>
          </a:prstGeom>
        </p:spPr>
        <p:style>
          <a:lnRef idx="2">
            <a:schemeClr val="dk1"/>
          </a:lnRef>
          <a:fillRef idx="1">
            <a:schemeClr val="lt1"/>
          </a:fillRef>
          <a:effectRef idx="0">
            <a:schemeClr val="dk1"/>
          </a:effectRef>
          <a:fontRef idx="minor">
            <a:schemeClr val="dk1"/>
          </a:fontRef>
        </p:style>
        <p:txBody>
          <a:bodyPr wrap="square">
            <a:noAutofit/>
          </a:bodyPr>
          <a:p>
            <a:pPr indent="266700"/>
            <a:r>
              <a:rPr lang="zh-CN" altLang="en-US" sz="3600" b="1">
                <a:highlight>
                  <a:srgbClr val="FFFF00"/>
                </a:highlight>
                <a:ea typeface="宋体" panose="02010600030101010101" pitchFamily="2" charset="-122"/>
              </a:rPr>
              <a:t>依据</a:t>
            </a:r>
            <a:r>
              <a:rPr lang="en-US" altLang="zh-CN" sz="3600" b="1">
                <a:highlight>
                  <a:srgbClr val="FFFF00"/>
                </a:highlight>
                <a:ea typeface="宋体" panose="02010600030101010101" pitchFamily="2" charset="-122"/>
              </a:rPr>
              <a:t>2022</a:t>
            </a:r>
            <a:r>
              <a:rPr lang="zh-CN" altLang="en-US" sz="3600" b="1">
                <a:highlight>
                  <a:srgbClr val="FFFF00"/>
                </a:highlight>
                <a:ea typeface="宋体" panose="02010600030101010101" pitchFamily="2" charset="-122"/>
              </a:rPr>
              <a:t>年新课程标准</a:t>
            </a:r>
            <a:endParaRPr lang="zh-CN" sz="3600" b="1">
              <a:highlight>
                <a:srgbClr val="FFFF00"/>
              </a:highlight>
              <a:ea typeface="宋体" panose="02010600030101010101" pitchFamily="2" charset="-122"/>
            </a:endParaRPr>
          </a:p>
          <a:p>
            <a:pPr indent="266700"/>
            <a:endParaRPr lang="zh-CN" altLang="en-US" sz="3200" b="0">
              <a:ea typeface="宋体" panose="02010600030101010101" pitchFamily="2" charset="-122"/>
            </a:endParaRPr>
          </a:p>
        </p:txBody>
      </p:sp>
      <p:sp>
        <p:nvSpPr>
          <p:cNvPr id="91" name="文本框 90"/>
          <p:cNvSpPr txBox="1"/>
          <p:nvPr>
            <p:custDataLst>
              <p:tags r:id="rId1"/>
            </p:custDataLst>
          </p:nvPr>
        </p:nvSpPr>
        <p:spPr>
          <a:xfrm>
            <a:off x="1085215" y="1695450"/>
            <a:ext cx="9940290" cy="1270635"/>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p>
            <a:pPr indent="266700"/>
            <a:r>
              <a:rPr lang="en-US" altLang="zh-CN" sz="2400" b="1" dirty="0" smtClean="0">
                <a:latin typeface="微软雅黑" panose="020B0503020204020204" charset="-122"/>
                <a:ea typeface="微软雅黑" panose="020B0503020204020204" charset="-122"/>
                <a:sym typeface="+mn-ea"/>
              </a:rPr>
              <a:t>了解“两弹一星”和杂交水稻等，认识科学技术的重要作用。</a:t>
            </a:r>
            <a:endParaRPr kumimoji="0" lang="en-US" altLang="zh-CN" sz="2400" b="1" i="0" u="none" strike="noStrike" cap="none" spc="0" normalizeH="0" baseline="0" dirty="0" smtClean="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mn-ea"/>
            </a:endParaRPr>
          </a:p>
          <a:p>
            <a:pPr indent="266700"/>
            <a:r>
              <a:rPr lang="zh-CN" altLang="en-US" sz="2400" b="1">
                <a:highlight>
                  <a:srgbClr val="FFFF00"/>
                </a:highlight>
                <a:latin typeface="Times New Roman" panose="02020603050405020304" pitchFamily="18" charset="0"/>
                <a:cs typeface="Times New Roman" panose="02020603050405020304" pitchFamily="18" charset="0"/>
                <a:sym typeface="+mn-ea"/>
              </a:rPr>
              <a:t>（史料实证、历史解释</a:t>
            </a:r>
            <a:r>
              <a:rPr lang="zh-CN" altLang="en-US" sz="2400" b="1" dirty="0" smtClean="0">
                <a:highlight>
                  <a:srgbClr val="FFFF00"/>
                </a:highlight>
                <a:latin typeface="微软雅黑" panose="020B0503020204020204" charset="-122"/>
                <a:ea typeface="微软雅黑" panose="020B0503020204020204" charset="-122"/>
                <a:sym typeface="+mn-ea"/>
              </a:rPr>
              <a:t>）</a:t>
            </a:r>
            <a:r>
              <a:rPr lang="en-US" altLang="zh-CN" sz="2400" b="1" dirty="0" smtClean="0">
                <a:highlight>
                  <a:srgbClr val="FFFF00"/>
                </a:highlight>
                <a:latin typeface="微软雅黑" panose="020B0503020204020204" charset="-122"/>
                <a:ea typeface="微软雅黑" panose="020B0503020204020204" charset="-122"/>
                <a:sym typeface="+mn-ea"/>
              </a:rPr>
              <a:t>。</a:t>
            </a:r>
            <a:endParaRPr lang="en-US" altLang="zh-CN" sz="2400" b="1" dirty="0" smtClean="0">
              <a:highlight>
                <a:srgbClr val="FFFF00"/>
              </a:highlight>
              <a:latin typeface="微软雅黑" panose="020B0503020204020204" charset="-122"/>
              <a:ea typeface="微软雅黑" panose="020B0503020204020204" charset="-122"/>
              <a:cs typeface="Times New Roman" panose="02020603050405020304" pitchFamily="18" charset="0"/>
              <a:sym typeface="+mn-ea"/>
            </a:endParaRPr>
          </a:p>
        </p:txBody>
      </p:sp>
      <p:sp>
        <p:nvSpPr>
          <p:cNvPr id="7" name="文本框 6"/>
          <p:cNvSpPr txBox="1"/>
          <p:nvPr/>
        </p:nvSpPr>
        <p:spPr>
          <a:xfrm>
            <a:off x="1085215" y="4192270"/>
            <a:ext cx="9977755" cy="1198880"/>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p>
            <a:pPr indent="266700"/>
            <a:r>
              <a:rPr lang="en-US" altLang="zh-CN" sz="2400" b="1" dirty="0" smtClean="0">
                <a:latin typeface="微软雅黑" panose="020B0503020204020204" charset="-122"/>
                <a:ea typeface="微软雅黑" panose="020B0503020204020204" charset="-122"/>
                <a:sym typeface="+mn-ea"/>
              </a:rPr>
              <a:t>从衣、食、住、行、用等方面的变化，了解经济的快速发展和人民生活水平的提高。</a:t>
            </a:r>
            <a:endParaRPr kumimoji="0" lang="en-US" altLang="zh-CN" sz="2400" b="1" i="0" u="none" strike="noStrike" cap="none" spc="0" normalizeH="0" baseline="0" dirty="0" smtClean="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mn-ea"/>
            </a:endParaRPr>
          </a:p>
          <a:p>
            <a:pPr indent="266700"/>
            <a:r>
              <a:rPr lang="zh-CN" altLang="en-US" sz="2400" b="1" dirty="0" smtClean="0">
                <a:highlight>
                  <a:srgbClr val="FFFF00"/>
                </a:highlight>
                <a:latin typeface="微软雅黑" panose="020B0503020204020204" charset="-122"/>
                <a:ea typeface="微软雅黑" panose="020B0503020204020204" charset="-122"/>
                <a:sym typeface="+mn-ea"/>
              </a:rPr>
              <a:t>（唯物史观，时空史观）</a:t>
            </a:r>
            <a:endParaRPr lang="zh-CN" altLang="en-US" sz="2400" b="1" dirty="0" smtClean="0">
              <a:solidFill>
                <a:schemeClr val="dk1"/>
              </a:solidFill>
              <a:highlight>
                <a:srgbClr val="FFFF00"/>
              </a:highlight>
              <a:latin typeface="微软雅黑" panose="020B0503020204020204" charset="-122"/>
              <a:ea typeface="微软雅黑" panose="020B0503020204020204" charset="-122"/>
              <a:cs typeface="微软雅黑" panose="020B0503020204020204" charset="-122"/>
              <a:sym typeface="+mn-ea"/>
            </a:endParaRPr>
          </a:p>
        </p:txBody>
      </p:sp>
    </p:spTree>
    <p:custDataLst>
      <p:tags r:id="rId2"/>
    </p:custDataLst>
  </p:cSld>
  <p:clrMapOvr>
    <a:masterClrMapping/>
  </p:clrMapOvr>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3" name="组合 22"/>
          <p:cNvGrpSpPr/>
          <p:nvPr/>
        </p:nvGrpSpPr>
        <p:grpSpPr>
          <a:xfrm>
            <a:off x="235585" y="916305"/>
            <a:ext cx="5641340" cy="2772410"/>
            <a:chOff x="897" y="1673"/>
            <a:chExt cx="8884" cy="4366"/>
          </a:xfrm>
        </p:grpSpPr>
        <p:pic>
          <p:nvPicPr>
            <p:cNvPr id="2" name="图片 1"/>
            <p:cNvPicPr>
              <a:picLocks noChangeAspect="1"/>
            </p:cNvPicPr>
            <p:nvPr>
              <p:custDataLst>
                <p:tags r:id="rId1"/>
              </p:custDataLst>
            </p:nvPr>
          </p:nvPicPr>
          <p:blipFill>
            <a:blip r:embed="rId2"/>
            <a:stretch>
              <a:fillRect/>
            </a:stretch>
          </p:blipFill>
          <p:spPr>
            <a:xfrm>
              <a:off x="975" y="1673"/>
              <a:ext cx="8310" cy="4367"/>
            </a:xfrm>
            <a:prstGeom prst="rect">
              <a:avLst/>
            </a:prstGeom>
          </p:spPr>
        </p:pic>
        <p:sp>
          <p:nvSpPr>
            <p:cNvPr id="22" name="任意多边形 21"/>
            <p:cNvSpPr/>
            <p:nvPr/>
          </p:nvSpPr>
          <p:spPr>
            <a:xfrm>
              <a:off x="897" y="3320"/>
              <a:ext cx="8885" cy="1470"/>
            </a:xfrm>
            <a:custGeom>
              <a:avLst/>
              <a:gdLst>
                <a:gd name="connisteX0" fmla="*/ 4894562 w 5641908"/>
                <a:gd name="connsiteY0" fmla="*/ 595206 h 933732"/>
                <a:gd name="connisteX1" fmla="*/ 4873607 w 5641908"/>
                <a:gd name="connsiteY1" fmla="*/ 668231 h 933732"/>
                <a:gd name="connisteX2" fmla="*/ 4852652 w 5641908"/>
                <a:gd name="connsiteY2" fmla="*/ 741256 h 933732"/>
                <a:gd name="connisteX3" fmla="*/ 4925677 w 5641908"/>
                <a:gd name="connsiteY3" fmla="*/ 814281 h 933732"/>
                <a:gd name="connisteX4" fmla="*/ 4998702 w 5641908"/>
                <a:gd name="connsiteY4" fmla="*/ 846031 h 933732"/>
                <a:gd name="connisteX5" fmla="*/ 5071727 w 5641908"/>
                <a:gd name="connsiteY5" fmla="*/ 877146 h 933732"/>
                <a:gd name="connisteX6" fmla="*/ 5165707 w 5641908"/>
                <a:gd name="connsiteY6" fmla="*/ 908261 h 933732"/>
                <a:gd name="connisteX7" fmla="*/ 5238732 w 5641908"/>
                <a:gd name="connsiteY7" fmla="*/ 929216 h 933732"/>
                <a:gd name="connisteX8" fmla="*/ 5311757 w 5641908"/>
                <a:gd name="connsiteY8" fmla="*/ 929216 h 933732"/>
                <a:gd name="connisteX9" fmla="*/ 5395577 w 5641908"/>
                <a:gd name="connsiteY9" fmla="*/ 929216 h 933732"/>
                <a:gd name="connisteX10" fmla="*/ 5468602 w 5641908"/>
                <a:gd name="connsiteY10" fmla="*/ 877146 h 933732"/>
                <a:gd name="connisteX11" fmla="*/ 5551787 w 5641908"/>
                <a:gd name="connsiteY11" fmla="*/ 814281 h 933732"/>
                <a:gd name="connisteX12" fmla="*/ 5624812 w 5641908"/>
                <a:gd name="connsiteY12" fmla="*/ 731096 h 933732"/>
                <a:gd name="connisteX13" fmla="*/ 5634972 w 5641908"/>
                <a:gd name="connsiteY13" fmla="*/ 658071 h 933732"/>
                <a:gd name="connisteX14" fmla="*/ 5634972 w 5641908"/>
                <a:gd name="connsiteY14" fmla="*/ 585046 h 933732"/>
                <a:gd name="connisteX15" fmla="*/ 5561947 w 5641908"/>
                <a:gd name="connsiteY15" fmla="*/ 522816 h 933732"/>
                <a:gd name="connisteX16" fmla="*/ 5488922 w 5641908"/>
                <a:gd name="connsiteY16" fmla="*/ 459951 h 933732"/>
                <a:gd name="connisteX17" fmla="*/ 5415897 w 5641908"/>
                <a:gd name="connsiteY17" fmla="*/ 407881 h 933732"/>
                <a:gd name="connisteX18" fmla="*/ 5322552 w 5641908"/>
                <a:gd name="connsiteY18" fmla="*/ 376766 h 933732"/>
                <a:gd name="connisteX19" fmla="*/ 5249527 w 5641908"/>
                <a:gd name="connsiteY19" fmla="*/ 313901 h 933732"/>
                <a:gd name="connisteX20" fmla="*/ 5176502 w 5641908"/>
                <a:gd name="connsiteY20" fmla="*/ 261831 h 933732"/>
                <a:gd name="connisteX21" fmla="*/ 5103477 w 5641908"/>
                <a:gd name="connsiteY21" fmla="*/ 219921 h 933732"/>
                <a:gd name="connisteX22" fmla="*/ 5019657 w 5641908"/>
                <a:gd name="connsiteY22" fmla="*/ 178646 h 933732"/>
                <a:gd name="connisteX23" fmla="*/ 4936472 w 5641908"/>
                <a:gd name="connsiteY23" fmla="*/ 136736 h 933732"/>
                <a:gd name="connisteX24" fmla="*/ 4863447 w 5641908"/>
                <a:gd name="connsiteY24" fmla="*/ 105621 h 933732"/>
                <a:gd name="connisteX25" fmla="*/ 4779627 w 5641908"/>
                <a:gd name="connsiteY25" fmla="*/ 94826 h 933732"/>
                <a:gd name="connisteX26" fmla="*/ 4707237 w 5641908"/>
                <a:gd name="connsiteY26" fmla="*/ 84666 h 933732"/>
                <a:gd name="connisteX27" fmla="*/ 4623417 w 5641908"/>
                <a:gd name="connsiteY27" fmla="*/ 84666 h 933732"/>
                <a:gd name="connisteX28" fmla="*/ 4540232 w 5641908"/>
                <a:gd name="connsiteY28" fmla="*/ 84666 h 933732"/>
                <a:gd name="connisteX29" fmla="*/ 4467207 w 5641908"/>
                <a:gd name="connsiteY29" fmla="*/ 73871 h 933732"/>
                <a:gd name="connisteX30" fmla="*/ 4394182 w 5641908"/>
                <a:gd name="connsiteY30" fmla="*/ 52916 h 933732"/>
                <a:gd name="connisteX31" fmla="*/ 4321157 w 5641908"/>
                <a:gd name="connsiteY31" fmla="*/ 32596 h 933732"/>
                <a:gd name="connisteX32" fmla="*/ 4237337 w 5641908"/>
                <a:gd name="connsiteY32" fmla="*/ 21801 h 933732"/>
                <a:gd name="connisteX33" fmla="*/ 4164312 w 5641908"/>
                <a:gd name="connsiteY33" fmla="*/ 21801 h 933732"/>
                <a:gd name="connisteX34" fmla="*/ 4091287 w 5641908"/>
                <a:gd name="connsiteY34" fmla="*/ 11641 h 933732"/>
                <a:gd name="connisteX35" fmla="*/ 4018897 w 5641908"/>
                <a:gd name="connsiteY35" fmla="*/ 11641 h 933732"/>
                <a:gd name="connisteX36" fmla="*/ 3945872 w 5641908"/>
                <a:gd name="connsiteY36" fmla="*/ 846 h 933732"/>
                <a:gd name="connisteX37" fmla="*/ 3862052 w 5641908"/>
                <a:gd name="connsiteY37" fmla="*/ 846 h 933732"/>
                <a:gd name="connisteX38" fmla="*/ 3778867 w 5641908"/>
                <a:gd name="connsiteY38" fmla="*/ 846 h 933732"/>
                <a:gd name="connisteX39" fmla="*/ 3705842 w 5641908"/>
                <a:gd name="connsiteY39" fmla="*/ 846 h 933732"/>
                <a:gd name="connisteX40" fmla="*/ 3632817 w 5641908"/>
                <a:gd name="connsiteY40" fmla="*/ 846 h 933732"/>
                <a:gd name="connisteX41" fmla="*/ 3559792 w 5641908"/>
                <a:gd name="connsiteY41" fmla="*/ 846 h 933732"/>
                <a:gd name="connisteX42" fmla="*/ 3475972 w 5641908"/>
                <a:gd name="connsiteY42" fmla="*/ 846 h 933732"/>
                <a:gd name="connisteX43" fmla="*/ 3402947 w 5641908"/>
                <a:gd name="connsiteY43" fmla="*/ 846 h 933732"/>
                <a:gd name="connisteX44" fmla="*/ 3309602 w 5641908"/>
                <a:gd name="connsiteY44" fmla="*/ 11641 h 933732"/>
                <a:gd name="connisteX45" fmla="*/ 3236577 w 5641908"/>
                <a:gd name="connsiteY45" fmla="*/ 11641 h 933732"/>
                <a:gd name="connisteX46" fmla="*/ 3163552 w 5641908"/>
                <a:gd name="connsiteY46" fmla="*/ 21801 h 933732"/>
                <a:gd name="connisteX47" fmla="*/ 3090527 w 5641908"/>
                <a:gd name="connsiteY47" fmla="*/ 21801 h 933732"/>
                <a:gd name="connisteX48" fmla="*/ 3017502 w 5641908"/>
                <a:gd name="connsiteY48" fmla="*/ 21801 h 933732"/>
                <a:gd name="connisteX49" fmla="*/ 2944477 w 5641908"/>
                <a:gd name="connsiteY49" fmla="*/ 21801 h 933732"/>
                <a:gd name="connisteX50" fmla="*/ 2871452 w 5641908"/>
                <a:gd name="connsiteY50" fmla="*/ 32596 h 933732"/>
                <a:gd name="connisteX51" fmla="*/ 2798427 w 5641908"/>
                <a:gd name="connsiteY51" fmla="*/ 32596 h 933732"/>
                <a:gd name="connisteX52" fmla="*/ 2704447 w 5641908"/>
                <a:gd name="connsiteY52" fmla="*/ 32596 h 933732"/>
                <a:gd name="connisteX53" fmla="*/ 2631422 w 5641908"/>
                <a:gd name="connsiteY53" fmla="*/ 32596 h 933732"/>
                <a:gd name="connisteX54" fmla="*/ 2548237 w 5641908"/>
                <a:gd name="connsiteY54" fmla="*/ 32596 h 933732"/>
                <a:gd name="connisteX55" fmla="*/ 2464417 w 5641908"/>
                <a:gd name="connsiteY55" fmla="*/ 32596 h 933732"/>
                <a:gd name="connisteX56" fmla="*/ 2391392 w 5641908"/>
                <a:gd name="connsiteY56" fmla="*/ 32596 h 933732"/>
                <a:gd name="connisteX57" fmla="*/ 2318367 w 5641908"/>
                <a:gd name="connsiteY57" fmla="*/ 32596 h 933732"/>
                <a:gd name="connisteX58" fmla="*/ 2245342 w 5641908"/>
                <a:gd name="connsiteY58" fmla="*/ 32596 h 933732"/>
                <a:gd name="connisteX59" fmla="*/ 2172317 w 5641908"/>
                <a:gd name="connsiteY59" fmla="*/ 21801 h 933732"/>
                <a:gd name="connisteX60" fmla="*/ 2099292 w 5641908"/>
                <a:gd name="connsiteY60" fmla="*/ 21801 h 933732"/>
                <a:gd name="connisteX61" fmla="*/ 2005947 w 5641908"/>
                <a:gd name="connsiteY61" fmla="*/ 21801 h 933732"/>
                <a:gd name="connisteX62" fmla="*/ 1922127 w 5641908"/>
                <a:gd name="connsiteY62" fmla="*/ 21801 h 933732"/>
                <a:gd name="connisteX63" fmla="*/ 1849102 w 5641908"/>
                <a:gd name="connsiteY63" fmla="*/ 21801 h 933732"/>
                <a:gd name="connisteX64" fmla="*/ 1755122 w 5641908"/>
                <a:gd name="connsiteY64" fmla="*/ 21801 h 933732"/>
                <a:gd name="connisteX65" fmla="*/ 1682097 w 5641908"/>
                <a:gd name="connsiteY65" fmla="*/ 21801 h 933732"/>
                <a:gd name="connisteX66" fmla="*/ 1609707 w 5641908"/>
                <a:gd name="connsiteY66" fmla="*/ 21801 h 933732"/>
                <a:gd name="connisteX67" fmla="*/ 1525887 w 5641908"/>
                <a:gd name="connsiteY67" fmla="*/ 21801 h 933732"/>
                <a:gd name="connisteX68" fmla="*/ 1452862 w 5641908"/>
                <a:gd name="connsiteY68" fmla="*/ 21801 h 933732"/>
                <a:gd name="connisteX69" fmla="*/ 1379837 w 5641908"/>
                <a:gd name="connsiteY69" fmla="*/ 21801 h 933732"/>
                <a:gd name="connisteX70" fmla="*/ 1306812 w 5641908"/>
                <a:gd name="connsiteY70" fmla="*/ 21801 h 933732"/>
                <a:gd name="connisteX71" fmla="*/ 1233787 w 5641908"/>
                <a:gd name="connsiteY71" fmla="*/ 21801 h 933732"/>
                <a:gd name="connisteX72" fmla="*/ 1160762 w 5641908"/>
                <a:gd name="connsiteY72" fmla="*/ 32596 h 933732"/>
                <a:gd name="connisteX73" fmla="*/ 1056622 w 5641908"/>
                <a:gd name="connsiteY73" fmla="*/ 32596 h 933732"/>
                <a:gd name="connisteX74" fmla="*/ 983597 w 5641908"/>
                <a:gd name="connsiteY74" fmla="*/ 32596 h 933732"/>
                <a:gd name="connisteX75" fmla="*/ 910572 w 5641908"/>
                <a:gd name="connsiteY75" fmla="*/ 42756 h 933732"/>
                <a:gd name="connisteX76" fmla="*/ 827387 w 5641908"/>
                <a:gd name="connsiteY76" fmla="*/ 42756 h 933732"/>
                <a:gd name="connisteX77" fmla="*/ 754362 w 5641908"/>
                <a:gd name="connsiteY77" fmla="*/ 42756 h 933732"/>
                <a:gd name="connisteX78" fmla="*/ 681337 w 5641908"/>
                <a:gd name="connsiteY78" fmla="*/ 42756 h 933732"/>
                <a:gd name="connisteX79" fmla="*/ 608312 w 5641908"/>
                <a:gd name="connsiteY79" fmla="*/ 52916 h 933732"/>
                <a:gd name="connisteX80" fmla="*/ 514332 w 5641908"/>
                <a:gd name="connsiteY80" fmla="*/ 52916 h 933732"/>
                <a:gd name="connisteX81" fmla="*/ 431147 w 5641908"/>
                <a:gd name="connsiteY81" fmla="*/ 52916 h 933732"/>
                <a:gd name="connisteX82" fmla="*/ 358122 w 5641908"/>
                <a:gd name="connsiteY82" fmla="*/ 63711 h 933732"/>
                <a:gd name="connisteX83" fmla="*/ 285097 w 5641908"/>
                <a:gd name="connsiteY83" fmla="*/ 63711 h 933732"/>
                <a:gd name="connisteX84" fmla="*/ 212072 w 5641908"/>
                <a:gd name="connsiteY84" fmla="*/ 73871 h 933732"/>
                <a:gd name="connisteX85" fmla="*/ 139047 w 5641908"/>
                <a:gd name="connsiteY85" fmla="*/ 73871 h 933732"/>
                <a:gd name="connisteX86" fmla="*/ 66022 w 5641908"/>
                <a:gd name="connsiteY86" fmla="*/ 94826 h 933732"/>
                <a:gd name="connisteX87" fmla="*/ 3157 w 5641908"/>
                <a:gd name="connsiteY87" fmla="*/ 167851 h 933732"/>
                <a:gd name="connisteX88" fmla="*/ 24112 w 5641908"/>
                <a:gd name="connsiteY88" fmla="*/ 240876 h 933732"/>
                <a:gd name="connisteX89" fmla="*/ 107297 w 5641908"/>
                <a:gd name="connsiteY89" fmla="*/ 292946 h 933732"/>
                <a:gd name="connisteX90" fmla="*/ 201277 w 5641908"/>
                <a:gd name="connsiteY90" fmla="*/ 324061 h 933732"/>
                <a:gd name="connisteX91" fmla="*/ 274302 w 5641908"/>
                <a:gd name="connsiteY91" fmla="*/ 334856 h 933732"/>
                <a:gd name="connisteX92" fmla="*/ 347327 w 5641908"/>
                <a:gd name="connsiteY92" fmla="*/ 334856 h 933732"/>
                <a:gd name="connisteX93" fmla="*/ 420352 w 5641908"/>
                <a:gd name="connsiteY93" fmla="*/ 334856 h 933732"/>
                <a:gd name="connisteX94" fmla="*/ 493377 w 5641908"/>
                <a:gd name="connsiteY94" fmla="*/ 324061 h 933732"/>
                <a:gd name="connisteX95" fmla="*/ 577197 w 5641908"/>
                <a:gd name="connsiteY95" fmla="*/ 313901 h 933732"/>
                <a:gd name="connisteX96" fmla="*/ 660382 w 5641908"/>
                <a:gd name="connsiteY96" fmla="*/ 303741 h 933732"/>
                <a:gd name="connisteX97" fmla="*/ 743567 w 5641908"/>
                <a:gd name="connsiteY97" fmla="*/ 303741 h 933732"/>
                <a:gd name="connisteX98" fmla="*/ 816592 w 5641908"/>
                <a:gd name="connsiteY98" fmla="*/ 303741 h 933732"/>
                <a:gd name="connisteX99" fmla="*/ 889617 w 5641908"/>
                <a:gd name="connsiteY99" fmla="*/ 303741 h 933732"/>
                <a:gd name="connisteX100" fmla="*/ 962642 w 5641908"/>
                <a:gd name="connsiteY100" fmla="*/ 303741 h 933732"/>
                <a:gd name="connisteX101" fmla="*/ 1046462 w 5641908"/>
                <a:gd name="connsiteY101" fmla="*/ 303741 h 933732"/>
                <a:gd name="connisteX102" fmla="*/ 1129647 w 5641908"/>
                <a:gd name="connsiteY102" fmla="*/ 303741 h 933732"/>
                <a:gd name="connisteX103" fmla="*/ 1202672 w 5641908"/>
                <a:gd name="connsiteY103" fmla="*/ 303741 h 933732"/>
                <a:gd name="connisteX104" fmla="*/ 1317607 w 5641908"/>
                <a:gd name="connsiteY104" fmla="*/ 303741 h 933732"/>
                <a:gd name="connisteX105" fmla="*/ 1390632 w 5641908"/>
                <a:gd name="connsiteY105" fmla="*/ 303741 h 933732"/>
                <a:gd name="connisteX106" fmla="*/ 1473817 w 5641908"/>
                <a:gd name="connsiteY106" fmla="*/ 303741 h 933732"/>
                <a:gd name="connisteX107" fmla="*/ 1598912 w 5641908"/>
                <a:gd name="connsiteY107" fmla="*/ 303741 h 933732"/>
                <a:gd name="connisteX108" fmla="*/ 1671937 w 5641908"/>
                <a:gd name="connsiteY108" fmla="*/ 303741 h 933732"/>
                <a:gd name="connisteX109" fmla="*/ 1744962 w 5641908"/>
                <a:gd name="connsiteY109" fmla="*/ 303741 h 933732"/>
                <a:gd name="connisteX110" fmla="*/ 1817987 w 5641908"/>
                <a:gd name="connsiteY110" fmla="*/ 303741 h 933732"/>
                <a:gd name="connisteX111" fmla="*/ 1901172 w 5641908"/>
                <a:gd name="connsiteY111" fmla="*/ 303741 h 933732"/>
                <a:gd name="connisteX112" fmla="*/ 1974197 w 5641908"/>
                <a:gd name="connsiteY112" fmla="*/ 303741 h 933732"/>
                <a:gd name="connisteX113" fmla="*/ 2058017 w 5641908"/>
                <a:gd name="connsiteY113" fmla="*/ 303741 h 933732"/>
                <a:gd name="connisteX114" fmla="*/ 2131042 w 5641908"/>
                <a:gd name="connsiteY114" fmla="*/ 303741 h 933732"/>
                <a:gd name="connisteX115" fmla="*/ 2204067 w 5641908"/>
                <a:gd name="connsiteY115" fmla="*/ 303741 h 933732"/>
                <a:gd name="connisteX116" fmla="*/ 2277092 w 5641908"/>
                <a:gd name="connsiteY116" fmla="*/ 313901 h 933732"/>
                <a:gd name="connisteX117" fmla="*/ 2350117 w 5641908"/>
                <a:gd name="connsiteY117" fmla="*/ 324061 h 933732"/>
                <a:gd name="connisteX118" fmla="*/ 2454257 w 5641908"/>
                <a:gd name="connsiteY118" fmla="*/ 324061 h 933732"/>
                <a:gd name="connisteX119" fmla="*/ 2527282 w 5641908"/>
                <a:gd name="connsiteY119" fmla="*/ 324061 h 933732"/>
                <a:gd name="connisteX120" fmla="*/ 2600307 w 5641908"/>
                <a:gd name="connsiteY120" fmla="*/ 324061 h 933732"/>
                <a:gd name="connisteX121" fmla="*/ 2683492 w 5641908"/>
                <a:gd name="connsiteY121" fmla="*/ 324061 h 933732"/>
                <a:gd name="connisteX122" fmla="*/ 2767312 w 5641908"/>
                <a:gd name="connsiteY122" fmla="*/ 334856 h 933732"/>
                <a:gd name="connisteX123" fmla="*/ 2840337 w 5641908"/>
                <a:gd name="connsiteY123" fmla="*/ 334856 h 933732"/>
                <a:gd name="connisteX124" fmla="*/ 2913362 w 5641908"/>
                <a:gd name="connsiteY124" fmla="*/ 334856 h 933732"/>
                <a:gd name="connisteX125" fmla="*/ 3006707 w 5641908"/>
                <a:gd name="connsiteY125" fmla="*/ 334856 h 933732"/>
                <a:gd name="connisteX126" fmla="*/ 3100687 w 5641908"/>
                <a:gd name="connsiteY126" fmla="*/ 334856 h 933732"/>
                <a:gd name="connisteX127" fmla="*/ 3194667 w 5641908"/>
                <a:gd name="connsiteY127" fmla="*/ 334856 h 933732"/>
                <a:gd name="connisteX128" fmla="*/ 3267692 w 5641908"/>
                <a:gd name="connsiteY128" fmla="*/ 334856 h 933732"/>
                <a:gd name="connisteX129" fmla="*/ 3392787 w 5641908"/>
                <a:gd name="connsiteY129" fmla="*/ 334856 h 933732"/>
                <a:gd name="connisteX130" fmla="*/ 3496927 w 5641908"/>
                <a:gd name="connsiteY130" fmla="*/ 334856 h 933732"/>
                <a:gd name="connisteX131" fmla="*/ 3580747 w 5641908"/>
                <a:gd name="connsiteY131" fmla="*/ 334856 h 933732"/>
                <a:gd name="connisteX132" fmla="*/ 3663932 w 5641908"/>
                <a:gd name="connsiteY132" fmla="*/ 334856 h 933732"/>
                <a:gd name="connisteX133" fmla="*/ 3747117 w 5641908"/>
                <a:gd name="connsiteY133" fmla="*/ 324061 h 933732"/>
                <a:gd name="connisteX134" fmla="*/ 3841097 w 5641908"/>
                <a:gd name="connsiteY134" fmla="*/ 324061 h 933732"/>
                <a:gd name="connisteX135" fmla="*/ 3914122 w 5641908"/>
                <a:gd name="connsiteY135" fmla="*/ 324061 h 933732"/>
                <a:gd name="connisteX136" fmla="*/ 3987147 w 5641908"/>
                <a:gd name="connsiteY136" fmla="*/ 324061 h 933732"/>
                <a:gd name="connisteX137" fmla="*/ 4060172 w 5641908"/>
                <a:gd name="connsiteY137" fmla="*/ 324061 h 933732"/>
                <a:gd name="connisteX138" fmla="*/ 4133197 w 5641908"/>
                <a:gd name="connsiteY138" fmla="*/ 324061 h 933732"/>
                <a:gd name="connisteX139" fmla="*/ 4206222 w 5641908"/>
                <a:gd name="connsiteY139" fmla="*/ 313901 h 933732"/>
                <a:gd name="connisteX140" fmla="*/ 4290042 w 5641908"/>
                <a:gd name="connsiteY140" fmla="*/ 313901 h 933732"/>
                <a:gd name="connisteX141" fmla="*/ 4363067 w 5641908"/>
                <a:gd name="connsiteY141" fmla="*/ 313901 h 933732"/>
                <a:gd name="connisteX142" fmla="*/ 4446252 w 5641908"/>
                <a:gd name="connsiteY142" fmla="*/ 313901 h 933732"/>
                <a:gd name="connisteX143" fmla="*/ 4519277 w 5641908"/>
                <a:gd name="connsiteY143" fmla="*/ 324061 h 933732"/>
                <a:gd name="connisteX144" fmla="*/ 4592302 w 5641908"/>
                <a:gd name="connsiteY144" fmla="*/ 355811 h 933732"/>
                <a:gd name="connisteX145" fmla="*/ 4675487 w 5641908"/>
                <a:gd name="connsiteY145" fmla="*/ 386926 h 933732"/>
                <a:gd name="connisteX146" fmla="*/ 4759307 w 5641908"/>
                <a:gd name="connsiteY146" fmla="*/ 428836 h 933732"/>
                <a:gd name="connisteX147" fmla="*/ 4832332 w 5641908"/>
                <a:gd name="connsiteY147" fmla="*/ 459951 h 933732"/>
                <a:gd name="connisteX148" fmla="*/ 4873607 w 5641908"/>
                <a:gd name="connsiteY148" fmla="*/ 532976 h 933732"/>
                <a:gd name="connisteX149" fmla="*/ 4905357 w 5641908"/>
                <a:gd name="connsiteY149" fmla="*/ 606001 h 933732"/>
                <a:gd name="connisteX150" fmla="*/ 4852652 w 5641908"/>
                <a:gd name="connsiteY150" fmla="*/ 679026 h 933732"/>
                <a:gd name="connisteX151" fmla="*/ 4894562 w 5641908"/>
                <a:gd name="connsiteY151" fmla="*/ 606001 h 933732"/>
                <a:gd name="connisteX152" fmla="*/ 4894562 w 5641908"/>
                <a:gd name="connsiteY152" fmla="*/ 595206 h 93373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 ang="0">
                  <a:pos x="connisteX113" y="connsiteY113"/>
                </a:cxn>
                <a:cxn ang="0">
                  <a:pos x="connisteX114" y="connsiteY114"/>
                </a:cxn>
                <a:cxn ang="0">
                  <a:pos x="connisteX115" y="connsiteY115"/>
                </a:cxn>
                <a:cxn ang="0">
                  <a:pos x="connisteX116" y="connsiteY116"/>
                </a:cxn>
                <a:cxn ang="0">
                  <a:pos x="connisteX117" y="connsiteY117"/>
                </a:cxn>
                <a:cxn ang="0">
                  <a:pos x="connisteX118" y="connsiteY118"/>
                </a:cxn>
                <a:cxn ang="0">
                  <a:pos x="connisteX119" y="connsiteY119"/>
                </a:cxn>
                <a:cxn ang="0">
                  <a:pos x="connisteX120" y="connsiteY120"/>
                </a:cxn>
                <a:cxn ang="0">
                  <a:pos x="connisteX121" y="connsiteY121"/>
                </a:cxn>
                <a:cxn ang="0">
                  <a:pos x="connisteX122" y="connsiteY122"/>
                </a:cxn>
                <a:cxn ang="0">
                  <a:pos x="connisteX123" y="connsiteY123"/>
                </a:cxn>
                <a:cxn ang="0">
                  <a:pos x="connisteX124" y="connsiteY124"/>
                </a:cxn>
                <a:cxn ang="0">
                  <a:pos x="connisteX125" y="connsiteY125"/>
                </a:cxn>
                <a:cxn ang="0">
                  <a:pos x="connisteX126" y="connsiteY126"/>
                </a:cxn>
                <a:cxn ang="0">
                  <a:pos x="connisteX127" y="connsiteY127"/>
                </a:cxn>
                <a:cxn ang="0">
                  <a:pos x="connisteX128" y="connsiteY128"/>
                </a:cxn>
                <a:cxn ang="0">
                  <a:pos x="connisteX129" y="connsiteY129"/>
                </a:cxn>
                <a:cxn ang="0">
                  <a:pos x="connisteX130" y="connsiteY130"/>
                </a:cxn>
                <a:cxn ang="0">
                  <a:pos x="connisteX131" y="connsiteY131"/>
                </a:cxn>
                <a:cxn ang="0">
                  <a:pos x="connisteX132" y="connsiteY132"/>
                </a:cxn>
                <a:cxn ang="0">
                  <a:pos x="connisteX133" y="connsiteY133"/>
                </a:cxn>
                <a:cxn ang="0">
                  <a:pos x="connisteX134" y="connsiteY134"/>
                </a:cxn>
                <a:cxn ang="0">
                  <a:pos x="connisteX135" y="connsiteY135"/>
                </a:cxn>
                <a:cxn ang="0">
                  <a:pos x="connisteX136" y="connsiteY136"/>
                </a:cxn>
                <a:cxn ang="0">
                  <a:pos x="connisteX137" y="connsiteY137"/>
                </a:cxn>
                <a:cxn ang="0">
                  <a:pos x="connisteX138" y="connsiteY138"/>
                </a:cxn>
                <a:cxn ang="0">
                  <a:pos x="connisteX139" y="connsiteY139"/>
                </a:cxn>
                <a:cxn ang="0">
                  <a:pos x="connisteX140" y="connsiteY140"/>
                </a:cxn>
                <a:cxn ang="0">
                  <a:pos x="connisteX141" y="connsiteY141"/>
                </a:cxn>
                <a:cxn ang="0">
                  <a:pos x="connisteX142" y="connsiteY142"/>
                </a:cxn>
                <a:cxn ang="0">
                  <a:pos x="connisteX143" y="connsiteY143"/>
                </a:cxn>
                <a:cxn ang="0">
                  <a:pos x="connisteX144" y="connsiteY144"/>
                </a:cxn>
                <a:cxn ang="0">
                  <a:pos x="connisteX145" y="connsiteY145"/>
                </a:cxn>
                <a:cxn ang="0">
                  <a:pos x="connisteX146" y="connsiteY146"/>
                </a:cxn>
                <a:cxn ang="0">
                  <a:pos x="connisteX147" y="connsiteY147"/>
                </a:cxn>
                <a:cxn ang="0">
                  <a:pos x="connisteX148" y="connsiteY148"/>
                </a:cxn>
                <a:cxn ang="0">
                  <a:pos x="connisteX149" y="connsiteY149"/>
                </a:cxn>
                <a:cxn ang="0">
                  <a:pos x="connisteX150" y="connsiteY150"/>
                </a:cxn>
                <a:cxn ang="0">
                  <a:pos x="connisteX151" y="connsiteY151"/>
                </a:cxn>
                <a:cxn ang="0">
                  <a:pos x="connisteX152" y="connsiteY152"/>
                </a:cxn>
              </a:cxnLst>
              <a:rect l="l" t="t" r="r" b="b"/>
              <a:pathLst>
                <a:path w="5641908" h="933732">
                  <a:moveTo>
                    <a:pt x="4894563" y="595207"/>
                  </a:moveTo>
                  <a:cubicBezTo>
                    <a:pt x="4890118" y="607907"/>
                    <a:pt x="4881863" y="639022"/>
                    <a:pt x="4873608" y="668232"/>
                  </a:cubicBezTo>
                  <a:cubicBezTo>
                    <a:pt x="4865353" y="697442"/>
                    <a:pt x="4842493" y="712047"/>
                    <a:pt x="4852653" y="741257"/>
                  </a:cubicBezTo>
                  <a:cubicBezTo>
                    <a:pt x="4862813" y="770467"/>
                    <a:pt x="4896468" y="793327"/>
                    <a:pt x="4925678" y="814282"/>
                  </a:cubicBezTo>
                  <a:cubicBezTo>
                    <a:pt x="4954888" y="835237"/>
                    <a:pt x="4969493" y="833332"/>
                    <a:pt x="4998703" y="846032"/>
                  </a:cubicBezTo>
                  <a:cubicBezTo>
                    <a:pt x="5027913" y="858732"/>
                    <a:pt x="5038073" y="864447"/>
                    <a:pt x="5071728" y="877147"/>
                  </a:cubicBezTo>
                  <a:cubicBezTo>
                    <a:pt x="5105383" y="889847"/>
                    <a:pt x="5132053" y="898102"/>
                    <a:pt x="5165708" y="908262"/>
                  </a:cubicBezTo>
                  <a:cubicBezTo>
                    <a:pt x="5199363" y="918422"/>
                    <a:pt x="5209523" y="924772"/>
                    <a:pt x="5238733" y="929217"/>
                  </a:cubicBezTo>
                  <a:cubicBezTo>
                    <a:pt x="5267943" y="933662"/>
                    <a:pt x="5280643" y="929217"/>
                    <a:pt x="5311758" y="929217"/>
                  </a:cubicBezTo>
                  <a:cubicBezTo>
                    <a:pt x="5342873" y="929217"/>
                    <a:pt x="5364463" y="939377"/>
                    <a:pt x="5395578" y="929217"/>
                  </a:cubicBezTo>
                  <a:cubicBezTo>
                    <a:pt x="5426693" y="919057"/>
                    <a:pt x="5437488" y="900007"/>
                    <a:pt x="5468603" y="877147"/>
                  </a:cubicBezTo>
                  <a:cubicBezTo>
                    <a:pt x="5499718" y="854287"/>
                    <a:pt x="5520673" y="843492"/>
                    <a:pt x="5551788" y="814282"/>
                  </a:cubicBezTo>
                  <a:cubicBezTo>
                    <a:pt x="5582903" y="785072"/>
                    <a:pt x="5608303" y="762212"/>
                    <a:pt x="5624813" y="731097"/>
                  </a:cubicBezTo>
                  <a:cubicBezTo>
                    <a:pt x="5641323" y="699982"/>
                    <a:pt x="5633068" y="687282"/>
                    <a:pt x="5634973" y="658072"/>
                  </a:cubicBezTo>
                  <a:cubicBezTo>
                    <a:pt x="5636878" y="628862"/>
                    <a:pt x="5649578" y="612352"/>
                    <a:pt x="5634973" y="585047"/>
                  </a:cubicBezTo>
                  <a:cubicBezTo>
                    <a:pt x="5620368" y="557742"/>
                    <a:pt x="5591158" y="547582"/>
                    <a:pt x="5561948" y="522817"/>
                  </a:cubicBezTo>
                  <a:cubicBezTo>
                    <a:pt x="5532738" y="498052"/>
                    <a:pt x="5518133" y="482812"/>
                    <a:pt x="5488923" y="459952"/>
                  </a:cubicBezTo>
                  <a:cubicBezTo>
                    <a:pt x="5459713" y="437092"/>
                    <a:pt x="5448918" y="424392"/>
                    <a:pt x="5415898" y="407882"/>
                  </a:cubicBezTo>
                  <a:cubicBezTo>
                    <a:pt x="5382878" y="391372"/>
                    <a:pt x="5355573" y="395817"/>
                    <a:pt x="5322553" y="376767"/>
                  </a:cubicBezTo>
                  <a:cubicBezTo>
                    <a:pt x="5289533" y="357717"/>
                    <a:pt x="5278738" y="336762"/>
                    <a:pt x="5249528" y="313902"/>
                  </a:cubicBezTo>
                  <a:cubicBezTo>
                    <a:pt x="5220318" y="291042"/>
                    <a:pt x="5205713" y="280882"/>
                    <a:pt x="5176503" y="261832"/>
                  </a:cubicBezTo>
                  <a:cubicBezTo>
                    <a:pt x="5147293" y="242782"/>
                    <a:pt x="5134593" y="236432"/>
                    <a:pt x="5103478" y="219922"/>
                  </a:cubicBezTo>
                  <a:cubicBezTo>
                    <a:pt x="5072363" y="203412"/>
                    <a:pt x="5053313" y="195157"/>
                    <a:pt x="5019658" y="178647"/>
                  </a:cubicBezTo>
                  <a:cubicBezTo>
                    <a:pt x="4986003" y="162137"/>
                    <a:pt x="4967588" y="151342"/>
                    <a:pt x="4936473" y="136737"/>
                  </a:cubicBezTo>
                  <a:cubicBezTo>
                    <a:pt x="4905358" y="122132"/>
                    <a:pt x="4894563" y="113877"/>
                    <a:pt x="4863448" y="105622"/>
                  </a:cubicBezTo>
                  <a:cubicBezTo>
                    <a:pt x="4832333" y="97367"/>
                    <a:pt x="4810743" y="99272"/>
                    <a:pt x="4779628" y="94827"/>
                  </a:cubicBezTo>
                  <a:cubicBezTo>
                    <a:pt x="4748513" y="90382"/>
                    <a:pt x="4738353" y="86572"/>
                    <a:pt x="4707238" y="84667"/>
                  </a:cubicBezTo>
                  <a:cubicBezTo>
                    <a:pt x="4676123" y="82762"/>
                    <a:pt x="4657073" y="84667"/>
                    <a:pt x="4623418" y="84667"/>
                  </a:cubicBezTo>
                  <a:cubicBezTo>
                    <a:pt x="4589763" y="84667"/>
                    <a:pt x="4571348" y="86572"/>
                    <a:pt x="4540233" y="84667"/>
                  </a:cubicBezTo>
                  <a:cubicBezTo>
                    <a:pt x="4509118" y="82762"/>
                    <a:pt x="4496418" y="80222"/>
                    <a:pt x="4467208" y="73872"/>
                  </a:cubicBezTo>
                  <a:cubicBezTo>
                    <a:pt x="4437998" y="67522"/>
                    <a:pt x="4423393" y="61172"/>
                    <a:pt x="4394183" y="52917"/>
                  </a:cubicBezTo>
                  <a:cubicBezTo>
                    <a:pt x="4364973" y="44662"/>
                    <a:pt x="4352273" y="38947"/>
                    <a:pt x="4321158" y="32597"/>
                  </a:cubicBezTo>
                  <a:cubicBezTo>
                    <a:pt x="4290043" y="26247"/>
                    <a:pt x="4268453" y="23707"/>
                    <a:pt x="4237338" y="21802"/>
                  </a:cubicBezTo>
                  <a:cubicBezTo>
                    <a:pt x="4206223" y="19897"/>
                    <a:pt x="4193523" y="23707"/>
                    <a:pt x="4164313" y="21802"/>
                  </a:cubicBezTo>
                  <a:cubicBezTo>
                    <a:pt x="4135103" y="19897"/>
                    <a:pt x="4120498" y="13547"/>
                    <a:pt x="4091288" y="11642"/>
                  </a:cubicBezTo>
                  <a:cubicBezTo>
                    <a:pt x="4062078" y="9737"/>
                    <a:pt x="4048108" y="13547"/>
                    <a:pt x="4018898" y="11642"/>
                  </a:cubicBezTo>
                  <a:cubicBezTo>
                    <a:pt x="3989688" y="9737"/>
                    <a:pt x="3976988" y="2752"/>
                    <a:pt x="3945873" y="847"/>
                  </a:cubicBezTo>
                  <a:cubicBezTo>
                    <a:pt x="3914758" y="-1058"/>
                    <a:pt x="3895708" y="847"/>
                    <a:pt x="3862053" y="847"/>
                  </a:cubicBezTo>
                  <a:cubicBezTo>
                    <a:pt x="3828398" y="847"/>
                    <a:pt x="3809983" y="847"/>
                    <a:pt x="3778868" y="847"/>
                  </a:cubicBezTo>
                  <a:cubicBezTo>
                    <a:pt x="3747753" y="847"/>
                    <a:pt x="3735053" y="847"/>
                    <a:pt x="3705843" y="847"/>
                  </a:cubicBezTo>
                  <a:cubicBezTo>
                    <a:pt x="3676633" y="847"/>
                    <a:pt x="3662028" y="847"/>
                    <a:pt x="3632818" y="847"/>
                  </a:cubicBezTo>
                  <a:cubicBezTo>
                    <a:pt x="3603608" y="847"/>
                    <a:pt x="3590908" y="847"/>
                    <a:pt x="3559793" y="847"/>
                  </a:cubicBezTo>
                  <a:cubicBezTo>
                    <a:pt x="3528678" y="847"/>
                    <a:pt x="3507088" y="847"/>
                    <a:pt x="3475973" y="847"/>
                  </a:cubicBezTo>
                  <a:cubicBezTo>
                    <a:pt x="3444858" y="847"/>
                    <a:pt x="3435968" y="-1058"/>
                    <a:pt x="3402948" y="847"/>
                  </a:cubicBezTo>
                  <a:cubicBezTo>
                    <a:pt x="3369928" y="2752"/>
                    <a:pt x="3342623" y="9737"/>
                    <a:pt x="3309603" y="11642"/>
                  </a:cubicBezTo>
                  <a:cubicBezTo>
                    <a:pt x="3276583" y="13547"/>
                    <a:pt x="3265788" y="9737"/>
                    <a:pt x="3236578" y="11642"/>
                  </a:cubicBezTo>
                  <a:cubicBezTo>
                    <a:pt x="3207368" y="13547"/>
                    <a:pt x="3192763" y="19897"/>
                    <a:pt x="3163553" y="21802"/>
                  </a:cubicBezTo>
                  <a:cubicBezTo>
                    <a:pt x="3134343" y="23707"/>
                    <a:pt x="3119738" y="21802"/>
                    <a:pt x="3090528" y="21802"/>
                  </a:cubicBezTo>
                  <a:cubicBezTo>
                    <a:pt x="3061318" y="21802"/>
                    <a:pt x="3046713" y="21802"/>
                    <a:pt x="3017503" y="21802"/>
                  </a:cubicBezTo>
                  <a:cubicBezTo>
                    <a:pt x="2988293" y="21802"/>
                    <a:pt x="2973688" y="19897"/>
                    <a:pt x="2944478" y="21802"/>
                  </a:cubicBezTo>
                  <a:cubicBezTo>
                    <a:pt x="2915268" y="23707"/>
                    <a:pt x="2900663" y="30692"/>
                    <a:pt x="2871453" y="32597"/>
                  </a:cubicBezTo>
                  <a:cubicBezTo>
                    <a:pt x="2842243" y="34502"/>
                    <a:pt x="2832083" y="32597"/>
                    <a:pt x="2798428" y="32597"/>
                  </a:cubicBezTo>
                  <a:cubicBezTo>
                    <a:pt x="2764773" y="32597"/>
                    <a:pt x="2738103" y="32597"/>
                    <a:pt x="2704448" y="32597"/>
                  </a:cubicBezTo>
                  <a:cubicBezTo>
                    <a:pt x="2670793" y="32597"/>
                    <a:pt x="2662538" y="32597"/>
                    <a:pt x="2631423" y="32597"/>
                  </a:cubicBezTo>
                  <a:cubicBezTo>
                    <a:pt x="2600308" y="32597"/>
                    <a:pt x="2581893" y="32597"/>
                    <a:pt x="2548238" y="32597"/>
                  </a:cubicBezTo>
                  <a:cubicBezTo>
                    <a:pt x="2514583" y="32597"/>
                    <a:pt x="2495533" y="32597"/>
                    <a:pt x="2464418" y="32597"/>
                  </a:cubicBezTo>
                  <a:cubicBezTo>
                    <a:pt x="2433303" y="32597"/>
                    <a:pt x="2420603" y="32597"/>
                    <a:pt x="2391393" y="32597"/>
                  </a:cubicBezTo>
                  <a:cubicBezTo>
                    <a:pt x="2362183" y="32597"/>
                    <a:pt x="2347578" y="32597"/>
                    <a:pt x="2318368" y="32597"/>
                  </a:cubicBezTo>
                  <a:cubicBezTo>
                    <a:pt x="2289158" y="32597"/>
                    <a:pt x="2274553" y="34502"/>
                    <a:pt x="2245343" y="32597"/>
                  </a:cubicBezTo>
                  <a:cubicBezTo>
                    <a:pt x="2216133" y="30692"/>
                    <a:pt x="2201528" y="23707"/>
                    <a:pt x="2172318" y="21802"/>
                  </a:cubicBezTo>
                  <a:cubicBezTo>
                    <a:pt x="2143108" y="19897"/>
                    <a:pt x="2132313" y="21802"/>
                    <a:pt x="2099293" y="21802"/>
                  </a:cubicBezTo>
                  <a:cubicBezTo>
                    <a:pt x="2066273" y="21802"/>
                    <a:pt x="2041508" y="21802"/>
                    <a:pt x="2005948" y="21802"/>
                  </a:cubicBezTo>
                  <a:cubicBezTo>
                    <a:pt x="1970388" y="21802"/>
                    <a:pt x="1953243" y="21802"/>
                    <a:pt x="1922128" y="21802"/>
                  </a:cubicBezTo>
                  <a:cubicBezTo>
                    <a:pt x="1891013" y="21802"/>
                    <a:pt x="1882758" y="21802"/>
                    <a:pt x="1849103" y="21802"/>
                  </a:cubicBezTo>
                  <a:cubicBezTo>
                    <a:pt x="1815448" y="21802"/>
                    <a:pt x="1788778" y="21802"/>
                    <a:pt x="1755123" y="21802"/>
                  </a:cubicBezTo>
                  <a:cubicBezTo>
                    <a:pt x="1721468" y="21802"/>
                    <a:pt x="1711308" y="21802"/>
                    <a:pt x="1682098" y="21802"/>
                  </a:cubicBezTo>
                  <a:cubicBezTo>
                    <a:pt x="1652888" y="21802"/>
                    <a:pt x="1640823" y="21802"/>
                    <a:pt x="1609708" y="21802"/>
                  </a:cubicBezTo>
                  <a:cubicBezTo>
                    <a:pt x="1578593" y="21802"/>
                    <a:pt x="1557003" y="21802"/>
                    <a:pt x="1525888" y="21802"/>
                  </a:cubicBezTo>
                  <a:cubicBezTo>
                    <a:pt x="1494773" y="21802"/>
                    <a:pt x="1482073" y="21802"/>
                    <a:pt x="1452863" y="21802"/>
                  </a:cubicBezTo>
                  <a:cubicBezTo>
                    <a:pt x="1423653" y="21802"/>
                    <a:pt x="1409048" y="21802"/>
                    <a:pt x="1379838" y="21802"/>
                  </a:cubicBezTo>
                  <a:cubicBezTo>
                    <a:pt x="1350628" y="21802"/>
                    <a:pt x="1336023" y="21802"/>
                    <a:pt x="1306813" y="21802"/>
                  </a:cubicBezTo>
                  <a:cubicBezTo>
                    <a:pt x="1277603" y="21802"/>
                    <a:pt x="1262998" y="19897"/>
                    <a:pt x="1233788" y="21802"/>
                  </a:cubicBezTo>
                  <a:cubicBezTo>
                    <a:pt x="1204578" y="23707"/>
                    <a:pt x="1196323" y="30692"/>
                    <a:pt x="1160763" y="32597"/>
                  </a:cubicBezTo>
                  <a:cubicBezTo>
                    <a:pt x="1125203" y="34502"/>
                    <a:pt x="1092183" y="32597"/>
                    <a:pt x="1056623" y="32597"/>
                  </a:cubicBezTo>
                  <a:cubicBezTo>
                    <a:pt x="1021063" y="32597"/>
                    <a:pt x="1012808" y="30692"/>
                    <a:pt x="983598" y="32597"/>
                  </a:cubicBezTo>
                  <a:cubicBezTo>
                    <a:pt x="954388" y="34502"/>
                    <a:pt x="941688" y="40852"/>
                    <a:pt x="910573" y="42757"/>
                  </a:cubicBezTo>
                  <a:cubicBezTo>
                    <a:pt x="879458" y="44662"/>
                    <a:pt x="858503" y="42757"/>
                    <a:pt x="827388" y="42757"/>
                  </a:cubicBezTo>
                  <a:cubicBezTo>
                    <a:pt x="796273" y="42757"/>
                    <a:pt x="783573" y="42757"/>
                    <a:pt x="754363" y="42757"/>
                  </a:cubicBezTo>
                  <a:cubicBezTo>
                    <a:pt x="725153" y="42757"/>
                    <a:pt x="710548" y="40852"/>
                    <a:pt x="681338" y="42757"/>
                  </a:cubicBezTo>
                  <a:cubicBezTo>
                    <a:pt x="652128" y="44662"/>
                    <a:pt x="641968" y="51012"/>
                    <a:pt x="608313" y="52917"/>
                  </a:cubicBezTo>
                  <a:cubicBezTo>
                    <a:pt x="574658" y="54822"/>
                    <a:pt x="549893" y="52917"/>
                    <a:pt x="514333" y="52917"/>
                  </a:cubicBezTo>
                  <a:cubicBezTo>
                    <a:pt x="478773" y="52917"/>
                    <a:pt x="462263" y="51012"/>
                    <a:pt x="431148" y="52917"/>
                  </a:cubicBezTo>
                  <a:cubicBezTo>
                    <a:pt x="400033" y="54822"/>
                    <a:pt x="387333" y="61807"/>
                    <a:pt x="358123" y="63712"/>
                  </a:cubicBezTo>
                  <a:cubicBezTo>
                    <a:pt x="328913" y="65617"/>
                    <a:pt x="314308" y="61807"/>
                    <a:pt x="285098" y="63712"/>
                  </a:cubicBezTo>
                  <a:cubicBezTo>
                    <a:pt x="255888" y="65617"/>
                    <a:pt x="241283" y="71967"/>
                    <a:pt x="212073" y="73872"/>
                  </a:cubicBezTo>
                  <a:cubicBezTo>
                    <a:pt x="182863" y="75777"/>
                    <a:pt x="168258" y="69427"/>
                    <a:pt x="139048" y="73872"/>
                  </a:cubicBezTo>
                  <a:cubicBezTo>
                    <a:pt x="109838" y="78317"/>
                    <a:pt x="93328" y="75777"/>
                    <a:pt x="66023" y="94827"/>
                  </a:cubicBezTo>
                  <a:cubicBezTo>
                    <a:pt x="38718" y="113877"/>
                    <a:pt x="11413" y="138642"/>
                    <a:pt x="3158" y="167852"/>
                  </a:cubicBezTo>
                  <a:cubicBezTo>
                    <a:pt x="-5097" y="197062"/>
                    <a:pt x="3158" y="216112"/>
                    <a:pt x="24113" y="240877"/>
                  </a:cubicBezTo>
                  <a:cubicBezTo>
                    <a:pt x="45068" y="265642"/>
                    <a:pt x="71738" y="276437"/>
                    <a:pt x="107298" y="292947"/>
                  </a:cubicBezTo>
                  <a:cubicBezTo>
                    <a:pt x="142858" y="309457"/>
                    <a:pt x="167623" y="315807"/>
                    <a:pt x="201278" y="324062"/>
                  </a:cubicBezTo>
                  <a:cubicBezTo>
                    <a:pt x="234933" y="332317"/>
                    <a:pt x="245093" y="332952"/>
                    <a:pt x="274303" y="334857"/>
                  </a:cubicBezTo>
                  <a:cubicBezTo>
                    <a:pt x="303513" y="336762"/>
                    <a:pt x="318118" y="334857"/>
                    <a:pt x="347328" y="334857"/>
                  </a:cubicBezTo>
                  <a:cubicBezTo>
                    <a:pt x="376538" y="334857"/>
                    <a:pt x="391143" y="336762"/>
                    <a:pt x="420353" y="334857"/>
                  </a:cubicBezTo>
                  <a:cubicBezTo>
                    <a:pt x="449563" y="332952"/>
                    <a:pt x="462263" y="328507"/>
                    <a:pt x="493378" y="324062"/>
                  </a:cubicBezTo>
                  <a:cubicBezTo>
                    <a:pt x="524493" y="319617"/>
                    <a:pt x="543543" y="317712"/>
                    <a:pt x="577198" y="313902"/>
                  </a:cubicBezTo>
                  <a:cubicBezTo>
                    <a:pt x="610853" y="310092"/>
                    <a:pt x="627363" y="305647"/>
                    <a:pt x="660383" y="303742"/>
                  </a:cubicBezTo>
                  <a:cubicBezTo>
                    <a:pt x="693403" y="301837"/>
                    <a:pt x="712453" y="303742"/>
                    <a:pt x="743568" y="303742"/>
                  </a:cubicBezTo>
                  <a:cubicBezTo>
                    <a:pt x="774683" y="303742"/>
                    <a:pt x="787383" y="303742"/>
                    <a:pt x="816593" y="303742"/>
                  </a:cubicBezTo>
                  <a:cubicBezTo>
                    <a:pt x="845803" y="303742"/>
                    <a:pt x="860408" y="303742"/>
                    <a:pt x="889618" y="303742"/>
                  </a:cubicBezTo>
                  <a:cubicBezTo>
                    <a:pt x="918828" y="303742"/>
                    <a:pt x="931528" y="303742"/>
                    <a:pt x="962643" y="303742"/>
                  </a:cubicBezTo>
                  <a:cubicBezTo>
                    <a:pt x="993758" y="303742"/>
                    <a:pt x="1012808" y="303742"/>
                    <a:pt x="1046463" y="303742"/>
                  </a:cubicBezTo>
                  <a:cubicBezTo>
                    <a:pt x="1080118" y="303742"/>
                    <a:pt x="1098533" y="303742"/>
                    <a:pt x="1129648" y="303742"/>
                  </a:cubicBezTo>
                  <a:cubicBezTo>
                    <a:pt x="1160763" y="303742"/>
                    <a:pt x="1165208" y="303742"/>
                    <a:pt x="1202673" y="303742"/>
                  </a:cubicBezTo>
                  <a:cubicBezTo>
                    <a:pt x="1240138" y="303742"/>
                    <a:pt x="1280143" y="303742"/>
                    <a:pt x="1317608" y="303742"/>
                  </a:cubicBezTo>
                  <a:cubicBezTo>
                    <a:pt x="1355073" y="303742"/>
                    <a:pt x="1359518" y="303742"/>
                    <a:pt x="1390633" y="303742"/>
                  </a:cubicBezTo>
                  <a:cubicBezTo>
                    <a:pt x="1421748" y="303742"/>
                    <a:pt x="1431908" y="303742"/>
                    <a:pt x="1473818" y="303742"/>
                  </a:cubicBezTo>
                  <a:cubicBezTo>
                    <a:pt x="1515728" y="303742"/>
                    <a:pt x="1559543" y="303742"/>
                    <a:pt x="1598913" y="303742"/>
                  </a:cubicBezTo>
                  <a:cubicBezTo>
                    <a:pt x="1638283" y="303742"/>
                    <a:pt x="1642728" y="303742"/>
                    <a:pt x="1671938" y="303742"/>
                  </a:cubicBezTo>
                  <a:cubicBezTo>
                    <a:pt x="1701148" y="303742"/>
                    <a:pt x="1715753" y="303742"/>
                    <a:pt x="1744963" y="303742"/>
                  </a:cubicBezTo>
                  <a:cubicBezTo>
                    <a:pt x="1774173" y="303742"/>
                    <a:pt x="1786873" y="303742"/>
                    <a:pt x="1817988" y="303742"/>
                  </a:cubicBezTo>
                  <a:cubicBezTo>
                    <a:pt x="1849103" y="303742"/>
                    <a:pt x="1870058" y="303742"/>
                    <a:pt x="1901173" y="303742"/>
                  </a:cubicBezTo>
                  <a:cubicBezTo>
                    <a:pt x="1932288" y="303742"/>
                    <a:pt x="1943083" y="303742"/>
                    <a:pt x="1974198" y="303742"/>
                  </a:cubicBezTo>
                  <a:cubicBezTo>
                    <a:pt x="2005313" y="303742"/>
                    <a:pt x="2026903" y="303742"/>
                    <a:pt x="2058018" y="303742"/>
                  </a:cubicBezTo>
                  <a:cubicBezTo>
                    <a:pt x="2089133" y="303742"/>
                    <a:pt x="2101833" y="303742"/>
                    <a:pt x="2131043" y="303742"/>
                  </a:cubicBezTo>
                  <a:cubicBezTo>
                    <a:pt x="2160253" y="303742"/>
                    <a:pt x="2174858" y="301837"/>
                    <a:pt x="2204068" y="303742"/>
                  </a:cubicBezTo>
                  <a:cubicBezTo>
                    <a:pt x="2233278" y="305647"/>
                    <a:pt x="2247883" y="310092"/>
                    <a:pt x="2277093" y="313902"/>
                  </a:cubicBezTo>
                  <a:cubicBezTo>
                    <a:pt x="2306303" y="317712"/>
                    <a:pt x="2314558" y="322157"/>
                    <a:pt x="2350118" y="324062"/>
                  </a:cubicBezTo>
                  <a:cubicBezTo>
                    <a:pt x="2385678" y="325967"/>
                    <a:pt x="2418698" y="324062"/>
                    <a:pt x="2454258" y="324062"/>
                  </a:cubicBezTo>
                  <a:cubicBezTo>
                    <a:pt x="2489818" y="324062"/>
                    <a:pt x="2498073" y="324062"/>
                    <a:pt x="2527283" y="324062"/>
                  </a:cubicBezTo>
                  <a:cubicBezTo>
                    <a:pt x="2556493" y="324062"/>
                    <a:pt x="2569193" y="324062"/>
                    <a:pt x="2600308" y="324062"/>
                  </a:cubicBezTo>
                  <a:cubicBezTo>
                    <a:pt x="2631423" y="324062"/>
                    <a:pt x="2649838" y="322157"/>
                    <a:pt x="2683493" y="324062"/>
                  </a:cubicBezTo>
                  <a:cubicBezTo>
                    <a:pt x="2717148" y="325967"/>
                    <a:pt x="2736198" y="332952"/>
                    <a:pt x="2767313" y="334857"/>
                  </a:cubicBezTo>
                  <a:cubicBezTo>
                    <a:pt x="2798428" y="336762"/>
                    <a:pt x="2811128" y="334857"/>
                    <a:pt x="2840338" y="334857"/>
                  </a:cubicBezTo>
                  <a:cubicBezTo>
                    <a:pt x="2869548" y="334857"/>
                    <a:pt x="2880343" y="334857"/>
                    <a:pt x="2913363" y="334857"/>
                  </a:cubicBezTo>
                  <a:cubicBezTo>
                    <a:pt x="2946383" y="334857"/>
                    <a:pt x="2969243" y="334857"/>
                    <a:pt x="3006708" y="334857"/>
                  </a:cubicBezTo>
                  <a:cubicBezTo>
                    <a:pt x="3044173" y="334857"/>
                    <a:pt x="3063223" y="334857"/>
                    <a:pt x="3100688" y="334857"/>
                  </a:cubicBezTo>
                  <a:cubicBezTo>
                    <a:pt x="3138153" y="334857"/>
                    <a:pt x="3161013" y="334857"/>
                    <a:pt x="3194668" y="334857"/>
                  </a:cubicBezTo>
                  <a:cubicBezTo>
                    <a:pt x="3228323" y="334857"/>
                    <a:pt x="3228323" y="334857"/>
                    <a:pt x="3267693" y="334857"/>
                  </a:cubicBezTo>
                  <a:cubicBezTo>
                    <a:pt x="3307063" y="334857"/>
                    <a:pt x="3347068" y="334857"/>
                    <a:pt x="3392788" y="334857"/>
                  </a:cubicBezTo>
                  <a:cubicBezTo>
                    <a:pt x="3438508" y="334857"/>
                    <a:pt x="3459463" y="334857"/>
                    <a:pt x="3496928" y="334857"/>
                  </a:cubicBezTo>
                  <a:cubicBezTo>
                    <a:pt x="3534393" y="334857"/>
                    <a:pt x="3547093" y="334857"/>
                    <a:pt x="3580748" y="334857"/>
                  </a:cubicBezTo>
                  <a:cubicBezTo>
                    <a:pt x="3614403" y="334857"/>
                    <a:pt x="3630913" y="336762"/>
                    <a:pt x="3663933" y="334857"/>
                  </a:cubicBezTo>
                  <a:cubicBezTo>
                    <a:pt x="3696953" y="332952"/>
                    <a:pt x="3711558" y="325967"/>
                    <a:pt x="3747118" y="324062"/>
                  </a:cubicBezTo>
                  <a:cubicBezTo>
                    <a:pt x="3782678" y="322157"/>
                    <a:pt x="3807443" y="324062"/>
                    <a:pt x="3841098" y="324062"/>
                  </a:cubicBezTo>
                  <a:cubicBezTo>
                    <a:pt x="3874753" y="324062"/>
                    <a:pt x="3884913" y="324062"/>
                    <a:pt x="3914123" y="324062"/>
                  </a:cubicBezTo>
                  <a:cubicBezTo>
                    <a:pt x="3943333" y="324062"/>
                    <a:pt x="3957938" y="324062"/>
                    <a:pt x="3987148" y="324062"/>
                  </a:cubicBezTo>
                  <a:cubicBezTo>
                    <a:pt x="4016358" y="324062"/>
                    <a:pt x="4030963" y="324062"/>
                    <a:pt x="4060173" y="324062"/>
                  </a:cubicBezTo>
                  <a:cubicBezTo>
                    <a:pt x="4089383" y="324062"/>
                    <a:pt x="4103988" y="325967"/>
                    <a:pt x="4133198" y="324062"/>
                  </a:cubicBezTo>
                  <a:cubicBezTo>
                    <a:pt x="4162408" y="322157"/>
                    <a:pt x="4175108" y="315807"/>
                    <a:pt x="4206223" y="313902"/>
                  </a:cubicBezTo>
                  <a:cubicBezTo>
                    <a:pt x="4237338" y="311997"/>
                    <a:pt x="4258928" y="313902"/>
                    <a:pt x="4290043" y="313902"/>
                  </a:cubicBezTo>
                  <a:cubicBezTo>
                    <a:pt x="4321158" y="313902"/>
                    <a:pt x="4331953" y="313902"/>
                    <a:pt x="4363068" y="313902"/>
                  </a:cubicBezTo>
                  <a:cubicBezTo>
                    <a:pt x="4394183" y="313902"/>
                    <a:pt x="4415138" y="311997"/>
                    <a:pt x="4446253" y="313902"/>
                  </a:cubicBezTo>
                  <a:cubicBezTo>
                    <a:pt x="4477368" y="315807"/>
                    <a:pt x="4490068" y="315807"/>
                    <a:pt x="4519278" y="324062"/>
                  </a:cubicBezTo>
                  <a:cubicBezTo>
                    <a:pt x="4548488" y="332317"/>
                    <a:pt x="4561188" y="343112"/>
                    <a:pt x="4592303" y="355812"/>
                  </a:cubicBezTo>
                  <a:cubicBezTo>
                    <a:pt x="4623418" y="368512"/>
                    <a:pt x="4641833" y="372322"/>
                    <a:pt x="4675488" y="386927"/>
                  </a:cubicBezTo>
                  <a:cubicBezTo>
                    <a:pt x="4709143" y="401532"/>
                    <a:pt x="4728193" y="414232"/>
                    <a:pt x="4759308" y="428837"/>
                  </a:cubicBezTo>
                  <a:cubicBezTo>
                    <a:pt x="4790423" y="443442"/>
                    <a:pt x="4809473" y="438997"/>
                    <a:pt x="4832333" y="459952"/>
                  </a:cubicBezTo>
                  <a:cubicBezTo>
                    <a:pt x="4855193" y="480907"/>
                    <a:pt x="4859003" y="503767"/>
                    <a:pt x="4873608" y="532977"/>
                  </a:cubicBezTo>
                  <a:cubicBezTo>
                    <a:pt x="4888213" y="562187"/>
                    <a:pt x="4909803" y="576792"/>
                    <a:pt x="4905358" y="606002"/>
                  </a:cubicBezTo>
                  <a:cubicBezTo>
                    <a:pt x="4900913" y="635212"/>
                    <a:pt x="4854558" y="679027"/>
                    <a:pt x="4852653" y="679027"/>
                  </a:cubicBezTo>
                  <a:cubicBezTo>
                    <a:pt x="4850748" y="679027"/>
                    <a:pt x="4886308" y="622512"/>
                    <a:pt x="4894563" y="606002"/>
                  </a:cubicBezTo>
                  <a:cubicBezTo>
                    <a:pt x="4902818" y="589492"/>
                    <a:pt x="4899008" y="582507"/>
                    <a:pt x="4894563" y="59520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7" name="组合 16"/>
          <p:cNvGrpSpPr/>
          <p:nvPr/>
        </p:nvGrpSpPr>
        <p:grpSpPr>
          <a:xfrm>
            <a:off x="4643120" y="916305"/>
            <a:ext cx="1000760" cy="1720850"/>
            <a:chOff x="7312" y="1443"/>
            <a:chExt cx="1576" cy="2710"/>
          </a:xfrm>
        </p:grpSpPr>
        <p:sp>
          <p:nvSpPr>
            <p:cNvPr id="3" name="文本框 2"/>
            <p:cNvSpPr txBox="1"/>
            <p:nvPr/>
          </p:nvSpPr>
          <p:spPr>
            <a:xfrm>
              <a:off x="7312" y="2436"/>
              <a:ext cx="1577" cy="725"/>
            </a:xfrm>
            <a:prstGeom prst="rect">
              <a:avLst/>
            </a:prstGeom>
            <a:noFill/>
          </p:spPr>
          <p:txBody>
            <a:bodyPr wrap="square" rtlCol="0">
              <a:spAutoFit/>
            </a:bodyPr>
            <a:p>
              <a:pPr lvl="0" algn="l">
                <a:buClrTx/>
                <a:buSzTx/>
                <a:buFontTx/>
              </a:pPr>
              <a:r>
                <a:rPr lang="zh-CN" altLang="en-US" sz="2400">
                  <a:solidFill>
                    <a:srgbClr val="C00000"/>
                  </a:solidFill>
                  <a:latin typeface="汉仪尚巍手书W" panose="00020600040101010101" charset="-122"/>
                  <a:ea typeface="汉仪尚巍手书W" panose="00020600040101010101" charset="-122"/>
                  <a:sym typeface="+mn-ea"/>
                </a:rPr>
                <a:t>科技：</a:t>
              </a:r>
              <a:endParaRPr lang="zh-CN" altLang="en-US" sz="2400">
                <a:solidFill>
                  <a:srgbClr val="C00000"/>
                </a:solidFill>
                <a:latin typeface="汉仪尚巍手书W" panose="00020600040101010101" charset="-122"/>
                <a:ea typeface="汉仪尚巍手书W" panose="00020600040101010101" charset="-122"/>
                <a:sym typeface="+mn-ea"/>
              </a:endParaRPr>
            </a:p>
          </p:txBody>
        </p:sp>
        <p:sp>
          <p:nvSpPr>
            <p:cNvPr id="6" name="左大括号 5"/>
            <p:cNvSpPr/>
            <p:nvPr/>
          </p:nvSpPr>
          <p:spPr>
            <a:xfrm>
              <a:off x="8537" y="1443"/>
              <a:ext cx="344" cy="2711"/>
            </a:xfrm>
            <a:prstGeom prst="lef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grpSp>
      <p:sp>
        <p:nvSpPr>
          <p:cNvPr id="7" name="文本框 6"/>
          <p:cNvSpPr txBox="1"/>
          <p:nvPr/>
        </p:nvSpPr>
        <p:spPr>
          <a:xfrm>
            <a:off x="5497830" y="753110"/>
            <a:ext cx="6017895" cy="829945"/>
          </a:xfrm>
          <a:prstGeom prst="rect">
            <a:avLst/>
          </a:prstGeom>
          <a:noFill/>
        </p:spPr>
        <p:txBody>
          <a:bodyPr wrap="square" rtlCol="0">
            <a:spAutoFit/>
          </a:bodyPr>
          <a:p>
            <a:pPr lvl="0" algn="l">
              <a:buClrTx/>
              <a:buSzTx/>
              <a:buFontTx/>
            </a:pPr>
            <a:r>
              <a:rPr lang="zh-CN" altLang="en-US" sz="2400">
                <a:solidFill>
                  <a:srgbClr val="C00000"/>
                </a:solidFill>
                <a:latin typeface="汉仪尚巍手书W" panose="00020600040101010101" charset="-122"/>
                <a:ea typeface="汉仪尚巍手书W" panose="00020600040101010101" charset="-122"/>
                <a:sym typeface="+mn-ea"/>
              </a:rPr>
              <a:t>“</a:t>
            </a:r>
            <a:r>
              <a:rPr lang="zh-CN" altLang="en-US" sz="2400">
                <a:solidFill>
                  <a:srgbClr val="C00000"/>
                </a:solidFill>
                <a:latin typeface="汉仪尚巍手书W" panose="00020600040101010101" charset="-122"/>
                <a:ea typeface="汉仪尚巍手书W" panose="00020600040101010101" charset="-122"/>
                <a:sym typeface="+mn-ea"/>
              </a:rPr>
              <a:t>两弹一星</a:t>
            </a:r>
            <a:r>
              <a:rPr lang="zh-CN" altLang="en-US" sz="2400">
                <a:solidFill>
                  <a:srgbClr val="C00000"/>
                </a:solidFill>
                <a:latin typeface="汉仪尚巍手书W" panose="00020600040101010101" charset="-122"/>
                <a:ea typeface="汉仪尚巍手书W" panose="00020600040101010101" charset="-122"/>
                <a:sym typeface="+mn-ea"/>
              </a:rPr>
              <a:t>”</a:t>
            </a:r>
            <a:r>
              <a:rPr lang="zh-CN" altLang="en-US" sz="2400">
                <a:solidFill>
                  <a:srgbClr val="C00000"/>
                </a:solidFill>
                <a:latin typeface="汉仪尚巍手书W" panose="00020600040101010101" charset="-122"/>
                <a:ea typeface="汉仪尚巍手书W" panose="00020600040101010101" charset="-122"/>
                <a:sym typeface="+mn-ea"/>
              </a:rPr>
              <a:t>：</a:t>
            </a:r>
            <a:r>
              <a:rPr lang="en-US" altLang="zh-CN" sz="2400">
                <a:solidFill>
                  <a:srgbClr val="C00000"/>
                </a:solidFill>
                <a:latin typeface="汉仪尚巍手书W" panose="00020600040101010101" charset="-122"/>
                <a:ea typeface="汉仪尚巍手书W" panose="00020600040101010101" charset="-122"/>
                <a:sym typeface="+mn-ea"/>
              </a:rPr>
              <a:t>1964</a:t>
            </a:r>
            <a:r>
              <a:rPr lang="zh-CN" altLang="en-US" sz="2400">
                <a:solidFill>
                  <a:srgbClr val="C00000"/>
                </a:solidFill>
                <a:latin typeface="汉仪尚巍手书W" panose="00020600040101010101" charset="-122"/>
                <a:ea typeface="汉仪尚巍手书W" panose="00020600040101010101" charset="-122"/>
                <a:sym typeface="+mn-ea"/>
              </a:rPr>
              <a:t>原子弹、</a:t>
            </a:r>
            <a:r>
              <a:rPr lang="en-US" altLang="zh-CN" sz="2400">
                <a:solidFill>
                  <a:srgbClr val="C00000"/>
                </a:solidFill>
                <a:latin typeface="汉仪尚巍手书W" panose="00020600040101010101" charset="-122"/>
                <a:ea typeface="汉仪尚巍手书W" panose="00020600040101010101" charset="-122"/>
                <a:sym typeface="+mn-ea"/>
              </a:rPr>
              <a:t>1966</a:t>
            </a:r>
            <a:r>
              <a:rPr lang="zh-CN" altLang="en-US" sz="2400">
                <a:solidFill>
                  <a:srgbClr val="C00000"/>
                </a:solidFill>
                <a:latin typeface="汉仪尚巍手书W" panose="00020600040101010101" charset="-122"/>
                <a:ea typeface="汉仪尚巍手书W" panose="00020600040101010101" charset="-122"/>
                <a:sym typeface="+mn-ea"/>
              </a:rPr>
              <a:t>导弹、</a:t>
            </a:r>
            <a:endParaRPr lang="zh-CN" altLang="en-US" sz="2400">
              <a:solidFill>
                <a:srgbClr val="C00000"/>
              </a:solidFill>
              <a:latin typeface="汉仪尚巍手书W" panose="00020600040101010101" charset="-122"/>
              <a:ea typeface="汉仪尚巍手书W" panose="00020600040101010101" charset="-122"/>
              <a:sym typeface="+mn-ea"/>
            </a:endParaRPr>
          </a:p>
          <a:p>
            <a:pPr lvl="0" algn="l">
              <a:buClrTx/>
              <a:buSzTx/>
              <a:buFontTx/>
            </a:pPr>
            <a:r>
              <a:rPr lang="zh-CN" altLang="en-US" sz="2400">
                <a:solidFill>
                  <a:srgbClr val="C00000"/>
                </a:solidFill>
                <a:latin typeface="汉仪尚巍手书W" panose="00020600040101010101" charset="-122"/>
                <a:ea typeface="汉仪尚巍手书W" panose="00020600040101010101" charset="-122"/>
                <a:sym typeface="+mn-ea"/>
              </a:rPr>
              <a:t> </a:t>
            </a:r>
            <a:r>
              <a:rPr lang="en-US" altLang="zh-CN" sz="2400">
                <a:solidFill>
                  <a:srgbClr val="C00000"/>
                </a:solidFill>
                <a:latin typeface="汉仪尚巍手书W" panose="00020600040101010101" charset="-122"/>
                <a:ea typeface="汉仪尚巍手书W" panose="00020600040101010101" charset="-122"/>
                <a:sym typeface="+mn-ea"/>
              </a:rPr>
              <a:t>            1967</a:t>
            </a:r>
            <a:r>
              <a:rPr lang="zh-CN" altLang="en-US" sz="2400">
                <a:solidFill>
                  <a:srgbClr val="C00000"/>
                </a:solidFill>
                <a:latin typeface="汉仪尚巍手书W" panose="00020600040101010101" charset="-122"/>
                <a:ea typeface="汉仪尚巍手书W" panose="00020600040101010101" charset="-122"/>
                <a:sym typeface="+mn-ea"/>
              </a:rPr>
              <a:t>氢弹、</a:t>
            </a:r>
            <a:r>
              <a:rPr lang="en-US" altLang="zh-CN" sz="2400">
                <a:solidFill>
                  <a:srgbClr val="C00000"/>
                </a:solidFill>
                <a:latin typeface="汉仪尚巍手书W" panose="00020600040101010101" charset="-122"/>
                <a:ea typeface="汉仪尚巍手书W" panose="00020600040101010101" charset="-122"/>
                <a:sym typeface="+mn-ea"/>
              </a:rPr>
              <a:t>1970</a:t>
            </a:r>
            <a:r>
              <a:rPr lang="zh-CN" altLang="en-US" sz="2400">
                <a:solidFill>
                  <a:srgbClr val="C00000"/>
                </a:solidFill>
                <a:latin typeface="汉仪尚巍手书W" panose="00020600040101010101" charset="-122"/>
                <a:ea typeface="汉仪尚巍手书W" panose="00020600040101010101" charset="-122"/>
                <a:sym typeface="+mn-ea"/>
              </a:rPr>
              <a:t>东方红一号</a:t>
            </a:r>
            <a:endParaRPr lang="zh-CN" altLang="en-US" sz="2400">
              <a:solidFill>
                <a:srgbClr val="C00000"/>
              </a:solidFill>
              <a:latin typeface="汉仪尚巍手书W" panose="00020600040101010101" charset="-122"/>
              <a:ea typeface="汉仪尚巍手书W" panose="00020600040101010101" charset="-122"/>
              <a:sym typeface="+mn-ea"/>
            </a:endParaRPr>
          </a:p>
        </p:txBody>
      </p:sp>
      <p:sp>
        <p:nvSpPr>
          <p:cNvPr id="8" name="文本框 7"/>
          <p:cNvSpPr txBox="1"/>
          <p:nvPr/>
        </p:nvSpPr>
        <p:spPr>
          <a:xfrm>
            <a:off x="5566410" y="1546860"/>
            <a:ext cx="6483985" cy="829945"/>
          </a:xfrm>
          <a:prstGeom prst="rect">
            <a:avLst/>
          </a:prstGeom>
          <a:noFill/>
        </p:spPr>
        <p:txBody>
          <a:bodyPr wrap="square" rtlCol="0">
            <a:spAutoFit/>
          </a:bodyPr>
          <a:p>
            <a:pPr lvl="0" algn="l">
              <a:buClrTx/>
              <a:buSzTx/>
              <a:buFontTx/>
            </a:pPr>
            <a:r>
              <a:rPr lang="zh-CN" altLang="en-US" sz="2400">
                <a:solidFill>
                  <a:srgbClr val="C00000"/>
                </a:solidFill>
                <a:latin typeface="汉仪尚巍手书W" panose="00020600040101010101" charset="-122"/>
                <a:ea typeface="汉仪尚巍手书W" panose="00020600040101010101" charset="-122"/>
                <a:sym typeface="+mn-ea"/>
              </a:rPr>
              <a:t>载人航天工程：</a:t>
            </a:r>
            <a:r>
              <a:rPr lang="en-US" sz="2400">
                <a:solidFill>
                  <a:srgbClr val="C00000"/>
                </a:solidFill>
                <a:latin typeface="汉仪尚巍手书W" panose="00020600040101010101" charset="-122"/>
                <a:ea typeface="汉仪尚巍手书W" panose="00020600040101010101" charset="-122"/>
                <a:sym typeface="+mn-ea"/>
              </a:rPr>
              <a:t>1999</a:t>
            </a:r>
            <a:r>
              <a:rPr lang="zh-CN" altLang="en-US" sz="2400">
                <a:solidFill>
                  <a:srgbClr val="C00000"/>
                </a:solidFill>
                <a:latin typeface="汉仪尚巍手书W" panose="00020600040101010101" charset="-122"/>
                <a:ea typeface="汉仪尚巍手书W" panose="00020600040101010101" charset="-122"/>
                <a:sym typeface="+mn-ea"/>
              </a:rPr>
              <a:t>神舟一号、</a:t>
            </a:r>
            <a:r>
              <a:rPr lang="en-US" altLang="zh-CN" sz="2400">
                <a:solidFill>
                  <a:srgbClr val="C00000"/>
                </a:solidFill>
                <a:latin typeface="汉仪尚巍手书W" panose="00020600040101010101" charset="-122"/>
                <a:ea typeface="汉仪尚巍手书W" panose="00020600040101010101" charset="-122"/>
                <a:sym typeface="+mn-ea"/>
              </a:rPr>
              <a:t>2003</a:t>
            </a:r>
            <a:r>
              <a:rPr lang="zh-CN" altLang="en-US" sz="2400">
                <a:solidFill>
                  <a:srgbClr val="C00000"/>
                </a:solidFill>
                <a:latin typeface="汉仪尚巍手书W" panose="00020600040101010101" charset="-122"/>
                <a:ea typeface="汉仪尚巍手书W" panose="00020600040101010101" charset="-122"/>
                <a:sym typeface="+mn-ea"/>
              </a:rPr>
              <a:t>神舟</a:t>
            </a:r>
            <a:endParaRPr lang="zh-CN" altLang="en-US" sz="2400">
              <a:solidFill>
                <a:srgbClr val="C00000"/>
              </a:solidFill>
              <a:latin typeface="汉仪尚巍手书W" panose="00020600040101010101" charset="-122"/>
              <a:ea typeface="汉仪尚巍手书W" panose="00020600040101010101" charset="-122"/>
              <a:sym typeface="+mn-ea"/>
            </a:endParaRPr>
          </a:p>
          <a:p>
            <a:pPr lvl="0" algn="l">
              <a:buClrTx/>
              <a:buSzTx/>
              <a:buFontTx/>
            </a:pPr>
            <a:r>
              <a:rPr lang="zh-CN" altLang="en-US" sz="2400">
                <a:solidFill>
                  <a:srgbClr val="C00000"/>
                </a:solidFill>
                <a:latin typeface="汉仪尚巍手书W" panose="00020600040101010101" charset="-122"/>
                <a:ea typeface="汉仪尚巍手书W" panose="00020600040101010101" charset="-122"/>
                <a:sym typeface="+mn-ea"/>
              </a:rPr>
              <a:t> </a:t>
            </a:r>
            <a:r>
              <a:rPr lang="en-US" altLang="zh-CN" sz="2400">
                <a:solidFill>
                  <a:srgbClr val="C00000"/>
                </a:solidFill>
                <a:latin typeface="汉仪尚巍手书W" panose="00020600040101010101" charset="-122"/>
                <a:ea typeface="汉仪尚巍手书W" panose="00020600040101010101" charset="-122"/>
                <a:sym typeface="+mn-ea"/>
              </a:rPr>
              <a:t>          </a:t>
            </a:r>
            <a:r>
              <a:rPr lang="zh-CN" altLang="en-US" sz="2400">
                <a:solidFill>
                  <a:srgbClr val="C00000"/>
                </a:solidFill>
                <a:latin typeface="汉仪尚巍手书W" panose="00020600040101010101" charset="-122"/>
                <a:ea typeface="汉仪尚巍手书W" panose="00020600040101010101" charset="-122"/>
                <a:sym typeface="+mn-ea"/>
              </a:rPr>
              <a:t>五号杨利伟、</a:t>
            </a:r>
            <a:r>
              <a:rPr lang="en-US" altLang="zh-CN" sz="2400">
                <a:solidFill>
                  <a:srgbClr val="C00000"/>
                </a:solidFill>
                <a:latin typeface="汉仪尚巍手书W" panose="00020600040101010101" charset="-122"/>
                <a:ea typeface="汉仪尚巍手书W" panose="00020600040101010101" charset="-122"/>
                <a:sym typeface="+mn-ea"/>
              </a:rPr>
              <a:t>2008</a:t>
            </a:r>
            <a:r>
              <a:rPr lang="zh-CN" altLang="en-US" sz="2400">
                <a:solidFill>
                  <a:srgbClr val="C00000"/>
                </a:solidFill>
                <a:latin typeface="汉仪尚巍手书W" panose="00020600040101010101" charset="-122"/>
                <a:ea typeface="汉仪尚巍手书W" panose="00020600040101010101" charset="-122"/>
                <a:sym typeface="+mn-ea"/>
              </a:rPr>
              <a:t>神舟七号翟志刚</a:t>
            </a:r>
            <a:endParaRPr lang="zh-CN" altLang="en-US" sz="2400">
              <a:solidFill>
                <a:srgbClr val="C00000"/>
              </a:solidFill>
              <a:latin typeface="汉仪尚巍手书W" panose="00020600040101010101" charset="-122"/>
              <a:ea typeface="汉仪尚巍手书W" panose="00020600040101010101" charset="-122"/>
              <a:sym typeface="+mn-ea"/>
            </a:endParaRPr>
          </a:p>
        </p:txBody>
      </p:sp>
      <p:sp>
        <p:nvSpPr>
          <p:cNvPr id="9" name="文本框 8"/>
          <p:cNvSpPr txBox="1"/>
          <p:nvPr/>
        </p:nvSpPr>
        <p:spPr>
          <a:xfrm>
            <a:off x="5561965" y="2376805"/>
            <a:ext cx="7376795" cy="829945"/>
          </a:xfrm>
          <a:prstGeom prst="rect">
            <a:avLst/>
          </a:prstGeom>
          <a:noFill/>
        </p:spPr>
        <p:txBody>
          <a:bodyPr wrap="square" rtlCol="0">
            <a:spAutoFit/>
          </a:bodyPr>
          <a:p>
            <a:pPr lvl="0" algn="l">
              <a:buClrTx/>
              <a:buSzTx/>
              <a:buFontTx/>
            </a:pPr>
            <a:r>
              <a:rPr lang="zh-CN" altLang="en-US" sz="2400">
                <a:solidFill>
                  <a:srgbClr val="C00000"/>
                </a:solidFill>
                <a:highlight>
                  <a:srgbClr val="FFFF00"/>
                </a:highlight>
                <a:latin typeface="汉仪尚巍手书W" panose="00020600040101010101" charset="-122"/>
                <a:ea typeface="汉仪尚巍手书W" panose="00020600040101010101" charset="-122"/>
                <a:sym typeface="+mn-ea"/>
              </a:rPr>
              <a:t>袁隆平</a:t>
            </a:r>
            <a:r>
              <a:rPr lang="zh-CN" altLang="en-US" sz="2400">
                <a:solidFill>
                  <a:srgbClr val="C00000"/>
                </a:solidFill>
                <a:latin typeface="汉仪尚巍手书W" panose="00020600040101010101" charset="-122"/>
                <a:ea typeface="汉仪尚巍手书W" panose="00020600040101010101" charset="-122"/>
                <a:sym typeface="+mn-ea"/>
              </a:rPr>
              <a:t>培育出籼型</a:t>
            </a:r>
            <a:r>
              <a:rPr lang="zh-CN" altLang="en-US" sz="2400">
                <a:solidFill>
                  <a:srgbClr val="C00000"/>
                </a:solidFill>
                <a:highlight>
                  <a:srgbClr val="FFFF00"/>
                </a:highlight>
                <a:latin typeface="汉仪尚巍手书W" panose="00020600040101010101" charset="-122"/>
                <a:ea typeface="汉仪尚巍手书W" panose="00020600040101010101" charset="-122"/>
                <a:sym typeface="+mn-ea"/>
              </a:rPr>
              <a:t>杂交水稻</a:t>
            </a:r>
            <a:r>
              <a:rPr lang="zh-CN" altLang="en-US" sz="2400">
                <a:solidFill>
                  <a:srgbClr val="C00000"/>
                </a:solidFill>
                <a:latin typeface="汉仪尚巍手书W" panose="00020600040101010101" charset="-122"/>
                <a:ea typeface="汉仪尚巍手书W" panose="00020600040101010101" charset="-122"/>
                <a:sym typeface="+mn-ea"/>
              </a:rPr>
              <a:t>、</a:t>
            </a:r>
            <a:r>
              <a:rPr lang="zh-CN" altLang="en-US" sz="2400">
                <a:solidFill>
                  <a:srgbClr val="C00000"/>
                </a:solidFill>
                <a:highlight>
                  <a:srgbClr val="FFFF00"/>
                </a:highlight>
                <a:latin typeface="汉仪尚巍手书W" panose="00020600040101010101" charset="-122"/>
                <a:ea typeface="汉仪尚巍手书W" panose="00020600040101010101" charset="-122"/>
                <a:sym typeface="+mn-ea"/>
              </a:rPr>
              <a:t>屠呦呦</a:t>
            </a:r>
            <a:r>
              <a:rPr lang="zh-CN" altLang="en-US" sz="2400">
                <a:solidFill>
                  <a:srgbClr val="C00000"/>
                </a:solidFill>
                <a:latin typeface="汉仪尚巍手书W" panose="00020600040101010101" charset="-122"/>
                <a:ea typeface="汉仪尚巍手书W" panose="00020600040101010101" charset="-122"/>
                <a:sym typeface="+mn-ea"/>
              </a:rPr>
              <a:t>发现</a:t>
            </a:r>
            <a:r>
              <a:rPr lang="zh-CN" altLang="en-US" sz="2400">
                <a:solidFill>
                  <a:srgbClr val="C00000"/>
                </a:solidFill>
                <a:highlight>
                  <a:srgbClr val="FFFF00"/>
                </a:highlight>
                <a:latin typeface="汉仪尚巍手书W" panose="00020600040101010101" charset="-122"/>
                <a:ea typeface="汉仪尚巍手书W" panose="00020600040101010101" charset="-122"/>
                <a:sym typeface="+mn-ea"/>
              </a:rPr>
              <a:t>青蒿素</a:t>
            </a:r>
            <a:endParaRPr lang="zh-CN" altLang="en-US" sz="2400">
              <a:solidFill>
                <a:srgbClr val="C00000"/>
              </a:solidFill>
              <a:latin typeface="汉仪尚巍手书W" panose="00020600040101010101" charset="-122"/>
              <a:ea typeface="汉仪尚巍手书W" panose="00020600040101010101" charset="-122"/>
              <a:sym typeface="+mn-ea"/>
            </a:endParaRPr>
          </a:p>
          <a:p>
            <a:pPr lvl="0" algn="l">
              <a:buClrTx/>
              <a:buSzTx/>
              <a:buFontTx/>
            </a:pPr>
            <a:endParaRPr lang="zh-CN" altLang="en-US" sz="2400">
              <a:solidFill>
                <a:srgbClr val="C00000"/>
              </a:solidFill>
              <a:latin typeface="汉仪尚巍手书W" panose="00020600040101010101" charset="-122"/>
              <a:ea typeface="汉仪尚巍手书W" panose="00020600040101010101" charset="-122"/>
              <a:sym typeface="+mn-ea"/>
            </a:endParaRPr>
          </a:p>
        </p:txBody>
      </p:sp>
      <p:sp>
        <p:nvSpPr>
          <p:cNvPr id="11" name="圆角矩形 10"/>
          <p:cNvSpPr/>
          <p:nvPr/>
        </p:nvSpPr>
        <p:spPr>
          <a:xfrm>
            <a:off x="3205480" y="2338705"/>
            <a:ext cx="938530" cy="396240"/>
          </a:xfrm>
          <a:prstGeom prst="round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p:cNvSpPr txBox="1"/>
          <p:nvPr/>
        </p:nvSpPr>
        <p:spPr>
          <a:xfrm>
            <a:off x="1640840" y="1848485"/>
            <a:ext cx="3545205" cy="460375"/>
          </a:xfrm>
          <a:prstGeom prst="rect">
            <a:avLst/>
          </a:prstGeom>
          <a:noFill/>
        </p:spPr>
        <p:txBody>
          <a:bodyPr wrap="square" rtlCol="0">
            <a:spAutoFit/>
          </a:bodyPr>
          <a:p>
            <a:pPr lvl="0" algn="l">
              <a:buClrTx/>
              <a:buSzTx/>
              <a:buFontTx/>
            </a:pPr>
            <a:r>
              <a:rPr lang="zh-CN" altLang="en-US" sz="2400">
                <a:solidFill>
                  <a:srgbClr val="C00000"/>
                </a:solidFill>
                <a:latin typeface="汉仪尚巍手书W" panose="00020600040101010101" charset="-122"/>
                <a:ea typeface="汉仪尚巍手书W" panose="00020600040101010101" charset="-122"/>
                <a:sym typeface="+mn-ea"/>
              </a:rPr>
              <a:t>1956</a:t>
            </a:r>
            <a:r>
              <a:rPr lang="zh-CN" altLang="en-US" sz="2400">
                <a:solidFill>
                  <a:srgbClr val="C00000"/>
                </a:solidFill>
                <a:latin typeface="汉仪尚巍手书W" panose="00020600040101010101" charset="-122"/>
                <a:ea typeface="汉仪尚巍手书W" panose="00020600040101010101" charset="-122"/>
                <a:sym typeface="+mn-ea"/>
              </a:rPr>
              <a:t>年，</a:t>
            </a:r>
            <a:r>
              <a:rPr lang="zh-CN" altLang="en-US" sz="2400">
                <a:solidFill>
                  <a:srgbClr val="C00000"/>
                </a:solidFill>
                <a:latin typeface="汉仪尚巍手书W" panose="00020600040101010101" charset="-122"/>
                <a:ea typeface="汉仪尚巍手书W" panose="00020600040101010101" charset="-122"/>
                <a:sym typeface="+mn-ea"/>
              </a:rPr>
              <a:t>“</a:t>
            </a:r>
            <a:r>
              <a:rPr lang="zh-CN" altLang="en-US" sz="2400">
                <a:solidFill>
                  <a:srgbClr val="C00000"/>
                </a:solidFill>
                <a:latin typeface="汉仪尚巍手书W" panose="00020600040101010101" charset="-122"/>
                <a:ea typeface="汉仪尚巍手书W" panose="00020600040101010101" charset="-122"/>
                <a:sym typeface="+mn-ea"/>
              </a:rPr>
              <a:t>双百</a:t>
            </a:r>
            <a:r>
              <a:rPr lang="zh-CN" altLang="en-US" sz="2400">
                <a:solidFill>
                  <a:srgbClr val="C00000"/>
                </a:solidFill>
                <a:latin typeface="汉仪尚巍手书W" panose="00020600040101010101" charset="-122"/>
                <a:ea typeface="汉仪尚巍手书W" panose="00020600040101010101" charset="-122"/>
                <a:sym typeface="+mn-ea"/>
              </a:rPr>
              <a:t>”</a:t>
            </a:r>
            <a:r>
              <a:rPr lang="zh-CN" altLang="en-US" sz="2400">
                <a:solidFill>
                  <a:srgbClr val="C00000"/>
                </a:solidFill>
                <a:latin typeface="汉仪尚巍手书W" panose="00020600040101010101" charset="-122"/>
                <a:ea typeface="汉仪尚巍手书W" panose="00020600040101010101" charset="-122"/>
                <a:sym typeface="+mn-ea"/>
              </a:rPr>
              <a:t>方针</a:t>
            </a:r>
            <a:endParaRPr lang="zh-CN" altLang="en-US" sz="2400">
              <a:solidFill>
                <a:srgbClr val="C00000"/>
              </a:solidFill>
              <a:latin typeface="汉仪尚巍手书W" panose="00020600040101010101" charset="-122"/>
              <a:ea typeface="汉仪尚巍手书W" panose="00020600040101010101" charset="-122"/>
              <a:sym typeface="+mn-ea"/>
            </a:endParaRPr>
          </a:p>
        </p:txBody>
      </p:sp>
      <p:sp>
        <p:nvSpPr>
          <p:cNvPr id="13" name="文本框 12"/>
          <p:cNvSpPr txBox="1"/>
          <p:nvPr/>
        </p:nvSpPr>
        <p:spPr>
          <a:xfrm>
            <a:off x="1640840" y="2764790"/>
            <a:ext cx="4003675" cy="460375"/>
          </a:xfrm>
          <a:prstGeom prst="rect">
            <a:avLst/>
          </a:prstGeom>
          <a:noFill/>
        </p:spPr>
        <p:txBody>
          <a:bodyPr wrap="square" rtlCol="0">
            <a:spAutoFit/>
          </a:bodyPr>
          <a:p>
            <a:pPr lvl="0" algn="l">
              <a:buClrTx/>
              <a:buSzTx/>
              <a:buFontTx/>
            </a:pPr>
            <a:r>
              <a:rPr lang="en-US" altLang="zh-CN" sz="2400">
                <a:solidFill>
                  <a:srgbClr val="C00000"/>
                </a:solidFill>
                <a:latin typeface="汉仪尚巍手书W" panose="00020600040101010101" charset="-122"/>
                <a:ea typeface="汉仪尚巍手书W" panose="00020600040101010101" charset="-122"/>
                <a:sym typeface="+mn-ea"/>
              </a:rPr>
              <a:t>2012</a:t>
            </a:r>
            <a:r>
              <a:rPr lang="zh-CN" altLang="en-US" sz="2400">
                <a:solidFill>
                  <a:srgbClr val="C00000"/>
                </a:solidFill>
                <a:latin typeface="汉仪尚巍手书W" panose="00020600040101010101" charset="-122"/>
                <a:ea typeface="汉仪尚巍手书W" panose="00020600040101010101" charset="-122"/>
                <a:sym typeface="+mn-ea"/>
              </a:rPr>
              <a:t>年，莫言获诺贝尔奖</a:t>
            </a:r>
            <a:endParaRPr lang="zh-CN" altLang="en-US" sz="2400">
              <a:solidFill>
                <a:srgbClr val="C00000"/>
              </a:solidFill>
              <a:latin typeface="汉仪尚巍手书W" panose="00020600040101010101" charset="-122"/>
              <a:ea typeface="汉仪尚巍手书W" panose="00020600040101010101" charset="-122"/>
              <a:sym typeface="+mn-ea"/>
            </a:endParaRPr>
          </a:p>
        </p:txBody>
      </p:sp>
      <p:sp>
        <p:nvSpPr>
          <p:cNvPr id="14" name="文本框 13"/>
          <p:cNvSpPr txBox="1"/>
          <p:nvPr/>
        </p:nvSpPr>
        <p:spPr>
          <a:xfrm>
            <a:off x="461645" y="3681095"/>
            <a:ext cx="4182110" cy="460375"/>
          </a:xfrm>
          <a:prstGeom prst="rect">
            <a:avLst/>
          </a:prstGeom>
          <a:noFill/>
        </p:spPr>
        <p:txBody>
          <a:bodyPr wrap="square" rtlCol="0">
            <a:spAutoFit/>
          </a:bodyPr>
          <a:p>
            <a:pPr lvl="0" algn="l">
              <a:buClrTx/>
              <a:buSzTx/>
              <a:buFontTx/>
            </a:pPr>
            <a:r>
              <a:rPr lang="en-US" altLang="zh-CN" sz="2400">
                <a:solidFill>
                  <a:schemeClr val="tx1"/>
                </a:solidFill>
                <a:latin typeface="汉仪尚巍手书W" panose="00020600040101010101" charset="-122"/>
                <a:ea typeface="汉仪尚巍手书W" panose="00020600040101010101" charset="-122"/>
                <a:sym typeface="+mn-ea"/>
              </a:rPr>
              <a:t>日常生活的变化：衣食住行用</a:t>
            </a:r>
            <a:endParaRPr lang="en-US" altLang="zh-CN" sz="2400">
              <a:solidFill>
                <a:schemeClr val="tx1"/>
              </a:solidFill>
              <a:latin typeface="汉仪尚巍手书W" panose="00020600040101010101" charset="-122"/>
              <a:ea typeface="汉仪尚巍手书W" panose="00020600040101010101" charset="-122"/>
              <a:sym typeface="+mn-ea"/>
            </a:endParaRPr>
          </a:p>
        </p:txBody>
      </p:sp>
      <p:sp>
        <p:nvSpPr>
          <p:cNvPr id="15" name="文本框 14"/>
          <p:cNvSpPr txBox="1"/>
          <p:nvPr/>
        </p:nvSpPr>
        <p:spPr>
          <a:xfrm>
            <a:off x="5234940" y="3681095"/>
            <a:ext cx="1575435" cy="460375"/>
          </a:xfrm>
          <a:prstGeom prst="rect">
            <a:avLst/>
          </a:prstGeom>
          <a:noFill/>
        </p:spPr>
        <p:txBody>
          <a:bodyPr wrap="square" rtlCol="0">
            <a:spAutoFit/>
          </a:bodyPr>
          <a:p>
            <a:pPr lvl="0" algn="l">
              <a:buClrTx/>
              <a:buSzTx/>
              <a:buFontTx/>
            </a:pPr>
            <a:r>
              <a:rPr lang="zh-CN" altLang="en-US" sz="2400">
                <a:solidFill>
                  <a:schemeClr val="tx1"/>
                </a:solidFill>
                <a:latin typeface="汉仪尚巍手书W" panose="00020600040101010101" charset="-122"/>
                <a:ea typeface="汉仪尚巍手书W" panose="00020600040101010101" charset="-122"/>
                <a:sym typeface="+mn-ea"/>
              </a:rPr>
              <a:t>交通建设</a:t>
            </a:r>
            <a:endParaRPr lang="en-US" altLang="zh-CN" sz="2400">
              <a:solidFill>
                <a:schemeClr val="tx1"/>
              </a:solidFill>
              <a:latin typeface="汉仪尚巍手书W" panose="00020600040101010101" charset="-122"/>
              <a:ea typeface="汉仪尚巍手书W" panose="00020600040101010101" charset="-122"/>
              <a:sym typeface="+mn-ea"/>
            </a:endParaRPr>
          </a:p>
        </p:txBody>
      </p:sp>
      <p:sp>
        <p:nvSpPr>
          <p:cNvPr id="16" name="文本框 15"/>
          <p:cNvSpPr txBox="1"/>
          <p:nvPr/>
        </p:nvSpPr>
        <p:spPr>
          <a:xfrm>
            <a:off x="7067550" y="3689350"/>
            <a:ext cx="1584960" cy="460375"/>
          </a:xfrm>
          <a:prstGeom prst="rect">
            <a:avLst/>
          </a:prstGeom>
          <a:noFill/>
        </p:spPr>
        <p:txBody>
          <a:bodyPr wrap="square" rtlCol="0">
            <a:spAutoFit/>
          </a:bodyPr>
          <a:p>
            <a:pPr lvl="0" algn="l">
              <a:buClrTx/>
              <a:buSzTx/>
              <a:buFontTx/>
            </a:pPr>
            <a:r>
              <a:rPr lang="zh-CN" altLang="en-US" sz="2400">
                <a:solidFill>
                  <a:schemeClr val="tx1"/>
                </a:solidFill>
                <a:latin typeface="汉仪尚巍手书W" panose="00020600040101010101" charset="-122"/>
                <a:ea typeface="汉仪尚巍手书W" panose="00020600040101010101" charset="-122"/>
                <a:sym typeface="+mn-ea"/>
              </a:rPr>
              <a:t>通信发展</a:t>
            </a:r>
            <a:endParaRPr lang="zh-CN" altLang="en-US" sz="2400">
              <a:solidFill>
                <a:schemeClr val="tx1"/>
              </a:solidFill>
              <a:latin typeface="汉仪尚巍手书W" panose="00020600040101010101" charset="-122"/>
              <a:ea typeface="汉仪尚巍手书W" panose="00020600040101010101" charset="-122"/>
              <a:sym typeface="+mn-ea"/>
            </a:endParaRPr>
          </a:p>
        </p:txBody>
      </p:sp>
      <p:sp>
        <p:nvSpPr>
          <p:cNvPr id="10" name="Freeform 528"/>
          <p:cNvSpPr>
            <a:spLocks noEditPoints="1"/>
          </p:cNvSpPr>
          <p:nvPr>
            <p:custDataLst>
              <p:tags r:id="rId3"/>
            </p:custDataLst>
          </p:nvPr>
        </p:nvSpPr>
        <p:spPr bwMode="auto">
          <a:xfrm>
            <a:off x="0" y="164465"/>
            <a:ext cx="3061970" cy="561975"/>
          </a:xfrm>
          <a:custGeom>
            <a:avLst/>
            <a:gdLst>
              <a:gd name="T0" fmla="*/ 7 w 409"/>
              <a:gd name="T1" fmla="*/ 40 h 138"/>
              <a:gd name="T2" fmla="*/ 5 w 409"/>
              <a:gd name="T3" fmla="*/ 47 h 138"/>
              <a:gd name="T4" fmla="*/ 5 w 409"/>
              <a:gd name="T5" fmla="*/ 51 h 138"/>
              <a:gd name="T6" fmla="*/ 6 w 409"/>
              <a:gd name="T7" fmla="*/ 56 h 138"/>
              <a:gd name="T8" fmla="*/ 3 w 409"/>
              <a:gd name="T9" fmla="*/ 60 h 138"/>
              <a:gd name="T10" fmla="*/ 4 w 409"/>
              <a:gd name="T11" fmla="*/ 67 h 138"/>
              <a:gd name="T12" fmla="*/ 5 w 409"/>
              <a:gd name="T13" fmla="*/ 70 h 138"/>
              <a:gd name="T14" fmla="*/ 11 w 409"/>
              <a:gd name="T15" fmla="*/ 76 h 138"/>
              <a:gd name="T16" fmla="*/ 6 w 409"/>
              <a:gd name="T17" fmla="*/ 80 h 138"/>
              <a:gd name="T18" fmla="*/ 9 w 409"/>
              <a:gd name="T19" fmla="*/ 85 h 138"/>
              <a:gd name="T20" fmla="*/ 5 w 409"/>
              <a:gd name="T21" fmla="*/ 92 h 138"/>
              <a:gd name="T22" fmla="*/ 7 w 409"/>
              <a:gd name="T23" fmla="*/ 97 h 138"/>
              <a:gd name="T24" fmla="*/ 4 w 409"/>
              <a:gd name="T25" fmla="*/ 103 h 138"/>
              <a:gd name="T26" fmla="*/ 7 w 409"/>
              <a:gd name="T27" fmla="*/ 108 h 138"/>
              <a:gd name="T28" fmla="*/ 5 w 409"/>
              <a:gd name="T29" fmla="*/ 114 h 138"/>
              <a:gd name="T30" fmla="*/ 6 w 409"/>
              <a:gd name="T31" fmla="*/ 124 h 138"/>
              <a:gd name="T32" fmla="*/ 163 w 409"/>
              <a:gd name="T33" fmla="*/ 135 h 138"/>
              <a:gd name="T34" fmla="*/ 335 w 409"/>
              <a:gd name="T35" fmla="*/ 138 h 138"/>
              <a:gd name="T36" fmla="*/ 131 w 409"/>
              <a:gd name="T37" fmla="*/ 134 h 138"/>
              <a:gd name="T38" fmla="*/ 176 w 409"/>
              <a:gd name="T39" fmla="*/ 132 h 138"/>
              <a:gd name="T40" fmla="*/ 236 w 409"/>
              <a:gd name="T41" fmla="*/ 132 h 138"/>
              <a:gd name="T42" fmla="*/ 399 w 409"/>
              <a:gd name="T43" fmla="*/ 130 h 138"/>
              <a:gd name="T44" fmla="*/ 393 w 409"/>
              <a:gd name="T45" fmla="*/ 123 h 138"/>
              <a:gd name="T46" fmla="*/ 392 w 409"/>
              <a:gd name="T47" fmla="*/ 116 h 138"/>
              <a:gd name="T48" fmla="*/ 387 w 409"/>
              <a:gd name="T49" fmla="*/ 111 h 138"/>
              <a:gd name="T50" fmla="*/ 402 w 409"/>
              <a:gd name="T51" fmla="*/ 107 h 138"/>
              <a:gd name="T52" fmla="*/ 400 w 409"/>
              <a:gd name="T53" fmla="*/ 98 h 138"/>
              <a:gd name="T54" fmla="*/ 400 w 409"/>
              <a:gd name="T55" fmla="*/ 88 h 138"/>
              <a:gd name="T56" fmla="*/ 393 w 409"/>
              <a:gd name="T57" fmla="*/ 80 h 138"/>
              <a:gd name="T58" fmla="*/ 401 w 409"/>
              <a:gd name="T59" fmla="*/ 73 h 138"/>
              <a:gd name="T60" fmla="*/ 400 w 409"/>
              <a:gd name="T61" fmla="*/ 52 h 138"/>
              <a:gd name="T62" fmla="*/ 397 w 409"/>
              <a:gd name="T63" fmla="*/ 47 h 138"/>
              <a:gd name="T64" fmla="*/ 407 w 409"/>
              <a:gd name="T65" fmla="*/ 38 h 138"/>
              <a:gd name="T66" fmla="*/ 406 w 409"/>
              <a:gd name="T67" fmla="*/ 29 h 138"/>
              <a:gd name="T68" fmla="*/ 399 w 409"/>
              <a:gd name="T69" fmla="*/ 14 h 138"/>
              <a:gd name="T70" fmla="*/ 228 w 409"/>
              <a:gd name="T71" fmla="*/ 7 h 138"/>
              <a:gd name="T72" fmla="*/ 192 w 409"/>
              <a:gd name="T73" fmla="*/ 6 h 138"/>
              <a:gd name="T74" fmla="*/ 128 w 409"/>
              <a:gd name="T75" fmla="*/ 6 h 138"/>
              <a:gd name="T76" fmla="*/ 104 w 409"/>
              <a:gd name="T77" fmla="*/ 6 h 138"/>
              <a:gd name="T78" fmla="*/ 98 w 409"/>
              <a:gd name="T79" fmla="*/ 8 h 138"/>
              <a:gd name="T80" fmla="*/ 8 w 409"/>
              <a:gd name="T81" fmla="*/ 23 h 138"/>
              <a:gd name="T82" fmla="*/ 9 w 409"/>
              <a:gd name="T83" fmla="*/ 34 h 138"/>
              <a:gd name="T84" fmla="*/ 372 w 409"/>
              <a:gd name="T85" fmla="*/ 35 h 138"/>
              <a:gd name="T86" fmla="*/ 372 w 409"/>
              <a:gd name="T87" fmla="*/ 36 h 138"/>
              <a:gd name="T88" fmla="*/ 383 w 409"/>
              <a:gd name="T89" fmla="*/ 15 h 138"/>
              <a:gd name="T90" fmla="*/ 336 w 409"/>
              <a:gd name="T91" fmla="*/ 47 h 138"/>
              <a:gd name="T92" fmla="*/ 315 w 409"/>
              <a:gd name="T93" fmla="*/ 47 h 138"/>
              <a:gd name="T94" fmla="*/ 107 w 409"/>
              <a:gd name="T95" fmla="*/ 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9" h="138">
                <a:moveTo>
                  <a:pt x="1" y="36"/>
                </a:moveTo>
                <a:cubicBezTo>
                  <a:pt x="3" y="36"/>
                  <a:pt x="6" y="37"/>
                  <a:pt x="7" y="39"/>
                </a:cubicBezTo>
                <a:cubicBezTo>
                  <a:pt x="7" y="40"/>
                  <a:pt x="7" y="40"/>
                  <a:pt x="7" y="40"/>
                </a:cubicBezTo>
                <a:cubicBezTo>
                  <a:pt x="7" y="41"/>
                  <a:pt x="8" y="41"/>
                  <a:pt x="8" y="42"/>
                </a:cubicBezTo>
                <a:cubicBezTo>
                  <a:pt x="7" y="44"/>
                  <a:pt x="4" y="43"/>
                  <a:pt x="2" y="44"/>
                </a:cubicBezTo>
                <a:cubicBezTo>
                  <a:pt x="2" y="47"/>
                  <a:pt x="6" y="44"/>
                  <a:pt x="5" y="47"/>
                </a:cubicBezTo>
                <a:cubicBezTo>
                  <a:pt x="3" y="47"/>
                  <a:pt x="3" y="47"/>
                  <a:pt x="3" y="47"/>
                </a:cubicBezTo>
                <a:cubicBezTo>
                  <a:pt x="4" y="49"/>
                  <a:pt x="8" y="48"/>
                  <a:pt x="9" y="51"/>
                </a:cubicBezTo>
                <a:cubicBezTo>
                  <a:pt x="8" y="52"/>
                  <a:pt x="7" y="51"/>
                  <a:pt x="5" y="51"/>
                </a:cubicBezTo>
                <a:cubicBezTo>
                  <a:pt x="7" y="53"/>
                  <a:pt x="7" y="53"/>
                  <a:pt x="7" y="53"/>
                </a:cubicBezTo>
                <a:cubicBezTo>
                  <a:pt x="6" y="54"/>
                  <a:pt x="6" y="55"/>
                  <a:pt x="5" y="54"/>
                </a:cubicBezTo>
                <a:cubicBezTo>
                  <a:pt x="6" y="56"/>
                  <a:pt x="6" y="56"/>
                  <a:pt x="6" y="56"/>
                </a:cubicBezTo>
                <a:cubicBezTo>
                  <a:pt x="3" y="57"/>
                  <a:pt x="3" y="57"/>
                  <a:pt x="3" y="57"/>
                </a:cubicBezTo>
                <a:cubicBezTo>
                  <a:pt x="5" y="59"/>
                  <a:pt x="5" y="59"/>
                  <a:pt x="5" y="59"/>
                </a:cubicBezTo>
                <a:cubicBezTo>
                  <a:pt x="3" y="60"/>
                  <a:pt x="3" y="60"/>
                  <a:pt x="3" y="60"/>
                </a:cubicBezTo>
                <a:cubicBezTo>
                  <a:pt x="6" y="61"/>
                  <a:pt x="9" y="62"/>
                  <a:pt x="11" y="64"/>
                </a:cubicBezTo>
                <a:cubicBezTo>
                  <a:pt x="4" y="65"/>
                  <a:pt x="4" y="65"/>
                  <a:pt x="4" y="65"/>
                </a:cubicBezTo>
                <a:cubicBezTo>
                  <a:pt x="4" y="66"/>
                  <a:pt x="4" y="67"/>
                  <a:pt x="4" y="67"/>
                </a:cubicBezTo>
                <a:cubicBezTo>
                  <a:pt x="3" y="67"/>
                  <a:pt x="3" y="67"/>
                  <a:pt x="3" y="67"/>
                </a:cubicBezTo>
                <a:cubicBezTo>
                  <a:pt x="4" y="68"/>
                  <a:pt x="7" y="68"/>
                  <a:pt x="9" y="69"/>
                </a:cubicBezTo>
                <a:cubicBezTo>
                  <a:pt x="7" y="70"/>
                  <a:pt x="5" y="69"/>
                  <a:pt x="5" y="70"/>
                </a:cubicBezTo>
                <a:cubicBezTo>
                  <a:pt x="6" y="72"/>
                  <a:pt x="8" y="70"/>
                  <a:pt x="8" y="72"/>
                </a:cubicBezTo>
                <a:cubicBezTo>
                  <a:pt x="6" y="73"/>
                  <a:pt x="5" y="71"/>
                  <a:pt x="4" y="73"/>
                </a:cubicBezTo>
                <a:cubicBezTo>
                  <a:pt x="11" y="76"/>
                  <a:pt x="11" y="76"/>
                  <a:pt x="11" y="76"/>
                </a:cubicBezTo>
                <a:cubicBezTo>
                  <a:pt x="10" y="78"/>
                  <a:pt x="9" y="77"/>
                  <a:pt x="7" y="77"/>
                </a:cubicBezTo>
                <a:cubicBezTo>
                  <a:pt x="7" y="77"/>
                  <a:pt x="7" y="77"/>
                  <a:pt x="7" y="77"/>
                </a:cubicBezTo>
                <a:cubicBezTo>
                  <a:pt x="6" y="78"/>
                  <a:pt x="7" y="79"/>
                  <a:pt x="6" y="80"/>
                </a:cubicBezTo>
                <a:cubicBezTo>
                  <a:pt x="7" y="81"/>
                  <a:pt x="7" y="81"/>
                  <a:pt x="7" y="81"/>
                </a:cubicBezTo>
                <a:cubicBezTo>
                  <a:pt x="6" y="82"/>
                  <a:pt x="3" y="80"/>
                  <a:pt x="4" y="83"/>
                </a:cubicBezTo>
                <a:cubicBezTo>
                  <a:pt x="5" y="84"/>
                  <a:pt x="7" y="84"/>
                  <a:pt x="9" y="85"/>
                </a:cubicBezTo>
                <a:cubicBezTo>
                  <a:pt x="7" y="85"/>
                  <a:pt x="7" y="89"/>
                  <a:pt x="4" y="88"/>
                </a:cubicBezTo>
                <a:cubicBezTo>
                  <a:pt x="5" y="90"/>
                  <a:pt x="7" y="89"/>
                  <a:pt x="8" y="91"/>
                </a:cubicBezTo>
                <a:cubicBezTo>
                  <a:pt x="7" y="91"/>
                  <a:pt x="6" y="92"/>
                  <a:pt x="5" y="92"/>
                </a:cubicBezTo>
                <a:cubicBezTo>
                  <a:pt x="6" y="93"/>
                  <a:pt x="6" y="93"/>
                  <a:pt x="6" y="93"/>
                </a:cubicBezTo>
                <a:cubicBezTo>
                  <a:pt x="5" y="93"/>
                  <a:pt x="5" y="94"/>
                  <a:pt x="5" y="94"/>
                </a:cubicBezTo>
                <a:cubicBezTo>
                  <a:pt x="5" y="96"/>
                  <a:pt x="7" y="94"/>
                  <a:pt x="7" y="97"/>
                </a:cubicBezTo>
                <a:cubicBezTo>
                  <a:pt x="6" y="98"/>
                  <a:pt x="6" y="97"/>
                  <a:pt x="5" y="98"/>
                </a:cubicBezTo>
                <a:cubicBezTo>
                  <a:pt x="6" y="100"/>
                  <a:pt x="6" y="100"/>
                  <a:pt x="6" y="100"/>
                </a:cubicBezTo>
                <a:cubicBezTo>
                  <a:pt x="5" y="100"/>
                  <a:pt x="4" y="101"/>
                  <a:pt x="4" y="103"/>
                </a:cubicBezTo>
                <a:cubicBezTo>
                  <a:pt x="5" y="104"/>
                  <a:pt x="6" y="104"/>
                  <a:pt x="7" y="106"/>
                </a:cubicBezTo>
                <a:cubicBezTo>
                  <a:pt x="6" y="107"/>
                  <a:pt x="5" y="106"/>
                  <a:pt x="5" y="106"/>
                </a:cubicBezTo>
                <a:cubicBezTo>
                  <a:pt x="7" y="108"/>
                  <a:pt x="7" y="108"/>
                  <a:pt x="7" y="108"/>
                </a:cubicBezTo>
                <a:cubicBezTo>
                  <a:pt x="6" y="110"/>
                  <a:pt x="4" y="109"/>
                  <a:pt x="3" y="110"/>
                </a:cubicBezTo>
                <a:cubicBezTo>
                  <a:pt x="4" y="112"/>
                  <a:pt x="7" y="110"/>
                  <a:pt x="8" y="113"/>
                </a:cubicBezTo>
                <a:cubicBezTo>
                  <a:pt x="7" y="115"/>
                  <a:pt x="6" y="114"/>
                  <a:pt x="5" y="114"/>
                </a:cubicBezTo>
                <a:cubicBezTo>
                  <a:pt x="7" y="115"/>
                  <a:pt x="6" y="118"/>
                  <a:pt x="5" y="119"/>
                </a:cubicBezTo>
                <a:cubicBezTo>
                  <a:pt x="5" y="119"/>
                  <a:pt x="6" y="119"/>
                  <a:pt x="7" y="120"/>
                </a:cubicBezTo>
                <a:cubicBezTo>
                  <a:pt x="6" y="121"/>
                  <a:pt x="7" y="123"/>
                  <a:pt x="6" y="124"/>
                </a:cubicBezTo>
                <a:cubicBezTo>
                  <a:pt x="10" y="131"/>
                  <a:pt x="17" y="129"/>
                  <a:pt x="22" y="132"/>
                </a:cubicBezTo>
                <a:cubicBezTo>
                  <a:pt x="69" y="134"/>
                  <a:pt x="69" y="134"/>
                  <a:pt x="69" y="134"/>
                </a:cubicBezTo>
                <a:cubicBezTo>
                  <a:pt x="163" y="135"/>
                  <a:pt x="163" y="135"/>
                  <a:pt x="163" y="135"/>
                </a:cubicBezTo>
                <a:cubicBezTo>
                  <a:pt x="245" y="137"/>
                  <a:pt x="245" y="137"/>
                  <a:pt x="245" y="137"/>
                </a:cubicBezTo>
                <a:cubicBezTo>
                  <a:pt x="269" y="138"/>
                  <a:pt x="269" y="138"/>
                  <a:pt x="269" y="138"/>
                </a:cubicBezTo>
                <a:cubicBezTo>
                  <a:pt x="335" y="138"/>
                  <a:pt x="335" y="138"/>
                  <a:pt x="335" y="138"/>
                </a:cubicBezTo>
                <a:cubicBezTo>
                  <a:pt x="345" y="137"/>
                  <a:pt x="355" y="137"/>
                  <a:pt x="365" y="135"/>
                </a:cubicBezTo>
                <a:cubicBezTo>
                  <a:pt x="319" y="137"/>
                  <a:pt x="276" y="137"/>
                  <a:pt x="230" y="136"/>
                </a:cubicBezTo>
                <a:cubicBezTo>
                  <a:pt x="131" y="134"/>
                  <a:pt x="131" y="134"/>
                  <a:pt x="131" y="134"/>
                </a:cubicBezTo>
                <a:cubicBezTo>
                  <a:pt x="122" y="135"/>
                  <a:pt x="112" y="135"/>
                  <a:pt x="103" y="133"/>
                </a:cubicBezTo>
                <a:cubicBezTo>
                  <a:pt x="168" y="133"/>
                  <a:pt x="168" y="133"/>
                  <a:pt x="168" y="133"/>
                </a:cubicBezTo>
                <a:cubicBezTo>
                  <a:pt x="170" y="132"/>
                  <a:pt x="174" y="134"/>
                  <a:pt x="176" y="132"/>
                </a:cubicBezTo>
                <a:cubicBezTo>
                  <a:pt x="209" y="132"/>
                  <a:pt x="209" y="132"/>
                  <a:pt x="209" y="132"/>
                </a:cubicBezTo>
                <a:cubicBezTo>
                  <a:pt x="210" y="133"/>
                  <a:pt x="210" y="133"/>
                  <a:pt x="210" y="133"/>
                </a:cubicBezTo>
                <a:cubicBezTo>
                  <a:pt x="218" y="133"/>
                  <a:pt x="228" y="134"/>
                  <a:pt x="236" y="132"/>
                </a:cubicBezTo>
                <a:cubicBezTo>
                  <a:pt x="301" y="133"/>
                  <a:pt x="301" y="133"/>
                  <a:pt x="301" y="133"/>
                </a:cubicBezTo>
                <a:cubicBezTo>
                  <a:pt x="322" y="130"/>
                  <a:pt x="344" y="136"/>
                  <a:pt x="367" y="133"/>
                </a:cubicBezTo>
                <a:cubicBezTo>
                  <a:pt x="378" y="131"/>
                  <a:pt x="389" y="131"/>
                  <a:pt x="399" y="130"/>
                </a:cubicBezTo>
                <a:cubicBezTo>
                  <a:pt x="400" y="128"/>
                  <a:pt x="402" y="129"/>
                  <a:pt x="403" y="128"/>
                </a:cubicBezTo>
                <a:cubicBezTo>
                  <a:pt x="394" y="127"/>
                  <a:pt x="386" y="124"/>
                  <a:pt x="377" y="124"/>
                </a:cubicBezTo>
                <a:cubicBezTo>
                  <a:pt x="383" y="123"/>
                  <a:pt x="388" y="121"/>
                  <a:pt x="393" y="123"/>
                </a:cubicBezTo>
                <a:cubicBezTo>
                  <a:pt x="396" y="121"/>
                  <a:pt x="400" y="121"/>
                  <a:pt x="403" y="121"/>
                </a:cubicBezTo>
                <a:cubicBezTo>
                  <a:pt x="403" y="121"/>
                  <a:pt x="403" y="120"/>
                  <a:pt x="403" y="120"/>
                </a:cubicBezTo>
                <a:cubicBezTo>
                  <a:pt x="400" y="119"/>
                  <a:pt x="395" y="118"/>
                  <a:pt x="392" y="116"/>
                </a:cubicBezTo>
                <a:cubicBezTo>
                  <a:pt x="395" y="114"/>
                  <a:pt x="398" y="117"/>
                  <a:pt x="402" y="116"/>
                </a:cubicBezTo>
                <a:cubicBezTo>
                  <a:pt x="398" y="114"/>
                  <a:pt x="393" y="114"/>
                  <a:pt x="388" y="113"/>
                </a:cubicBezTo>
                <a:cubicBezTo>
                  <a:pt x="387" y="111"/>
                  <a:pt x="387" y="111"/>
                  <a:pt x="387" y="111"/>
                </a:cubicBezTo>
                <a:cubicBezTo>
                  <a:pt x="388" y="109"/>
                  <a:pt x="390" y="112"/>
                  <a:pt x="392" y="111"/>
                </a:cubicBezTo>
                <a:cubicBezTo>
                  <a:pt x="390" y="109"/>
                  <a:pt x="385" y="111"/>
                  <a:pt x="382" y="109"/>
                </a:cubicBezTo>
                <a:cubicBezTo>
                  <a:pt x="389" y="107"/>
                  <a:pt x="396" y="111"/>
                  <a:pt x="402" y="107"/>
                </a:cubicBezTo>
                <a:cubicBezTo>
                  <a:pt x="401" y="106"/>
                  <a:pt x="401" y="106"/>
                  <a:pt x="401" y="106"/>
                </a:cubicBezTo>
                <a:cubicBezTo>
                  <a:pt x="403" y="106"/>
                  <a:pt x="401" y="104"/>
                  <a:pt x="401" y="102"/>
                </a:cubicBezTo>
                <a:cubicBezTo>
                  <a:pt x="399" y="101"/>
                  <a:pt x="403" y="98"/>
                  <a:pt x="400" y="98"/>
                </a:cubicBezTo>
                <a:cubicBezTo>
                  <a:pt x="401" y="97"/>
                  <a:pt x="402" y="97"/>
                  <a:pt x="401" y="95"/>
                </a:cubicBezTo>
                <a:cubicBezTo>
                  <a:pt x="398" y="94"/>
                  <a:pt x="396" y="91"/>
                  <a:pt x="393" y="89"/>
                </a:cubicBezTo>
                <a:cubicBezTo>
                  <a:pt x="400" y="88"/>
                  <a:pt x="400" y="88"/>
                  <a:pt x="400" y="88"/>
                </a:cubicBezTo>
                <a:cubicBezTo>
                  <a:pt x="399" y="86"/>
                  <a:pt x="395" y="87"/>
                  <a:pt x="393" y="85"/>
                </a:cubicBezTo>
                <a:cubicBezTo>
                  <a:pt x="394" y="82"/>
                  <a:pt x="398" y="84"/>
                  <a:pt x="400" y="84"/>
                </a:cubicBezTo>
                <a:cubicBezTo>
                  <a:pt x="398" y="81"/>
                  <a:pt x="395" y="83"/>
                  <a:pt x="393" y="80"/>
                </a:cubicBezTo>
                <a:cubicBezTo>
                  <a:pt x="396" y="79"/>
                  <a:pt x="401" y="81"/>
                  <a:pt x="403" y="78"/>
                </a:cubicBezTo>
                <a:cubicBezTo>
                  <a:pt x="399" y="75"/>
                  <a:pt x="399" y="75"/>
                  <a:pt x="399" y="75"/>
                </a:cubicBezTo>
                <a:cubicBezTo>
                  <a:pt x="401" y="73"/>
                  <a:pt x="401" y="73"/>
                  <a:pt x="401" y="73"/>
                </a:cubicBezTo>
                <a:cubicBezTo>
                  <a:pt x="399" y="72"/>
                  <a:pt x="397" y="71"/>
                  <a:pt x="397" y="69"/>
                </a:cubicBezTo>
                <a:cubicBezTo>
                  <a:pt x="399" y="68"/>
                  <a:pt x="401" y="68"/>
                  <a:pt x="403" y="67"/>
                </a:cubicBezTo>
                <a:cubicBezTo>
                  <a:pt x="401" y="63"/>
                  <a:pt x="405" y="55"/>
                  <a:pt x="400" y="52"/>
                </a:cubicBezTo>
                <a:cubicBezTo>
                  <a:pt x="400" y="51"/>
                  <a:pt x="399" y="50"/>
                  <a:pt x="400" y="49"/>
                </a:cubicBezTo>
                <a:cubicBezTo>
                  <a:pt x="401" y="49"/>
                  <a:pt x="401" y="49"/>
                  <a:pt x="401" y="49"/>
                </a:cubicBezTo>
                <a:cubicBezTo>
                  <a:pt x="397" y="47"/>
                  <a:pt x="397" y="47"/>
                  <a:pt x="397" y="47"/>
                </a:cubicBezTo>
                <a:cubicBezTo>
                  <a:pt x="397" y="43"/>
                  <a:pt x="400" y="45"/>
                  <a:pt x="402" y="44"/>
                </a:cubicBezTo>
                <a:cubicBezTo>
                  <a:pt x="397" y="39"/>
                  <a:pt x="389" y="41"/>
                  <a:pt x="383" y="37"/>
                </a:cubicBezTo>
                <a:cubicBezTo>
                  <a:pt x="391" y="36"/>
                  <a:pt x="399" y="40"/>
                  <a:pt x="407" y="38"/>
                </a:cubicBezTo>
                <a:cubicBezTo>
                  <a:pt x="408" y="34"/>
                  <a:pt x="404" y="34"/>
                  <a:pt x="403" y="31"/>
                </a:cubicBezTo>
                <a:cubicBezTo>
                  <a:pt x="400" y="30"/>
                  <a:pt x="397" y="30"/>
                  <a:pt x="395" y="28"/>
                </a:cubicBezTo>
                <a:cubicBezTo>
                  <a:pt x="398" y="27"/>
                  <a:pt x="403" y="29"/>
                  <a:pt x="406" y="29"/>
                </a:cubicBezTo>
                <a:cubicBezTo>
                  <a:pt x="406" y="29"/>
                  <a:pt x="407" y="29"/>
                  <a:pt x="407" y="28"/>
                </a:cubicBezTo>
                <a:cubicBezTo>
                  <a:pt x="404" y="27"/>
                  <a:pt x="409" y="21"/>
                  <a:pt x="404" y="22"/>
                </a:cubicBezTo>
                <a:cubicBezTo>
                  <a:pt x="405" y="17"/>
                  <a:pt x="402" y="15"/>
                  <a:pt x="399" y="14"/>
                </a:cubicBezTo>
                <a:cubicBezTo>
                  <a:pt x="381" y="10"/>
                  <a:pt x="381" y="10"/>
                  <a:pt x="381" y="10"/>
                </a:cubicBezTo>
                <a:cubicBezTo>
                  <a:pt x="295" y="9"/>
                  <a:pt x="295" y="9"/>
                  <a:pt x="295" y="9"/>
                </a:cubicBezTo>
                <a:cubicBezTo>
                  <a:pt x="272" y="10"/>
                  <a:pt x="249" y="10"/>
                  <a:pt x="228" y="7"/>
                </a:cubicBezTo>
                <a:cubicBezTo>
                  <a:pt x="227" y="6"/>
                  <a:pt x="227" y="6"/>
                  <a:pt x="227" y="6"/>
                </a:cubicBezTo>
                <a:cubicBezTo>
                  <a:pt x="214" y="8"/>
                  <a:pt x="203" y="0"/>
                  <a:pt x="191" y="6"/>
                </a:cubicBezTo>
                <a:cubicBezTo>
                  <a:pt x="192" y="6"/>
                  <a:pt x="192" y="6"/>
                  <a:pt x="192" y="6"/>
                </a:cubicBezTo>
                <a:cubicBezTo>
                  <a:pt x="191" y="7"/>
                  <a:pt x="191" y="7"/>
                  <a:pt x="191" y="7"/>
                </a:cubicBezTo>
                <a:cubicBezTo>
                  <a:pt x="179" y="6"/>
                  <a:pt x="167" y="4"/>
                  <a:pt x="154" y="5"/>
                </a:cubicBezTo>
                <a:cubicBezTo>
                  <a:pt x="146" y="5"/>
                  <a:pt x="137" y="7"/>
                  <a:pt x="128" y="6"/>
                </a:cubicBezTo>
                <a:cubicBezTo>
                  <a:pt x="125" y="4"/>
                  <a:pt x="120" y="3"/>
                  <a:pt x="116" y="3"/>
                </a:cubicBezTo>
                <a:cubicBezTo>
                  <a:pt x="111" y="2"/>
                  <a:pt x="106" y="2"/>
                  <a:pt x="101" y="4"/>
                </a:cubicBezTo>
                <a:cubicBezTo>
                  <a:pt x="104" y="6"/>
                  <a:pt x="104" y="6"/>
                  <a:pt x="104" y="6"/>
                </a:cubicBezTo>
                <a:cubicBezTo>
                  <a:pt x="97" y="9"/>
                  <a:pt x="93" y="0"/>
                  <a:pt x="86" y="4"/>
                </a:cubicBezTo>
                <a:cubicBezTo>
                  <a:pt x="84" y="5"/>
                  <a:pt x="84" y="5"/>
                  <a:pt x="84" y="5"/>
                </a:cubicBezTo>
                <a:cubicBezTo>
                  <a:pt x="88" y="8"/>
                  <a:pt x="94" y="6"/>
                  <a:pt x="98" y="8"/>
                </a:cubicBezTo>
                <a:cubicBezTo>
                  <a:pt x="74" y="7"/>
                  <a:pt x="49" y="10"/>
                  <a:pt x="25" y="13"/>
                </a:cubicBezTo>
                <a:cubicBezTo>
                  <a:pt x="17" y="13"/>
                  <a:pt x="7" y="14"/>
                  <a:pt x="2" y="22"/>
                </a:cubicBezTo>
                <a:cubicBezTo>
                  <a:pt x="4" y="23"/>
                  <a:pt x="6" y="20"/>
                  <a:pt x="8" y="23"/>
                </a:cubicBezTo>
                <a:cubicBezTo>
                  <a:pt x="7" y="27"/>
                  <a:pt x="2" y="25"/>
                  <a:pt x="3" y="29"/>
                </a:cubicBezTo>
                <a:cubicBezTo>
                  <a:pt x="0" y="30"/>
                  <a:pt x="0" y="30"/>
                  <a:pt x="0" y="30"/>
                </a:cubicBezTo>
                <a:cubicBezTo>
                  <a:pt x="2" y="34"/>
                  <a:pt x="7" y="30"/>
                  <a:pt x="9" y="34"/>
                </a:cubicBezTo>
                <a:cubicBezTo>
                  <a:pt x="7" y="36"/>
                  <a:pt x="4" y="34"/>
                  <a:pt x="1" y="36"/>
                </a:cubicBezTo>
                <a:close/>
                <a:moveTo>
                  <a:pt x="372" y="36"/>
                </a:moveTo>
                <a:cubicBezTo>
                  <a:pt x="372" y="35"/>
                  <a:pt x="372" y="35"/>
                  <a:pt x="372" y="35"/>
                </a:cubicBezTo>
                <a:cubicBezTo>
                  <a:pt x="374" y="36"/>
                  <a:pt x="376" y="36"/>
                  <a:pt x="379" y="36"/>
                </a:cubicBezTo>
                <a:cubicBezTo>
                  <a:pt x="380" y="38"/>
                  <a:pt x="382" y="38"/>
                  <a:pt x="383" y="38"/>
                </a:cubicBezTo>
                <a:cubicBezTo>
                  <a:pt x="379" y="38"/>
                  <a:pt x="375" y="38"/>
                  <a:pt x="372" y="36"/>
                </a:cubicBezTo>
                <a:close/>
                <a:moveTo>
                  <a:pt x="360" y="14"/>
                </a:moveTo>
                <a:cubicBezTo>
                  <a:pt x="373" y="14"/>
                  <a:pt x="373" y="14"/>
                  <a:pt x="373" y="14"/>
                </a:cubicBezTo>
                <a:cubicBezTo>
                  <a:pt x="383" y="15"/>
                  <a:pt x="383" y="15"/>
                  <a:pt x="383" y="15"/>
                </a:cubicBezTo>
                <a:lnTo>
                  <a:pt x="360" y="14"/>
                </a:lnTo>
                <a:close/>
                <a:moveTo>
                  <a:pt x="315" y="47"/>
                </a:moveTo>
                <a:cubicBezTo>
                  <a:pt x="336" y="47"/>
                  <a:pt x="336" y="47"/>
                  <a:pt x="336" y="47"/>
                </a:cubicBezTo>
                <a:cubicBezTo>
                  <a:pt x="343" y="46"/>
                  <a:pt x="350" y="46"/>
                  <a:pt x="358" y="46"/>
                </a:cubicBezTo>
                <a:cubicBezTo>
                  <a:pt x="336" y="47"/>
                  <a:pt x="336" y="47"/>
                  <a:pt x="336" y="47"/>
                </a:cubicBezTo>
                <a:cubicBezTo>
                  <a:pt x="329" y="47"/>
                  <a:pt x="322" y="47"/>
                  <a:pt x="315" y="47"/>
                </a:cubicBezTo>
                <a:close/>
                <a:moveTo>
                  <a:pt x="107" y="7"/>
                </a:moveTo>
                <a:cubicBezTo>
                  <a:pt x="108" y="6"/>
                  <a:pt x="109" y="7"/>
                  <a:pt x="110" y="8"/>
                </a:cubicBezTo>
                <a:cubicBezTo>
                  <a:pt x="107" y="8"/>
                  <a:pt x="107" y="8"/>
                  <a:pt x="107" y="8"/>
                </a:cubicBezTo>
                <a:lnTo>
                  <a:pt x="107" y="7"/>
                </a:lnTo>
                <a:close/>
              </a:path>
            </a:pathLst>
          </a:custGeom>
          <a:solidFill>
            <a:schemeClr val="accent1"/>
          </a:solidFill>
          <a:ln w="9525">
            <a:noFill/>
            <a:round/>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zh-CN" altLang="en-US" sz="2800" b="1" dirty="0">
                <a:solidFill>
                  <a:srgbClr val="FFC000"/>
                </a:solidFill>
                <a:latin typeface="腾祥嘉丽准粗圆简" panose="01010104010101010101" pitchFamily="2" charset="-122"/>
                <a:ea typeface="腾祥嘉丽准粗圆简" panose="01010104010101010101" pitchFamily="2" charset="-122"/>
              </a:rPr>
              <a:t>贰</a:t>
            </a:r>
            <a:r>
              <a:rPr lang="en-US" altLang="zh-CN" sz="2800" b="1" dirty="0">
                <a:solidFill>
                  <a:srgbClr val="FFC000"/>
                </a:solidFill>
                <a:latin typeface="腾祥嘉丽准粗圆简" panose="01010104010101010101" pitchFamily="2" charset="-122"/>
                <a:ea typeface="腾祥嘉丽准粗圆简" panose="01010104010101010101" pitchFamily="2" charset="-122"/>
              </a:rPr>
              <a:t> </a:t>
            </a:r>
            <a:r>
              <a:rPr lang="zh-CN" altLang="en-US" sz="2800" b="1" dirty="0">
                <a:solidFill>
                  <a:srgbClr val="FFC000"/>
                </a:solidFill>
                <a:latin typeface="腾祥嘉丽准粗圆简" panose="01010104010101010101" pitchFamily="2" charset="-122"/>
                <a:ea typeface="腾祥嘉丽准粗圆简" panose="01010104010101010101" pitchFamily="2" charset="-122"/>
              </a:rPr>
              <a:t>：主题核心</a:t>
            </a:r>
            <a:endParaRPr lang="zh-CN" altLang="en-US" sz="2800" b="1" dirty="0">
              <a:solidFill>
                <a:srgbClr val="FF0000"/>
              </a:solidFill>
              <a:latin typeface="腾祥嘉丽准粗圆简" panose="01010104010101010101" pitchFamily="2" charset="-122"/>
              <a:ea typeface="腾祥嘉丽准粗圆简" panose="0101010401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bldLvl="0" animBg="1"/>
      <p:bldP spid="13" grpId="0"/>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9" name="文本框 108"/>
          <p:cNvSpPr txBox="1"/>
          <p:nvPr/>
        </p:nvSpPr>
        <p:spPr>
          <a:xfrm rot="360000">
            <a:off x="6736080" y="700193"/>
            <a:ext cx="2515447" cy="1076325"/>
          </a:xfrm>
          <a:prstGeom prst="rect">
            <a:avLst/>
          </a:prstGeom>
          <a:solidFill>
            <a:srgbClr val="C00000"/>
          </a:solidFill>
          <a:effectLst>
            <a:innerShdw blurRad="63500" dist="50800" dir="18900000">
              <a:prstClr val="black">
                <a:alpha val="50000"/>
              </a:prstClr>
            </a:innerShdw>
          </a:effectLst>
        </p:spPr>
        <p:txBody>
          <a:bodyPr wrap="square" rtlCol="0">
            <a:spAutoFit/>
          </a:bodyPr>
          <a:p>
            <a:pPr algn="ctr" defTabSz="914400">
              <a:defRPr/>
            </a:pPr>
            <a:r>
              <a:rPr lang="zh-CN" alt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楷体" panose="02010609060101010101" pitchFamily="49" charset="-122"/>
                <a:ea typeface="楷体" panose="02010609060101010101" pitchFamily="49" charset="-122"/>
                <a:cs typeface="楷体" panose="02010609060101010101" pitchFamily="49" charset="-122"/>
                <a:sym typeface="+mn-ea"/>
              </a:rPr>
              <a:t>科技文化与社会生活</a:t>
            </a:r>
            <a:endParaRPr lang="zh-CN" alt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楷体" panose="02010609060101010101" pitchFamily="49" charset="-122"/>
              <a:ea typeface="楷体" panose="02010609060101010101" pitchFamily="49" charset="-122"/>
              <a:cs typeface="楷体" panose="02010609060101010101" pitchFamily="49" charset="-122"/>
              <a:sym typeface="+mn-ea"/>
            </a:endParaRPr>
          </a:p>
        </p:txBody>
      </p:sp>
      <p:cxnSp>
        <p:nvCxnSpPr>
          <p:cNvPr id="3" name="直接箭头连接符 2"/>
          <p:cNvCxnSpPr/>
          <p:nvPr/>
        </p:nvCxnSpPr>
        <p:spPr>
          <a:xfrm>
            <a:off x="594360" y="3660140"/>
            <a:ext cx="11479107"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a:off x="6206913" y="3464560"/>
            <a:ext cx="0" cy="1964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8768927" y="3442547"/>
            <a:ext cx="0" cy="2175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3645747" y="3464560"/>
            <a:ext cx="0" cy="1964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1083733" y="3464560"/>
            <a:ext cx="0" cy="1964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7487920" y="3464560"/>
            <a:ext cx="0" cy="1964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0049933" y="3442547"/>
            <a:ext cx="0" cy="2175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4925907" y="3464560"/>
            <a:ext cx="0" cy="1964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2364740" y="3464560"/>
            <a:ext cx="0" cy="1964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551180" y="3683000"/>
            <a:ext cx="1065953" cy="420370"/>
          </a:xfrm>
          <a:prstGeom prst="rect">
            <a:avLst/>
          </a:prstGeom>
          <a:noFill/>
        </p:spPr>
        <p:txBody>
          <a:bodyPr wrap="square" rtlCol="0">
            <a:spAutoFit/>
          </a:bodyPr>
          <a:p>
            <a:pPr algn="ctr"/>
            <a:r>
              <a:rPr lang="en-US" altLang="zh-CN" sz="2135" dirty="0">
                <a:latin typeface="黑体" panose="02010609060101010101" charset="-122"/>
                <a:ea typeface="黑体" panose="02010609060101010101" charset="-122"/>
                <a:cs typeface="黑体" panose="02010609060101010101" charset="-122"/>
              </a:rPr>
              <a:t>1964</a:t>
            </a:r>
            <a:endParaRPr lang="en-US" altLang="zh-CN" sz="2135" dirty="0">
              <a:latin typeface="黑体" panose="02010609060101010101" charset="-122"/>
              <a:ea typeface="黑体" panose="02010609060101010101" charset="-122"/>
              <a:cs typeface="黑体" panose="02010609060101010101" charset="-122"/>
            </a:endParaRPr>
          </a:p>
        </p:txBody>
      </p:sp>
      <p:cxnSp>
        <p:nvCxnSpPr>
          <p:cNvPr id="41" name="直接连接符 40"/>
          <p:cNvCxnSpPr/>
          <p:nvPr/>
        </p:nvCxnSpPr>
        <p:spPr>
          <a:xfrm>
            <a:off x="11330093" y="3442547"/>
            <a:ext cx="0" cy="2175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文本框 41"/>
          <p:cNvSpPr txBox="1"/>
          <p:nvPr/>
        </p:nvSpPr>
        <p:spPr>
          <a:xfrm>
            <a:off x="1847427" y="3683000"/>
            <a:ext cx="1065953" cy="420370"/>
          </a:xfrm>
          <a:prstGeom prst="rect">
            <a:avLst/>
          </a:prstGeom>
          <a:noFill/>
        </p:spPr>
        <p:txBody>
          <a:bodyPr wrap="square" rtlCol="0">
            <a:spAutoFit/>
          </a:bodyPr>
          <a:p>
            <a:pPr algn="ctr"/>
            <a:r>
              <a:rPr lang="en-US" altLang="zh-CN" sz="2135" dirty="0">
                <a:latin typeface="黑体" panose="02010609060101010101" charset="-122"/>
                <a:ea typeface="黑体" panose="02010609060101010101" charset="-122"/>
                <a:cs typeface="黑体" panose="02010609060101010101" charset="-122"/>
              </a:rPr>
              <a:t>1966</a:t>
            </a:r>
            <a:endParaRPr lang="en-US" altLang="zh-CN" sz="2135" dirty="0">
              <a:latin typeface="黑体" panose="02010609060101010101" charset="-122"/>
              <a:ea typeface="黑体" panose="02010609060101010101" charset="-122"/>
              <a:cs typeface="黑体" panose="02010609060101010101" charset="-122"/>
            </a:endParaRPr>
          </a:p>
        </p:txBody>
      </p:sp>
      <p:sp>
        <p:nvSpPr>
          <p:cNvPr id="43" name="文本框 42"/>
          <p:cNvSpPr txBox="1"/>
          <p:nvPr/>
        </p:nvSpPr>
        <p:spPr>
          <a:xfrm>
            <a:off x="3113193" y="3683000"/>
            <a:ext cx="1065953" cy="420370"/>
          </a:xfrm>
          <a:prstGeom prst="rect">
            <a:avLst/>
          </a:prstGeom>
          <a:noFill/>
        </p:spPr>
        <p:txBody>
          <a:bodyPr wrap="square" rtlCol="0">
            <a:spAutoFit/>
          </a:bodyPr>
          <a:p>
            <a:pPr algn="ctr"/>
            <a:r>
              <a:rPr lang="en-US" altLang="zh-CN" sz="2135" dirty="0">
                <a:latin typeface="黑体" panose="02010609060101010101" charset="-122"/>
                <a:ea typeface="黑体" panose="02010609060101010101" charset="-122"/>
                <a:cs typeface="黑体" panose="02010609060101010101" charset="-122"/>
              </a:rPr>
              <a:t>1967</a:t>
            </a:r>
            <a:endParaRPr lang="en-US" altLang="zh-CN" sz="2135" dirty="0">
              <a:latin typeface="黑体" panose="02010609060101010101" charset="-122"/>
              <a:ea typeface="黑体" panose="02010609060101010101" charset="-122"/>
              <a:cs typeface="黑体" panose="02010609060101010101" charset="-122"/>
            </a:endParaRPr>
          </a:p>
        </p:txBody>
      </p:sp>
      <p:sp>
        <p:nvSpPr>
          <p:cNvPr id="44" name="文本框 43"/>
          <p:cNvSpPr txBox="1"/>
          <p:nvPr/>
        </p:nvSpPr>
        <p:spPr>
          <a:xfrm>
            <a:off x="4393353" y="3683000"/>
            <a:ext cx="1065953" cy="420370"/>
          </a:xfrm>
          <a:prstGeom prst="rect">
            <a:avLst/>
          </a:prstGeom>
          <a:noFill/>
        </p:spPr>
        <p:txBody>
          <a:bodyPr wrap="square" rtlCol="0">
            <a:spAutoFit/>
          </a:bodyPr>
          <a:p>
            <a:pPr algn="ctr"/>
            <a:r>
              <a:rPr lang="en-US" altLang="zh-CN" sz="2135" dirty="0">
                <a:latin typeface="黑体" panose="02010609060101010101" charset="-122"/>
                <a:ea typeface="黑体" panose="02010609060101010101" charset="-122"/>
                <a:cs typeface="黑体" panose="02010609060101010101" charset="-122"/>
              </a:rPr>
              <a:t>1970</a:t>
            </a:r>
            <a:endParaRPr lang="en-US" altLang="zh-CN" sz="2135" dirty="0">
              <a:latin typeface="黑体" panose="02010609060101010101" charset="-122"/>
              <a:ea typeface="黑体" panose="02010609060101010101" charset="-122"/>
              <a:cs typeface="黑体" panose="02010609060101010101" charset="-122"/>
            </a:endParaRPr>
          </a:p>
        </p:txBody>
      </p:sp>
      <p:sp>
        <p:nvSpPr>
          <p:cNvPr id="45" name="文本框 44"/>
          <p:cNvSpPr txBox="1"/>
          <p:nvPr/>
        </p:nvSpPr>
        <p:spPr>
          <a:xfrm>
            <a:off x="5579533" y="3683000"/>
            <a:ext cx="1328420" cy="749300"/>
          </a:xfrm>
          <a:prstGeom prst="rect">
            <a:avLst/>
          </a:prstGeom>
          <a:noFill/>
        </p:spPr>
        <p:txBody>
          <a:bodyPr wrap="square" rtlCol="0">
            <a:spAutoFit/>
          </a:bodyPr>
          <a:p>
            <a:pPr algn="ctr"/>
            <a:r>
              <a:rPr lang="en-US" altLang="zh-CN" sz="2135" dirty="0">
                <a:latin typeface="黑体" panose="02010609060101010101" charset="-122"/>
                <a:ea typeface="黑体" panose="02010609060101010101" charset="-122"/>
                <a:cs typeface="黑体" panose="02010609060101010101" charset="-122"/>
              </a:rPr>
              <a:t>20</a:t>
            </a:r>
            <a:r>
              <a:rPr lang="zh-CN" altLang="en-US" sz="2135" dirty="0">
                <a:latin typeface="黑体" panose="02010609060101010101" charset="-122"/>
                <a:ea typeface="黑体" panose="02010609060101010101" charset="-122"/>
                <a:cs typeface="黑体" panose="02010609060101010101" charset="-122"/>
              </a:rPr>
              <a:t>世纪</a:t>
            </a:r>
            <a:r>
              <a:rPr lang="en-US" altLang="zh-CN" sz="2135" dirty="0">
                <a:latin typeface="黑体" panose="02010609060101010101" charset="-122"/>
                <a:ea typeface="黑体" panose="02010609060101010101" charset="-122"/>
                <a:cs typeface="黑体" panose="02010609060101010101" charset="-122"/>
              </a:rPr>
              <a:t>70</a:t>
            </a:r>
            <a:r>
              <a:rPr lang="zh-CN" altLang="en-US" sz="2135" dirty="0">
                <a:latin typeface="黑体" panose="02010609060101010101" charset="-122"/>
                <a:ea typeface="黑体" panose="02010609060101010101" charset="-122"/>
                <a:cs typeface="黑体" panose="02010609060101010101" charset="-122"/>
              </a:rPr>
              <a:t>年代初</a:t>
            </a:r>
            <a:endParaRPr lang="zh-CN" altLang="en-US" sz="2135" dirty="0">
              <a:latin typeface="黑体" panose="02010609060101010101" charset="-122"/>
              <a:ea typeface="黑体" panose="02010609060101010101" charset="-122"/>
              <a:cs typeface="黑体" panose="02010609060101010101" charset="-122"/>
            </a:endParaRPr>
          </a:p>
        </p:txBody>
      </p:sp>
      <p:sp>
        <p:nvSpPr>
          <p:cNvPr id="46" name="文本框 45"/>
          <p:cNvSpPr txBox="1"/>
          <p:nvPr/>
        </p:nvSpPr>
        <p:spPr>
          <a:xfrm>
            <a:off x="6954520" y="3683000"/>
            <a:ext cx="1065953" cy="749300"/>
          </a:xfrm>
          <a:prstGeom prst="rect">
            <a:avLst/>
          </a:prstGeom>
          <a:noFill/>
        </p:spPr>
        <p:txBody>
          <a:bodyPr wrap="square" rtlCol="0">
            <a:spAutoFit/>
          </a:bodyPr>
          <a:p>
            <a:pPr algn="ctr"/>
            <a:r>
              <a:rPr lang="en-US" altLang="zh-CN" sz="2135" dirty="0">
                <a:latin typeface="黑体" panose="02010609060101010101" charset="-122"/>
                <a:ea typeface="黑体" panose="02010609060101010101" charset="-122"/>
                <a:cs typeface="黑体" panose="02010609060101010101" charset="-122"/>
              </a:rPr>
              <a:t>20</a:t>
            </a:r>
            <a:r>
              <a:rPr lang="zh-CN" altLang="en-US" sz="2135" dirty="0">
                <a:latin typeface="黑体" panose="02010609060101010101" charset="-122"/>
                <a:ea typeface="黑体" panose="02010609060101010101" charset="-122"/>
                <a:cs typeface="黑体" panose="02010609060101010101" charset="-122"/>
              </a:rPr>
              <a:t>世纪</a:t>
            </a:r>
            <a:r>
              <a:rPr lang="en-US" altLang="zh-CN" sz="2135" dirty="0">
                <a:latin typeface="黑体" panose="02010609060101010101" charset="-122"/>
                <a:ea typeface="黑体" panose="02010609060101010101" charset="-122"/>
                <a:cs typeface="黑体" panose="02010609060101010101" charset="-122"/>
              </a:rPr>
              <a:t>70</a:t>
            </a:r>
            <a:r>
              <a:rPr lang="zh-CN" altLang="en-US" sz="2135" dirty="0">
                <a:latin typeface="黑体" panose="02010609060101010101" charset="-122"/>
                <a:ea typeface="黑体" panose="02010609060101010101" charset="-122"/>
                <a:cs typeface="黑体" panose="02010609060101010101" charset="-122"/>
              </a:rPr>
              <a:t>年代</a:t>
            </a:r>
            <a:endParaRPr lang="zh-CN" altLang="en-US" sz="2135" dirty="0">
              <a:latin typeface="黑体" panose="02010609060101010101" charset="-122"/>
              <a:ea typeface="黑体" panose="02010609060101010101" charset="-122"/>
              <a:cs typeface="黑体" panose="02010609060101010101" charset="-122"/>
            </a:endParaRPr>
          </a:p>
        </p:txBody>
      </p:sp>
      <p:sp>
        <p:nvSpPr>
          <p:cNvPr id="47" name="文本框 46"/>
          <p:cNvSpPr txBox="1"/>
          <p:nvPr/>
        </p:nvSpPr>
        <p:spPr>
          <a:xfrm>
            <a:off x="8236373" y="3683000"/>
            <a:ext cx="1065953" cy="420370"/>
          </a:xfrm>
          <a:prstGeom prst="rect">
            <a:avLst/>
          </a:prstGeom>
          <a:noFill/>
        </p:spPr>
        <p:txBody>
          <a:bodyPr wrap="square" rtlCol="0">
            <a:spAutoFit/>
          </a:bodyPr>
          <a:p>
            <a:pPr algn="ctr"/>
            <a:r>
              <a:rPr lang="en-US" altLang="zh-CN" sz="2135" dirty="0">
                <a:latin typeface="黑体" panose="02010609060101010101" charset="-122"/>
                <a:ea typeface="黑体" panose="02010609060101010101" charset="-122"/>
                <a:cs typeface="黑体" panose="02010609060101010101" charset="-122"/>
              </a:rPr>
              <a:t>1999</a:t>
            </a:r>
            <a:endParaRPr lang="en-US" altLang="zh-CN" sz="2135" dirty="0">
              <a:latin typeface="黑体" panose="02010609060101010101" charset="-122"/>
              <a:ea typeface="黑体" panose="02010609060101010101" charset="-122"/>
              <a:cs typeface="黑体" panose="02010609060101010101" charset="-122"/>
            </a:endParaRPr>
          </a:p>
        </p:txBody>
      </p:sp>
      <p:sp>
        <p:nvSpPr>
          <p:cNvPr id="48" name="文本框 47"/>
          <p:cNvSpPr txBox="1"/>
          <p:nvPr/>
        </p:nvSpPr>
        <p:spPr>
          <a:xfrm>
            <a:off x="9517380" y="3683000"/>
            <a:ext cx="1065953" cy="420370"/>
          </a:xfrm>
          <a:prstGeom prst="rect">
            <a:avLst/>
          </a:prstGeom>
          <a:noFill/>
        </p:spPr>
        <p:txBody>
          <a:bodyPr wrap="square" rtlCol="0">
            <a:spAutoFit/>
          </a:bodyPr>
          <a:p>
            <a:pPr algn="ctr"/>
            <a:r>
              <a:rPr lang="en-US" altLang="zh-CN" sz="2135" dirty="0">
                <a:latin typeface="黑体" panose="02010609060101010101" charset="-122"/>
                <a:ea typeface="黑体" panose="02010609060101010101" charset="-122"/>
                <a:cs typeface="黑体" panose="02010609060101010101" charset="-122"/>
              </a:rPr>
              <a:t>2003</a:t>
            </a:r>
            <a:endParaRPr lang="en-US" altLang="zh-CN" sz="2135" dirty="0">
              <a:latin typeface="黑体" panose="02010609060101010101" charset="-122"/>
              <a:ea typeface="黑体" panose="02010609060101010101" charset="-122"/>
              <a:cs typeface="黑体" panose="02010609060101010101" charset="-122"/>
            </a:endParaRPr>
          </a:p>
        </p:txBody>
      </p:sp>
      <p:sp>
        <p:nvSpPr>
          <p:cNvPr id="11" name="文本框 10"/>
          <p:cNvSpPr txBox="1"/>
          <p:nvPr/>
        </p:nvSpPr>
        <p:spPr>
          <a:xfrm>
            <a:off x="10797540" y="3683000"/>
            <a:ext cx="1065953" cy="420370"/>
          </a:xfrm>
          <a:prstGeom prst="rect">
            <a:avLst/>
          </a:prstGeom>
          <a:noFill/>
        </p:spPr>
        <p:txBody>
          <a:bodyPr wrap="square" rtlCol="0">
            <a:spAutoFit/>
          </a:bodyPr>
          <a:p>
            <a:pPr algn="ctr"/>
            <a:r>
              <a:rPr lang="en-US" altLang="zh-CN" sz="2135" dirty="0">
                <a:latin typeface="黑体" panose="02010609060101010101" charset="-122"/>
                <a:ea typeface="黑体" panose="02010609060101010101" charset="-122"/>
                <a:cs typeface="黑体" panose="02010609060101010101" charset="-122"/>
              </a:rPr>
              <a:t>2008</a:t>
            </a:r>
            <a:endParaRPr lang="en-US" altLang="zh-CN" sz="2135" dirty="0">
              <a:latin typeface="黑体" panose="02010609060101010101" charset="-122"/>
              <a:ea typeface="黑体" panose="02010609060101010101" charset="-122"/>
              <a:cs typeface="黑体" panose="02010609060101010101" charset="-122"/>
            </a:endParaRPr>
          </a:p>
        </p:txBody>
      </p:sp>
      <p:sp>
        <p:nvSpPr>
          <p:cNvPr id="50" name="文本框 49"/>
          <p:cNvSpPr txBox="1"/>
          <p:nvPr/>
        </p:nvSpPr>
        <p:spPr>
          <a:xfrm>
            <a:off x="338667" y="2346960"/>
            <a:ext cx="1399540" cy="1078230"/>
          </a:xfrm>
          <a:prstGeom prst="rect">
            <a:avLst/>
          </a:prstGeom>
          <a:noFill/>
        </p:spPr>
        <p:txBody>
          <a:bodyPr wrap="square" rtlCol="0">
            <a:spAutoFit/>
          </a:bodyPr>
          <a:p>
            <a:pPr algn="ctr"/>
            <a:r>
              <a:rPr lang="zh-CN" altLang="en-US" sz="2135" dirty="0">
                <a:latin typeface="黑体" panose="02010609060101010101" charset="-122"/>
                <a:ea typeface="黑体" panose="02010609060101010101" charset="-122"/>
              </a:rPr>
              <a:t>第一颗原子弹爆炸成功</a:t>
            </a:r>
            <a:endParaRPr lang="zh-CN" altLang="en-US" sz="2135" dirty="0">
              <a:latin typeface="黑体" panose="02010609060101010101" charset="-122"/>
              <a:ea typeface="黑体" panose="02010609060101010101" charset="-122"/>
            </a:endParaRPr>
          </a:p>
        </p:txBody>
      </p:sp>
      <p:sp>
        <p:nvSpPr>
          <p:cNvPr id="12" name="文本框 11"/>
          <p:cNvSpPr txBox="1"/>
          <p:nvPr/>
        </p:nvSpPr>
        <p:spPr>
          <a:xfrm>
            <a:off x="1738207" y="2346960"/>
            <a:ext cx="1253913" cy="1078230"/>
          </a:xfrm>
          <a:prstGeom prst="rect">
            <a:avLst/>
          </a:prstGeom>
          <a:noFill/>
        </p:spPr>
        <p:txBody>
          <a:bodyPr wrap="square" rtlCol="0">
            <a:spAutoFit/>
          </a:bodyPr>
          <a:p>
            <a:pPr algn="ctr"/>
            <a:r>
              <a:rPr lang="zh-CN" altLang="en-US" sz="2135" dirty="0">
                <a:latin typeface="黑体" panose="02010609060101010101" charset="-122"/>
                <a:ea typeface="黑体" panose="02010609060101010101" charset="-122"/>
              </a:rPr>
              <a:t>导弹核武器试验成功</a:t>
            </a:r>
            <a:endParaRPr lang="zh-CN" altLang="en-US" sz="2135" dirty="0">
              <a:latin typeface="黑体" panose="02010609060101010101" charset="-122"/>
              <a:ea typeface="黑体" panose="02010609060101010101" charset="-122"/>
            </a:endParaRPr>
          </a:p>
        </p:txBody>
      </p:sp>
      <p:sp>
        <p:nvSpPr>
          <p:cNvPr id="20" name="文本框 19"/>
          <p:cNvSpPr txBox="1"/>
          <p:nvPr/>
        </p:nvSpPr>
        <p:spPr>
          <a:xfrm>
            <a:off x="2987887" y="2346960"/>
            <a:ext cx="1282700" cy="1078230"/>
          </a:xfrm>
          <a:prstGeom prst="rect">
            <a:avLst/>
          </a:prstGeom>
          <a:noFill/>
        </p:spPr>
        <p:txBody>
          <a:bodyPr wrap="square" rtlCol="0">
            <a:spAutoFit/>
          </a:bodyPr>
          <a:p>
            <a:pPr algn="ctr"/>
            <a:r>
              <a:rPr lang="zh-CN" altLang="en-US" sz="2135" dirty="0">
                <a:latin typeface="黑体" panose="02010609060101010101" charset="-122"/>
                <a:ea typeface="黑体" panose="02010609060101010101" charset="-122"/>
              </a:rPr>
              <a:t>第一颗氢弹爆炸成功</a:t>
            </a:r>
            <a:endParaRPr lang="zh-CN" altLang="en-US" sz="2135" dirty="0">
              <a:latin typeface="黑体" panose="02010609060101010101" charset="-122"/>
              <a:ea typeface="黑体" panose="02010609060101010101" charset="-122"/>
            </a:endParaRPr>
          </a:p>
        </p:txBody>
      </p:sp>
      <p:sp>
        <p:nvSpPr>
          <p:cNvPr id="21" name="文本框 20"/>
          <p:cNvSpPr txBox="1"/>
          <p:nvPr/>
        </p:nvSpPr>
        <p:spPr>
          <a:xfrm>
            <a:off x="4270587" y="2346960"/>
            <a:ext cx="1312333" cy="1078230"/>
          </a:xfrm>
          <a:prstGeom prst="rect">
            <a:avLst/>
          </a:prstGeom>
          <a:noFill/>
        </p:spPr>
        <p:txBody>
          <a:bodyPr wrap="square" rtlCol="0">
            <a:spAutoFit/>
          </a:bodyPr>
          <a:p>
            <a:pPr algn="ctr"/>
            <a:r>
              <a:rPr lang="zh-CN" altLang="en-US" sz="2135" dirty="0">
                <a:latin typeface="黑体" panose="02010609060101010101" charset="-122"/>
                <a:ea typeface="黑体" panose="02010609060101010101" charset="-122"/>
              </a:rPr>
              <a:t>东方红一号成功发射</a:t>
            </a:r>
            <a:endParaRPr lang="zh-CN" altLang="en-US" sz="2135" dirty="0">
              <a:latin typeface="黑体" panose="02010609060101010101" charset="-122"/>
              <a:ea typeface="黑体" panose="02010609060101010101" charset="-122"/>
            </a:endParaRPr>
          </a:p>
        </p:txBody>
      </p:sp>
      <p:sp>
        <p:nvSpPr>
          <p:cNvPr id="54" name="文本框 53"/>
          <p:cNvSpPr txBox="1"/>
          <p:nvPr/>
        </p:nvSpPr>
        <p:spPr>
          <a:xfrm>
            <a:off x="5532120" y="2346960"/>
            <a:ext cx="1375833" cy="1078230"/>
          </a:xfrm>
          <a:prstGeom prst="rect">
            <a:avLst/>
          </a:prstGeom>
          <a:noFill/>
        </p:spPr>
        <p:txBody>
          <a:bodyPr wrap="square" rtlCol="0">
            <a:spAutoFit/>
          </a:bodyPr>
          <a:p>
            <a:pPr algn="ctr"/>
            <a:r>
              <a:rPr lang="zh-CN" altLang="en-US" sz="2135" dirty="0">
                <a:latin typeface="黑体" panose="02010609060101010101" charset="-122"/>
                <a:ea typeface="黑体" panose="02010609060101010101" charset="-122"/>
              </a:rPr>
              <a:t>屠呦呦带领团队发现青蒿素</a:t>
            </a:r>
            <a:endParaRPr lang="zh-CN" altLang="en-US" sz="2135" dirty="0">
              <a:latin typeface="黑体" panose="02010609060101010101" charset="-122"/>
              <a:ea typeface="黑体" panose="02010609060101010101" charset="-122"/>
            </a:endParaRPr>
          </a:p>
        </p:txBody>
      </p:sp>
      <p:sp>
        <p:nvSpPr>
          <p:cNvPr id="22" name="文本框 21"/>
          <p:cNvSpPr txBox="1"/>
          <p:nvPr/>
        </p:nvSpPr>
        <p:spPr>
          <a:xfrm>
            <a:off x="6801273" y="2357967"/>
            <a:ext cx="1374987" cy="1078230"/>
          </a:xfrm>
          <a:prstGeom prst="rect">
            <a:avLst/>
          </a:prstGeom>
          <a:noFill/>
        </p:spPr>
        <p:txBody>
          <a:bodyPr wrap="square" rtlCol="0">
            <a:spAutoFit/>
          </a:bodyPr>
          <a:p>
            <a:pPr algn="ctr"/>
            <a:r>
              <a:rPr lang="zh-CN" altLang="en-US" sz="2135" dirty="0">
                <a:latin typeface="黑体" panose="02010609060101010101" charset="-122"/>
                <a:ea typeface="黑体" panose="02010609060101010101" charset="-122"/>
              </a:rPr>
              <a:t>籼型杂交水稻培育成功</a:t>
            </a:r>
            <a:endParaRPr lang="zh-CN" altLang="en-US" sz="2135" dirty="0">
              <a:latin typeface="黑体" panose="02010609060101010101" charset="-122"/>
              <a:ea typeface="黑体" panose="02010609060101010101" charset="-122"/>
            </a:endParaRPr>
          </a:p>
        </p:txBody>
      </p:sp>
      <p:sp>
        <p:nvSpPr>
          <p:cNvPr id="23" name="文本框 22"/>
          <p:cNvSpPr txBox="1"/>
          <p:nvPr/>
        </p:nvSpPr>
        <p:spPr>
          <a:xfrm>
            <a:off x="8236373" y="2012527"/>
            <a:ext cx="1264920" cy="1407160"/>
          </a:xfrm>
          <a:prstGeom prst="rect">
            <a:avLst/>
          </a:prstGeom>
          <a:noFill/>
        </p:spPr>
        <p:txBody>
          <a:bodyPr wrap="square" rtlCol="0">
            <a:spAutoFit/>
          </a:bodyPr>
          <a:p>
            <a:pPr algn="ctr"/>
            <a:r>
              <a:rPr lang="zh-CN" altLang="en-US" sz="2135" dirty="0">
                <a:latin typeface="黑体" panose="02010609060101010101" charset="-122"/>
                <a:ea typeface="黑体" panose="02010609060101010101" charset="-122"/>
              </a:rPr>
              <a:t>神舟一号无人飞船</a:t>
            </a:r>
            <a:r>
              <a:rPr lang="zh-CN" altLang="en-US" sz="2135" dirty="0">
                <a:latin typeface="黑体" panose="02010609060101010101" charset="-122"/>
                <a:ea typeface="黑体" panose="02010609060101010101" charset="-122"/>
                <a:sym typeface="+mn-ea"/>
              </a:rPr>
              <a:t>成功</a:t>
            </a:r>
            <a:r>
              <a:rPr lang="zh-CN" altLang="en-US" sz="2135" dirty="0">
                <a:latin typeface="黑体" panose="02010609060101010101" charset="-122"/>
                <a:ea typeface="黑体" panose="02010609060101010101" charset="-122"/>
              </a:rPr>
              <a:t>发射</a:t>
            </a:r>
            <a:endParaRPr lang="zh-CN" altLang="en-US" sz="2135" dirty="0">
              <a:latin typeface="黑体" panose="02010609060101010101" charset="-122"/>
              <a:ea typeface="黑体" panose="02010609060101010101" charset="-122"/>
            </a:endParaRPr>
          </a:p>
        </p:txBody>
      </p:sp>
      <p:sp>
        <p:nvSpPr>
          <p:cNvPr id="25" name="文本框 24"/>
          <p:cNvSpPr txBox="1"/>
          <p:nvPr/>
        </p:nvSpPr>
        <p:spPr>
          <a:xfrm>
            <a:off x="9402233" y="2028613"/>
            <a:ext cx="1297093" cy="1078230"/>
          </a:xfrm>
          <a:prstGeom prst="rect">
            <a:avLst/>
          </a:prstGeom>
          <a:noFill/>
        </p:spPr>
        <p:txBody>
          <a:bodyPr wrap="square" rtlCol="0">
            <a:spAutoFit/>
          </a:bodyPr>
          <a:p>
            <a:pPr algn="ctr"/>
            <a:r>
              <a:rPr lang="zh-CN" altLang="en-US" sz="2135" dirty="0">
                <a:latin typeface="黑体" panose="02010609060101010101" charset="-122"/>
                <a:ea typeface="黑体" panose="02010609060101010101" charset="-122"/>
              </a:rPr>
              <a:t>神舟五号载人飞船发射成功</a:t>
            </a:r>
            <a:endParaRPr lang="zh-CN" altLang="en-US" sz="2135" dirty="0">
              <a:latin typeface="黑体" panose="02010609060101010101" charset="-122"/>
              <a:ea typeface="黑体" panose="02010609060101010101" charset="-122"/>
            </a:endParaRPr>
          </a:p>
        </p:txBody>
      </p:sp>
      <p:sp>
        <p:nvSpPr>
          <p:cNvPr id="28" name="文本框 27"/>
          <p:cNvSpPr txBox="1"/>
          <p:nvPr/>
        </p:nvSpPr>
        <p:spPr>
          <a:xfrm>
            <a:off x="10796693" y="2346960"/>
            <a:ext cx="1068493" cy="1078230"/>
          </a:xfrm>
          <a:prstGeom prst="rect">
            <a:avLst/>
          </a:prstGeom>
          <a:noFill/>
        </p:spPr>
        <p:txBody>
          <a:bodyPr wrap="square" rtlCol="0">
            <a:spAutoFit/>
          </a:bodyPr>
          <a:p>
            <a:pPr algn="ctr"/>
            <a:r>
              <a:rPr lang="zh-CN" altLang="en-US" sz="2135" dirty="0">
                <a:latin typeface="黑体" panose="02010609060101010101" charset="-122"/>
                <a:ea typeface="黑体" panose="02010609060101010101" charset="-122"/>
              </a:rPr>
              <a:t>翟志刚完成太空行走</a:t>
            </a:r>
            <a:endParaRPr lang="zh-CN" altLang="en-US" sz="2135" dirty="0">
              <a:latin typeface="黑体" panose="02010609060101010101" charset="-122"/>
              <a:ea typeface="黑体" panose="02010609060101010101" charset="-122"/>
            </a:endParaRPr>
          </a:p>
        </p:txBody>
      </p:sp>
      <p:sp>
        <p:nvSpPr>
          <p:cNvPr id="32" name="文本框 31"/>
          <p:cNvSpPr txBox="1"/>
          <p:nvPr/>
        </p:nvSpPr>
        <p:spPr>
          <a:xfrm>
            <a:off x="9330267" y="5195147"/>
            <a:ext cx="1813560" cy="420370"/>
          </a:xfrm>
          <a:prstGeom prst="rect">
            <a:avLst/>
          </a:prstGeom>
          <a:noFill/>
        </p:spPr>
        <p:txBody>
          <a:bodyPr wrap="none" rtlCol="0">
            <a:spAutoFit/>
          </a:bodyPr>
          <a:p>
            <a:pPr algn="ctr"/>
            <a:r>
              <a:rPr lang="zh-CN" altLang="en-US" sz="2135" dirty="0">
                <a:latin typeface="黑体" panose="02010609060101010101" charset="-122"/>
                <a:ea typeface="黑体" panose="02010609060101010101" charset="-122"/>
                <a:cs typeface="黑体" panose="02010609060101010101" charset="-122"/>
                <a:sym typeface="+mn-ea"/>
              </a:rPr>
              <a:t>经济快速发展</a:t>
            </a:r>
            <a:endParaRPr lang="zh-CN" altLang="en-US" sz="2135" dirty="0">
              <a:latin typeface="黑体" panose="02010609060101010101" charset="-122"/>
              <a:ea typeface="黑体" panose="02010609060101010101" charset="-122"/>
              <a:cs typeface="黑体" panose="02010609060101010101" charset="-122"/>
            </a:endParaRPr>
          </a:p>
        </p:txBody>
      </p:sp>
      <p:sp>
        <p:nvSpPr>
          <p:cNvPr id="34" name="文本框 33"/>
          <p:cNvSpPr txBox="1"/>
          <p:nvPr/>
        </p:nvSpPr>
        <p:spPr>
          <a:xfrm>
            <a:off x="2755053" y="5195147"/>
            <a:ext cx="2357120" cy="420370"/>
          </a:xfrm>
          <a:prstGeom prst="rect">
            <a:avLst/>
          </a:prstGeom>
          <a:noFill/>
        </p:spPr>
        <p:txBody>
          <a:bodyPr wrap="none" rtlCol="0">
            <a:spAutoFit/>
          </a:bodyPr>
          <a:p>
            <a:pPr algn="l"/>
            <a:r>
              <a:rPr lang="zh-CN" altLang="en-US" sz="2135" dirty="0">
                <a:latin typeface="黑体" panose="02010609060101010101" charset="-122"/>
                <a:ea typeface="黑体" panose="02010609060101010101" charset="-122"/>
                <a:cs typeface="黑体" panose="02010609060101010101" charset="-122"/>
                <a:sym typeface="+mn-ea"/>
              </a:rPr>
              <a:t>经济发展水平低下</a:t>
            </a:r>
            <a:endParaRPr lang="zh-CN" altLang="en-US" sz="2135" dirty="0">
              <a:latin typeface="黑体" panose="02010609060101010101" charset="-122"/>
              <a:ea typeface="黑体" panose="02010609060101010101" charset="-122"/>
              <a:cs typeface="黑体" panose="02010609060101010101" charset="-122"/>
            </a:endParaRPr>
          </a:p>
        </p:txBody>
      </p:sp>
      <p:cxnSp>
        <p:nvCxnSpPr>
          <p:cNvPr id="35" name="直接箭头连接符 34"/>
          <p:cNvCxnSpPr/>
          <p:nvPr/>
        </p:nvCxnSpPr>
        <p:spPr>
          <a:xfrm>
            <a:off x="5166360" y="5420360"/>
            <a:ext cx="3864187" cy="0"/>
          </a:xfrm>
          <a:prstGeom prst="straightConnector1">
            <a:avLst/>
          </a:prstGeom>
          <a:noFill/>
          <a:ln w="28575" cap="flat" cmpd="sng">
            <a:solidFill>
              <a:srgbClr val="0070C0"/>
            </a:solidFill>
            <a:prstDash val="sysDash"/>
            <a:miter lim="800000"/>
            <a:tailEnd type="arrow"/>
          </a:ln>
        </p:spPr>
        <p:style>
          <a:lnRef idx="0">
            <a:scrgbClr r="0" g="0" b="0"/>
          </a:lnRef>
          <a:fillRef idx="0">
            <a:scrgbClr r="0" g="0" b="0"/>
          </a:fillRef>
          <a:effectRef idx="0">
            <a:scrgbClr r="0" g="0" b="0"/>
          </a:effectRef>
          <a:fontRef idx="none"/>
        </p:style>
      </p:cxnSp>
      <p:sp>
        <p:nvSpPr>
          <p:cNvPr id="2" name="Freeform 528"/>
          <p:cNvSpPr>
            <a:spLocks noEditPoints="1"/>
          </p:cNvSpPr>
          <p:nvPr>
            <p:custDataLst>
              <p:tags r:id="rId1"/>
            </p:custDataLst>
          </p:nvPr>
        </p:nvSpPr>
        <p:spPr bwMode="auto">
          <a:xfrm>
            <a:off x="120015" y="36195"/>
            <a:ext cx="2754630" cy="561975"/>
          </a:xfrm>
          <a:custGeom>
            <a:avLst/>
            <a:gdLst>
              <a:gd name="T0" fmla="*/ 7 w 409"/>
              <a:gd name="T1" fmla="*/ 40 h 138"/>
              <a:gd name="T2" fmla="*/ 5 w 409"/>
              <a:gd name="T3" fmla="*/ 47 h 138"/>
              <a:gd name="T4" fmla="*/ 5 w 409"/>
              <a:gd name="T5" fmla="*/ 51 h 138"/>
              <a:gd name="T6" fmla="*/ 6 w 409"/>
              <a:gd name="T7" fmla="*/ 56 h 138"/>
              <a:gd name="T8" fmla="*/ 3 w 409"/>
              <a:gd name="T9" fmla="*/ 60 h 138"/>
              <a:gd name="T10" fmla="*/ 4 w 409"/>
              <a:gd name="T11" fmla="*/ 67 h 138"/>
              <a:gd name="T12" fmla="*/ 5 w 409"/>
              <a:gd name="T13" fmla="*/ 70 h 138"/>
              <a:gd name="T14" fmla="*/ 11 w 409"/>
              <a:gd name="T15" fmla="*/ 76 h 138"/>
              <a:gd name="T16" fmla="*/ 6 w 409"/>
              <a:gd name="T17" fmla="*/ 80 h 138"/>
              <a:gd name="T18" fmla="*/ 9 w 409"/>
              <a:gd name="T19" fmla="*/ 85 h 138"/>
              <a:gd name="T20" fmla="*/ 5 w 409"/>
              <a:gd name="T21" fmla="*/ 92 h 138"/>
              <a:gd name="T22" fmla="*/ 7 w 409"/>
              <a:gd name="T23" fmla="*/ 97 h 138"/>
              <a:gd name="T24" fmla="*/ 4 w 409"/>
              <a:gd name="T25" fmla="*/ 103 h 138"/>
              <a:gd name="T26" fmla="*/ 7 w 409"/>
              <a:gd name="T27" fmla="*/ 108 h 138"/>
              <a:gd name="T28" fmla="*/ 5 w 409"/>
              <a:gd name="T29" fmla="*/ 114 h 138"/>
              <a:gd name="T30" fmla="*/ 6 w 409"/>
              <a:gd name="T31" fmla="*/ 124 h 138"/>
              <a:gd name="T32" fmla="*/ 163 w 409"/>
              <a:gd name="T33" fmla="*/ 135 h 138"/>
              <a:gd name="T34" fmla="*/ 335 w 409"/>
              <a:gd name="T35" fmla="*/ 138 h 138"/>
              <a:gd name="T36" fmla="*/ 131 w 409"/>
              <a:gd name="T37" fmla="*/ 134 h 138"/>
              <a:gd name="T38" fmla="*/ 176 w 409"/>
              <a:gd name="T39" fmla="*/ 132 h 138"/>
              <a:gd name="T40" fmla="*/ 236 w 409"/>
              <a:gd name="T41" fmla="*/ 132 h 138"/>
              <a:gd name="T42" fmla="*/ 399 w 409"/>
              <a:gd name="T43" fmla="*/ 130 h 138"/>
              <a:gd name="T44" fmla="*/ 393 w 409"/>
              <a:gd name="T45" fmla="*/ 123 h 138"/>
              <a:gd name="T46" fmla="*/ 392 w 409"/>
              <a:gd name="T47" fmla="*/ 116 h 138"/>
              <a:gd name="T48" fmla="*/ 387 w 409"/>
              <a:gd name="T49" fmla="*/ 111 h 138"/>
              <a:gd name="T50" fmla="*/ 402 w 409"/>
              <a:gd name="T51" fmla="*/ 107 h 138"/>
              <a:gd name="T52" fmla="*/ 400 w 409"/>
              <a:gd name="T53" fmla="*/ 98 h 138"/>
              <a:gd name="T54" fmla="*/ 400 w 409"/>
              <a:gd name="T55" fmla="*/ 88 h 138"/>
              <a:gd name="T56" fmla="*/ 393 w 409"/>
              <a:gd name="T57" fmla="*/ 80 h 138"/>
              <a:gd name="T58" fmla="*/ 401 w 409"/>
              <a:gd name="T59" fmla="*/ 73 h 138"/>
              <a:gd name="T60" fmla="*/ 400 w 409"/>
              <a:gd name="T61" fmla="*/ 52 h 138"/>
              <a:gd name="T62" fmla="*/ 397 w 409"/>
              <a:gd name="T63" fmla="*/ 47 h 138"/>
              <a:gd name="T64" fmla="*/ 407 w 409"/>
              <a:gd name="T65" fmla="*/ 38 h 138"/>
              <a:gd name="T66" fmla="*/ 406 w 409"/>
              <a:gd name="T67" fmla="*/ 29 h 138"/>
              <a:gd name="T68" fmla="*/ 399 w 409"/>
              <a:gd name="T69" fmla="*/ 14 h 138"/>
              <a:gd name="T70" fmla="*/ 228 w 409"/>
              <a:gd name="T71" fmla="*/ 7 h 138"/>
              <a:gd name="T72" fmla="*/ 192 w 409"/>
              <a:gd name="T73" fmla="*/ 6 h 138"/>
              <a:gd name="T74" fmla="*/ 128 w 409"/>
              <a:gd name="T75" fmla="*/ 6 h 138"/>
              <a:gd name="T76" fmla="*/ 104 w 409"/>
              <a:gd name="T77" fmla="*/ 6 h 138"/>
              <a:gd name="T78" fmla="*/ 98 w 409"/>
              <a:gd name="T79" fmla="*/ 8 h 138"/>
              <a:gd name="T80" fmla="*/ 8 w 409"/>
              <a:gd name="T81" fmla="*/ 23 h 138"/>
              <a:gd name="T82" fmla="*/ 9 w 409"/>
              <a:gd name="T83" fmla="*/ 34 h 138"/>
              <a:gd name="T84" fmla="*/ 372 w 409"/>
              <a:gd name="T85" fmla="*/ 35 h 138"/>
              <a:gd name="T86" fmla="*/ 372 w 409"/>
              <a:gd name="T87" fmla="*/ 36 h 138"/>
              <a:gd name="T88" fmla="*/ 383 w 409"/>
              <a:gd name="T89" fmla="*/ 15 h 138"/>
              <a:gd name="T90" fmla="*/ 336 w 409"/>
              <a:gd name="T91" fmla="*/ 47 h 138"/>
              <a:gd name="T92" fmla="*/ 315 w 409"/>
              <a:gd name="T93" fmla="*/ 47 h 138"/>
              <a:gd name="T94" fmla="*/ 107 w 409"/>
              <a:gd name="T95" fmla="*/ 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9" h="138">
                <a:moveTo>
                  <a:pt x="1" y="36"/>
                </a:moveTo>
                <a:cubicBezTo>
                  <a:pt x="3" y="36"/>
                  <a:pt x="6" y="37"/>
                  <a:pt x="7" y="39"/>
                </a:cubicBezTo>
                <a:cubicBezTo>
                  <a:pt x="7" y="40"/>
                  <a:pt x="7" y="40"/>
                  <a:pt x="7" y="40"/>
                </a:cubicBezTo>
                <a:cubicBezTo>
                  <a:pt x="7" y="41"/>
                  <a:pt x="8" y="41"/>
                  <a:pt x="8" y="42"/>
                </a:cubicBezTo>
                <a:cubicBezTo>
                  <a:pt x="7" y="44"/>
                  <a:pt x="4" y="43"/>
                  <a:pt x="2" y="44"/>
                </a:cubicBezTo>
                <a:cubicBezTo>
                  <a:pt x="2" y="47"/>
                  <a:pt x="6" y="44"/>
                  <a:pt x="5" y="47"/>
                </a:cubicBezTo>
                <a:cubicBezTo>
                  <a:pt x="3" y="47"/>
                  <a:pt x="3" y="47"/>
                  <a:pt x="3" y="47"/>
                </a:cubicBezTo>
                <a:cubicBezTo>
                  <a:pt x="4" y="49"/>
                  <a:pt x="8" y="48"/>
                  <a:pt x="9" y="51"/>
                </a:cubicBezTo>
                <a:cubicBezTo>
                  <a:pt x="8" y="52"/>
                  <a:pt x="7" y="51"/>
                  <a:pt x="5" y="51"/>
                </a:cubicBezTo>
                <a:cubicBezTo>
                  <a:pt x="7" y="53"/>
                  <a:pt x="7" y="53"/>
                  <a:pt x="7" y="53"/>
                </a:cubicBezTo>
                <a:cubicBezTo>
                  <a:pt x="6" y="54"/>
                  <a:pt x="6" y="55"/>
                  <a:pt x="5" y="54"/>
                </a:cubicBezTo>
                <a:cubicBezTo>
                  <a:pt x="6" y="56"/>
                  <a:pt x="6" y="56"/>
                  <a:pt x="6" y="56"/>
                </a:cubicBezTo>
                <a:cubicBezTo>
                  <a:pt x="3" y="57"/>
                  <a:pt x="3" y="57"/>
                  <a:pt x="3" y="57"/>
                </a:cubicBezTo>
                <a:cubicBezTo>
                  <a:pt x="5" y="59"/>
                  <a:pt x="5" y="59"/>
                  <a:pt x="5" y="59"/>
                </a:cubicBezTo>
                <a:cubicBezTo>
                  <a:pt x="3" y="60"/>
                  <a:pt x="3" y="60"/>
                  <a:pt x="3" y="60"/>
                </a:cubicBezTo>
                <a:cubicBezTo>
                  <a:pt x="6" y="61"/>
                  <a:pt x="9" y="62"/>
                  <a:pt x="11" y="64"/>
                </a:cubicBezTo>
                <a:cubicBezTo>
                  <a:pt x="4" y="65"/>
                  <a:pt x="4" y="65"/>
                  <a:pt x="4" y="65"/>
                </a:cubicBezTo>
                <a:cubicBezTo>
                  <a:pt x="4" y="66"/>
                  <a:pt x="4" y="67"/>
                  <a:pt x="4" y="67"/>
                </a:cubicBezTo>
                <a:cubicBezTo>
                  <a:pt x="3" y="67"/>
                  <a:pt x="3" y="67"/>
                  <a:pt x="3" y="67"/>
                </a:cubicBezTo>
                <a:cubicBezTo>
                  <a:pt x="4" y="68"/>
                  <a:pt x="7" y="68"/>
                  <a:pt x="9" y="69"/>
                </a:cubicBezTo>
                <a:cubicBezTo>
                  <a:pt x="7" y="70"/>
                  <a:pt x="5" y="69"/>
                  <a:pt x="5" y="70"/>
                </a:cubicBezTo>
                <a:cubicBezTo>
                  <a:pt x="6" y="72"/>
                  <a:pt x="8" y="70"/>
                  <a:pt x="8" y="72"/>
                </a:cubicBezTo>
                <a:cubicBezTo>
                  <a:pt x="6" y="73"/>
                  <a:pt x="5" y="71"/>
                  <a:pt x="4" y="73"/>
                </a:cubicBezTo>
                <a:cubicBezTo>
                  <a:pt x="11" y="76"/>
                  <a:pt x="11" y="76"/>
                  <a:pt x="11" y="76"/>
                </a:cubicBezTo>
                <a:cubicBezTo>
                  <a:pt x="10" y="78"/>
                  <a:pt x="9" y="77"/>
                  <a:pt x="7" y="77"/>
                </a:cubicBezTo>
                <a:cubicBezTo>
                  <a:pt x="7" y="77"/>
                  <a:pt x="7" y="77"/>
                  <a:pt x="7" y="77"/>
                </a:cubicBezTo>
                <a:cubicBezTo>
                  <a:pt x="6" y="78"/>
                  <a:pt x="7" y="79"/>
                  <a:pt x="6" y="80"/>
                </a:cubicBezTo>
                <a:cubicBezTo>
                  <a:pt x="7" y="81"/>
                  <a:pt x="7" y="81"/>
                  <a:pt x="7" y="81"/>
                </a:cubicBezTo>
                <a:cubicBezTo>
                  <a:pt x="6" y="82"/>
                  <a:pt x="3" y="80"/>
                  <a:pt x="4" y="83"/>
                </a:cubicBezTo>
                <a:cubicBezTo>
                  <a:pt x="5" y="84"/>
                  <a:pt x="7" y="84"/>
                  <a:pt x="9" y="85"/>
                </a:cubicBezTo>
                <a:cubicBezTo>
                  <a:pt x="7" y="85"/>
                  <a:pt x="7" y="89"/>
                  <a:pt x="4" y="88"/>
                </a:cubicBezTo>
                <a:cubicBezTo>
                  <a:pt x="5" y="90"/>
                  <a:pt x="7" y="89"/>
                  <a:pt x="8" y="91"/>
                </a:cubicBezTo>
                <a:cubicBezTo>
                  <a:pt x="7" y="91"/>
                  <a:pt x="6" y="92"/>
                  <a:pt x="5" y="92"/>
                </a:cubicBezTo>
                <a:cubicBezTo>
                  <a:pt x="6" y="93"/>
                  <a:pt x="6" y="93"/>
                  <a:pt x="6" y="93"/>
                </a:cubicBezTo>
                <a:cubicBezTo>
                  <a:pt x="5" y="93"/>
                  <a:pt x="5" y="94"/>
                  <a:pt x="5" y="94"/>
                </a:cubicBezTo>
                <a:cubicBezTo>
                  <a:pt x="5" y="96"/>
                  <a:pt x="7" y="94"/>
                  <a:pt x="7" y="97"/>
                </a:cubicBezTo>
                <a:cubicBezTo>
                  <a:pt x="6" y="98"/>
                  <a:pt x="6" y="97"/>
                  <a:pt x="5" y="98"/>
                </a:cubicBezTo>
                <a:cubicBezTo>
                  <a:pt x="6" y="100"/>
                  <a:pt x="6" y="100"/>
                  <a:pt x="6" y="100"/>
                </a:cubicBezTo>
                <a:cubicBezTo>
                  <a:pt x="5" y="100"/>
                  <a:pt x="4" y="101"/>
                  <a:pt x="4" y="103"/>
                </a:cubicBezTo>
                <a:cubicBezTo>
                  <a:pt x="5" y="104"/>
                  <a:pt x="6" y="104"/>
                  <a:pt x="7" y="106"/>
                </a:cubicBezTo>
                <a:cubicBezTo>
                  <a:pt x="6" y="107"/>
                  <a:pt x="5" y="106"/>
                  <a:pt x="5" y="106"/>
                </a:cubicBezTo>
                <a:cubicBezTo>
                  <a:pt x="7" y="108"/>
                  <a:pt x="7" y="108"/>
                  <a:pt x="7" y="108"/>
                </a:cubicBezTo>
                <a:cubicBezTo>
                  <a:pt x="6" y="110"/>
                  <a:pt x="4" y="109"/>
                  <a:pt x="3" y="110"/>
                </a:cubicBezTo>
                <a:cubicBezTo>
                  <a:pt x="4" y="112"/>
                  <a:pt x="7" y="110"/>
                  <a:pt x="8" y="113"/>
                </a:cubicBezTo>
                <a:cubicBezTo>
                  <a:pt x="7" y="115"/>
                  <a:pt x="6" y="114"/>
                  <a:pt x="5" y="114"/>
                </a:cubicBezTo>
                <a:cubicBezTo>
                  <a:pt x="7" y="115"/>
                  <a:pt x="6" y="118"/>
                  <a:pt x="5" y="119"/>
                </a:cubicBezTo>
                <a:cubicBezTo>
                  <a:pt x="5" y="119"/>
                  <a:pt x="6" y="119"/>
                  <a:pt x="7" y="120"/>
                </a:cubicBezTo>
                <a:cubicBezTo>
                  <a:pt x="6" y="121"/>
                  <a:pt x="7" y="123"/>
                  <a:pt x="6" y="124"/>
                </a:cubicBezTo>
                <a:cubicBezTo>
                  <a:pt x="10" y="131"/>
                  <a:pt x="17" y="129"/>
                  <a:pt x="22" y="132"/>
                </a:cubicBezTo>
                <a:cubicBezTo>
                  <a:pt x="69" y="134"/>
                  <a:pt x="69" y="134"/>
                  <a:pt x="69" y="134"/>
                </a:cubicBezTo>
                <a:cubicBezTo>
                  <a:pt x="163" y="135"/>
                  <a:pt x="163" y="135"/>
                  <a:pt x="163" y="135"/>
                </a:cubicBezTo>
                <a:cubicBezTo>
                  <a:pt x="245" y="137"/>
                  <a:pt x="245" y="137"/>
                  <a:pt x="245" y="137"/>
                </a:cubicBezTo>
                <a:cubicBezTo>
                  <a:pt x="269" y="138"/>
                  <a:pt x="269" y="138"/>
                  <a:pt x="269" y="138"/>
                </a:cubicBezTo>
                <a:cubicBezTo>
                  <a:pt x="335" y="138"/>
                  <a:pt x="335" y="138"/>
                  <a:pt x="335" y="138"/>
                </a:cubicBezTo>
                <a:cubicBezTo>
                  <a:pt x="345" y="137"/>
                  <a:pt x="355" y="137"/>
                  <a:pt x="365" y="135"/>
                </a:cubicBezTo>
                <a:cubicBezTo>
                  <a:pt x="319" y="137"/>
                  <a:pt x="276" y="137"/>
                  <a:pt x="230" y="136"/>
                </a:cubicBezTo>
                <a:cubicBezTo>
                  <a:pt x="131" y="134"/>
                  <a:pt x="131" y="134"/>
                  <a:pt x="131" y="134"/>
                </a:cubicBezTo>
                <a:cubicBezTo>
                  <a:pt x="122" y="135"/>
                  <a:pt x="112" y="135"/>
                  <a:pt x="103" y="133"/>
                </a:cubicBezTo>
                <a:cubicBezTo>
                  <a:pt x="168" y="133"/>
                  <a:pt x="168" y="133"/>
                  <a:pt x="168" y="133"/>
                </a:cubicBezTo>
                <a:cubicBezTo>
                  <a:pt x="170" y="132"/>
                  <a:pt x="174" y="134"/>
                  <a:pt x="176" y="132"/>
                </a:cubicBezTo>
                <a:cubicBezTo>
                  <a:pt x="209" y="132"/>
                  <a:pt x="209" y="132"/>
                  <a:pt x="209" y="132"/>
                </a:cubicBezTo>
                <a:cubicBezTo>
                  <a:pt x="210" y="133"/>
                  <a:pt x="210" y="133"/>
                  <a:pt x="210" y="133"/>
                </a:cubicBezTo>
                <a:cubicBezTo>
                  <a:pt x="218" y="133"/>
                  <a:pt x="228" y="134"/>
                  <a:pt x="236" y="132"/>
                </a:cubicBezTo>
                <a:cubicBezTo>
                  <a:pt x="301" y="133"/>
                  <a:pt x="301" y="133"/>
                  <a:pt x="301" y="133"/>
                </a:cubicBezTo>
                <a:cubicBezTo>
                  <a:pt x="322" y="130"/>
                  <a:pt x="344" y="136"/>
                  <a:pt x="367" y="133"/>
                </a:cubicBezTo>
                <a:cubicBezTo>
                  <a:pt x="378" y="131"/>
                  <a:pt x="389" y="131"/>
                  <a:pt x="399" y="130"/>
                </a:cubicBezTo>
                <a:cubicBezTo>
                  <a:pt x="400" y="128"/>
                  <a:pt x="402" y="129"/>
                  <a:pt x="403" y="128"/>
                </a:cubicBezTo>
                <a:cubicBezTo>
                  <a:pt x="394" y="127"/>
                  <a:pt x="386" y="124"/>
                  <a:pt x="377" y="124"/>
                </a:cubicBezTo>
                <a:cubicBezTo>
                  <a:pt x="383" y="123"/>
                  <a:pt x="388" y="121"/>
                  <a:pt x="393" y="123"/>
                </a:cubicBezTo>
                <a:cubicBezTo>
                  <a:pt x="396" y="121"/>
                  <a:pt x="400" y="121"/>
                  <a:pt x="403" y="121"/>
                </a:cubicBezTo>
                <a:cubicBezTo>
                  <a:pt x="403" y="121"/>
                  <a:pt x="403" y="120"/>
                  <a:pt x="403" y="120"/>
                </a:cubicBezTo>
                <a:cubicBezTo>
                  <a:pt x="400" y="119"/>
                  <a:pt x="395" y="118"/>
                  <a:pt x="392" y="116"/>
                </a:cubicBezTo>
                <a:cubicBezTo>
                  <a:pt x="395" y="114"/>
                  <a:pt x="398" y="117"/>
                  <a:pt x="402" y="116"/>
                </a:cubicBezTo>
                <a:cubicBezTo>
                  <a:pt x="398" y="114"/>
                  <a:pt x="393" y="114"/>
                  <a:pt x="388" y="113"/>
                </a:cubicBezTo>
                <a:cubicBezTo>
                  <a:pt x="387" y="111"/>
                  <a:pt x="387" y="111"/>
                  <a:pt x="387" y="111"/>
                </a:cubicBezTo>
                <a:cubicBezTo>
                  <a:pt x="388" y="109"/>
                  <a:pt x="390" y="112"/>
                  <a:pt x="392" y="111"/>
                </a:cubicBezTo>
                <a:cubicBezTo>
                  <a:pt x="390" y="109"/>
                  <a:pt x="385" y="111"/>
                  <a:pt x="382" y="109"/>
                </a:cubicBezTo>
                <a:cubicBezTo>
                  <a:pt x="389" y="107"/>
                  <a:pt x="396" y="111"/>
                  <a:pt x="402" y="107"/>
                </a:cubicBezTo>
                <a:cubicBezTo>
                  <a:pt x="401" y="106"/>
                  <a:pt x="401" y="106"/>
                  <a:pt x="401" y="106"/>
                </a:cubicBezTo>
                <a:cubicBezTo>
                  <a:pt x="403" y="106"/>
                  <a:pt x="401" y="104"/>
                  <a:pt x="401" y="102"/>
                </a:cubicBezTo>
                <a:cubicBezTo>
                  <a:pt x="399" y="101"/>
                  <a:pt x="403" y="98"/>
                  <a:pt x="400" y="98"/>
                </a:cubicBezTo>
                <a:cubicBezTo>
                  <a:pt x="401" y="97"/>
                  <a:pt x="402" y="97"/>
                  <a:pt x="401" y="95"/>
                </a:cubicBezTo>
                <a:cubicBezTo>
                  <a:pt x="398" y="94"/>
                  <a:pt x="396" y="91"/>
                  <a:pt x="393" y="89"/>
                </a:cubicBezTo>
                <a:cubicBezTo>
                  <a:pt x="400" y="88"/>
                  <a:pt x="400" y="88"/>
                  <a:pt x="400" y="88"/>
                </a:cubicBezTo>
                <a:cubicBezTo>
                  <a:pt x="399" y="86"/>
                  <a:pt x="395" y="87"/>
                  <a:pt x="393" y="85"/>
                </a:cubicBezTo>
                <a:cubicBezTo>
                  <a:pt x="394" y="82"/>
                  <a:pt x="398" y="84"/>
                  <a:pt x="400" y="84"/>
                </a:cubicBezTo>
                <a:cubicBezTo>
                  <a:pt x="398" y="81"/>
                  <a:pt x="395" y="83"/>
                  <a:pt x="393" y="80"/>
                </a:cubicBezTo>
                <a:cubicBezTo>
                  <a:pt x="396" y="79"/>
                  <a:pt x="401" y="81"/>
                  <a:pt x="403" y="78"/>
                </a:cubicBezTo>
                <a:cubicBezTo>
                  <a:pt x="399" y="75"/>
                  <a:pt x="399" y="75"/>
                  <a:pt x="399" y="75"/>
                </a:cubicBezTo>
                <a:cubicBezTo>
                  <a:pt x="401" y="73"/>
                  <a:pt x="401" y="73"/>
                  <a:pt x="401" y="73"/>
                </a:cubicBezTo>
                <a:cubicBezTo>
                  <a:pt x="399" y="72"/>
                  <a:pt x="397" y="71"/>
                  <a:pt x="397" y="69"/>
                </a:cubicBezTo>
                <a:cubicBezTo>
                  <a:pt x="399" y="68"/>
                  <a:pt x="401" y="68"/>
                  <a:pt x="403" y="67"/>
                </a:cubicBezTo>
                <a:cubicBezTo>
                  <a:pt x="401" y="63"/>
                  <a:pt x="405" y="55"/>
                  <a:pt x="400" y="52"/>
                </a:cubicBezTo>
                <a:cubicBezTo>
                  <a:pt x="400" y="51"/>
                  <a:pt x="399" y="50"/>
                  <a:pt x="400" y="49"/>
                </a:cubicBezTo>
                <a:cubicBezTo>
                  <a:pt x="401" y="49"/>
                  <a:pt x="401" y="49"/>
                  <a:pt x="401" y="49"/>
                </a:cubicBezTo>
                <a:cubicBezTo>
                  <a:pt x="397" y="47"/>
                  <a:pt x="397" y="47"/>
                  <a:pt x="397" y="47"/>
                </a:cubicBezTo>
                <a:cubicBezTo>
                  <a:pt x="397" y="43"/>
                  <a:pt x="400" y="45"/>
                  <a:pt x="402" y="44"/>
                </a:cubicBezTo>
                <a:cubicBezTo>
                  <a:pt x="397" y="39"/>
                  <a:pt x="389" y="41"/>
                  <a:pt x="383" y="37"/>
                </a:cubicBezTo>
                <a:cubicBezTo>
                  <a:pt x="391" y="36"/>
                  <a:pt x="399" y="40"/>
                  <a:pt x="407" y="38"/>
                </a:cubicBezTo>
                <a:cubicBezTo>
                  <a:pt x="408" y="34"/>
                  <a:pt x="404" y="34"/>
                  <a:pt x="403" y="31"/>
                </a:cubicBezTo>
                <a:cubicBezTo>
                  <a:pt x="400" y="30"/>
                  <a:pt x="397" y="30"/>
                  <a:pt x="395" y="28"/>
                </a:cubicBezTo>
                <a:cubicBezTo>
                  <a:pt x="398" y="27"/>
                  <a:pt x="403" y="29"/>
                  <a:pt x="406" y="29"/>
                </a:cubicBezTo>
                <a:cubicBezTo>
                  <a:pt x="406" y="29"/>
                  <a:pt x="407" y="29"/>
                  <a:pt x="407" y="28"/>
                </a:cubicBezTo>
                <a:cubicBezTo>
                  <a:pt x="404" y="27"/>
                  <a:pt x="409" y="21"/>
                  <a:pt x="404" y="22"/>
                </a:cubicBezTo>
                <a:cubicBezTo>
                  <a:pt x="405" y="17"/>
                  <a:pt x="402" y="15"/>
                  <a:pt x="399" y="14"/>
                </a:cubicBezTo>
                <a:cubicBezTo>
                  <a:pt x="381" y="10"/>
                  <a:pt x="381" y="10"/>
                  <a:pt x="381" y="10"/>
                </a:cubicBezTo>
                <a:cubicBezTo>
                  <a:pt x="295" y="9"/>
                  <a:pt x="295" y="9"/>
                  <a:pt x="295" y="9"/>
                </a:cubicBezTo>
                <a:cubicBezTo>
                  <a:pt x="272" y="10"/>
                  <a:pt x="249" y="10"/>
                  <a:pt x="228" y="7"/>
                </a:cubicBezTo>
                <a:cubicBezTo>
                  <a:pt x="227" y="6"/>
                  <a:pt x="227" y="6"/>
                  <a:pt x="227" y="6"/>
                </a:cubicBezTo>
                <a:cubicBezTo>
                  <a:pt x="214" y="8"/>
                  <a:pt x="203" y="0"/>
                  <a:pt x="191" y="6"/>
                </a:cubicBezTo>
                <a:cubicBezTo>
                  <a:pt x="192" y="6"/>
                  <a:pt x="192" y="6"/>
                  <a:pt x="192" y="6"/>
                </a:cubicBezTo>
                <a:cubicBezTo>
                  <a:pt x="191" y="7"/>
                  <a:pt x="191" y="7"/>
                  <a:pt x="191" y="7"/>
                </a:cubicBezTo>
                <a:cubicBezTo>
                  <a:pt x="179" y="6"/>
                  <a:pt x="167" y="4"/>
                  <a:pt x="154" y="5"/>
                </a:cubicBezTo>
                <a:cubicBezTo>
                  <a:pt x="146" y="5"/>
                  <a:pt x="137" y="7"/>
                  <a:pt x="128" y="6"/>
                </a:cubicBezTo>
                <a:cubicBezTo>
                  <a:pt x="125" y="4"/>
                  <a:pt x="120" y="3"/>
                  <a:pt x="116" y="3"/>
                </a:cubicBezTo>
                <a:cubicBezTo>
                  <a:pt x="111" y="2"/>
                  <a:pt x="106" y="2"/>
                  <a:pt x="101" y="4"/>
                </a:cubicBezTo>
                <a:cubicBezTo>
                  <a:pt x="104" y="6"/>
                  <a:pt x="104" y="6"/>
                  <a:pt x="104" y="6"/>
                </a:cubicBezTo>
                <a:cubicBezTo>
                  <a:pt x="97" y="9"/>
                  <a:pt x="93" y="0"/>
                  <a:pt x="86" y="4"/>
                </a:cubicBezTo>
                <a:cubicBezTo>
                  <a:pt x="84" y="5"/>
                  <a:pt x="84" y="5"/>
                  <a:pt x="84" y="5"/>
                </a:cubicBezTo>
                <a:cubicBezTo>
                  <a:pt x="88" y="8"/>
                  <a:pt x="94" y="6"/>
                  <a:pt x="98" y="8"/>
                </a:cubicBezTo>
                <a:cubicBezTo>
                  <a:pt x="74" y="7"/>
                  <a:pt x="49" y="10"/>
                  <a:pt x="25" y="13"/>
                </a:cubicBezTo>
                <a:cubicBezTo>
                  <a:pt x="17" y="13"/>
                  <a:pt x="7" y="14"/>
                  <a:pt x="2" y="22"/>
                </a:cubicBezTo>
                <a:cubicBezTo>
                  <a:pt x="4" y="23"/>
                  <a:pt x="6" y="20"/>
                  <a:pt x="8" y="23"/>
                </a:cubicBezTo>
                <a:cubicBezTo>
                  <a:pt x="7" y="27"/>
                  <a:pt x="2" y="25"/>
                  <a:pt x="3" y="29"/>
                </a:cubicBezTo>
                <a:cubicBezTo>
                  <a:pt x="0" y="30"/>
                  <a:pt x="0" y="30"/>
                  <a:pt x="0" y="30"/>
                </a:cubicBezTo>
                <a:cubicBezTo>
                  <a:pt x="2" y="34"/>
                  <a:pt x="7" y="30"/>
                  <a:pt x="9" y="34"/>
                </a:cubicBezTo>
                <a:cubicBezTo>
                  <a:pt x="7" y="36"/>
                  <a:pt x="4" y="34"/>
                  <a:pt x="1" y="36"/>
                </a:cubicBezTo>
                <a:close/>
                <a:moveTo>
                  <a:pt x="372" y="36"/>
                </a:moveTo>
                <a:cubicBezTo>
                  <a:pt x="372" y="35"/>
                  <a:pt x="372" y="35"/>
                  <a:pt x="372" y="35"/>
                </a:cubicBezTo>
                <a:cubicBezTo>
                  <a:pt x="374" y="36"/>
                  <a:pt x="376" y="36"/>
                  <a:pt x="379" y="36"/>
                </a:cubicBezTo>
                <a:cubicBezTo>
                  <a:pt x="380" y="38"/>
                  <a:pt x="382" y="38"/>
                  <a:pt x="383" y="38"/>
                </a:cubicBezTo>
                <a:cubicBezTo>
                  <a:pt x="379" y="38"/>
                  <a:pt x="375" y="38"/>
                  <a:pt x="372" y="36"/>
                </a:cubicBezTo>
                <a:close/>
                <a:moveTo>
                  <a:pt x="360" y="14"/>
                </a:moveTo>
                <a:cubicBezTo>
                  <a:pt x="373" y="14"/>
                  <a:pt x="373" y="14"/>
                  <a:pt x="373" y="14"/>
                </a:cubicBezTo>
                <a:cubicBezTo>
                  <a:pt x="383" y="15"/>
                  <a:pt x="383" y="15"/>
                  <a:pt x="383" y="15"/>
                </a:cubicBezTo>
                <a:lnTo>
                  <a:pt x="360" y="14"/>
                </a:lnTo>
                <a:close/>
                <a:moveTo>
                  <a:pt x="315" y="47"/>
                </a:moveTo>
                <a:cubicBezTo>
                  <a:pt x="336" y="47"/>
                  <a:pt x="336" y="47"/>
                  <a:pt x="336" y="47"/>
                </a:cubicBezTo>
                <a:cubicBezTo>
                  <a:pt x="343" y="46"/>
                  <a:pt x="350" y="46"/>
                  <a:pt x="358" y="46"/>
                </a:cubicBezTo>
                <a:cubicBezTo>
                  <a:pt x="336" y="47"/>
                  <a:pt x="336" y="47"/>
                  <a:pt x="336" y="47"/>
                </a:cubicBezTo>
                <a:cubicBezTo>
                  <a:pt x="329" y="47"/>
                  <a:pt x="322" y="47"/>
                  <a:pt x="315" y="47"/>
                </a:cubicBezTo>
                <a:close/>
                <a:moveTo>
                  <a:pt x="107" y="7"/>
                </a:moveTo>
                <a:cubicBezTo>
                  <a:pt x="108" y="6"/>
                  <a:pt x="109" y="7"/>
                  <a:pt x="110" y="8"/>
                </a:cubicBezTo>
                <a:cubicBezTo>
                  <a:pt x="107" y="8"/>
                  <a:pt x="107" y="8"/>
                  <a:pt x="107" y="8"/>
                </a:cubicBezTo>
                <a:lnTo>
                  <a:pt x="107" y="7"/>
                </a:lnTo>
                <a:close/>
              </a:path>
            </a:pathLst>
          </a:custGeom>
          <a:solidFill>
            <a:schemeClr val="accent1"/>
          </a:solidFill>
          <a:ln w="9525">
            <a:noFill/>
            <a:round/>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zh-CN" altLang="en-US" sz="2800" b="1" dirty="0">
                <a:solidFill>
                  <a:srgbClr val="FFC000"/>
                </a:solidFill>
                <a:latin typeface="腾祥嘉丽准粗圆简" panose="01010104010101010101" pitchFamily="2" charset="-122"/>
                <a:ea typeface="腾祥嘉丽准粗圆简" panose="01010104010101010101" pitchFamily="2" charset="-122"/>
              </a:rPr>
              <a:t>叁：</a:t>
            </a:r>
            <a:r>
              <a:rPr lang="zh-CN" altLang="en-US" sz="2800" b="1" dirty="0">
                <a:solidFill>
                  <a:srgbClr val="FF0000"/>
                </a:solidFill>
                <a:latin typeface="腾祥嘉丽准粗圆简" panose="01010104010101010101" pitchFamily="2" charset="-122"/>
                <a:ea typeface="腾祥嘉丽准粗圆简" panose="01010104010101010101" pitchFamily="2" charset="-122"/>
              </a:rPr>
              <a:t>时空观念</a:t>
            </a:r>
            <a:endParaRPr lang="zh-CN" altLang="en-US" sz="2800" b="1" dirty="0">
              <a:solidFill>
                <a:srgbClr val="FF0000"/>
              </a:solidFill>
              <a:latin typeface="腾祥嘉丽准粗圆简" panose="01010104010101010101" pitchFamily="2" charset="-122"/>
              <a:ea typeface="腾祥嘉丽准粗圆简" panose="0101010401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09"/>
                                        </p:tgtEl>
                                        <p:attrNameLst>
                                          <p:attrName>style.visibility</p:attrName>
                                        </p:attrNameLst>
                                      </p:cBhvr>
                                      <p:to>
                                        <p:strVal val="visible"/>
                                      </p:to>
                                    </p:set>
                                  </p:childTnLst>
                                </p:cTn>
                              </p:par>
                            </p:childTnLst>
                          </p:cTn>
                        </p:par>
                        <p:par>
                          <p:cTn id="56" fill="hold">
                            <p:stCondLst>
                              <p:cond delay="0"/>
                            </p:stCondLst>
                            <p:childTnLst>
                              <p:par>
                                <p:cTn id="57" presetID="16" presetClass="entr" presetSubtype="21" fill="hold" grpId="0"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barn(inVertical)">
                                      <p:cBhvr>
                                        <p:cTn id="5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12" grpId="0"/>
      <p:bldP spid="20" grpId="0"/>
      <p:bldP spid="21" grpId="0"/>
      <p:bldP spid="54" grpId="0"/>
      <p:bldP spid="22" grpId="0"/>
      <p:bldP spid="23" grpId="0"/>
      <p:bldP spid="25" grpId="0"/>
      <p:bldP spid="28" grpId="0"/>
      <p:bldP spid="34" grpId="0"/>
      <p:bldP spid="32" grpId="0"/>
      <p:bldP spid="109" grpId="0" bldLvl="0" animBg="1"/>
      <p:bldP spid="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 name="文本框 38"/>
          <p:cNvSpPr txBox="1"/>
          <p:nvPr/>
        </p:nvSpPr>
        <p:spPr>
          <a:xfrm>
            <a:off x="86995" y="957580"/>
            <a:ext cx="897890" cy="521970"/>
          </a:xfrm>
          <a:prstGeom prst="rect">
            <a:avLst/>
          </a:prstGeom>
          <a:noFill/>
        </p:spPr>
        <p:txBody>
          <a:bodyPr wrap="none" rtlCol="0">
            <a:spAutoFit/>
          </a:bodyPr>
          <a:p>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含义</a:t>
            </a:r>
            <a:endPar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4" name="文本框 3"/>
          <p:cNvSpPr txBox="1"/>
          <p:nvPr/>
        </p:nvSpPr>
        <p:spPr>
          <a:xfrm>
            <a:off x="86995" y="2476500"/>
            <a:ext cx="897890" cy="521970"/>
          </a:xfrm>
          <a:prstGeom prst="rect">
            <a:avLst/>
          </a:prstGeom>
          <a:noFill/>
        </p:spPr>
        <p:txBody>
          <a:bodyPr wrap="none" rtlCol="0">
            <a:spAutoFit/>
          </a:bodyPr>
          <a:p>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成就</a:t>
            </a:r>
            <a:endPar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5" name="文本框 4"/>
          <p:cNvSpPr txBox="1"/>
          <p:nvPr/>
        </p:nvSpPr>
        <p:spPr>
          <a:xfrm>
            <a:off x="40640" y="4290695"/>
            <a:ext cx="897890" cy="521970"/>
          </a:xfrm>
          <a:prstGeom prst="rect">
            <a:avLst/>
          </a:prstGeom>
          <a:noFill/>
        </p:spPr>
        <p:txBody>
          <a:bodyPr wrap="none" rtlCol="0">
            <a:spAutoFit/>
          </a:bodyPr>
          <a:p>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人物</a:t>
            </a:r>
            <a:endPar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7" name="文本框 6"/>
          <p:cNvSpPr txBox="1"/>
          <p:nvPr/>
        </p:nvSpPr>
        <p:spPr>
          <a:xfrm>
            <a:off x="-28575" y="5764530"/>
            <a:ext cx="897890" cy="521970"/>
          </a:xfrm>
          <a:prstGeom prst="rect">
            <a:avLst/>
          </a:prstGeom>
          <a:noFill/>
        </p:spPr>
        <p:txBody>
          <a:bodyPr wrap="none" rtlCol="0">
            <a:spAutoFit/>
          </a:bodyPr>
          <a:p>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意义</a:t>
            </a:r>
            <a:endPar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8" name="文本框 7"/>
          <p:cNvSpPr txBox="1"/>
          <p:nvPr/>
        </p:nvSpPr>
        <p:spPr>
          <a:xfrm>
            <a:off x="1022350" y="957580"/>
            <a:ext cx="5262880" cy="39878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p>
            <a:pPr indent="0" algn="l" eaLnBrk="1" fontAlgn="auto" latinLnBrk="0" hangingPunct="1">
              <a:lnSpc>
                <a:spcPct val="100000"/>
              </a:lnSpc>
              <a:buNone/>
            </a:pPr>
            <a:r>
              <a:rPr lang="en-US" altLang="en-US" sz="200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rPr>
              <a:t>指</a:t>
            </a:r>
            <a:r>
              <a:rPr lang="en-US" altLang="en-US" sz="20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核弹(原子弹与氢弹)、导弹和人造地球卫星</a:t>
            </a:r>
            <a:endParaRPr lang="en-US" altLang="en-US" sz="2000" b="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21" name="文本框 20"/>
          <p:cNvSpPr txBox="1"/>
          <p:nvPr/>
        </p:nvSpPr>
        <p:spPr>
          <a:xfrm>
            <a:off x="1271270" y="2476500"/>
            <a:ext cx="4641850" cy="39878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algn="l"/>
            <a:r>
              <a:rPr lang="en-US" altLang="en-US" sz="20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1967年</a:t>
            </a:r>
            <a:r>
              <a:rPr lang="en-US" altLang="en-US" sz="2000">
                <a:uFillTx/>
                <a:latin typeface="楷体" panose="02010609060101010101" pitchFamily="49" charset="-122"/>
                <a:ea typeface="楷体" panose="02010609060101010101" pitchFamily="49" charset="-122"/>
                <a:cs typeface="楷体" panose="02010609060101010101" pitchFamily="49" charset="-122"/>
                <a:sym typeface="+mn-ea"/>
              </a:rPr>
              <a:t>，我国</a:t>
            </a:r>
            <a:r>
              <a:rPr lang="en-US" altLang="en-US" sz="20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第一颗氢弹</a:t>
            </a:r>
            <a:r>
              <a:rPr lang="en-US" altLang="en-US" sz="2000">
                <a:uFillTx/>
                <a:latin typeface="楷体" panose="02010609060101010101" pitchFamily="49" charset="-122"/>
                <a:ea typeface="楷体" panose="02010609060101010101" pitchFamily="49" charset="-122"/>
                <a:cs typeface="楷体" panose="02010609060101010101" pitchFamily="49" charset="-122"/>
                <a:sym typeface="+mn-ea"/>
              </a:rPr>
              <a:t>爆炸成功</a:t>
            </a:r>
            <a:r>
              <a:rPr lang="zh-CN" altLang="en-US" sz="2000">
                <a:uFillTx/>
                <a:latin typeface="楷体" panose="02010609060101010101" pitchFamily="49" charset="-122"/>
                <a:ea typeface="楷体" panose="02010609060101010101" pitchFamily="49" charset="-122"/>
                <a:cs typeface="楷体" panose="02010609060101010101" pitchFamily="49" charset="-122"/>
                <a:sym typeface="+mn-ea"/>
              </a:rPr>
              <a:t>。</a:t>
            </a:r>
            <a:endParaRPr lang="zh-CN" altLang="en-US" sz="2000" b="0" spc="-10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22" name="文本框 21"/>
          <p:cNvSpPr txBox="1"/>
          <p:nvPr/>
        </p:nvSpPr>
        <p:spPr>
          <a:xfrm>
            <a:off x="1267460" y="1903730"/>
            <a:ext cx="6278880" cy="39878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p>
            <a:pPr algn="l"/>
            <a:r>
              <a:rPr lang="en-US" altLang="en-US" sz="20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1966年</a:t>
            </a:r>
            <a:r>
              <a:rPr lang="en-US" altLang="en-US" sz="2000">
                <a:uFillTx/>
                <a:latin typeface="楷体" panose="02010609060101010101" pitchFamily="49" charset="-122"/>
                <a:ea typeface="楷体" panose="02010609060101010101" pitchFamily="49" charset="-122"/>
                <a:cs typeface="楷体" panose="02010609060101010101" pitchFamily="49" charset="-122"/>
                <a:sym typeface="+mn-ea"/>
              </a:rPr>
              <a:t>，我国第一次成功进行了</a:t>
            </a:r>
            <a:r>
              <a:rPr lang="en-US" altLang="en-US" sz="20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发射导弹核武器</a:t>
            </a:r>
            <a:r>
              <a:rPr lang="en-US" altLang="en-US" sz="2000">
                <a:uFillTx/>
                <a:latin typeface="楷体" panose="02010609060101010101" pitchFamily="49" charset="-122"/>
                <a:ea typeface="楷体" panose="02010609060101010101" pitchFamily="49" charset="-122"/>
                <a:cs typeface="楷体" panose="02010609060101010101" pitchFamily="49" charset="-122"/>
                <a:sym typeface="+mn-ea"/>
              </a:rPr>
              <a:t>的实验</a:t>
            </a:r>
            <a:endParaRPr lang="en-US" altLang="en-US" sz="2000" b="0" spc="-10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23" name="文本框 22"/>
          <p:cNvSpPr txBox="1"/>
          <p:nvPr/>
        </p:nvSpPr>
        <p:spPr>
          <a:xfrm>
            <a:off x="1162685" y="3037205"/>
            <a:ext cx="6450965" cy="10147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indent="0" algn="ctr" eaLnBrk="1" fontAlgn="auto" latinLnBrk="0" hangingPunct="1">
              <a:lnSpc>
                <a:spcPct val="100000"/>
              </a:lnSpc>
              <a:buNone/>
            </a:pPr>
            <a:r>
              <a:rPr lang="en-US" altLang="en-US" sz="20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1970年</a:t>
            </a:r>
            <a:r>
              <a:rPr lang="zh-CN" sz="2000">
                <a:latin typeface="楷体" panose="02010609060101010101" pitchFamily="49" charset="-122"/>
                <a:ea typeface="楷体" panose="02010609060101010101" pitchFamily="49" charset="-122"/>
                <a:cs typeface="楷体" panose="02010609060101010101" pitchFamily="49" charset="-122"/>
                <a:sym typeface="+mn-ea"/>
              </a:rPr>
              <a:t>，我国用长征号运载火箭，成功地发射了</a:t>
            </a:r>
            <a:r>
              <a:rPr lang="en-US" altLang="en-US" sz="20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第一颗人造地球卫星——东方红一号</a:t>
            </a:r>
            <a:r>
              <a:rPr lang="zh-CN" sz="2000">
                <a:latin typeface="楷体" panose="02010609060101010101" pitchFamily="49" charset="-122"/>
                <a:ea typeface="楷体" panose="02010609060101010101" pitchFamily="49" charset="-122"/>
                <a:cs typeface="楷体" panose="02010609060101010101" pitchFamily="49" charset="-122"/>
                <a:sym typeface="+mn-ea"/>
              </a:rPr>
              <a:t>，成为世</a:t>
            </a:r>
            <a:r>
              <a:rPr lang="en-US" altLang="en-US" sz="2000">
                <a:uFillTx/>
                <a:latin typeface="楷体" panose="02010609060101010101" pitchFamily="49" charset="-122"/>
                <a:ea typeface="楷体" panose="02010609060101010101" pitchFamily="49" charset="-122"/>
                <a:cs typeface="楷体" panose="02010609060101010101" pitchFamily="49" charset="-122"/>
                <a:sym typeface="+mn-ea"/>
              </a:rPr>
              <a:t>界上</a:t>
            </a:r>
            <a:r>
              <a:rPr lang="en-US" altLang="en-US" sz="20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第五个</a:t>
            </a:r>
            <a:r>
              <a:rPr lang="en-US" altLang="en-US" sz="2000">
                <a:uFillTx/>
                <a:latin typeface="楷体" panose="02010609060101010101" pitchFamily="49" charset="-122"/>
                <a:ea typeface="楷体" panose="02010609060101010101" pitchFamily="49" charset="-122"/>
                <a:cs typeface="楷体" panose="02010609060101010101" pitchFamily="49" charset="-122"/>
                <a:sym typeface="+mn-ea"/>
              </a:rPr>
              <a:t>能独立发射人造地</a:t>
            </a:r>
            <a:r>
              <a:rPr lang="en-US" altLang="en-US" sz="2000" spc="-100">
                <a:uFillTx/>
                <a:latin typeface="楷体" panose="02010609060101010101" pitchFamily="49" charset="-122"/>
                <a:ea typeface="楷体" panose="02010609060101010101" pitchFamily="49" charset="-122"/>
                <a:cs typeface="楷体" panose="02010609060101010101" pitchFamily="49" charset="-122"/>
                <a:sym typeface="+mn-ea"/>
              </a:rPr>
              <a:t>球卫星的国家</a:t>
            </a:r>
            <a:endParaRPr lang="en-US" altLang="en-US" sz="2000" b="0" spc="-10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24" name="文本框 23"/>
          <p:cNvSpPr txBox="1"/>
          <p:nvPr/>
        </p:nvSpPr>
        <p:spPr>
          <a:xfrm>
            <a:off x="1031875" y="4570730"/>
            <a:ext cx="6599555" cy="70675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indent="0" algn="ctr" eaLnBrk="1" fontAlgn="auto" latinLnBrk="0" hangingPunct="1">
              <a:lnSpc>
                <a:spcPct val="100000"/>
              </a:lnSpc>
              <a:buNone/>
            </a:pPr>
            <a:r>
              <a:rPr lang="en-US" altLang="en-US" sz="200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rPr>
              <a:t>(2)</a:t>
            </a:r>
            <a:r>
              <a:rPr lang="en-US" altLang="en-US" sz="20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钱学森</a:t>
            </a:r>
            <a:r>
              <a:rPr lang="en-US" altLang="en-US" sz="200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rPr>
              <a:t>：参与组织领导中国运载</a:t>
            </a:r>
            <a:r>
              <a:rPr lang="en-US" altLang="en-US" sz="20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火箭、导弹、卫星</a:t>
            </a:r>
            <a:r>
              <a:rPr lang="en-US" altLang="en-US" sz="200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rPr>
              <a:t>的研制和试验工作</a:t>
            </a:r>
            <a:r>
              <a:rPr lang="zh-CN" altLang="en-US" sz="200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rPr>
              <a:t>。</a:t>
            </a:r>
            <a:endParaRPr lang="zh-CN" altLang="en-US" sz="2000" b="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25" name="文本框 24"/>
          <p:cNvSpPr txBox="1"/>
          <p:nvPr/>
        </p:nvSpPr>
        <p:spPr>
          <a:xfrm>
            <a:off x="1189355" y="6069965"/>
            <a:ext cx="6854190" cy="70675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indent="0" algn="ctr" eaLnBrk="1" fontAlgn="auto" latinLnBrk="0" hangingPunct="1">
              <a:lnSpc>
                <a:spcPct val="100000"/>
              </a:lnSpc>
              <a:buNone/>
            </a:pPr>
            <a:r>
              <a:rPr lang="zh-CN" sz="2000">
                <a:latin typeface="楷体" panose="02010609060101010101" pitchFamily="49" charset="-122"/>
                <a:ea typeface="楷体" panose="02010609060101010101" pitchFamily="49" charset="-122"/>
                <a:cs typeface="Times New Roman" panose="02020603050405020304" pitchFamily="18" charset="0"/>
                <a:sym typeface="+mn-ea"/>
              </a:rPr>
              <a:t>②</a:t>
            </a:r>
            <a:r>
              <a:rPr lang="en-US" altLang="en-US" sz="20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它打破了当时有核大国的核垄断，增强了我国的国防实力，大大提高了我国的国际地位</a:t>
            </a:r>
            <a:endParaRPr lang="en-US" altLang="en-US" sz="2000" b="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endParaRPr>
          </a:p>
        </p:txBody>
      </p:sp>
      <p:grpSp>
        <p:nvGrpSpPr>
          <p:cNvPr id="9" name="组合 8"/>
          <p:cNvGrpSpPr/>
          <p:nvPr/>
        </p:nvGrpSpPr>
        <p:grpSpPr>
          <a:xfrm>
            <a:off x="1031875" y="1607820"/>
            <a:ext cx="239395" cy="1969770"/>
            <a:chOff x="4447" y="1637"/>
            <a:chExt cx="1111" cy="2887"/>
          </a:xfrm>
        </p:grpSpPr>
        <p:sp>
          <p:nvSpPr>
            <p:cNvPr id="10" name="任意多边形 9"/>
            <p:cNvSpPr/>
            <p:nvPr/>
          </p:nvSpPr>
          <p:spPr>
            <a:xfrm>
              <a:off x="4823" y="1637"/>
              <a:ext cx="735" cy="2887"/>
            </a:xfrm>
            <a:custGeom>
              <a:avLst/>
              <a:gdLst>
                <a:gd name="connisteX0" fmla="*/ 446405 w 466725"/>
                <a:gd name="connsiteY0" fmla="*/ 0 h 4735195"/>
                <a:gd name="connisteX1" fmla="*/ 0 w 466725"/>
                <a:gd name="connsiteY1" fmla="*/ 0 h 4735195"/>
                <a:gd name="connisteX2" fmla="*/ 0 w 466725"/>
                <a:gd name="connsiteY2" fmla="*/ 4735195 h 4735195"/>
                <a:gd name="connisteX3" fmla="*/ 466725 w 466725"/>
                <a:gd name="connsiteY3" fmla="*/ 4735195 h 4735195"/>
              </a:gdLst>
              <a:ahLst/>
              <a:cxnLst>
                <a:cxn ang="0">
                  <a:pos x="connisteX0" y="connsiteY0"/>
                </a:cxn>
                <a:cxn ang="0">
                  <a:pos x="connisteX1" y="connsiteY1"/>
                </a:cxn>
                <a:cxn ang="0">
                  <a:pos x="connisteX2" y="connsiteY2"/>
                </a:cxn>
                <a:cxn ang="0">
                  <a:pos x="connisteX3" y="connsiteY3"/>
                </a:cxn>
              </a:cxnLst>
              <a:rect l="l" t="t" r="r" b="b"/>
              <a:pathLst>
                <a:path w="466725" h="4735195">
                  <a:moveTo>
                    <a:pt x="446405" y="0"/>
                  </a:moveTo>
                  <a:lnTo>
                    <a:pt x="0" y="0"/>
                  </a:lnTo>
                  <a:lnTo>
                    <a:pt x="0" y="4735195"/>
                  </a:lnTo>
                  <a:lnTo>
                    <a:pt x="466725" y="4735195"/>
                  </a:ln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1" name="直接连接符 10"/>
            <p:cNvCxnSpPr/>
            <p:nvPr/>
          </p:nvCxnSpPr>
          <p:spPr>
            <a:xfrm>
              <a:off x="4447" y="3004"/>
              <a:ext cx="390" cy="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857250" y="5694680"/>
            <a:ext cx="239395" cy="640080"/>
            <a:chOff x="4447" y="1637"/>
            <a:chExt cx="1111" cy="2887"/>
          </a:xfrm>
        </p:grpSpPr>
        <p:sp>
          <p:nvSpPr>
            <p:cNvPr id="26" name="任意多边形 25"/>
            <p:cNvSpPr/>
            <p:nvPr/>
          </p:nvSpPr>
          <p:spPr>
            <a:xfrm>
              <a:off x="4823" y="1637"/>
              <a:ext cx="735" cy="2887"/>
            </a:xfrm>
            <a:custGeom>
              <a:avLst/>
              <a:gdLst>
                <a:gd name="connisteX0" fmla="*/ 446405 w 466725"/>
                <a:gd name="connsiteY0" fmla="*/ 0 h 4735195"/>
                <a:gd name="connisteX1" fmla="*/ 0 w 466725"/>
                <a:gd name="connsiteY1" fmla="*/ 0 h 4735195"/>
                <a:gd name="connisteX2" fmla="*/ 0 w 466725"/>
                <a:gd name="connsiteY2" fmla="*/ 4735195 h 4735195"/>
                <a:gd name="connisteX3" fmla="*/ 466725 w 466725"/>
                <a:gd name="connsiteY3" fmla="*/ 4735195 h 4735195"/>
              </a:gdLst>
              <a:ahLst/>
              <a:cxnLst>
                <a:cxn ang="0">
                  <a:pos x="connisteX0" y="connsiteY0"/>
                </a:cxn>
                <a:cxn ang="0">
                  <a:pos x="connisteX1" y="connsiteY1"/>
                </a:cxn>
                <a:cxn ang="0">
                  <a:pos x="connisteX2" y="connsiteY2"/>
                </a:cxn>
                <a:cxn ang="0">
                  <a:pos x="connisteX3" y="connsiteY3"/>
                </a:cxn>
              </a:cxnLst>
              <a:rect l="l" t="t" r="r" b="b"/>
              <a:pathLst>
                <a:path w="466725" h="4735195">
                  <a:moveTo>
                    <a:pt x="446405" y="0"/>
                  </a:moveTo>
                  <a:lnTo>
                    <a:pt x="0" y="0"/>
                  </a:lnTo>
                  <a:lnTo>
                    <a:pt x="0" y="4735195"/>
                  </a:lnTo>
                  <a:lnTo>
                    <a:pt x="466725" y="4735195"/>
                  </a:ln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7" name="直接连接符 26"/>
            <p:cNvCxnSpPr/>
            <p:nvPr/>
          </p:nvCxnSpPr>
          <p:spPr>
            <a:xfrm>
              <a:off x="4447" y="3004"/>
              <a:ext cx="390" cy="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28" name="文本框 27"/>
          <p:cNvSpPr txBox="1"/>
          <p:nvPr/>
        </p:nvSpPr>
        <p:spPr>
          <a:xfrm>
            <a:off x="1113155" y="5509895"/>
            <a:ext cx="7040880" cy="39878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p>
            <a:pPr algn="l" eaLnBrk="1" fontAlgn="auto" latinLnBrk="0" hangingPunct="1">
              <a:lnSpc>
                <a:spcPct val="100000"/>
              </a:lnSpc>
              <a:buClrTx/>
              <a:buSzTx/>
              <a:buFontTx/>
              <a:buNone/>
            </a:pPr>
            <a:r>
              <a:rPr lang="zh-CN" sz="2000">
                <a:latin typeface="楷体" panose="02010609060101010101" pitchFamily="49" charset="-122"/>
                <a:ea typeface="楷体" panose="02010609060101010101" pitchFamily="49" charset="-122"/>
                <a:cs typeface="Times New Roman" panose="02020603050405020304" pitchFamily="18" charset="0"/>
                <a:sym typeface="+mn-ea"/>
              </a:rPr>
              <a:t>①</a:t>
            </a:r>
            <a:r>
              <a:rPr lang="en-US" altLang="en-US" sz="20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极大地鼓舞了中国人民的的志气，振奋了中华民族的精神。</a:t>
            </a:r>
            <a:endParaRPr lang="en-US" altLang="en-US" sz="20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endParaRPr>
          </a:p>
        </p:txBody>
      </p:sp>
      <p:grpSp>
        <p:nvGrpSpPr>
          <p:cNvPr id="31" name="组合 30"/>
          <p:cNvGrpSpPr/>
          <p:nvPr/>
        </p:nvGrpSpPr>
        <p:grpSpPr>
          <a:xfrm>
            <a:off x="941070" y="4290695"/>
            <a:ext cx="239395" cy="521970"/>
            <a:chOff x="4447" y="1637"/>
            <a:chExt cx="1111" cy="2887"/>
          </a:xfrm>
        </p:grpSpPr>
        <p:sp>
          <p:nvSpPr>
            <p:cNvPr id="43" name="任意多边形 42"/>
            <p:cNvSpPr/>
            <p:nvPr/>
          </p:nvSpPr>
          <p:spPr>
            <a:xfrm>
              <a:off x="4823" y="1637"/>
              <a:ext cx="735" cy="2887"/>
            </a:xfrm>
            <a:custGeom>
              <a:avLst/>
              <a:gdLst>
                <a:gd name="connisteX0" fmla="*/ 446405 w 466725"/>
                <a:gd name="connsiteY0" fmla="*/ 0 h 4735195"/>
                <a:gd name="connisteX1" fmla="*/ 0 w 466725"/>
                <a:gd name="connsiteY1" fmla="*/ 0 h 4735195"/>
                <a:gd name="connisteX2" fmla="*/ 0 w 466725"/>
                <a:gd name="connsiteY2" fmla="*/ 4735195 h 4735195"/>
                <a:gd name="connisteX3" fmla="*/ 466725 w 466725"/>
                <a:gd name="connsiteY3" fmla="*/ 4735195 h 4735195"/>
              </a:gdLst>
              <a:ahLst/>
              <a:cxnLst>
                <a:cxn ang="0">
                  <a:pos x="connisteX0" y="connsiteY0"/>
                </a:cxn>
                <a:cxn ang="0">
                  <a:pos x="connisteX1" y="connsiteY1"/>
                </a:cxn>
                <a:cxn ang="0">
                  <a:pos x="connisteX2" y="connsiteY2"/>
                </a:cxn>
                <a:cxn ang="0">
                  <a:pos x="connisteX3" y="connsiteY3"/>
                </a:cxn>
              </a:cxnLst>
              <a:rect l="l" t="t" r="r" b="b"/>
              <a:pathLst>
                <a:path w="466725" h="4735195">
                  <a:moveTo>
                    <a:pt x="446405" y="0"/>
                  </a:moveTo>
                  <a:lnTo>
                    <a:pt x="0" y="0"/>
                  </a:lnTo>
                  <a:lnTo>
                    <a:pt x="0" y="4735195"/>
                  </a:lnTo>
                  <a:lnTo>
                    <a:pt x="466725" y="4735195"/>
                  </a:ln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45" name="直接连接符 44"/>
            <p:cNvCxnSpPr/>
            <p:nvPr/>
          </p:nvCxnSpPr>
          <p:spPr>
            <a:xfrm>
              <a:off x="4447" y="3004"/>
              <a:ext cx="390" cy="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50" name="文本框 49"/>
          <p:cNvSpPr txBox="1"/>
          <p:nvPr/>
        </p:nvSpPr>
        <p:spPr>
          <a:xfrm>
            <a:off x="1180465" y="4131310"/>
            <a:ext cx="2974340" cy="39878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indent="0" algn="ctr" eaLnBrk="1" fontAlgn="auto" latinLnBrk="0" hangingPunct="1">
              <a:lnSpc>
                <a:spcPct val="100000"/>
              </a:lnSpc>
              <a:buNone/>
            </a:pPr>
            <a:r>
              <a:rPr lang="en-US" altLang="en-US" sz="2000">
                <a:uFillTx/>
                <a:latin typeface="楷体" panose="02010609060101010101" pitchFamily="49" charset="-122"/>
                <a:ea typeface="楷体" panose="02010609060101010101" pitchFamily="49" charset="-122"/>
                <a:cs typeface="楷体" panose="02010609060101010101" pitchFamily="49" charset="-122"/>
                <a:sym typeface="+mn-ea"/>
              </a:rPr>
              <a:t>(1)</a:t>
            </a:r>
            <a:r>
              <a:rPr lang="en-US" altLang="en-US" sz="20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邓稼先</a:t>
            </a:r>
            <a:r>
              <a:rPr lang="en-US" altLang="en-US" sz="2000">
                <a:uFillTx/>
                <a:latin typeface="楷体" panose="02010609060101010101" pitchFamily="49" charset="-122"/>
                <a:ea typeface="楷体" panose="02010609060101010101" pitchFamily="49" charset="-122"/>
                <a:cs typeface="楷体" panose="02010609060101010101" pitchFamily="49" charset="-122"/>
                <a:sym typeface="+mn-ea"/>
              </a:rPr>
              <a:t>：“</a:t>
            </a:r>
            <a:r>
              <a:rPr lang="en-US" altLang="en-US" sz="20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两弹元勋</a:t>
            </a:r>
            <a:r>
              <a:rPr lang="en-US" altLang="en-US" sz="2000">
                <a:uFillTx/>
                <a:latin typeface="楷体" panose="02010609060101010101" pitchFamily="49" charset="-122"/>
                <a:ea typeface="楷体" panose="02010609060101010101" pitchFamily="49" charset="-122"/>
                <a:cs typeface="楷体" panose="02010609060101010101" pitchFamily="49" charset="-122"/>
                <a:sym typeface="+mn-ea"/>
              </a:rPr>
              <a:t>”</a:t>
            </a:r>
            <a:endParaRPr lang="en-US" altLang="en-US" sz="2000" b="0">
              <a:solidFill>
                <a:schemeClr val="tx1"/>
              </a:solidFill>
              <a:uFillTx/>
              <a:latin typeface="楷体" panose="02010609060101010101" pitchFamily="49" charset="-122"/>
              <a:ea typeface="楷体" panose="02010609060101010101" pitchFamily="49" charset="-122"/>
              <a:cs typeface="楷体" panose="02010609060101010101" pitchFamily="49" charset="-122"/>
            </a:endParaRPr>
          </a:p>
        </p:txBody>
      </p:sp>
      <p:cxnSp>
        <p:nvCxnSpPr>
          <p:cNvPr id="51" name="直接连接符 50"/>
          <p:cNvCxnSpPr/>
          <p:nvPr/>
        </p:nvCxnSpPr>
        <p:spPr>
          <a:xfrm>
            <a:off x="8187373" y="0"/>
            <a:ext cx="0" cy="6858000"/>
          </a:xfrm>
          <a:prstGeom prst="line">
            <a:avLst/>
          </a:prstGeom>
          <a:ln>
            <a:solidFill>
              <a:srgbClr val="BC8254"/>
            </a:solidFill>
          </a:ln>
        </p:spPr>
        <p:style>
          <a:lnRef idx="1">
            <a:schemeClr val="accent1"/>
          </a:lnRef>
          <a:fillRef idx="0">
            <a:schemeClr val="accent1"/>
          </a:fillRef>
          <a:effectRef idx="0">
            <a:schemeClr val="accent1"/>
          </a:effectRef>
          <a:fontRef idx="minor">
            <a:schemeClr val="tx1"/>
          </a:fontRef>
        </p:style>
      </p:cxnSp>
      <p:sp>
        <p:nvSpPr>
          <p:cNvPr id="67" name="文本框 66"/>
          <p:cNvSpPr txBox="1"/>
          <p:nvPr/>
        </p:nvSpPr>
        <p:spPr>
          <a:xfrm>
            <a:off x="9134475" y="147955"/>
            <a:ext cx="1816100" cy="583565"/>
          </a:xfrm>
          <a:prstGeom prst="rect">
            <a:avLst/>
          </a:prstGeom>
          <a:noFill/>
        </p:spPr>
        <p:txBody>
          <a:bodyPr wrap="none" rtlCol="0">
            <a:spAutoFit/>
            <a:scene3d>
              <a:camera prst="obliqueTopRight"/>
              <a:lightRig rig="threePt" dir="t"/>
            </a:scene3d>
          </a:bodyPr>
          <a:p>
            <a:pPr marR="0" indent="0" defTabSz="914400" fontAlgn="auto" latinLnBrk="1" hangingPunct="0">
              <a:lnSpc>
                <a:spcPct val="100000"/>
              </a:lnSpc>
              <a:spcBef>
                <a:spcPts val="0"/>
              </a:spcBef>
              <a:spcAft>
                <a:spcPts val="0"/>
              </a:spcAft>
              <a:buClrTx/>
              <a:buSzTx/>
              <a:buFontTx/>
              <a:buNone/>
            </a:pPr>
            <a:r>
              <a:rPr kumimoji="0" lang="zh-CN" altLang="en-US" sz="3200" b="1" i="0" cap="none" spc="0" normalizeH="0" baseline="0">
                <a:solidFill>
                  <a:schemeClr val="accent1"/>
                </a:solidFill>
                <a:effectLst>
                  <a:innerShdw blurRad="63500" dist="50800">
                    <a:prstClr val="black">
                      <a:alpha val="50000"/>
                    </a:prstClr>
                  </a:innerShdw>
                  <a:reflection blurRad="6350" stA="60000" endA="900" endPos="58000" dir="5400000" sy="-100000" algn="bl" rotWithShape="0"/>
                </a:effectLst>
                <a:latin typeface="楷体" panose="02010609060101010101" pitchFamily="49" charset="-122"/>
                <a:ea typeface="楷体" panose="02010609060101010101" pitchFamily="49" charset="-122"/>
                <a:cs typeface="Arial" panose="020B0604020202020204"/>
                <a:sym typeface="Arial" panose="020B0604020202020204"/>
              </a:rPr>
              <a:t>中考真题</a:t>
            </a:r>
            <a:endParaRPr kumimoji="0" lang="zh-CN" altLang="en-US" sz="3200" b="1" i="0" cap="none" spc="0" normalizeH="0" baseline="0">
              <a:solidFill>
                <a:schemeClr val="accent1"/>
              </a:solidFill>
              <a:effectLst>
                <a:innerShdw blurRad="63500" dist="50800">
                  <a:prstClr val="black">
                    <a:alpha val="50000"/>
                  </a:prstClr>
                </a:innerShdw>
                <a:reflection blurRad="6350" stA="60000" endA="900" endPos="58000" dir="5400000" sy="-100000" algn="bl" rotWithShape="0"/>
              </a:effectLst>
              <a:latin typeface="楷体" panose="02010609060101010101" pitchFamily="49" charset="-122"/>
              <a:ea typeface="楷体" panose="02010609060101010101" pitchFamily="49" charset="-122"/>
              <a:cs typeface="Arial" panose="020B0604020202020204"/>
              <a:sym typeface="Arial" panose="020B0604020202020204"/>
            </a:endParaRPr>
          </a:p>
        </p:txBody>
      </p:sp>
      <p:sp>
        <p:nvSpPr>
          <p:cNvPr id="12" name="文本框 11"/>
          <p:cNvSpPr txBox="1"/>
          <p:nvPr/>
        </p:nvSpPr>
        <p:spPr>
          <a:xfrm>
            <a:off x="1271270" y="1413510"/>
            <a:ext cx="5262880" cy="39878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p>
            <a:pPr algn="l"/>
            <a:r>
              <a:rPr lang="en-US" altLang="en-US" sz="20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1964年10月16日</a:t>
            </a:r>
            <a:r>
              <a:rPr lang="en-US" altLang="en-US" sz="2000">
                <a:uFillTx/>
                <a:latin typeface="楷体" panose="02010609060101010101" pitchFamily="49" charset="-122"/>
                <a:ea typeface="楷体" panose="02010609060101010101" pitchFamily="49" charset="-122"/>
                <a:cs typeface="楷体" panose="02010609060101010101" pitchFamily="49" charset="-122"/>
                <a:sym typeface="+mn-ea"/>
              </a:rPr>
              <a:t>，我国</a:t>
            </a:r>
            <a:r>
              <a:rPr lang="en-US" altLang="en-US" sz="20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第一颗原子弹</a:t>
            </a:r>
            <a:r>
              <a:rPr lang="en-US" altLang="en-US" sz="2000">
                <a:uFillTx/>
                <a:latin typeface="楷体" panose="02010609060101010101" pitchFamily="49" charset="-122"/>
                <a:ea typeface="楷体" panose="02010609060101010101" pitchFamily="49" charset="-122"/>
                <a:cs typeface="楷体" panose="02010609060101010101" pitchFamily="49" charset="-122"/>
                <a:sym typeface="+mn-ea"/>
              </a:rPr>
              <a:t>爆炸成功</a:t>
            </a:r>
            <a:endParaRPr lang="en-US" altLang="en-US" sz="2000">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6" name="文本框 15"/>
          <p:cNvSpPr txBox="1"/>
          <p:nvPr/>
        </p:nvSpPr>
        <p:spPr>
          <a:xfrm>
            <a:off x="3053080" y="245745"/>
            <a:ext cx="3232150" cy="46037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p>
            <a:pPr algn="l">
              <a:buClrTx/>
              <a:buSzTx/>
              <a:buFontTx/>
            </a:pPr>
            <a:r>
              <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知识点</a:t>
            </a:r>
            <a:r>
              <a:rPr lang="en-US" altLang="zh-CN"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1</a:t>
            </a:r>
            <a:r>
              <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：科技成就</a:t>
            </a:r>
            <a:endPar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endParaRPr>
          </a:p>
        </p:txBody>
      </p:sp>
      <p:pic>
        <p:nvPicPr>
          <p:cNvPr id="19" name="图片 18"/>
          <p:cNvPicPr>
            <a:picLocks noChangeAspect="1"/>
          </p:cNvPicPr>
          <p:nvPr/>
        </p:nvPicPr>
        <p:blipFill rotWithShape="1">
          <a:blip r:embed="rId1">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rcRect t="2543" b="38983"/>
          <a:stretch>
            <a:fillRect/>
          </a:stretch>
        </p:blipFill>
        <p:spPr>
          <a:xfrm>
            <a:off x="6534150" y="706120"/>
            <a:ext cx="1304290" cy="991870"/>
          </a:xfrm>
          <a:prstGeom prst="rect">
            <a:avLst/>
          </a:prstGeom>
          <a:ln>
            <a:noFill/>
          </a:ln>
        </p:spPr>
      </p:pic>
      <p:sp>
        <p:nvSpPr>
          <p:cNvPr id="2" name="Freeform 528"/>
          <p:cNvSpPr>
            <a:spLocks noEditPoints="1"/>
          </p:cNvSpPr>
          <p:nvPr>
            <p:custDataLst>
              <p:tags r:id="rId3"/>
            </p:custDataLst>
          </p:nvPr>
        </p:nvSpPr>
        <p:spPr bwMode="auto">
          <a:xfrm>
            <a:off x="67945" y="-46990"/>
            <a:ext cx="2472690" cy="561975"/>
          </a:xfrm>
          <a:custGeom>
            <a:avLst/>
            <a:gdLst>
              <a:gd name="T0" fmla="*/ 7 w 409"/>
              <a:gd name="T1" fmla="*/ 40 h 138"/>
              <a:gd name="T2" fmla="*/ 5 w 409"/>
              <a:gd name="T3" fmla="*/ 47 h 138"/>
              <a:gd name="T4" fmla="*/ 5 w 409"/>
              <a:gd name="T5" fmla="*/ 51 h 138"/>
              <a:gd name="T6" fmla="*/ 6 w 409"/>
              <a:gd name="T7" fmla="*/ 56 h 138"/>
              <a:gd name="T8" fmla="*/ 3 w 409"/>
              <a:gd name="T9" fmla="*/ 60 h 138"/>
              <a:gd name="T10" fmla="*/ 4 w 409"/>
              <a:gd name="T11" fmla="*/ 67 h 138"/>
              <a:gd name="T12" fmla="*/ 5 w 409"/>
              <a:gd name="T13" fmla="*/ 70 h 138"/>
              <a:gd name="T14" fmla="*/ 11 w 409"/>
              <a:gd name="T15" fmla="*/ 76 h 138"/>
              <a:gd name="T16" fmla="*/ 6 w 409"/>
              <a:gd name="T17" fmla="*/ 80 h 138"/>
              <a:gd name="T18" fmla="*/ 9 w 409"/>
              <a:gd name="T19" fmla="*/ 85 h 138"/>
              <a:gd name="T20" fmla="*/ 5 w 409"/>
              <a:gd name="T21" fmla="*/ 92 h 138"/>
              <a:gd name="T22" fmla="*/ 7 w 409"/>
              <a:gd name="T23" fmla="*/ 97 h 138"/>
              <a:gd name="T24" fmla="*/ 4 w 409"/>
              <a:gd name="T25" fmla="*/ 103 h 138"/>
              <a:gd name="T26" fmla="*/ 7 w 409"/>
              <a:gd name="T27" fmla="*/ 108 h 138"/>
              <a:gd name="T28" fmla="*/ 5 w 409"/>
              <a:gd name="T29" fmla="*/ 114 h 138"/>
              <a:gd name="T30" fmla="*/ 6 w 409"/>
              <a:gd name="T31" fmla="*/ 124 h 138"/>
              <a:gd name="T32" fmla="*/ 163 w 409"/>
              <a:gd name="T33" fmla="*/ 135 h 138"/>
              <a:gd name="T34" fmla="*/ 335 w 409"/>
              <a:gd name="T35" fmla="*/ 138 h 138"/>
              <a:gd name="T36" fmla="*/ 131 w 409"/>
              <a:gd name="T37" fmla="*/ 134 h 138"/>
              <a:gd name="T38" fmla="*/ 176 w 409"/>
              <a:gd name="T39" fmla="*/ 132 h 138"/>
              <a:gd name="T40" fmla="*/ 236 w 409"/>
              <a:gd name="T41" fmla="*/ 132 h 138"/>
              <a:gd name="T42" fmla="*/ 399 w 409"/>
              <a:gd name="T43" fmla="*/ 130 h 138"/>
              <a:gd name="T44" fmla="*/ 393 w 409"/>
              <a:gd name="T45" fmla="*/ 123 h 138"/>
              <a:gd name="T46" fmla="*/ 392 w 409"/>
              <a:gd name="T47" fmla="*/ 116 h 138"/>
              <a:gd name="T48" fmla="*/ 387 w 409"/>
              <a:gd name="T49" fmla="*/ 111 h 138"/>
              <a:gd name="T50" fmla="*/ 402 w 409"/>
              <a:gd name="T51" fmla="*/ 107 h 138"/>
              <a:gd name="T52" fmla="*/ 400 w 409"/>
              <a:gd name="T53" fmla="*/ 98 h 138"/>
              <a:gd name="T54" fmla="*/ 400 w 409"/>
              <a:gd name="T55" fmla="*/ 88 h 138"/>
              <a:gd name="T56" fmla="*/ 393 w 409"/>
              <a:gd name="T57" fmla="*/ 80 h 138"/>
              <a:gd name="T58" fmla="*/ 401 w 409"/>
              <a:gd name="T59" fmla="*/ 73 h 138"/>
              <a:gd name="T60" fmla="*/ 400 w 409"/>
              <a:gd name="T61" fmla="*/ 52 h 138"/>
              <a:gd name="T62" fmla="*/ 397 w 409"/>
              <a:gd name="T63" fmla="*/ 47 h 138"/>
              <a:gd name="T64" fmla="*/ 407 w 409"/>
              <a:gd name="T65" fmla="*/ 38 h 138"/>
              <a:gd name="T66" fmla="*/ 406 w 409"/>
              <a:gd name="T67" fmla="*/ 29 h 138"/>
              <a:gd name="T68" fmla="*/ 399 w 409"/>
              <a:gd name="T69" fmla="*/ 14 h 138"/>
              <a:gd name="T70" fmla="*/ 228 w 409"/>
              <a:gd name="T71" fmla="*/ 7 h 138"/>
              <a:gd name="T72" fmla="*/ 192 w 409"/>
              <a:gd name="T73" fmla="*/ 6 h 138"/>
              <a:gd name="T74" fmla="*/ 128 w 409"/>
              <a:gd name="T75" fmla="*/ 6 h 138"/>
              <a:gd name="T76" fmla="*/ 104 w 409"/>
              <a:gd name="T77" fmla="*/ 6 h 138"/>
              <a:gd name="T78" fmla="*/ 98 w 409"/>
              <a:gd name="T79" fmla="*/ 8 h 138"/>
              <a:gd name="T80" fmla="*/ 8 w 409"/>
              <a:gd name="T81" fmla="*/ 23 h 138"/>
              <a:gd name="T82" fmla="*/ 9 w 409"/>
              <a:gd name="T83" fmla="*/ 34 h 138"/>
              <a:gd name="T84" fmla="*/ 372 w 409"/>
              <a:gd name="T85" fmla="*/ 35 h 138"/>
              <a:gd name="T86" fmla="*/ 372 w 409"/>
              <a:gd name="T87" fmla="*/ 36 h 138"/>
              <a:gd name="T88" fmla="*/ 383 w 409"/>
              <a:gd name="T89" fmla="*/ 15 h 138"/>
              <a:gd name="T90" fmla="*/ 336 w 409"/>
              <a:gd name="T91" fmla="*/ 47 h 138"/>
              <a:gd name="T92" fmla="*/ 315 w 409"/>
              <a:gd name="T93" fmla="*/ 47 h 138"/>
              <a:gd name="T94" fmla="*/ 107 w 409"/>
              <a:gd name="T95" fmla="*/ 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9" h="138">
                <a:moveTo>
                  <a:pt x="1" y="36"/>
                </a:moveTo>
                <a:cubicBezTo>
                  <a:pt x="3" y="36"/>
                  <a:pt x="6" y="37"/>
                  <a:pt x="7" y="39"/>
                </a:cubicBezTo>
                <a:cubicBezTo>
                  <a:pt x="7" y="40"/>
                  <a:pt x="7" y="40"/>
                  <a:pt x="7" y="40"/>
                </a:cubicBezTo>
                <a:cubicBezTo>
                  <a:pt x="7" y="41"/>
                  <a:pt x="8" y="41"/>
                  <a:pt x="8" y="42"/>
                </a:cubicBezTo>
                <a:cubicBezTo>
                  <a:pt x="7" y="44"/>
                  <a:pt x="4" y="43"/>
                  <a:pt x="2" y="44"/>
                </a:cubicBezTo>
                <a:cubicBezTo>
                  <a:pt x="2" y="47"/>
                  <a:pt x="6" y="44"/>
                  <a:pt x="5" y="47"/>
                </a:cubicBezTo>
                <a:cubicBezTo>
                  <a:pt x="3" y="47"/>
                  <a:pt x="3" y="47"/>
                  <a:pt x="3" y="47"/>
                </a:cubicBezTo>
                <a:cubicBezTo>
                  <a:pt x="4" y="49"/>
                  <a:pt x="8" y="48"/>
                  <a:pt x="9" y="51"/>
                </a:cubicBezTo>
                <a:cubicBezTo>
                  <a:pt x="8" y="52"/>
                  <a:pt x="7" y="51"/>
                  <a:pt x="5" y="51"/>
                </a:cubicBezTo>
                <a:cubicBezTo>
                  <a:pt x="7" y="53"/>
                  <a:pt x="7" y="53"/>
                  <a:pt x="7" y="53"/>
                </a:cubicBezTo>
                <a:cubicBezTo>
                  <a:pt x="6" y="54"/>
                  <a:pt x="6" y="55"/>
                  <a:pt x="5" y="54"/>
                </a:cubicBezTo>
                <a:cubicBezTo>
                  <a:pt x="6" y="56"/>
                  <a:pt x="6" y="56"/>
                  <a:pt x="6" y="56"/>
                </a:cubicBezTo>
                <a:cubicBezTo>
                  <a:pt x="3" y="57"/>
                  <a:pt x="3" y="57"/>
                  <a:pt x="3" y="57"/>
                </a:cubicBezTo>
                <a:cubicBezTo>
                  <a:pt x="5" y="59"/>
                  <a:pt x="5" y="59"/>
                  <a:pt x="5" y="59"/>
                </a:cubicBezTo>
                <a:cubicBezTo>
                  <a:pt x="3" y="60"/>
                  <a:pt x="3" y="60"/>
                  <a:pt x="3" y="60"/>
                </a:cubicBezTo>
                <a:cubicBezTo>
                  <a:pt x="6" y="61"/>
                  <a:pt x="9" y="62"/>
                  <a:pt x="11" y="64"/>
                </a:cubicBezTo>
                <a:cubicBezTo>
                  <a:pt x="4" y="65"/>
                  <a:pt x="4" y="65"/>
                  <a:pt x="4" y="65"/>
                </a:cubicBezTo>
                <a:cubicBezTo>
                  <a:pt x="4" y="66"/>
                  <a:pt x="4" y="67"/>
                  <a:pt x="4" y="67"/>
                </a:cubicBezTo>
                <a:cubicBezTo>
                  <a:pt x="3" y="67"/>
                  <a:pt x="3" y="67"/>
                  <a:pt x="3" y="67"/>
                </a:cubicBezTo>
                <a:cubicBezTo>
                  <a:pt x="4" y="68"/>
                  <a:pt x="7" y="68"/>
                  <a:pt x="9" y="69"/>
                </a:cubicBezTo>
                <a:cubicBezTo>
                  <a:pt x="7" y="70"/>
                  <a:pt x="5" y="69"/>
                  <a:pt x="5" y="70"/>
                </a:cubicBezTo>
                <a:cubicBezTo>
                  <a:pt x="6" y="72"/>
                  <a:pt x="8" y="70"/>
                  <a:pt x="8" y="72"/>
                </a:cubicBezTo>
                <a:cubicBezTo>
                  <a:pt x="6" y="73"/>
                  <a:pt x="5" y="71"/>
                  <a:pt x="4" y="73"/>
                </a:cubicBezTo>
                <a:cubicBezTo>
                  <a:pt x="11" y="76"/>
                  <a:pt x="11" y="76"/>
                  <a:pt x="11" y="76"/>
                </a:cubicBezTo>
                <a:cubicBezTo>
                  <a:pt x="10" y="78"/>
                  <a:pt x="9" y="77"/>
                  <a:pt x="7" y="77"/>
                </a:cubicBezTo>
                <a:cubicBezTo>
                  <a:pt x="7" y="77"/>
                  <a:pt x="7" y="77"/>
                  <a:pt x="7" y="77"/>
                </a:cubicBezTo>
                <a:cubicBezTo>
                  <a:pt x="6" y="78"/>
                  <a:pt x="7" y="79"/>
                  <a:pt x="6" y="80"/>
                </a:cubicBezTo>
                <a:cubicBezTo>
                  <a:pt x="7" y="81"/>
                  <a:pt x="7" y="81"/>
                  <a:pt x="7" y="81"/>
                </a:cubicBezTo>
                <a:cubicBezTo>
                  <a:pt x="6" y="82"/>
                  <a:pt x="3" y="80"/>
                  <a:pt x="4" y="83"/>
                </a:cubicBezTo>
                <a:cubicBezTo>
                  <a:pt x="5" y="84"/>
                  <a:pt x="7" y="84"/>
                  <a:pt x="9" y="85"/>
                </a:cubicBezTo>
                <a:cubicBezTo>
                  <a:pt x="7" y="85"/>
                  <a:pt x="7" y="89"/>
                  <a:pt x="4" y="88"/>
                </a:cubicBezTo>
                <a:cubicBezTo>
                  <a:pt x="5" y="90"/>
                  <a:pt x="7" y="89"/>
                  <a:pt x="8" y="91"/>
                </a:cubicBezTo>
                <a:cubicBezTo>
                  <a:pt x="7" y="91"/>
                  <a:pt x="6" y="92"/>
                  <a:pt x="5" y="92"/>
                </a:cubicBezTo>
                <a:cubicBezTo>
                  <a:pt x="6" y="93"/>
                  <a:pt x="6" y="93"/>
                  <a:pt x="6" y="93"/>
                </a:cubicBezTo>
                <a:cubicBezTo>
                  <a:pt x="5" y="93"/>
                  <a:pt x="5" y="94"/>
                  <a:pt x="5" y="94"/>
                </a:cubicBezTo>
                <a:cubicBezTo>
                  <a:pt x="5" y="96"/>
                  <a:pt x="7" y="94"/>
                  <a:pt x="7" y="97"/>
                </a:cubicBezTo>
                <a:cubicBezTo>
                  <a:pt x="6" y="98"/>
                  <a:pt x="6" y="97"/>
                  <a:pt x="5" y="98"/>
                </a:cubicBezTo>
                <a:cubicBezTo>
                  <a:pt x="6" y="100"/>
                  <a:pt x="6" y="100"/>
                  <a:pt x="6" y="100"/>
                </a:cubicBezTo>
                <a:cubicBezTo>
                  <a:pt x="5" y="100"/>
                  <a:pt x="4" y="101"/>
                  <a:pt x="4" y="103"/>
                </a:cubicBezTo>
                <a:cubicBezTo>
                  <a:pt x="5" y="104"/>
                  <a:pt x="6" y="104"/>
                  <a:pt x="7" y="106"/>
                </a:cubicBezTo>
                <a:cubicBezTo>
                  <a:pt x="6" y="107"/>
                  <a:pt x="5" y="106"/>
                  <a:pt x="5" y="106"/>
                </a:cubicBezTo>
                <a:cubicBezTo>
                  <a:pt x="7" y="108"/>
                  <a:pt x="7" y="108"/>
                  <a:pt x="7" y="108"/>
                </a:cubicBezTo>
                <a:cubicBezTo>
                  <a:pt x="6" y="110"/>
                  <a:pt x="4" y="109"/>
                  <a:pt x="3" y="110"/>
                </a:cubicBezTo>
                <a:cubicBezTo>
                  <a:pt x="4" y="112"/>
                  <a:pt x="7" y="110"/>
                  <a:pt x="8" y="113"/>
                </a:cubicBezTo>
                <a:cubicBezTo>
                  <a:pt x="7" y="115"/>
                  <a:pt x="6" y="114"/>
                  <a:pt x="5" y="114"/>
                </a:cubicBezTo>
                <a:cubicBezTo>
                  <a:pt x="7" y="115"/>
                  <a:pt x="6" y="118"/>
                  <a:pt x="5" y="119"/>
                </a:cubicBezTo>
                <a:cubicBezTo>
                  <a:pt x="5" y="119"/>
                  <a:pt x="6" y="119"/>
                  <a:pt x="7" y="120"/>
                </a:cubicBezTo>
                <a:cubicBezTo>
                  <a:pt x="6" y="121"/>
                  <a:pt x="7" y="123"/>
                  <a:pt x="6" y="124"/>
                </a:cubicBezTo>
                <a:cubicBezTo>
                  <a:pt x="10" y="131"/>
                  <a:pt x="17" y="129"/>
                  <a:pt x="22" y="132"/>
                </a:cubicBezTo>
                <a:cubicBezTo>
                  <a:pt x="69" y="134"/>
                  <a:pt x="69" y="134"/>
                  <a:pt x="69" y="134"/>
                </a:cubicBezTo>
                <a:cubicBezTo>
                  <a:pt x="163" y="135"/>
                  <a:pt x="163" y="135"/>
                  <a:pt x="163" y="135"/>
                </a:cubicBezTo>
                <a:cubicBezTo>
                  <a:pt x="245" y="137"/>
                  <a:pt x="245" y="137"/>
                  <a:pt x="245" y="137"/>
                </a:cubicBezTo>
                <a:cubicBezTo>
                  <a:pt x="269" y="138"/>
                  <a:pt x="269" y="138"/>
                  <a:pt x="269" y="138"/>
                </a:cubicBezTo>
                <a:cubicBezTo>
                  <a:pt x="335" y="138"/>
                  <a:pt x="335" y="138"/>
                  <a:pt x="335" y="138"/>
                </a:cubicBezTo>
                <a:cubicBezTo>
                  <a:pt x="345" y="137"/>
                  <a:pt x="355" y="137"/>
                  <a:pt x="365" y="135"/>
                </a:cubicBezTo>
                <a:cubicBezTo>
                  <a:pt x="319" y="137"/>
                  <a:pt x="276" y="137"/>
                  <a:pt x="230" y="136"/>
                </a:cubicBezTo>
                <a:cubicBezTo>
                  <a:pt x="131" y="134"/>
                  <a:pt x="131" y="134"/>
                  <a:pt x="131" y="134"/>
                </a:cubicBezTo>
                <a:cubicBezTo>
                  <a:pt x="122" y="135"/>
                  <a:pt x="112" y="135"/>
                  <a:pt x="103" y="133"/>
                </a:cubicBezTo>
                <a:cubicBezTo>
                  <a:pt x="168" y="133"/>
                  <a:pt x="168" y="133"/>
                  <a:pt x="168" y="133"/>
                </a:cubicBezTo>
                <a:cubicBezTo>
                  <a:pt x="170" y="132"/>
                  <a:pt x="174" y="134"/>
                  <a:pt x="176" y="132"/>
                </a:cubicBezTo>
                <a:cubicBezTo>
                  <a:pt x="209" y="132"/>
                  <a:pt x="209" y="132"/>
                  <a:pt x="209" y="132"/>
                </a:cubicBezTo>
                <a:cubicBezTo>
                  <a:pt x="210" y="133"/>
                  <a:pt x="210" y="133"/>
                  <a:pt x="210" y="133"/>
                </a:cubicBezTo>
                <a:cubicBezTo>
                  <a:pt x="218" y="133"/>
                  <a:pt x="228" y="134"/>
                  <a:pt x="236" y="132"/>
                </a:cubicBezTo>
                <a:cubicBezTo>
                  <a:pt x="301" y="133"/>
                  <a:pt x="301" y="133"/>
                  <a:pt x="301" y="133"/>
                </a:cubicBezTo>
                <a:cubicBezTo>
                  <a:pt x="322" y="130"/>
                  <a:pt x="344" y="136"/>
                  <a:pt x="367" y="133"/>
                </a:cubicBezTo>
                <a:cubicBezTo>
                  <a:pt x="378" y="131"/>
                  <a:pt x="389" y="131"/>
                  <a:pt x="399" y="130"/>
                </a:cubicBezTo>
                <a:cubicBezTo>
                  <a:pt x="400" y="128"/>
                  <a:pt x="402" y="129"/>
                  <a:pt x="403" y="128"/>
                </a:cubicBezTo>
                <a:cubicBezTo>
                  <a:pt x="394" y="127"/>
                  <a:pt x="386" y="124"/>
                  <a:pt x="377" y="124"/>
                </a:cubicBezTo>
                <a:cubicBezTo>
                  <a:pt x="383" y="123"/>
                  <a:pt x="388" y="121"/>
                  <a:pt x="393" y="123"/>
                </a:cubicBezTo>
                <a:cubicBezTo>
                  <a:pt x="396" y="121"/>
                  <a:pt x="400" y="121"/>
                  <a:pt x="403" y="121"/>
                </a:cubicBezTo>
                <a:cubicBezTo>
                  <a:pt x="403" y="121"/>
                  <a:pt x="403" y="120"/>
                  <a:pt x="403" y="120"/>
                </a:cubicBezTo>
                <a:cubicBezTo>
                  <a:pt x="400" y="119"/>
                  <a:pt x="395" y="118"/>
                  <a:pt x="392" y="116"/>
                </a:cubicBezTo>
                <a:cubicBezTo>
                  <a:pt x="395" y="114"/>
                  <a:pt x="398" y="117"/>
                  <a:pt x="402" y="116"/>
                </a:cubicBezTo>
                <a:cubicBezTo>
                  <a:pt x="398" y="114"/>
                  <a:pt x="393" y="114"/>
                  <a:pt x="388" y="113"/>
                </a:cubicBezTo>
                <a:cubicBezTo>
                  <a:pt x="387" y="111"/>
                  <a:pt x="387" y="111"/>
                  <a:pt x="387" y="111"/>
                </a:cubicBezTo>
                <a:cubicBezTo>
                  <a:pt x="388" y="109"/>
                  <a:pt x="390" y="112"/>
                  <a:pt x="392" y="111"/>
                </a:cubicBezTo>
                <a:cubicBezTo>
                  <a:pt x="390" y="109"/>
                  <a:pt x="385" y="111"/>
                  <a:pt x="382" y="109"/>
                </a:cubicBezTo>
                <a:cubicBezTo>
                  <a:pt x="389" y="107"/>
                  <a:pt x="396" y="111"/>
                  <a:pt x="402" y="107"/>
                </a:cubicBezTo>
                <a:cubicBezTo>
                  <a:pt x="401" y="106"/>
                  <a:pt x="401" y="106"/>
                  <a:pt x="401" y="106"/>
                </a:cubicBezTo>
                <a:cubicBezTo>
                  <a:pt x="403" y="106"/>
                  <a:pt x="401" y="104"/>
                  <a:pt x="401" y="102"/>
                </a:cubicBezTo>
                <a:cubicBezTo>
                  <a:pt x="399" y="101"/>
                  <a:pt x="403" y="98"/>
                  <a:pt x="400" y="98"/>
                </a:cubicBezTo>
                <a:cubicBezTo>
                  <a:pt x="401" y="97"/>
                  <a:pt x="402" y="97"/>
                  <a:pt x="401" y="95"/>
                </a:cubicBezTo>
                <a:cubicBezTo>
                  <a:pt x="398" y="94"/>
                  <a:pt x="396" y="91"/>
                  <a:pt x="393" y="89"/>
                </a:cubicBezTo>
                <a:cubicBezTo>
                  <a:pt x="400" y="88"/>
                  <a:pt x="400" y="88"/>
                  <a:pt x="400" y="88"/>
                </a:cubicBezTo>
                <a:cubicBezTo>
                  <a:pt x="399" y="86"/>
                  <a:pt x="395" y="87"/>
                  <a:pt x="393" y="85"/>
                </a:cubicBezTo>
                <a:cubicBezTo>
                  <a:pt x="394" y="82"/>
                  <a:pt x="398" y="84"/>
                  <a:pt x="400" y="84"/>
                </a:cubicBezTo>
                <a:cubicBezTo>
                  <a:pt x="398" y="81"/>
                  <a:pt x="395" y="83"/>
                  <a:pt x="393" y="80"/>
                </a:cubicBezTo>
                <a:cubicBezTo>
                  <a:pt x="396" y="79"/>
                  <a:pt x="401" y="81"/>
                  <a:pt x="403" y="78"/>
                </a:cubicBezTo>
                <a:cubicBezTo>
                  <a:pt x="399" y="75"/>
                  <a:pt x="399" y="75"/>
                  <a:pt x="399" y="75"/>
                </a:cubicBezTo>
                <a:cubicBezTo>
                  <a:pt x="401" y="73"/>
                  <a:pt x="401" y="73"/>
                  <a:pt x="401" y="73"/>
                </a:cubicBezTo>
                <a:cubicBezTo>
                  <a:pt x="399" y="72"/>
                  <a:pt x="397" y="71"/>
                  <a:pt x="397" y="69"/>
                </a:cubicBezTo>
                <a:cubicBezTo>
                  <a:pt x="399" y="68"/>
                  <a:pt x="401" y="68"/>
                  <a:pt x="403" y="67"/>
                </a:cubicBezTo>
                <a:cubicBezTo>
                  <a:pt x="401" y="63"/>
                  <a:pt x="405" y="55"/>
                  <a:pt x="400" y="52"/>
                </a:cubicBezTo>
                <a:cubicBezTo>
                  <a:pt x="400" y="51"/>
                  <a:pt x="399" y="50"/>
                  <a:pt x="400" y="49"/>
                </a:cubicBezTo>
                <a:cubicBezTo>
                  <a:pt x="401" y="49"/>
                  <a:pt x="401" y="49"/>
                  <a:pt x="401" y="49"/>
                </a:cubicBezTo>
                <a:cubicBezTo>
                  <a:pt x="397" y="47"/>
                  <a:pt x="397" y="47"/>
                  <a:pt x="397" y="47"/>
                </a:cubicBezTo>
                <a:cubicBezTo>
                  <a:pt x="397" y="43"/>
                  <a:pt x="400" y="45"/>
                  <a:pt x="402" y="44"/>
                </a:cubicBezTo>
                <a:cubicBezTo>
                  <a:pt x="397" y="39"/>
                  <a:pt x="389" y="41"/>
                  <a:pt x="383" y="37"/>
                </a:cubicBezTo>
                <a:cubicBezTo>
                  <a:pt x="391" y="36"/>
                  <a:pt x="399" y="40"/>
                  <a:pt x="407" y="38"/>
                </a:cubicBezTo>
                <a:cubicBezTo>
                  <a:pt x="408" y="34"/>
                  <a:pt x="404" y="34"/>
                  <a:pt x="403" y="31"/>
                </a:cubicBezTo>
                <a:cubicBezTo>
                  <a:pt x="400" y="30"/>
                  <a:pt x="397" y="30"/>
                  <a:pt x="395" y="28"/>
                </a:cubicBezTo>
                <a:cubicBezTo>
                  <a:pt x="398" y="27"/>
                  <a:pt x="403" y="29"/>
                  <a:pt x="406" y="29"/>
                </a:cubicBezTo>
                <a:cubicBezTo>
                  <a:pt x="406" y="29"/>
                  <a:pt x="407" y="29"/>
                  <a:pt x="407" y="28"/>
                </a:cubicBezTo>
                <a:cubicBezTo>
                  <a:pt x="404" y="27"/>
                  <a:pt x="409" y="21"/>
                  <a:pt x="404" y="22"/>
                </a:cubicBezTo>
                <a:cubicBezTo>
                  <a:pt x="405" y="17"/>
                  <a:pt x="402" y="15"/>
                  <a:pt x="399" y="14"/>
                </a:cubicBezTo>
                <a:cubicBezTo>
                  <a:pt x="381" y="10"/>
                  <a:pt x="381" y="10"/>
                  <a:pt x="381" y="10"/>
                </a:cubicBezTo>
                <a:cubicBezTo>
                  <a:pt x="295" y="9"/>
                  <a:pt x="295" y="9"/>
                  <a:pt x="295" y="9"/>
                </a:cubicBezTo>
                <a:cubicBezTo>
                  <a:pt x="272" y="10"/>
                  <a:pt x="249" y="10"/>
                  <a:pt x="228" y="7"/>
                </a:cubicBezTo>
                <a:cubicBezTo>
                  <a:pt x="227" y="6"/>
                  <a:pt x="227" y="6"/>
                  <a:pt x="227" y="6"/>
                </a:cubicBezTo>
                <a:cubicBezTo>
                  <a:pt x="214" y="8"/>
                  <a:pt x="203" y="0"/>
                  <a:pt x="191" y="6"/>
                </a:cubicBezTo>
                <a:cubicBezTo>
                  <a:pt x="192" y="6"/>
                  <a:pt x="192" y="6"/>
                  <a:pt x="192" y="6"/>
                </a:cubicBezTo>
                <a:cubicBezTo>
                  <a:pt x="191" y="7"/>
                  <a:pt x="191" y="7"/>
                  <a:pt x="191" y="7"/>
                </a:cubicBezTo>
                <a:cubicBezTo>
                  <a:pt x="179" y="6"/>
                  <a:pt x="167" y="4"/>
                  <a:pt x="154" y="5"/>
                </a:cubicBezTo>
                <a:cubicBezTo>
                  <a:pt x="146" y="5"/>
                  <a:pt x="137" y="7"/>
                  <a:pt x="128" y="6"/>
                </a:cubicBezTo>
                <a:cubicBezTo>
                  <a:pt x="125" y="4"/>
                  <a:pt x="120" y="3"/>
                  <a:pt x="116" y="3"/>
                </a:cubicBezTo>
                <a:cubicBezTo>
                  <a:pt x="111" y="2"/>
                  <a:pt x="106" y="2"/>
                  <a:pt x="101" y="4"/>
                </a:cubicBezTo>
                <a:cubicBezTo>
                  <a:pt x="104" y="6"/>
                  <a:pt x="104" y="6"/>
                  <a:pt x="104" y="6"/>
                </a:cubicBezTo>
                <a:cubicBezTo>
                  <a:pt x="97" y="9"/>
                  <a:pt x="93" y="0"/>
                  <a:pt x="86" y="4"/>
                </a:cubicBezTo>
                <a:cubicBezTo>
                  <a:pt x="84" y="5"/>
                  <a:pt x="84" y="5"/>
                  <a:pt x="84" y="5"/>
                </a:cubicBezTo>
                <a:cubicBezTo>
                  <a:pt x="88" y="8"/>
                  <a:pt x="94" y="6"/>
                  <a:pt x="98" y="8"/>
                </a:cubicBezTo>
                <a:cubicBezTo>
                  <a:pt x="74" y="7"/>
                  <a:pt x="49" y="10"/>
                  <a:pt x="25" y="13"/>
                </a:cubicBezTo>
                <a:cubicBezTo>
                  <a:pt x="17" y="13"/>
                  <a:pt x="7" y="14"/>
                  <a:pt x="2" y="22"/>
                </a:cubicBezTo>
                <a:cubicBezTo>
                  <a:pt x="4" y="23"/>
                  <a:pt x="6" y="20"/>
                  <a:pt x="8" y="23"/>
                </a:cubicBezTo>
                <a:cubicBezTo>
                  <a:pt x="7" y="27"/>
                  <a:pt x="2" y="25"/>
                  <a:pt x="3" y="29"/>
                </a:cubicBezTo>
                <a:cubicBezTo>
                  <a:pt x="0" y="30"/>
                  <a:pt x="0" y="30"/>
                  <a:pt x="0" y="30"/>
                </a:cubicBezTo>
                <a:cubicBezTo>
                  <a:pt x="2" y="34"/>
                  <a:pt x="7" y="30"/>
                  <a:pt x="9" y="34"/>
                </a:cubicBezTo>
                <a:cubicBezTo>
                  <a:pt x="7" y="36"/>
                  <a:pt x="4" y="34"/>
                  <a:pt x="1" y="36"/>
                </a:cubicBezTo>
                <a:close/>
                <a:moveTo>
                  <a:pt x="372" y="36"/>
                </a:moveTo>
                <a:cubicBezTo>
                  <a:pt x="372" y="35"/>
                  <a:pt x="372" y="35"/>
                  <a:pt x="372" y="35"/>
                </a:cubicBezTo>
                <a:cubicBezTo>
                  <a:pt x="374" y="36"/>
                  <a:pt x="376" y="36"/>
                  <a:pt x="379" y="36"/>
                </a:cubicBezTo>
                <a:cubicBezTo>
                  <a:pt x="380" y="38"/>
                  <a:pt x="382" y="38"/>
                  <a:pt x="383" y="38"/>
                </a:cubicBezTo>
                <a:cubicBezTo>
                  <a:pt x="379" y="38"/>
                  <a:pt x="375" y="38"/>
                  <a:pt x="372" y="36"/>
                </a:cubicBezTo>
                <a:close/>
                <a:moveTo>
                  <a:pt x="360" y="14"/>
                </a:moveTo>
                <a:cubicBezTo>
                  <a:pt x="373" y="14"/>
                  <a:pt x="373" y="14"/>
                  <a:pt x="373" y="14"/>
                </a:cubicBezTo>
                <a:cubicBezTo>
                  <a:pt x="383" y="15"/>
                  <a:pt x="383" y="15"/>
                  <a:pt x="383" y="15"/>
                </a:cubicBezTo>
                <a:lnTo>
                  <a:pt x="360" y="14"/>
                </a:lnTo>
                <a:close/>
                <a:moveTo>
                  <a:pt x="315" y="47"/>
                </a:moveTo>
                <a:cubicBezTo>
                  <a:pt x="336" y="47"/>
                  <a:pt x="336" y="47"/>
                  <a:pt x="336" y="47"/>
                </a:cubicBezTo>
                <a:cubicBezTo>
                  <a:pt x="343" y="46"/>
                  <a:pt x="350" y="46"/>
                  <a:pt x="358" y="46"/>
                </a:cubicBezTo>
                <a:cubicBezTo>
                  <a:pt x="336" y="47"/>
                  <a:pt x="336" y="47"/>
                  <a:pt x="336" y="47"/>
                </a:cubicBezTo>
                <a:cubicBezTo>
                  <a:pt x="329" y="47"/>
                  <a:pt x="322" y="47"/>
                  <a:pt x="315" y="47"/>
                </a:cubicBezTo>
                <a:close/>
                <a:moveTo>
                  <a:pt x="107" y="7"/>
                </a:moveTo>
                <a:cubicBezTo>
                  <a:pt x="108" y="6"/>
                  <a:pt x="109" y="7"/>
                  <a:pt x="110" y="8"/>
                </a:cubicBezTo>
                <a:cubicBezTo>
                  <a:pt x="107" y="8"/>
                  <a:pt x="107" y="8"/>
                  <a:pt x="107" y="8"/>
                </a:cubicBezTo>
                <a:lnTo>
                  <a:pt x="107" y="7"/>
                </a:lnTo>
                <a:close/>
              </a:path>
            </a:pathLst>
          </a:custGeom>
          <a:solidFill>
            <a:schemeClr val="accent1"/>
          </a:solidFill>
          <a:ln w="9525">
            <a:noFill/>
            <a:round/>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zh-CN" altLang="en-US" sz="2800" b="1" dirty="0">
                <a:solidFill>
                  <a:srgbClr val="FFC000"/>
                </a:solidFill>
                <a:latin typeface="腾祥嘉丽准粗圆简" panose="01010104010101010101" pitchFamily="2" charset="-122"/>
                <a:ea typeface="腾祥嘉丽准粗圆简" panose="01010104010101010101" pitchFamily="2" charset="-122"/>
              </a:rPr>
              <a:t>肆：</a:t>
            </a:r>
            <a:r>
              <a:rPr lang="zh-CN" altLang="en-US" sz="2800" b="1" dirty="0">
                <a:solidFill>
                  <a:srgbClr val="FF0000"/>
                </a:solidFill>
                <a:latin typeface="腾祥嘉丽准粗圆简" panose="01010104010101010101" pitchFamily="2" charset="-122"/>
                <a:ea typeface="腾祥嘉丽准粗圆简" panose="01010104010101010101" pitchFamily="2" charset="-122"/>
              </a:rPr>
              <a:t>知识梳理</a:t>
            </a:r>
            <a:endParaRPr lang="zh-CN" altLang="en-US" sz="2800" b="1" dirty="0">
              <a:solidFill>
                <a:srgbClr val="FF0000"/>
              </a:solidFill>
              <a:latin typeface="腾祥嘉丽准粗圆简" panose="01010104010101010101" pitchFamily="2" charset="-122"/>
              <a:ea typeface="腾祥嘉丽准粗圆简" panose="01010104010101010101" pitchFamily="2" charset="-122"/>
            </a:endParaRPr>
          </a:p>
        </p:txBody>
      </p:sp>
      <p:sp>
        <p:nvSpPr>
          <p:cNvPr id="102" name="文本框 101"/>
          <p:cNvSpPr txBox="1"/>
          <p:nvPr/>
        </p:nvSpPr>
        <p:spPr>
          <a:xfrm>
            <a:off x="8331835" y="945515"/>
            <a:ext cx="3860165" cy="3169285"/>
          </a:xfrm>
          <a:prstGeom prst="rect">
            <a:avLst/>
          </a:prstGeom>
          <a:noFill/>
          <a:ln w="9525">
            <a:noFill/>
          </a:ln>
        </p:spPr>
        <p:txBody>
          <a:bodyPr wrap="square">
            <a:spAutoFit/>
          </a:bodyPr>
          <a:p>
            <a:pPr algn="l">
              <a:buClrTx/>
              <a:buSzTx/>
              <a:buFontTx/>
            </a:pPr>
            <a:r>
              <a:rPr lang="zh-CN" b="1">
                <a:solidFill>
                  <a:srgbClr val="FF0000"/>
                </a:solidFill>
                <a:ea typeface="宋体" panose="02010600030101010101" pitchFamily="2" charset="-122"/>
              </a:rPr>
              <a:t>（</a:t>
            </a:r>
            <a:r>
              <a:rPr lang="en-US" b="1">
                <a:solidFill>
                  <a:srgbClr val="FF0000"/>
                </a:solidFill>
                <a:latin typeface="Times New Roman" panose="02020603050405020304" pitchFamily="18" charset="0"/>
                <a:ea typeface="宋体" panose="02010600030101010101" pitchFamily="2" charset="-122"/>
              </a:rPr>
              <a:t>2022</a:t>
            </a:r>
            <a:r>
              <a:rPr lang="zh-CN" b="1">
                <a:solidFill>
                  <a:srgbClr val="FF0000"/>
                </a:solidFill>
                <a:ea typeface="宋体" panose="02010600030101010101" pitchFamily="2" charset="-122"/>
              </a:rPr>
              <a:t>年天津）</a:t>
            </a:r>
            <a:r>
              <a:rPr lang="zh-CN" b="0">
                <a:solidFill>
                  <a:srgbClr val="000000"/>
                </a:solidFill>
                <a:ea typeface="宋体" panose="02010600030101010101" pitchFamily="2" charset="-122"/>
              </a:rPr>
              <a:t>杨</a:t>
            </a:r>
            <a:r>
              <a:rPr lang="en-US" altLang="en-US" sz="2000" b="0" spc="-100">
                <a:solidFill>
                  <a:schemeClr val="dk1"/>
                </a:solidFill>
                <a:uFillTx/>
                <a:latin typeface="楷体" panose="02010609060101010101" pitchFamily="49" charset="-122"/>
                <a:ea typeface="楷体" panose="02010609060101010101" pitchFamily="49" charset="-122"/>
                <a:cs typeface="楷体" panose="02010609060101010101" pitchFamily="49" charset="-122"/>
              </a:rPr>
              <a:t>振宁在写给邓稼先夫人的信中说道：“稼先无私的精神与巨大的贡献是你的也是我的永恒的骄傲。”邓稼先的巨大贡献有A  </a:t>
            </a:r>
            <a:r>
              <a:rPr lang="en-US" altLang="en-US" sz="2000" spc="-100">
                <a:solidFill>
                  <a:schemeClr val="dk1"/>
                </a:solidFill>
                <a:uFillTx/>
                <a:latin typeface="楷体" panose="02010609060101010101" pitchFamily="49" charset="-122"/>
                <a:ea typeface="楷体" panose="02010609060101010101" pitchFamily="49" charset="-122"/>
                <a:cs typeface="楷体" panose="02010609060101010101" pitchFamily="49" charset="-122"/>
                <a:sym typeface="+mn-ea"/>
              </a:rPr>
              <a:t>第一颗原子弹爆炸成功</a:t>
            </a:r>
            <a:endParaRPr lang="en-US" altLang="en-US" sz="2000" spc="-100">
              <a:solidFill>
                <a:schemeClr val="dk1"/>
              </a:solidFill>
              <a:uFillTx/>
              <a:latin typeface="楷体" panose="02010609060101010101" pitchFamily="49" charset="-122"/>
              <a:ea typeface="楷体" panose="02010609060101010101" pitchFamily="49" charset="-122"/>
              <a:cs typeface="楷体" panose="02010609060101010101" pitchFamily="49" charset="-122"/>
              <a:sym typeface="+mn-ea"/>
            </a:endParaRPr>
          </a:p>
          <a:p>
            <a:pPr algn="l">
              <a:buClrTx/>
              <a:buSzTx/>
              <a:buFontTx/>
            </a:pPr>
            <a:r>
              <a:rPr lang="en-US" altLang="en-US" sz="2000" spc="-100">
                <a:solidFill>
                  <a:schemeClr val="dk1"/>
                </a:solidFill>
                <a:uFillTx/>
                <a:latin typeface="楷体" panose="02010609060101010101" pitchFamily="49" charset="-122"/>
                <a:ea typeface="楷体" panose="02010609060101010101" pitchFamily="49" charset="-122"/>
                <a:cs typeface="楷体" panose="02010609060101010101" pitchFamily="49" charset="-122"/>
                <a:sym typeface="+mn-ea"/>
              </a:rPr>
              <a:t>B. “东方红一号”发射成功C. 培育出籼型杂交水稻 </a:t>
            </a:r>
            <a:endParaRPr lang="en-US" altLang="en-US" sz="2000" spc="-100">
              <a:solidFill>
                <a:schemeClr val="dk1"/>
              </a:solidFill>
              <a:uFillTx/>
              <a:latin typeface="楷体" panose="02010609060101010101" pitchFamily="49" charset="-122"/>
              <a:ea typeface="楷体" panose="02010609060101010101" pitchFamily="49" charset="-122"/>
              <a:cs typeface="楷体" panose="02010609060101010101" pitchFamily="49" charset="-122"/>
              <a:sym typeface="+mn-ea"/>
            </a:endParaRPr>
          </a:p>
          <a:p>
            <a:pPr algn="l">
              <a:buClrTx/>
              <a:buSzTx/>
              <a:buFontTx/>
            </a:pPr>
            <a:r>
              <a:rPr lang="en-US" altLang="en-US" sz="2000" spc="-100">
                <a:solidFill>
                  <a:schemeClr val="dk1"/>
                </a:solidFill>
                <a:uFillTx/>
                <a:latin typeface="楷体" panose="02010609060101010101" pitchFamily="49" charset="-122"/>
                <a:ea typeface="楷体" panose="02010609060101010101" pitchFamily="49" charset="-122"/>
                <a:cs typeface="楷体" panose="02010609060101010101" pitchFamily="49" charset="-122"/>
                <a:sym typeface="+mn-ea"/>
              </a:rPr>
              <a:t>D. 神舟五号飞船成功返回</a:t>
            </a:r>
            <a:endParaRPr lang="en-US" altLang="en-US" sz="2000" spc="-100">
              <a:solidFill>
                <a:schemeClr val="dk1"/>
              </a:solidFill>
              <a:uFillTx/>
              <a:latin typeface="楷体" panose="02010609060101010101" pitchFamily="49" charset="-122"/>
              <a:ea typeface="楷体" panose="02010609060101010101" pitchFamily="49" charset="-122"/>
              <a:cs typeface="楷体" panose="02010609060101010101" pitchFamily="49" charset="-122"/>
              <a:sym typeface="+mn-ea"/>
            </a:endParaRPr>
          </a:p>
          <a:p>
            <a:pPr algn="l">
              <a:buClrTx/>
              <a:buSzTx/>
              <a:buFontTx/>
            </a:pPr>
            <a:endParaRPr lang="en-US" altLang="en-US" sz="2000" b="0" spc="-100">
              <a:solidFill>
                <a:schemeClr val="dk1"/>
              </a:solidFill>
              <a:uFillTx/>
              <a:latin typeface="楷体" panose="02010609060101010101" pitchFamily="49" charset="-122"/>
              <a:ea typeface="楷体" panose="02010609060101010101" pitchFamily="49" charset="-122"/>
              <a:cs typeface="楷体" panose="02010609060101010101" pitchFamily="49" charset="-122"/>
            </a:endParaRPr>
          </a:p>
        </p:txBody>
      </p:sp>
      <p:pic>
        <p:nvPicPr>
          <p:cNvPr id="3" name="图片 2"/>
          <p:cNvPicPr/>
          <p:nvPr/>
        </p:nvPicPr>
        <p:blipFill>
          <a:blip r:embed="rId4"/>
          <a:stretch>
            <a:fillRect/>
          </a:stretch>
        </p:blipFill>
        <p:spPr>
          <a:xfrm>
            <a:off x="7112000" y="2144395"/>
            <a:ext cx="19050" cy="57150"/>
          </a:xfrm>
          <a:prstGeom prst="rect">
            <a:avLst/>
          </a:prstGeom>
          <a:noFill/>
          <a:ln w="9525">
            <a:noFill/>
          </a:ln>
        </p:spPr>
      </p:pic>
      <p:sp>
        <p:nvSpPr>
          <p:cNvPr id="6" name="矩形 5"/>
          <p:cNvSpPr/>
          <p:nvPr>
            <p:custDataLst>
              <p:tags r:id="rId5"/>
            </p:custDataLst>
          </p:nvPr>
        </p:nvSpPr>
        <p:spPr>
          <a:xfrm>
            <a:off x="9319260" y="4051935"/>
            <a:ext cx="1063625" cy="1579245"/>
          </a:xfrm>
          <a:prstGeom prst="rect">
            <a:avLst/>
          </a:prstGeom>
          <a:noFill/>
          <a:ln>
            <a:noFill/>
          </a:ln>
        </p:spPr>
        <p:txBody>
          <a:bodyPr wrap="none" rtlCol="0" anchor="t">
            <a:noAutofit/>
          </a:bodyPr>
          <a:p>
            <a:pPr algn="ctr"/>
            <a:r>
              <a:rPr lang="en-US" altLang="zh-CN" sz="9600" b="1">
                <a:ln w="22225">
                  <a:solidFill>
                    <a:schemeClr val="accent2"/>
                  </a:solidFill>
                  <a:prstDash val="solid"/>
                </a:ln>
                <a:solidFill>
                  <a:schemeClr val="accent2">
                    <a:lumMod val="40000"/>
                    <a:lumOff val="60000"/>
                  </a:schemeClr>
                </a:solidFill>
                <a:effectLst/>
              </a:rPr>
              <a:t>A</a:t>
            </a:r>
            <a:endParaRPr lang="en-US" altLang="zh-CN" sz="9600" b="1">
              <a:ln w="22225">
                <a:solidFill>
                  <a:schemeClr val="accent2"/>
                </a:solidFill>
                <a:prstDash val="solid"/>
              </a:ln>
              <a:solidFill>
                <a:schemeClr val="accent2">
                  <a:lumMod val="40000"/>
                  <a:lumOff val="60000"/>
                </a:schemeClr>
              </a:solidFill>
              <a:effectLst/>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par>
                          <p:cTn id="39" fill="hold">
                            <p:stCondLst>
                              <p:cond delay="0"/>
                            </p:stCondLst>
                            <p:childTnLst>
                              <p:par>
                                <p:cTn id="40" presetID="16" presetClass="entr" presetSubtype="21" fill="hold" grpId="0" nodeType="after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arn(inVertical)">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blinds(horizontal)">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21" grpId="0" bldLvl="0" animBg="1"/>
      <p:bldP spid="22" grpId="0" bldLvl="0" animBg="1"/>
      <p:bldP spid="23" grpId="0" bldLvl="0" animBg="1"/>
      <p:bldP spid="24" grpId="0" bldLvl="0" animBg="1"/>
      <p:bldP spid="25" grpId="0" bldLvl="0" animBg="1"/>
      <p:bldP spid="12" grpId="0" bldLvl="0" animBg="1"/>
      <p:bldP spid="50" grpId="0" bldLvl="0" animBg="1"/>
      <p:bldP spid="28" grpId="0" bldLvl="0" animBg="1"/>
      <p:bldP spid="2" grpId="0" bldLvl="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 name="文本框 38"/>
          <p:cNvSpPr txBox="1"/>
          <p:nvPr/>
        </p:nvSpPr>
        <p:spPr>
          <a:xfrm>
            <a:off x="227965" y="2046605"/>
            <a:ext cx="1049020" cy="953135"/>
          </a:xfrm>
          <a:prstGeom prst="rect">
            <a:avLst/>
          </a:prstGeom>
          <a:noFill/>
        </p:spPr>
        <p:txBody>
          <a:bodyPr wrap="square" rtlCol="0">
            <a:spAutoFit/>
          </a:bodyPr>
          <a:p>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发展历程</a:t>
            </a:r>
            <a:endPar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11" name="文本框 10"/>
          <p:cNvSpPr txBox="1"/>
          <p:nvPr/>
        </p:nvSpPr>
        <p:spPr>
          <a:xfrm>
            <a:off x="227965" y="4955540"/>
            <a:ext cx="897890" cy="521970"/>
          </a:xfrm>
          <a:prstGeom prst="rect">
            <a:avLst/>
          </a:prstGeom>
          <a:noFill/>
        </p:spPr>
        <p:txBody>
          <a:bodyPr wrap="none" rtlCol="0">
            <a:spAutoFit/>
          </a:bodyPr>
          <a:p>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认识</a:t>
            </a:r>
            <a:endPar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grpSp>
        <p:nvGrpSpPr>
          <p:cNvPr id="18" name="组合 17"/>
          <p:cNvGrpSpPr/>
          <p:nvPr/>
        </p:nvGrpSpPr>
        <p:grpSpPr>
          <a:xfrm>
            <a:off x="1080770" y="1221105"/>
            <a:ext cx="239395" cy="2540635"/>
            <a:chOff x="4447" y="1637"/>
            <a:chExt cx="1111" cy="2887"/>
          </a:xfrm>
        </p:grpSpPr>
        <p:sp>
          <p:nvSpPr>
            <p:cNvPr id="20" name="任意多边形 19"/>
            <p:cNvSpPr/>
            <p:nvPr/>
          </p:nvSpPr>
          <p:spPr>
            <a:xfrm>
              <a:off x="4823" y="1637"/>
              <a:ext cx="735" cy="2887"/>
            </a:xfrm>
            <a:custGeom>
              <a:avLst/>
              <a:gdLst>
                <a:gd name="connisteX0" fmla="*/ 446405 w 466725"/>
                <a:gd name="connsiteY0" fmla="*/ 0 h 4735195"/>
                <a:gd name="connisteX1" fmla="*/ 0 w 466725"/>
                <a:gd name="connsiteY1" fmla="*/ 0 h 4735195"/>
                <a:gd name="connisteX2" fmla="*/ 0 w 466725"/>
                <a:gd name="connsiteY2" fmla="*/ 4735195 h 4735195"/>
                <a:gd name="connisteX3" fmla="*/ 466725 w 466725"/>
                <a:gd name="connsiteY3" fmla="*/ 4735195 h 4735195"/>
              </a:gdLst>
              <a:ahLst/>
              <a:cxnLst>
                <a:cxn ang="0">
                  <a:pos x="connisteX0" y="connsiteY0"/>
                </a:cxn>
                <a:cxn ang="0">
                  <a:pos x="connisteX1" y="connsiteY1"/>
                </a:cxn>
                <a:cxn ang="0">
                  <a:pos x="connisteX2" y="connsiteY2"/>
                </a:cxn>
                <a:cxn ang="0">
                  <a:pos x="connisteX3" y="connsiteY3"/>
                </a:cxn>
              </a:cxnLst>
              <a:rect l="l" t="t" r="r" b="b"/>
              <a:pathLst>
                <a:path w="466725" h="4735195">
                  <a:moveTo>
                    <a:pt x="446405" y="0"/>
                  </a:moveTo>
                  <a:lnTo>
                    <a:pt x="0" y="0"/>
                  </a:lnTo>
                  <a:lnTo>
                    <a:pt x="0" y="4735195"/>
                  </a:lnTo>
                  <a:lnTo>
                    <a:pt x="466725" y="4735195"/>
                  </a:ln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1" name="直接连接符 20"/>
            <p:cNvCxnSpPr/>
            <p:nvPr/>
          </p:nvCxnSpPr>
          <p:spPr>
            <a:xfrm>
              <a:off x="4447" y="3004"/>
              <a:ext cx="390" cy="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22" name="文本框 21"/>
          <p:cNvSpPr txBox="1"/>
          <p:nvPr/>
        </p:nvSpPr>
        <p:spPr>
          <a:xfrm>
            <a:off x="1276985" y="1153160"/>
            <a:ext cx="6910705" cy="30460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indent="0" algn="l" fontAlgn="auto">
              <a:lnSpc>
                <a:spcPct val="100000"/>
              </a:lnSpc>
              <a:buNone/>
            </a:pPr>
            <a:r>
              <a:rPr lang="en-US" altLang="en-US" sz="2400">
                <a:solidFill>
                  <a:schemeClr val="tx1"/>
                </a:solidFill>
                <a:effectLst/>
                <a:uFillTx/>
                <a:latin typeface="楷体" panose="02010609060101010101" pitchFamily="49" charset="-122"/>
                <a:ea typeface="楷体" panose="02010609060101010101" pitchFamily="49" charset="-122"/>
                <a:cs typeface="楷体" panose="02010609060101010101" pitchFamily="49" charset="-122"/>
                <a:sym typeface="+mn-ea"/>
              </a:rPr>
              <a:t>(1)</a:t>
            </a:r>
            <a:r>
              <a:rPr lang="en-US" altLang="en-US" sz="24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20世纪90年代</a:t>
            </a:r>
            <a:r>
              <a:rPr lang="en-US" altLang="en-US" sz="2400">
                <a:solidFill>
                  <a:schemeClr val="tx1"/>
                </a:solidFill>
                <a:effectLst/>
                <a:uFillTx/>
                <a:latin typeface="楷体" panose="02010609060101010101" pitchFamily="49" charset="-122"/>
                <a:ea typeface="楷体" panose="02010609060101010101" pitchFamily="49" charset="-122"/>
                <a:cs typeface="楷体" panose="02010609060101010101" pitchFamily="49" charset="-122"/>
                <a:sym typeface="+mn-ea"/>
              </a:rPr>
              <a:t>，我国</a:t>
            </a:r>
            <a:r>
              <a:rPr lang="en-US" altLang="en-US" sz="24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开始</a:t>
            </a:r>
            <a:r>
              <a:rPr lang="en-US" altLang="en-US" sz="2400">
                <a:solidFill>
                  <a:schemeClr val="tx1"/>
                </a:solidFill>
                <a:effectLst/>
                <a:uFillTx/>
                <a:latin typeface="楷体" panose="02010609060101010101" pitchFamily="49" charset="-122"/>
                <a:ea typeface="楷体" panose="02010609060101010101" pitchFamily="49" charset="-122"/>
                <a:cs typeface="楷体" panose="02010609060101010101" pitchFamily="49" charset="-122"/>
                <a:sym typeface="+mn-ea"/>
              </a:rPr>
              <a:t>实施</a:t>
            </a:r>
            <a:r>
              <a:rPr lang="zh-CN" altLang="en-US" sz="2400">
                <a:solidFill>
                  <a:schemeClr val="tx1"/>
                </a:solidFill>
                <a:effectLst/>
                <a:uFillTx/>
                <a:latin typeface="楷体" panose="02010609060101010101" pitchFamily="49" charset="-122"/>
                <a:ea typeface="楷体" panose="02010609060101010101" pitchFamily="49" charset="-122"/>
                <a:cs typeface="楷体" panose="02010609060101010101" pitchFamily="49" charset="-122"/>
                <a:sym typeface="+mn-ea"/>
              </a:rPr>
              <a:t>载人航天工程</a:t>
            </a:r>
            <a:endParaRPr lang="zh-CN" altLang="en-US" sz="2400" b="0">
              <a:solidFill>
                <a:schemeClr val="tx1"/>
              </a:solidFill>
              <a:effectLst/>
              <a:uFillTx/>
              <a:latin typeface="楷体" panose="02010609060101010101" pitchFamily="49" charset="-122"/>
              <a:ea typeface="楷体" panose="02010609060101010101" pitchFamily="49" charset="-122"/>
              <a:cs typeface="楷体" panose="02010609060101010101" pitchFamily="49" charset="-122"/>
            </a:endParaRPr>
          </a:p>
          <a:p>
            <a:pPr indent="0" algn="l" fontAlgn="auto">
              <a:lnSpc>
                <a:spcPct val="100000"/>
              </a:lnSpc>
              <a:buNone/>
            </a:pPr>
            <a:r>
              <a:rPr lang="en-US" altLang="en-US" sz="2400">
                <a:solidFill>
                  <a:schemeClr val="tx1"/>
                </a:solidFill>
                <a:effectLst/>
                <a:uFillTx/>
                <a:latin typeface="楷体" panose="02010609060101010101" pitchFamily="49" charset="-122"/>
                <a:ea typeface="楷体" panose="02010609060101010101" pitchFamily="49" charset="-122"/>
                <a:cs typeface="楷体" panose="02010609060101010101" pitchFamily="49" charset="-122"/>
                <a:sym typeface="+mn-ea"/>
              </a:rPr>
              <a:t>(2)</a:t>
            </a:r>
            <a:r>
              <a:rPr lang="en-US" altLang="en-US" sz="24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1999年</a:t>
            </a:r>
            <a:r>
              <a:rPr lang="en-US" altLang="en-US" sz="2400">
                <a:solidFill>
                  <a:schemeClr val="tx1"/>
                </a:solidFill>
                <a:effectLst/>
                <a:uFillTx/>
                <a:latin typeface="楷体" panose="02010609060101010101" pitchFamily="49" charset="-122"/>
                <a:ea typeface="楷体" panose="02010609060101010101" pitchFamily="49" charset="-122"/>
                <a:cs typeface="楷体" panose="02010609060101010101" pitchFamily="49" charset="-122"/>
                <a:sym typeface="+mn-ea"/>
              </a:rPr>
              <a:t>，</a:t>
            </a:r>
            <a:r>
              <a:rPr lang="en-US" altLang="en-US" sz="24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神舟一号无人飞船</a:t>
            </a:r>
            <a:r>
              <a:rPr lang="en-US" altLang="en-US" sz="2400">
                <a:solidFill>
                  <a:schemeClr val="tx1"/>
                </a:solidFill>
                <a:effectLst/>
                <a:uFillTx/>
                <a:latin typeface="楷体" panose="02010609060101010101" pitchFamily="49" charset="-122"/>
                <a:ea typeface="楷体" panose="02010609060101010101" pitchFamily="49" charset="-122"/>
                <a:cs typeface="楷体" panose="02010609060101010101" pitchFamily="49" charset="-122"/>
                <a:sym typeface="+mn-ea"/>
              </a:rPr>
              <a:t>成功完成载人航天工程的</a:t>
            </a:r>
            <a:r>
              <a:rPr lang="en-US" altLang="en-US" sz="24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第一次飞行试验</a:t>
            </a:r>
            <a:r>
              <a:rPr lang="en-US" altLang="en-US" sz="2400">
                <a:solidFill>
                  <a:schemeClr val="tx1"/>
                </a:solidFill>
                <a:effectLst/>
                <a:uFillTx/>
                <a:latin typeface="楷体" panose="02010609060101010101" pitchFamily="49" charset="-122"/>
                <a:ea typeface="楷体" panose="02010609060101010101" pitchFamily="49" charset="-122"/>
                <a:cs typeface="楷体" panose="02010609060101010101" pitchFamily="49" charset="-122"/>
                <a:sym typeface="+mn-ea"/>
              </a:rPr>
              <a:t>，</a:t>
            </a:r>
            <a:r>
              <a:rPr lang="en-US" altLang="en-US" sz="24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开启</a:t>
            </a:r>
            <a:r>
              <a:rPr lang="en-US" altLang="en-US" sz="2400">
                <a:solidFill>
                  <a:schemeClr val="tx1"/>
                </a:solidFill>
                <a:effectLst/>
                <a:uFillTx/>
                <a:latin typeface="楷体" panose="02010609060101010101" pitchFamily="49" charset="-122"/>
                <a:ea typeface="楷体" panose="02010609060101010101" pitchFamily="49" charset="-122"/>
                <a:cs typeface="楷体" panose="02010609060101010101" pitchFamily="49" charset="-122"/>
                <a:sym typeface="+mn-ea"/>
              </a:rPr>
              <a:t>了我国的</a:t>
            </a:r>
            <a:r>
              <a:rPr lang="en-US" altLang="en-US" sz="24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飞天之旅</a:t>
            </a:r>
            <a:endParaRPr lang="en-US" altLang="en-US" sz="2400" b="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endParaRPr>
          </a:p>
          <a:p>
            <a:pPr indent="0" algn="l" fontAlgn="auto">
              <a:lnSpc>
                <a:spcPct val="100000"/>
              </a:lnSpc>
              <a:buNone/>
            </a:pPr>
            <a:r>
              <a:rPr lang="en-US" altLang="en-US" sz="2400">
                <a:solidFill>
                  <a:schemeClr val="tx1"/>
                </a:solidFill>
                <a:effectLst/>
                <a:uFillTx/>
                <a:latin typeface="楷体" panose="02010609060101010101" pitchFamily="49" charset="-122"/>
                <a:ea typeface="楷体" panose="02010609060101010101" pitchFamily="49" charset="-122"/>
                <a:cs typeface="楷体" panose="02010609060101010101" pitchFamily="49" charset="-122"/>
                <a:sym typeface="+mn-ea"/>
              </a:rPr>
              <a:t>(3)</a:t>
            </a:r>
            <a:r>
              <a:rPr lang="en-US" altLang="en-US" sz="24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2003年</a:t>
            </a:r>
            <a:r>
              <a:rPr lang="en-US" altLang="en-US" sz="2400">
                <a:solidFill>
                  <a:schemeClr val="tx1"/>
                </a:solidFill>
                <a:effectLst/>
                <a:uFillTx/>
                <a:latin typeface="楷体" panose="02010609060101010101" pitchFamily="49" charset="-122"/>
                <a:ea typeface="楷体" panose="02010609060101010101" pitchFamily="49" charset="-122"/>
                <a:cs typeface="楷体" panose="02010609060101010101" pitchFamily="49" charset="-122"/>
                <a:sym typeface="+mn-ea"/>
              </a:rPr>
              <a:t>，航天员</a:t>
            </a:r>
            <a:r>
              <a:rPr lang="en-US" altLang="en-US" sz="24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杨利伟</a:t>
            </a:r>
            <a:r>
              <a:rPr lang="en-US" altLang="en-US" sz="2400">
                <a:solidFill>
                  <a:schemeClr val="tx1"/>
                </a:solidFill>
                <a:effectLst/>
                <a:uFillTx/>
                <a:latin typeface="楷体" panose="02010609060101010101" pitchFamily="49" charset="-122"/>
                <a:ea typeface="楷体" panose="02010609060101010101" pitchFamily="49" charset="-122"/>
                <a:cs typeface="楷体" panose="02010609060101010101" pitchFamily="49" charset="-122"/>
                <a:sym typeface="+mn-ea"/>
              </a:rPr>
              <a:t>乘坐</a:t>
            </a:r>
            <a:r>
              <a:rPr lang="en-US" altLang="en-US" sz="24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神舟五号</a:t>
            </a:r>
            <a:r>
              <a:rPr lang="en-US" altLang="en-US" sz="2400">
                <a:solidFill>
                  <a:schemeClr val="tx1"/>
                </a:solidFill>
                <a:effectLst/>
                <a:uFillTx/>
                <a:latin typeface="楷体" panose="02010609060101010101" pitchFamily="49" charset="-122"/>
                <a:ea typeface="楷体" panose="02010609060101010101" pitchFamily="49" charset="-122"/>
                <a:cs typeface="楷体" panose="02010609060101010101" pitchFamily="49" charset="-122"/>
                <a:sym typeface="+mn-ea"/>
              </a:rPr>
              <a:t>飞船升入太空，并成功返回地面。我国成为世界上</a:t>
            </a:r>
            <a:r>
              <a:rPr lang="en-US" altLang="en-US" sz="24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第三个</a:t>
            </a:r>
            <a:r>
              <a:rPr lang="en-US" altLang="en-US" sz="2400">
                <a:solidFill>
                  <a:schemeClr val="tx1"/>
                </a:solidFill>
                <a:effectLst/>
                <a:uFillTx/>
                <a:latin typeface="楷体" panose="02010609060101010101" pitchFamily="49" charset="-122"/>
                <a:ea typeface="楷体" panose="02010609060101010101" pitchFamily="49" charset="-122"/>
                <a:cs typeface="楷体" panose="02010609060101010101" pitchFamily="49" charset="-122"/>
                <a:sym typeface="+mn-ea"/>
              </a:rPr>
              <a:t>掌握载人航天技术的国家</a:t>
            </a:r>
            <a:endParaRPr lang="en-US" altLang="en-US" sz="2400" b="0">
              <a:solidFill>
                <a:schemeClr val="tx1"/>
              </a:solidFill>
              <a:effectLst/>
              <a:uFillTx/>
              <a:latin typeface="楷体" panose="02010609060101010101" pitchFamily="49" charset="-122"/>
              <a:ea typeface="楷体" panose="02010609060101010101" pitchFamily="49" charset="-122"/>
              <a:cs typeface="楷体" panose="02010609060101010101" pitchFamily="49" charset="-122"/>
            </a:endParaRPr>
          </a:p>
          <a:p>
            <a:pPr indent="0" algn="l" fontAlgn="auto">
              <a:lnSpc>
                <a:spcPct val="100000"/>
              </a:lnSpc>
              <a:buNone/>
            </a:pPr>
            <a:r>
              <a:rPr lang="en-US" altLang="en-US" sz="2400">
                <a:solidFill>
                  <a:schemeClr val="tx1"/>
                </a:solidFill>
                <a:effectLst/>
                <a:uFillTx/>
                <a:latin typeface="楷体" panose="02010609060101010101" pitchFamily="49" charset="-122"/>
                <a:ea typeface="楷体" panose="02010609060101010101" pitchFamily="49" charset="-122"/>
                <a:cs typeface="楷体" panose="02010609060101010101" pitchFamily="49" charset="-122"/>
                <a:sym typeface="+mn-ea"/>
              </a:rPr>
              <a:t>(4)</a:t>
            </a:r>
            <a:r>
              <a:rPr lang="en-US" altLang="en-US" sz="24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2008年</a:t>
            </a:r>
            <a:r>
              <a:rPr lang="en-US" altLang="en-US" sz="2400">
                <a:solidFill>
                  <a:schemeClr val="tx1"/>
                </a:solidFill>
                <a:effectLst/>
                <a:uFillTx/>
                <a:latin typeface="楷体" panose="02010609060101010101" pitchFamily="49" charset="-122"/>
                <a:ea typeface="楷体" panose="02010609060101010101" pitchFamily="49" charset="-122"/>
                <a:cs typeface="楷体" panose="02010609060101010101" pitchFamily="49" charset="-122"/>
                <a:sym typeface="+mn-ea"/>
              </a:rPr>
              <a:t>，</a:t>
            </a:r>
            <a:r>
              <a:rPr lang="en-US" altLang="en-US" sz="24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神舟七号载人飞船升入太空</a:t>
            </a:r>
            <a:r>
              <a:rPr lang="en-US" altLang="en-US" sz="2400">
                <a:solidFill>
                  <a:schemeClr val="tx1"/>
                </a:solidFill>
                <a:effectLst/>
                <a:uFillTx/>
                <a:latin typeface="楷体" panose="02010609060101010101" pitchFamily="49" charset="-122"/>
                <a:ea typeface="楷体" panose="02010609060101010101" pitchFamily="49" charset="-122"/>
                <a:cs typeface="楷体" panose="02010609060101010101" pitchFamily="49" charset="-122"/>
                <a:sym typeface="+mn-ea"/>
              </a:rPr>
              <a:t>，航天员</a:t>
            </a:r>
            <a:r>
              <a:rPr lang="en-US" altLang="en-US" sz="24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翟志刚成功</a:t>
            </a:r>
            <a:r>
              <a:rPr lang="en-US" altLang="en-US" sz="2400">
                <a:solidFill>
                  <a:schemeClr val="tx1"/>
                </a:solidFill>
                <a:effectLst/>
                <a:uFillTx/>
                <a:latin typeface="楷体" panose="02010609060101010101" pitchFamily="49" charset="-122"/>
                <a:ea typeface="楷体" panose="02010609060101010101" pitchFamily="49" charset="-122"/>
                <a:cs typeface="楷体" panose="02010609060101010101" pitchFamily="49" charset="-122"/>
                <a:sym typeface="+mn-ea"/>
              </a:rPr>
              <a:t>完成出舱任务，</a:t>
            </a:r>
            <a:r>
              <a:rPr lang="en-US" altLang="en-US" sz="24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实现了太空行走</a:t>
            </a:r>
            <a:endParaRPr lang="en-US" altLang="en-US" sz="2400" b="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27" name="文本框 26"/>
          <p:cNvSpPr txBox="1"/>
          <p:nvPr/>
        </p:nvSpPr>
        <p:spPr>
          <a:xfrm>
            <a:off x="1238885" y="4832350"/>
            <a:ext cx="5974080" cy="64516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p>
            <a:pPr indent="0" algn="l" eaLnBrk="1" fontAlgn="auto" latinLnBrk="0" hangingPunct="1">
              <a:lnSpc>
                <a:spcPct val="150000"/>
              </a:lnSpc>
              <a:buNone/>
            </a:pPr>
            <a:r>
              <a:rPr lang="en-US" altLang="en-US" sz="24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体现了我国综合国力和整体科技水平的提高</a:t>
            </a:r>
            <a:endParaRPr lang="en-US" altLang="en-US" sz="2400" b="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6" name="文本框 15"/>
          <p:cNvSpPr txBox="1"/>
          <p:nvPr/>
        </p:nvSpPr>
        <p:spPr>
          <a:xfrm>
            <a:off x="2733675" y="59690"/>
            <a:ext cx="3654425" cy="46037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p>
            <a:pPr algn="l">
              <a:buClrTx/>
              <a:buSzTx/>
              <a:buFontTx/>
            </a:pPr>
            <a:r>
              <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知识点</a:t>
            </a:r>
            <a:r>
              <a:rPr lang="en-US" altLang="zh-CN"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2</a:t>
            </a:r>
            <a:r>
              <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a:t>
            </a:r>
            <a:r>
              <a:rPr lang="zh-CN" altLang="en-US" sz="2400" b="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载人航天技术</a:t>
            </a:r>
            <a:endPar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endParaRPr>
          </a:p>
        </p:txBody>
      </p:sp>
      <p:sp>
        <p:nvSpPr>
          <p:cNvPr id="3" name="Freeform 528"/>
          <p:cNvSpPr>
            <a:spLocks noEditPoints="1"/>
          </p:cNvSpPr>
          <p:nvPr>
            <p:custDataLst>
              <p:tags r:id="rId1"/>
            </p:custDataLst>
          </p:nvPr>
        </p:nvSpPr>
        <p:spPr bwMode="auto">
          <a:xfrm>
            <a:off x="0" y="0"/>
            <a:ext cx="2472690" cy="561975"/>
          </a:xfrm>
          <a:custGeom>
            <a:avLst/>
            <a:gdLst>
              <a:gd name="T0" fmla="*/ 7 w 409"/>
              <a:gd name="T1" fmla="*/ 40 h 138"/>
              <a:gd name="T2" fmla="*/ 5 w 409"/>
              <a:gd name="T3" fmla="*/ 47 h 138"/>
              <a:gd name="T4" fmla="*/ 5 w 409"/>
              <a:gd name="T5" fmla="*/ 51 h 138"/>
              <a:gd name="T6" fmla="*/ 6 w 409"/>
              <a:gd name="T7" fmla="*/ 56 h 138"/>
              <a:gd name="T8" fmla="*/ 3 w 409"/>
              <a:gd name="T9" fmla="*/ 60 h 138"/>
              <a:gd name="T10" fmla="*/ 4 w 409"/>
              <a:gd name="T11" fmla="*/ 67 h 138"/>
              <a:gd name="T12" fmla="*/ 5 w 409"/>
              <a:gd name="T13" fmla="*/ 70 h 138"/>
              <a:gd name="T14" fmla="*/ 11 w 409"/>
              <a:gd name="T15" fmla="*/ 76 h 138"/>
              <a:gd name="T16" fmla="*/ 6 w 409"/>
              <a:gd name="T17" fmla="*/ 80 h 138"/>
              <a:gd name="T18" fmla="*/ 9 w 409"/>
              <a:gd name="T19" fmla="*/ 85 h 138"/>
              <a:gd name="T20" fmla="*/ 5 w 409"/>
              <a:gd name="T21" fmla="*/ 92 h 138"/>
              <a:gd name="T22" fmla="*/ 7 w 409"/>
              <a:gd name="T23" fmla="*/ 97 h 138"/>
              <a:gd name="T24" fmla="*/ 4 w 409"/>
              <a:gd name="T25" fmla="*/ 103 h 138"/>
              <a:gd name="T26" fmla="*/ 7 w 409"/>
              <a:gd name="T27" fmla="*/ 108 h 138"/>
              <a:gd name="T28" fmla="*/ 5 w 409"/>
              <a:gd name="T29" fmla="*/ 114 h 138"/>
              <a:gd name="T30" fmla="*/ 6 w 409"/>
              <a:gd name="T31" fmla="*/ 124 h 138"/>
              <a:gd name="T32" fmla="*/ 163 w 409"/>
              <a:gd name="T33" fmla="*/ 135 h 138"/>
              <a:gd name="T34" fmla="*/ 335 w 409"/>
              <a:gd name="T35" fmla="*/ 138 h 138"/>
              <a:gd name="T36" fmla="*/ 131 w 409"/>
              <a:gd name="T37" fmla="*/ 134 h 138"/>
              <a:gd name="T38" fmla="*/ 176 w 409"/>
              <a:gd name="T39" fmla="*/ 132 h 138"/>
              <a:gd name="T40" fmla="*/ 236 w 409"/>
              <a:gd name="T41" fmla="*/ 132 h 138"/>
              <a:gd name="T42" fmla="*/ 399 w 409"/>
              <a:gd name="T43" fmla="*/ 130 h 138"/>
              <a:gd name="T44" fmla="*/ 393 w 409"/>
              <a:gd name="T45" fmla="*/ 123 h 138"/>
              <a:gd name="T46" fmla="*/ 392 w 409"/>
              <a:gd name="T47" fmla="*/ 116 h 138"/>
              <a:gd name="T48" fmla="*/ 387 w 409"/>
              <a:gd name="T49" fmla="*/ 111 h 138"/>
              <a:gd name="T50" fmla="*/ 402 w 409"/>
              <a:gd name="T51" fmla="*/ 107 h 138"/>
              <a:gd name="T52" fmla="*/ 400 w 409"/>
              <a:gd name="T53" fmla="*/ 98 h 138"/>
              <a:gd name="T54" fmla="*/ 400 w 409"/>
              <a:gd name="T55" fmla="*/ 88 h 138"/>
              <a:gd name="T56" fmla="*/ 393 w 409"/>
              <a:gd name="T57" fmla="*/ 80 h 138"/>
              <a:gd name="T58" fmla="*/ 401 w 409"/>
              <a:gd name="T59" fmla="*/ 73 h 138"/>
              <a:gd name="T60" fmla="*/ 400 w 409"/>
              <a:gd name="T61" fmla="*/ 52 h 138"/>
              <a:gd name="T62" fmla="*/ 397 w 409"/>
              <a:gd name="T63" fmla="*/ 47 h 138"/>
              <a:gd name="T64" fmla="*/ 407 w 409"/>
              <a:gd name="T65" fmla="*/ 38 h 138"/>
              <a:gd name="T66" fmla="*/ 406 w 409"/>
              <a:gd name="T67" fmla="*/ 29 h 138"/>
              <a:gd name="T68" fmla="*/ 399 w 409"/>
              <a:gd name="T69" fmla="*/ 14 h 138"/>
              <a:gd name="T70" fmla="*/ 228 w 409"/>
              <a:gd name="T71" fmla="*/ 7 h 138"/>
              <a:gd name="T72" fmla="*/ 192 w 409"/>
              <a:gd name="T73" fmla="*/ 6 h 138"/>
              <a:gd name="T74" fmla="*/ 128 w 409"/>
              <a:gd name="T75" fmla="*/ 6 h 138"/>
              <a:gd name="T76" fmla="*/ 104 w 409"/>
              <a:gd name="T77" fmla="*/ 6 h 138"/>
              <a:gd name="T78" fmla="*/ 98 w 409"/>
              <a:gd name="T79" fmla="*/ 8 h 138"/>
              <a:gd name="T80" fmla="*/ 8 w 409"/>
              <a:gd name="T81" fmla="*/ 23 h 138"/>
              <a:gd name="T82" fmla="*/ 9 w 409"/>
              <a:gd name="T83" fmla="*/ 34 h 138"/>
              <a:gd name="T84" fmla="*/ 372 w 409"/>
              <a:gd name="T85" fmla="*/ 35 h 138"/>
              <a:gd name="T86" fmla="*/ 372 w 409"/>
              <a:gd name="T87" fmla="*/ 36 h 138"/>
              <a:gd name="T88" fmla="*/ 383 w 409"/>
              <a:gd name="T89" fmla="*/ 15 h 138"/>
              <a:gd name="T90" fmla="*/ 336 w 409"/>
              <a:gd name="T91" fmla="*/ 47 h 138"/>
              <a:gd name="T92" fmla="*/ 315 w 409"/>
              <a:gd name="T93" fmla="*/ 47 h 138"/>
              <a:gd name="T94" fmla="*/ 107 w 409"/>
              <a:gd name="T95" fmla="*/ 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9" h="138">
                <a:moveTo>
                  <a:pt x="1" y="36"/>
                </a:moveTo>
                <a:cubicBezTo>
                  <a:pt x="3" y="36"/>
                  <a:pt x="6" y="37"/>
                  <a:pt x="7" y="39"/>
                </a:cubicBezTo>
                <a:cubicBezTo>
                  <a:pt x="7" y="40"/>
                  <a:pt x="7" y="40"/>
                  <a:pt x="7" y="40"/>
                </a:cubicBezTo>
                <a:cubicBezTo>
                  <a:pt x="7" y="41"/>
                  <a:pt x="8" y="41"/>
                  <a:pt x="8" y="42"/>
                </a:cubicBezTo>
                <a:cubicBezTo>
                  <a:pt x="7" y="44"/>
                  <a:pt x="4" y="43"/>
                  <a:pt x="2" y="44"/>
                </a:cubicBezTo>
                <a:cubicBezTo>
                  <a:pt x="2" y="47"/>
                  <a:pt x="6" y="44"/>
                  <a:pt x="5" y="47"/>
                </a:cubicBezTo>
                <a:cubicBezTo>
                  <a:pt x="3" y="47"/>
                  <a:pt x="3" y="47"/>
                  <a:pt x="3" y="47"/>
                </a:cubicBezTo>
                <a:cubicBezTo>
                  <a:pt x="4" y="49"/>
                  <a:pt x="8" y="48"/>
                  <a:pt x="9" y="51"/>
                </a:cubicBezTo>
                <a:cubicBezTo>
                  <a:pt x="8" y="52"/>
                  <a:pt x="7" y="51"/>
                  <a:pt x="5" y="51"/>
                </a:cubicBezTo>
                <a:cubicBezTo>
                  <a:pt x="7" y="53"/>
                  <a:pt x="7" y="53"/>
                  <a:pt x="7" y="53"/>
                </a:cubicBezTo>
                <a:cubicBezTo>
                  <a:pt x="6" y="54"/>
                  <a:pt x="6" y="55"/>
                  <a:pt x="5" y="54"/>
                </a:cubicBezTo>
                <a:cubicBezTo>
                  <a:pt x="6" y="56"/>
                  <a:pt x="6" y="56"/>
                  <a:pt x="6" y="56"/>
                </a:cubicBezTo>
                <a:cubicBezTo>
                  <a:pt x="3" y="57"/>
                  <a:pt x="3" y="57"/>
                  <a:pt x="3" y="57"/>
                </a:cubicBezTo>
                <a:cubicBezTo>
                  <a:pt x="5" y="59"/>
                  <a:pt x="5" y="59"/>
                  <a:pt x="5" y="59"/>
                </a:cubicBezTo>
                <a:cubicBezTo>
                  <a:pt x="3" y="60"/>
                  <a:pt x="3" y="60"/>
                  <a:pt x="3" y="60"/>
                </a:cubicBezTo>
                <a:cubicBezTo>
                  <a:pt x="6" y="61"/>
                  <a:pt x="9" y="62"/>
                  <a:pt x="11" y="64"/>
                </a:cubicBezTo>
                <a:cubicBezTo>
                  <a:pt x="4" y="65"/>
                  <a:pt x="4" y="65"/>
                  <a:pt x="4" y="65"/>
                </a:cubicBezTo>
                <a:cubicBezTo>
                  <a:pt x="4" y="66"/>
                  <a:pt x="4" y="67"/>
                  <a:pt x="4" y="67"/>
                </a:cubicBezTo>
                <a:cubicBezTo>
                  <a:pt x="3" y="67"/>
                  <a:pt x="3" y="67"/>
                  <a:pt x="3" y="67"/>
                </a:cubicBezTo>
                <a:cubicBezTo>
                  <a:pt x="4" y="68"/>
                  <a:pt x="7" y="68"/>
                  <a:pt x="9" y="69"/>
                </a:cubicBezTo>
                <a:cubicBezTo>
                  <a:pt x="7" y="70"/>
                  <a:pt x="5" y="69"/>
                  <a:pt x="5" y="70"/>
                </a:cubicBezTo>
                <a:cubicBezTo>
                  <a:pt x="6" y="72"/>
                  <a:pt x="8" y="70"/>
                  <a:pt x="8" y="72"/>
                </a:cubicBezTo>
                <a:cubicBezTo>
                  <a:pt x="6" y="73"/>
                  <a:pt x="5" y="71"/>
                  <a:pt x="4" y="73"/>
                </a:cubicBezTo>
                <a:cubicBezTo>
                  <a:pt x="11" y="76"/>
                  <a:pt x="11" y="76"/>
                  <a:pt x="11" y="76"/>
                </a:cubicBezTo>
                <a:cubicBezTo>
                  <a:pt x="10" y="78"/>
                  <a:pt x="9" y="77"/>
                  <a:pt x="7" y="77"/>
                </a:cubicBezTo>
                <a:cubicBezTo>
                  <a:pt x="7" y="77"/>
                  <a:pt x="7" y="77"/>
                  <a:pt x="7" y="77"/>
                </a:cubicBezTo>
                <a:cubicBezTo>
                  <a:pt x="6" y="78"/>
                  <a:pt x="7" y="79"/>
                  <a:pt x="6" y="80"/>
                </a:cubicBezTo>
                <a:cubicBezTo>
                  <a:pt x="7" y="81"/>
                  <a:pt x="7" y="81"/>
                  <a:pt x="7" y="81"/>
                </a:cubicBezTo>
                <a:cubicBezTo>
                  <a:pt x="6" y="82"/>
                  <a:pt x="3" y="80"/>
                  <a:pt x="4" y="83"/>
                </a:cubicBezTo>
                <a:cubicBezTo>
                  <a:pt x="5" y="84"/>
                  <a:pt x="7" y="84"/>
                  <a:pt x="9" y="85"/>
                </a:cubicBezTo>
                <a:cubicBezTo>
                  <a:pt x="7" y="85"/>
                  <a:pt x="7" y="89"/>
                  <a:pt x="4" y="88"/>
                </a:cubicBezTo>
                <a:cubicBezTo>
                  <a:pt x="5" y="90"/>
                  <a:pt x="7" y="89"/>
                  <a:pt x="8" y="91"/>
                </a:cubicBezTo>
                <a:cubicBezTo>
                  <a:pt x="7" y="91"/>
                  <a:pt x="6" y="92"/>
                  <a:pt x="5" y="92"/>
                </a:cubicBezTo>
                <a:cubicBezTo>
                  <a:pt x="6" y="93"/>
                  <a:pt x="6" y="93"/>
                  <a:pt x="6" y="93"/>
                </a:cubicBezTo>
                <a:cubicBezTo>
                  <a:pt x="5" y="93"/>
                  <a:pt x="5" y="94"/>
                  <a:pt x="5" y="94"/>
                </a:cubicBezTo>
                <a:cubicBezTo>
                  <a:pt x="5" y="96"/>
                  <a:pt x="7" y="94"/>
                  <a:pt x="7" y="97"/>
                </a:cubicBezTo>
                <a:cubicBezTo>
                  <a:pt x="6" y="98"/>
                  <a:pt x="6" y="97"/>
                  <a:pt x="5" y="98"/>
                </a:cubicBezTo>
                <a:cubicBezTo>
                  <a:pt x="6" y="100"/>
                  <a:pt x="6" y="100"/>
                  <a:pt x="6" y="100"/>
                </a:cubicBezTo>
                <a:cubicBezTo>
                  <a:pt x="5" y="100"/>
                  <a:pt x="4" y="101"/>
                  <a:pt x="4" y="103"/>
                </a:cubicBezTo>
                <a:cubicBezTo>
                  <a:pt x="5" y="104"/>
                  <a:pt x="6" y="104"/>
                  <a:pt x="7" y="106"/>
                </a:cubicBezTo>
                <a:cubicBezTo>
                  <a:pt x="6" y="107"/>
                  <a:pt x="5" y="106"/>
                  <a:pt x="5" y="106"/>
                </a:cubicBezTo>
                <a:cubicBezTo>
                  <a:pt x="7" y="108"/>
                  <a:pt x="7" y="108"/>
                  <a:pt x="7" y="108"/>
                </a:cubicBezTo>
                <a:cubicBezTo>
                  <a:pt x="6" y="110"/>
                  <a:pt x="4" y="109"/>
                  <a:pt x="3" y="110"/>
                </a:cubicBezTo>
                <a:cubicBezTo>
                  <a:pt x="4" y="112"/>
                  <a:pt x="7" y="110"/>
                  <a:pt x="8" y="113"/>
                </a:cubicBezTo>
                <a:cubicBezTo>
                  <a:pt x="7" y="115"/>
                  <a:pt x="6" y="114"/>
                  <a:pt x="5" y="114"/>
                </a:cubicBezTo>
                <a:cubicBezTo>
                  <a:pt x="7" y="115"/>
                  <a:pt x="6" y="118"/>
                  <a:pt x="5" y="119"/>
                </a:cubicBezTo>
                <a:cubicBezTo>
                  <a:pt x="5" y="119"/>
                  <a:pt x="6" y="119"/>
                  <a:pt x="7" y="120"/>
                </a:cubicBezTo>
                <a:cubicBezTo>
                  <a:pt x="6" y="121"/>
                  <a:pt x="7" y="123"/>
                  <a:pt x="6" y="124"/>
                </a:cubicBezTo>
                <a:cubicBezTo>
                  <a:pt x="10" y="131"/>
                  <a:pt x="17" y="129"/>
                  <a:pt x="22" y="132"/>
                </a:cubicBezTo>
                <a:cubicBezTo>
                  <a:pt x="69" y="134"/>
                  <a:pt x="69" y="134"/>
                  <a:pt x="69" y="134"/>
                </a:cubicBezTo>
                <a:cubicBezTo>
                  <a:pt x="163" y="135"/>
                  <a:pt x="163" y="135"/>
                  <a:pt x="163" y="135"/>
                </a:cubicBezTo>
                <a:cubicBezTo>
                  <a:pt x="245" y="137"/>
                  <a:pt x="245" y="137"/>
                  <a:pt x="245" y="137"/>
                </a:cubicBezTo>
                <a:cubicBezTo>
                  <a:pt x="269" y="138"/>
                  <a:pt x="269" y="138"/>
                  <a:pt x="269" y="138"/>
                </a:cubicBezTo>
                <a:cubicBezTo>
                  <a:pt x="335" y="138"/>
                  <a:pt x="335" y="138"/>
                  <a:pt x="335" y="138"/>
                </a:cubicBezTo>
                <a:cubicBezTo>
                  <a:pt x="345" y="137"/>
                  <a:pt x="355" y="137"/>
                  <a:pt x="365" y="135"/>
                </a:cubicBezTo>
                <a:cubicBezTo>
                  <a:pt x="319" y="137"/>
                  <a:pt x="276" y="137"/>
                  <a:pt x="230" y="136"/>
                </a:cubicBezTo>
                <a:cubicBezTo>
                  <a:pt x="131" y="134"/>
                  <a:pt x="131" y="134"/>
                  <a:pt x="131" y="134"/>
                </a:cubicBezTo>
                <a:cubicBezTo>
                  <a:pt x="122" y="135"/>
                  <a:pt x="112" y="135"/>
                  <a:pt x="103" y="133"/>
                </a:cubicBezTo>
                <a:cubicBezTo>
                  <a:pt x="168" y="133"/>
                  <a:pt x="168" y="133"/>
                  <a:pt x="168" y="133"/>
                </a:cubicBezTo>
                <a:cubicBezTo>
                  <a:pt x="170" y="132"/>
                  <a:pt x="174" y="134"/>
                  <a:pt x="176" y="132"/>
                </a:cubicBezTo>
                <a:cubicBezTo>
                  <a:pt x="209" y="132"/>
                  <a:pt x="209" y="132"/>
                  <a:pt x="209" y="132"/>
                </a:cubicBezTo>
                <a:cubicBezTo>
                  <a:pt x="210" y="133"/>
                  <a:pt x="210" y="133"/>
                  <a:pt x="210" y="133"/>
                </a:cubicBezTo>
                <a:cubicBezTo>
                  <a:pt x="218" y="133"/>
                  <a:pt x="228" y="134"/>
                  <a:pt x="236" y="132"/>
                </a:cubicBezTo>
                <a:cubicBezTo>
                  <a:pt x="301" y="133"/>
                  <a:pt x="301" y="133"/>
                  <a:pt x="301" y="133"/>
                </a:cubicBezTo>
                <a:cubicBezTo>
                  <a:pt x="322" y="130"/>
                  <a:pt x="344" y="136"/>
                  <a:pt x="367" y="133"/>
                </a:cubicBezTo>
                <a:cubicBezTo>
                  <a:pt x="378" y="131"/>
                  <a:pt x="389" y="131"/>
                  <a:pt x="399" y="130"/>
                </a:cubicBezTo>
                <a:cubicBezTo>
                  <a:pt x="400" y="128"/>
                  <a:pt x="402" y="129"/>
                  <a:pt x="403" y="128"/>
                </a:cubicBezTo>
                <a:cubicBezTo>
                  <a:pt x="394" y="127"/>
                  <a:pt x="386" y="124"/>
                  <a:pt x="377" y="124"/>
                </a:cubicBezTo>
                <a:cubicBezTo>
                  <a:pt x="383" y="123"/>
                  <a:pt x="388" y="121"/>
                  <a:pt x="393" y="123"/>
                </a:cubicBezTo>
                <a:cubicBezTo>
                  <a:pt x="396" y="121"/>
                  <a:pt x="400" y="121"/>
                  <a:pt x="403" y="121"/>
                </a:cubicBezTo>
                <a:cubicBezTo>
                  <a:pt x="403" y="121"/>
                  <a:pt x="403" y="120"/>
                  <a:pt x="403" y="120"/>
                </a:cubicBezTo>
                <a:cubicBezTo>
                  <a:pt x="400" y="119"/>
                  <a:pt x="395" y="118"/>
                  <a:pt x="392" y="116"/>
                </a:cubicBezTo>
                <a:cubicBezTo>
                  <a:pt x="395" y="114"/>
                  <a:pt x="398" y="117"/>
                  <a:pt x="402" y="116"/>
                </a:cubicBezTo>
                <a:cubicBezTo>
                  <a:pt x="398" y="114"/>
                  <a:pt x="393" y="114"/>
                  <a:pt x="388" y="113"/>
                </a:cubicBezTo>
                <a:cubicBezTo>
                  <a:pt x="387" y="111"/>
                  <a:pt x="387" y="111"/>
                  <a:pt x="387" y="111"/>
                </a:cubicBezTo>
                <a:cubicBezTo>
                  <a:pt x="388" y="109"/>
                  <a:pt x="390" y="112"/>
                  <a:pt x="392" y="111"/>
                </a:cubicBezTo>
                <a:cubicBezTo>
                  <a:pt x="390" y="109"/>
                  <a:pt x="385" y="111"/>
                  <a:pt x="382" y="109"/>
                </a:cubicBezTo>
                <a:cubicBezTo>
                  <a:pt x="389" y="107"/>
                  <a:pt x="396" y="111"/>
                  <a:pt x="402" y="107"/>
                </a:cubicBezTo>
                <a:cubicBezTo>
                  <a:pt x="401" y="106"/>
                  <a:pt x="401" y="106"/>
                  <a:pt x="401" y="106"/>
                </a:cubicBezTo>
                <a:cubicBezTo>
                  <a:pt x="403" y="106"/>
                  <a:pt x="401" y="104"/>
                  <a:pt x="401" y="102"/>
                </a:cubicBezTo>
                <a:cubicBezTo>
                  <a:pt x="399" y="101"/>
                  <a:pt x="403" y="98"/>
                  <a:pt x="400" y="98"/>
                </a:cubicBezTo>
                <a:cubicBezTo>
                  <a:pt x="401" y="97"/>
                  <a:pt x="402" y="97"/>
                  <a:pt x="401" y="95"/>
                </a:cubicBezTo>
                <a:cubicBezTo>
                  <a:pt x="398" y="94"/>
                  <a:pt x="396" y="91"/>
                  <a:pt x="393" y="89"/>
                </a:cubicBezTo>
                <a:cubicBezTo>
                  <a:pt x="400" y="88"/>
                  <a:pt x="400" y="88"/>
                  <a:pt x="400" y="88"/>
                </a:cubicBezTo>
                <a:cubicBezTo>
                  <a:pt x="399" y="86"/>
                  <a:pt x="395" y="87"/>
                  <a:pt x="393" y="85"/>
                </a:cubicBezTo>
                <a:cubicBezTo>
                  <a:pt x="394" y="82"/>
                  <a:pt x="398" y="84"/>
                  <a:pt x="400" y="84"/>
                </a:cubicBezTo>
                <a:cubicBezTo>
                  <a:pt x="398" y="81"/>
                  <a:pt x="395" y="83"/>
                  <a:pt x="393" y="80"/>
                </a:cubicBezTo>
                <a:cubicBezTo>
                  <a:pt x="396" y="79"/>
                  <a:pt x="401" y="81"/>
                  <a:pt x="403" y="78"/>
                </a:cubicBezTo>
                <a:cubicBezTo>
                  <a:pt x="399" y="75"/>
                  <a:pt x="399" y="75"/>
                  <a:pt x="399" y="75"/>
                </a:cubicBezTo>
                <a:cubicBezTo>
                  <a:pt x="401" y="73"/>
                  <a:pt x="401" y="73"/>
                  <a:pt x="401" y="73"/>
                </a:cubicBezTo>
                <a:cubicBezTo>
                  <a:pt x="399" y="72"/>
                  <a:pt x="397" y="71"/>
                  <a:pt x="397" y="69"/>
                </a:cubicBezTo>
                <a:cubicBezTo>
                  <a:pt x="399" y="68"/>
                  <a:pt x="401" y="68"/>
                  <a:pt x="403" y="67"/>
                </a:cubicBezTo>
                <a:cubicBezTo>
                  <a:pt x="401" y="63"/>
                  <a:pt x="405" y="55"/>
                  <a:pt x="400" y="52"/>
                </a:cubicBezTo>
                <a:cubicBezTo>
                  <a:pt x="400" y="51"/>
                  <a:pt x="399" y="50"/>
                  <a:pt x="400" y="49"/>
                </a:cubicBezTo>
                <a:cubicBezTo>
                  <a:pt x="401" y="49"/>
                  <a:pt x="401" y="49"/>
                  <a:pt x="401" y="49"/>
                </a:cubicBezTo>
                <a:cubicBezTo>
                  <a:pt x="397" y="47"/>
                  <a:pt x="397" y="47"/>
                  <a:pt x="397" y="47"/>
                </a:cubicBezTo>
                <a:cubicBezTo>
                  <a:pt x="397" y="43"/>
                  <a:pt x="400" y="45"/>
                  <a:pt x="402" y="44"/>
                </a:cubicBezTo>
                <a:cubicBezTo>
                  <a:pt x="397" y="39"/>
                  <a:pt x="389" y="41"/>
                  <a:pt x="383" y="37"/>
                </a:cubicBezTo>
                <a:cubicBezTo>
                  <a:pt x="391" y="36"/>
                  <a:pt x="399" y="40"/>
                  <a:pt x="407" y="38"/>
                </a:cubicBezTo>
                <a:cubicBezTo>
                  <a:pt x="408" y="34"/>
                  <a:pt x="404" y="34"/>
                  <a:pt x="403" y="31"/>
                </a:cubicBezTo>
                <a:cubicBezTo>
                  <a:pt x="400" y="30"/>
                  <a:pt x="397" y="30"/>
                  <a:pt x="395" y="28"/>
                </a:cubicBezTo>
                <a:cubicBezTo>
                  <a:pt x="398" y="27"/>
                  <a:pt x="403" y="29"/>
                  <a:pt x="406" y="29"/>
                </a:cubicBezTo>
                <a:cubicBezTo>
                  <a:pt x="406" y="29"/>
                  <a:pt x="407" y="29"/>
                  <a:pt x="407" y="28"/>
                </a:cubicBezTo>
                <a:cubicBezTo>
                  <a:pt x="404" y="27"/>
                  <a:pt x="409" y="21"/>
                  <a:pt x="404" y="22"/>
                </a:cubicBezTo>
                <a:cubicBezTo>
                  <a:pt x="405" y="17"/>
                  <a:pt x="402" y="15"/>
                  <a:pt x="399" y="14"/>
                </a:cubicBezTo>
                <a:cubicBezTo>
                  <a:pt x="381" y="10"/>
                  <a:pt x="381" y="10"/>
                  <a:pt x="381" y="10"/>
                </a:cubicBezTo>
                <a:cubicBezTo>
                  <a:pt x="295" y="9"/>
                  <a:pt x="295" y="9"/>
                  <a:pt x="295" y="9"/>
                </a:cubicBezTo>
                <a:cubicBezTo>
                  <a:pt x="272" y="10"/>
                  <a:pt x="249" y="10"/>
                  <a:pt x="228" y="7"/>
                </a:cubicBezTo>
                <a:cubicBezTo>
                  <a:pt x="227" y="6"/>
                  <a:pt x="227" y="6"/>
                  <a:pt x="227" y="6"/>
                </a:cubicBezTo>
                <a:cubicBezTo>
                  <a:pt x="214" y="8"/>
                  <a:pt x="203" y="0"/>
                  <a:pt x="191" y="6"/>
                </a:cubicBezTo>
                <a:cubicBezTo>
                  <a:pt x="192" y="6"/>
                  <a:pt x="192" y="6"/>
                  <a:pt x="192" y="6"/>
                </a:cubicBezTo>
                <a:cubicBezTo>
                  <a:pt x="191" y="7"/>
                  <a:pt x="191" y="7"/>
                  <a:pt x="191" y="7"/>
                </a:cubicBezTo>
                <a:cubicBezTo>
                  <a:pt x="179" y="6"/>
                  <a:pt x="167" y="4"/>
                  <a:pt x="154" y="5"/>
                </a:cubicBezTo>
                <a:cubicBezTo>
                  <a:pt x="146" y="5"/>
                  <a:pt x="137" y="7"/>
                  <a:pt x="128" y="6"/>
                </a:cubicBezTo>
                <a:cubicBezTo>
                  <a:pt x="125" y="4"/>
                  <a:pt x="120" y="3"/>
                  <a:pt x="116" y="3"/>
                </a:cubicBezTo>
                <a:cubicBezTo>
                  <a:pt x="111" y="2"/>
                  <a:pt x="106" y="2"/>
                  <a:pt x="101" y="4"/>
                </a:cubicBezTo>
                <a:cubicBezTo>
                  <a:pt x="104" y="6"/>
                  <a:pt x="104" y="6"/>
                  <a:pt x="104" y="6"/>
                </a:cubicBezTo>
                <a:cubicBezTo>
                  <a:pt x="97" y="9"/>
                  <a:pt x="93" y="0"/>
                  <a:pt x="86" y="4"/>
                </a:cubicBezTo>
                <a:cubicBezTo>
                  <a:pt x="84" y="5"/>
                  <a:pt x="84" y="5"/>
                  <a:pt x="84" y="5"/>
                </a:cubicBezTo>
                <a:cubicBezTo>
                  <a:pt x="88" y="8"/>
                  <a:pt x="94" y="6"/>
                  <a:pt x="98" y="8"/>
                </a:cubicBezTo>
                <a:cubicBezTo>
                  <a:pt x="74" y="7"/>
                  <a:pt x="49" y="10"/>
                  <a:pt x="25" y="13"/>
                </a:cubicBezTo>
                <a:cubicBezTo>
                  <a:pt x="17" y="13"/>
                  <a:pt x="7" y="14"/>
                  <a:pt x="2" y="22"/>
                </a:cubicBezTo>
                <a:cubicBezTo>
                  <a:pt x="4" y="23"/>
                  <a:pt x="6" y="20"/>
                  <a:pt x="8" y="23"/>
                </a:cubicBezTo>
                <a:cubicBezTo>
                  <a:pt x="7" y="27"/>
                  <a:pt x="2" y="25"/>
                  <a:pt x="3" y="29"/>
                </a:cubicBezTo>
                <a:cubicBezTo>
                  <a:pt x="0" y="30"/>
                  <a:pt x="0" y="30"/>
                  <a:pt x="0" y="30"/>
                </a:cubicBezTo>
                <a:cubicBezTo>
                  <a:pt x="2" y="34"/>
                  <a:pt x="7" y="30"/>
                  <a:pt x="9" y="34"/>
                </a:cubicBezTo>
                <a:cubicBezTo>
                  <a:pt x="7" y="36"/>
                  <a:pt x="4" y="34"/>
                  <a:pt x="1" y="36"/>
                </a:cubicBezTo>
                <a:close/>
                <a:moveTo>
                  <a:pt x="372" y="36"/>
                </a:moveTo>
                <a:cubicBezTo>
                  <a:pt x="372" y="35"/>
                  <a:pt x="372" y="35"/>
                  <a:pt x="372" y="35"/>
                </a:cubicBezTo>
                <a:cubicBezTo>
                  <a:pt x="374" y="36"/>
                  <a:pt x="376" y="36"/>
                  <a:pt x="379" y="36"/>
                </a:cubicBezTo>
                <a:cubicBezTo>
                  <a:pt x="380" y="38"/>
                  <a:pt x="382" y="38"/>
                  <a:pt x="383" y="38"/>
                </a:cubicBezTo>
                <a:cubicBezTo>
                  <a:pt x="379" y="38"/>
                  <a:pt x="375" y="38"/>
                  <a:pt x="372" y="36"/>
                </a:cubicBezTo>
                <a:close/>
                <a:moveTo>
                  <a:pt x="360" y="14"/>
                </a:moveTo>
                <a:cubicBezTo>
                  <a:pt x="373" y="14"/>
                  <a:pt x="373" y="14"/>
                  <a:pt x="373" y="14"/>
                </a:cubicBezTo>
                <a:cubicBezTo>
                  <a:pt x="383" y="15"/>
                  <a:pt x="383" y="15"/>
                  <a:pt x="383" y="15"/>
                </a:cubicBezTo>
                <a:lnTo>
                  <a:pt x="360" y="14"/>
                </a:lnTo>
                <a:close/>
                <a:moveTo>
                  <a:pt x="315" y="47"/>
                </a:moveTo>
                <a:cubicBezTo>
                  <a:pt x="336" y="47"/>
                  <a:pt x="336" y="47"/>
                  <a:pt x="336" y="47"/>
                </a:cubicBezTo>
                <a:cubicBezTo>
                  <a:pt x="343" y="46"/>
                  <a:pt x="350" y="46"/>
                  <a:pt x="358" y="46"/>
                </a:cubicBezTo>
                <a:cubicBezTo>
                  <a:pt x="336" y="47"/>
                  <a:pt x="336" y="47"/>
                  <a:pt x="336" y="47"/>
                </a:cubicBezTo>
                <a:cubicBezTo>
                  <a:pt x="329" y="47"/>
                  <a:pt x="322" y="47"/>
                  <a:pt x="315" y="47"/>
                </a:cubicBezTo>
                <a:close/>
                <a:moveTo>
                  <a:pt x="107" y="7"/>
                </a:moveTo>
                <a:cubicBezTo>
                  <a:pt x="108" y="6"/>
                  <a:pt x="109" y="7"/>
                  <a:pt x="110" y="8"/>
                </a:cubicBezTo>
                <a:cubicBezTo>
                  <a:pt x="107" y="8"/>
                  <a:pt x="107" y="8"/>
                  <a:pt x="107" y="8"/>
                </a:cubicBezTo>
                <a:lnTo>
                  <a:pt x="107" y="7"/>
                </a:lnTo>
                <a:close/>
              </a:path>
            </a:pathLst>
          </a:custGeom>
          <a:solidFill>
            <a:schemeClr val="accent1"/>
          </a:solidFill>
          <a:ln w="9525">
            <a:noFill/>
            <a:round/>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zh-CN" altLang="en-US" sz="2800" b="1" dirty="0">
                <a:solidFill>
                  <a:srgbClr val="FFC000"/>
                </a:solidFill>
                <a:latin typeface="腾祥嘉丽准粗圆简" panose="01010104010101010101" pitchFamily="2" charset="-122"/>
                <a:ea typeface="腾祥嘉丽准粗圆简" panose="01010104010101010101" pitchFamily="2" charset="-122"/>
              </a:rPr>
              <a:t>肆：</a:t>
            </a:r>
            <a:r>
              <a:rPr lang="zh-CN" altLang="en-US" sz="2800" b="1" dirty="0">
                <a:solidFill>
                  <a:srgbClr val="FF0000"/>
                </a:solidFill>
                <a:latin typeface="腾祥嘉丽准粗圆简" panose="01010104010101010101" pitchFamily="2" charset="-122"/>
                <a:ea typeface="腾祥嘉丽准粗圆简" panose="01010104010101010101" pitchFamily="2" charset="-122"/>
              </a:rPr>
              <a:t>知识梳理</a:t>
            </a:r>
            <a:endParaRPr lang="zh-CN" altLang="en-US" sz="2800" b="1" dirty="0">
              <a:solidFill>
                <a:srgbClr val="FF0000"/>
              </a:solidFill>
              <a:latin typeface="腾祥嘉丽准粗圆简" panose="01010104010101010101" pitchFamily="2" charset="-122"/>
              <a:ea typeface="腾祥嘉丽准粗圆简" panose="01010104010101010101" pitchFamily="2" charset="-122"/>
            </a:endParaRPr>
          </a:p>
        </p:txBody>
      </p:sp>
      <p:cxnSp>
        <p:nvCxnSpPr>
          <p:cNvPr id="51" name="直接连接符 50"/>
          <p:cNvCxnSpPr/>
          <p:nvPr>
            <p:custDataLst>
              <p:tags r:id="rId2"/>
            </p:custDataLst>
          </p:nvPr>
        </p:nvCxnSpPr>
        <p:spPr>
          <a:xfrm>
            <a:off x="8299768" y="190500"/>
            <a:ext cx="0" cy="6858000"/>
          </a:xfrm>
          <a:prstGeom prst="line">
            <a:avLst/>
          </a:prstGeom>
          <a:ln>
            <a:solidFill>
              <a:srgbClr val="BC8254"/>
            </a:solidFill>
          </a:ln>
        </p:spPr>
        <p:style>
          <a:lnRef idx="1">
            <a:schemeClr val="accent1"/>
          </a:lnRef>
          <a:fillRef idx="0">
            <a:schemeClr val="accent1"/>
          </a:fillRef>
          <a:effectRef idx="0">
            <a:schemeClr val="accent1"/>
          </a:effectRef>
          <a:fontRef idx="minor">
            <a:schemeClr val="tx1"/>
          </a:fontRef>
        </p:style>
      </p:cxnSp>
      <p:sp>
        <p:nvSpPr>
          <p:cNvPr id="67" name="文本框 66"/>
          <p:cNvSpPr txBox="1"/>
          <p:nvPr>
            <p:custDataLst>
              <p:tags r:id="rId3"/>
            </p:custDataLst>
          </p:nvPr>
        </p:nvSpPr>
        <p:spPr>
          <a:xfrm>
            <a:off x="9134475" y="147955"/>
            <a:ext cx="1816100" cy="583565"/>
          </a:xfrm>
          <a:prstGeom prst="rect">
            <a:avLst/>
          </a:prstGeom>
          <a:noFill/>
        </p:spPr>
        <p:txBody>
          <a:bodyPr wrap="none" rtlCol="0">
            <a:spAutoFit/>
            <a:scene3d>
              <a:camera prst="obliqueTopRight"/>
              <a:lightRig rig="threePt" dir="t"/>
            </a:scene3d>
          </a:bodyPr>
          <a:p>
            <a:pPr marR="0" indent="0" defTabSz="914400" fontAlgn="auto" latinLnBrk="1" hangingPunct="0">
              <a:lnSpc>
                <a:spcPct val="100000"/>
              </a:lnSpc>
              <a:spcBef>
                <a:spcPts val="0"/>
              </a:spcBef>
              <a:spcAft>
                <a:spcPts val="0"/>
              </a:spcAft>
              <a:buClrTx/>
              <a:buSzTx/>
              <a:buFontTx/>
              <a:buNone/>
            </a:pPr>
            <a:r>
              <a:rPr kumimoji="0" lang="zh-CN" altLang="en-US" sz="3200" b="1" i="0" cap="none" spc="0" normalizeH="0" baseline="0">
                <a:solidFill>
                  <a:schemeClr val="accent1"/>
                </a:solidFill>
                <a:effectLst>
                  <a:innerShdw blurRad="63500" dist="50800">
                    <a:prstClr val="black">
                      <a:alpha val="50000"/>
                    </a:prstClr>
                  </a:innerShdw>
                  <a:reflection blurRad="6350" stA="60000" endA="900" endPos="58000" dir="5400000" sy="-100000" algn="bl" rotWithShape="0"/>
                </a:effectLst>
                <a:latin typeface="楷体" panose="02010609060101010101" pitchFamily="49" charset="-122"/>
                <a:ea typeface="楷体" panose="02010609060101010101" pitchFamily="49" charset="-122"/>
                <a:cs typeface="Arial" panose="020B0604020202020204"/>
                <a:sym typeface="Arial" panose="020B0604020202020204"/>
              </a:rPr>
              <a:t>中考真题</a:t>
            </a:r>
            <a:endParaRPr kumimoji="0" lang="zh-CN" altLang="en-US" sz="3200" b="1" i="0" cap="none" spc="0" normalizeH="0" baseline="0">
              <a:solidFill>
                <a:schemeClr val="accent1"/>
              </a:solidFill>
              <a:effectLst>
                <a:innerShdw blurRad="63500" dist="50800">
                  <a:prstClr val="black">
                    <a:alpha val="50000"/>
                  </a:prstClr>
                </a:innerShdw>
                <a:reflection blurRad="6350" stA="60000" endA="900" endPos="58000" dir="5400000" sy="-100000" algn="bl" rotWithShape="0"/>
              </a:effectLst>
              <a:latin typeface="楷体" panose="02010609060101010101" pitchFamily="49" charset="-122"/>
              <a:ea typeface="楷体" panose="02010609060101010101" pitchFamily="49" charset="-122"/>
              <a:cs typeface="Arial" panose="020B0604020202020204"/>
              <a:sym typeface="Arial" panose="020B0604020202020204"/>
            </a:endParaRPr>
          </a:p>
        </p:txBody>
      </p:sp>
      <p:sp>
        <p:nvSpPr>
          <p:cNvPr id="103" name="文本框 102"/>
          <p:cNvSpPr txBox="1"/>
          <p:nvPr/>
        </p:nvSpPr>
        <p:spPr>
          <a:xfrm>
            <a:off x="8590915" y="1029335"/>
            <a:ext cx="3323590" cy="5077460"/>
          </a:xfrm>
          <a:prstGeom prst="rect">
            <a:avLst/>
          </a:prstGeom>
          <a:noFill/>
          <a:ln w="9525">
            <a:noFill/>
          </a:ln>
        </p:spPr>
        <p:txBody>
          <a:bodyPr wrap="square">
            <a:spAutoFit/>
          </a:bodyPr>
          <a:p>
            <a:pPr indent="0"/>
            <a:r>
              <a:rPr lang="zh-CN" b="1">
                <a:solidFill>
                  <a:srgbClr val="FF0000"/>
                </a:solidFill>
                <a:ea typeface="宋体" panose="02010600030101010101" pitchFamily="2" charset="-122"/>
              </a:rPr>
              <a:t>（</a:t>
            </a:r>
            <a:r>
              <a:rPr lang="en-US" b="1">
                <a:solidFill>
                  <a:srgbClr val="FF0000"/>
                </a:solidFill>
                <a:latin typeface="Times New Roman" panose="02020603050405020304" pitchFamily="18" charset="0"/>
                <a:ea typeface="宋体" panose="02010600030101010101" pitchFamily="2" charset="-122"/>
              </a:rPr>
              <a:t>2022</a:t>
            </a:r>
            <a:r>
              <a:rPr lang="zh-CN" b="1">
                <a:solidFill>
                  <a:srgbClr val="FF0000"/>
                </a:solidFill>
                <a:ea typeface="宋体" panose="02010600030101010101" pitchFamily="2" charset="-122"/>
              </a:rPr>
              <a:t>年重庆</a:t>
            </a:r>
            <a:r>
              <a:rPr lang="en-US" b="1">
                <a:solidFill>
                  <a:srgbClr val="FF0000"/>
                </a:solidFill>
                <a:latin typeface="Times New Roman" panose="02020603050405020304" pitchFamily="18" charset="0"/>
                <a:ea typeface="宋体" panose="02010600030101010101" pitchFamily="2" charset="-122"/>
              </a:rPr>
              <a:t>B</a:t>
            </a:r>
            <a:r>
              <a:rPr lang="zh-CN" b="1">
                <a:solidFill>
                  <a:srgbClr val="FF0000"/>
                </a:solidFill>
                <a:ea typeface="宋体" panose="02010600030101010101" pitchFamily="2" charset="-122"/>
              </a:rPr>
              <a:t>卷）</a:t>
            </a:r>
            <a:r>
              <a:rPr lang="zh-CN" b="0">
                <a:ea typeface="宋体" panose="02010600030101010101" pitchFamily="2" charset="-122"/>
              </a:rPr>
              <a:t>如果要为下面一组历史事件提炼一个主题，下列选项中恰当的是</a:t>
            </a:r>
            <a:r>
              <a:rPr lang="en-US" b="0">
                <a:latin typeface="Times New Roman" panose="02020603050405020304" pitchFamily="18" charset="0"/>
                <a:ea typeface="宋体" panose="02010600030101010101" pitchFamily="2" charset="-122"/>
              </a:rPr>
              <a:t>1999</a:t>
            </a:r>
            <a:r>
              <a:rPr lang="zh-CN" b="0">
                <a:ea typeface="宋体" panose="02010600030101010101" pitchFamily="2" charset="-122"/>
              </a:rPr>
              <a:t>年神舟一号无人飞船飞行试验成功</a:t>
            </a:r>
            <a:r>
              <a:rPr lang="en-US" b="0">
                <a:latin typeface="Times New Roman" panose="02020603050405020304" pitchFamily="18" charset="0"/>
                <a:ea typeface="宋体" panose="02010600030101010101" pitchFamily="2" charset="-122"/>
              </a:rPr>
              <a:t>2003</a:t>
            </a:r>
            <a:r>
              <a:rPr lang="zh-CN" b="0">
                <a:ea typeface="宋体" panose="02010600030101010101" pitchFamily="2" charset="-122"/>
              </a:rPr>
              <a:t>年航天员杨利伟乘坐神州五号飞船升入太空，并成功返回地面</a:t>
            </a:r>
            <a:r>
              <a:rPr lang="en-US" b="0">
                <a:latin typeface="Times New Roman" panose="02020603050405020304" pitchFamily="18" charset="0"/>
                <a:ea typeface="宋体" panose="02010600030101010101" pitchFamily="2" charset="-122"/>
              </a:rPr>
              <a:t>2008</a:t>
            </a:r>
            <a:r>
              <a:rPr lang="zh-CN" b="0">
                <a:ea typeface="宋体" panose="02010600030101010101" pitchFamily="2" charset="-122"/>
              </a:rPr>
              <a:t>年神州七号载人飞船升入太空，航天员翟志刚实现了太空行走</a:t>
            </a:r>
            <a:r>
              <a:rPr lang="en-US" b="0">
                <a:latin typeface="Times New Roman" panose="02020603050405020304" pitchFamily="18" charset="0"/>
                <a:ea typeface="宋体" panose="02010600030101010101" pitchFamily="2" charset="-122"/>
              </a:rPr>
              <a:t>2022</a:t>
            </a:r>
            <a:r>
              <a:rPr lang="zh-CN" b="0">
                <a:ea typeface="宋体" panose="02010600030101010101" pitchFamily="2" charset="-122"/>
              </a:rPr>
              <a:t>年神舟十三号航天员乘组在空间站组合体工作生活</a:t>
            </a:r>
            <a:r>
              <a:rPr lang="en-US" b="0">
                <a:latin typeface="Times New Roman" panose="02020603050405020304" pitchFamily="18" charset="0"/>
                <a:ea typeface="宋体" panose="02010600030101010101" pitchFamily="2" charset="-122"/>
              </a:rPr>
              <a:t>183</a:t>
            </a:r>
            <a:r>
              <a:rPr lang="zh-CN" b="0">
                <a:ea typeface="宋体" panose="02010600030101010101" pitchFamily="2" charset="-122"/>
              </a:rPr>
              <a:t>天后成功返回地面</a:t>
            </a:r>
            <a:r>
              <a:rPr lang="en-US" b="0">
                <a:latin typeface="Times New Roman" panose="02020603050405020304" pitchFamily="18" charset="0"/>
                <a:ea typeface="宋体" panose="02010600030101010101" pitchFamily="2" charset="-122"/>
              </a:rPr>
              <a:t>A</a:t>
            </a:r>
            <a:r>
              <a:rPr lang="zh-CN" b="0">
                <a:ea typeface="宋体" panose="02010600030101010101" pitchFamily="2" charset="-122"/>
              </a:rPr>
              <a:t>．大国工匠</a:t>
            </a:r>
            <a:r>
              <a:rPr lang="en-US" b="0">
                <a:latin typeface="Times New Roman" panose="02020603050405020304" pitchFamily="18" charset="0"/>
                <a:ea typeface="宋体" panose="02010600030101010101" pitchFamily="2" charset="-122"/>
              </a:rPr>
              <a:t>	</a:t>
            </a:r>
            <a:endParaRPr lang="en-US" b="0">
              <a:latin typeface="Times New Roman" panose="02020603050405020304" pitchFamily="18" charset="0"/>
              <a:ea typeface="宋体" panose="02010600030101010101" pitchFamily="2" charset="-122"/>
            </a:endParaRPr>
          </a:p>
          <a:p>
            <a:pPr indent="0"/>
            <a:r>
              <a:rPr lang="en-US" b="0">
                <a:latin typeface="Times New Roman" panose="02020603050405020304" pitchFamily="18" charset="0"/>
                <a:ea typeface="宋体" panose="02010600030101010101" pitchFamily="2" charset="-122"/>
              </a:rPr>
              <a:t>B</a:t>
            </a:r>
            <a:r>
              <a:rPr lang="zh-CN" b="0">
                <a:ea typeface="宋体" panose="02010600030101010101" pitchFamily="2" charset="-122"/>
              </a:rPr>
              <a:t>．飞天之梦</a:t>
            </a:r>
            <a:r>
              <a:rPr lang="en-US" b="0">
                <a:latin typeface="Times New Roman" panose="02020603050405020304" pitchFamily="18" charset="0"/>
                <a:ea typeface="宋体" panose="02010600030101010101" pitchFamily="2" charset="-122"/>
              </a:rPr>
              <a:t>	</a:t>
            </a:r>
            <a:endParaRPr lang="en-US" b="0">
              <a:latin typeface="Times New Roman" panose="02020603050405020304" pitchFamily="18" charset="0"/>
              <a:ea typeface="宋体" panose="02010600030101010101" pitchFamily="2" charset="-122"/>
            </a:endParaRPr>
          </a:p>
          <a:p>
            <a:pPr indent="0"/>
            <a:r>
              <a:rPr lang="en-US" b="0">
                <a:latin typeface="Times New Roman" panose="02020603050405020304" pitchFamily="18" charset="0"/>
                <a:ea typeface="宋体" panose="02010600030101010101" pitchFamily="2" charset="-122"/>
              </a:rPr>
              <a:t>C</a:t>
            </a:r>
            <a:r>
              <a:rPr lang="zh-CN" b="0">
                <a:ea typeface="宋体" panose="02010600030101010101" pitchFamily="2" charset="-122"/>
              </a:rPr>
              <a:t>．能源安全</a:t>
            </a:r>
            <a:r>
              <a:rPr lang="en-US" b="0">
                <a:latin typeface="Times New Roman" panose="02020603050405020304" pitchFamily="18" charset="0"/>
                <a:ea typeface="宋体" panose="02010600030101010101" pitchFamily="2" charset="-122"/>
              </a:rPr>
              <a:t>	</a:t>
            </a:r>
            <a:endParaRPr lang="en-US" b="0">
              <a:latin typeface="Times New Roman" panose="02020603050405020304" pitchFamily="18" charset="0"/>
              <a:ea typeface="宋体" panose="02010600030101010101" pitchFamily="2" charset="-122"/>
            </a:endParaRPr>
          </a:p>
          <a:p>
            <a:pPr indent="0"/>
            <a:r>
              <a:rPr lang="en-US" b="0">
                <a:latin typeface="Times New Roman" panose="02020603050405020304" pitchFamily="18" charset="0"/>
                <a:ea typeface="宋体" panose="02010600030101010101" pitchFamily="2" charset="-122"/>
              </a:rPr>
              <a:t>D</a:t>
            </a:r>
            <a:r>
              <a:rPr lang="zh-CN" b="0">
                <a:ea typeface="宋体" panose="02010600030101010101" pitchFamily="2" charset="-122"/>
              </a:rPr>
              <a:t>．网络强国</a:t>
            </a:r>
            <a:endParaRPr lang="zh-CN" altLang="en-US" b="0">
              <a:ea typeface="宋体" panose="02010600030101010101" pitchFamily="2" charset="-122"/>
            </a:endParaRPr>
          </a:p>
        </p:txBody>
      </p:sp>
      <p:sp>
        <p:nvSpPr>
          <p:cNvPr id="6" name="矩形 5"/>
          <p:cNvSpPr/>
          <p:nvPr>
            <p:custDataLst>
              <p:tags r:id="rId4"/>
            </p:custDataLst>
          </p:nvPr>
        </p:nvSpPr>
        <p:spPr>
          <a:xfrm>
            <a:off x="10556875" y="4630420"/>
            <a:ext cx="1063625" cy="1579245"/>
          </a:xfrm>
          <a:prstGeom prst="rect">
            <a:avLst/>
          </a:prstGeom>
          <a:noFill/>
          <a:ln>
            <a:noFill/>
          </a:ln>
        </p:spPr>
        <p:txBody>
          <a:bodyPr wrap="none" rtlCol="0" anchor="t">
            <a:noAutofit/>
          </a:bodyPr>
          <a:p>
            <a:pPr algn="ctr"/>
            <a:r>
              <a:rPr lang="en-US" altLang="zh-CN" sz="9600" b="1">
                <a:ln w="22225">
                  <a:solidFill>
                    <a:schemeClr val="accent2"/>
                  </a:solidFill>
                  <a:prstDash val="solid"/>
                </a:ln>
                <a:solidFill>
                  <a:schemeClr val="accent2">
                    <a:lumMod val="40000"/>
                    <a:lumOff val="60000"/>
                  </a:schemeClr>
                </a:solidFill>
                <a:effectLst/>
              </a:rPr>
              <a:t>B</a:t>
            </a:r>
            <a:endParaRPr lang="en-US" altLang="zh-CN" sz="9600" b="1">
              <a:ln w="22225">
                <a:solidFill>
                  <a:schemeClr val="accent2"/>
                </a:solidFill>
                <a:prstDash val="solid"/>
              </a:ln>
              <a:solidFill>
                <a:schemeClr val="accent2">
                  <a:lumMod val="40000"/>
                  <a:lumOff val="60000"/>
                </a:schemeClr>
              </a:solidFill>
              <a:effectLst/>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par>
                          <p:cTn id="11" fill="hold">
                            <p:stCondLst>
                              <p:cond delay="0"/>
                            </p:stCondLst>
                            <p:childTnLst>
                              <p:par>
                                <p:cTn id="12" presetID="16" presetClass="entr" presetSubtype="21"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7" grpId="0" bldLvl="0" animBg="1"/>
      <p:bldP spid="3" grpId="0" bldLvl="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2" name="直接连接符 1"/>
          <p:cNvCxnSpPr/>
          <p:nvPr/>
        </p:nvCxnSpPr>
        <p:spPr>
          <a:xfrm>
            <a:off x="7897813" y="25400"/>
            <a:ext cx="0" cy="6858000"/>
          </a:xfrm>
          <a:prstGeom prst="line">
            <a:avLst/>
          </a:prstGeom>
          <a:ln>
            <a:solidFill>
              <a:srgbClr val="BC8254"/>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311785" y="798195"/>
            <a:ext cx="897890" cy="521970"/>
          </a:xfrm>
          <a:prstGeom prst="rect">
            <a:avLst/>
          </a:prstGeom>
          <a:noFill/>
        </p:spPr>
        <p:txBody>
          <a:bodyPr wrap="none" rtlCol="0">
            <a:spAutoFit/>
          </a:bodyPr>
          <a:p>
            <a:pPr algn="l"/>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概况</a:t>
            </a:r>
            <a:endParaRPr lang="zh-CN" altLang="en-US" sz="2800" b="1">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67" name="文本框 66"/>
          <p:cNvSpPr txBox="1"/>
          <p:nvPr/>
        </p:nvSpPr>
        <p:spPr>
          <a:xfrm>
            <a:off x="8230235" y="183515"/>
            <a:ext cx="1816100" cy="583565"/>
          </a:xfrm>
          <a:prstGeom prst="rect">
            <a:avLst/>
          </a:prstGeom>
          <a:noFill/>
        </p:spPr>
        <p:txBody>
          <a:bodyPr wrap="none" rtlCol="0">
            <a:spAutoFit/>
            <a:scene3d>
              <a:camera prst="obliqueTopRight"/>
              <a:lightRig rig="threePt" dir="t"/>
            </a:scene3d>
          </a:bodyPr>
          <a:p>
            <a:pPr marL="0" marR="0" indent="0" algn="l" defTabSz="914400" rtl="0" fontAlgn="auto" latinLnBrk="1" hangingPunct="0">
              <a:lnSpc>
                <a:spcPct val="100000"/>
              </a:lnSpc>
              <a:spcBef>
                <a:spcPts val="0"/>
              </a:spcBef>
              <a:spcAft>
                <a:spcPts val="0"/>
              </a:spcAft>
              <a:buClrTx/>
              <a:buSzTx/>
              <a:buFontTx/>
              <a:buNone/>
            </a:pPr>
            <a:r>
              <a:rPr kumimoji="0" lang="zh-CN" altLang="en-US" sz="3200" b="1" i="0" u="none" strike="noStrike" cap="none" spc="0" normalizeH="0" baseline="0">
                <a:solidFill>
                  <a:schemeClr val="accent1"/>
                </a:solidFill>
                <a:effectLst>
                  <a:innerShdw blurRad="63500" dist="50800">
                    <a:prstClr val="black">
                      <a:alpha val="50000"/>
                    </a:prstClr>
                  </a:innerShdw>
                  <a:reflection blurRad="6350" stA="60000" endA="900" endPos="58000" dir="5400000" sy="-100000" algn="bl" rotWithShape="0"/>
                </a:effectLst>
                <a:uFillTx/>
                <a:latin typeface="楷体" panose="02010609060101010101" pitchFamily="49" charset="-122"/>
                <a:ea typeface="楷体" panose="02010609060101010101" pitchFamily="49" charset="-122"/>
                <a:cs typeface="Arial" panose="020B0604020202020204"/>
                <a:sym typeface="Arial" panose="020B0604020202020204"/>
              </a:rPr>
              <a:t>图说历史</a:t>
            </a:r>
            <a:endParaRPr kumimoji="0" lang="zh-CN" altLang="en-US" sz="3200" b="1" i="0" u="none" strike="noStrike" cap="none" spc="0" normalizeH="0" baseline="0">
              <a:solidFill>
                <a:schemeClr val="accent1"/>
              </a:solidFill>
              <a:effectLst>
                <a:innerShdw blurRad="63500" dist="50800">
                  <a:prstClr val="black">
                    <a:alpha val="50000"/>
                  </a:prstClr>
                </a:innerShdw>
                <a:reflection blurRad="6350" stA="60000" endA="900" endPos="58000" dir="5400000" sy="-100000" algn="bl" rotWithShape="0"/>
              </a:effectLst>
              <a:uFillTx/>
              <a:latin typeface="楷体" panose="02010609060101010101" pitchFamily="49" charset="-122"/>
              <a:ea typeface="楷体" panose="02010609060101010101" pitchFamily="49" charset="-122"/>
              <a:cs typeface="Arial" panose="020B0604020202020204"/>
              <a:sym typeface="Arial" panose="020B0604020202020204"/>
            </a:endParaRPr>
          </a:p>
        </p:txBody>
      </p:sp>
      <p:sp>
        <p:nvSpPr>
          <p:cNvPr id="3" name="文本框 2"/>
          <p:cNvSpPr txBox="1"/>
          <p:nvPr/>
        </p:nvSpPr>
        <p:spPr>
          <a:xfrm>
            <a:off x="313055" y="1780540"/>
            <a:ext cx="897890" cy="521970"/>
          </a:xfrm>
          <a:prstGeom prst="rect">
            <a:avLst/>
          </a:prstGeom>
          <a:noFill/>
        </p:spPr>
        <p:txBody>
          <a:bodyPr wrap="none" rtlCol="0">
            <a:spAutoFit/>
          </a:bodyPr>
          <a:p>
            <a:pPr algn="l"/>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推广</a:t>
            </a:r>
            <a:endParaRPr lang="zh-CN" altLang="en-US" sz="2800" b="1">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5" name="文本框 4"/>
          <p:cNvSpPr txBox="1"/>
          <p:nvPr/>
        </p:nvSpPr>
        <p:spPr>
          <a:xfrm>
            <a:off x="311785" y="2945130"/>
            <a:ext cx="897890" cy="521970"/>
          </a:xfrm>
          <a:prstGeom prst="rect">
            <a:avLst/>
          </a:prstGeom>
          <a:noFill/>
        </p:spPr>
        <p:txBody>
          <a:bodyPr wrap="none" rtlCol="0">
            <a:spAutoFit/>
          </a:bodyPr>
          <a:p>
            <a:pPr algn="l"/>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影响</a:t>
            </a:r>
            <a:endParaRPr lang="zh-CN" altLang="en-US" sz="2800" b="1">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7" name="文本框 6"/>
          <p:cNvSpPr txBox="1"/>
          <p:nvPr/>
        </p:nvSpPr>
        <p:spPr>
          <a:xfrm>
            <a:off x="1210945" y="767080"/>
            <a:ext cx="6494145" cy="70675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indent="0" algn="ctr" fontAlgn="auto">
              <a:lnSpc>
                <a:spcPct val="100000"/>
              </a:lnSpc>
              <a:buNone/>
            </a:pPr>
            <a:r>
              <a:rPr lang="en-US" altLang="en-US" sz="20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20世纪70年代</a:t>
            </a:r>
            <a:r>
              <a:rPr lang="en-US" altLang="en-US" sz="200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rPr>
              <a:t>，农业科学家</a:t>
            </a:r>
            <a:r>
              <a:rPr lang="en-US" altLang="en-US" sz="20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袁隆平首次成功培育出籼型杂交水稻</a:t>
            </a:r>
            <a:endParaRPr lang="en-US" altLang="en-US" sz="2000" b="0">
              <a:solidFill>
                <a:srgbClr val="FF0000"/>
              </a:solidFill>
              <a:uFillTx/>
              <a:latin typeface="楷体" panose="02010609060101010101" pitchFamily="49" charset="-122"/>
              <a:ea typeface="楷体" panose="02010609060101010101" pitchFamily="49" charset="-122"/>
              <a:cs typeface="楷体" panose="02010609060101010101" pitchFamily="49" charset="-122"/>
            </a:endParaRPr>
          </a:p>
        </p:txBody>
      </p:sp>
      <p:sp>
        <p:nvSpPr>
          <p:cNvPr id="8" name="文本框 7"/>
          <p:cNvSpPr txBox="1"/>
          <p:nvPr/>
        </p:nvSpPr>
        <p:spPr>
          <a:xfrm>
            <a:off x="1239520" y="1627505"/>
            <a:ext cx="5942965" cy="10147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indent="0" algn="l" eaLnBrk="1" fontAlgn="auto" latinLnBrk="0" hangingPunct="1">
              <a:lnSpc>
                <a:spcPct val="150000"/>
              </a:lnSpc>
              <a:buNone/>
            </a:pPr>
            <a:r>
              <a:rPr lang="en-US" altLang="en-US" sz="200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rPr>
              <a:t>20</a:t>
            </a:r>
            <a:r>
              <a:rPr lang="zh-CN" altLang="en-US" sz="200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rPr>
              <a:t>世纪</a:t>
            </a:r>
            <a:r>
              <a:rPr lang="en-US" altLang="zh-CN" sz="200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rPr>
              <a:t>90</a:t>
            </a:r>
            <a:r>
              <a:rPr lang="zh-CN" altLang="en-US" sz="200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rPr>
              <a:t>年代，联合国粮农组织将推广杂交水稻列为解决发展中国家粮食短缺问题的战略措施</a:t>
            </a:r>
            <a:endParaRPr lang="zh-CN" altLang="en-US" sz="2000" b="0">
              <a:solidFill>
                <a:schemeClr val="tx1"/>
              </a:solidFill>
              <a:uFillTx/>
              <a:latin typeface="楷体" panose="02010609060101010101" pitchFamily="49" charset="-122"/>
              <a:ea typeface="楷体" panose="02010609060101010101" pitchFamily="49" charset="-122"/>
              <a:cs typeface="楷体" panose="02010609060101010101" pitchFamily="49" charset="-122"/>
            </a:endParaRPr>
          </a:p>
        </p:txBody>
      </p:sp>
      <p:sp>
        <p:nvSpPr>
          <p:cNvPr id="18" name="文本框 17"/>
          <p:cNvSpPr txBox="1"/>
          <p:nvPr/>
        </p:nvSpPr>
        <p:spPr>
          <a:xfrm>
            <a:off x="1275080" y="2760345"/>
            <a:ext cx="5872480" cy="70675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indent="0" algn="ctr" fontAlgn="auto">
              <a:lnSpc>
                <a:spcPct val="100000"/>
              </a:lnSpc>
              <a:buNone/>
            </a:pPr>
            <a:r>
              <a:rPr lang="en-US" altLang="en-US" sz="20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(1)为解决我国人口大国的吃饭问题和保障我国的粮食安全，作出了巨大贡献</a:t>
            </a:r>
            <a:endParaRPr lang="en-US" altLang="en-US" sz="2000" b="0">
              <a:solidFill>
                <a:srgbClr val="FF0000"/>
              </a:solidFill>
              <a:uFillTx/>
              <a:latin typeface="楷体" panose="02010609060101010101" pitchFamily="49" charset="-122"/>
              <a:ea typeface="楷体" panose="02010609060101010101" pitchFamily="49" charset="-122"/>
              <a:cs typeface="楷体" panose="02010609060101010101" pitchFamily="49" charset="-122"/>
            </a:endParaRPr>
          </a:p>
        </p:txBody>
      </p:sp>
      <p:grpSp>
        <p:nvGrpSpPr>
          <p:cNvPr id="9" name="组合 8"/>
          <p:cNvGrpSpPr/>
          <p:nvPr/>
        </p:nvGrpSpPr>
        <p:grpSpPr>
          <a:xfrm>
            <a:off x="1035685" y="2795905"/>
            <a:ext cx="239395" cy="1080770"/>
            <a:chOff x="4447" y="1637"/>
            <a:chExt cx="1111" cy="2887"/>
          </a:xfrm>
        </p:grpSpPr>
        <p:sp>
          <p:nvSpPr>
            <p:cNvPr id="20" name="任意多边形 19"/>
            <p:cNvSpPr/>
            <p:nvPr/>
          </p:nvSpPr>
          <p:spPr>
            <a:xfrm>
              <a:off x="4823" y="1637"/>
              <a:ext cx="735" cy="2887"/>
            </a:xfrm>
            <a:custGeom>
              <a:avLst/>
              <a:gdLst>
                <a:gd name="connisteX0" fmla="*/ 446405 w 466725"/>
                <a:gd name="connsiteY0" fmla="*/ 0 h 4735195"/>
                <a:gd name="connisteX1" fmla="*/ 0 w 466725"/>
                <a:gd name="connsiteY1" fmla="*/ 0 h 4735195"/>
                <a:gd name="connisteX2" fmla="*/ 0 w 466725"/>
                <a:gd name="connsiteY2" fmla="*/ 4735195 h 4735195"/>
                <a:gd name="connisteX3" fmla="*/ 466725 w 466725"/>
                <a:gd name="connsiteY3" fmla="*/ 4735195 h 4735195"/>
              </a:gdLst>
              <a:ahLst/>
              <a:cxnLst>
                <a:cxn ang="0">
                  <a:pos x="connisteX0" y="connsiteY0"/>
                </a:cxn>
                <a:cxn ang="0">
                  <a:pos x="connisteX1" y="connsiteY1"/>
                </a:cxn>
                <a:cxn ang="0">
                  <a:pos x="connisteX2" y="connsiteY2"/>
                </a:cxn>
                <a:cxn ang="0">
                  <a:pos x="connisteX3" y="connsiteY3"/>
                </a:cxn>
              </a:cxnLst>
              <a:rect l="l" t="t" r="r" b="b"/>
              <a:pathLst>
                <a:path w="466725" h="4735195">
                  <a:moveTo>
                    <a:pt x="446405" y="0"/>
                  </a:moveTo>
                  <a:lnTo>
                    <a:pt x="0" y="0"/>
                  </a:lnTo>
                  <a:lnTo>
                    <a:pt x="0" y="4735195"/>
                  </a:lnTo>
                  <a:lnTo>
                    <a:pt x="466725" y="4735195"/>
                  </a:ln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1" name="直接连接符 20"/>
            <p:cNvCxnSpPr/>
            <p:nvPr/>
          </p:nvCxnSpPr>
          <p:spPr>
            <a:xfrm>
              <a:off x="4447" y="3004"/>
              <a:ext cx="390" cy="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0" name="文本框 9"/>
          <p:cNvSpPr txBox="1"/>
          <p:nvPr/>
        </p:nvSpPr>
        <p:spPr>
          <a:xfrm>
            <a:off x="1275080" y="3585210"/>
            <a:ext cx="4627880" cy="39878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p>
            <a:pPr indent="0" algn="l" fontAlgn="auto">
              <a:lnSpc>
                <a:spcPct val="100000"/>
              </a:lnSpc>
              <a:buNone/>
            </a:pPr>
            <a:r>
              <a:rPr lang="en-US" altLang="en-US" sz="20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(2)对解决世界性饥饿问题作出重要贡献</a:t>
            </a:r>
            <a:endParaRPr lang="en-US" altLang="en-US" sz="2000" b="0">
              <a:solidFill>
                <a:srgbClr val="FF0000"/>
              </a:solidFill>
              <a:uFillTx/>
              <a:latin typeface="楷体" panose="02010609060101010101" pitchFamily="49" charset="-122"/>
              <a:ea typeface="楷体" panose="02010609060101010101" pitchFamily="49" charset="-122"/>
              <a:cs typeface="楷体" panose="02010609060101010101" pitchFamily="49" charset="-122"/>
            </a:endParaRPr>
          </a:p>
        </p:txBody>
      </p:sp>
      <p:sp>
        <p:nvSpPr>
          <p:cNvPr id="16" name="文本框 15"/>
          <p:cNvSpPr txBox="1"/>
          <p:nvPr/>
        </p:nvSpPr>
        <p:spPr>
          <a:xfrm>
            <a:off x="2890520" y="153035"/>
            <a:ext cx="4545965" cy="46037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p>
            <a:pPr algn="l">
              <a:buClrTx/>
              <a:buSzTx/>
              <a:buFontTx/>
            </a:pPr>
            <a:r>
              <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知识点</a:t>
            </a:r>
            <a:r>
              <a:rPr lang="en-US" altLang="zh-CN"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3</a:t>
            </a:r>
            <a:r>
              <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a:t>
            </a:r>
            <a:r>
              <a:rPr lang="zh-CN" altLang="en-US" sz="2400" b="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杂交水稻、青蒿素</a:t>
            </a:r>
            <a:endPar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endParaRPr>
          </a:p>
        </p:txBody>
      </p:sp>
      <p:pic>
        <p:nvPicPr>
          <p:cNvPr id="19" name="图片 18" descr="aecc-hcikcev4664996"/>
          <p:cNvPicPr>
            <a:picLocks noChangeAspect="1"/>
          </p:cNvPicPr>
          <p:nvPr>
            <p:custDataLst>
              <p:tags r:id="rId1"/>
            </p:custDataLst>
          </p:nvPr>
        </p:nvPicPr>
        <p:blipFill>
          <a:blip r:embed="rId2"/>
          <a:stretch>
            <a:fillRect/>
          </a:stretch>
        </p:blipFill>
        <p:spPr>
          <a:xfrm>
            <a:off x="8053070" y="1320165"/>
            <a:ext cx="3386455" cy="2393315"/>
          </a:xfrm>
          <a:prstGeom prst="rect">
            <a:avLst/>
          </a:prstGeom>
        </p:spPr>
      </p:pic>
      <p:sp>
        <p:nvSpPr>
          <p:cNvPr id="22" name="文本框 21"/>
          <p:cNvSpPr txBox="1"/>
          <p:nvPr>
            <p:custDataLst>
              <p:tags r:id="rId3"/>
            </p:custDataLst>
          </p:nvPr>
        </p:nvSpPr>
        <p:spPr>
          <a:xfrm>
            <a:off x="8340725" y="3713480"/>
            <a:ext cx="3406140" cy="398780"/>
          </a:xfrm>
          <a:prstGeom prst="rect">
            <a:avLst/>
          </a:prstGeom>
          <a:noFill/>
        </p:spPr>
        <p:txBody>
          <a:bodyPr wrap="square" rtlCol="0">
            <a:spAutoFit/>
          </a:bodyPr>
          <a:p>
            <a:r>
              <a:rPr lang="zh-CN" altLang="en-US" sz="2000" b="1"/>
              <a:t>袁隆平在田间观察水稻</a:t>
            </a:r>
            <a:endParaRPr lang="zh-CN" altLang="en-US" sz="2000" b="1"/>
          </a:p>
        </p:txBody>
      </p:sp>
      <p:grpSp>
        <p:nvGrpSpPr>
          <p:cNvPr id="24" name="组合 23"/>
          <p:cNvGrpSpPr/>
          <p:nvPr/>
        </p:nvGrpSpPr>
        <p:grpSpPr>
          <a:xfrm>
            <a:off x="1038225" y="4102100"/>
            <a:ext cx="239395" cy="1080770"/>
            <a:chOff x="4447" y="1637"/>
            <a:chExt cx="1111" cy="2887"/>
          </a:xfrm>
        </p:grpSpPr>
        <p:sp>
          <p:nvSpPr>
            <p:cNvPr id="25" name="任意多边形 24"/>
            <p:cNvSpPr/>
            <p:nvPr/>
          </p:nvSpPr>
          <p:spPr>
            <a:xfrm>
              <a:off x="4823" y="1637"/>
              <a:ext cx="735" cy="2887"/>
            </a:xfrm>
            <a:custGeom>
              <a:avLst/>
              <a:gdLst>
                <a:gd name="connisteX0" fmla="*/ 446405 w 466725"/>
                <a:gd name="connsiteY0" fmla="*/ 0 h 4735195"/>
                <a:gd name="connisteX1" fmla="*/ 0 w 466725"/>
                <a:gd name="connsiteY1" fmla="*/ 0 h 4735195"/>
                <a:gd name="connisteX2" fmla="*/ 0 w 466725"/>
                <a:gd name="connsiteY2" fmla="*/ 4735195 h 4735195"/>
                <a:gd name="connisteX3" fmla="*/ 466725 w 466725"/>
                <a:gd name="connsiteY3" fmla="*/ 4735195 h 4735195"/>
              </a:gdLst>
              <a:ahLst/>
              <a:cxnLst>
                <a:cxn ang="0">
                  <a:pos x="connisteX0" y="connsiteY0"/>
                </a:cxn>
                <a:cxn ang="0">
                  <a:pos x="connisteX1" y="connsiteY1"/>
                </a:cxn>
                <a:cxn ang="0">
                  <a:pos x="connisteX2" y="connsiteY2"/>
                </a:cxn>
                <a:cxn ang="0">
                  <a:pos x="connisteX3" y="connsiteY3"/>
                </a:cxn>
              </a:cxnLst>
              <a:rect l="l" t="t" r="r" b="b"/>
              <a:pathLst>
                <a:path w="466725" h="4735195">
                  <a:moveTo>
                    <a:pt x="446405" y="0"/>
                  </a:moveTo>
                  <a:lnTo>
                    <a:pt x="0" y="0"/>
                  </a:lnTo>
                  <a:lnTo>
                    <a:pt x="0" y="4735195"/>
                  </a:lnTo>
                  <a:lnTo>
                    <a:pt x="466725" y="4735195"/>
                  </a:ln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6" name="直接连接符 25"/>
            <p:cNvCxnSpPr/>
            <p:nvPr/>
          </p:nvCxnSpPr>
          <p:spPr>
            <a:xfrm>
              <a:off x="4447" y="3004"/>
              <a:ext cx="390" cy="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23" name="文本框 22"/>
          <p:cNvSpPr txBox="1"/>
          <p:nvPr/>
        </p:nvSpPr>
        <p:spPr>
          <a:xfrm>
            <a:off x="219075" y="4314825"/>
            <a:ext cx="897890" cy="521970"/>
          </a:xfrm>
          <a:prstGeom prst="rect">
            <a:avLst/>
          </a:prstGeom>
          <a:noFill/>
        </p:spPr>
        <p:txBody>
          <a:bodyPr wrap="none" rtlCol="0">
            <a:spAutoFit/>
          </a:bodyPr>
          <a:p>
            <a:pPr algn="l"/>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概况</a:t>
            </a:r>
            <a:endParaRPr lang="zh-CN" altLang="en-US" sz="2800" b="1">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27" name="文本框 26"/>
          <p:cNvSpPr txBox="1"/>
          <p:nvPr/>
        </p:nvSpPr>
        <p:spPr>
          <a:xfrm>
            <a:off x="61595" y="6141720"/>
            <a:ext cx="897890" cy="521970"/>
          </a:xfrm>
          <a:prstGeom prst="rect">
            <a:avLst/>
          </a:prstGeom>
          <a:noFill/>
        </p:spPr>
        <p:txBody>
          <a:bodyPr wrap="none" rtlCol="0">
            <a:spAutoFit/>
          </a:bodyPr>
          <a:p>
            <a:pPr algn="l"/>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意义</a:t>
            </a:r>
            <a:endParaRPr lang="zh-CN" altLang="en-US" sz="2800" b="1">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28" name="文本框 27"/>
          <p:cNvSpPr txBox="1"/>
          <p:nvPr/>
        </p:nvSpPr>
        <p:spPr>
          <a:xfrm>
            <a:off x="1228725" y="4817110"/>
            <a:ext cx="6299200" cy="82994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algn="l" fontAlgn="auto">
              <a:lnSpc>
                <a:spcPct val="100000"/>
              </a:lnSpc>
              <a:buClrTx/>
              <a:buSzTx/>
              <a:buFontTx/>
              <a:buNone/>
            </a:pPr>
            <a:r>
              <a:rPr lang="zh-CN" altLang="en-US" sz="2400">
                <a:solidFill>
                  <a:schemeClr val="tx1"/>
                </a:solidFill>
                <a:effectLst>
                  <a:outerShdw blurRad="38100" dist="38100" dir="2700000" algn="tl">
                    <a:srgbClr val="000000">
                      <a:alpha val="43137"/>
                    </a:srgbClr>
                  </a:outerShdw>
                </a:effectLst>
                <a:uFillTx/>
                <a:latin typeface="楷体" panose="02010609060101010101" pitchFamily="49" charset="-122"/>
                <a:ea typeface="楷体" panose="02010609060101010101" pitchFamily="49" charset="-122"/>
                <a:cs typeface="楷体" panose="02010609060101010101" pitchFamily="49" charset="-122"/>
                <a:sym typeface="+mn-ea"/>
              </a:rPr>
              <a:t>(2)</a:t>
            </a:r>
            <a:r>
              <a:rPr lang="zh-CN" altLang="en-US" sz="2400">
                <a:solidFill>
                  <a:srgbClr val="FF0000"/>
                </a:solidFill>
                <a:effectLst>
                  <a:outerShdw blurRad="38100" dist="38100" dir="2700000" algn="tl">
                    <a:srgbClr val="000000">
                      <a:alpha val="43137"/>
                    </a:srgbClr>
                  </a:outerShdw>
                </a:effectLst>
                <a:uFillTx/>
                <a:latin typeface="楷体" panose="02010609060101010101" pitchFamily="49" charset="-122"/>
                <a:ea typeface="楷体" panose="02010609060101010101" pitchFamily="49" charset="-122"/>
                <a:cs typeface="楷体" panose="02010609060101010101" pitchFamily="49" charset="-122"/>
                <a:sym typeface="+mn-ea"/>
              </a:rPr>
              <a:t>2015年</a:t>
            </a:r>
            <a:r>
              <a:rPr lang="zh-CN" altLang="en-US" sz="2400">
                <a:solidFill>
                  <a:schemeClr val="tx1"/>
                </a:solidFill>
                <a:effectLst>
                  <a:outerShdw blurRad="38100" dist="38100" dir="2700000" algn="tl">
                    <a:srgbClr val="000000">
                      <a:alpha val="43137"/>
                    </a:srgbClr>
                  </a:outerShdw>
                </a:effectLst>
                <a:uFillTx/>
                <a:latin typeface="楷体" panose="02010609060101010101" pitchFamily="49" charset="-122"/>
                <a:ea typeface="楷体" panose="02010609060101010101" pitchFamily="49" charset="-122"/>
                <a:cs typeface="楷体" panose="02010609060101010101" pitchFamily="49" charset="-122"/>
                <a:sym typeface="+mn-ea"/>
              </a:rPr>
              <a:t>，屠呦呦获得</a:t>
            </a:r>
            <a:r>
              <a:rPr lang="zh-CN" altLang="en-US" sz="2400">
                <a:solidFill>
                  <a:srgbClr val="FF0000"/>
                </a:solidFill>
                <a:effectLst>
                  <a:outerShdw blurRad="38100" dist="38100" dir="2700000" algn="tl">
                    <a:srgbClr val="000000">
                      <a:alpha val="43137"/>
                    </a:srgbClr>
                  </a:outerShdw>
                </a:effectLst>
                <a:uFillTx/>
                <a:latin typeface="楷体" panose="02010609060101010101" pitchFamily="49" charset="-122"/>
                <a:ea typeface="楷体" panose="02010609060101010101" pitchFamily="49" charset="-122"/>
                <a:cs typeface="楷体" panose="02010609060101010101" pitchFamily="49" charset="-122"/>
                <a:sym typeface="+mn-ea"/>
              </a:rPr>
              <a:t>诺贝尔生理学或医学奖</a:t>
            </a:r>
            <a:endParaRPr lang="zh-CN" altLang="en-US" sz="2400" b="0">
              <a:solidFill>
                <a:srgbClr val="FF0000"/>
              </a:solidFill>
              <a:effectLst>
                <a:outerShdw blurRad="38100" dist="38100" dir="2700000" algn="tl">
                  <a:srgbClr val="000000">
                    <a:alpha val="43137"/>
                  </a:srgbClr>
                </a:outerShdw>
              </a:effectLst>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29" name="文本框 28"/>
          <p:cNvSpPr txBox="1"/>
          <p:nvPr/>
        </p:nvSpPr>
        <p:spPr>
          <a:xfrm>
            <a:off x="977265" y="5684520"/>
            <a:ext cx="6588125" cy="119888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algn="ctr" fontAlgn="auto">
              <a:lnSpc>
                <a:spcPct val="100000"/>
              </a:lnSpc>
              <a:buClrTx/>
              <a:buSzTx/>
              <a:buFontTx/>
              <a:buNone/>
            </a:pPr>
            <a:r>
              <a:rPr lang="zh-CN" altLang="en-US" sz="2400">
                <a:solidFill>
                  <a:srgbClr val="FF0000"/>
                </a:solidFill>
                <a:effectLst>
                  <a:outerShdw blurRad="38100" dist="38100" dir="2700000" algn="tl">
                    <a:srgbClr val="000000">
                      <a:alpha val="43137"/>
                    </a:srgbClr>
                  </a:outerShdw>
                </a:effectLst>
                <a:uFillTx/>
                <a:latin typeface="楷体" panose="02010609060101010101" pitchFamily="49" charset="-122"/>
                <a:ea typeface="楷体" panose="02010609060101010101" pitchFamily="49" charset="-122"/>
                <a:cs typeface="楷体" panose="02010609060101010101" pitchFamily="49" charset="-122"/>
                <a:sym typeface="+mn-ea"/>
              </a:rPr>
              <a:t>开创了治疗疟疾的新方</a:t>
            </a:r>
            <a:r>
              <a:rPr lang="zh-CN" altLang="en-US" sz="2400">
                <a:solidFill>
                  <a:schemeClr val="tx1"/>
                </a:solidFill>
                <a:effectLst>
                  <a:outerShdw blurRad="38100" dist="38100" dir="2700000" algn="tl">
                    <a:srgbClr val="000000">
                      <a:alpha val="43137"/>
                    </a:srgbClr>
                  </a:outerShdw>
                </a:effectLst>
                <a:uFillTx/>
                <a:latin typeface="楷体" panose="02010609060101010101" pitchFamily="49" charset="-122"/>
                <a:ea typeface="楷体" panose="02010609060101010101" pitchFamily="49" charset="-122"/>
                <a:cs typeface="宋体" panose="02010600030101010101" pitchFamily="2" charset="-122"/>
                <a:sym typeface="+mn-ea"/>
              </a:rPr>
              <a:t>法，得到世界卫生组织的认可和大力推广，</a:t>
            </a:r>
            <a:r>
              <a:rPr lang="zh-CN" altLang="en-US" sz="2400">
                <a:solidFill>
                  <a:schemeClr val="tx1"/>
                </a:solidFill>
                <a:effectLst>
                  <a:outerShdw blurRad="38100" dist="38100" dir="2700000" algn="tl">
                    <a:srgbClr val="000000">
                      <a:alpha val="43137"/>
                    </a:srgbClr>
                  </a:outerShdw>
                </a:effectLst>
                <a:uFillTx/>
                <a:latin typeface="楷体" panose="02010609060101010101" pitchFamily="49" charset="-122"/>
                <a:ea typeface="楷体" panose="02010609060101010101" pitchFamily="49" charset="-122"/>
                <a:cs typeface="楷体" panose="02010609060101010101" pitchFamily="49" charset="-122"/>
                <a:sym typeface="+mn-ea"/>
              </a:rPr>
              <a:t>使</a:t>
            </a:r>
            <a:r>
              <a:rPr lang="zh-CN" altLang="en-US" sz="2400">
                <a:solidFill>
                  <a:schemeClr val="tx1"/>
                </a:solidFill>
                <a:effectLst>
                  <a:outerShdw blurRad="38100" dist="38100" dir="2700000" algn="tl">
                    <a:srgbClr val="000000">
                      <a:alpha val="43137"/>
                    </a:srgbClr>
                  </a:outerShdw>
                </a:effectLst>
                <a:uFillTx/>
                <a:latin typeface="楷体" panose="02010609060101010101" pitchFamily="49" charset="-122"/>
                <a:ea typeface="楷体" panose="02010609060101010101" pitchFamily="49" charset="-122"/>
                <a:cs typeface="宋体" panose="02010600030101010101" pitchFamily="2" charset="-122"/>
                <a:sym typeface="+mn-ea"/>
              </a:rPr>
              <a:t>全球数亿人受益，</a:t>
            </a:r>
            <a:r>
              <a:rPr lang="zh-CN" altLang="en-US" sz="2400">
                <a:solidFill>
                  <a:srgbClr val="FF0000"/>
                </a:solidFill>
                <a:effectLst>
                  <a:outerShdw blurRad="38100" dist="38100" dir="2700000" algn="tl">
                    <a:srgbClr val="000000">
                      <a:alpha val="43137"/>
                    </a:srgbClr>
                  </a:outerShdw>
                </a:effectLst>
                <a:uFillTx/>
                <a:latin typeface="楷体" panose="02010609060101010101" pitchFamily="49" charset="-122"/>
                <a:ea typeface="楷体" panose="02010609060101010101" pitchFamily="49" charset="-122"/>
                <a:cs typeface="楷体" panose="02010609060101010101" pitchFamily="49" charset="-122"/>
                <a:sym typeface="+mn-ea"/>
              </a:rPr>
              <a:t>对人类生命健康事业作出了巨大贡献</a:t>
            </a:r>
            <a:endParaRPr lang="zh-CN" altLang="en-US" sz="2400" b="0">
              <a:solidFill>
                <a:srgbClr val="FF0000"/>
              </a:solidFill>
              <a:effectLst>
                <a:outerShdw blurRad="38100" dist="38100" dir="2700000" algn="tl">
                  <a:srgbClr val="000000">
                    <a:alpha val="43137"/>
                  </a:srgbClr>
                </a:outerShdw>
              </a:effectLst>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30" name="文本框 29"/>
          <p:cNvSpPr txBox="1"/>
          <p:nvPr/>
        </p:nvSpPr>
        <p:spPr>
          <a:xfrm>
            <a:off x="1225550" y="3949065"/>
            <a:ext cx="6302375" cy="82994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algn="l" fontAlgn="auto">
              <a:lnSpc>
                <a:spcPct val="100000"/>
              </a:lnSpc>
              <a:buClrTx/>
              <a:buSzTx/>
              <a:buFontTx/>
              <a:buNone/>
            </a:pPr>
            <a:r>
              <a:rPr lang="zh-CN" altLang="en-US" sz="2400">
                <a:effectLst>
                  <a:outerShdw blurRad="38100" dist="38100" dir="2700000" algn="tl">
                    <a:srgbClr val="000000">
                      <a:alpha val="43137"/>
                    </a:srgbClr>
                  </a:outerShdw>
                </a:effectLst>
                <a:uFillTx/>
                <a:latin typeface="楷体" panose="02010609060101010101" pitchFamily="49" charset="-122"/>
                <a:ea typeface="楷体" panose="02010609060101010101" pitchFamily="49" charset="-122"/>
                <a:cs typeface="楷体" panose="02010609060101010101" pitchFamily="49" charset="-122"/>
                <a:sym typeface="+mn-ea"/>
              </a:rPr>
              <a:t>(1)</a:t>
            </a:r>
            <a:r>
              <a:rPr lang="zh-CN" altLang="en-US" sz="2400">
                <a:solidFill>
                  <a:srgbClr val="FF0000"/>
                </a:solidFill>
                <a:effectLst>
                  <a:outerShdw blurRad="38100" dist="38100" dir="2700000" algn="tl">
                    <a:srgbClr val="000000">
                      <a:alpha val="43137"/>
                    </a:srgbClr>
                  </a:outerShdw>
                </a:effectLst>
                <a:uFillTx/>
                <a:latin typeface="楷体" panose="02010609060101010101" pitchFamily="49" charset="-122"/>
                <a:ea typeface="楷体" panose="02010609060101010101" pitchFamily="49" charset="-122"/>
                <a:cs typeface="楷体" panose="02010609060101010101" pitchFamily="49" charset="-122"/>
                <a:sym typeface="+mn-ea"/>
              </a:rPr>
              <a:t>20世纪70年代初</a:t>
            </a:r>
            <a:r>
              <a:rPr lang="zh-CN" altLang="en-US" sz="2400">
                <a:effectLst>
                  <a:outerShdw blurRad="38100" dist="38100" dir="2700000" algn="tl">
                    <a:srgbClr val="000000">
                      <a:alpha val="43137"/>
                    </a:srgbClr>
                  </a:outerShdw>
                </a:effectLst>
                <a:uFillTx/>
                <a:latin typeface="楷体" panose="02010609060101010101" pitchFamily="49" charset="-122"/>
                <a:ea typeface="楷体" panose="02010609060101010101" pitchFamily="49" charset="-122"/>
                <a:cs typeface="楷体" panose="02010609060101010101" pitchFamily="49" charset="-122"/>
                <a:sym typeface="+mn-ea"/>
              </a:rPr>
              <a:t>，中国药学家</a:t>
            </a:r>
            <a:r>
              <a:rPr lang="zh-CN" altLang="en-US" sz="2400">
                <a:solidFill>
                  <a:srgbClr val="FF0000"/>
                </a:solidFill>
                <a:effectLst>
                  <a:outerShdw blurRad="38100" dist="38100" dir="2700000" algn="tl">
                    <a:srgbClr val="000000">
                      <a:alpha val="43137"/>
                    </a:srgbClr>
                  </a:outerShdw>
                </a:effectLst>
                <a:uFillTx/>
                <a:latin typeface="楷体" panose="02010609060101010101" pitchFamily="49" charset="-122"/>
                <a:ea typeface="楷体" panose="02010609060101010101" pitchFamily="49" charset="-122"/>
                <a:cs typeface="楷体" panose="02010609060101010101" pitchFamily="49" charset="-122"/>
                <a:sym typeface="+mn-ea"/>
              </a:rPr>
              <a:t>屠呦呦</a:t>
            </a:r>
            <a:r>
              <a:rPr lang="zh-CN" altLang="en-US" sz="2400">
                <a:effectLst>
                  <a:outerShdw blurRad="38100" dist="38100" dir="2700000" algn="tl">
                    <a:srgbClr val="000000">
                      <a:alpha val="43137"/>
                    </a:srgbClr>
                  </a:outerShdw>
                </a:effectLst>
                <a:uFillTx/>
                <a:latin typeface="楷体" panose="02010609060101010101" pitchFamily="49" charset="-122"/>
                <a:ea typeface="楷体" panose="02010609060101010101" pitchFamily="49" charset="-122"/>
                <a:cs typeface="楷体" panose="02010609060101010101" pitchFamily="49" charset="-122"/>
                <a:sym typeface="+mn-ea"/>
              </a:rPr>
              <a:t>领导科研团队，</a:t>
            </a:r>
            <a:r>
              <a:rPr lang="zh-CN" altLang="en-US" sz="2400">
                <a:solidFill>
                  <a:srgbClr val="FF0000"/>
                </a:solidFill>
                <a:effectLst>
                  <a:outerShdw blurRad="38100" dist="38100" dir="2700000" algn="tl">
                    <a:srgbClr val="000000">
                      <a:alpha val="43137"/>
                    </a:srgbClr>
                  </a:outerShdw>
                </a:effectLst>
                <a:uFillTx/>
                <a:latin typeface="楷体" panose="02010609060101010101" pitchFamily="49" charset="-122"/>
                <a:ea typeface="楷体" panose="02010609060101010101" pitchFamily="49" charset="-122"/>
                <a:cs typeface="楷体" panose="02010609060101010101" pitchFamily="49" charset="-122"/>
                <a:sym typeface="+mn-ea"/>
              </a:rPr>
              <a:t>发现了能够有效抵抗疟疾的青蒿素</a:t>
            </a:r>
            <a:endParaRPr lang="zh-CN" altLang="en-US" sz="2400" b="0">
              <a:solidFill>
                <a:srgbClr val="FF0000"/>
              </a:solidFill>
              <a:effectLst>
                <a:outerShdw blurRad="38100" dist="38100" dir="2700000" algn="tl">
                  <a:srgbClr val="000000">
                    <a:alpha val="43137"/>
                  </a:srgbClr>
                </a:outerShdw>
              </a:effectLst>
              <a:uFillTx/>
              <a:latin typeface="楷体" panose="02010609060101010101" pitchFamily="49" charset="-122"/>
              <a:ea typeface="楷体" panose="02010609060101010101" pitchFamily="49" charset="-122"/>
              <a:cs typeface="楷体" panose="02010609060101010101" pitchFamily="49" charset="-122"/>
            </a:endParaRPr>
          </a:p>
        </p:txBody>
      </p:sp>
      <p:pic>
        <p:nvPicPr>
          <p:cNvPr id="32" name="图片 31" descr="eecb6487fe7249948f81cbb2abb85da5"/>
          <p:cNvPicPr>
            <a:picLocks noChangeAspect="1"/>
          </p:cNvPicPr>
          <p:nvPr>
            <p:custDataLst>
              <p:tags r:id="rId4"/>
            </p:custDataLst>
          </p:nvPr>
        </p:nvPicPr>
        <p:blipFill>
          <a:blip r:embed="rId5"/>
          <a:stretch>
            <a:fillRect/>
          </a:stretch>
        </p:blipFill>
        <p:spPr>
          <a:xfrm>
            <a:off x="7999730" y="4427855"/>
            <a:ext cx="3385820" cy="2006600"/>
          </a:xfrm>
          <a:prstGeom prst="rect">
            <a:avLst/>
          </a:prstGeom>
        </p:spPr>
      </p:pic>
      <p:sp>
        <p:nvSpPr>
          <p:cNvPr id="33" name="文本框 32"/>
          <p:cNvSpPr txBox="1"/>
          <p:nvPr>
            <p:custDataLst>
              <p:tags r:id="rId6"/>
            </p:custDataLst>
          </p:nvPr>
        </p:nvSpPr>
        <p:spPr>
          <a:xfrm>
            <a:off x="8359775" y="6434455"/>
            <a:ext cx="3406140" cy="398780"/>
          </a:xfrm>
          <a:prstGeom prst="rect">
            <a:avLst/>
          </a:prstGeom>
          <a:noFill/>
        </p:spPr>
        <p:txBody>
          <a:bodyPr wrap="square" rtlCol="0">
            <a:spAutoFit/>
          </a:bodyPr>
          <a:p>
            <a:r>
              <a:rPr lang="zh-CN" altLang="en-US" sz="2000" b="1"/>
              <a:t>屠呦呦在实验室工作</a:t>
            </a:r>
            <a:endParaRPr lang="zh-CN" altLang="en-US" sz="2000" b="1"/>
          </a:p>
        </p:txBody>
      </p:sp>
      <p:sp>
        <p:nvSpPr>
          <p:cNvPr id="6" name="Freeform 528"/>
          <p:cNvSpPr>
            <a:spLocks noEditPoints="1"/>
          </p:cNvSpPr>
          <p:nvPr>
            <p:custDataLst>
              <p:tags r:id="rId7"/>
            </p:custDataLst>
          </p:nvPr>
        </p:nvSpPr>
        <p:spPr bwMode="auto">
          <a:xfrm>
            <a:off x="0" y="0"/>
            <a:ext cx="2472690" cy="561975"/>
          </a:xfrm>
          <a:custGeom>
            <a:avLst/>
            <a:gdLst>
              <a:gd name="T0" fmla="*/ 7 w 409"/>
              <a:gd name="T1" fmla="*/ 40 h 138"/>
              <a:gd name="T2" fmla="*/ 5 w 409"/>
              <a:gd name="T3" fmla="*/ 47 h 138"/>
              <a:gd name="T4" fmla="*/ 5 w 409"/>
              <a:gd name="T5" fmla="*/ 51 h 138"/>
              <a:gd name="T6" fmla="*/ 6 w 409"/>
              <a:gd name="T7" fmla="*/ 56 h 138"/>
              <a:gd name="T8" fmla="*/ 3 w 409"/>
              <a:gd name="T9" fmla="*/ 60 h 138"/>
              <a:gd name="T10" fmla="*/ 4 w 409"/>
              <a:gd name="T11" fmla="*/ 67 h 138"/>
              <a:gd name="T12" fmla="*/ 5 w 409"/>
              <a:gd name="T13" fmla="*/ 70 h 138"/>
              <a:gd name="T14" fmla="*/ 11 w 409"/>
              <a:gd name="T15" fmla="*/ 76 h 138"/>
              <a:gd name="T16" fmla="*/ 6 w 409"/>
              <a:gd name="T17" fmla="*/ 80 h 138"/>
              <a:gd name="T18" fmla="*/ 9 w 409"/>
              <a:gd name="T19" fmla="*/ 85 h 138"/>
              <a:gd name="T20" fmla="*/ 5 w 409"/>
              <a:gd name="T21" fmla="*/ 92 h 138"/>
              <a:gd name="T22" fmla="*/ 7 w 409"/>
              <a:gd name="T23" fmla="*/ 97 h 138"/>
              <a:gd name="T24" fmla="*/ 4 w 409"/>
              <a:gd name="T25" fmla="*/ 103 h 138"/>
              <a:gd name="T26" fmla="*/ 7 w 409"/>
              <a:gd name="T27" fmla="*/ 108 h 138"/>
              <a:gd name="T28" fmla="*/ 5 w 409"/>
              <a:gd name="T29" fmla="*/ 114 h 138"/>
              <a:gd name="T30" fmla="*/ 6 w 409"/>
              <a:gd name="T31" fmla="*/ 124 h 138"/>
              <a:gd name="T32" fmla="*/ 163 w 409"/>
              <a:gd name="T33" fmla="*/ 135 h 138"/>
              <a:gd name="T34" fmla="*/ 335 w 409"/>
              <a:gd name="T35" fmla="*/ 138 h 138"/>
              <a:gd name="T36" fmla="*/ 131 w 409"/>
              <a:gd name="T37" fmla="*/ 134 h 138"/>
              <a:gd name="T38" fmla="*/ 176 w 409"/>
              <a:gd name="T39" fmla="*/ 132 h 138"/>
              <a:gd name="T40" fmla="*/ 236 w 409"/>
              <a:gd name="T41" fmla="*/ 132 h 138"/>
              <a:gd name="T42" fmla="*/ 399 w 409"/>
              <a:gd name="T43" fmla="*/ 130 h 138"/>
              <a:gd name="T44" fmla="*/ 393 w 409"/>
              <a:gd name="T45" fmla="*/ 123 h 138"/>
              <a:gd name="T46" fmla="*/ 392 w 409"/>
              <a:gd name="T47" fmla="*/ 116 h 138"/>
              <a:gd name="T48" fmla="*/ 387 w 409"/>
              <a:gd name="T49" fmla="*/ 111 h 138"/>
              <a:gd name="T50" fmla="*/ 402 w 409"/>
              <a:gd name="T51" fmla="*/ 107 h 138"/>
              <a:gd name="T52" fmla="*/ 400 w 409"/>
              <a:gd name="T53" fmla="*/ 98 h 138"/>
              <a:gd name="T54" fmla="*/ 400 w 409"/>
              <a:gd name="T55" fmla="*/ 88 h 138"/>
              <a:gd name="T56" fmla="*/ 393 w 409"/>
              <a:gd name="T57" fmla="*/ 80 h 138"/>
              <a:gd name="T58" fmla="*/ 401 w 409"/>
              <a:gd name="T59" fmla="*/ 73 h 138"/>
              <a:gd name="T60" fmla="*/ 400 w 409"/>
              <a:gd name="T61" fmla="*/ 52 h 138"/>
              <a:gd name="T62" fmla="*/ 397 w 409"/>
              <a:gd name="T63" fmla="*/ 47 h 138"/>
              <a:gd name="T64" fmla="*/ 407 w 409"/>
              <a:gd name="T65" fmla="*/ 38 h 138"/>
              <a:gd name="T66" fmla="*/ 406 w 409"/>
              <a:gd name="T67" fmla="*/ 29 h 138"/>
              <a:gd name="T68" fmla="*/ 399 w 409"/>
              <a:gd name="T69" fmla="*/ 14 h 138"/>
              <a:gd name="T70" fmla="*/ 228 w 409"/>
              <a:gd name="T71" fmla="*/ 7 h 138"/>
              <a:gd name="T72" fmla="*/ 192 w 409"/>
              <a:gd name="T73" fmla="*/ 6 h 138"/>
              <a:gd name="T74" fmla="*/ 128 w 409"/>
              <a:gd name="T75" fmla="*/ 6 h 138"/>
              <a:gd name="T76" fmla="*/ 104 w 409"/>
              <a:gd name="T77" fmla="*/ 6 h 138"/>
              <a:gd name="T78" fmla="*/ 98 w 409"/>
              <a:gd name="T79" fmla="*/ 8 h 138"/>
              <a:gd name="T80" fmla="*/ 8 w 409"/>
              <a:gd name="T81" fmla="*/ 23 h 138"/>
              <a:gd name="T82" fmla="*/ 9 w 409"/>
              <a:gd name="T83" fmla="*/ 34 h 138"/>
              <a:gd name="T84" fmla="*/ 372 w 409"/>
              <a:gd name="T85" fmla="*/ 35 h 138"/>
              <a:gd name="T86" fmla="*/ 372 w 409"/>
              <a:gd name="T87" fmla="*/ 36 h 138"/>
              <a:gd name="T88" fmla="*/ 383 w 409"/>
              <a:gd name="T89" fmla="*/ 15 h 138"/>
              <a:gd name="T90" fmla="*/ 336 w 409"/>
              <a:gd name="T91" fmla="*/ 47 h 138"/>
              <a:gd name="T92" fmla="*/ 315 w 409"/>
              <a:gd name="T93" fmla="*/ 47 h 138"/>
              <a:gd name="T94" fmla="*/ 107 w 409"/>
              <a:gd name="T95" fmla="*/ 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9" h="138">
                <a:moveTo>
                  <a:pt x="1" y="36"/>
                </a:moveTo>
                <a:cubicBezTo>
                  <a:pt x="3" y="36"/>
                  <a:pt x="6" y="37"/>
                  <a:pt x="7" y="39"/>
                </a:cubicBezTo>
                <a:cubicBezTo>
                  <a:pt x="7" y="40"/>
                  <a:pt x="7" y="40"/>
                  <a:pt x="7" y="40"/>
                </a:cubicBezTo>
                <a:cubicBezTo>
                  <a:pt x="7" y="41"/>
                  <a:pt x="8" y="41"/>
                  <a:pt x="8" y="42"/>
                </a:cubicBezTo>
                <a:cubicBezTo>
                  <a:pt x="7" y="44"/>
                  <a:pt x="4" y="43"/>
                  <a:pt x="2" y="44"/>
                </a:cubicBezTo>
                <a:cubicBezTo>
                  <a:pt x="2" y="47"/>
                  <a:pt x="6" y="44"/>
                  <a:pt x="5" y="47"/>
                </a:cubicBezTo>
                <a:cubicBezTo>
                  <a:pt x="3" y="47"/>
                  <a:pt x="3" y="47"/>
                  <a:pt x="3" y="47"/>
                </a:cubicBezTo>
                <a:cubicBezTo>
                  <a:pt x="4" y="49"/>
                  <a:pt x="8" y="48"/>
                  <a:pt x="9" y="51"/>
                </a:cubicBezTo>
                <a:cubicBezTo>
                  <a:pt x="8" y="52"/>
                  <a:pt x="7" y="51"/>
                  <a:pt x="5" y="51"/>
                </a:cubicBezTo>
                <a:cubicBezTo>
                  <a:pt x="7" y="53"/>
                  <a:pt x="7" y="53"/>
                  <a:pt x="7" y="53"/>
                </a:cubicBezTo>
                <a:cubicBezTo>
                  <a:pt x="6" y="54"/>
                  <a:pt x="6" y="55"/>
                  <a:pt x="5" y="54"/>
                </a:cubicBezTo>
                <a:cubicBezTo>
                  <a:pt x="6" y="56"/>
                  <a:pt x="6" y="56"/>
                  <a:pt x="6" y="56"/>
                </a:cubicBezTo>
                <a:cubicBezTo>
                  <a:pt x="3" y="57"/>
                  <a:pt x="3" y="57"/>
                  <a:pt x="3" y="57"/>
                </a:cubicBezTo>
                <a:cubicBezTo>
                  <a:pt x="5" y="59"/>
                  <a:pt x="5" y="59"/>
                  <a:pt x="5" y="59"/>
                </a:cubicBezTo>
                <a:cubicBezTo>
                  <a:pt x="3" y="60"/>
                  <a:pt x="3" y="60"/>
                  <a:pt x="3" y="60"/>
                </a:cubicBezTo>
                <a:cubicBezTo>
                  <a:pt x="6" y="61"/>
                  <a:pt x="9" y="62"/>
                  <a:pt x="11" y="64"/>
                </a:cubicBezTo>
                <a:cubicBezTo>
                  <a:pt x="4" y="65"/>
                  <a:pt x="4" y="65"/>
                  <a:pt x="4" y="65"/>
                </a:cubicBezTo>
                <a:cubicBezTo>
                  <a:pt x="4" y="66"/>
                  <a:pt x="4" y="67"/>
                  <a:pt x="4" y="67"/>
                </a:cubicBezTo>
                <a:cubicBezTo>
                  <a:pt x="3" y="67"/>
                  <a:pt x="3" y="67"/>
                  <a:pt x="3" y="67"/>
                </a:cubicBezTo>
                <a:cubicBezTo>
                  <a:pt x="4" y="68"/>
                  <a:pt x="7" y="68"/>
                  <a:pt x="9" y="69"/>
                </a:cubicBezTo>
                <a:cubicBezTo>
                  <a:pt x="7" y="70"/>
                  <a:pt x="5" y="69"/>
                  <a:pt x="5" y="70"/>
                </a:cubicBezTo>
                <a:cubicBezTo>
                  <a:pt x="6" y="72"/>
                  <a:pt x="8" y="70"/>
                  <a:pt x="8" y="72"/>
                </a:cubicBezTo>
                <a:cubicBezTo>
                  <a:pt x="6" y="73"/>
                  <a:pt x="5" y="71"/>
                  <a:pt x="4" y="73"/>
                </a:cubicBezTo>
                <a:cubicBezTo>
                  <a:pt x="11" y="76"/>
                  <a:pt x="11" y="76"/>
                  <a:pt x="11" y="76"/>
                </a:cubicBezTo>
                <a:cubicBezTo>
                  <a:pt x="10" y="78"/>
                  <a:pt x="9" y="77"/>
                  <a:pt x="7" y="77"/>
                </a:cubicBezTo>
                <a:cubicBezTo>
                  <a:pt x="7" y="77"/>
                  <a:pt x="7" y="77"/>
                  <a:pt x="7" y="77"/>
                </a:cubicBezTo>
                <a:cubicBezTo>
                  <a:pt x="6" y="78"/>
                  <a:pt x="7" y="79"/>
                  <a:pt x="6" y="80"/>
                </a:cubicBezTo>
                <a:cubicBezTo>
                  <a:pt x="7" y="81"/>
                  <a:pt x="7" y="81"/>
                  <a:pt x="7" y="81"/>
                </a:cubicBezTo>
                <a:cubicBezTo>
                  <a:pt x="6" y="82"/>
                  <a:pt x="3" y="80"/>
                  <a:pt x="4" y="83"/>
                </a:cubicBezTo>
                <a:cubicBezTo>
                  <a:pt x="5" y="84"/>
                  <a:pt x="7" y="84"/>
                  <a:pt x="9" y="85"/>
                </a:cubicBezTo>
                <a:cubicBezTo>
                  <a:pt x="7" y="85"/>
                  <a:pt x="7" y="89"/>
                  <a:pt x="4" y="88"/>
                </a:cubicBezTo>
                <a:cubicBezTo>
                  <a:pt x="5" y="90"/>
                  <a:pt x="7" y="89"/>
                  <a:pt x="8" y="91"/>
                </a:cubicBezTo>
                <a:cubicBezTo>
                  <a:pt x="7" y="91"/>
                  <a:pt x="6" y="92"/>
                  <a:pt x="5" y="92"/>
                </a:cubicBezTo>
                <a:cubicBezTo>
                  <a:pt x="6" y="93"/>
                  <a:pt x="6" y="93"/>
                  <a:pt x="6" y="93"/>
                </a:cubicBezTo>
                <a:cubicBezTo>
                  <a:pt x="5" y="93"/>
                  <a:pt x="5" y="94"/>
                  <a:pt x="5" y="94"/>
                </a:cubicBezTo>
                <a:cubicBezTo>
                  <a:pt x="5" y="96"/>
                  <a:pt x="7" y="94"/>
                  <a:pt x="7" y="97"/>
                </a:cubicBezTo>
                <a:cubicBezTo>
                  <a:pt x="6" y="98"/>
                  <a:pt x="6" y="97"/>
                  <a:pt x="5" y="98"/>
                </a:cubicBezTo>
                <a:cubicBezTo>
                  <a:pt x="6" y="100"/>
                  <a:pt x="6" y="100"/>
                  <a:pt x="6" y="100"/>
                </a:cubicBezTo>
                <a:cubicBezTo>
                  <a:pt x="5" y="100"/>
                  <a:pt x="4" y="101"/>
                  <a:pt x="4" y="103"/>
                </a:cubicBezTo>
                <a:cubicBezTo>
                  <a:pt x="5" y="104"/>
                  <a:pt x="6" y="104"/>
                  <a:pt x="7" y="106"/>
                </a:cubicBezTo>
                <a:cubicBezTo>
                  <a:pt x="6" y="107"/>
                  <a:pt x="5" y="106"/>
                  <a:pt x="5" y="106"/>
                </a:cubicBezTo>
                <a:cubicBezTo>
                  <a:pt x="7" y="108"/>
                  <a:pt x="7" y="108"/>
                  <a:pt x="7" y="108"/>
                </a:cubicBezTo>
                <a:cubicBezTo>
                  <a:pt x="6" y="110"/>
                  <a:pt x="4" y="109"/>
                  <a:pt x="3" y="110"/>
                </a:cubicBezTo>
                <a:cubicBezTo>
                  <a:pt x="4" y="112"/>
                  <a:pt x="7" y="110"/>
                  <a:pt x="8" y="113"/>
                </a:cubicBezTo>
                <a:cubicBezTo>
                  <a:pt x="7" y="115"/>
                  <a:pt x="6" y="114"/>
                  <a:pt x="5" y="114"/>
                </a:cubicBezTo>
                <a:cubicBezTo>
                  <a:pt x="7" y="115"/>
                  <a:pt x="6" y="118"/>
                  <a:pt x="5" y="119"/>
                </a:cubicBezTo>
                <a:cubicBezTo>
                  <a:pt x="5" y="119"/>
                  <a:pt x="6" y="119"/>
                  <a:pt x="7" y="120"/>
                </a:cubicBezTo>
                <a:cubicBezTo>
                  <a:pt x="6" y="121"/>
                  <a:pt x="7" y="123"/>
                  <a:pt x="6" y="124"/>
                </a:cubicBezTo>
                <a:cubicBezTo>
                  <a:pt x="10" y="131"/>
                  <a:pt x="17" y="129"/>
                  <a:pt x="22" y="132"/>
                </a:cubicBezTo>
                <a:cubicBezTo>
                  <a:pt x="69" y="134"/>
                  <a:pt x="69" y="134"/>
                  <a:pt x="69" y="134"/>
                </a:cubicBezTo>
                <a:cubicBezTo>
                  <a:pt x="163" y="135"/>
                  <a:pt x="163" y="135"/>
                  <a:pt x="163" y="135"/>
                </a:cubicBezTo>
                <a:cubicBezTo>
                  <a:pt x="245" y="137"/>
                  <a:pt x="245" y="137"/>
                  <a:pt x="245" y="137"/>
                </a:cubicBezTo>
                <a:cubicBezTo>
                  <a:pt x="269" y="138"/>
                  <a:pt x="269" y="138"/>
                  <a:pt x="269" y="138"/>
                </a:cubicBezTo>
                <a:cubicBezTo>
                  <a:pt x="335" y="138"/>
                  <a:pt x="335" y="138"/>
                  <a:pt x="335" y="138"/>
                </a:cubicBezTo>
                <a:cubicBezTo>
                  <a:pt x="345" y="137"/>
                  <a:pt x="355" y="137"/>
                  <a:pt x="365" y="135"/>
                </a:cubicBezTo>
                <a:cubicBezTo>
                  <a:pt x="319" y="137"/>
                  <a:pt x="276" y="137"/>
                  <a:pt x="230" y="136"/>
                </a:cubicBezTo>
                <a:cubicBezTo>
                  <a:pt x="131" y="134"/>
                  <a:pt x="131" y="134"/>
                  <a:pt x="131" y="134"/>
                </a:cubicBezTo>
                <a:cubicBezTo>
                  <a:pt x="122" y="135"/>
                  <a:pt x="112" y="135"/>
                  <a:pt x="103" y="133"/>
                </a:cubicBezTo>
                <a:cubicBezTo>
                  <a:pt x="168" y="133"/>
                  <a:pt x="168" y="133"/>
                  <a:pt x="168" y="133"/>
                </a:cubicBezTo>
                <a:cubicBezTo>
                  <a:pt x="170" y="132"/>
                  <a:pt x="174" y="134"/>
                  <a:pt x="176" y="132"/>
                </a:cubicBezTo>
                <a:cubicBezTo>
                  <a:pt x="209" y="132"/>
                  <a:pt x="209" y="132"/>
                  <a:pt x="209" y="132"/>
                </a:cubicBezTo>
                <a:cubicBezTo>
                  <a:pt x="210" y="133"/>
                  <a:pt x="210" y="133"/>
                  <a:pt x="210" y="133"/>
                </a:cubicBezTo>
                <a:cubicBezTo>
                  <a:pt x="218" y="133"/>
                  <a:pt x="228" y="134"/>
                  <a:pt x="236" y="132"/>
                </a:cubicBezTo>
                <a:cubicBezTo>
                  <a:pt x="301" y="133"/>
                  <a:pt x="301" y="133"/>
                  <a:pt x="301" y="133"/>
                </a:cubicBezTo>
                <a:cubicBezTo>
                  <a:pt x="322" y="130"/>
                  <a:pt x="344" y="136"/>
                  <a:pt x="367" y="133"/>
                </a:cubicBezTo>
                <a:cubicBezTo>
                  <a:pt x="378" y="131"/>
                  <a:pt x="389" y="131"/>
                  <a:pt x="399" y="130"/>
                </a:cubicBezTo>
                <a:cubicBezTo>
                  <a:pt x="400" y="128"/>
                  <a:pt x="402" y="129"/>
                  <a:pt x="403" y="128"/>
                </a:cubicBezTo>
                <a:cubicBezTo>
                  <a:pt x="394" y="127"/>
                  <a:pt x="386" y="124"/>
                  <a:pt x="377" y="124"/>
                </a:cubicBezTo>
                <a:cubicBezTo>
                  <a:pt x="383" y="123"/>
                  <a:pt x="388" y="121"/>
                  <a:pt x="393" y="123"/>
                </a:cubicBezTo>
                <a:cubicBezTo>
                  <a:pt x="396" y="121"/>
                  <a:pt x="400" y="121"/>
                  <a:pt x="403" y="121"/>
                </a:cubicBezTo>
                <a:cubicBezTo>
                  <a:pt x="403" y="121"/>
                  <a:pt x="403" y="120"/>
                  <a:pt x="403" y="120"/>
                </a:cubicBezTo>
                <a:cubicBezTo>
                  <a:pt x="400" y="119"/>
                  <a:pt x="395" y="118"/>
                  <a:pt x="392" y="116"/>
                </a:cubicBezTo>
                <a:cubicBezTo>
                  <a:pt x="395" y="114"/>
                  <a:pt x="398" y="117"/>
                  <a:pt x="402" y="116"/>
                </a:cubicBezTo>
                <a:cubicBezTo>
                  <a:pt x="398" y="114"/>
                  <a:pt x="393" y="114"/>
                  <a:pt x="388" y="113"/>
                </a:cubicBezTo>
                <a:cubicBezTo>
                  <a:pt x="387" y="111"/>
                  <a:pt x="387" y="111"/>
                  <a:pt x="387" y="111"/>
                </a:cubicBezTo>
                <a:cubicBezTo>
                  <a:pt x="388" y="109"/>
                  <a:pt x="390" y="112"/>
                  <a:pt x="392" y="111"/>
                </a:cubicBezTo>
                <a:cubicBezTo>
                  <a:pt x="390" y="109"/>
                  <a:pt x="385" y="111"/>
                  <a:pt x="382" y="109"/>
                </a:cubicBezTo>
                <a:cubicBezTo>
                  <a:pt x="389" y="107"/>
                  <a:pt x="396" y="111"/>
                  <a:pt x="402" y="107"/>
                </a:cubicBezTo>
                <a:cubicBezTo>
                  <a:pt x="401" y="106"/>
                  <a:pt x="401" y="106"/>
                  <a:pt x="401" y="106"/>
                </a:cubicBezTo>
                <a:cubicBezTo>
                  <a:pt x="403" y="106"/>
                  <a:pt x="401" y="104"/>
                  <a:pt x="401" y="102"/>
                </a:cubicBezTo>
                <a:cubicBezTo>
                  <a:pt x="399" y="101"/>
                  <a:pt x="403" y="98"/>
                  <a:pt x="400" y="98"/>
                </a:cubicBezTo>
                <a:cubicBezTo>
                  <a:pt x="401" y="97"/>
                  <a:pt x="402" y="97"/>
                  <a:pt x="401" y="95"/>
                </a:cubicBezTo>
                <a:cubicBezTo>
                  <a:pt x="398" y="94"/>
                  <a:pt x="396" y="91"/>
                  <a:pt x="393" y="89"/>
                </a:cubicBezTo>
                <a:cubicBezTo>
                  <a:pt x="400" y="88"/>
                  <a:pt x="400" y="88"/>
                  <a:pt x="400" y="88"/>
                </a:cubicBezTo>
                <a:cubicBezTo>
                  <a:pt x="399" y="86"/>
                  <a:pt x="395" y="87"/>
                  <a:pt x="393" y="85"/>
                </a:cubicBezTo>
                <a:cubicBezTo>
                  <a:pt x="394" y="82"/>
                  <a:pt x="398" y="84"/>
                  <a:pt x="400" y="84"/>
                </a:cubicBezTo>
                <a:cubicBezTo>
                  <a:pt x="398" y="81"/>
                  <a:pt x="395" y="83"/>
                  <a:pt x="393" y="80"/>
                </a:cubicBezTo>
                <a:cubicBezTo>
                  <a:pt x="396" y="79"/>
                  <a:pt x="401" y="81"/>
                  <a:pt x="403" y="78"/>
                </a:cubicBezTo>
                <a:cubicBezTo>
                  <a:pt x="399" y="75"/>
                  <a:pt x="399" y="75"/>
                  <a:pt x="399" y="75"/>
                </a:cubicBezTo>
                <a:cubicBezTo>
                  <a:pt x="401" y="73"/>
                  <a:pt x="401" y="73"/>
                  <a:pt x="401" y="73"/>
                </a:cubicBezTo>
                <a:cubicBezTo>
                  <a:pt x="399" y="72"/>
                  <a:pt x="397" y="71"/>
                  <a:pt x="397" y="69"/>
                </a:cubicBezTo>
                <a:cubicBezTo>
                  <a:pt x="399" y="68"/>
                  <a:pt x="401" y="68"/>
                  <a:pt x="403" y="67"/>
                </a:cubicBezTo>
                <a:cubicBezTo>
                  <a:pt x="401" y="63"/>
                  <a:pt x="405" y="55"/>
                  <a:pt x="400" y="52"/>
                </a:cubicBezTo>
                <a:cubicBezTo>
                  <a:pt x="400" y="51"/>
                  <a:pt x="399" y="50"/>
                  <a:pt x="400" y="49"/>
                </a:cubicBezTo>
                <a:cubicBezTo>
                  <a:pt x="401" y="49"/>
                  <a:pt x="401" y="49"/>
                  <a:pt x="401" y="49"/>
                </a:cubicBezTo>
                <a:cubicBezTo>
                  <a:pt x="397" y="47"/>
                  <a:pt x="397" y="47"/>
                  <a:pt x="397" y="47"/>
                </a:cubicBezTo>
                <a:cubicBezTo>
                  <a:pt x="397" y="43"/>
                  <a:pt x="400" y="45"/>
                  <a:pt x="402" y="44"/>
                </a:cubicBezTo>
                <a:cubicBezTo>
                  <a:pt x="397" y="39"/>
                  <a:pt x="389" y="41"/>
                  <a:pt x="383" y="37"/>
                </a:cubicBezTo>
                <a:cubicBezTo>
                  <a:pt x="391" y="36"/>
                  <a:pt x="399" y="40"/>
                  <a:pt x="407" y="38"/>
                </a:cubicBezTo>
                <a:cubicBezTo>
                  <a:pt x="408" y="34"/>
                  <a:pt x="404" y="34"/>
                  <a:pt x="403" y="31"/>
                </a:cubicBezTo>
                <a:cubicBezTo>
                  <a:pt x="400" y="30"/>
                  <a:pt x="397" y="30"/>
                  <a:pt x="395" y="28"/>
                </a:cubicBezTo>
                <a:cubicBezTo>
                  <a:pt x="398" y="27"/>
                  <a:pt x="403" y="29"/>
                  <a:pt x="406" y="29"/>
                </a:cubicBezTo>
                <a:cubicBezTo>
                  <a:pt x="406" y="29"/>
                  <a:pt x="407" y="29"/>
                  <a:pt x="407" y="28"/>
                </a:cubicBezTo>
                <a:cubicBezTo>
                  <a:pt x="404" y="27"/>
                  <a:pt x="409" y="21"/>
                  <a:pt x="404" y="22"/>
                </a:cubicBezTo>
                <a:cubicBezTo>
                  <a:pt x="405" y="17"/>
                  <a:pt x="402" y="15"/>
                  <a:pt x="399" y="14"/>
                </a:cubicBezTo>
                <a:cubicBezTo>
                  <a:pt x="381" y="10"/>
                  <a:pt x="381" y="10"/>
                  <a:pt x="381" y="10"/>
                </a:cubicBezTo>
                <a:cubicBezTo>
                  <a:pt x="295" y="9"/>
                  <a:pt x="295" y="9"/>
                  <a:pt x="295" y="9"/>
                </a:cubicBezTo>
                <a:cubicBezTo>
                  <a:pt x="272" y="10"/>
                  <a:pt x="249" y="10"/>
                  <a:pt x="228" y="7"/>
                </a:cubicBezTo>
                <a:cubicBezTo>
                  <a:pt x="227" y="6"/>
                  <a:pt x="227" y="6"/>
                  <a:pt x="227" y="6"/>
                </a:cubicBezTo>
                <a:cubicBezTo>
                  <a:pt x="214" y="8"/>
                  <a:pt x="203" y="0"/>
                  <a:pt x="191" y="6"/>
                </a:cubicBezTo>
                <a:cubicBezTo>
                  <a:pt x="192" y="6"/>
                  <a:pt x="192" y="6"/>
                  <a:pt x="192" y="6"/>
                </a:cubicBezTo>
                <a:cubicBezTo>
                  <a:pt x="191" y="7"/>
                  <a:pt x="191" y="7"/>
                  <a:pt x="191" y="7"/>
                </a:cubicBezTo>
                <a:cubicBezTo>
                  <a:pt x="179" y="6"/>
                  <a:pt x="167" y="4"/>
                  <a:pt x="154" y="5"/>
                </a:cubicBezTo>
                <a:cubicBezTo>
                  <a:pt x="146" y="5"/>
                  <a:pt x="137" y="7"/>
                  <a:pt x="128" y="6"/>
                </a:cubicBezTo>
                <a:cubicBezTo>
                  <a:pt x="125" y="4"/>
                  <a:pt x="120" y="3"/>
                  <a:pt x="116" y="3"/>
                </a:cubicBezTo>
                <a:cubicBezTo>
                  <a:pt x="111" y="2"/>
                  <a:pt x="106" y="2"/>
                  <a:pt x="101" y="4"/>
                </a:cubicBezTo>
                <a:cubicBezTo>
                  <a:pt x="104" y="6"/>
                  <a:pt x="104" y="6"/>
                  <a:pt x="104" y="6"/>
                </a:cubicBezTo>
                <a:cubicBezTo>
                  <a:pt x="97" y="9"/>
                  <a:pt x="93" y="0"/>
                  <a:pt x="86" y="4"/>
                </a:cubicBezTo>
                <a:cubicBezTo>
                  <a:pt x="84" y="5"/>
                  <a:pt x="84" y="5"/>
                  <a:pt x="84" y="5"/>
                </a:cubicBezTo>
                <a:cubicBezTo>
                  <a:pt x="88" y="8"/>
                  <a:pt x="94" y="6"/>
                  <a:pt x="98" y="8"/>
                </a:cubicBezTo>
                <a:cubicBezTo>
                  <a:pt x="74" y="7"/>
                  <a:pt x="49" y="10"/>
                  <a:pt x="25" y="13"/>
                </a:cubicBezTo>
                <a:cubicBezTo>
                  <a:pt x="17" y="13"/>
                  <a:pt x="7" y="14"/>
                  <a:pt x="2" y="22"/>
                </a:cubicBezTo>
                <a:cubicBezTo>
                  <a:pt x="4" y="23"/>
                  <a:pt x="6" y="20"/>
                  <a:pt x="8" y="23"/>
                </a:cubicBezTo>
                <a:cubicBezTo>
                  <a:pt x="7" y="27"/>
                  <a:pt x="2" y="25"/>
                  <a:pt x="3" y="29"/>
                </a:cubicBezTo>
                <a:cubicBezTo>
                  <a:pt x="0" y="30"/>
                  <a:pt x="0" y="30"/>
                  <a:pt x="0" y="30"/>
                </a:cubicBezTo>
                <a:cubicBezTo>
                  <a:pt x="2" y="34"/>
                  <a:pt x="7" y="30"/>
                  <a:pt x="9" y="34"/>
                </a:cubicBezTo>
                <a:cubicBezTo>
                  <a:pt x="7" y="36"/>
                  <a:pt x="4" y="34"/>
                  <a:pt x="1" y="36"/>
                </a:cubicBezTo>
                <a:close/>
                <a:moveTo>
                  <a:pt x="372" y="36"/>
                </a:moveTo>
                <a:cubicBezTo>
                  <a:pt x="372" y="35"/>
                  <a:pt x="372" y="35"/>
                  <a:pt x="372" y="35"/>
                </a:cubicBezTo>
                <a:cubicBezTo>
                  <a:pt x="374" y="36"/>
                  <a:pt x="376" y="36"/>
                  <a:pt x="379" y="36"/>
                </a:cubicBezTo>
                <a:cubicBezTo>
                  <a:pt x="380" y="38"/>
                  <a:pt x="382" y="38"/>
                  <a:pt x="383" y="38"/>
                </a:cubicBezTo>
                <a:cubicBezTo>
                  <a:pt x="379" y="38"/>
                  <a:pt x="375" y="38"/>
                  <a:pt x="372" y="36"/>
                </a:cubicBezTo>
                <a:close/>
                <a:moveTo>
                  <a:pt x="360" y="14"/>
                </a:moveTo>
                <a:cubicBezTo>
                  <a:pt x="373" y="14"/>
                  <a:pt x="373" y="14"/>
                  <a:pt x="373" y="14"/>
                </a:cubicBezTo>
                <a:cubicBezTo>
                  <a:pt x="383" y="15"/>
                  <a:pt x="383" y="15"/>
                  <a:pt x="383" y="15"/>
                </a:cubicBezTo>
                <a:lnTo>
                  <a:pt x="360" y="14"/>
                </a:lnTo>
                <a:close/>
                <a:moveTo>
                  <a:pt x="315" y="47"/>
                </a:moveTo>
                <a:cubicBezTo>
                  <a:pt x="336" y="47"/>
                  <a:pt x="336" y="47"/>
                  <a:pt x="336" y="47"/>
                </a:cubicBezTo>
                <a:cubicBezTo>
                  <a:pt x="343" y="46"/>
                  <a:pt x="350" y="46"/>
                  <a:pt x="358" y="46"/>
                </a:cubicBezTo>
                <a:cubicBezTo>
                  <a:pt x="336" y="47"/>
                  <a:pt x="336" y="47"/>
                  <a:pt x="336" y="47"/>
                </a:cubicBezTo>
                <a:cubicBezTo>
                  <a:pt x="329" y="47"/>
                  <a:pt x="322" y="47"/>
                  <a:pt x="315" y="47"/>
                </a:cubicBezTo>
                <a:close/>
                <a:moveTo>
                  <a:pt x="107" y="7"/>
                </a:moveTo>
                <a:cubicBezTo>
                  <a:pt x="108" y="6"/>
                  <a:pt x="109" y="7"/>
                  <a:pt x="110" y="8"/>
                </a:cubicBezTo>
                <a:cubicBezTo>
                  <a:pt x="107" y="8"/>
                  <a:pt x="107" y="8"/>
                  <a:pt x="107" y="8"/>
                </a:cubicBezTo>
                <a:lnTo>
                  <a:pt x="107" y="7"/>
                </a:lnTo>
                <a:close/>
              </a:path>
            </a:pathLst>
          </a:custGeom>
          <a:solidFill>
            <a:schemeClr val="accent1"/>
          </a:solidFill>
          <a:ln w="9525">
            <a:noFill/>
            <a:round/>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zh-CN" altLang="en-US" sz="2800" b="1" dirty="0">
                <a:solidFill>
                  <a:srgbClr val="FFC000"/>
                </a:solidFill>
                <a:latin typeface="腾祥嘉丽准粗圆简" panose="01010104010101010101" pitchFamily="2" charset="-122"/>
                <a:ea typeface="腾祥嘉丽准粗圆简" panose="01010104010101010101" pitchFamily="2" charset="-122"/>
              </a:rPr>
              <a:t>肆：</a:t>
            </a:r>
            <a:r>
              <a:rPr lang="zh-CN" altLang="en-US" sz="2800" b="1" dirty="0">
                <a:solidFill>
                  <a:srgbClr val="FF0000"/>
                </a:solidFill>
                <a:latin typeface="腾祥嘉丽准粗圆简" panose="01010104010101010101" pitchFamily="2" charset="-122"/>
                <a:ea typeface="腾祥嘉丽准粗圆简" panose="01010104010101010101" pitchFamily="2" charset="-122"/>
              </a:rPr>
              <a:t>知识梳理</a:t>
            </a:r>
            <a:endParaRPr lang="zh-CN" altLang="en-US" sz="2800" b="1" dirty="0">
              <a:solidFill>
                <a:srgbClr val="FF0000"/>
              </a:solidFill>
              <a:latin typeface="腾祥嘉丽准粗圆简" panose="01010104010101010101" pitchFamily="2" charset="-122"/>
              <a:ea typeface="腾祥嘉丽准粗圆简" panose="0101010401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par>
                          <p:cTn id="31" fill="hold">
                            <p:stCondLst>
                              <p:cond delay="0"/>
                            </p:stCondLst>
                            <p:childTnLst>
                              <p:par>
                                <p:cTn id="32" presetID="16" presetClass="entr" presetSubtype="21"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18" grpId="0" bldLvl="0" animBg="1"/>
      <p:bldP spid="10" grpId="0" bldLvl="0" animBg="1"/>
      <p:bldP spid="28" grpId="0" bldLvl="0" animBg="1"/>
      <p:bldP spid="29" grpId="0" bldLvl="0" animBg="1"/>
      <p:bldP spid="30" grpId="0" bldLvl="0" animBg="1"/>
      <p:bldP spid="6"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p:nvPr>
            <p:custDataLst>
              <p:tags r:id="rId1"/>
            </p:custDataLst>
          </p:nvPr>
        </p:nvGraphicFramePr>
        <p:xfrm>
          <a:off x="879687" y="1211792"/>
          <a:ext cx="10155555" cy="5283835"/>
        </p:xfrm>
        <a:graphic>
          <a:graphicData uri="http://schemas.openxmlformats.org/drawingml/2006/table">
            <a:tbl>
              <a:tblPr firstRow="1" bandRow="1">
                <a:tableStyleId>{5940675A-B579-460E-94D1-54222C63F5DA}</a:tableStyleId>
              </a:tblPr>
              <a:tblGrid>
                <a:gridCol w="934085"/>
                <a:gridCol w="3899535"/>
                <a:gridCol w="5321935"/>
              </a:tblGrid>
              <a:tr h="348615">
                <a:tc>
                  <a:txBody>
                    <a:bodyPr/>
                    <a:p>
                      <a:pPr marL="0" indent="0" algn="ctr" eaLnBrk="1" fontAlgn="auto" latinLnBrk="0" hangingPunct="1">
                        <a:lnSpc>
                          <a:spcPct val="150000"/>
                        </a:lnSpc>
                        <a:buNone/>
                      </a:pPr>
                      <a:r>
                        <a:rPr lang="en-US" sz="2135" b="1">
                          <a:solidFill>
                            <a:srgbClr val="FFFFFF"/>
                          </a:solidFill>
                          <a:latin typeface="楷体" panose="02010609060101010101" pitchFamily="49" charset="-122"/>
                          <a:ea typeface="楷体" panose="02010609060101010101" pitchFamily="49" charset="-122"/>
                          <a:cs typeface="宋体" panose="02010600030101010101" pitchFamily="2" charset="-122"/>
                        </a:rPr>
                        <a:t>时间</a:t>
                      </a:r>
                      <a:endParaRPr lang="en-US" altLang="en-US" sz="2135" b="1">
                        <a:solidFill>
                          <a:srgbClr val="FFFFFF"/>
                        </a:solidFill>
                        <a:latin typeface="楷体" panose="02010609060101010101" pitchFamily="49" charset="-122"/>
                        <a:ea typeface="楷体" panose="02010609060101010101" pitchFamily="49" charset="-122"/>
                        <a:cs typeface="宋体" panose="02010600030101010101" pitchFamily="2" charset="-122"/>
                      </a:endParaRPr>
                    </a:p>
                  </a:txBody>
                  <a:tcPr marT="0" marB="0" vert="horz" anchor="t">
                    <a:lnL>
                      <a:noFill/>
                    </a:lnL>
                    <a:lnR>
                      <a:noFill/>
                    </a:lnR>
                    <a:lnT>
                      <a:noFill/>
                    </a:lnT>
                    <a:lnB>
                      <a:noFill/>
                    </a:lnB>
                    <a:lnTlToBr>
                      <a:noFill/>
                    </a:lnTlToBr>
                    <a:lnBlToTr>
                      <a:noFill/>
                    </a:lnBlToTr>
                    <a:solidFill>
                      <a:srgbClr val="595959"/>
                    </a:solidFill>
                  </a:tcPr>
                </a:tc>
                <a:tc>
                  <a:txBody>
                    <a:bodyPr/>
                    <a:p>
                      <a:pPr marL="0" indent="0" algn="ctr" eaLnBrk="1" fontAlgn="auto" latinLnBrk="0" hangingPunct="1">
                        <a:lnSpc>
                          <a:spcPct val="150000"/>
                        </a:lnSpc>
                        <a:buNone/>
                      </a:pPr>
                      <a:r>
                        <a:rPr lang="en-US" sz="2400" b="1">
                          <a:solidFill>
                            <a:srgbClr val="FFFF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宋体" panose="02010600030101010101" pitchFamily="2" charset="-122"/>
                        </a:rPr>
                        <a:t>改革开放前</a:t>
                      </a:r>
                      <a:endParaRPr lang="en-US" altLang="en-US" sz="2400" b="1">
                        <a:solidFill>
                          <a:srgbClr val="FFFF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宋体" panose="02010600030101010101" pitchFamily="2" charset="-122"/>
                      </a:endParaRPr>
                    </a:p>
                  </a:txBody>
                  <a:tcPr marT="0" marB="0" vert="horz" anchor="t">
                    <a:lnL>
                      <a:noFill/>
                    </a:lnL>
                    <a:lnR>
                      <a:noFill/>
                    </a:lnR>
                    <a:lnT>
                      <a:noFill/>
                    </a:lnT>
                    <a:lnB>
                      <a:noFill/>
                    </a:lnB>
                    <a:lnTlToBr>
                      <a:noFill/>
                    </a:lnTlToBr>
                    <a:lnBlToTr>
                      <a:noFill/>
                    </a:lnBlToTr>
                    <a:solidFill>
                      <a:srgbClr val="E29A9A"/>
                    </a:solidFill>
                  </a:tcPr>
                </a:tc>
                <a:tc>
                  <a:txBody>
                    <a:bodyPr/>
                    <a:p>
                      <a:pPr marL="0" indent="0" algn="ctr" eaLnBrk="1" fontAlgn="auto" latinLnBrk="0" hangingPunct="1">
                        <a:lnSpc>
                          <a:spcPct val="150000"/>
                        </a:lnSpc>
                        <a:buNone/>
                      </a:pPr>
                      <a:r>
                        <a:rPr lang="en-US" sz="2400" b="1">
                          <a:solidFill>
                            <a:srgbClr val="FFFF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宋体" panose="02010600030101010101" pitchFamily="2" charset="-122"/>
                        </a:rPr>
                        <a:t>改革开放后</a:t>
                      </a:r>
                      <a:endParaRPr lang="en-US" altLang="en-US" sz="2400" b="1">
                        <a:solidFill>
                          <a:srgbClr val="FFFF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宋体" panose="02010600030101010101" pitchFamily="2" charset="-122"/>
                      </a:endParaRPr>
                    </a:p>
                  </a:txBody>
                  <a:tcPr marT="0" marB="0" vert="horz" anchor="t">
                    <a:lnL>
                      <a:noFill/>
                    </a:lnL>
                    <a:lnR>
                      <a:noFill/>
                    </a:lnR>
                    <a:lnT>
                      <a:noFill/>
                    </a:lnT>
                    <a:lnB>
                      <a:noFill/>
                    </a:lnB>
                    <a:lnTlToBr>
                      <a:noFill/>
                    </a:lnTlToBr>
                    <a:lnBlToTr>
                      <a:noFill/>
                    </a:lnBlToTr>
                    <a:solidFill>
                      <a:srgbClr val="DFBBB3"/>
                    </a:solidFill>
                  </a:tcPr>
                </a:tc>
              </a:tr>
              <a:tr h="561340">
                <a:tc>
                  <a:txBody>
                    <a:bodyPr/>
                    <a:p>
                      <a:pPr marL="0" indent="0" algn="ctr" eaLnBrk="1" fontAlgn="auto" latinLnBrk="0" hangingPunct="1">
                        <a:lnSpc>
                          <a:spcPct val="100000"/>
                        </a:lnSpc>
                        <a:buNone/>
                      </a:pPr>
                      <a:r>
                        <a:rPr lang="en-US" sz="2135" b="1">
                          <a:solidFill>
                            <a:srgbClr val="404040"/>
                          </a:solidFill>
                          <a:latin typeface="楷体" panose="02010609060101010101" pitchFamily="49" charset="-122"/>
                          <a:ea typeface="楷体" panose="02010609060101010101" pitchFamily="49" charset="-122"/>
                          <a:cs typeface="宋体" panose="02010600030101010101" pitchFamily="2" charset="-122"/>
                        </a:rPr>
                        <a:t>原因</a:t>
                      </a:r>
                      <a:endParaRPr lang="en-US" altLang="en-US" sz="2135" b="1">
                        <a:solidFill>
                          <a:srgbClr val="404040"/>
                        </a:solidFill>
                        <a:latin typeface="楷体" panose="02010609060101010101" pitchFamily="49" charset="-122"/>
                        <a:ea typeface="楷体" panose="02010609060101010101" pitchFamily="49" charset="-122"/>
                        <a:cs typeface="宋体" panose="02010600030101010101" pitchFamily="2" charset="-122"/>
                      </a:endParaRPr>
                    </a:p>
                  </a:txBody>
                  <a:tcPr marT="0" marB="0" vert="horz" anchor="t">
                    <a:lnL>
                      <a:noFill/>
                    </a:lnL>
                    <a:lnR w="12700">
                      <a:solidFill>
                        <a:srgbClr val="D9D9D9"/>
                      </a:solidFill>
                      <a:prstDash val="solid"/>
                    </a:lnR>
                    <a:lnT>
                      <a:noFill/>
                    </a:lnT>
                    <a:lnB>
                      <a:noFill/>
                    </a:lnB>
                    <a:lnTlToBr>
                      <a:noFill/>
                    </a:lnTlToBr>
                    <a:lnBlToTr>
                      <a:noFill/>
                    </a:lnBlToTr>
                    <a:solidFill>
                      <a:srgbClr val="FFFFFF">
                        <a:alpha val="75000"/>
                      </a:srgbClr>
                    </a:solidFill>
                  </a:tcPr>
                </a:tc>
                <a:tc>
                  <a:txBody>
                    <a:bodyPr/>
                    <a:p>
                      <a:pPr marL="0" indent="0" algn="l" eaLnBrk="1" fontAlgn="auto" latinLnBrk="0" hangingPunct="1">
                        <a:lnSpc>
                          <a:spcPct val="100000"/>
                        </a:lnSpc>
                        <a:buNone/>
                      </a:pPr>
                      <a:endParaRPr lang="en-US" altLang="en-US" sz="2135" b="0">
                        <a:solidFill>
                          <a:srgbClr val="404040"/>
                        </a:solidFill>
                        <a:latin typeface="楷体" panose="02010609060101010101" pitchFamily="49" charset="-122"/>
                        <a:ea typeface="楷体" panose="02010609060101010101" pitchFamily="49" charset="-122"/>
                        <a:cs typeface="宋体" panose="02010600030101010101" pitchFamily="2" charset="-122"/>
                      </a:endParaRPr>
                    </a:p>
                  </a:txBody>
                  <a:tcPr marT="0" marB="0" vert="horz" anchor="t">
                    <a:lnL w="12700">
                      <a:solidFill>
                        <a:srgbClr val="D9D9D9"/>
                      </a:solidFill>
                      <a:prstDash val="solid"/>
                    </a:lnL>
                    <a:lnR w="6350">
                      <a:solidFill>
                        <a:srgbClr val="D9D9D9"/>
                      </a:solidFill>
                      <a:prstDash val="solid"/>
                    </a:lnR>
                    <a:lnT>
                      <a:noFill/>
                    </a:lnT>
                    <a:lnB>
                      <a:noFill/>
                    </a:lnB>
                    <a:lnTlToBr>
                      <a:noFill/>
                    </a:lnTlToBr>
                    <a:lnBlToTr>
                      <a:noFill/>
                    </a:lnBlToTr>
                    <a:solidFill>
                      <a:srgbClr val="FFFFFF">
                        <a:alpha val="75000"/>
                      </a:srgbClr>
                    </a:solidFill>
                  </a:tcPr>
                </a:tc>
                <a:tc>
                  <a:txBody>
                    <a:bodyPr/>
                    <a:p>
                      <a:pPr marL="0" indent="0" algn="l" eaLnBrk="1" fontAlgn="auto" latinLnBrk="0" hangingPunct="1">
                        <a:lnSpc>
                          <a:spcPct val="100000"/>
                        </a:lnSpc>
                        <a:buNone/>
                      </a:pPr>
                      <a:endParaRPr lang="en-US" altLang="en-US" sz="2135" b="0">
                        <a:solidFill>
                          <a:srgbClr val="404040"/>
                        </a:solidFill>
                        <a:latin typeface="楷体" panose="02010609060101010101" pitchFamily="49" charset="-122"/>
                        <a:ea typeface="楷体" panose="02010609060101010101" pitchFamily="49" charset="-122"/>
                        <a:cs typeface="宋体" panose="02010600030101010101" pitchFamily="2" charset="-122"/>
                      </a:endParaRPr>
                    </a:p>
                  </a:txBody>
                  <a:tcPr marT="0" marB="0" vert="horz" anchor="t">
                    <a:lnL w="6350">
                      <a:solidFill>
                        <a:srgbClr val="D9D9D9"/>
                      </a:solidFill>
                      <a:prstDash val="solid"/>
                    </a:lnL>
                    <a:lnR>
                      <a:noFill/>
                    </a:lnR>
                    <a:lnT>
                      <a:noFill/>
                    </a:lnT>
                    <a:lnB>
                      <a:noFill/>
                    </a:lnB>
                    <a:lnTlToBr>
                      <a:noFill/>
                    </a:lnTlToBr>
                    <a:lnBlToTr>
                      <a:noFill/>
                    </a:lnBlToTr>
                    <a:solidFill>
                      <a:srgbClr val="FFFFFF">
                        <a:alpha val="75000"/>
                      </a:srgbClr>
                    </a:solidFill>
                  </a:tcPr>
                </a:tc>
              </a:tr>
              <a:tr h="754380">
                <a:tc>
                  <a:txBody>
                    <a:bodyPr/>
                    <a:p>
                      <a:pPr marL="0" indent="0" algn="ctr" eaLnBrk="1" fontAlgn="auto" latinLnBrk="0" hangingPunct="1">
                        <a:lnSpc>
                          <a:spcPct val="150000"/>
                        </a:lnSpc>
                        <a:buNone/>
                      </a:pPr>
                      <a:r>
                        <a:rPr lang="en-US" sz="2135" b="1">
                          <a:solidFill>
                            <a:srgbClr val="404040"/>
                          </a:solidFill>
                          <a:latin typeface="楷体" panose="02010609060101010101" pitchFamily="49" charset="-122"/>
                          <a:ea typeface="楷体" panose="02010609060101010101" pitchFamily="49" charset="-122"/>
                          <a:cs typeface="宋体" panose="02010600030101010101" pitchFamily="2" charset="-122"/>
                        </a:rPr>
                        <a:t>衣</a:t>
                      </a:r>
                      <a:endParaRPr lang="en-US" altLang="en-US" sz="2135" b="1">
                        <a:solidFill>
                          <a:srgbClr val="404040"/>
                        </a:solidFill>
                        <a:latin typeface="楷体" panose="02010609060101010101" pitchFamily="49" charset="-122"/>
                        <a:ea typeface="楷体" panose="02010609060101010101" pitchFamily="49" charset="-122"/>
                        <a:cs typeface="宋体" panose="02010600030101010101" pitchFamily="2" charset="-122"/>
                      </a:endParaRPr>
                    </a:p>
                  </a:txBody>
                  <a:tcPr marT="0" marB="0" vert="horz" anchor="t">
                    <a:lnL>
                      <a:noFill/>
                    </a:lnL>
                    <a:lnR w="12700">
                      <a:solidFill>
                        <a:srgbClr val="D9D9D9"/>
                      </a:solidFill>
                      <a:prstDash val="solid"/>
                    </a:lnR>
                    <a:lnT>
                      <a:noFill/>
                    </a:lnT>
                    <a:lnB>
                      <a:noFill/>
                    </a:lnB>
                    <a:lnTlToBr>
                      <a:noFill/>
                    </a:lnTlToBr>
                    <a:lnBlToTr>
                      <a:noFill/>
                    </a:lnBlToTr>
                    <a:solidFill>
                      <a:srgbClr val="F2F2F2">
                        <a:alpha val="75000"/>
                      </a:srgbClr>
                    </a:solidFill>
                  </a:tcPr>
                </a:tc>
                <a:tc>
                  <a:txBody>
                    <a:bodyPr/>
                    <a:p>
                      <a:pPr marL="0" indent="0" algn="l" eaLnBrk="1" fontAlgn="auto" latinLnBrk="0" hangingPunct="1">
                        <a:lnSpc>
                          <a:spcPct val="100000"/>
                        </a:lnSpc>
                        <a:buNone/>
                      </a:pPr>
                      <a:endParaRPr lang="en-US" altLang="en-US" sz="2135" b="0">
                        <a:solidFill>
                          <a:srgbClr val="404040"/>
                        </a:solidFill>
                        <a:latin typeface="楷体" panose="02010609060101010101" pitchFamily="49" charset="-122"/>
                        <a:ea typeface="楷体" panose="02010609060101010101" pitchFamily="49" charset="-122"/>
                        <a:cs typeface="宋体" panose="02010600030101010101" pitchFamily="2" charset="-122"/>
                      </a:endParaRPr>
                    </a:p>
                  </a:txBody>
                  <a:tcPr marT="0" marB="0" vert="horz" anchor="t">
                    <a:lnL w="12700">
                      <a:solidFill>
                        <a:srgbClr val="D9D9D9"/>
                      </a:solidFill>
                      <a:prstDash val="solid"/>
                    </a:lnL>
                    <a:lnR w="6350">
                      <a:solidFill>
                        <a:srgbClr val="D9D9D9"/>
                      </a:solidFill>
                      <a:prstDash val="solid"/>
                    </a:lnR>
                    <a:lnT>
                      <a:noFill/>
                    </a:lnT>
                    <a:lnB>
                      <a:noFill/>
                    </a:lnB>
                    <a:lnTlToBr>
                      <a:noFill/>
                    </a:lnTlToBr>
                    <a:lnBlToTr>
                      <a:noFill/>
                    </a:lnBlToTr>
                    <a:solidFill>
                      <a:srgbClr val="F2F2F2">
                        <a:alpha val="75000"/>
                      </a:srgbClr>
                    </a:solidFill>
                  </a:tcPr>
                </a:tc>
                <a:tc>
                  <a:txBody>
                    <a:bodyPr/>
                    <a:p>
                      <a:pPr marL="0" indent="0" algn="l" eaLnBrk="1" fontAlgn="auto" latinLnBrk="0" hangingPunct="1">
                        <a:lnSpc>
                          <a:spcPct val="100000"/>
                        </a:lnSpc>
                        <a:buNone/>
                      </a:pPr>
                      <a:endParaRPr lang="en-US" altLang="en-US" sz="2135" b="0">
                        <a:solidFill>
                          <a:srgbClr val="404040"/>
                        </a:solidFill>
                        <a:latin typeface="楷体" panose="02010609060101010101" pitchFamily="49" charset="-122"/>
                        <a:ea typeface="楷体" panose="02010609060101010101" pitchFamily="49" charset="-122"/>
                        <a:cs typeface="宋体" panose="02010600030101010101" pitchFamily="2" charset="-122"/>
                      </a:endParaRPr>
                    </a:p>
                  </a:txBody>
                  <a:tcPr marT="0" marB="0" vert="horz" anchor="t">
                    <a:lnL w="6350">
                      <a:solidFill>
                        <a:srgbClr val="D9D9D9"/>
                      </a:solidFill>
                      <a:prstDash val="solid"/>
                    </a:lnL>
                    <a:lnR>
                      <a:noFill/>
                    </a:lnR>
                    <a:lnT>
                      <a:noFill/>
                    </a:lnT>
                    <a:lnB>
                      <a:noFill/>
                    </a:lnB>
                    <a:lnTlToBr>
                      <a:noFill/>
                    </a:lnTlToBr>
                    <a:lnBlToTr>
                      <a:noFill/>
                    </a:lnBlToTr>
                    <a:solidFill>
                      <a:srgbClr val="F2F2F2">
                        <a:alpha val="75000"/>
                      </a:srgbClr>
                    </a:solidFill>
                  </a:tcPr>
                </a:tc>
              </a:tr>
              <a:tr h="721995">
                <a:tc>
                  <a:txBody>
                    <a:bodyPr/>
                    <a:p>
                      <a:pPr marL="0" indent="0" algn="ctr" eaLnBrk="1" fontAlgn="auto" latinLnBrk="0" hangingPunct="1">
                        <a:lnSpc>
                          <a:spcPct val="150000"/>
                        </a:lnSpc>
                        <a:buNone/>
                      </a:pPr>
                      <a:r>
                        <a:rPr lang="en-US" sz="2135" b="1">
                          <a:solidFill>
                            <a:srgbClr val="404040"/>
                          </a:solidFill>
                          <a:latin typeface="楷体" panose="02010609060101010101" pitchFamily="49" charset="-122"/>
                          <a:ea typeface="楷体" panose="02010609060101010101" pitchFamily="49" charset="-122"/>
                          <a:cs typeface="宋体" panose="02010600030101010101" pitchFamily="2" charset="-122"/>
                        </a:rPr>
                        <a:t>食</a:t>
                      </a:r>
                      <a:endParaRPr lang="en-US" altLang="en-US" sz="2135" b="1">
                        <a:solidFill>
                          <a:srgbClr val="404040"/>
                        </a:solidFill>
                        <a:latin typeface="楷体" panose="02010609060101010101" pitchFamily="49" charset="-122"/>
                        <a:ea typeface="楷体" panose="02010609060101010101" pitchFamily="49" charset="-122"/>
                        <a:cs typeface="宋体" panose="02010600030101010101" pitchFamily="2" charset="-122"/>
                      </a:endParaRPr>
                    </a:p>
                  </a:txBody>
                  <a:tcPr marT="0" marB="0" vert="horz" anchor="t">
                    <a:lnL>
                      <a:noFill/>
                    </a:lnL>
                    <a:lnR w="12700">
                      <a:solidFill>
                        <a:srgbClr val="D9D9D9"/>
                      </a:solidFill>
                      <a:prstDash val="solid"/>
                    </a:lnR>
                    <a:lnT>
                      <a:noFill/>
                    </a:lnT>
                    <a:lnB>
                      <a:noFill/>
                    </a:lnB>
                    <a:lnTlToBr>
                      <a:noFill/>
                    </a:lnTlToBr>
                    <a:lnBlToTr>
                      <a:noFill/>
                    </a:lnBlToTr>
                    <a:solidFill>
                      <a:srgbClr val="FFFFFF">
                        <a:alpha val="75000"/>
                      </a:srgbClr>
                    </a:solidFill>
                  </a:tcPr>
                </a:tc>
                <a:tc>
                  <a:txBody>
                    <a:bodyPr/>
                    <a:p>
                      <a:pPr marL="0" indent="0" algn="l" eaLnBrk="1" fontAlgn="auto" latinLnBrk="0" hangingPunct="1">
                        <a:lnSpc>
                          <a:spcPct val="100000"/>
                        </a:lnSpc>
                        <a:buNone/>
                      </a:pPr>
                      <a:endParaRPr lang="en-US" altLang="en-US" sz="2135" b="0">
                        <a:solidFill>
                          <a:srgbClr val="404040"/>
                        </a:solidFill>
                        <a:latin typeface="楷体" panose="02010609060101010101" pitchFamily="49" charset="-122"/>
                        <a:ea typeface="楷体" panose="02010609060101010101" pitchFamily="49" charset="-122"/>
                        <a:cs typeface="宋体" panose="02010600030101010101" pitchFamily="2" charset="-122"/>
                      </a:endParaRPr>
                    </a:p>
                  </a:txBody>
                  <a:tcPr marT="0" marB="0" vert="horz" anchor="t">
                    <a:lnL w="12700">
                      <a:solidFill>
                        <a:srgbClr val="D9D9D9"/>
                      </a:solidFill>
                      <a:prstDash val="solid"/>
                    </a:lnL>
                    <a:lnR w="6350">
                      <a:solidFill>
                        <a:srgbClr val="D9D9D9"/>
                      </a:solidFill>
                      <a:prstDash val="solid"/>
                    </a:lnR>
                    <a:lnT>
                      <a:noFill/>
                    </a:lnT>
                    <a:lnB>
                      <a:noFill/>
                    </a:lnB>
                    <a:lnTlToBr>
                      <a:noFill/>
                    </a:lnTlToBr>
                    <a:lnBlToTr>
                      <a:noFill/>
                    </a:lnBlToTr>
                    <a:solidFill>
                      <a:srgbClr val="FFFFFF">
                        <a:alpha val="75000"/>
                      </a:srgbClr>
                    </a:solidFill>
                  </a:tcPr>
                </a:tc>
                <a:tc>
                  <a:txBody>
                    <a:bodyPr/>
                    <a:p>
                      <a:pPr marL="0" indent="0" algn="l" eaLnBrk="1" fontAlgn="auto" latinLnBrk="0" hangingPunct="1">
                        <a:lnSpc>
                          <a:spcPct val="100000"/>
                        </a:lnSpc>
                        <a:buNone/>
                      </a:pPr>
                      <a:r>
                        <a:rPr lang="en-US" sz="2135" b="0">
                          <a:solidFill>
                            <a:srgbClr val="404040"/>
                          </a:solidFill>
                          <a:latin typeface="楷体" panose="02010609060101010101" pitchFamily="49" charset="-122"/>
                          <a:ea typeface="楷体" panose="02010609060101010101" pitchFamily="49" charset="-122"/>
                          <a:cs typeface="楷体" panose="02010609060101010101" pitchFamily="49" charset="-122"/>
                        </a:rPr>
                        <a:t> </a:t>
                      </a:r>
                      <a:endParaRPr lang="en-US" altLang="en-US" sz="2135" b="0">
                        <a:solidFill>
                          <a:srgbClr val="404040"/>
                        </a:solidFill>
                        <a:latin typeface="楷体" panose="02010609060101010101" pitchFamily="49" charset="-122"/>
                        <a:ea typeface="楷体" panose="02010609060101010101" pitchFamily="49" charset="-122"/>
                        <a:cs typeface="楷体" panose="02010609060101010101" pitchFamily="49" charset="-122"/>
                      </a:endParaRPr>
                    </a:p>
                  </a:txBody>
                  <a:tcPr marT="0" marB="0" vert="horz" anchor="t">
                    <a:lnL w="6350">
                      <a:solidFill>
                        <a:srgbClr val="D9D9D9"/>
                      </a:solidFill>
                      <a:prstDash val="solid"/>
                    </a:lnL>
                    <a:lnR>
                      <a:noFill/>
                    </a:lnR>
                    <a:lnT>
                      <a:noFill/>
                    </a:lnT>
                    <a:lnB>
                      <a:noFill/>
                    </a:lnB>
                    <a:lnTlToBr>
                      <a:noFill/>
                    </a:lnTlToBr>
                    <a:lnBlToTr>
                      <a:noFill/>
                    </a:lnBlToTr>
                    <a:solidFill>
                      <a:srgbClr val="FFFFFF">
                        <a:alpha val="75000"/>
                      </a:srgbClr>
                    </a:solidFill>
                  </a:tcPr>
                </a:tc>
              </a:tr>
              <a:tr h="825500">
                <a:tc>
                  <a:txBody>
                    <a:bodyPr/>
                    <a:p>
                      <a:pPr marL="0" indent="0" algn="ctr" eaLnBrk="1" fontAlgn="auto" latinLnBrk="0" hangingPunct="1">
                        <a:lnSpc>
                          <a:spcPct val="150000"/>
                        </a:lnSpc>
                        <a:buNone/>
                      </a:pPr>
                      <a:r>
                        <a:rPr lang="en-US" sz="2135" b="1">
                          <a:solidFill>
                            <a:srgbClr val="404040"/>
                          </a:solidFill>
                          <a:latin typeface="楷体" panose="02010609060101010101" pitchFamily="49" charset="-122"/>
                          <a:ea typeface="楷体" panose="02010609060101010101" pitchFamily="49" charset="-122"/>
                          <a:cs typeface="宋体" panose="02010600030101010101" pitchFamily="2" charset="-122"/>
                        </a:rPr>
                        <a:t>住</a:t>
                      </a:r>
                      <a:endParaRPr lang="en-US" altLang="en-US" sz="2135" b="1">
                        <a:solidFill>
                          <a:srgbClr val="404040"/>
                        </a:solidFill>
                        <a:latin typeface="楷体" panose="02010609060101010101" pitchFamily="49" charset="-122"/>
                        <a:ea typeface="楷体" panose="02010609060101010101" pitchFamily="49" charset="-122"/>
                        <a:cs typeface="宋体" panose="02010600030101010101" pitchFamily="2" charset="-122"/>
                      </a:endParaRPr>
                    </a:p>
                  </a:txBody>
                  <a:tcPr marT="0" marB="0" vert="horz" anchor="t">
                    <a:lnL>
                      <a:noFill/>
                    </a:lnL>
                    <a:lnR w="12700">
                      <a:solidFill>
                        <a:srgbClr val="D9D9D9"/>
                      </a:solidFill>
                      <a:prstDash val="solid"/>
                    </a:lnR>
                    <a:lnT>
                      <a:noFill/>
                    </a:lnT>
                    <a:lnB>
                      <a:noFill/>
                    </a:lnB>
                    <a:lnTlToBr>
                      <a:noFill/>
                    </a:lnTlToBr>
                    <a:lnBlToTr>
                      <a:noFill/>
                    </a:lnBlToTr>
                    <a:solidFill>
                      <a:srgbClr val="F2F2F2">
                        <a:alpha val="75000"/>
                      </a:srgbClr>
                    </a:solidFill>
                  </a:tcPr>
                </a:tc>
                <a:tc>
                  <a:txBody>
                    <a:bodyPr/>
                    <a:p>
                      <a:pPr marL="0" indent="0" algn="l" eaLnBrk="1" fontAlgn="auto" latinLnBrk="0" hangingPunct="1">
                        <a:lnSpc>
                          <a:spcPct val="100000"/>
                        </a:lnSpc>
                        <a:buNone/>
                      </a:pPr>
                      <a:r>
                        <a:rPr lang="en-US" sz="2135" b="0">
                          <a:solidFill>
                            <a:srgbClr val="404040"/>
                          </a:solidFill>
                          <a:latin typeface="楷体" panose="02010609060101010101" pitchFamily="49" charset="-122"/>
                          <a:ea typeface="楷体" panose="02010609060101010101" pitchFamily="49" charset="-122"/>
                          <a:cs typeface="楷体" panose="02010609060101010101" pitchFamily="49" charset="-122"/>
                        </a:rPr>
                        <a:t> </a:t>
                      </a:r>
                      <a:endParaRPr lang="en-US" altLang="en-US" sz="2135" b="0">
                        <a:solidFill>
                          <a:srgbClr val="404040"/>
                        </a:solidFill>
                        <a:latin typeface="楷体" panose="02010609060101010101" pitchFamily="49" charset="-122"/>
                        <a:ea typeface="楷体" panose="02010609060101010101" pitchFamily="49" charset="-122"/>
                        <a:cs typeface="楷体" panose="02010609060101010101" pitchFamily="49" charset="-122"/>
                      </a:endParaRPr>
                    </a:p>
                  </a:txBody>
                  <a:tcPr marT="0" marB="0" vert="horz" anchor="t">
                    <a:lnL w="12700">
                      <a:solidFill>
                        <a:srgbClr val="D9D9D9"/>
                      </a:solidFill>
                      <a:prstDash val="solid"/>
                    </a:lnL>
                    <a:lnR w="6350">
                      <a:solidFill>
                        <a:srgbClr val="D9D9D9"/>
                      </a:solidFill>
                      <a:prstDash val="solid"/>
                    </a:lnR>
                    <a:lnT>
                      <a:noFill/>
                    </a:lnT>
                    <a:lnB>
                      <a:noFill/>
                    </a:lnB>
                    <a:lnTlToBr>
                      <a:noFill/>
                    </a:lnTlToBr>
                    <a:lnBlToTr>
                      <a:noFill/>
                    </a:lnBlToTr>
                    <a:solidFill>
                      <a:srgbClr val="F2F2F2">
                        <a:alpha val="75000"/>
                      </a:srgbClr>
                    </a:solidFill>
                  </a:tcPr>
                </a:tc>
                <a:tc>
                  <a:txBody>
                    <a:bodyPr/>
                    <a:p>
                      <a:pPr marL="0" indent="0" algn="l" eaLnBrk="1" fontAlgn="auto" latinLnBrk="0" hangingPunct="1">
                        <a:lnSpc>
                          <a:spcPct val="100000"/>
                        </a:lnSpc>
                        <a:buNone/>
                      </a:pPr>
                      <a:endParaRPr lang="en-US" altLang="en-US" sz="2135" b="0">
                        <a:solidFill>
                          <a:srgbClr val="404040"/>
                        </a:solidFill>
                        <a:latin typeface="楷体" panose="02010609060101010101" pitchFamily="49" charset="-122"/>
                        <a:ea typeface="楷体" panose="02010609060101010101" pitchFamily="49" charset="-122"/>
                        <a:cs typeface="楷体" panose="02010609060101010101" pitchFamily="49" charset="-122"/>
                      </a:endParaRPr>
                    </a:p>
                  </a:txBody>
                  <a:tcPr marT="0" marB="0" vert="horz" anchor="t">
                    <a:lnL w="6350">
                      <a:solidFill>
                        <a:srgbClr val="D9D9D9"/>
                      </a:solidFill>
                      <a:prstDash val="solid"/>
                    </a:lnL>
                    <a:lnR>
                      <a:noFill/>
                    </a:lnR>
                    <a:lnT>
                      <a:noFill/>
                    </a:lnT>
                    <a:lnB>
                      <a:noFill/>
                    </a:lnB>
                    <a:lnTlToBr>
                      <a:noFill/>
                    </a:lnTlToBr>
                    <a:lnBlToTr>
                      <a:noFill/>
                    </a:lnBlToTr>
                    <a:solidFill>
                      <a:srgbClr val="F2F2F2">
                        <a:alpha val="75000"/>
                      </a:srgbClr>
                    </a:solidFill>
                  </a:tcPr>
                </a:tc>
              </a:tr>
              <a:tr h="590550">
                <a:tc>
                  <a:txBody>
                    <a:bodyPr/>
                    <a:p>
                      <a:pPr marL="0" indent="0" algn="ctr" eaLnBrk="1" fontAlgn="auto" latinLnBrk="0" hangingPunct="1">
                        <a:lnSpc>
                          <a:spcPct val="150000"/>
                        </a:lnSpc>
                        <a:buNone/>
                      </a:pPr>
                      <a:r>
                        <a:rPr lang="en-US" sz="2135" b="1">
                          <a:solidFill>
                            <a:srgbClr val="404040"/>
                          </a:solidFill>
                          <a:latin typeface="楷体" panose="02010609060101010101" pitchFamily="49" charset="-122"/>
                          <a:ea typeface="楷体" panose="02010609060101010101" pitchFamily="49" charset="-122"/>
                          <a:cs typeface="楷体" panose="02010609060101010101" pitchFamily="49" charset="-122"/>
                        </a:rPr>
                        <a:t>行</a:t>
                      </a:r>
                      <a:endParaRPr lang="en-US" altLang="en-US" sz="2135" b="1">
                        <a:solidFill>
                          <a:srgbClr val="404040"/>
                        </a:solidFill>
                        <a:latin typeface="楷体" panose="02010609060101010101" pitchFamily="49" charset="-122"/>
                        <a:ea typeface="楷体" panose="02010609060101010101" pitchFamily="49" charset="-122"/>
                        <a:cs typeface="楷体" panose="02010609060101010101" pitchFamily="49" charset="-122"/>
                      </a:endParaRPr>
                    </a:p>
                  </a:txBody>
                  <a:tcPr marT="0" marB="0" vert="horz" anchor="t">
                    <a:lnL>
                      <a:noFill/>
                    </a:lnL>
                    <a:lnR w="12700">
                      <a:solidFill>
                        <a:srgbClr val="D9D9D9"/>
                      </a:solidFill>
                      <a:prstDash val="solid"/>
                    </a:lnR>
                    <a:lnT>
                      <a:noFill/>
                    </a:lnT>
                    <a:lnB>
                      <a:noFill/>
                    </a:lnB>
                    <a:lnTlToBr>
                      <a:noFill/>
                    </a:lnTlToBr>
                    <a:lnBlToTr>
                      <a:noFill/>
                    </a:lnBlToTr>
                    <a:solidFill>
                      <a:srgbClr val="FFFFFF">
                        <a:alpha val="75000"/>
                      </a:srgbClr>
                    </a:solidFill>
                  </a:tcPr>
                </a:tc>
                <a:tc>
                  <a:txBody>
                    <a:bodyPr/>
                    <a:p>
                      <a:pPr marL="0" indent="0" algn="l" eaLnBrk="1" fontAlgn="auto" latinLnBrk="0" hangingPunct="1">
                        <a:lnSpc>
                          <a:spcPct val="100000"/>
                        </a:lnSpc>
                        <a:buNone/>
                      </a:pPr>
                      <a:endParaRPr lang="en-US" altLang="en-US" sz="2135" b="0">
                        <a:solidFill>
                          <a:srgbClr val="404040"/>
                        </a:solidFill>
                        <a:latin typeface="楷体" panose="02010609060101010101" pitchFamily="49" charset="-122"/>
                        <a:ea typeface="楷体" panose="02010609060101010101" pitchFamily="49" charset="-122"/>
                        <a:cs typeface="楷体" panose="02010609060101010101" pitchFamily="49" charset="-122"/>
                      </a:endParaRPr>
                    </a:p>
                  </a:txBody>
                  <a:tcPr marT="0" marB="0" vert="horz" anchor="t">
                    <a:lnL w="12700">
                      <a:solidFill>
                        <a:srgbClr val="D9D9D9"/>
                      </a:solidFill>
                      <a:prstDash val="solid"/>
                    </a:lnL>
                    <a:lnR w="6350">
                      <a:solidFill>
                        <a:srgbClr val="D9D9D9"/>
                      </a:solidFill>
                      <a:prstDash val="solid"/>
                    </a:lnR>
                    <a:lnT>
                      <a:noFill/>
                    </a:lnT>
                    <a:lnB>
                      <a:noFill/>
                    </a:lnB>
                    <a:lnTlToBr>
                      <a:noFill/>
                    </a:lnTlToBr>
                    <a:lnBlToTr>
                      <a:noFill/>
                    </a:lnBlToTr>
                    <a:solidFill>
                      <a:srgbClr val="FFFFFF">
                        <a:alpha val="75000"/>
                      </a:srgbClr>
                    </a:solidFill>
                  </a:tcPr>
                </a:tc>
                <a:tc>
                  <a:txBody>
                    <a:bodyPr/>
                    <a:p>
                      <a:pPr marL="0" indent="0" algn="l" eaLnBrk="1" fontAlgn="auto" latinLnBrk="0" hangingPunct="1">
                        <a:lnSpc>
                          <a:spcPct val="100000"/>
                        </a:lnSpc>
                        <a:buNone/>
                      </a:pPr>
                      <a:endParaRPr lang="zh-CN" altLang="en-US" sz="2135" b="0" spc="-200">
                        <a:solidFill>
                          <a:srgbClr val="404040"/>
                        </a:solidFill>
                        <a:uFillTx/>
                        <a:latin typeface="楷体" panose="02010609060101010101" pitchFamily="49" charset="-122"/>
                        <a:ea typeface="楷体" panose="02010609060101010101" pitchFamily="49" charset="-122"/>
                        <a:cs typeface="宋体" panose="02010600030101010101" pitchFamily="2" charset="-122"/>
                        <a:sym typeface="+mn-ea"/>
                      </a:endParaRPr>
                    </a:p>
                  </a:txBody>
                  <a:tcPr marT="0" marB="0" vert="horz" anchor="t">
                    <a:lnL w="6350">
                      <a:solidFill>
                        <a:srgbClr val="D9D9D9"/>
                      </a:solidFill>
                      <a:prstDash val="solid"/>
                    </a:lnL>
                    <a:lnR>
                      <a:noFill/>
                    </a:lnR>
                    <a:lnT>
                      <a:noFill/>
                    </a:lnT>
                    <a:lnB>
                      <a:noFill/>
                    </a:lnB>
                    <a:lnTlToBr>
                      <a:noFill/>
                    </a:lnTlToBr>
                    <a:lnBlToTr>
                      <a:noFill/>
                    </a:lnBlToTr>
                    <a:solidFill>
                      <a:srgbClr val="FFFFFF">
                        <a:alpha val="75000"/>
                      </a:srgbClr>
                    </a:solidFill>
                  </a:tcPr>
                </a:tc>
              </a:tr>
              <a:tr h="1281430">
                <a:tc>
                  <a:txBody>
                    <a:bodyPr/>
                    <a:p>
                      <a:pPr marL="0" indent="0" algn="ctr" eaLnBrk="1" fontAlgn="auto" latinLnBrk="0" hangingPunct="1">
                        <a:lnSpc>
                          <a:spcPct val="150000"/>
                        </a:lnSpc>
                        <a:buNone/>
                      </a:pPr>
                      <a:r>
                        <a:rPr lang="zh-CN" altLang="en-US" sz="2135" b="1">
                          <a:solidFill>
                            <a:srgbClr val="404040"/>
                          </a:solidFill>
                          <a:latin typeface="楷体" panose="02010609060101010101" pitchFamily="49" charset="-122"/>
                          <a:ea typeface="楷体" panose="02010609060101010101" pitchFamily="49" charset="-122"/>
                          <a:cs typeface="宋体" panose="02010600030101010101" pitchFamily="2" charset="-122"/>
                          <a:sym typeface="+mn-ea"/>
                        </a:rPr>
                        <a:t>经济水平</a:t>
                      </a:r>
                      <a:endParaRPr lang="zh-CN" altLang="en-US" sz="2135" b="1">
                        <a:solidFill>
                          <a:srgbClr val="404040"/>
                        </a:solidFill>
                        <a:latin typeface="楷体" panose="02010609060101010101" pitchFamily="49" charset="-122"/>
                        <a:ea typeface="楷体" panose="02010609060101010101" pitchFamily="49" charset="-122"/>
                        <a:cs typeface="宋体" panose="02010600030101010101" pitchFamily="2" charset="-122"/>
                        <a:sym typeface="+mn-ea"/>
                      </a:endParaRPr>
                    </a:p>
                  </a:txBody>
                  <a:tcPr marT="0" marB="0" vert="horz" anchor="t">
                    <a:lnL>
                      <a:noFill/>
                    </a:lnL>
                    <a:lnR w="12700">
                      <a:solidFill>
                        <a:srgbClr val="D9D9D9"/>
                      </a:solidFill>
                      <a:prstDash val="solid"/>
                    </a:lnR>
                    <a:lnT>
                      <a:noFill/>
                    </a:lnT>
                    <a:lnB w="19050">
                      <a:solidFill>
                        <a:srgbClr val="595959"/>
                      </a:solidFill>
                      <a:prstDash val="solid"/>
                    </a:lnB>
                    <a:lnTlToBr>
                      <a:noFill/>
                    </a:lnTlToBr>
                    <a:lnBlToTr>
                      <a:noFill/>
                    </a:lnBlToTr>
                    <a:solidFill>
                      <a:srgbClr val="F2F2F2">
                        <a:alpha val="75000"/>
                      </a:srgbClr>
                    </a:solidFill>
                  </a:tcPr>
                </a:tc>
                <a:tc>
                  <a:txBody>
                    <a:bodyPr/>
                    <a:p>
                      <a:pPr marL="0" indent="0" algn="l" eaLnBrk="1" fontAlgn="auto" latinLnBrk="0" hangingPunct="1">
                        <a:lnSpc>
                          <a:spcPct val="100000"/>
                        </a:lnSpc>
                        <a:buNone/>
                      </a:pPr>
                      <a:endParaRPr lang="en-US" altLang="en-US" sz="2135" b="0">
                        <a:solidFill>
                          <a:srgbClr val="404040"/>
                        </a:solidFill>
                        <a:latin typeface="楷体" panose="02010609060101010101" pitchFamily="49" charset="-122"/>
                        <a:ea typeface="楷体" panose="02010609060101010101" pitchFamily="49" charset="-122"/>
                        <a:cs typeface="楷体" panose="02010609060101010101" pitchFamily="49" charset="-122"/>
                      </a:endParaRPr>
                    </a:p>
                  </a:txBody>
                  <a:tcPr marT="0" marB="0" vert="horz" anchor="t">
                    <a:lnL w="12700">
                      <a:solidFill>
                        <a:srgbClr val="D9D9D9"/>
                      </a:solidFill>
                      <a:prstDash val="solid"/>
                    </a:lnL>
                    <a:lnR w="6350">
                      <a:solidFill>
                        <a:srgbClr val="D9D9D9"/>
                      </a:solidFill>
                      <a:prstDash val="solid"/>
                    </a:lnR>
                    <a:lnT>
                      <a:noFill/>
                    </a:lnT>
                    <a:lnB w="19050">
                      <a:solidFill>
                        <a:srgbClr val="595959"/>
                      </a:solidFill>
                      <a:prstDash val="solid"/>
                    </a:lnB>
                    <a:lnTlToBr>
                      <a:noFill/>
                    </a:lnTlToBr>
                    <a:lnBlToTr>
                      <a:noFill/>
                    </a:lnBlToTr>
                    <a:solidFill>
                      <a:srgbClr val="F2F2F2">
                        <a:alpha val="75000"/>
                      </a:srgbClr>
                    </a:solidFill>
                  </a:tcPr>
                </a:tc>
                <a:tc>
                  <a:txBody>
                    <a:bodyPr/>
                    <a:p>
                      <a:pPr marL="0" indent="0" algn="l" eaLnBrk="1" fontAlgn="auto" latinLnBrk="0" hangingPunct="1">
                        <a:lnSpc>
                          <a:spcPct val="100000"/>
                        </a:lnSpc>
                        <a:buNone/>
                      </a:pPr>
                      <a:endParaRPr lang="en-US" altLang="en-US" sz="2135" b="0">
                        <a:solidFill>
                          <a:srgbClr val="404040"/>
                        </a:solidFill>
                        <a:latin typeface="楷体" panose="02010609060101010101" pitchFamily="49" charset="-122"/>
                        <a:ea typeface="楷体" panose="02010609060101010101" pitchFamily="49" charset="-122"/>
                        <a:cs typeface="楷体" panose="02010609060101010101" pitchFamily="49" charset="-122"/>
                        <a:sym typeface="+mn-ea"/>
                      </a:endParaRPr>
                    </a:p>
                  </a:txBody>
                  <a:tcPr marT="0" marB="0" vert="horz" anchor="t">
                    <a:lnL w="6350">
                      <a:solidFill>
                        <a:srgbClr val="D9D9D9"/>
                      </a:solidFill>
                      <a:prstDash val="solid"/>
                    </a:lnL>
                    <a:lnR>
                      <a:noFill/>
                    </a:lnR>
                    <a:lnT>
                      <a:noFill/>
                    </a:lnT>
                    <a:lnB w="19050">
                      <a:solidFill>
                        <a:srgbClr val="595959"/>
                      </a:solidFill>
                      <a:prstDash val="solid"/>
                    </a:lnB>
                    <a:lnTlToBr>
                      <a:noFill/>
                    </a:lnTlToBr>
                    <a:lnBlToTr>
                      <a:noFill/>
                    </a:lnBlToTr>
                    <a:solidFill>
                      <a:srgbClr val="F2F2F2">
                        <a:alpha val="75000"/>
                      </a:srgbClr>
                    </a:solidFill>
                  </a:tcPr>
                </a:tc>
              </a:tr>
            </a:tbl>
          </a:graphicData>
        </a:graphic>
      </p:graphicFrame>
      <p:sp>
        <p:nvSpPr>
          <p:cNvPr id="10" name="文本框 9"/>
          <p:cNvSpPr txBox="1"/>
          <p:nvPr/>
        </p:nvSpPr>
        <p:spPr>
          <a:xfrm>
            <a:off x="2068407" y="1826260"/>
            <a:ext cx="3444240" cy="420370"/>
          </a:xfrm>
          <a:prstGeom prst="rect">
            <a:avLst/>
          </a:prstGeom>
          <a:noFill/>
        </p:spPr>
        <p:txBody>
          <a:bodyPr wrap="none" rtlCol="0">
            <a:spAutoFit/>
          </a:bodyPr>
          <a:p>
            <a:pPr marL="0" indent="0" algn="l" eaLnBrk="1" fontAlgn="auto" latinLnBrk="0" hangingPunct="1">
              <a:lnSpc>
                <a:spcPct val="100000"/>
              </a:lnSpc>
              <a:buNone/>
            </a:pPr>
            <a:r>
              <a:rPr lang="en-US" sz="2135">
                <a:solidFill>
                  <a:srgbClr val="404040"/>
                </a:solidFill>
                <a:latin typeface="楷体" panose="02010609060101010101" pitchFamily="49" charset="-122"/>
                <a:ea typeface="楷体" panose="02010609060101010101" pitchFamily="49" charset="-122"/>
                <a:cs typeface="宋体" panose="02010600030101010101" pitchFamily="2" charset="-122"/>
                <a:sym typeface="+mn-ea"/>
              </a:rPr>
              <a:t>经济发展水平低，物资匮乏</a:t>
            </a:r>
            <a:endParaRPr lang="en-US" altLang="en-US" sz="2135" b="0">
              <a:solidFill>
                <a:srgbClr val="404040"/>
              </a:solidFill>
              <a:latin typeface="楷体" panose="02010609060101010101" pitchFamily="49" charset="-122"/>
              <a:ea typeface="楷体" panose="02010609060101010101" pitchFamily="49" charset="-122"/>
              <a:cs typeface="宋体" panose="02010600030101010101" pitchFamily="2" charset="-122"/>
            </a:endParaRPr>
          </a:p>
        </p:txBody>
      </p:sp>
      <p:sp>
        <p:nvSpPr>
          <p:cNvPr id="11" name="文本框 10"/>
          <p:cNvSpPr txBox="1"/>
          <p:nvPr/>
        </p:nvSpPr>
        <p:spPr>
          <a:xfrm>
            <a:off x="6481233" y="1826260"/>
            <a:ext cx="4259580" cy="420370"/>
          </a:xfrm>
          <a:prstGeom prst="rect">
            <a:avLst/>
          </a:prstGeom>
          <a:noFill/>
        </p:spPr>
        <p:txBody>
          <a:bodyPr wrap="none" rtlCol="0">
            <a:spAutoFit/>
          </a:bodyPr>
          <a:p>
            <a:pPr marL="0" indent="0" algn="l" eaLnBrk="1" fontAlgn="auto" latinLnBrk="0" hangingPunct="1">
              <a:lnSpc>
                <a:spcPct val="100000"/>
              </a:lnSpc>
              <a:buNone/>
            </a:pPr>
            <a:r>
              <a:rPr lang="en-US" sz="2135">
                <a:solidFill>
                  <a:srgbClr val="404040"/>
                </a:solidFill>
                <a:latin typeface="楷体" panose="02010609060101010101" pitchFamily="49" charset="-122"/>
                <a:ea typeface="楷体" panose="02010609060101010101" pitchFamily="49" charset="-122"/>
                <a:cs typeface="宋体" panose="02010600030101010101" pitchFamily="2" charset="-122"/>
                <a:sym typeface="+mn-ea"/>
              </a:rPr>
              <a:t>经济的快速发展和思想观念的解放</a:t>
            </a:r>
            <a:endParaRPr lang="en-US" altLang="en-US" sz="2135" b="0">
              <a:solidFill>
                <a:srgbClr val="404040"/>
              </a:solidFill>
              <a:latin typeface="楷体" panose="02010609060101010101" pitchFamily="49" charset="-122"/>
              <a:ea typeface="楷体" panose="02010609060101010101" pitchFamily="49" charset="-122"/>
              <a:cs typeface="宋体" panose="02010600030101010101" pitchFamily="2" charset="-122"/>
            </a:endParaRPr>
          </a:p>
        </p:txBody>
      </p:sp>
      <p:sp>
        <p:nvSpPr>
          <p:cNvPr id="12" name="文本框 11"/>
          <p:cNvSpPr txBox="1"/>
          <p:nvPr/>
        </p:nvSpPr>
        <p:spPr>
          <a:xfrm>
            <a:off x="2068407" y="2312458"/>
            <a:ext cx="3495887" cy="749300"/>
          </a:xfrm>
          <a:prstGeom prst="rect">
            <a:avLst/>
          </a:prstGeom>
          <a:noFill/>
        </p:spPr>
        <p:txBody>
          <a:bodyPr wrap="square" rtlCol="0">
            <a:spAutoFit/>
          </a:bodyPr>
          <a:p>
            <a:pPr marL="0" indent="0" algn="ctr" eaLnBrk="1" fontAlgn="auto" latinLnBrk="0" hangingPunct="1">
              <a:lnSpc>
                <a:spcPct val="100000"/>
              </a:lnSpc>
              <a:buNone/>
            </a:pPr>
            <a:r>
              <a:rPr lang="en-US" sz="2135">
                <a:solidFill>
                  <a:srgbClr val="404040"/>
                </a:solidFill>
                <a:latin typeface="楷体" panose="02010609060101010101" pitchFamily="49" charset="-122"/>
                <a:ea typeface="楷体" panose="02010609060101010101" pitchFamily="49" charset="-122"/>
                <a:cs typeface="宋体" panose="02010600030101010101" pitchFamily="2" charset="-122"/>
                <a:sym typeface="+mn-ea"/>
              </a:rPr>
              <a:t>买衣服凭布票，数量有限，色彩和样式单调</a:t>
            </a:r>
            <a:endParaRPr lang="en-US" altLang="en-US" sz="2135" b="0">
              <a:solidFill>
                <a:srgbClr val="404040"/>
              </a:solidFill>
              <a:latin typeface="楷体" panose="02010609060101010101" pitchFamily="49" charset="-122"/>
              <a:ea typeface="楷体" panose="02010609060101010101" pitchFamily="49" charset="-122"/>
              <a:cs typeface="宋体" panose="02010600030101010101" pitchFamily="2" charset="-122"/>
            </a:endParaRPr>
          </a:p>
        </p:txBody>
      </p:sp>
      <p:sp>
        <p:nvSpPr>
          <p:cNvPr id="13" name="文本框 12"/>
          <p:cNvSpPr txBox="1"/>
          <p:nvPr/>
        </p:nvSpPr>
        <p:spPr>
          <a:xfrm>
            <a:off x="6422813" y="2312458"/>
            <a:ext cx="4376420" cy="749300"/>
          </a:xfrm>
          <a:prstGeom prst="rect">
            <a:avLst/>
          </a:prstGeom>
          <a:noFill/>
        </p:spPr>
        <p:txBody>
          <a:bodyPr wrap="square" rtlCol="0">
            <a:spAutoFit/>
          </a:bodyPr>
          <a:p>
            <a:pPr marL="0" indent="0" algn="ctr" eaLnBrk="1" fontAlgn="auto" latinLnBrk="0" hangingPunct="1">
              <a:lnSpc>
                <a:spcPct val="100000"/>
              </a:lnSpc>
              <a:buNone/>
            </a:pPr>
            <a:r>
              <a:rPr lang="en-US" sz="2135">
                <a:solidFill>
                  <a:srgbClr val="404040"/>
                </a:solidFill>
                <a:latin typeface="楷体" panose="02010609060101010101" pitchFamily="49" charset="-122"/>
                <a:ea typeface="楷体" panose="02010609060101010101" pitchFamily="49" charset="-122"/>
                <a:cs typeface="宋体" panose="02010600030101010101" pitchFamily="2" charset="-122"/>
                <a:sym typeface="+mn-ea"/>
              </a:rPr>
              <a:t>衣着丰富多彩，服饰成为显示风度、展示个性的方式</a:t>
            </a:r>
            <a:endParaRPr lang="en-US" altLang="en-US" sz="2135" b="0">
              <a:solidFill>
                <a:srgbClr val="404040"/>
              </a:solidFill>
              <a:latin typeface="楷体" panose="02010609060101010101" pitchFamily="49" charset="-122"/>
              <a:ea typeface="楷体" panose="02010609060101010101" pitchFamily="49" charset="-122"/>
              <a:cs typeface="宋体" panose="02010600030101010101" pitchFamily="2" charset="-122"/>
            </a:endParaRPr>
          </a:p>
        </p:txBody>
      </p:sp>
      <p:sp>
        <p:nvSpPr>
          <p:cNvPr id="15" name="文本框 14"/>
          <p:cNvSpPr txBox="1"/>
          <p:nvPr/>
        </p:nvSpPr>
        <p:spPr>
          <a:xfrm>
            <a:off x="1921087" y="3061970"/>
            <a:ext cx="3789680" cy="749300"/>
          </a:xfrm>
          <a:prstGeom prst="rect">
            <a:avLst/>
          </a:prstGeom>
          <a:noFill/>
        </p:spPr>
        <p:txBody>
          <a:bodyPr wrap="square" rtlCol="0">
            <a:spAutoFit/>
          </a:bodyPr>
          <a:p>
            <a:pPr marL="0" indent="0" algn="ctr" eaLnBrk="1" fontAlgn="auto" latinLnBrk="0" hangingPunct="1">
              <a:lnSpc>
                <a:spcPct val="100000"/>
              </a:lnSpc>
              <a:buNone/>
            </a:pPr>
            <a:r>
              <a:rPr lang="en-US" sz="2135">
                <a:solidFill>
                  <a:srgbClr val="404040"/>
                </a:solidFill>
                <a:latin typeface="楷体" panose="02010609060101010101" pitchFamily="49" charset="-122"/>
                <a:ea typeface="楷体" panose="02010609060101010101" pitchFamily="49" charset="-122"/>
                <a:cs typeface="宋体" panose="02010600030101010101" pitchFamily="2" charset="-122"/>
                <a:sym typeface="+mn-ea"/>
              </a:rPr>
              <a:t>饮食结构比较单一，有些农村甚至没有解决最基本温饱问题</a:t>
            </a:r>
            <a:endParaRPr lang="en-US" altLang="en-US" sz="2135" b="0">
              <a:solidFill>
                <a:srgbClr val="404040"/>
              </a:solidFill>
              <a:latin typeface="楷体" panose="02010609060101010101" pitchFamily="49" charset="-122"/>
              <a:ea typeface="楷体" panose="02010609060101010101" pitchFamily="49" charset="-122"/>
              <a:cs typeface="宋体" panose="02010600030101010101" pitchFamily="2" charset="-122"/>
            </a:endParaRPr>
          </a:p>
        </p:txBody>
      </p:sp>
      <p:sp>
        <p:nvSpPr>
          <p:cNvPr id="16" name="文本框 15"/>
          <p:cNvSpPr txBox="1"/>
          <p:nvPr/>
        </p:nvSpPr>
        <p:spPr>
          <a:xfrm>
            <a:off x="6007523" y="3083560"/>
            <a:ext cx="4993640" cy="749300"/>
          </a:xfrm>
          <a:prstGeom prst="rect">
            <a:avLst/>
          </a:prstGeom>
          <a:noFill/>
        </p:spPr>
        <p:txBody>
          <a:bodyPr wrap="square" rtlCol="0">
            <a:spAutoFit/>
          </a:bodyPr>
          <a:p>
            <a:pPr algn="ctr"/>
            <a:r>
              <a:rPr lang="en-US" sz="2135">
                <a:solidFill>
                  <a:srgbClr val="404040"/>
                </a:solidFill>
                <a:latin typeface="楷体" panose="02010609060101010101" pitchFamily="49" charset="-122"/>
                <a:ea typeface="楷体" panose="02010609060101010101" pitchFamily="49" charset="-122"/>
                <a:cs typeface="楷体" panose="02010609060101010101" pitchFamily="49" charset="-122"/>
                <a:sym typeface="+mn-ea"/>
              </a:rPr>
              <a:t>讲究营养均衡、粗细搭配，绿色食品等科学卫生的概念日益深入人心</a:t>
            </a:r>
            <a:endParaRPr lang="en-US" altLang="en-US" sz="2135" b="0">
              <a:solidFill>
                <a:srgbClr val="404040"/>
              </a:solidFill>
              <a:latin typeface="楷体" panose="02010609060101010101" pitchFamily="49" charset="-122"/>
              <a:ea typeface="楷体" panose="02010609060101010101" pitchFamily="49" charset="-122"/>
              <a:cs typeface="楷体" panose="02010609060101010101" pitchFamily="49" charset="-122"/>
            </a:endParaRPr>
          </a:p>
        </p:txBody>
      </p:sp>
      <p:sp>
        <p:nvSpPr>
          <p:cNvPr id="17" name="文本框 16"/>
          <p:cNvSpPr txBox="1"/>
          <p:nvPr/>
        </p:nvSpPr>
        <p:spPr>
          <a:xfrm>
            <a:off x="2240280" y="3833072"/>
            <a:ext cx="3263053" cy="749300"/>
          </a:xfrm>
          <a:prstGeom prst="rect">
            <a:avLst/>
          </a:prstGeom>
          <a:noFill/>
        </p:spPr>
        <p:txBody>
          <a:bodyPr wrap="square" rtlCol="0">
            <a:spAutoFit/>
          </a:bodyPr>
          <a:p>
            <a:pPr algn="ctr"/>
            <a:r>
              <a:rPr lang="en-US" sz="2135">
                <a:solidFill>
                  <a:srgbClr val="404040"/>
                </a:solidFill>
                <a:latin typeface="楷体" panose="02010609060101010101" pitchFamily="49" charset="-122"/>
                <a:ea typeface="楷体" panose="02010609060101010101" pitchFamily="49" charset="-122"/>
                <a:cs typeface="楷体" panose="02010609060101010101" pitchFamily="49" charset="-122"/>
                <a:sym typeface="+mn-ea"/>
              </a:rPr>
              <a:t>住房比较拥挤，室内设施也很简单</a:t>
            </a:r>
            <a:endParaRPr lang="en-US" altLang="en-US" sz="2135" b="0">
              <a:solidFill>
                <a:srgbClr val="404040"/>
              </a:solidFill>
              <a:latin typeface="楷体" panose="02010609060101010101" pitchFamily="49" charset="-122"/>
              <a:ea typeface="楷体" panose="02010609060101010101" pitchFamily="49" charset="-122"/>
              <a:cs typeface="楷体" panose="02010609060101010101" pitchFamily="49" charset="-122"/>
            </a:endParaRPr>
          </a:p>
        </p:txBody>
      </p:sp>
      <p:sp>
        <p:nvSpPr>
          <p:cNvPr id="18" name="文本框 17"/>
          <p:cNvSpPr txBox="1"/>
          <p:nvPr/>
        </p:nvSpPr>
        <p:spPr>
          <a:xfrm>
            <a:off x="6533727" y="3833072"/>
            <a:ext cx="4008967" cy="749300"/>
          </a:xfrm>
          <a:prstGeom prst="rect">
            <a:avLst/>
          </a:prstGeom>
          <a:noFill/>
        </p:spPr>
        <p:txBody>
          <a:bodyPr wrap="square" rtlCol="0">
            <a:spAutoFit/>
          </a:bodyPr>
          <a:p>
            <a:pPr marL="0" indent="0" algn="l" eaLnBrk="1" fontAlgn="auto" latinLnBrk="0" hangingPunct="1">
              <a:lnSpc>
                <a:spcPct val="100000"/>
              </a:lnSpc>
              <a:buNone/>
            </a:pPr>
            <a:r>
              <a:rPr lang="en-US" sz="2135">
                <a:solidFill>
                  <a:srgbClr val="404040"/>
                </a:solidFill>
                <a:latin typeface="楷体" panose="02010609060101010101" pitchFamily="49" charset="-122"/>
                <a:ea typeface="楷体" panose="02010609060101010101" pitchFamily="49" charset="-122"/>
                <a:cs typeface="楷体" panose="02010609060101010101" pitchFamily="49" charset="-122"/>
                <a:sym typeface="+mn-ea"/>
              </a:rPr>
              <a:t>人均住房面积扩大，室内装修和居住环境也有了明显改善</a:t>
            </a:r>
            <a:endParaRPr lang="en-US" altLang="en-US" sz="2135" b="0">
              <a:solidFill>
                <a:srgbClr val="404040"/>
              </a:solidFill>
              <a:latin typeface="楷体" panose="02010609060101010101" pitchFamily="49" charset="-122"/>
              <a:ea typeface="楷体" panose="02010609060101010101" pitchFamily="49" charset="-122"/>
              <a:cs typeface="楷体" panose="02010609060101010101" pitchFamily="49" charset="-122"/>
            </a:endParaRPr>
          </a:p>
        </p:txBody>
      </p:sp>
      <p:sp>
        <p:nvSpPr>
          <p:cNvPr id="19" name="文本框 18"/>
          <p:cNvSpPr txBox="1"/>
          <p:nvPr/>
        </p:nvSpPr>
        <p:spPr>
          <a:xfrm>
            <a:off x="2240915" y="4728633"/>
            <a:ext cx="3151293" cy="420370"/>
          </a:xfrm>
          <a:prstGeom prst="rect">
            <a:avLst/>
          </a:prstGeom>
          <a:noFill/>
        </p:spPr>
        <p:txBody>
          <a:bodyPr wrap="square" rtlCol="0">
            <a:spAutoFit/>
          </a:bodyPr>
          <a:p>
            <a:pPr algn="l"/>
            <a:r>
              <a:rPr lang="zh-CN" altLang="en-US" sz="2135">
                <a:solidFill>
                  <a:srgbClr val="404040"/>
                </a:solidFill>
                <a:latin typeface="楷体" panose="02010609060101010101" pitchFamily="49" charset="-122"/>
                <a:ea typeface="楷体" panose="02010609060101010101" pitchFamily="49" charset="-122"/>
                <a:cs typeface="楷体" panose="02010609060101010101" pitchFamily="49" charset="-122"/>
                <a:sym typeface="+mn-ea"/>
              </a:rPr>
              <a:t>步行、</a:t>
            </a:r>
            <a:r>
              <a:rPr lang="en-US" sz="2135">
                <a:solidFill>
                  <a:srgbClr val="404040"/>
                </a:solidFill>
                <a:latin typeface="楷体" panose="02010609060101010101" pitchFamily="49" charset="-122"/>
                <a:ea typeface="楷体" panose="02010609060101010101" pitchFamily="49" charset="-122"/>
                <a:cs typeface="楷体" panose="02010609060101010101" pitchFamily="49" charset="-122"/>
                <a:sym typeface="+mn-ea"/>
              </a:rPr>
              <a:t>自行车</a:t>
            </a:r>
            <a:r>
              <a:rPr lang="zh-CN" altLang="en-US" sz="2135">
                <a:solidFill>
                  <a:srgbClr val="404040"/>
                </a:solidFill>
                <a:latin typeface="楷体" panose="02010609060101010101" pitchFamily="49" charset="-122"/>
                <a:ea typeface="楷体" panose="02010609060101010101" pitchFamily="49" charset="-122"/>
                <a:cs typeface="楷体" panose="02010609060101010101" pitchFamily="49" charset="-122"/>
                <a:sym typeface="+mn-ea"/>
              </a:rPr>
              <a:t>、火车等</a:t>
            </a:r>
            <a:endParaRPr lang="zh-CN" altLang="en-US" sz="2135" b="0">
              <a:solidFill>
                <a:srgbClr val="404040"/>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20" name="文本框 19"/>
          <p:cNvSpPr txBox="1"/>
          <p:nvPr/>
        </p:nvSpPr>
        <p:spPr>
          <a:xfrm>
            <a:off x="5890683" y="4728633"/>
            <a:ext cx="5110480" cy="420370"/>
          </a:xfrm>
          <a:prstGeom prst="rect">
            <a:avLst/>
          </a:prstGeom>
          <a:noFill/>
        </p:spPr>
        <p:txBody>
          <a:bodyPr wrap="none" rtlCol="0">
            <a:spAutoFit/>
          </a:bodyPr>
          <a:p>
            <a:pPr marL="0" indent="0" algn="l" eaLnBrk="1" fontAlgn="auto" latinLnBrk="0" hangingPunct="1">
              <a:lnSpc>
                <a:spcPct val="100000"/>
              </a:lnSpc>
              <a:buNone/>
            </a:pPr>
            <a:r>
              <a:rPr lang="zh-CN" altLang="en-US" sz="2135" spc="-200">
                <a:solidFill>
                  <a:srgbClr val="404040"/>
                </a:solidFill>
                <a:uFillTx/>
                <a:latin typeface="楷体" panose="02010609060101010101" pitchFamily="49" charset="-122"/>
                <a:ea typeface="楷体" panose="02010609060101010101" pitchFamily="49" charset="-122"/>
                <a:cs typeface="宋体" panose="02010600030101010101" pitchFamily="2" charset="-122"/>
                <a:sym typeface="+mn-ea"/>
              </a:rPr>
              <a:t>地铁、出租车、私家车、火车、飞机、轮船等</a:t>
            </a:r>
            <a:endParaRPr lang="zh-CN" altLang="en-US" sz="2135" b="0" spc="-200">
              <a:solidFill>
                <a:srgbClr val="404040"/>
              </a:solidFill>
              <a:uFillTx/>
              <a:latin typeface="楷体" panose="02010609060101010101" pitchFamily="49" charset="-122"/>
              <a:ea typeface="楷体" panose="02010609060101010101" pitchFamily="49" charset="-122"/>
              <a:cs typeface="宋体" panose="02010600030101010101" pitchFamily="2" charset="-122"/>
              <a:sym typeface="+mn-ea"/>
            </a:endParaRPr>
          </a:p>
        </p:txBody>
      </p:sp>
      <p:sp>
        <p:nvSpPr>
          <p:cNvPr id="22" name="文本框 21"/>
          <p:cNvSpPr txBox="1"/>
          <p:nvPr/>
        </p:nvSpPr>
        <p:spPr>
          <a:xfrm>
            <a:off x="6041178" y="5388610"/>
            <a:ext cx="4926753" cy="749300"/>
          </a:xfrm>
          <a:prstGeom prst="rect">
            <a:avLst/>
          </a:prstGeom>
          <a:noFill/>
        </p:spPr>
        <p:txBody>
          <a:bodyPr wrap="square" rtlCol="0">
            <a:spAutoFit/>
          </a:bodyPr>
          <a:p>
            <a:pPr marL="0" indent="0" algn="ctr" eaLnBrk="1" fontAlgn="auto" latinLnBrk="0" hangingPunct="1">
              <a:lnSpc>
                <a:spcPct val="100000"/>
              </a:lnSpc>
              <a:buNone/>
            </a:pPr>
            <a:r>
              <a:rPr lang="zh-CN" altLang="en-US" sz="2135" b="0">
                <a:solidFill>
                  <a:srgbClr val="404040"/>
                </a:solidFill>
                <a:latin typeface="楷体" panose="02010609060101010101" pitchFamily="49" charset="-122"/>
                <a:ea typeface="楷体" panose="02010609060101010101" pitchFamily="49" charset="-122"/>
                <a:cs typeface="楷体" panose="02010609060101010101" pitchFamily="49" charset="-122"/>
                <a:sym typeface="+mn-ea"/>
              </a:rPr>
              <a:t>城乡居民收入不断增加，消费总量不断增长，消费结构不断优化</a:t>
            </a:r>
            <a:endParaRPr lang="zh-CN" altLang="en-US" sz="2135" b="0">
              <a:solidFill>
                <a:srgbClr val="404040"/>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2" name="文本框 1"/>
          <p:cNvSpPr txBox="1"/>
          <p:nvPr/>
        </p:nvSpPr>
        <p:spPr>
          <a:xfrm>
            <a:off x="2149687" y="5388398"/>
            <a:ext cx="3362960" cy="749300"/>
          </a:xfrm>
          <a:prstGeom prst="rect">
            <a:avLst/>
          </a:prstGeom>
          <a:noFill/>
        </p:spPr>
        <p:txBody>
          <a:bodyPr wrap="square" rtlCol="0">
            <a:spAutoFit/>
          </a:bodyPr>
          <a:p>
            <a:pPr algn="l"/>
            <a:r>
              <a:rPr lang="zh-CN" altLang="en-US" sz="2135">
                <a:solidFill>
                  <a:srgbClr val="404040"/>
                </a:solidFill>
                <a:latin typeface="楷体" panose="02010609060101010101" pitchFamily="49" charset="-122"/>
                <a:ea typeface="楷体" panose="02010609060101010101" pitchFamily="49" charset="-122"/>
                <a:cs typeface="楷体" panose="02010609060101010101" pitchFamily="49" charset="-122"/>
                <a:sym typeface="+mn-ea"/>
              </a:rPr>
              <a:t>经济发展水平较低，不能满足人们生活需要</a:t>
            </a:r>
            <a:endParaRPr lang="zh-CN" altLang="en-US" sz="2135" b="0">
              <a:solidFill>
                <a:srgbClr val="404040"/>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3" name="文本框 2"/>
          <p:cNvSpPr txBox="1"/>
          <p:nvPr/>
        </p:nvSpPr>
        <p:spPr>
          <a:xfrm>
            <a:off x="3977005" y="101600"/>
            <a:ext cx="3278505" cy="46037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p>
            <a:pPr algn="l">
              <a:buClrTx/>
              <a:buSzTx/>
              <a:buFontTx/>
            </a:pPr>
            <a:r>
              <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知识点</a:t>
            </a:r>
            <a:r>
              <a:rPr lang="en-US" altLang="zh-CN"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5</a:t>
            </a:r>
            <a:r>
              <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a:t>
            </a:r>
            <a:r>
              <a:rPr lang="zh-CN" altLang="en-US" sz="2400" b="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社会生活</a:t>
            </a:r>
            <a:endPar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endParaRPr>
          </a:p>
        </p:txBody>
      </p:sp>
      <p:sp>
        <p:nvSpPr>
          <p:cNvPr id="6" name="Freeform 528"/>
          <p:cNvSpPr>
            <a:spLocks noEditPoints="1"/>
          </p:cNvSpPr>
          <p:nvPr>
            <p:custDataLst>
              <p:tags r:id="rId2"/>
            </p:custDataLst>
          </p:nvPr>
        </p:nvSpPr>
        <p:spPr bwMode="auto">
          <a:xfrm>
            <a:off x="0" y="83820"/>
            <a:ext cx="2472690" cy="561975"/>
          </a:xfrm>
          <a:custGeom>
            <a:avLst/>
            <a:gdLst>
              <a:gd name="T0" fmla="*/ 7 w 409"/>
              <a:gd name="T1" fmla="*/ 40 h 138"/>
              <a:gd name="T2" fmla="*/ 5 w 409"/>
              <a:gd name="T3" fmla="*/ 47 h 138"/>
              <a:gd name="T4" fmla="*/ 5 w 409"/>
              <a:gd name="T5" fmla="*/ 51 h 138"/>
              <a:gd name="T6" fmla="*/ 6 w 409"/>
              <a:gd name="T7" fmla="*/ 56 h 138"/>
              <a:gd name="T8" fmla="*/ 3 w 409"/>
              <a:gd name="T9" fmla="*/ 60 h 138"/>
              <a:gd name="T10" fmla="*/ 4 w 409"/>
              <a:gd name="T11" fmla="*/ 67 h 138"/>
              <a:gd name="T12" fmla="*/ 5 w 409"/>
              <a:gd name="T13" fmla="*/ 70 h 138"/>
              <a:gd name="T14" fmla="*/ 11 w 409"/>
              <a:gd name="T15" fmla="*/ 76 h 138"/>
              <a:gd name="T16" fmla="*/ 6 w 409"/>
              <a:gd name="T17" fmla="*/ 80 h 138"/>
              <a:gd name="T18" fmla="*/ 9 w 409"/>
              <a:gd name="T19" fmla="*/ 85 h 138"/>
              <a:gd name="T20" fmla="*/ 5 w 409"/>
              <a:gd name="T21" fmla="*/ 92 h 138"/>
              <a:gd name="T22" fmla="*/ 7 w 409"/>
              <a:gd name="T23" fmla="*/ 97 h 138"/>
              <a:gd name="T24" fmla="*/ 4 w 409"/>
              <a:gd name="T25" fmla="*/ 103 h 138"/>
              <a:gd name="T26" fmla="*/ 7 w 409"/>
              <a:gd name="T27" fmla="*/ 108 h 138"/>
              <a:gd name="T28" fmla="*/ 5 w 409"/>
              <a:gd name="T29" fmla="*/ 114 h 138"/>
              <a:gd name="T30" fmla="*/ 6 w 409"/>
              <a:gd name="T31" fmla="*/ 124 h 138"/>
              <a:gd name="T32" fmla="*/ 163 w 409"/>
              <a:gd name="T33" fmla="*/ 135 h 138"/>
              <a:gd name="T34" fmla="*/ 335 w 409"/>
              <a:gd name="T35" fmla="*/ 138 h 138"/>
              <a:gd name="T36" fmla="*/ 131 w 409"/>
              <a:gd name="T37" fmla="*/ 134 h 138"/>
              <a:gd name="T38" fmla="*/ 176 w 409"/>
              <a:gd name="T39" fmla="*/ 132 h 138"/>
              <a:gd name="T40" fmla="*/ 236 w 409"/>
              <a:gd name="T41" fmla="*/ 132 h 138"/>
              <a:gd name="T42" fmla="*/ 399 w 409"/>
              <a:gd name="T43" fmla="*/ 130 h 138"/>
              <a:gd name="T44" fmla="*/ 393 w 409"/>
              <a:gd name="T45" fmla="*/ 123 h 138"/>
              <a:gd name="T46" fmla="*/ 392 w 409"/>
              <a:gd name="T47" fmla="*/ 116 h 138"/>
              <a:gd name="T48" fmla="*/ 387 w 409"/>
              <a:gd name="T49" fmla="*/ 111 h 138"/>
              <a:gd name="T50" fmla="*/ 402 w 409"/>
              <a:gd name="T51" fmla="*/ 107 h 138"/>
              <a:gd name="T52" fmla="*/ 400 w 409"/>
              <a:gd name="T53" fmla="*/ 98 h 138"/>
              <a:gd name="T54" fmla="*/ 400 w 409"/>
              <a:gd name="T55" fmla="*/ 88 h 138"/>
              <a:gd name="T56" fmla="*/ 393 w 409"/>
              <a:gd name="T57" fmla="*/ 80 h 138"/>
              <a:gd name="T58" fmla="*/ 401 w 409"/>
              <a:gd name="T59" fmla="*/ 73 h 138"/>
              <a:gd name="T60" fmla="*/ 400 w 409"/>
              <a:gd name="T61" fmla="*/ 52 h 138"/>
              <a:gd name="T62" fmla="*/ 397 w 409"/>
              <a:gd name="T63" fmla="*/ 47 h 138"/>
              <a:gd name="T64" fmla="*/ 407 w 409"/>
              <a:gd name="T65" fmla="*/ 38 h 138"/>
              <a:gd name="T66" fmla="*/ 406 w 409"/>
              <a:gd name="T67" fmla="*/ 29 h 138"/>
              <a:gd name="T68" fmla="*/ 399 w 409"/>
              <a:gd name="T69" fmla="*/ 14 h 138"/>
              <a:gd name="T70" fmla="*/ 228 w 409"/>
              <a:gd name="T71" fmla="*/ 7 h 138"/>
              <a:gd name="T72" fmla="*/ 192 w 409"/>
              <a:gd name="T73" fmla="*/ 6 h 138"/>
              <a:gd name="T74" fmla="*/ 128 w 409"/>
              <a:gd name="T75" fmla="*/ 6 h 138"/>
              <a:gd name="T76" fmla="*/ 104 w 409"/>
              <a:gd name="T77" fmla="*/ 6 h 138"/>
              <a:gd name="T78" fmla="*/ 98 w 409"/>
              <a:gd name="T79" fmla="*/ 8 h 138"/>
              <a:gd name="T80" fmla="*/ 8 w 409"/>
              <a:gd name="T81" fmla="*/ 23 h 138"/>
              <a:gd name="T82" fmla="*/ 9 w 409"/>
              <a:gd name="T83" fmla="*/ 34 h 138"/>
              <a:gd name="T84" fmla="*/ 372 w 409"/>
              <a:gd name="T85" fmla="*/ 35 h 138"/>
              <a:gd name="T86" fmla="*/ 372 w 409"/>
              <a:gd name="T87" fmla="*/ 36 h 138"/>
              <a:gd name="T88" fmla="*/ 383 w 409"/>
              <a:gd name="T89" fmla="*/ 15 h 138"/>
              <a:gd name="T90" fmla="*/ 336 w 409"/>
              <a:gd name="T91" fmla="*/ 47 h 138"/>
              <a:gd name="T92" fmla="*/ 315 w 409"/>
              <a:gd name="T93" fmla="*/ 47 h 138"/>
              <a:gd name="T94" fmla="*/ 107 w 409"/>
              <a:gd name="T95" fmla="*/ 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9" h="138">
                <a:moveTo>
                  <a:pt x="1" y="36"/>
                </a:moveTo>
                <a:cubicBezTo>
                  <a:pt x="3" y="36"/>
                  <a:pt x="6" y="37"/>
                  <a:pt x="7" y="39"/>
                </a:cubicBezTo>
                <a:cubicBezTo>
                  <a:pt x="7" y="40"/>
                  <a:pt x="7" y="40"/>
                  <a:pt x="7" y="40"/>
                </a:cubicBezTo>
                <a:cubicBezTo>
                  <a:pt x="7" y="41"/>
                  <a:pt x="8" y="41"/>
                  <a:pt x="8" y="42"/>
                </a:cubicBezTo>
                <a:cubicBezTo>
                  <a:pt x="7" y="44"/>
                  <a:pt x="4" y="43"/>
                  <a:pt x="2" y="44"/>
                </a:cubicBezTo>
                <a:cubicBezTo>
                  <a:pt x="2" y="47"/>
                  <a:pt x="6" y="44"/>
                  <a:pt x="5" y="47"/>
                </a:cubicBezTo>
                <a:cubicBezTo>
                  <a:pt x="3" y="47"/>
                  <a:pt x="3" y="47"/>
                  <a:pt x="3" y="47"/>
                </a:cubicBezTo>
                <a:cubicBezTo>
                  <a:pt x="4" y="49"/>
                  <a:pt x="8" y="48"/>
                  <a:pt x="9" y="51"/>
                </a:cubicBezTo>
                <a:cubicBezTo>
                  <a:pt x="8" y="52"/>
                  <a:pt x="7" y="51"/>
                  <a:pt x="5" y="51"/>
                </a:cubicBezTo>
                <a:cubicBezTo>
                  <a:pt x="7" y="53"/>
                  <a:pt x="7" y="53"/>
                  <a:pt x="7" y="53"/>
                </a:cubicBezTo>
                <a:cubicBezTo>
                  <a:pt x="6" y="54"/>
                  <a:pt x="6" y="55"/>
                  <a:pt x="5" y="54"/>
                </a:cubicBezTo>
                <a:cubicBezTo>
                  <a:pt x="6" y="56"/>
                  <a:pt x="6" y="56"/>
                  <a:pt x="6" y="56"/>
                </a:cubicBezTo>
                <a:cubicBezTo>
                  <a:pt x="3" y="57"/>
                  <a:pt x="3" y="57"/>
                  <a:pt x="3" y="57"/>
                </a:cubicBezTo>
                <a:cubicBezTo>
                  <a:pt x="5" y="59"/>
                  <a:pt x="5" y="59"/>
                  <a:pt x="5" y="59"/>
                </a:cubicBezTo>
                <a:cubicBezTo>
                  <a:pt x="3" y="60"/>
                  <a:pt x="3" y="60"/>
                  <a:pt x="3" y="60"/>
                </a:cubicBezTo>
                <a:cubicBezTo>
                  <a:pt x="6" y="61"/>
                  <a:pt x="9" y="62"/>
                  <a:pt x="11" y="64"/>
                </a:cubicBezTo>
                <a:cubicBezTo>
                  <a:pt x="4" y="65"/>
                  <a:pt x="4" y="65"/>
                  <a:pt x="4" y="65"/>
                </a:cubicBezTo>
                <a:cubicBezTo>
                  <a:pt x="4" y="66"/>
                  <a:pt x="4" y="67"/>
                  <a:pt x="4" y="67"/>
                </a:cubicBezTo>
                <a:cubicBezTo>
                  <a:pt x="3" y="67"/>
                  <a:pt x="3" y="67"/>
                  <a:pt x="3" y="67"/>
                </a:cubicBezTo>
                <a:cubicBezTo>
                  <a:pt x="4" y="68"/>
                  <a:pt x="7" y="68"/>
                  <a:pt x="9" y="69"/>
                </a:cubicBezTo>
                <a:cubicBezTo>
                  <a:pt x="7" y="70"/>
                  <a:pt x="5" y="69"/>
                  <a:pt x="5" y="70"/>
                </a:cubicBezTo>
                <a:cubicBezTo>
                  <a:pt x="6" y="72"/>
                  <a:pt x="8" y="70"/>
                  <a:pt x="8" y="72"/>
                </a:cubicBezTo>
                <a:cubicBezTo>
                  <a:pt x="6" y="73"/>
                  <a:pt x="5" y="71"/>
                  <a:pt x="4" y="73"/>
                </a:cubicBezTo>
                <a:cubicBezTo>
                  <a:pt x="11" y="76"/>
                  <a:pt x="11" y="76"/>
                  <a:pt x="11" y="76"/>
                </a:cubicBezTo>
                <a:cubicBezTo>
                  <a:pt x="10" y="78"/>
                  <a:pt x="9" y="77"/>
                  <a:pt x="7" y="77"/>
                </a:cubicBezTo>
                <a:cubicBezTo>
                  <a:pt x="7" y="77"/>
                  <a:pt x="7" y="77"/>
                  <a:pt x="7" y="77"/>
                </a:cubicBezTo>
                <a:cubicBezTo>
                  <a:pt x="6" y="78"/>
                  <a:pt x="7" y="79"/>
                  <a:pt x="6" y="80"/>
                </a:cubicBezTo>
                <a:cubicBezTo>
                  <a:pt x="7" y="81"/>
                  <a:pt x="7" y="81"/>
                  <a:pt x="7" y="81"/>
                </a:cubicBezTo>
                <a:cubicBezTo>
                  <a:pt x="6" y="82"/>
                  <a:pt x="3" y="80"/>
                  <a:pt x="4" y="83"/>
                </a:cubicBezTo>
                <a:cubicBezTo>
                  <a:pt x="5" y="84"/>
                  <a:pt x="7" y="84"/>
                  <a:pt x="9" y="85"/>
                </a:cubicBezTo>
                <a:cubicBezTo>
                  <a:pt x="7" y="85"/>
                  <a:pt x="7" y="89"/>
                  <a:pt x="4" y="88"/>
                </a:cubicBezTo>
                <a:cubicBezTo>
                  <a:pt x="5" y="90"/>
                  <a:pt x="7" y="89"/>
                  <a:pt x="8" y="91"/>
                </a:cubicBezTo>
                <a:cubicBezTo>
                  <a:pt x="7" y="91"/>
                  <a:pt x="6" y="92"/>
                  <a:pt x="5" y="92"/>
                </a:cubicBezTo>
                <a:cubicBezTo>
                  <a:pt x="6" y="93"/>
                  <a:pt x="6" y="93"/>
                  <a:pt x="6" y="93"/>
                </a:cubicBezTo>
                <a:cubicBezTo>
                  <a:pt x="5" y="93"/>
                  <a:pt x="5" y="94"/>
                  <a:pt x="5" y="94"/>
                </a:cubicBezTo>
                <a:cubicBezTo>
                  <a:pt x="5" y="96"/>
                  <a:pt x="7" y="94"/>
                  <a:pt x="7" y="97"/>
                </a:cubicBezTo>
                <a:cubicBezTo>
                  <a:pt x="6" y="98"/>
                  <a:pt x="6" y="97"/>
                  <a:pt x="5" y="98"/>
                </a:cubicBezTo>
                <a:cubicBezTo>
                  <a:pt x="6" y="100"/>
                  <a:pt x="6" y="100"/>
                  <a:pt x="6" y="100"/>
                </a:cubicBezTo>
                <a:cubicBezTo>
                  <a:pt x="5" y="100"/>
                  <a:pt x="4" y="101"/>
                  <a:pt x="4" y="103"/>
                </a:cubicBezTo>
                <a:cubicBezTo>
                  <a:pt x="5" y="104"/>
                  <a:pt x="6" y="104"/>
                  <a:pt x="7" y="106"/>
                </a:cubicBezTo>
                <a:cubicBezTo>
                  <a:pt x="6" y="107"/>
                  <a:pt x="5" y="106"/>
                  <a:pt x="5" y="106"/>
                </a:cubicBezTo>
                <a:cubicBezTo>
                  <a:pt x="7" y="108"/>
                  <a:pt x="7" y="108"/>
                  <a:pt x="7" y="108"/>
                </a:cubicBezTo>
                <a:cubicBezTo>
                  <a:pt x="6" y="110"/>
                  <a:pt x="4" y="109"/>
                  <a:pt x="3" y="110"/>
                </a:cubicBezTo>
                <a:cubicBezTo>
                  <a:pt x="4" y="112"/>
                  <a:pt x="7" y="110"/>
                  <a:pt x="8" y="113"/>
                </a:cubicBezTo>
                <a:cubicBezTo>
                  <a:pt x="7" y="115"/>
                  <a:pt x="6" y="114"/>
                  <a:pt x="5" y="114"/>
                </a:cubicBezTo>
                <a:cubicBezTo>
                  <a:pt x="7" y="115"/>
                  <a:pt x="6" y="118"/>
                  <a:pt x="5" y="119"/>
                </a:cubicBezTo>
                <a:cubicBezTo>
                  <a:pt x="5" y="119"/>
                  <a:pt x="6" y="119"/>
                  <a:pt x="7" y="120"/>
                </a:cubicBezTo>
                <a:cubicBezTo>
                  <a:pt x="6" y="121"/>
                  <a:pt x="7" y="123"/>
                  <a:pt x="6" y="124"/>
                </a:cubicBezTo>
                <a:cubicBezTo>
                  <a:pt x="10" y="131"/>
                  <a:pt x="17" y="129"/>
                  <a:pt x="22" y="132"/>
                </a:cubicBezTo>
                <a:cubicBezTo>
                  <a:pt x="69" y="134"/>
                  <a:pt x="69" y="134"/>
                  <a:pt x="69" y="134"/>
                </a:cubicBezTo>
                <a:cubicBezTo>
                  <a:pt x="163" y="135"/>
                  <a:pt x="163" y="135"/>
                  <a:pt x="163" y="135"/>
                </a:cubicBezTo>
                <a:cubicBezTo>
                  <a:pt x="245" y="137"/>
                  <a:pt x="245" y="137"/>
                  <a:pt x="245" y="137"/>
                </a:cubicBezTo>
                <a:cubicBezTo>
                  <a:pt x="269" y="138"/>
                  <a:pt x="269" y="138"/>
                  <a:pt x="269" y="138"/>
                </a:cubicBezTo>
                <a:cubicBezTo>
                  <a:pt x="335" y="138"/>
                  <a:pt x="335" y="138"/>
                  <a:pt x="335" y="138"/>
                </a:cubicBezTo>
                <a:cubicBezTo>
                  <a:pt x="345" y="137"/>
                  <a:pt x="355" y="137"/>
                  <a:pt x="365" y="135"/>
                </a:cubicBezTo>
                <a:cubicBezTo>
                  <a:pt x="319" y="137"/>
                  <a:pt x="276" y="137"/>
                  <a:pt x="230" y="136"/>
                </a:cubicBezTo>
                <a:cubicBezTo>
                  <a:pt x="131" y="134"/>
                  <a:pt x="131" y="134"/>
                  <a:pt x="131" y="134"/>
                </a:cubicBezTo>
                <a:cubicBezTo>
                  <a:pt x="122" y="135"/>
                  <a:pt x="112" y="135"/>
                  <a:pt x="103" y="133"/>
                </a:cubicBezTo>
                <a:cubicBezTo>
                  <a:pt x="168" y="133"/>
                  <a:pt x="168" y="133"/>
                  <a:pt x="168" y="133"/>
                </a:cubicBezTo>
                <a:cubicBezTo>
                  <a:pt x="170" y="132"/>
                  <a:pt x="174" y="134"/>
                  <a:pt x="176" y="132"/>
                </a:cubicBezTo>
                <a:cubicBezTo>
                  <a:pt x="209" y="132"/>
                  <a:pt x="209" y="132"/>
                  <a:pt x="209" y="132"/>
                </a:cubicBezTo>
                <a:cubicBezTo>
                  <a:pt x="210" y="133"/>
                  <a:pt x="210" y="133"/>
                  <a:pt x="210" y="133"/>
                </a:cubicBezTo>
                <a:cubicBezTo>
                  <a:pt x="218" y="133"/>
                  <a:pt x="228" y="134"/>
                  <a:pt x="236" y="132"/>
                </a:cubicBezTo>
                <a:cubicBezTo>
                  <a:pt x="301" y="133"/>
                  <a:pt x="301" y="133"/>
                  <a:pt x="301" y="133"/>
                </a:cubicBezTo>
                <a:cubicBezTo>
                  <a:pt x="322" y="130"/>
                  <a:pt x="344" y="136"/>
                  <a:pt x="367" y="133"/>
                </a:cubicBezTo>
                <a:cubicBezTo>
                  <a:pt x="378" y="131"/>
                  <a:pt x="389" y="131"/>
                  <a:pt x="399" y="130"/>
                </a:cubicBezTo>
                <a:cubicBezTo>
                  <a:pt x="400" y="128"/>
                  <a:pt x="402" y="129"/>
                  <a:pt x="403" y="128"/>
                </a:cubicBezTo>
                <a:cubicBezTo>
                  <a:pt x="394" y="127"/>
                  <a:pt x="386" y="124"/>
                  <a:pt x="377" y="124"/>
                </a:cubicBezTo>
                <a:cubicBezTo>
                  <a:pt x="383" y="123"/>
                  <a:pt x="388" y="121"/>
                  <a:pt x="393" y="123"/>
                </a:cubicBezTo>
                <a:cubicBezTo>
                  <a:pt x="396" y="121"/>
                  <a:pt x="400" y="121"/>
                  <a:pt x="403" y="121"/>
                </a:cubicBezTo>
                <a:cubicBezTo>
                  <a:pt x="403" y="121"/>
                  <a:pt x="403" y="120"/>
                  <a:pt x="403" y="120"/>
                </a:cubicBezTo>
                <a:cubicBezTo>
                  <a:pt x="400" y="119"/>
                  <a:pt x="395" y="118"/>
                  <a:pt x="392" y="116"/>
                </a:cubicBezTo>
                <a:cubicBezTo>
                  <a:pt x="395" y="114"/>
                  <a:pt x="398" y="117"/>
                  <a:pt x="402" y="116"/>
                </a:cubicBezTo>
                <a:cubicBezTo>
                  <a:pt x="398" y="114"/>
                  <a:pt x="393" y="114"/>
                  <a:pt x="388" y="113"/>
                </a:cubicBezTo>
                <a:cubicBezTo>
                  <a:pt x="387" y="111"/>
                  <a:pt x="387" y="111"/>
                  <a:pt x="387" y="111"/>
                </a:cubicBezTo>
                <a:cubicBezTo>
                  <a:pt x="388" y="109"/>
                  <a:pt x="390" y="112"/>
                  <a:pt x="392" y="111"/>
                </a:cubicBezTo>
                <a:cubicBezTo>
                  <a:pt x="390" y="109"/>
                  <a:pt x="385" y="111"/>
                  <a:pt x="382" y="109"/>
                </a:cubicBezTo>
                <a:cubicBezTo>
                  <a:pt x="389" y="107"/>
                  <a:pt x="396" y="111"/>
                  <a:pt x="402" y="107"/>
                </a:cubicBezTo>
                <a:cubicBezTo>
                  <a:pt x="401" y="106"/>
                  <a:pt x="401" y="106"/>
                  <a:pt x="401" y="106"/>
                </a:cubicBezTo>
                <a:cubicBezTo>
                  <a:pt x="403" y="106"/>
                  <a:pt x="401" y="104"/>
                  <a:pt x="401" y="102"/>
                </a:cubicBezTo>
                <a:cubicBezTo>
                  <a:pt x="399" y="101"/>
                  <a:pt x="403" y="98"/>
                  <a:pt x="400" y="98"/>
                </a:cubicBezTo>
                <a:cubicBezTo>
                  <a:pt x="401" y="97"/>
                  <a:pt x="402" y="97"/>
                  <a:pt x="401" y="95"/>
                </a:cubicBezTo>
                <a:cubicBezTo>
                  <a:pt x="398" y="94"/>
                  <a:pt x="396" y="91"/>
                  <a:pt x="393" y="89"/>
                </a:cubicBezTo>
                <a:cubicBezTo>
                  <a:pt x="400" y="88"/>
                  <a:pt x="400" y="88"/>
                  <a:pt x="400" y="88"/>
                </a:cubicBezTo>
                <a:cubicBezTo>
                  <a:pt x="399" y="86"/>
                  <a:pt x="395" y="87"/>
                  <a:pt x="393" y="85"/>
                </a:cubicBezTo>
                <a:cubicBezTo>
                  <a:pt x="394" y="82"/>
                  <a:pt x="398" y="84"/>
                  <a:pt x="400" y="84"/>
                </a:cubicBezTo>
                <a:cubicBezTo>
                  <a:pt x="398" y="81"/>
                  <a:pt x="395" y="83"/>
                  <a:pt x="393" y="80"/>
                </a:cubicBezTo>
                <a:cubicBezTo>
                  <a:pt x="396" y="79"/>
                  <a:pt x="401" y="81"/>
                  <a:pt x="403" y="78"/>
                </a:cubicBezTo>
                <a:cubicBezTo>
                  <a:pt x="399" y="75"/>
                  <a:pt x="399" y="75"/>
                  <a:pt x="399" y="75"/>
                </a:cubicBezTo>
                <a:cubicBezTo>
                  <a:pt x="401" y="73"/>
                  <a:pt x="401" y="73"/>
                  <a:pt x="401" y="73"/>
                </a:cubicBezTo>
                <a:cubicBezTo>
                  <a:pt x="399" y="72"/>
                  <a:pt x="397" y="71"/>
                  <a:pt x="397" y="69"/>
                </a:cubicBezTo>
                <a:cubicBezTo>
                  <a:pt x="399" y="68"/>
                  <a:pt x="401" y="68"/>
                  <a:pt x="403" y="67"/>
                </a:cubicBezTo>
                <a:cubicBezTo>
                  <a:pt x="401" y="63"/>
                  <a:pt x="405" y="55"/>
                  <a:pt x="400" y="52"/>
                </a:cubicBezTo>
                <a:cubicBezTo>
                  <a:pt x="400" y="51"/>
                  <a:pt x="399" y="50"/>
                  <a:pt x="400" y="49"/>
                </a:cubicBezTo>
                <a:cubicBezTo>
                  <a:pt x="401" y="49"/>
                  <a:pt x="401" y="49"/>
                  <a:pt x="401" y="49"/>
                </a:cubicBezTo>
                <a:cubicBezTo>
                  <a:pt x="397" y="47"/>
                  <a:pt x="397" y="47"/>
                  <a:pt x="397" y="47"/>
                </a:cubicBezTo>
                <a:cubicBezTo>
                  <a:pt x="397" y="43"/>
                  <a:pt x="400" y="45"/>
                  <a:pt x="402" y="44"/>
                </a:cubicBezTo>
                <a:cubicBezTo>
                  <a:pt x="397" y="39"/>
                  <a:pt x="389" y="41"/>
                  <a:pt x="383" y="37"/>
                </a:cubicBezTo>
                <a:cubicBezTo>
                  <a:pt x="391" y="36"/>
                  <a:pt x="399" y="40"/>
                  <a:pt x="407" y="38"/>
                </a:cubicBezTo>
                <a:cubicBezTo>
                  <a:pt x="408" y="34"/>
                  <a:pt x="404" y="34"/>
                  <a:pt x="403" y="31"/>
                </a:cubicBezTo>
                <a:cubicBezTo>
                  <a:pt x="400" y="30"/>
                  <a:pt x="397" y="30"/>
                  <a:pt x="395" y="28"/>
                </a:cubicBezTo>
                <a:cubicBezTo>
                  <a:pt x="398" y="27"/>
                  <a:pt x="403" y="29"/>
                  <a:pt x="406" y="29"/>
                </a:cubicBezTo>
                <a:cubicBezTo>
                  <a:pt x="406" y="29"/>
                  <a:pt x="407" y="29"/>
                  <a:pt x="407" y="28"/>
                </a:cubicBezTo>
                <a:cubicBezTo>
                  <a:pt x="404" y="27"/>
                  <a:pt x="409" y="21"/>
                  <a:pt x="404" y="22"/>
                </a:cubicBezTo>
                <a:cubicBezTo>
                  <a:pt x="405" y="17"/>
                  <a:pt x="402" y="15"/>
                  <a:pt x="399" y="14"/>
                </a:cubicBezTo>
                <a:cubicBezTo>
                  <a:pt x="381" y="10"/>
                  <a:pt x="381" y="10"/>
                  <a:pt x="381" y="10"/>
                </a:cubicBezTo>
                <a:cubicBezTo>
                  <a:pt x="295" y="9"/>
                  <a:pt x="295" y="9"/>
                  <a:pt x="295" y="9"/>
                </a:cubicBezTo>
                <a:cubicBezTo>
                  <a:pt x="272" y="10"/>
                  <a:pt x="249" y="10"/>
                  <a:pt x="228" y="7"/>
                </a:cubicBezTo>
                <a:cubicBezTo>
                  <a:pt x="227" y="6"/>
                  <a:pt x="227" y="6"/>
                  <a:pt x="227" y="6"/>
                </a:cubicBezTo>
                <a:cubicBezTo>
                  <a:pt x="214" y="8"/>
                  <a:pt x="203" y="0"/>
                  <a:pt x="191" y="6"/>
                </a:cubicBezTo>
                <a:cubicBezTo>
                  <a:pt x="192" y="6"/>
                  <a:pt x="192" y="6"/>
                  <a:pt x="192" y="6"/>
                </a:cubicBezTo>
                <a:cubicBezTo>
                  <a:pt x="191" y="7"/>
                  <a:pt x="191" y="7"/>
                  <a:pt x="191" y="7"/>
                </a:cubicBezTo>
                <a:cubicBezTo>
                  <a:pt x="179" y="6"/>
                  <a:pt x="167" y="4"/>
                  <a:pt x="154" y="5"/>
                </a:cubicBezTo>
                <a:cubicBezTo>
                  <a:pt x="146" y="5"/>
                  <a:pt x="137" y="7"/>
                  <a:pt x="128" y="6"/>
                </a:cubicBezTo>
                <a:cubicBezTo>
                  <a:pt x="125" y="4"/>
                  <a:pt x="120" y="3"/>
                  <a:pt x="116" y="3"/>
                </a:cubicBezTo>
                <a:cubicBezTo>
                  <a:pt x="111" y="2"/>
                  <a:pt x="106" y="2"/>
                  <a:pt x="101" y="4"/>
                </a:cubicBezTo>
                <a:cubicBezTo>
                  <a:pt x="104" y="6"/>
                  <a:pt x="104" y="6"/>
                  <a:pt x="104" y="6"/>
                </a:cubicBezTo>
                <a:cubicBezTo>
                  <a:pt x="97" y="9"/>
                  <a:pt x="93" y="0"/>
                  <a:pt x="86" y="4"/>
                </a:cubicBezTo>
                <a:cubicBezTo>
                  <a:pt x="84" y="5"/>
                  <a:pt x="84" y="5"/>
                  <a:pt x="84" y="5"/>
                </a:cubicBezTo>
                <a:cubicBezTo>
                  <a:pt x="88" y="8"/>
                  <a:pt x="94" y="6"/>
                  <a:pt x="98" y="8"/>
                </a:cubicBezTo>
                <a:cubicBezTo>
                  <a:pt x="74" y="7"/>
                  <a:pt x="49" y="10"/>
                  <a:pt x="25" y="13"/>
                </a:cubicBezTo>
                <a:cubicBezTo>
                  <a:pt x="17" y="13"/>
                  <a:pt x="7" y="14"/>
                  <a:pt x="2" y="22"/>
                </a:cubicBezTo>
                <a:cubicBezTo>
                  <a:pt x="4" y="23"/>
                  <a:pt x="6" y="20"/>
                  <a:pt x="8" y="23"/>
                </a:cubicBezTo>
                <a:cubicBezTo>
                  <a:pt x="7" y="27"/>
                  <a:pt x="2" y="25"/>
                  <a:pt x="3" y="29"/>
                </a:cubicBezTo>
                <a:cubicBezTo>
                  <a:pt x="0" y="30"/>
                  <a:pt x="0" y="30"/>
                  <a:pt x="0" y="30"/>
                </a:cubicBezTo>
                <a:cubicBezTo>
                  <a:pt x="2" y="34"/>
                  <a:pt x="7" y="30"/>
                  <a:pt x="9" y="34"/>
                </a:cubicBezTo>
                <a:cubicBezTo>
                  <a:pt x="7" y="36"/>
                  <a:pt x="4" y="34"/>
                  <a:pt x="1" y="36"/>
                </a:cubicBezTo>
                <a:close/>
                <a:moveTo>
                  <a:pt x="372" y="36"/>
                </a:moveTo>
                <a:cubicBezTo>
                  <a:pt x="372" y="35"/>
                  <a:pt x="372" y="35"/>
                  <a:pt x="372" y="35"/>
                </a:cubicBezTo>
                <a:cubicBezTo>
                  <a:pt x="374" y="36"/>
                  <a:pt x="376" y="36"/>
                  <a:pt x="379" y="36"/>
                </a:cubicBezTo>
                <a:cubicBezTo>
                  <a:pt x="380" y="38"/>
                  <a:pt x="382" y="38"/>
                  <a:pt x="383" y="38"/>
                </a:cubicBezTo>
                <a:cubicBezTo>
                  <a:pt x="379" y="38"/>
                  <a:pt x="375" y="38"/>
                  <a:pt x="372" y="36"/>
                </a:cubicBezTo>
                <a:close/>
                <a:moveTo>
                  <a:pt x="360" y="14"/>
                </a:moveTo>
                <a:cubicBezTo>
                  <a:pt x="373" y="14"/>
                  <a:pt x="373" y="14"/>
                  <a:pt x="373" y="14"/>
                </a:cubicBezTo>
                <a:cubicBezTo>
                  <a:pt x="383" y="15"/>
                  <a:pt x="383" y="15"/>
                  <a:pt x="383" y="15"/>
                </a:cubicBezTo>
                <a:lnTo>
                  <a:pt x="360" y="14"/>
                </a:lnTo>
                <a:close/>
                <a:moveTo>
                  <a:pt x="315" y="47"/>
                </a:moveTo>
                <a:cubicBezTo>
                  <a:pt x="336" y="47"/>
                  <a:pt x="336" y="47"/>
                  <a:pt x="336" y="47"/>
                </a:cubicBezTo>
                <a:cubicBezTo>
                  <a:pt x="343" y="46"/>
                  <a:pt x="350" y="46"/>
                  <a:pt x="358" y="46"/>
                </a:cubicBezTo>
                <a:cubicBezTo>
                  <a:pt x="336" y="47"/>
                  <a:pt x="336" y="47"/>
                  <a:pt x="336" y="47"/>
                </a:cubicBezTo>
                <a:cubicBezTo>
                  <a:pt x="329" y="47"/>
                  <a:pt x="322" y="47"/>
                  <a:pt x="315" y="47"/>
                </a:cubicBezTo>
                <a:close/>
                <a:moveTo>
                  <a:pt x="107" y="7"/>
                </a:moveTo>
                <a:cubicBezTo>
                  <a:pt x="108" y="6"/>
                  <a:pt x="109" y="7"/>
                  <a:pt x="110" y="8"/>
                </a:cubicBezTo>
                <a:cubicBezTo>
                  <a:pt x="107" y="8"/>
                  <a:pt x="107" y="8"/>
                  <a:pt x="107" y="8"/>
                </a:cubicBezTo>
                <a:lnTo>
                  <a:pt x="107" y="7"/>
                </a:lnTo>
                <a:close/>
              </a:path>
            </a:pathLst>
          </a:custGeom>
          <a:solidFill>
            <a:schemeClr val="accent1"/>
          </a:solidFill>
          <a:ln w="9525">
            <a:noFill/>
            <a:round/>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zh-CN" altLang="en-US" sz="2800" b="1" dirty="0">
                <a:solidFill>
                  <a:srgbClr val="FFC000"/>
                </a:solidFill>
                <a:latin typeface="腾祥嘉丽准粗圆简" panose="01010104010101010101" pitchFamily="2" charset="-122"/>
                <a:ea typeface="腾祥嘉丽准粗圆简" panose="01010104010101010101" pitchFamily="2" charset="-122"/>
              </a:rPr>
              <a:t>肆：</a:t>
            </a:r>
            <a:r>
              <a:rPr lang="zh-CN" altLang="en-US" sz="2800" b="1" dirty="0">
                <a:solidFill>
                  <a:srgbClr val="FF0000"/>
                </a:solidFill>
                <a:latin typeface="腾祥嘉丽准粗圆简" panose="01010104010101010101" pitchFamily="2" charset="-122"/>
                <a:ea typeface="腾祥嘉丽准粗圆简" panose="01010104010101010101" pitchFamily="2" charset="-122"/>
              </a:rPr>
              <a:t>知识梳理</a:t>
            </a:r>
            <a:endParaRPr lang="zh-CN" altLang="en-US" sz="2800" b="1" dirty="0">
              <a:solidFill>
                <a:srgbClr val="FF0000"/>
              </a:solidFill>
              <a:latin typeface="腾祥嘉丽准粗圆简" panose="01010104010101010101" pitchFamily="2" charset="-122"/>
              <a:ea typeface="腾祥嘉丽准粗圆简" panose="0101010401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par>
                          <p:cTn id="51" fill="hold">
                            <p:stCondLst>
                              <p:cond delay="0"/>
                            </p:stCondLst>
                            <p:childTnLst>
                              <p:par>
                                <p:cTn id="52" presetID="16" presetClass="entr" presetSubtype="21" fill="hold" grpId="0" nodeType="after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barn(inVertical)">
                                      <p:cBhvr>
                                        <p:cTn id="5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6" grpId="0"/>
      <p:bldP spid="17" grpId="0"/>
      <p:bldP spid="18" grpId="0"/>
      <p:bldP spid="20" grpId="0"/>
      <p:bldP spid="13" grpId="0"/>
      <p:bldP spid="15" grpId="0"/>
      <p:bldP spid="19" grpId="0"/>
      <p:bldP spid="22" grpId="0"/>
      <p:bldP spid="2" grpId="0"/>
      <p:bldP spid="6"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 name="文本框 38"/>
          <p:cNvSpPr txBox="1"/>
          <p:nvPr/>
        </p:nvSpPr>
        <p:spPr>
          <a:xfrm>
            <a:off x="907415" y="1822450"/>
            <a:ext cx="897890" cy="521970"/>
          </a:xfrm>
          <a:prstGeom prst="rect">
            <a:avLst/>
          </a:prstGeom>
          <a:noFill/>
        </p:spPr>
        <p:txBody>
          <a:bodyPr wrap="none" rtlCol="0">
            <a:spAutoFit/>
          </a:bodyPr>
          <a:p>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原因</a:t>
            </a:r>
            <a:endPar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16" name="文本框 15"/>
          <p:cNvSpPr txBox="1"/>
          <p:nvPr/>
        </p:nvSpPr>
        <p:spPr>
          <a:xfrm>
            <a:off x="907415" y="4458970"/>
            <a:ext cx="1010920" cy="521970"/>
          </a:xfrm>
          <a:prstGeom prst="rect">
            <a:avLst/>
          </a:prstGeom>
          <a:noFill/>
        </p:spPr>
        <p:txBody>
          <a:bodyPr wrap="square" rtlCol="0">
            <a:spAutoFit/>
          </a:bodyPr>
          <a:p>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启示</a:t>
            </a:r>
            <a:endPar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2" name="文本框 1"/>
          <p:cNvSpPr txBox="1"/>
          <p:nvPr/>
        </p:nvSpPr>
        <p:spPr>
          <a:xfrm>
            <a:off x="2076450" y="1358265"/>
            <a:ext cx="6250305" cy="19380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algn="l" fontAlgn="auto">
              <a:lnSpc>
                <a:spcPct val="100000"/>
              </a:lnSpc>
              <a:buNone/>
            </a:pPr>
            <a:r>
              <a:rPr lang="zh-CN" altLang="en-US" sz="2400">
                <a:solidFill>
                  <a:schemeClr val="tx1"/>
                </a:solidFill>
                <a:effectLst/>
                <a:latin typeface="楷体" panose="02010609060101010101" pitchFamily="49" charset="-122"/>
                <a:ea typeface="楷体" panose="02010609060101010101" pitchFamily="49" charset="-122"/>
                <a:sym typeface="+mn-ea"/>
              </a:rPr>
              <a:t>坚持</a:t>
            </a:r>
            <a:r>
              <a:rPr lang="zh-CN" altLang="en-US" sz="2400">
                <a:solidFill>
                  <a:srgbClr val="FF0000"/>
                </a:solidFill>
                <a:effectLst/>
                <a:latin typeface="楷体" panose="02010609060101010101" pitchFamily="49" charset="-122"/>
                <a:ea typeface="楷体" panose="02010609060101010101" pitchFamily="49" charset="-122"/>
                <a:sym typeface="+mn-ea"/>
              </a:rPr>
              <a:t>改革开放</a:t>
            </a:r>
            <a:r>
              <a:rPr lang="zh-CN" altLang="en-US" sz="2400">
                <a:solidFill>
                  <a:schemeClr val="tx1"/>
                </a:solidFill>
                <a:effectLst/>
                <a:latin typeface="楷体" panose="02010609060101010101" pitchFamily="49" charset="-122"/>
                <a:ea typeface="楷体" panose="02010609060101010101" pitchFamily="49" charset="-122"/>
                <a:sym typeface="+mn-ea"/>
              </a:rPr>
              <a:t>，促进我国经济不断发展</a:t>
            </a:r>
            <a:endParaRPr lang="zh-CN" altLang="en-US" sz="2400">
              <a:solidFill>
                <a:schemeClr val="tx1"/>
              </a:solidFill>
              <a:effectLst/>
              <a:latin typeface="楷体" panose="02010609060101010101" pitchFamily="49" charset="-122"/>
              <a:ea typeface="楷体" panose="02010609060101010101" pitchFamily="49" charset="-122"/>
            </a:endParaRPr>
          </a:p>
          <a:p>
            <a:pPr algn="l" fontAlgn="auto">
              <a:lnSpc>
                <a:spcPct val="100000"/>
              </a:lnSpc>
              <a:buNone/>
            </a:pPr>
            <a:r>
              <a:rPr lang="zh-CN" altLang="en-US" sz="2400">
                <a:solidFill>
                  <a:schemeClr val="tx1"/>
                </a:solidFill>
                <a:effectLst/>
                <a:latin typeface="楷体" panose="02010609060101010101" pitchFamily="49" charset="-122"/>
                <a:ea typeface="楷体" panose="02010609060101010101" pitchFamily="49" charset="-122"/>
                <a:sym typeface="+mn-ea"/>
              </a:rPr>
              <a:t>抓住</a:t>
            </a:r>
            <a:r>
              <a:rPr lang="zh-CN" altLang="en-US" sz="2400">
                <a:solidFill>
                  <a:srgbClr val="FF0000"/>
                </a:solidFill>
                <a:effectLst/>
                <a:latin typeface="楷体" panose="02010609060101010101" pitchFamily="49" charset="-122"/>
                <a:ea typeface="楷体" panose="02010609060101010101" pitchFamily="49" charset="-122"/>
                <a:sym typeface="+mn-ea"/>
              </a:rPr>
              <a:t>第三次科技革命</a:t>
            </a:r>
            <a:r>
              <a:rPr lang="zh-CN" altLang="en-US" sz="2400">
                <a:solidFill>
                  <a:schemeClr val="tx1"/>
                </a:solidFill>
                <a:effectLst/>
                <a:latin typeface="楷体" panose="02010609060101010101" pitchFamily="49" charset="-122"/>
                <a:ea typeface="楷体" panose="02010609060101010101" pitchFamily="49" charset="-122"/>
                <a:sym typeface="+mn-ea"/>
              </a:rPr>
              <a:t>的历史机遇，坚持科教兴国战略</a:t>
            </a:r>
            <a:endParaRPr lang="zh-CN" altLang="en-US" sz="2400">
              <a:solidFill>
                <a:schemeClr val="tx1"/>
              </a:solidFill>
              <a:effectLst/>
              <a:latin typeface="楷体" panose="02010609060101010101" pitchFamily="49" charset="-122"/>
              <a:ea typeface="楷体" panose="02010609060101010101" pitchFamily="49" charset="-122"/>
            </a:endParaRPr>
          </a:p>
          <a:p>
            <a:pPr algn="l" fontAlgn="auto">
              <a:lnSpc>
                <a:spcPct val="100000"/>
              </a:lnSpc>
              <a:buNone/>
            </a:pPr>
            <a:r>
              <a:rPr lang="zh-CN" altLang="en-US" sz="2400">
                <a:solidFill>
                  <a:schemeClr val="tx1"/>
                </a:solidFill>
                <a:effectLst/>
                <a:latin typeface="楷体" panose="02010609060101010101" pitchFamily="49" charset="-122"/>
                <a:ea typeface="楷体" panose="02010609060101010101" pitchFamily="49" charset="-122"/>
                <a:sym typeface="+mn-ea"/>
              </a:rPr>
              <a:t>坚持</a:t>
            </a:r>
            <a:r>
              <a:rPr lang="zh-CN" altLang="en-US" sz="2400">
                <a:solidFill>
                  <a:srgbClr val="FF0000"/>
                </a:solidFill>
                <a:effectLst/>
                <a:latin typeface="楷体" panose="02010609060101010101" pitchFamily="49" charset="-122"/>
                <a:ea typeface="楷体" panose="02010609060101010101" pitchFamily="49" charset="-122"/>
                <a:sym typeface="+mn-ea"/>
              </a:rPr>
              <a:t>共产党的领导</a:t>
            </a:r>
            <a:endParaRPr lang="zh-CN" altLang="en-US" sz="2400">
              <a:solidFill>
                <a:srgbClr val="FF0000"/>
              </a:solidFill>
              <a:effectLst/>
              <a:latin typeface="楷体" panose="02010609060101010101" pitchFamily="49" charset="-122"/>
              <a:ea typeface="楷体" panose="02010609060101010101" pitchFamily="49" charset="-122"/>
            </a:endParaRPr>
          </a:p>
          <a:p>
            <a:pPr algn="l" fontAlgn="auto">
              <a:lnSpc>
                <a:spcPct val="100000"/>
              </a:lnSpc>
              <a:buNone/>
            </a:pPr>
            <a:r>
              <a:rPr lang="zh-CN" altLang="en-US" sz="2400">
                <a:solidFill>
                  <a:schemeClr val="tx1"/>
                </a:solidFill>
                <a:effectLst/>
                <a:latin typeface="楷体" panose="02010609060101010101" pitchFamily="49" charset="-122"/>
                <a:ea typeface="楷体" panose="02010609060101010101" pitchFamily="49" charset="-122"/>
                <a:sym typeface="+mn-ea"/>
              </a:rPr>
              <a:t>党和政府以</a:t>
            </a:r>
            <a:r>
              <a:rPr lang="zh-CN" altLang="en-US" sz="2400">
                <a:solidFill>
                  <a:srgbClr val="FF0000"/>
                </a:solidFill>
                <a:effectLst/>
                <a:latin typeface="楷体" panose="02010609060101010101" pitchFamily="49" charset="-122"/>
                <a:ea typeface="楷体" panose="02010609060101010101" pitchFamily="49" charset="-122"/>
                <a:sym typeface="+mn-ea"/>
              </a:rPr>
              <a:t>为人民服务</a:t>
            </a:r>
            <a:r>
              <a:rPr lang="zh-CN" altLang="en-US" sz="2400">
                <a:solidFill>
                  <a:schemeClr val="tx1"/>
                </a:solidFill>
                <a:effectLst/>
                <a:latin typeface="楷体" panose="02010609060101010101" pitchFamily="49" charset="-122"/>
                <a:ea typeface="楷体" panose="02010609060101010101" pitchFamily="49" charset="-122"/>
                <a:sym typeface="+mn-ea"/>
              </a:rPr>
              <a:t>为宗旨，重视民生</a:t>
            </a:r>
            <a:endParaRPr lang="zh-CN" altLang="en-US" sz="2400">
              <a:solidFill>
                <a:schemeClr val="tx1"/>
              </a:solidFill>
              <a:effectLst/>
              <a:latin typeface="楷体" panose="02010609060101010101" pitchFamily="49" charset="-122"/>
              <a:ea typeface="楷体" panose="02010609060101010101" pitchFamily="49" charset="-122"/>
              <a:sym typeface="+mn-ea"/>
            </a:endParaRPr>
          </a:p>
        </p:txBody>
      </p:sp>
      <p:sp>
        <p:nvSpPr>
          <p:cNvPr id="11" name="文本框 10"/>
          <p:cNvSpPr txBox="1"/>
          <p:nvPr/>
        </p:nvSpPr>
        <p:spPr>
          <a:xfrm>
            <a:off x="2076450" y="4034790"/>
            <a:ext cx="6250940" cy="156845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algn="l" fontAlgn="auto">
              <a:lnSpc>
                <a:spcPct val="100000"/>
              </a:lnSpc>
              <a:buNone/>
            </a:pPr>
            <a:r>
              <a:rPr lang="zh-CN" altLang="en-US" sz="2400">
                <a:solidFill>
                  <a:schemeClr val="tx1"/>
                </a:solidFill>
                <a:effectLst/>
                <a:latin typeface="楷体" panose="02010609060101010101" pitchFamily="49" charset="-122"/>
                <a:ea typeface="楷体" panose="02010609060101010101" pitchFamily="49" charset="-122"/>
                <a:sym typeface="+mn-ea"/>
              </a:rPr>
              <a:t>改革开放是强国之路，我们要</a:t>
            </a:r>
            <a:r>
              <a:rPr lang="zh-CN" altLang="en-US" sz="2400">
                <a:solidFill>
                  <a:srgbClr val="FF0000"/>
                </a:solidFill>
                <a:effectLst/>
                <a:latin typeface="楷体" panose="02010609060101010101" pitchFamily="49" charset="-122"/>
                <a:ea typeface="楷体" panose="02010609060101010101" pitchFamily="49" charset="-122"/>
                <a:sym typeface="+mn-ea"/>
              </a:rPr>
              <a:t>坚持改革开放</a:t>
            </a:r>
            <a:endParaRPr lang="zh-CN" altLang="en-US" sz="2400" b="0">
              <a:solidFill>
                <a:schemeClr val="tx1"/>
              </a:solidFill>
              <a:effectLst/>
              <a:latin typeface="楷体" panose="02010609060101010101" pitchFamily="49" charset="-122"/>
              <a:ea typeface="楷体" panose="02010609060101010101" pitchFamily="49" charset="-122"/>
            </a:endParaRPr>
          </a:p>
          <a:p>
            <a:pPr algn="l" fontAlgn="auto">
              <a:lnSpc>
                <a:spcPct val="100000"/>
              </a:lnSpc>
              <a:buNone/>
            </a:pPr>
            <a:r>
              <a:rPr lang="zh-CN" altLang="en-US" sz="2400">
                <a:solidFill>
                  <a:srgbClr val="FF0000"/>
                </a:solidFill>
                <a:effectLst/>
                <a:latin typeface="楷体" panose="02010609060101010101" pitchFamily="49" charset="-122"/>
                <a:ea typeface="楷体" panose="02010609060101010101" pitchFamily="49" charset="-122"/>
                <a:sym typeface="+mn-ea"/>
              </a:rPr>
              <a:t>科技是第一生产力</a:t>
            </a:r>
            <a:r>
              <a:rPr lang="zh-CN" altLang="en-US" sz="2400">
                <a:solidFill>
                  <a:schemeClr val="tx1"/>
                </a:solidFill>
                <a:effectLst/>
                <a:latin typeface="楷体" panose="02010609060101010101" pitchFamily="49" charset="-122"/>
                <a:ea typeface="楷体" panose="02010609060101010101" pitchFamily="49" charset="-122"/>
                <a:sym typeface="+mn-ea"/>
              </a:rPr>
              <a:t>，我们应重视科技创新</a:t>
            </a:r>
            <a:endParaRPr lang="zh-CN" altLang="en-US" sz="2400" b="0">
              <a:solidFill>
                <a:schemeClr val="tx1"/>
              </a:solidFill>
              <a:effectLst/>
              <a:latin typeface="楷体" panose="02010609060101010101" pitchFamily="49" charset="-122"/>
              <a:ea typeface="楷体" panose="02010609060101010101" pitchFamily="49" charset="-122"/>
            </a:endParaRPr>
          </a:p>
          <a:p>
            <a:pPr algn="l" fontAlgn="auto">
              <a:lnSpc>
                <a:spcPct val="100000"/>
              </a:lnSpc>
              <a:buNone/>
            </a:pPr>
            <a:r>
              <a:rPr lang="zh-CN" altLang="en-US" sz="2400">
                <a:solidFill>
                  <a:schemeClr val="tx1"/>
                </a:solidFill>
                <a:effectLst/>
                <a:latin typeface="楷体" panose="02010609060101010101" pitchFamily="49" charset="-122"/>
                <a:ea typeface="楷体" panose="02010609060101010101" pitchFamily="49" charset="-122"/>
                <a:sym typeface="+mn-ea"/>
              </a:rPr>
              <a:t>时代在变化，我们要抓住历史机遇，迎接历史挑战，不断创新发展</a:t>
            </a:r>
            <a:endParaRPr lang="zh-CN" altLang="en-US" sz="2400" b="0">
              <a:solidFill>
                <a:schemeClr val="tx1"/>
              </a:solidFill>
              <a:effectLst/>
              <a:latin typeface="楷体" panose="02010609060101010101" pitchFamily="49" charset="-122"/>
              <a:ea typeface="楷体" panose="02010609060101010101" pitchFamily="49" charset="-122"/>
              <a:sym typeface="+mn-ea"/>
            </a:endParaRPr>
          </a:p>
        </p:txBody>
      </p:sp>
      <p:grpSp>
        <p:nvGrpSpPr>
          <p:cNvPr id="4" name="组合 3"/>
          <p:cNvGrpSpPr/>
          <p:nvPr/>
        </p:nvGrpSpPr>
        <p:grpSpPr>
          <a:xfrm>
            <a:off x="1837055" y="1511300"/>
            <a:ext cx="239395" cy="1330325"/>
            <a:chOff x="4447" y="1637"/>
            <a:chExt cx="1111" cy="2887"/>
          </a:xfrm>
        </p:grpSpPr>
        <p:sp>
          <p:nvSpPr>
            <p:cNvPr id="7" name="任意多边形 6"/>
            <p:cNvSpPr/>
            <p:nvPr/>
          </p:nvSpPr>
          <p:spPr>
            <a:xfrm>
              <a:off x="4823" y="1637"/>
              <a:ext cx="735" cy="2887"/>
            </a:xfrm>
            <a:custGeom>
              <a:avLst/>
              <a:gdLst>
                <a:gd name="connisteX0" fmla="*/ 446405 w 466725"/>
                <a:gd name="connsiteY0" fmla="*/ 0 h 4735195"/>
                <a:gd name="connisteX1" fmla="*/ 0 w 466725"/>
                <a:gd name="connsiteY1" fmla="*/ 0 h 4735195"/>
                <a:gd name="connisteX2" fmla="*/ 0 w 466725"/>
                <a:gd name="connsiteY2" fmla="*/ 4735195 h 4735195"/>
                <a:gd name="connisteX3" fmla="*/ 466725 w 466725"/>
                <a:gd name="connsiteY3" fmla="*/ 4735195 h 4735195"/>
              </a:gdLst>
              <a:ahLst/>
              <a:cxnLst>
                <a:cxn ang="0">
                  <a:pos x="connisteX0" y="connsiteY0"/>
                </a:cxn>
                <a:cxn ang="0">
                  <a:pos x="connisteX1" y="connsiteY1"/>
                </a:cxn>
                <a:cxn ang="0">
                  <a:pos x="connisteX2" y="connsiteY2"/>
                </a:cxn>
                <a:cxn ang="0">
                  <a:pos x="connisteX3" y="connsiteY3"/>
                </a:cxn>
              </a:cxnLst>
              <a:rect l="l" t="t" r="r" b="b"/>
              <a:pathLst>
                <a:path w="466725" h="4735195">
                  <a:moveTo>
                    <a:pt x="446405" y="0"/>
                  </a:moveTo>
                  <a:lnTo>
                    <a:pt x="0" y="0"/>
                  </a:lnTo>
                  <a:lnTo>
                    <a:pt x="0" y="4735195"/>
                  </a:lnTo>
                  <a:lnTo>
                    <a:pt x="466725" y="4735195"/>
                  </a:ln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8" name="直接连接符 7"/>
            <p:cNvCxnSpPr/>
            <p:nvPr/>
          </p:nvCxnSpPr>
          <p:spPr>
            <a:xfrm>
              <a:off x="4447" y="3004"/>
              <a:ext cx="390" cy="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1837055" y="4154170"/>
            <a:ext cx="239395" cy="1330325"/>
            <a:chOff x="4447" y="1637"/>
            <a:chExt cx="1111" cy="2887"/>
          </a:xfrm>
        </p:grpSpPr>
        <p:sp>
          <p:nvSpPr>
            <p:cNvPr id="14" name="任意多边形 13"/>
            <p:cNvSpPr/>
            <p:nvPr/>
          </p:nvSpPr>
          <p:spPr>
            <a:xfrm>
              <a:off x="4823" y="1637"/>
              <a:ext cx="735" cy="2887"/>
            </a:xfrm>
            <a:custGeom>
              <a:avLst/>
              <a:gdLst>
                <a:gd name="connisteX0" fmla="*/ 446405 w 466725"/>
                <a:gd name="connsiteY0" fmla="*/ 0 h 4735195"/>
                <a:gd name="connisteX1" fmla="*/ 0 w 466725"/>
                <a:gd name="connsiteY1" fmla="*/ 0 h 4735195"/>
                <a:gd name="connisteX2" fmla="*/ 0 w 466725"/>
                <a:gd name="connsiteY2" fmla="*/ 4735195 h 4735195"/>
                <a:gd name="connisteX3" fmla="*/ 466725 w 466725"/>
                <a:gd name="connsiteY3" fmla="*/ 4735195 h 4735195"/>
              </a:gdLst>
              <a:ahLst/>
              <a:cxnLst>
                <a:cxn ang="0">
                  <a:pos x="connisteX0" y="connsiteY0"/>
                </a:cxn>
                <a:cxn ang="0">
                  <a:pos x="connisteX1" y="connsiteY1"/>
                </a:cxn>
                <a:cxn ang="0">
                  <a:pos x="connisteX2" y="connsiteY2"/>
                </a:cxn>
                <a:cxn ang="0">
                  <a:pos x="connisteX3" y="connsiteY3"/>
                </a:cxn>
              </a:cxnLst>
              <a:rect l="l" t="t" r="r" b="b"/>
              <a:pathLst>
                <a:path w="466725" h="4735195">
                  <a:moveTo>
                    <a:pt x="446405" y="0"/>
                  </a:moveTo>
                  <a:lnTo>
                    <a:pt x="0" y="0"/>
                  </a:lnTo>
                  <a:lnTo>
                    <a:pt x="0" y="4735195"/>
                  </a:lnTo>
                  <a:lnTo>
                    <a:pt x="466725" y="4735195"/>
                  </a:ln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5" name="直接连接符 14"/>
            <p:cNvCxnSpPr/>
            <p:nvPr/>
          </p:nvCxnSpPr>
          <p:spPr>
            <a:xfrm>
              <a:off x="4447" y="3004"/>
              <a:ext cx="390" cy="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3" name="文本框 2"/>
          <p:cNvSpPr txBox="1"/>
          <p:nvPr/>
        </p:nvSpPr>
        <p:spPr>
          <a:xfrm>
            <a:off x="3198495" y="137795"/>
            <a:ext cx="3966845" cy="46037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p>
            <a:pPr algn="l">
              <a:buClrTx/>
              <a:buSzTx/>
              <a:buFontTx/>
            </a:pPr>
            <a:r>
              <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知识点</a:t>
            </a:r>
            <a:r>
              <a:rPr lang="en-US" altLang="zh-CN"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6</a:t>
            </a:r>
            <a:r>
              <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a:t>
            </a:r>
            <a:r>
              <a:rPr lang="zh-CN" altLang="en-US" sz="2400" b="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社会生活的变迁</a:t>
            </a:r>
            <a:endPar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endParaRPr>
          </a:p>
        </p:txBody>
      </p:sp>
      <p:sp>
        <p:nvSpPr>
          <p:cNvPr id="6" name="Freeform 528"/>
          <p:cNvSpPr>
            <a:spLocks noEditPoints="1"/>
          </p:cNvSpPr>
          <p:nvPr>
            <p:custDataLst>
              <p:tags r:id="rId1"/>
            </p:custDataLst>
          </p:nvPr>
        </p:nvSpPr>
        <p:spPr bwMode="auto">
          <a:xfrm>
            <a:off x="0" y="83820"/>
            <a:ext cx="2472690" cy="561975"/>
          </a:xfrm>
          <a:custGeom>
            <a:avLst/>
            <a:gdLst>
              <a:gd name="T0" fmla="*/ 7 w 409"/>
              <a:gd name="T1" fmla="*/ 40 h 138"/>
              <a:gd name="T2" fmla="*/ 5 w 409"/>
              <a:gd name="T3" fmla="*/ 47 h 138"/>
              <a:gd name="T4" fmla="*/ 5 w 409"/>
              <a:gd name="T5" fmla="*/ 51 h 138"/>
              <a:gd name="T6" fmla="*/ 6 w 409"/>
              <a:gd name="T7" fmla="*/ 56 h 138"/>
              <a:gd name="T8" fmla="*/ 3 w 409"/>
              <a:gd name="T9" fmla="*/ 60 h 138"/>
              <a:gd name="T10" fmla="*/ 4 w 409"/>
              <a:gd name="T11" fmla="*/ 67 h 138"/>
              <a:gd name="T12" fmla="*/ 5 w 409"/>
              <a:gd name="T13" fmla="*/ 70 h 138"/>
              <a:gd name="T14" fmla="*/ 11 w 409"/>
              <a:gd name="T15" fmla="*/ 76 h 138"/>
              <a:gd name="T16" fmla="*/ 6 w 409"/>
              <a:gd name="T17" fmla="*/ 80 h 138"/>
              <a:gd name="T18" fmla="*/ 9 w 409"/>
              <a:gd name="T19" fmla="*/ 85 h 138"/>
              <a:gd name="T20" fmla="*/ 5 w 409"/>
              <a:gd name="T21" fmla="*/ 92 h 138"/>
              <a:gd name="T22" fmla="*/ 7 w 409"/>
              <a:gd name="T23" fmla="*/ 97 h 138"/>
              <a:gd name="T24" fmla="*/ 4 w 409"/>
              <a:gd name="T25" fmla="*/ 103 h 138"/>
              <a:gd name="T26" fmla="*/ 7 w 409"/>
              <a:gd name="T27" fmla="*/ 108 h 138"/>
              <a:gd name="T28" fmla="*/ 5 w 409"/>
              <a:gd name="T29" fmla="*/ 114 h 138"/>
              <a:gd name="T30" fmla="*/ 6 w 409"/>
              <a:gd name="T31" fmla="*/ 124 h 138"/>
              <a:gd name="T32" fmla="*/ 163 w 409"/>
              <a:gd name="T33" fmla="*/ 135 h 138"/>
              <a:gd name="T34" fmla="*/ 335 w 409"/>
              <a:gd name="T35" fmla="*/ 138 h 138"/>
              <a:gd name="T36" fmla="*/ 131 w 409"/>
              <a:gd name="T37" fmla="*/ 134 h 138"/>
              <a:gd name="T38" fmla="*/ 176 w 409"/>
              <a:gd name="T39" fmla="*/ 132 h 138"/>
              <a:gd name="T40" fmla="*/ 236 w 409"/>
              <a:gd name="T41" fmla="*/ 132 h 138"/>
              <a:gd name="T42" fmla="*/ 399 w 409"/>
              <a:gd name="T43" fmla="*/ 130 h 138"/>
              <a:gd name="T44" fmla="*/ 393 w 409"/>
              <a:gd name="T45" fmla="*/ 123 h 138"/>
              <a:gd name="T46" fmla="*/ 392 w 409"/>
              <a:gd name="T47" fmla="*/ 116 h 138"/>
              <a:gd name="T48" fmla="*/ 387 w 409"/>
              <a:gd name="T49" fmla="*/ 111 h 138"/>
              <a:gd name="T50" fmla="*/ 402 w 409"/>
              <a:gd name="T51" fmla="*/ 107 h 138"/>
              <a:gd name="T52" fmla="*/ 400 w 409"/>
              <a:gd name="T53" fmla="*/ 98 h 138"/>
              <a:gd name="T54" fmla="*/ 400 w 409"/>
              <a:gd name="T55" fmla="*/ 88 h 138"/>
              <a:gd name="T56" fmla="*/ 393 w 409"/>
              <a:gd name="T57" fmla="*/ 80 h 138"/>
              <a:gd name="T58" fmla="*/ 401 w 409"/>
              <a:gd name="T59" fmla="*/ 73 h 138"/>
              <a:gd name="T60" fmla="*/ 400 w 409"/>
              <a:gd name="T61" fmla="*/ 52 h 138"/>
              <a:gd name="T62" fmla="*/ 397 w 409"/>
              <a:gd name="T63" fmla="*/ 47 h 138"/>
              <a:gd name="T64" fmla="*/ 407 w 409"/>
              <a:gd name="T65" fmla="*/ 38 h 138"/>
              <a:gd name="T66" fmla="*/ 406 w 409"/>
              <a:gd name="T67" fmla="*/ 29 h 138"/>
              <a:gd name="T68" fmla="*/ 399 w 409"/>
              <a:gd name="T69" fmla="*/ 14 h 138"/>
              <a:gd name="T70" fmla="*/ 228 w 409"/>
              <a:gd name="T71" fmla="*/ 7 h 138"/>
              <a:gd name="T72" fmla="*/ 192 w 409"/>
              <a:gd name="T73" fmla="*/ 6 h 138"/>
              <a:gd name="T74" fmla="*/ 128 w 409"/>
              <a:gd name="T75" fmla="*/ 6 h 138"/>
              <a:gd name="T76" fmla="*/ 104 w 409"/>
              <a:gd name="T77" fmla="*/ 6 h 138"/>
              <a:gd name="T78" fmla="*/ 98 w 409"/>
              <a:gd name="T79" fmla="*/ 8 h 138"/>
              <a:gd name="T80" fmla="*/ 8 w 409"/>
              <a:gd name="T81" fmla="*/ 23 h 138"/>
              <a:gd name="T82" fmla="*/ 9 w 409"/>
              <a:gd name="T83" fmla="*/ 34 h 138"/>
              <a:gd name="T84" fmla="*/ 372 w 409"/>
              <a:gd name="T85" fmla="*/ 35 h 138"/>
              <a:gd name="T86" fmla="*/ 372 w 409"/>
              <a:gd name="T87" fmla="*/ 36 h 138"/>
              <a:gd name="T88" fmla="*/ 383 w 409"/>
              <a:gd name="T89" fmla="*/ 15 h 138"/>
              <a:gd name="T90" fmla="*/ 336 w 409"/>
              <a:gd name="T91" fmla="*/ 47 h 138"/>
              <a:gd name="T92" fmla="*/ 315 w 409"/>
              <a:gd name="T93" fmla="*/ 47 h 138"/>
              <a:gd name="T94" fmla="*/ 107 w 409"/>
              <a:gd name="T95" fmla="*/ 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9" h="138">
                <a:moveTo>
                  <a:pt x="1" y="36"/>
                </a:moveTo>
                <a:cubicBezTo>
                  <a:pt x="3" y="36"/>
                  <a:pt x="6" y="37"/>
                  <a:pt x="7" y="39"/>
                </a:cubicBezTo>
                <a:cubicBezTo>
                  <a:pt x="7" y="40"/>
                  <a:pt x="7" y="40"/>
                  <a:pt x="7" y="40"/>
                </a:cubicBezTo>
                <a:cubicBezTo>
                  <a:pt x="7" y="41"/>
                  <a:pt x="8" y="41"/>
                  <a:pt x="8" y="42"/>
                </a:cubicBezTo>
                <a:cubicBezTo>
                  <a:pt x="7" y="44"/>
                  <a:pt x="4" y="43"/>
                  <a:pt x="2" y="44"/>
                </a:cubicBezTo>
                <a:cubicBezTo>
                  <a:pt x="2" y="47"/>
                  <a:pt x="6" y="44"/>
                  <a:pt x="5" y="47"/>
                </a:cubicBezTo>
                <a:cubicBezTo>
                  <a:pt x="3" y="47"/>
                  <a:pt x="3" y="47"/>
                  <a:pt x="3" y="47"/>
                </a:cubicBezTo>
                <a:cubicBezTo>
                  <a:pt x="4" y="49"/>
                  <a:pt x="8" y="48"/>
                  <a:pt x="9" y="51"/>
                </a:cubicBezTo>
                <a:cubicBezTo>
                  <a:pt x="8" y="52"/>
                  <a:pt x="7" y="51"/>
                  <a:pt x="5" y="51"/>
                </a:cubicBezTo>
                <a:cubicBezTo>
                  <a:pt x="7" y="53"/>
                  <a:pt x="7" y="53"/>
                  <a:pt x="7" y="53"/>
                </a:cubicBezTo>
                <a:cubicBezTo>
                  <a:pt x="6" y="54"/>
                  <a:pt x="6" y="55"/>
                  <a:pt x="5" y="54"/>
                </a:cubicBezTo>
                <a:cubicBezTo>
                  <a:pt x="6" y="56"/>
                  <a:pt x="6" y="56"/>
                  <a:pt x="6" y="56"/>
                </a:cubicBezTo>
                <a:cubicBezTo>
                  <a:pt x="3" y="57"/>
                  <a:pt x="3" y="57"/>
                  <a:pt x="3" y="57"/>
                </a:cubicBezTo>
                <a:cubicBezTo>
                  <a:pt x="5" y="59"/>
                  <a:pt x="5" y="59"/>
                  <a:pt x="5" y="59"/>
                </a:cubicBezTo>
                <a:cubicBezTo>
                  <a:pt x="3" y="60"/>
                  <a:pt x="3" y="60"/>
                  <a:pt x="3" y="60"/>
                </a:cubicBezTo>
                <a:cubicBezTo>
                  <a:pt x="6" y="61"/>
                  <a:pt x="9" y="62"/>
                  <a:pt x="11" y="64"/>
                </a:cubicBezTo>
                <a:cubicBezTo>
                  <a:pt x="4" y="65"/>
                  <a:pt x="4" y="65"/>
                  <a:pt x="4" y="65"/>
                </a:cubicBezTo>
                <a:cubicBezTo>
                  <a:pt x="4" y="66"/>
                  <a:pt x="4" y="67"/>
                  <a:pt x="4" y="67"/>
                </a:cubicBezTo>
                <a:cubicBezTo>
                  <a:pt x="3" y="67"/>
                  <a:pt x="3" y="67"/>
                  <a:pt x="3" y="67"/>
                </a:cubicBezTo>
                <a:cubicBezTo>
                  <a:pt x="4" y="68"/>
                  <a:pt x="7" y="68"/>
                  <a:pt x="9" y="69"/>
                </a:cubicBezTo>
                <a:cubicBezTo>
                  <a:pt x="7" y="70"/>
                  <a:pt x="5" y="69"/>
                  <a:pt x="5" y="70"/>
                </a:cubicBezTo>
                <a:cubicBezTo>
                  <a:pt x="6" y="72"/>
                  <a:pt x="8" y="70"/>
                  <a:pt x="8" y="72"/>
                </a:cubicBezTo>
                <a:cubicBezTo>
                  <a:pt x="6" y="73"/>
                  <a:pt x="5" y="71"/>
                  <a:pt x="4" y="73"/>
                </a:cubicBezTo>
                <a:cubicBezTo>
                  <a:pt x="11" y="76"/>
                  <a:pt x="11" y="76"/>
                  <a:pt x="11" y="76"/>
                </a:cubicBezTo>
                <a:cubicBezTo>
                  <a:pt x="10" y="78"/>
                  <a:pt x="9" y="77"/>
                  <a:pt x="7" y="77"/>
                </a:cubicBezTo>
                <a:cubicBezTo>
                  <a:pt x="7" y="77"/>
                  <a:pt x="7" y="77"/>
                  <a:pt x="7" y="77"/>
                </a:cubicBezTo>
                <a:cubicBezTo>
                  <a:pt x="6" y="78"/>
                  <a:pt x="7" y="79"/>
                  <a:pt x="6" y="80"/>
                </a:cubicBezTo>
                <a:cubicBezTo>
                  <a:pt x="7" y="81"/>
                  <a:pt x="7" y="81"/>
                  <a:pt x="7" y="81"/>
                </a:cubicBezTo>
                <a:cubicBezTo>
                  <a:pt x="6" y="82"/>
                  <a:pt x="3" y="80"/>
                  <a:pt x="4" y="83"/>
                </a:cubicBezTo>
                <a:cubicBezTo>
                  <a:pt x="5" y="84"/>
                  <a:pt x="7" y="84"/>
                  <a:pt x="9" y="85"/>
                </a:cubicBezTo>
                <a:cubicBezTo>
                  <a:pt x="7" y="85"/>
                  <a:pt x="7" y="89"/>
                  <a:pt x="4" y="88"/>
                </a:cubicBezTo>
                <a:cubicBezTo>
                  <a:pt x="5" y="90"/>
                  <a:pt x="7" y="89"/>
                  <a:pt x="8" y="91"/>
                </a:cubicBezTo>
                <a:cubicBezTo>
                  <a:pt x="7" y="91"/>
                  <a:pt x="6" y="92"/>
                  <a:pt x="5" y="92"/>
                </a:cubicBezTo>
                <a:cubicBezTo>
                  <a:pt x="6" y="93"/>
                  <a:pt x="6" y="93"/>
                  <a:pt x="6" y="93"/>
                </a:cubicBezTo>
                <a:cubicBezTo>
                  <a:pt x="5" y="93"/>
                  <a:pt x="5" y="94"/>
                  <a:pt x="5" y="94"/>
                </a:cubicBezTo>
                <a:cubicBezTo>
                  <a:pt x="5" y="96"/>
                  <a:pt x="7" y="94"/>
                  <a:pt x="7" y="97"/>
                </a:cubicBezTo>
                <a:cubicBezTo>
                  <a:pt x="6" y="98"/>
                  <a:pt x="6" y="97"/>
                  <a:pt x="5" y="98"/>
                </a:cubicBezTo>
                <a:cubicBezTo>
                  <a:pt x="6" y="100"/>
                  <a:pt x="6" y="100"/>
                  <a:pt x="6" y="100"/>
                </a:cubicBezTo>
                <a:cubicBezTo>
                  <a:pt x="5" y="100"/>
                  <a:pt x="4" y="101"/>
                  <a:pt x="4" y="103"/>
                </a:cubicBezTo>
                <a:cubicBezTo>
                  <a:pt x="5" y="104"/>
                  <a:pt x="6" y="104"/>
                  <a:pt x="7" y="106"/>
                </a:cubicBezTo>
                <a:cubicBezTo>
                  <a:pt x="6" y="107"/>
                  <a:pt x="5" y="106"/>
                  <a:pt x="5" y="106"/>
                </a:cubicBezTo>
                <a:cubicBezTo>
                  <a:pt x="7" y="108"/>
                  <a:pt x="7" y="108"/>
                  <a:pt x="7" y="108"/>
                </a:cubicBezTo>
                <a:cubicBezTo>
                  <a:pt x="6" y="110"/>
                  <a:pt x="4" y="109"/>
                  <a:pt x="3" y="110"/>
                </a:cubicBezTo>
                <a:cubicBezTo>
                  <a:pt x="4" y="112"/>
                  <a:pt x="7" y="110"/>
                  <a:pt x="8" y="113"/>
                </a:cubicBezTo>
                <a:cubicBezTo>
                  <a:pt x="7" y="115"/>
                  <a:pt x="6" y="114"/>
                  <a:pt x="5" y="114"/>
                </a:cubicBezTo>
                <a:cubicBezTo>
                  <a:pt x="7" y="115"/>
                  <a:pt x="6" y="118"/>
                  <a:pt x="5" y="119"/>
                </a:cubicBezTo>
                <a:cubicBezTo>
                  <a:pt x="5" y="119"/>
                  <a:pt x="6" y="119"/>
                  <a:pt x="7" y="120"/>
                </a:cubicBezTo>
                <a:cubicBezTo>
                  <a:pt x="6" y="121"/>
                  <a:pt x="7" y="123"/>
                  <a:pt x="6" y="124"/>
                </a:cubicBezTo>
                <a:cubicBezTo>
                  <a:pt x="10" y="131"/>
                  <a:pt x="17" y="129"/>
                  <a:pt x="22" y="132"/>
                </a:cubicBezTo>
                <a:cubicBezTo>
                  <a:pt x="69" y="134"/>
                  <a:pt x="69" y="134"/>
                  <a:pt x="69" y="134"/>
                </a:cubicBezTo>
                <a:cubicBezTo>
                  <a:pt x="163" y="135"/>
                  <a:pt x="163" y="135"/>
                  <a:pt x="163" y="135"/>
                </a:cubicBezTo>
                <a:cubicBezTo>
                  <a:pt x="245" y="137"/>
                  <a:pt x="245" y="137"/>
                  <a:pt x="245" y="137"/>
                </a:cubicBezTo>
                <a:cubicBezTo>
                  <a:pt x="269" y="138"/>
                  <a:pt x="269" y="138"/>
                  <a:pt x="269" y="138"/>
                </a:cubicBezTo>
                <a:cubicBezTo>
                  <a:pt x="335" y="138"/>
                  <a:pt x="335" y="138"/>
                  <a:pt x="335" y="138"/>
                </a:cubicBezTo>
                <a:cubicBezTo>
                  <a:pt x="345" y="137"/>
                  <a:pt x="355" y="137"/>
                  <a:pt x="365" y="135"/>
                </a:cubicBezTo>
                <a:cubicBezTo>
                  <a:pt x="319" y="137"/>
                  <a:pt x="276" y="137"/>
                  <a:pt x="230" y="136"/>
                </a:cubicBezTo>
                <a:cubicBezTo>
                  <a:pt x="131" y="134"/>
                  <a:pt x="131" y="134"/>
                  <a:pt x="131" y="134"/>
                </a:cubicBezTo>
                <a:cubicBezTo>
                  <a:pt x="122" y="135"/>
                  <a:pt x="112" y="135"/>
                  <a:pt x="103" y="133"/>
                </a:cubicBezTo>
                <a:cubicBezTo>
                  <a:pt x="168" y="133"/>
                  <a:pt x="168" y="133"/>
                  <a:pt x="168" y="133"/>
                </a:cubicBezTo>
                <a:cubicBezTo>
                  <a:pt x="170" y="132"/>
                  <a:pt x="174" y="134"/>
                  <a:pt x="176" y="132"/>
                </a:cubicBezTo>
                <a:cubicBezTo>
                  <a:pt x="209" y="132"/>
                  <a:pt x="209" y="132"/>
                  <a:pt x="209" y="132"/>
                </a:cubicBezTo>
                <a:cubicBezTo>
                  <a:pt x="210" y="133"/>
                  <a:pt x="210" y="133"/>
                  <a:pt x="210" y="133"/>
                </a:cubicBezTo>
                <a:cubicBezTo>
                  <a:pt x="218" y="133"/>
                  <a:pt x="228" y="134"/>
                  <a:pt x="236" y="132"/>
                </a:cubicBezTo>
                <a:cubicBezTo>
                  <a:pt x="301" y="133"/>
                  <a:pt x="301" y="133"/>
                  <a:pt x="301" y="133"/>
                </a:cubicBezTo>
                <a:cubicBezTo>
                  <a:pt x="322" y="130"/>
                  <a:pt x="344" y="136"/>
                  <a:pt x="367" y="133"/>
                </a:cubicBezTo>
                <a:cubicBezTo>
                  <a:pt x="378" y="131"/>
                  <a:pt x="389" y="131"/>
                  <a:pt x="399" y="130"/>
                </a:cubicBezTo>
                <a:cubicBezTo>
                  <a:pt x="400" y="128"/>
                  <a:pt x="402" y="129"/>
                  <a:pt x="403" y="128"/>
                </a:cubicBezTo>
                <a:cubicBezTo>
                  <a:pt x="394" y="127"/>
                  <a:pt x="386" y="124"/>
                  <a:pt x="377" y="124"/>
                </a:cubicBezTo>
                <a:cubicBezTo>
                  <a:pt x="383" y="123"/>
                  <a:pt x="388" y="121"/>
                  <a:pt x="393" y="123"/>
                </a:cubicBezTo>
                <a:cubicBezTo>
                  <a:pt x="396" y="121"/>
                  <a:pt x="400" y="121"/>
                  <a:pt x="403" y="121"/>
                </a:cubicBezTo>
                <a:cubicBezTo>
                  <a:pt x="403" y="121"/>
                  <a:pt x="403" y="120"/>
                  <a:pt x="403" y="120"/>
                </a:cubicBezTo>
                <a:cubicBezTo>
                  <a:pt x="400" y="119"/>
                  <a:pt x="395" y="118"/>
                  <a:pt x="392" y="116"/>
                </a:cubicBezTo>
                <a:cubicBezTo>
                  <a:pt x="395" y="114"/>
                  <a:pt x="398" y="117"/>
                  <a:pt x="402" y="116"/>
                </a:cubicBezTo>
                <a:cubicBezTo>
                  <a:pt x="398" y="114"/>
                  <a:pt x="393" y="114"/>
                  <a:pt x="388" y="113"/>
                </a:cubicBezTo>
                <a:cubicBezTo>
                  <a:pt x="387" y="111"/>
                  <a:pt x="387" y="111"/>
                  <a:pt x="387" y="111"/>
                </a:cubicBezTo>
                <a:cubicBezTo>
                  <a:pt x="388" y="109"/>
                  <a:pt x="390" y="112"/>
                  <a:pt x="392" y="111"/>
                </a:cubicBezTo>
                <a:cubicBezTo>
                  <a:pt x="390" y="109"/>
                  <a:pt x="385" y="111"/>
                  <a:pt x="382" y="109"/>
                </a:cubicBezTo>
                <a:cubicBezTo>
                  <a:pt x="389" y="107"/>
                  <a:pt x="396" y="111"/>
                  <a:pt x="402" y="107"/>
                </a:cubicBezTo>
                <a:cubicBezTo>
                  <a:pt x="401" y="106"/>
                  <a:pt x="401" y="106"/>
                  <a:pt x="401" y="106"/>
                </a:cubicBezTo>
                <a:cubicBezTo>
                  <a:pt x="403" y="106"/>
                  <a:pt x="401" y="104"/>
                  <a:pt x="401" y="102"/>
                </a:cubicBezTo>
                <a:cubicBezTo>
                  <a:pt x="399" y="101"/>
                  <a:pt x="403" y="98"/>
                  <a:pt x="400" y="98"/>
                </a:cubicBezTo>
                <a:cubicBezTo>
                  <a:pt x="401" y="97"/>
                  <a:pt x="402" y="97"/>
                  <a:pt x="401" y="95"/>
                </a:cubicBezTo>
                <a:cubicBezTo>
                  <a:pt x="398" y="94"/>
                  <a:pt x="396" y="91"/>
                  <a:pt x="393" y="89"/>
                </a:cubicBezTo>
                <a:cubicBezTo>
                  <a:pt x="400" y="88"/>
                  <a:pt x="400" y="88"/>
                  <a:pt x="400" y="88"/>
                </a:cubicBezTo>
                <a:cubicBezTo>
                  <a:pt x="399" y="86"/>
                  <a:pt x="395" y="87"/>
                  <a:pt x="393" y="85"/>
                </a:cubicBezTo>
                <a:cubicBezTo>
                  <a:pt x="394" y="82"/>
                  <a:pt x="398" y="84"/>
                  <a:pt x="400" y="84"/>
                </a:cubicBezTo>
                <a:cubicBezTo>
                  <a:pt x="398" y="81"/>
                  <a:pt x="395" y="83"/>
                  <a:pt x="393" y="80"/>
                </a:cubicBezTo>
                <a:cubicBezTo>
                  <a:pt x="396" y="79"/>
                  <a:pt x="401" y="81"/>
                  <a:pt x="403" y="78"/>
                </a:cubicBezTo>
                <a:cubicBezTo>
                  <a:pt x="399" y="75"/>
                  <a:pt x="399" y="75"/>
                  <a:pt x="399" y="75"/>
                </a:cubicBezTo>
                <a:cubicBezTo>
                  <a:pt x="401" y="73"/>
                  <a:pt x="401" y="73"/>
                  <a:pt x="401" y="73"/>
                </a:cubicBezTo>
                <a:cubicBezTo>
                  <a:pt x="399" y="72"/>
                  <a:pt x="397" y="71"/>
                  <a:pt x="397" y="69"/>
                </a:cubicBezTo>
                <a:cubicBezTo>
                  <a:pt x="399" y="68"/>
                  <a:pt x="401" y="68"/>
                  <a:pt x="403" y="67"/>
                </a:cubicBezTo>
                <a:cubicBezTo>
                  <a:pt x="401" y="63"/>
                  <a:pt x="405" y="55"/>
                  <a:pt x="400" y="52"/>
                </a:cubicBezTo>
                <a:cubicBezTo>
                  <a:pt x="400" y="51"/>
                  <a:pt x="399" y="50"/>
                  <a:pt x="400" y="49"/>
                </a:cubicBezTo>
                <a:cubicBezTo>
                  <a:pt x="401" y="49"/>
                  <a:pt x="401" y="49"/>
                  <a:pt x="401" y="49"/>
                </a:cubicBezTo>
                <a:cubicBezTo>
                  <a:pt x="397" y="47"/>
                  <a:pt x="397" y="47"/>
                  <a:pt x="397" y="47"/>
                </a:cubicBezTo>
                <a:cubicBezTo>
                  <a:pt x="397" y="43"/>
                  <a:pt x="400" y="45"/>
                  <a:pt x="402" y="44"/>
                </a:cubicBezTo>
                <a:cubicBezTo>
                  <a:pt x="397" y="39"/>
                  <a:pt x="389" y="41"/>
                  <a:pt x="383" y="37"/>
                </a:cubicBezTo>
                <a:cubicBezTo>
                  <a:pt x="391" y="36"/>
                  <a:pt x="399" y="40"/>
                  <a:pt x="407" y="38"/>
                </a:cubicBezTo>
                <a:cubicBezTo>
                  <a:pt x="408" y="34"/>
                  <a:pt x="404" y="34"/>
                  <a:pt x="403" y="31"/>
                </a:cubicBezTo>
                <a:cubicBezTo>
                  <a:pt x="400" y="30"/>
                  <a:pt x="397" y="30"/>
                  <a:pt x="395" y="28"/>
                </a:cubicBezTo>
                <a:cubicBezTo>
                  <a:pt x="398" y="27"/>
                  <a:pt x="403" y="29"/>
                  <a:pt x="406" y="29"/>
                </a:cubicBezTo>
                <a:cubicBezTo>
                  <a:pt x="406" y="29"/>
                  <a:pt x="407" y="29"/>
                  <a:pt x="407" y="28"/>
                </a:cubicBezTo>
                <a:cubicBezTo>
                  <a:pt x="404" y="27"/>
                  <a:pt x="409" y="21"/>
                  <a:pt x="404" y="22"/>
                </a:cubicBezTo>
                <a:cubicBezTo>
                  <a:pt x="405" y="17"/>
                  <a:pt x="402" y="15"/>
                  <a:pt x="399" y="14"/>
                </a:cubicBezTo>
                <a:cubicBezTo>
                  <a:pt x="381" y="10"/>
                  <a:pt x="381" y="10"/>
                  <a:pt x="381" y="10"/>
                </a:cubicBezTo>
                <a:cubicBezTo>
                  <a:pt x="295" y="9"/>
                  <a:pt x="295" y="9"/>
                  <a:pt x="295" y="9"/>
                </a:cubicBezTo>
                <a:cubicBezTo>
                  <a:pt x="272" y="10"/>
                  <a:pt x="249" y="10"/>
                  <a:pt x="228" y="7"/>
                </a:cubicBezTo>
                <a:cubicBezTo>
                  <a:pt x="227" y="6"/>
                  <a:pt x="227" y="6"/>
                  <a:pt x="227" y="6"/>
                </a:cubicBezTo>
                <a:cubicBezTo>
                  <a:pt x="214" y="8"/>
                  <a:pt x="203" y="0"/>
                  <a:pt x="191" y="6"/>
                </a:cubicBezTo>
                <a:cubicBezTo>
                  <a:pt x="192" y="6"/>
                  <a:pt x="192" y="6"/>
                  <a:pt x="192" y="6"/>
                </a:cubicBezTo>
                <a:cubicBezTo>
                  <a:pt x="191" y="7"/>
                  <a:pt x="191" y="7"/>
                  <a:pt x="191" y="7"/>
                </a:cubicBezTo>
                <a:cubicBezTo>
                  <a:pt x="179" y="6"/>
                  <a:pt x="167" y="4"/>
                  <a:pt x="154" y="5"/>
                </a:cubicBezTo>
                <a:cubicBezTo>
                  <a:pt x="146" y="5"/>
                  <a:pt x="137" y="7"/>
                  <a:pt x="128" y="6"/>
                </a:cubicBezTo>
                <a:cubicBezTo>
                  <a:pt x="125" y="4"/>
                  <a:pt x="120" y="3"/>
                  <a:pt x="116" y="3"/>
                </a:cubicBezTo>
                <a:cubicBezTo>
                  <a:pt x="111" y="2"/>
                  <a:pt x="106" y="2"/>
                  <a:pt x="101" y="4"/>
                </a:cubicBezTo>
                <a:cubicBezTo>
                  <a:pt x="104" y="6"/>
                  <a:pt x="104" y="6"/>
                  <a:pt x="104" y="6"/>
                </a:cubicBezTo>
                <a:cubicBezTo>
                  <a:pt x="97" y="9"/>
                  <a:pt x="93" y="0"/>
                  <a:pt x="86" y="4"/>
                </a:cubicBezTo>
                <a:cubicBezTo>
                  <a:pt x="84" y="5"/>
                  <a:pt x="84" y="5"/>
                  <a:pt x="84" y="5"/>
                </a:cubicBezTo>
                <a:cubicBezTo>
                  <a:pt x="88" y="8"/>
                  <a:pt x="94" y="6"/>
                  <a:pt x="98" y="8"/>
                </a:cubicBezTo>
                <a:cubicBezTo>
                  <a:pt x="74" y="7"/>
                  <a:pt x="49" y="10"/>
                  <a:pt x="25" y="13"/>
                </a:cubicBezTo>
                <a:cubicBezTo>
                  <a:pt x="17" y="13"/>
                  <a:pt x="7" y="14"/>
                  <a:pt x="2" y="22"/>
                </a:cubicBezTo>
                <a:cubicBezTo>
                  <a:pt x="4" y="23"/>
                  <a:pt x="6" y="20"/>
                  <a:pt x="8" y="23"/>
                </a:cubicBezTo>
                <a:cubicBezTo>
                  <a:pt x="7" y="27"/>
                  <a:pt x="2" y="25"/>
                  <a:pt x="3" y="29"/>
                </a:cubicBezTo>
                <a:cubicBezTo>
                  <a:pt x="0" y="30"/>
                  <a:pt x="0" y="30"/>
                  <a:pt x="0" y="30"/>
                </a:cubicBezTo>
                <a:cubicBezTo>
                  <a:pt x="2" y="34"/>
                  <a:pt x="7" y="30"/>
                  <a:pt x="9" y="34"/>
                </a:cubicBezTo>
                <a:cubicBezTo>
                  <a:pt x="7" y="36"/>
                  <a:pt x="4" y="34"/>
                  <a:pt x="1" y="36"/>
                </a:cubicBezTo>
                <a:close/>
                <a:moveTo>
                  <a:pt x="372" y="36"/>
                </a:moveTo>
                <a:cubicBezTo>
                  <a:pt x="372" y="35"/>
                  <a:pt x="372" y="35"/>
                  <a:pt x="372" y="35"/>
                </a:cubicBezTo>
                <a:cubicBezTo>
                  <a:pt x="374" y="36"/>
                  <a:pt x="376" y="36"/>
                  <a:pt x="379" y="36"/>
                </a:cubicBezTo>
                <a:cubicBezTo>
                  <a:pt x="380" y="38"/>
                  <a:pt x="382" y="38"/>
                  <a:pt x="383" y="38"/>
                </a:cubicBezTo>
                <a:cubicBezTo>
                  <a:pt x="379" y="38"/>
                  <a:pt x="375" y="38"/>
                  <a:pt x="372" y="36"/>
                </a:cubicBezTo>
                <a:close/>
                <a:moveTo>
                  <a:pt x="360" y="14"/>
                </a:moveTo>
                <a:cubicBezTo>
                  <a:pt x="373" y="14"/>
                  <a:pt x="373" y="14"/>
                  <a:pt x="373" y="14"/>
                </a:cubicBezTo>
                <a:cubicBezTo>
                  <a:pt x="383" y="15"/>
                  <a:pt x="383" y="15"/>
                  <a:pt x="383" y="15"/>
                </a:cubicBezTo>
                <a:lnTo>
                  <a:pt x="360" y="14"/>
                </a:lnTo>
                <a:close/>
                <a:moveTo>
                  <a:pt x="315" y="47"/>
                </a:moveTo>
                <a:cubicBezTo>
                  <a:pt x="336" y="47"/>
                  <a:pt x="336" y="47"/>
                  <a:pt x="336" y="47"/>
                </a:cubicBezTo>
                <a:cubicBezTo>
                  <a:pt x="343" y="46"/>
                  <a:pt x="350" y="46"/>
                  <a:pt x="358" y="46"/>
                </a:cubicBezTo>
                <a:cubicBezTo>
                  <a:pt x="336" y="47"/>
                  <a:pt x="336" y="47"/>
                  <a:pt x="336" y="47"/>
                </a:cubicBezTo>
                <a:cubicBezTo>
                  <a:pt x="329" y="47"/>
                  <a:pt x="322" y="47"/>
                  <a:pt x="315" y="47"/>
                </a:cubicBezTo>
                <a:close/>
                <a:moveTo>
                  <a:pt x="107" y="7"/>
                </a:moveTo>
                <a:cubicBezTo>
                  <a:pt x="108" y="6"/>
                  <a:pt x="109" y="7"/>
                  <a:pt x="110" y="8"/>
                </a:cubicBezTo>
                <a:cubicBezTo>
                  <a:pt x="107" y="8"/>
                  <a:pt x="107" y="8"/>
                  <a:pt x="107" y="8"/>
                </a:cubicBezTo>
                <a:lnTo>
                  <a:pt x="107" y="7"/>
                </a:lnTo>
                <a:close/>
              </a:path>
            </a:pathLst>
          </a:custGeom>
          <a:solidFill>
            <a:schemeClr val="accent1"/>
          </a:solidFill>
          <a:ln w="9525">
            <a:noFill/>
            <a:round/>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zh-CN" altLang="en-US" sz="2800" b="1" dirty="0">
                <a:solidFill>
                  <a:srgbClr val="FFC000"/>
                </a:solidFill>
                <a:latin typeface="腾祥嘉丽准粗圆简" panose="01010104010101010101" pitchFamily="2" charset="-122"/>
                <a:ea typeface="腾祥嘉丽准粗圆简" panose="01010104010101010101" pitchFamily="2" charset="-122"/>
              </a:rPr>
              <a:t>肆：</a:t>
            </a:r>
            <a:r>
              <a:rPr lang="zh-CN" altLang="en-US" sz="2800" b="1" dirty="0">
                <a:solidFill>
                  <a:srgbClr val="FF0000"/>
                </a:solidFill>
                <a:latin typeface="腾祥嘉丽准粗圆简" panose="01010104010101010101" pitchFamily="2" charset="-122"/>
                <a:ea typeface="腾祥嘉丽准粗圆简" panose="01010104010101010101" pitchFamily="2" charset="-122"/>
              </a:rPr>
              <a:t>知识梳理</a:t>
            </a:r>
            <a:endParaRPr lang="zh-CN" altLang="en-US" sz="2800" b="1" dirty="0">
              <a:solidFill>
                <a:srgbClr val="FF0000"/>
              </a:solidFill>
              <a:latin typeface="腾祥嘉丽准粗圆简" panose="01010104010101010101" pitchFamily="2" charset="-122"/>
              <a:ea typeface="腾祥嘉丽准粗圆简" panose="01010104010101010101" pitchFamily="2" charset="-122"/>
            </a:endParaRPr>
          </a:p>
        </p:txBody>
      </p:sp>
      <p:cxnSp>
        <p:nvCxnSpPr>
          <p:cNvPr id="12" name="直接连接符 11"/>
          <p:cNvCxnSpPr/>
          <p:nvPr>
            <p:custDataLst>
              <p:tags r:id="rId2"/>
            </p:custDataLst>
          </p:nvPr>
        </p:nvCxnSpPr>
        <p:spPr>
          <a:xfrm>
            <a:off x="8404543" y="0"/>
            <a:ext cx="0" cy="6858000"/>
          </a:xfrm>
          <a:prstGeom prst="line">
            <a:avLst/>
          </a:prstGeom>
          <a:ln>
            <a:solidFill>
              <a:srgbClr val="BC8254"/>
            </a:solidFill>
          </a:ln>
        </p:spPr>
        <p:style>
          <a:lnRef idx="1">
            <a:schemeClr val="accent1"/>
          </a:lnRef>
          <a:fillRef idx="0">
            <a:schemeClr val="accent1"/>
          </a:fillRef>
          <a:effectRef idx="0">
            <a:schemeClr val="accent1"/>
          </a:effectRef>
          <a:fontRef idx="minor">
            <a:schemeClr val="tx1"/>
          </a:fontRef>
        </p:style>
      </p:cxnSp>
      <p:sp>
        <p:nvSpPr>
          <p:cNvPr id="67" name="文本框 66"/>
          <p:cNvSpPr txBox="1"/>
          <p:nvPr>
            <p:custDataLst>
              <p:tags r:id="rId3"/>
            </p:custDataLst>
          </p:nvPr>
        </p:nvSpPr>
        <p:spPr>
          <a:xfrm>
            <a:off x="9224645" y="183515"/>
            <a:ext cx="1816100" cy="583565"/>
          </a:xfrm>
          <a:prstGeom prst="rect">
            <a:avLst/>
          </a:prstGeom>
          <a:noFill/>
        </p:spPr>
        <p:txBody>
          <a:bodyPr wrap="none" rtlCol="0">
            <a:spAutoFit/>
            <a:scene3d>
              <a:camera prst="obliqueTopRight"/>
              <a:lightRig rig="threePt" dir="t"/>
            </a:scene3d>
          </a:bodyPr>
          <a:p>
            <a:pPr marR="0" indent="0" defTabSz="914400" fontAlgn="auto" latinLnBrk="1" hangingPunct="0">
              <a:lnSpc>
                <a:spcPct val="100000"/>
              </a:lnSpc>
              <a:spcBef>
                <a:spcPts val="0"/>
              </a:spcBef>
              <a:spcAft>
                <a:spcPts val="0"/>
              </a:spcAft>
              <a:buClrTx/>
              <a:buSzTx/>
              <a:buFontTx/>
              <a:buNone/>
            </a:pPr>
            <a:r>
              <a:rPr kumimoji="0" lang="zh-CN" altLang="en-US" sz="3200" b="1" i="0" cap="none" spc="0" normalizeH="0" baseline="0">
                <a:solidFill>
                  <a:schemeClr val="accent1"/>
                </a:solidFill>
                <a:effectLst>
                  <a:innerShdw blurRad="63500" dist="50800">
                    <a:prstClr val="black">
                      <a:alpha val="50000"/>
                    </a:prstClr>
                  </a:innerShdw>
                  <a:reflection blurRad="6350" stA="60000" endA="900" endPos="58000" dir="5400000" sy="-100000" algn="bl" rotWithShape="0"/>
                </a:effectLst>
                <a:latin typeface="楷体" panose="02010609060101010101" pitchFamily="49" charset="-122"/>
                <a:ea typeface="楷体" panose="02010609060101010101" pitchFamily="49" charset="-122"/>
                <a:cs typeface="Arial" panose="020B0604020202020204"/>
                <a:sym typeface="Arial" panose="020B0604020202020204"/>
              </a:rPr>
              <a:t>中考真题</a:t>
            </a:r>
            <a:endParaRPr kumimoji="0" lang="zh-CN" altLang="en-US" sz="3200" b="1" i="0" cap="none" spc="0" normalizeH="0" baseline="0">
              <a:solidFill>
                <a:schemeClr val="accent1"/>
              </a:solidFill>
              <a:effectLst>
                <a:innerShdw blurRad="63500" dist="50800">
                  <a:prstClr val="black">
                    <a:alpha val="50000"/>
                  </a:prstClr>
                </a:innerShdw>
                <a:reflection blurRad="6350" stA="60000" endA="900" endPos="58000" dir="5400000" sy="-100000" algn="bl" rotWithShape="0"/>
              </a:effectLst>
              <a:latin typeface="楷体" panose="02010609060101010101" pitchFamily="49" charset="-122"/>
              <a:ea typeface="楷体" panose="02010609060101010101" pitchFamily="49" charset="-122"/>
              <a:cs typeface="Arial" panose="020B0604020202020204"/>
              <a:sym typeface="Arial" panose="020B0604020202020204"/>
            </a:endParaRPr>
          </a:p>
        </p:txBody>
      </p:sp>
      <p:sp>
        <p:nvSpPr>
          <p:cNvPr id="103" name="文本框 102"/>
          <p:cNvSpPr txBox="1"/>
          <p:nvPr/>
        </p:nvSpPr>
        <p:spPr>
          <a:xfrm>
            <a:off x="8597900" y="1142365"/>
            <a:ext cx="3691890" cy="4892675"/>
          </a:xfrm>
          <a:prstGeom prst="rect">
            <a:avLst/>
          </a:prstGeom>
          <a:noFill/>
          <a:ln w="9525">
            <a:noFill/>
          </a:ln>
        </p:spPr>
        <p:txBody>
          <a:bodyPr wrap="square">
            <a:spAutoFit/>
          </a:bodyPr>
          <a:p>
            <a:pPr indent="0"/>
            <a:r>
              <a:rPr lang="zh-CN" b="1">
                <a:solidFill>
                  <a:srgbClr val="FF0000"/>
                </a:solidFill>
                <a:ea typeface="宋体" panose="02010600030101010101" pitchFamily="2" charset="-122"/>
              </a:rPr>
              <a:t>（</a:t>
            </a:r>
            <a:r>
              <a:rPr lang="en-US" b="1">
                <a:solidFill>
                  <a:srgbClr val="FF0000"/>
                </a:solidFill>
                <a:latin typeface="Times New Roman" panose="02020603050405020304" pitchFamily="18" charset="0"/>
                <a:ea typeface="宋体" panose="02010600030101010101" pitchFamily="2" charset="-122"/>
              </a:rPr>
              <a:t>2022</a:t>
            </a:r>
            <a:r>
              <a:rPr lang="zh-CN" b="1">
                <a:solidFill>
                  <a:srgbClr val="FF0000"/>
                </a:solidFill>
                <a:ea typeface="宋体" panose="02010600030101010101" pitchFamily="2" charset="-122"/>
              </a:rPr>
              <a:t>年四川广安）</a:t>
            </a:r>
            <a:r>
              <a:rPr lang="zh-CN" altLang="en-US" sz="2400" b="0">
                <a:effectLst/>
                <a:latin typeface="楷体" panose="02010609060101010101" pitchFamily="49" charset="-122"/>
                <a:ea typeface="楷体" panose="02010609060101010101" pitchFamily="49" charset="-122"/>
              </a:rPr>
              <a:t>2000年以来，世界卫生组织把青蒿素类药物作为首选抗疟药物，青蒿素在全世界已挽救数百万人生命，每年治疗患者数亿人。“青蒿一握，以水二升渍，绞取汁，尽服之。”从东晋葛洪《肘后备急方》对青蒿截疟的记载中获得灵感的科学家是A．屠呦呦	B．钱学森</a:t>
            </a:r>
            <a:endParaRPr lang="zh-CN" altLang="en-US" sz="2400" b="0">
              <a:effectLst/>
              <a:latin typeface="楷体" panose="02010609060101010101" pitchFamily="49" charset="-122"/>
              <a:ea typeface="楷体" panose="02010609060101010101" pitchFamily="49" charset="-122"/>
            </a:endParaRPr>
          </a:p>
          <a:p>
            <a:pPr indent="0"/>
            <a:r>
              <a:rPr lang="zh-CN" altLang="en-US" sz="2400" b="0">
                <a:effectLst/>
                <a:latin typeface="楷体" panose="02010609060101010101" pitchFamily="49" charset="-122"/>
                <a:ea typeface="楷体" panose="02010609060101010101" pitchFamily="49" charset="-122"/>
              </a:rPr>
              <a:t>C．袁隆平	D．邓稼先</a:t>
            </a:r>
            <a:endParaRPr lang="zh-CN" altLang="en-US" sz="2400" b="0">
              <a:effectLst/>
              <a:latin typeface="楷体" panose="02010609060101010101" pitchFamily="49" charset="-122"/>
              <a:ea typeface="楷体" panose="02010609060101010101" pitchFamily="49" charset="-122"/>
            </a:endParaRPr>
          </a:p>
        </p:txBody>
      </p:sp>
      <p:sp>
        <p:nvSpPr>
          <p:cNvPr id="13" name="矩形 12"/>
          <p:cNvSpPr/>
          <p:nvPr>
            <p:custDataLst>
              <p:tags r:id="rId4"/>
            </p:custDataLst>
          </p:nvPr>
        </p:nvSpPr>
        <p:spPr>
          <a:xfrm>
            <a:off x="10556875" y="4630420"/>
            <a:ext cx="1063625" cy="1579245"/>
          </a:xfrm>
          <a:prstGeom prst="rect">
            <a:avLst/>
          </a:prstGeom>
          <a:noFill/>
          <a:ln>
            <a:noFill/>
          </a:ln>
        </p:spPr>
        <p:txBody>
          <a:bodyPr wrap="none" rtlCol="0" anchor="t">
            <a:noAutofit/>
          </a:bodyPr>
          <a:p>
            <a:pPr algn="ctr"/>
            <a:r>
              <a:rPr lang="en-US" altLang="zh-CN" sz="9600" b="1">
                <a:ln w="22225">
                  <a:solidFill>
                    <a:schemeClr val="accent2"/>
                  </a:solidFill>
                  <a:prstDash val="solid"/>
                </a:ln>
                <a:solidFill>
                  <a:schemeClr val="accent2">
                    <a:lumMod val="40000"/>
                    <a:lumOff val="60000"/>
                  </a:schemeClr>
                </a:solidFill>
                <a:effectLst/>
              </a:rPr>
              <a:t>A</a:t>
            </a:r>
            <a:endParaRPr lang="en-US" altLang="zh-CN" sz="9600" b="1">
              <a:ln w="22225">
                <a:solidFill>
                  <a:schemeClr val="accent2"/>
                </a:solidFill>
                <a:prstDash val="solid"/>
              </a:ln>
              <a:solidFill>
                <a:schemeClr val="accent2">
                  <a:lumMod val="40000"/>
                  <a:lumOff val="60000"/>
                </a:schemeClr>
              </a:solidFill>
              <a:effectLst/>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par>
                          <p:cTn id="11" fill="hold">
                            <p:stCondLst>
                              <p:cond delay="0"/>
                            </p:stCondLst>
                            <p:childTnLst>
                              <p:par>
                                <p:cTn id="12" presetID="16" presetClass="entr" presetSubtype="21"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linds(horizont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bldLvl="0" animBg="1"/>
      <p:bldP spid="6" grpId="0" bldLvl="0" animBg="1"/>
      <p:bldP spid="13"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0918"/>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0918"/>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9.xml><?xml version="1.0" encoding="utf-8"?>
<p:tagLst xmlns:p="http://schemas.openxmlformats.org/presentationml/2006/main">
  <p:tag name="KSO_WM_TEMPLATE_SUBCATEGORY" val="0"/>
  <p:tag name="KSO_WM_TAG_VERSION" val="1.0"/>
  <p:tag name="KSO_WM_BEAUTIFY_FLAG" val="#wm#"/>
  <p:tag name="KSO_WM_TEMPLATE_CATEGORY" val="custom"/>
  <p:tag name="KSO_WM_TEMPLATE_INDEX" val="20200918"/>
  <p:tag name="KSO_WM_TEMPLATE_THUMBS_INDEX" val="1、17"/>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SLIDE_ID" val="custom20200918_2"/>
  <p:tag name="KSO_WM_TEMPLATE_SUBCATEGORY" val="0"/>
  <p:tag name="KSO_WM_SLIDE_ITEM_CNT" val="4"/>
  <p:tag name="KSO_WM_SLIDE_INDEX" val="2"/>
  <p:tag name="KSO_WM_TAG_VERSION" val="1.0"/>
  <p:tag name="KSO_WM_BEAUTIFY_FLAG" val="#wm#"/>
  <p:tag name="KSO_WM_TEMPLATE_CATEGORY" val="custom"/>
  <p:tag name="KSO_WM_TEMPLATE_INDEX" val="20200918"/>
  <p:tag name="KSO_WM_DIAGRAM_GROUP_CODE" val="l1-1"/>
  <p:tag name="KSO_WM_SLIDE_DIAGTYPE" val="l"/>
  <p:tag name="KSO_WM_SLIDE_LAYOUT" val="a_l"/>
  <p:tag name="KSO_WM_SLIDE_LAYOUT_CNT" val="1_1"/>
  <p:tag name="KSO_WM_SLIDE_TYPE" val="contents"/>
  <p:tag name="KSO_WM_SLIDE_SUBTYPE" val="diag"/>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AS_UNIQUEID" val="3174"/>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AS_UNIQUEID" val="3174"/>
  <p:tag name="KSO_WM_BEAUTIFY_FLAG" val=""/>
</p:tagLst>
</file>

<file path=ppt/tags/tag134.xml><?xml version="1.0" encoding="utf-8"?>
<p:tagLst xmlns:p="http://schemas.openxmlformats.org/presentationml/2006/main">
  <p:tag name="AS_UNIQUEID" val="11437"/>
</p:tagLst>
</file>

<file path=ppt/tags/tag135.xml><?xml version="1.0" encoding="utf-8"?>
<p:tagLst xmlns:p="http://schemas.openxmlformats.org/presentationml/2006/main">
  <p:tag name="AS_UNIQUEID" val="11438"/>
</p:tagLst>
</file>

<file path=ppt/tags/tag136.xml><?xml version="1.0" encoding="utf-8"?>
<p:tagLst xmlns:p="http://schemas.openxmlformats.org/presentationml/2006/main">
  <p:tag name="AS_UNIQUEID" val="11439"/>
</p:tagLst>
</file>

<file path=ppt/tags/tag137.xml><?xml version="1.0" encoding="utf-8"?>
<p:tagLst xmlns:p="http://schemas.openxmlformats.org/presentationml/2006/main">
  <p:tag name="AS_UNIQUEID" val="11440"/>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UNIT_TABLE_BEAUTIFY" val="smartTable{83ed7de8-a9f5-46cc-b428-15ab0d516126}"/>
  <p:tag name="TABLE_EMPHASIZE_COLOR" val="14850714"/>
  <p:tag name="TABLE_SKINIDX" val="3"/>
  <p:tag name="TABLE_COLORIDX" val="h"/>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AS_UNIQUEID" val="3174"/>
  <p:tag name="KSO_WM_BEAUTIFY_FLAG" val=""/>
</p:tagLst>
</file>

<file path=ppt/tags/tag145.xml><?xml version="1.0" encoding="utf-8"?>
<p:tagLst xmlns:p="http://schemas.openxmlformats.org/presentationml/2006/main">
  <p:tag name="AS_UNIQUEID" val="11442"/>
</p:tagLst>
</file>

<file path=ppt/tags/tag146.xml><?xml version="1.0" encoding="utf-8"?>
<p:tagLst xmlns:p="http://schemas.openxmlformats.org/presentationml/2006/main">
  <p:tag name="AS_UNIQUEID" val="11443"/>
</p:tagLst>
</file>

<file path=ppt/tags/tag147.xml><?xml version="1.0" encoding="utf-8"?>
<p:tagLst xmlns:p="http://schemas.openxmlformats.org/presentationml/2006/main">
  <p:tag name="AS_UNIQUEID" val="11444"/>
</p:tagLst>
</file>

<file path=ppt/tags/tag148.xml><?xml version="1.0" encoding="utf-8"?>
<p:tagLst xmlns:p="http://schemas.openxmlformats.org/presentationml/2006/main">
  <p:tag name="AS_UNIQUEID" val="11445"/>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AS_UNIQUEID" val="3174"/>
  <p:tag name="KSO_WM_BEAUTIFY_FLAG" val=""/>
</p:tagLst>
</file>

<file path=ppt/tags/tag155.xml><?xml version="1.0" encoding="utf-8"?>
<p:tagLst xmlns:p="http://schemas.openxmlformats.org/presentationml/2006/main">
  <p:tag name="AS_UNIQUEID" val="3325"/>
</p:tagLst>
</file>

<file path=ppt/tags/tag156.xml><?xml version="1.0" encoding="utf-8"?>
<p:tagLst xmlns:p="http://schemas.openxmlformats.org/presentationml/2006/main">
  <p:tag name="AS_UNIQUEID" val="3325"/>
  <p:tag name="KSO_WM_BEAUTIFY_FLAG" val=""/>
</p:tagLst>
</file>

<file path=ppt/tags/tag157.xml><?xml version="1.0" encoding="utf-8"?>
<p:tagLst xmlns:p="http://schemas.openxmlformats.org/presentationml/2006/main">
  <p:tag name="AS_UNIQUEID" val="3174"/>
  <p:tag name="KSO_WM_BEAUTIFY_FLAG" val=""/>
</p:tagLst>
</file>

<file path=ppt/tags/tag158.xml><?xml version="1.0" encoding="utf-8"?>
<p:tagLst xmlns:p="http://schemas.openxmlformats.org/presentationml/2006/main">
  <p:tag name="AS_UNIQUEID" val="3174"/>
  <p:tag name="KSO_WM_BEAUTIFY_FLAG" val=""/>
</p:tagLst>
</file>

<file path=ppt/tags/tag159.xml><?xml version="1.0" encoding="utf-8"?>
<p:tagLst xmlns:p="http://schemas.openxmlformats.org/presentationml/2006/main">
  <p:tag name="COMMONDATA" val="eyJoZGlkIjoiOWE1OTk3YTY3ZDMzMmJjODRmMWE3MTYxNzU1OTBhNWUifQ=="/>
  <p:tag name="KSO_WPP_MARK_KEY" val="ba35a1c2-189c-4817-a4b1-a8731c9fdc99"/>
  <p:tag name="commondata" val="eyJoZGlkIjoiNDQyMmIxNTQ2MDE0OTRhZDYxOTUzMjM4YWVlYmU5MTIifQ=="/>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2_自定义设计方案">
  <a:themeElements>
    <a:clrScheme name="自定义 30">
      <a:dk1>
        <a:sysClr val="windowText" lastClr="000000"/>
      </a:dk1>
      <a:lt1>
        <a:sysClr val="window" lastClr="FFFFFF"/>
      </a:lt1>
      <a:dk2>
        <a:srgbClr val="44546A"/>
      </a:dk2>
      <a:lt2>
        <a:srgbClr val="E7E6E6"/>
      </a:lt2>
      <a:accent1>
        <a:srgbClr val="394754"/>
      </a:accent1>
      <a:accent2>
        <a:srgbClr val="00939F"/>
      </a:accent2>
      <a:accent3>
        <a:srgbClr val="F6AA26"/>
      </a:accent3>
      <a:accent4>
        <a:srgbClr val="EA552B"/>
      </a:accent4>
      <a:accent5>
        <a:srgbClr val="956134"/>
      </a:accent5>
      <a:accent6>
        <a:srgbClr val="394754"/>
      </a:accent6>
      <a:hlink>
        <a:srgbClr val="00939F"/>
      </a:hlink>
      <a:folHlink>
        <a:srgbClr val="F6AA26"/>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90">
      <a:dk1>
        <a:sysClr val="windowText" lastClr="000000"/>
      </a:dk1>
      <a:lt1>
        <a:sysClr val="window" lastClr="FFFFFF"/>
      </a:lt1>
      <a:dk2>
        <a:srgbClr val="44546A"/>
      </a:dk2>
      <a:lt2>
        <a:srgbClr val="B5CBDF"/>
      </a:lt2>
      <a:accent1>
        <a:srgbClr val="4472C4"/>
      </a:accent1>
      <a:accent2>
        <a:srgbClr val="ED7D31"/>
      </a:accent2>
      <a:accent3>
        <a:srgbClr val="50A0BA"/>
      </a:accent3>
      <a:accent4>
        <a:srgbClr val="FFC000"/>
      </a:accent4>
      <a:accent5>
        <a:srgbClr val="5B9BD5"/>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3177</Words>
  <Application>WPS 演示</Application>
  <PresentationFormat>自定义</PresentationFormat>
  <Paragraphs>364</Paragraphs>
  <Slides>14</Slides>
  <Notes>10</Notes>
  <HiddenSlides>0</HiddenSlides>
  <MMClips>0</MMClips>
  <ScaleCrop>false</ScaleCrop>
  <HeadingPairs>
    <vt:vector size="6" baseType="variant">
      <vt:variant>
        <vt:lpstr>已用的字体</vt:lpstr>
      </vt:variant>
      <vt:variant>
        <vt:i4>21</vt:i4>
      </vt:variant>
      <vt:variant>
        <vt:lpstr>主题</vt:lpstr>
      </vt:variant>
      <vt:variant>
        <vt:i4>2</vt:i4>
      </vt:variant>
      <vt:variant>
        <vt:lpstr>幻灯片标题</vt:lpstr>
      </vt:variant>
      <vt:variant>
        <vt:i4>14</vt:i4>
      </vt:variant>
    </vt:vector>
  </HeadingPairs>
  <TitlesOfParts>
    <vt:vector size="37" baseType="lpstr">
      <vt:lpstr>Arial</vt:lpstr>
      <vt:lpstr>宋体</vt:lpstr>
      <vt:lpstr>Wingdings</vt:lpstr>
      <vt:lpstr>Calibri</vt:lpstr>
      <vt:lpstr>Arial Unicode MS</vt:lpstr>
      <vt:lpstr>Calibri Light</vt:lpstr>
      <vt:lpstr>微软雅黑</vt:lpstr>
      <vt:lpstr>黑体</vt:lpstr>
      <vt:lpstr>思源黑体 CN</vt:lpstr>
      <vt:lpstr>思源黑体 CN Normal</vt:lpstr>
      <vt:lpstr>腾祥嘉丽准粗圆简</vt:lpstr>
      <vt:lpstr>华文隶书</vt:lpstr>
      <vt:lpstr>Arial</vt:lpstr>
      <vt:lpstr>Times New Roman</vt:lpstr>
      <vt:lpstr>汉仪尚巍手书W</vt:lpstr>
      <vt:lpstr>楷体</vt:lpstr>
      <vt:lpstr>Courier New</vt:lpstr>
      <vt:lpstr>方正姚体</vt:lpstr>
      <vt:lpstr>方正苏新诗柳楷简体</vt:lpstr>
      <vt:lpstr>Arial Unicode MS</vt:lpstr>
      <vt:lpstr>等线</vt:lpstr>
      <vt:lpstr>2_自定义设计方案</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张保喜</cp:lastModifiedBy>
  <cp:revision>110</cp:revision>
  <dcterms:created xsi:type="dcterms:W3CDTF">2021-12-24T11:14:00Z</dcterms:created>
  <dcterms:modified xsi:type="dcterms:W3CDTF">2024-03-04T07:29:20Z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4264ED93177E43069DDBAEB57628C3C8</vt:lpwstr>
  </property>
  <property fmtid="{D5CDD505-2E9C-101B-9397-08002B2CF9AE}" pid="3" name="KSOProductBuildVer">
    <vt:lpwstr>2052-12.1.0.16388</vt:lpwstr>
  </property>
</Properties>
</file>