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6"/>
  </p:notesMasterIdLst>
  <p:handoutMasterIdLst>
    <p:handoutMasterId r:id="rId24"/>
  </p:handoutMasterIdLst>
  <p:sldIdLst>
    <p:sldId id="9129" r:id="rId4"/>
    <p:sldId id="9253" r:id="rId5"/>
    <p:sldId id="10129" r:id="rId7"/>
    <p:sldId id="10130" r:id="rId8"/>
    <p:sldId id="10134" r:id="rId9"/>
    <p:sldId id="10135" r:id="rId10"/>
    <p:sldId id="10136" r:id="rId11"/>
    <p:sldId id="10137" r:id="rId12"/>
    <p:sldId id="10138" r:id="rId13"/>
    <p:sldId id="10140" r:id="rId14"/>
    <p:sldId id="10141" r:id="rId15"/>
    <p:sldId id="10142" r:id="rId16"/>
    <p:sldId id="10143" r:id="rId17"/>
    <p:sldId id="10146" r:id="rId18"/>
    <p:sldId id="10147" r:id="rId19"/>
    <p:sldId id="10148" r:id="rId20"/>
    <p:sldId id="9237" r:id="rId21"/>
    <p:sldId id="9312" r:id="rId22"/>
    <p:sldId id="9318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6" userDrawn="1">
          <p15:clr>
            <a:srgbClr val="A4A3A4"/>
          </p15:clr>
        </p15:guide>
        <p15:guide id="2" orient="horz" pos="754" userDrawn="1">
          <p15:clr>
            <a:srgbClr val="A4A3A4"/>
          </p15:clr>
        </p15:guide>
        <p15:guide id="3" orient="horz" pos="3829" userDrawn="1">
          <p15:clr>
            <a:srgbClr val="A4A3A4"/>
          </p15:clr>
        </p15:guide>
        <p15:guide id="4" pos="208" userDrawn="1">
          <p15:clr>
            <a:srgbClr val="A4A3A4"/>
          </p15:clr>
        </p15:guide>
        <p15:guide id="5" pos="70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0" clrIdx="0"/>
  <p:cmAuthor id="2" name="Administrator" initials="A" lastIdx="0" clrIdx="0"/>
  <p:cmAuthor id="3" name="kingsoft" initials="k" lastIdx="0" clrIdx="0"/>
  <p:cmAuthor id="4" name="新课标第一网" initials="新" lastIdx="0" clrIdx="0"/>
  <p:cmAuthor id="5" name="pc" initials="p" lastIdx="0" clrIdx="0"/>
  <p:cmAuthor id="6" name="作者" initials="作" lastIdx="0" clrIdx="1"/>
  <p:cmAuthor id="0" name="Windows 用户" initials="W用" lastIdx="0" clrIdx="0"/>
  <p:cmAuthor id="7" name="xkb1.com" initials="x" lastIdx="0" clrIdx="0"/>
  <p:cmAuthor id="8" name="MING" initials="M" lastIdx="0" clrIdx="2"/>
  <p:cmAuthor id="9" name="dongyu" initials="d" lastIdx="0" clrIdx="8"/>
  <p:cmAuthor id="10" name="王子涵" initials="王" lastIdx="1" clrIdx="0"/>
  <p:cmAuthor id="11" name="MyPC" initials="M" lastIdx="0" clrIdx="11"/>
  <p:cmAuthor id="12" name="jinli" initials="j" lastIdx="0" clrIdx="0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  <p:cmAuthor id="13" name="PC" initials="P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D5220"/>
    <a:srgbClr val="31B0C5"/>
    <a:srgbClr val="3473A6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244" y="-48"/>
      </p:cViewPr>
      <p:guideLst>
        <p:guide orient="horz" pos="4086"/>
        <p:guide orient="horz" pos="754"/>
        <p:guide orient="horz" pos="3829"/>
        <p:guide pos="208"/>
        <p:guide pos="70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7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1B484-499B-467C-8738-5BD5E80D82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059B-F8D4-4EF9-8347-DC813C0345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BA2E5-0582-43B2-8957-50F29F0D6E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4EFE-B4C6-443C-9560-2EF70A90C7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F6CD-925D-488C-A69D-1F0F4203BB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8" Type="http://schemas.openxmlformats.org/officeDocument/2006/relationships/tags" Target="../tags/tag92.xml"/><Relationship Id="rId7" Type="http://schemas.openxmlformats.org/officeDocument/2006/relationships/image" Target="../media/image3.emf"/><Relationship Id="rId6" Type="http://schemas.openxmlformats.org/officeDocument/2006/relationships/tags" Target="../tags/tag91.xml"/><Relationship Id="rId5" Type="http://schemas.openxmlformats.org/officeDocument/2006/relationships/image" Target="../media/image2.png"/><Relationship Id="rId40" Type="http://schemas.openxmlformats.org/officeDocument/2006/relationships/tags" Target="../tags/tag113.xml"/><Relationship Id="rId4" Type="http://schemas.openxmlformats.org/officeDocument/2006/relationships/tags" Target="../tags/tag90.xml"/><Relationship Id="rId39" Type="http://schemas.openxmlformats.org/officeDocument/2006/relationships/tags" Target="../tags/tag112.xml"/><Relationship Id="rId38" Type="http://schemas.openxmlformats.org/officeDocument/2006/relationships/tags" Target="../tags/tag111.xml"/><Relationship Id="rId37" Type="http://schemas.openxmlformats.org/officeDocument/2006/relationships/tags" Target="../tags/tag110.xml"/><Relationship Id="rId36" Type="http://schemas.openxmlformats.org/officeDocument/2006/relationships/image" Target="../media/image14.png"/><Relationship Id="rId35" Type="http://schemas.openxmlformats.org/officeDocument/2006/relationships/tags" Target="../tags/tag109.xml"/><Relationship Id="rId34" Type="http://schemas.openxmlformats.org/officeDocument/2006/relationships/image" Target="../media/image13.emf"/><Relationship Id="rId33" Type="http://schemas.openxmlformats.org/officeDocument/2006/relationships/tags" Target="../tags/tag108.xml"/><Relationship Id="rId32" Type="http://schemas.openxmlformats.org/officeDocument/2006/relationships/tags" Target="../tags/tag107.xml"/><Relationship Id="rId31" Type="http://schemas.openxmlformats.org/officeDocument/2006/relationships/tags" Target="../tags/tag106.xml"/><Relationship Id="rId30" Type="http://schemas.openxmlformats.org/officeDocument/2006/relationships/tags" Target="../tags/tag105.xml"/><Relationship Id="rId3" Type="http://schemas.openxmlformats.org/officeDocument/2006/relationships/image" Target="../media/image1.png"/><Relationship Id="rId29" Type="http://schemas.openxmlformats.org/officeDocument/2006/relationships/tags" Target="../tags/tag104.xml"/><Relationship Id="rId28" Type="http://schemas.openxmlformats.org/officeDocument/2006/relationships/image" Target="../media/image12.emf"/><Relationship Id="rId27" Type="http://schemas.openxmlformats.org/officeDocument/2006/relationships/tags" Target="../tags/tag103.xml"/><Relationship Id="rId26" Type="http://schemas.openxmlformats.org/officeDocument/2006/relationships/image" Target="../media/image11.png"/><Relationship Id="rId25" Type="http://schemas.openxmlformats.org/officeDocument/2006/relationships/tags" Target="../tags/tag10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image" Target="../media/image10.emf"/><Relationship Id="rId20" Type="http://schemas.openxmlformats.org/officeDocument/2006/relationships/tags" Target="../tags/tag98.xml"/><Relationship Id="rId2" Type="http://schemas.openxmlformats.org/officeDocument/2006/relationships/tags" Target="../tags/tag89.xml"/><Relationship Id="rId19" Type="http://schemas.openxmlformats.org/officeDocument/2006/relationships/image" Target="../media/image9.emf"/><Relationship Id="rId18" Type="http://schemas.openxmlformats.org/officeDocument/2006/relationships/tags" Target="../tags/tag97.xml"/><Relationship Id="rId17" Type="http://schemas.openxmlformats.org/officeDocument/2006/relationships/image" Target="../media/image8.emf"/><Relationship Id="rId16" Type="http://schemas.openxmlformats.org/officeDocument/2006/relationships/tags" Target="../tags/tag96.xml"/><Relationship Id="rId15" Type="http://schemas.openxmlformats.org/officeDocument/2006/relationships/image" Target="../media/image7.emf"/><Relationship Id="rId14" Type="http://schemas.openxmlformats.org/officeDocument/2006/relationships/tags" Target="../tags/tag95.xml"/><Relationship Id="rId13" Type="http://schemas.openxmlformats.org/officeDocument/2006/relationships/image" Target="../media/image6.emf"/><Relationship Id="rId12" Type="http://schemas.openxmlformats.org/officeDocument/2006/relationships/tags" Target="../tags/tag94.xml"/><Relationship Id="rId11" Type="http://schemas.openxmlformats.org/officeDocument/2006/relationships/image" Target="../media/image5.emf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8" Type="http://schemas.openxmlformats.org/officeDocument/2006/relationships/tags" Target="../tags/tag4.xml"/><Relationship Id="rId7" Type="http://schemas.openxmlformats.org/officeDocument/2006/relationships/image" Target="../media/image3.emf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0" Type="http://schemas.openxmlformats.org/officeDocument/2006/relationships/tags" Target="../tags/tag25.xml"/><Relationship Id="rId4" Type="http://schemas.openxmlformats.org/officeDocument/2006/relationships/tags" Target="../tags/tag2.xml"/><Relationship Id="rId39" Type="http://schemas.openxmlformats.org/officeDocument/2006/relationships/tags" Target="../tags/tag24.xml"/><Relationship Id="rId38" Type="http://schemas.openxmlformats.org/officeDocument/2006/relationships/tags" Target="../tags/tag23.xml"/><Relationship Id="rId37" Type="http://schemas.openxmlformats.org/officeDocument/2006/relationships/tags" Target="../tags/tag22.xml"/><Relationship Id="rId36" Type="http://schemas.openxmlformats.org/officeDocument/2006/relationships/image" Target="../media/image14.png"/><Relationship Id="rId35" Type="http://schemas.openxmlformats.org/officeDocument/2006/relationships/tags" Target="../tags/tag21.xml"/><Relationship Id="rId34" Type="http://schemas.openxmlformats.org/officeDocument/2006/relationships/image" Target="../media/image13.emf"/><Relationship Id="rId33" Type="http://schemas.openxmlformats.org/officeDocument/2006/relationships/tags" Target="../tags/tag20.xml"/><Relationship Id="rId32" Type="http://schemas.openxmlformats.org/officeDocument/2006/relationships/tags" Target="../tags/tag19.xml"/><Relationship Id="rId31" Type="http://schemas.openxmlformats.org/officeDocument/2006/relationships/tags" Target="../tags/tag18.xml"/><Relationship Id="rId30" Type="http://schemas.openxmlformats.org/officeDocument/2006/relationships/tags" Target="../tags/tag17.xml"/><Relationship Id="rId3" Type="http://schemas.openxmlformats.org/officeDocument/2006/relationships/image" Target="../media/image1.png"/><Relationship Id="rId29" Type="http://schemas.openxmlformats.org/officeDocument/2006/relationships/tags" Target="../tags/tag16.xml"/><Relationship Id="rId28" Type="http://schemas.openxmlformats.org/officeDocument/2006/relationships/image" Target="../media/image12.emf"/><Relationship Id="rId27" Type="http://schemas.openxmlformats.org/officeDocument/2006/relationships/tags" Target="../tags/tag15.xml"/><Relationship Id="rId26" Type="http://schemas.openxmlformats.org/officeDocument/2006/relationships/image" Target="../media/image11.png"/><Relationship Id="rId25" Type="http://schemas.openxmlformats.org/officeDocument/2006/relationships/tags" Target="../tags/tag14.xml"/><Relationship Id="rId24" Type="http://schemas.openxmlformats.org/officeDocument/2006/relationships/tags" Target="../tags/tag13.xml"/><Relationship Id="rId23" Type="http://schemas.openxmlformats.org/officeDocument/2006/relationships/tags" Target="../tags/tag12.xml"/><Relationship Id="rId22" Type="http://schemas.openxmlformats.org/officeDocument/2006/relationships/tags" Target="../tags/tag11.xml"/><Relationship Id="rId21" Type="http://schemas.openxmlformats.org/officeDocument/2006/relationships/image" Target="../media/image10.emf"/><Relationship Id="rId20" Type="http://schemas.openxmlformats.org/officeDocument/2006/relationships/tags" Target="../tags/tag10.xml"/><Relationship Id="rId2" Type="http://schemas.openxmlformats.org/officeDocument/2006/relationships/tags" Target="../tags/tag1.xml"/><Relationship Id="rId19" Type="http://schemas.openxmlformats.org/officeDocument/2006/relationships/image" Target="../media/image9.emf"/><Relationship Id="rId18" Type="http://schemas.openxmlformats.org/officeDocument/2006/relationships/tags" Target="../tags/tag9.xml"/><Relationship Id="rId17" Type="http://schemas.openxmlformats.org/officeDocument/2006/relationships/image" Target="../media/image8.emf"/><Relationship Id="rId16" Type="http://schemas.openxmlformats.org/officeDocument/2006/relationships/tags" Target="../tags/tag8.xml"/><Relationship Id="rId15" Type="http://schemas.openxmlformats.org/officeDocument/2006/relationships/image" Target="../media/image7.emf"/><Relationship Id="rId14" Type="http://schemas.openxmlformats.org/officeDocument/2006/relationships/tags" Target="../tags/tag7.xml"/><Relationship Id="rId13" Type="http://schemas.openxmlformats.org/officeDocument/2006/relationships/image" Target="../media/image6.emf"/><Relationship Id="rId12" Type="http://schemas.openxmlformats.org/officeDocument/2006/relationships/tags" Target="../tags/tag6.xml"/><Relationship Id="rId11" Type="http://schemas.openxmlformats.org/officeDocument/2006/relationships/image" Target="../media/image5.emf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34.xml"/><Relationship Id="rId7" Type="http://schemas.openxmlformats.org/officeDocument/2006/relationships/image" Target="../media/image16.png"/><Relationship Id="rId6" Type="http://schemas.openxmlformats.org/officeDocument/2006/relationships/tags" Target="../tags/tag33.xml"/><Relationship Id="rId5" Type="http://schemas.openxmlformats.org/officeDocument/2006/relationships/image" Target="../media/image9.emf"/><Relationship Id="rId4" Type="http://schemas.openxmlformats.org/officeDocument/2006/relationships/tags" Target="../tags/tag32.xml"/><Relationship Id="rId36" Type="http://schemas.openxmlformats.org/officeDocument/2006/relationships/tags" Target="../tags/tag52.xml"/><Relationship Id="rId35" Type="http://schemas.openxmlformats.org/officeDocument/2006/relationships/tags" Target="../tags/tag51.xml"/><Relationship Id="rId34" Type="http://schemas.openxmlformats.org/officeDocument/2006/relationships/tags" Target="../tags/tag50.xml"/><Relationship Id="rId33" Type="http://schemas.openxmlformats.org/officeDocument/2006/relationships/tags" Target="../tags/tag49.xml"/><Relationship Id="rId32" Type="http://schemas.openxmlformats.org/officeDocument/2006/relationships/tags" Target="../tags/tag48.xml"/><Relationship Id="rId31" Type="http://schemas.openxmlformats.org/officeDocument/2006/relationships/image" Target="../media/image19.emf"/><Relationship Id="rId30" Type="http://schemas.openxmlformats.org/officeDocument/2006/relationships/tags" Target="../tags/tag47.xml"/><Relationship Id="rId3" Type="http://schemas.openxmlformats.org/officeDocument/2006/relationships/image" Target="../media/image15.png"/><Relationship Id="rId29" Type="http://schemas.openxmlformats.org/officeDocument/2006/relationships/tags" Target="../tags/tag46.xml"/><Relationship Id="rId28" Type="http://schemas.openxmlformats.org/officeDocument/2006/relationships/tags" Target="../tags/tag45.xml"/><Relationship Id="rId27" Type="http://schemas.openxmlformats.org/officeDocument/2006/relationships/image" Target="../media/image10.emf"/><Relationship Id="rId26" Type="http://schemas.openxmlformats.org/officeDocument/2006/relationships/tags" Target="../tags/tag44.xml"/><Relationship Id="rId25" Type="http://schemas.openxmlformats.org/officeDocument/2006/relationships/tags" Target="../tags/tag43.xml"/><Relationship Id="rId24" Type="http://schemas.openxmlformats.org/officeDocument/2006/relationships/image" Target="../media/image13.emf"/><Relationship Id="rId23" Type="http://schemas.openxmlformats.org/officeDocument/2006/relationships/tags" Target="../tags/tag42.xml"/><Relationship Id="rId22" Type="http://schemas.openxmlformats.org/officeDocument/2006/relationships/tags" Target="../tags/tag41.xml"/><Relationship Id="rId21" Type="http://schemas.openxmlformats.org/officeDocument/2006/relationships/image" Target="../media/image8.emf"/><Relationship Id="rId20" Type="http://schemas.openxmlformats.org/officeDocument/2006/relationships/tags" Target="../tags/tag40.xml"/><Relationship Id="rId2" Type="http://schemas.openxmlformats.org/officeDocument/2006/relationships/tags" Target="../tags/tag31.xml"/><Relationship Id="rId19" Type="http://schemas.openxmlformats.org/officeDocument/2006/relationships/image" Target="../media/image7.emf"/><Relationship Id="rId18" Type="http://schemas.openxmlformats.org/officeDocument/2006/relationships/tags" Target="../tags/tag39.xml"/><Relationship Id="rId17" Type="http://schemas.openxmlformats.org/officeDocument/2006/relationships/image" Target="../media/image6.emf"/><Relationship Id="rId16" Type="http://schemas.openxmlformats.org/officeDocument/2006/relationships/tags" Target="../tags/tag38.xml"/><Relationship Id="rId15" Type="http://schemas.openxmlformats.org/officeDocument/2006/relationships/image" Target="../media/image5.emf"/><Relationship Id="rId14" Type="http://schemas.openxmlformats.org/officeDocument/2006/relationships/tags" Target="../tags/tag37.xml"/><Relationship Id="rId13" Type="http://schemas.openxmlformats.org/officeDocument/2006/relationships/image" Target="../media/image4.emf"/><Relationship Id="rId12" Type="http://schemas.openxmlformats.org/officeDocument/2006/relationships/tags" Target="../tags/tag36.xml"/><Relationship Id="rId11" Type="http://schemas.openxmlformats.org/officeDocument/2006/relationships/image" Target="../media/image18.png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黑色, 服装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394423" y="4423351"/>
            <a:ext cx="1199083" cy="16487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1563663" y="4688388"/>
            <a:ext cx="1279701" cy="14656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6648891" y="408359"/>
            <a:ext cx="1471986" cy="1460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2303" y="952367"/>
            <a:ext cx="1589878" cy="1566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77353" y="1930548"/>
            <a:ext cx="1549125" cy="1578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70234" y="2307750"/>
            <a:ext cx="1023188" cy="947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11909" y="278829"/>
            <a:ext cx="1357875" cy="11862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2294" y="5585783"/>
            <a:ext cx="4513500" cy="602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153687" y="5828600"/>
            <a:ext cx="4456125" cy="5166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9"/>
          <a:stretch>
            <a:fillRect/>
          </a:stretch>
        </p:blipFill>
        <p:spPr>
          <a:xfrm flipH="1">
            <a:off x="8669020" y="5828665"/>
            <a:ext cx="3343910" cy="4908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461244" y="6330214"/>
            <a:ext cx="3133172" cy="3632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107883" y="6406402"/>
            <a:ext cx="3133172" cy="363230"/>
          </a:xfrm>
          <a:prstGeom prst="rect">
            <a:avLst/>
          </a:prstGeom>
        </p:spPr>
      </p:pic>
      <p:pic>
        <p:nvPicPr>
          <p:cNvPr id="19" name="图片 18" descr="图片包含 照片&#10;&#10;已生成极高可信度的说明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screen"/>
          <a:stretch>
            <a:fillRect/>
          </a:stretch>
        </p:blipFill>
        <p:spPr>
          <a:xfrm>
            <a:off x="4758792" y="3922825"/>
            <a:ext cx="2213985" cy="30467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512" y="1100945"/>
            <a:ext cx="4542247" cy="29889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1"/>
          <a:stretch>
            <a:fillRect/>
          </a:stretch>
        </p:blipFill>
        <p:spPr>
          <a:xfrm rot="3150709">
            <a:off x="9768122" y="3435320"/>
            <a:ext cx="1924096" cy="196058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39390" y="4838066"/>
            <a:ext cx="1023188" cy="9471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86917" y="3987491"/>
            <a:ext cx="1023188" cy="9471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17" cstate="screen"/>
          <a:stretch>
            <a:fillRect/>
          </a:stretch>
        </p:blipFill>
        <p:spPr>
          <a:xfrm>
            <a:off x="685992" y="4624067"/>
            <a:ext cx="843183" cy="73662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 cstate="screen"/>
          <a:stretch>
            <a:fillRect/>
          </a:stretch>
        </p:blipFill>
        <p:spPr>
          <a:xfrm>
            <a:off x="8939607" y="514945"/>
            <a:ext cx="2120415" cy="10294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 cstate="screen"/>
          <a:stretch>
            <a:fillRect/>
          </a:stretch>
        </p:blipFill>
        <p:spPr>
          <a:xfrm>
            <a:off x="3596238" y="335381"/>
            <a:ext cx="797065" cy="933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7"/>
            </p:custDataLst>
          </p:nvPr>
        </p:nvSpPr>
        <p:spPr>
          <a:xfrm rot="21240000">
            <a:off x="3728391" y="1628617"/>
            <a:ext cx="3883580" cy="101772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A071-EED0-407C-99D7-3A2571B8F84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B88D0-A49F-4D72-A64B-5D8AEDA836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4"/>
          <p:cNvGrpSpPr/>
          <p:nvPr userDrawn="1"/>
        </p:nvGrpSpPr>
        <p:grpSpPr>
          <a:xfrm>
            <a:off x="536575" y="-6350"/>
            <a:ext cx="11664950" cy="377825"/>
            <a:chOff x="798" y="5"/>
            <a:chExt cx="18447" cy="595"/>
          </a:xfrm>
        </p:grpSpPr>
        <p:sp>
          <p:nvSpPr>
            <p:cNvPr id="3" name="任意多边形 2"/>
            <p:cNvSpPr/>
            <p:nvPr userDrawn="1"/>
          </p:nvSpPr>
          <p:spPr>
            <a:xfrm>
              <a:off x="820" y="5"/>
              <a:ext cx="18425" cy="575"/>
            </a:xfrm>
            <a:custGeom>
              <a:avLst/>
              <a:gdLst>
                <a:gd name="connsiteX0" fmla="*/ 0 w 18365"/>
                <a:gd name="connsiteY0" fmla="*/ 562 h 575"/>
                <a:gd name="connsiteX1" fmla="*/ 434 w 18365"/>
                <a:gd name="connsiteY1" fmla="*/ 3 h 575"/>
                <a:gd name="connsiteX2" fmla="*/ 18365 w 18365"/>
                <a:gd name="connsiteY2" fmla="*/ 0 h 575"/>
                <a:gd name="connsiteX3" fmla="*/ 18365 w 18365"/>
                <a:gd name="connsiteY3" fmla="*/ 575 h 575"/>
                <a:gd name="connsiteX4" fmla="*/ 2 w 18365"/>
                <a:gd name="connsiteY4" fmla="*/ 575 h 575"/>
                <a:gd name="connsiteX5" fmla="*/ 0 w 18365"/>
                <a:gd name="connsiteY5" fmla="*/ 562 h 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5" h="575">
                  <a:moveTo>
                    <a:pt x="0" y="562"/>
                  </a:moveTo>
                  <a:lnTo>
                    <a:pt x="434" y="3"/>
                  </a:lnTo>
                  <a:lnTo>
                    <a:pt x="18365" y="0"/>
                  </a:lnTo>
                  <a:lnTo>
                    <a:pt x="18365" y="575"/>
                  </a:lnTo>
                  <a:lnTo>
                    <a:pt x="2" y="57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D5E8D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3E4D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798" y="600"/>
              <a:ext cx="18425" cy="0"/>
            </a:xfrm>
            <a:prstGeom prst="line">
              <a:avLst/>
            </a:prstGeom>
            <a:ln w="19050" cap="flat">
              <a:solidFill>
                <a:srgbClr val="37A76F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 userDrawn="1"/>
        </p:nvSpPr>
        <p:spPr>
          <a:xfrm>
            <a:off x="680085" y="-112395"/>
            <a:ext cx="9898380" cy="569421"/>
          </a:xfrm>
          <a:prstGeom prst="snip1Rect">
            <a:avLst/>
          </a:prstGeom>
          <a:noFill/>
          <a:effectLst>
            <a:innerShdw blurRad="114300">
              <a:schemeClr val="bg1"/>
            </a:innerShdw>
          </a:effectLst>
        </p:spPr>
        <p:txBody>
          <a:bodyPr wrap="square" rtlCol="0">
            <a:spAutoFit/>
          </a:bodyPr>
          <a:p>
            <a:pPr fontAlgn="base"/>
            <a:r>
              <a:rPr lang="zh-CN" altLang="en-US" sz="28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第二单元　夏商周时期：早期国家与社会变革</a:t>
            </a:r>
            <a:endParaRPr lang="zh-CN" altLang="en-US" sz="28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平行四边形 4">
            <a:hlinkClick r:id="" action="ppaction://noaction"/>
          </p:cNvPr>
          <p:cNvSpPr/>
          <p:nvPr userDrawn="1"/>
        </p:nvSpPr>
        <p:spPr>
          <a:xfrm>
            <a:off x="10317163" y="0"/>
            <a:ext cx="1873250" cy="360363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返回目录</a:t>
            </a:r>
            <a:endParaRPr lang="zh-CN" altLang="en-US" sz="20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6151" name="组合 9"/>
          <p:cNvGrpSpPr/>
          <p:nvPr userDrawn="1"/>
        </p:nvGrpSpPr>
        <p:grpSpPr>
          <a:xfrm>
            <a:off x="0" y="6737350"/>
            <a:ext cx="12195175" cy="122238"/>
            <a:chOff x="1" y="9860"/>
            <a:chExt cx="19172" cy="306"/>
          </a:xfrm>
        </p:grpSpPr>
        <p:sp>
          <p:nvSpPr>
            <p:cNvPr id="6" name="矩形 5"/>
            <p:cNvSpPr/>
            <p:nvPr userDrawn="1"/>
          </p:nvSpPr>
          <p:spPr>
            <a:xfrm>
              <a:off x="17" y="9880"/>
              <a:ext cx="19157" cy="286"/>
            </a:xfrm>
            <a:prstGeom prst="rect">
              <a:avLst/>
            </a:prstGeom>
            <a:solidFill>
              <a:srgbClr val="D5E8DF"/>
            </a:solidFill>
            <a:ln w="19050">
              <a:solidFill>
                <a:srgbClr val="C3E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1" y="9860"/>
              <a:ext cx="19157" cy="0"/>
            </a:xfrm>
            <a:prstGeom prst="line">
              <a:avLst/>
            </a:prstGeom>
            <a:ln w="19050" cap="flat">
              <a:solidFill>
                <a:srgbClr val="4FA77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4" name="图片 1" descr="2022《万唯中考试题研究》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644525" cy="55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4"/>
          <p:cNvGrpSpPr/>
          <p:nvPr userDrawn="1"/>
        </p:nvGrpSpPr>
        <p:grpSpPr>
          <a:xfrm>
            <a:off x="536575" y="-6350"/>
            <a:ext cx="11664950" cy="377825"/>
            <a:chOff x="798" y="5"/>
            <a:chExt cx="18447" cy="595"/>
          </a:xfrm>
        </p:grpSpPr>
        <p:sp>
          <p:nvSpPr>
            <p:cNvPr id="7" name="任意多边形 6"/>
            <p:cNvSpPr/>
            <p:nvPr userDrawn="1"/>
          </p:nvSpPr>
          <p:spPr>
            <a:xfrm>
              <a:off x="820" y="5"/>
              <a:ext cx="18425" cy="575"/>
            </a:xfrm>
            <a:custGeom>
              <a:avLst/>
              <a:gdLst>
                <a:gd name="connsiteX0" fmla="*/ 0 w 18365"/>
                <a:gd name="connsiteY0" fmla="*/ 562 h 575"/>
                <a:gd name="connsiteX1" fmla="*/ 434 w 18365"/>
                <a:gd name="connsiteY1" fmla="*/ 3 h 575"/>
                <a:gd name="connsiteX2" fmla="*/ 18365 w 18365"/>
                <a:gd name="connsiteY2" fmla="*/ 0 h 575"/>
                <a:gd name="connsiteX3" fmla="*/ 18365 w 18365"/>
                <a:gd name="connsiteY3" fmla="*/ 575 h 575"/>
                <a:gd name="connsiteX4" fmla="*/ 2 w 18365"/>
                <a:gd name="connsiteY4" fmla="*/ 575 h 575"/>
                <a:gd name="connsiteX5" fmla="*/ 0 w 18365"/>
                <a:gd name="connsiteY5" fmla="*/ 562 h 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5" h="575">
                  <a:moveTo>
                    <a:pt x="0" y="562"/>
                  </a:moveTo>
                  <a:lnTo>
                    <a:pt x="434" y="3"/>
                  </a:lnTo>
                  <a:lnTo>
                    <a:pt x="18365" y="0"/>
                  </a:lnTo>
                  <a:lnTo>
                    <a:pt x="18365" y="575"/>
                  </a:lnTo>
                  <a:lnTo>
                    <a:pt x="2" y="57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D5E8D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3E4D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9" name="直接连接符 8"/>
            <p:cNvCxnSpPr/>
            <p:nvPr userDrawn="1"/>
          </p:nvCxnSpPr>
          <p:spPr>
            <a:xfrm>
              <a:off x="798" y="600"/>
              <a:ext cx="18425" cy="0"/>
            </a:xfrm>
            <a:prstGeom prst="line">
              <a:avLst/>
            </a:prstGeom>
            <a:ln w="19050" cap="flat">
              <a:solidFill>
                <a:srgbClr val="37A76F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 userDrawn="1"/>
        </p:nvSpPr>
        <p:spPr>
          <a:xfrm>
            <a:off x="680085" y="-112395"/>
            <a:ext cx="11323320" cy="569421"/>
          </a:xfrm>
          <a:prstGeom prst="snip1Rect">
            <a:avLst/>
          </a:prstGeom>
          <a:noFill/>
          <a:effectLst>
            <a:innerShdw blurRad="114300">
              <a:schemeClr val="bg1"/>
            </a:innerShdw>
          </a:effectLst>
        </p:spPr>
        <p:txBody>
          <a:bodyPr wrap="square" rtlCol="0">
            <a:spAutoFit/>
          </a:bodyPr>
          <a:p>
            <a:pPr fontAlgn="base"/>
            <a:r>
              <a:rPr lang="zh-CN" altLang="en-US" sz="28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第五单元  隋唐时期：繁荣与开放的时代</a:t>
            </a:r>
            <a:endParaRPr lang="zh-CN" altLang="en-US" sz="28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126" name="组合 9"/>
          <p:cNvGrpSpPr/>
          <p:nvPr userDrawn="1"/>
        </p:nvGrpSpPr>
        <p:grpSpPr>
          <a:xfrm>
            <a:off x="0" y="6737350"/>
            <a:ext cx="12195175" cy="122238"/>
            <a:chOff x="1" y="9860"/>
            <a:chExt cx="19172" cy="306"/>
          </a:xfrm>
        </p:grpSpPr>
        <p:sp>
          <p:nvSpPr>
            <p:cNvPr id="6" name="矩形 5"/>
            <p:cNvSpPr/>
            <p:nvPr userDrawn="1"/>
          </p:nvSpPr>
          <p:spPr>
            <a:xfrm>
              <a:off x="17" y="9880"/>
              <a:ext cx="19157" cy="286"/>
            </a:xfrm>
            <a:prstGeom prst="rect">
              <a:avLst/>
            </a:prstGeom>
            <a:solidFill>
              <a:srgbClr val="D5E8DF"/>
            </a:solidFill>
            <a:ln w="19050">
              <a:solidFill>
                <a:srgbClr val="C3E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4" name="直接连接符 3"/>
            <p:cNvCxnSpPr/>
            <p:nvPr userDrawn="1"/>
          </p:nvCxnSpPr>
          <p:spPr>
            <a:xfrm>
              <a:off x="1" y="9860"/>
              <a:ext cx="19157" cy="0"/>
            </a:xfrm>
            <a:prstGeom prst="line">
              <a:avLst/>
            </a:prstGeom>
            <a:ln w="19050" cap="flat">
              <a:solidFill>
                <a:srgbClr val="4FA77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9" name="图片 1" descr="2022《万唯中考试题研究》封面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644525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平行四边形 4">
            <a:hlinkClick r:id="" action="ppaction://noaction"/>
          </p:cNvPr>
          <p:cNvSpPr/>
          <p:nvPr userDrawn="1"/>
        </p:nvSpPr>
        <p:spPr>
          <a:xfrm>
            <a:off x="10317163" y="0"/>
            <a:ext cx="1873250" cy="360363"/>
          </a:xfrm>
          <a:prstGeom prst="parallelogram">
            <a:avLst>
              <a:gd name="adj" fmla="val 75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返回目录</a:t>
            </a:r>
            <a:endParaRPr lang="zh-CN" altLang="en-US" sz="2000" b="1" strike="noStrike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0E76-E6F9-4125-90CD-90F8EE17D5E5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3888319" y="6406599"/>
            <a:ext cx="2844800" cy="363855"/>
          </a:xfrm>
        </p:spPr>
        <p:txBody>
          <a:bodyPr/>
          <a:lstStyle>
            <a:lvl1pPr>
              <a:defRPr/>
            </a:lvl1pPr>
          </a:lstStyle>
          <a:p>
            <a:fld id="{64C9271E-677A-405E-A9E1-700C2B6901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第二级</a:t>
            </a:r>
            <a:endParaRPr lang="zh-CN" altLang="en-US" noProof="1"/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第三级</a:t>
            </a:r>
            <a:endParaRPr lang="zh-CN" altLang="en-US" noProof="1"/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第四级</a:t>
            </a:r>
            <a:endParaRPr lang="zh-CN" altLang="en-US" noProof="1"/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A75697-E0B3-44C5-A484-742964AA8024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n-US" altLang="zh-CN" noProof="1" smtClean="0"/>
            </a:fld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黑色, 服装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7394423" y="4423351"/>
            <a:ext cx="1199083" cy="16487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1563663" y="4688388"/>
            <a:ext cx="1279701" cy="14656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6648891" y="408359"/>
            <a:ext cx="1471986" cy="14609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2303" y="952367"/>
            <a:ext cx="1589878" cy="1566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21750" y="2385695"/>
            <a:ext cx="940435" cy="9582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70234" y="2307750"/>
            <a:ext cx="1023188" cy="947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11909" y="278829"/>
            <a:ext cx="1357875" cy="11862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2294" y="5585783"/>
            <a:ext cx="4513500" cy="6027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153687" y="5828600"/>
            <a:ext cx="4456125" cy="5166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9"/>
          <a:stretch>
            <a:fillRect/>
          </a:stretch>
        </p:blipFill>
        <p:spPr>
          <a:xfrm flipH="1">
            <a:off x="8669020" y="5828665"/>
            <a:ext cx="3381375" cy="490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461244" y="6330214"/>
            <a:ext cx="3133172" cy="3632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107883" y="6406402"/>
            <a:ext cx="3133172" cy="363230"/>
          </a:xfrm>
          <a:prstGeom prst="rect">
            <a:avLst/>
          </a:prstGeom>
        </p:spPr>
      </p:pic>
      <p:pic>
        <p:nvPicPr>
          <p:cNvPr id="23" name="图片 22" descr="图片包含 照片&#10;&#10;已生成极高可信度的说明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screen"/>
          <a:stretch>
            <a:fillRect/>
          </a:stretch>
        </p:blipFill>
        <p:spPr>
          <a:xfrm>
            <a:off x="4758792" y="3811268"/>
            <a:ext cx="2213985" cy="304673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9035" y="1114425"/>
            <a:ext cx="6229985" cy="29889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1"/>
          <a:stretch>
            <a:fillRect/>
          </a:stretch>
        </p:blipFill>
        <p:spPr>
          <a:xfrm rot="3150709">
            <a:off x="9768122" y="3435320"/>
            <a:ext cx="1924096" cy="196058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839390" y="4838066"/>
            <a:ext cx="1023188" cy="9471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586917" y="3987491"/>
            <a:ext cx="1023188" cy="947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17" cstate="screen"/>
          <a:stretch>
            <a:fillRect/>
          </a:stretch>
        </p:blipFill>
        <p:spPr>
          <a:xfrm>
            <a:off x="685992" y="4624067"/>
            <a:ext cx="843183" cy="73662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 cstate="screen"/>
          <a:stretch>
            <a:fillRect/>
          </a:stretch>
        </p:blipFill>
        <p:spPr>
          <a:xfrm>
            <a:off x="8939607" y="514945"/>
            <a:ext cx="2120415" cy="102940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 cstate="screen"/>
          <a:stretch>
            <a:fillRect/>
          </a:stretch>
        </p:blipFill>
        <p:spPr>
          <a:xfrm>
            <a:off x="3596238" y="335381"/>
            <a:ext cx="797065" cy="93331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8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9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0"/>
            </p:custDataLst>
          </p:nvPr>
        </p:nvSpPr>
        <p:spPr>
          <a:xfrm>
            <a:off x="2718814" y="1714881"/>
            <a:ext cx="5669280" cy="108799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800" spc="6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9083636" y="2958975"/>
            <a:ext cx="1197583" cy="182325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8627745" y="4551045"/>
            <a:ext cx="3448685" cy="490855"/>
          </a:xfrm>
          <a:prstGeom prst="rect">
            <a:avLst/>
          </a:prstGeom>
        </p:spPr>
      </p:pic>
      <p:pic>
        <p:nvPicPr>
          <p:cNvPr id="7" name="图片 6" descr="图片包含 黑色, 服装&#10;&#10;已生成高可信度的说明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4521027" y="3600413"/>
            <a:ext cx="950676" cy="1307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6759919" y="3748059"/>
            <a:ext cx="987772" cy="1131323"/>
          </a:xfrm>
          <a:prstGeom prst="rect">
            <a:avLst/>
          </a:prstGeom>
        </p:spPr>
      </p:pic>
      <p:pic>
        <p:nvPicPr>
          <p:cNvPr id="10" name="图片 9" descr="图片包含 室内&#10;&#10;已生成高可信度的说明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64090" y="2212637"/>
            <a:ext cx="2059338" cy="25886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904691" y="862583"/>
            <a:ext cx="1589878" cy="1566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304694" y="1550906"/>
            <a:ext cx="1557884" cy="15874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627752" y="1858125"/>
            <a:ext cx="1023188" cy="947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507509" y="2086512"/>
            <a:ext cx="860625" cy="8131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509340" y="459366"/>
            <a:ext cx="1357875" cy="118626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344946" y="3624138"/>
            <a:ext cx="1023188" cy="9471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 cstate="screen"/>
          <a:stretch>
            <a:fillRect/>
          </a:stretch>
        </p:blipFill>
        <p:spPr>
          <a:xfrm>
            <a:off x="9862578" y="251329"/>
            <a:ext cx="2120415" cy="10294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294" y="4480883"/>
            <a:ext cx="4513500" cy="6027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171670" y="4531109"/>
            <a:ext cx="4456125" cy="516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461244" y="5225314"/>
            <a:ext cx="3133172" cy="3632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107883" y="5301502"/>
            <a:ext cx="3133172" cy="3632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duotone>
              <a:schemeClr val="accent5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465805" y="862330"/>
            <a:ext cx="1610995" cy="12147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2"/>
            </p:custDataLst>
          </p:nvPr>
        </p:nvSpPr>
        <p:spPr>
          <a:xfrm>
            <a:off x="1483592" y="968309"/>
            <a:ext cx="1575421" cy="624845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2400" u="none" strike="noStrike" kern="1200" cap="none" spc="300" normalizeH="0" baseline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3743008" y="5690643"/>
            <a:ext cx="4705985" cy="93812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20000"/>
              </a:lnSpc>
              <a:buNone/>
              <a:defRPr kumimoji="0" lang="zh-CN" altLang="en-US" sz="1400" b="0" i="0" u="none" strike="noStrike" kern="1200" cap="none" spc="150" normalizeH="0" baseline="0" noProof="1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4" Type="http://schemas.openxmlformats.org/officeDocument/2006/relationships/theme" Target="../theme/theme2.xml"/><Relationship Id="rId43" Type="http://schemas.openxmlformats.org/officeDocument/2006/relationships/tags" Target="../tags/tag119.xml"/><Relationship Id="rId42" Type="http://schemas.openxmlformats.org/officeDocument/2006/relationships/tags" Target="../tags/tag118.xml"/><Relationship Id="rId41" Type="http://schemas.openxmlformats.org/officeDocument/2006/relationships/tags" Target="../tags/tag117.xml"/><Relationship Id="rId40" Type="http://schemas.openxmlformats.org/officeDocument/2006/relationships/tags" Target="../tags/tag116.xml"/><Relationship Id="rId4" Type="http://schemas.openxmlformats.org/officeDocument/2006/relationships/slideLayout" Target="../slideLayouts/slideLayout7.xml"/><Relationship Id="rId39" Type="http://schemas.openxmlformats.org/officeDocument/2006/relationships/tags" Target="../tags/tag115.xml"/><Relationship Id="rId38" Type="http://schemas.openxmlformats.org/officeDocument/2006/relationships/tags" Target="../tags/tag114.xml"/><Relationship Id="rId37" Type="http://schemas.openxmlformats.org/officeDocument/2006/relationships/image" Target="../media/image21.jpeg"/><Relationship Id="rId36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3.xml"/><Relationship Id="rId3" Type="http://schemas.openxmlformats.org/officeDocument/2006/relationships/slideLayout" Target="../slideLayouts/slideLayout6.xml"/><Relationship Id="rId29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3.xml"/><Relationship Id="rId2" Type="http://schemas.openxmlformats.org/officeDocument/2006/relationships/slideLayout" Target="../slideLayouts/slideLayout5.xml"/><Relationship Id="rId19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12" y="1825028"/>
            <a:ext cx="10515600" cy="4352927"/>
          </a:xfrm>
          <a:prstGeom prst="rect">
            <a:avLst/>
          </a:prstGeom>
        </p:spPr>
        <p:txBody>
          <a:bodyPr vert="horz" lIns="110948" tIns="55475" rIns="110948" bIns="5547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3" y="6357069"/>
            <a:ext cx="2743200" cy="363855"/>
          </a:xfrm>
          <a:prstGeom prst="rect">
            <a:avLst/>
          </a:prstGeom>
        </p:spPr>
        <p:txBody>
          <a:bodyPr vert="horz" lIns="110948" tIns="55475" rIns="110948" bIns="5547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1087120">
              <a:defRPr/>
            </a:pPr>
            <a:fld id="{641BEA48-C458-4B6B-9FBA-91EBB904E80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10" y="6357069"/>
            <a:ext cx="4114800" cy="363855"/>
          </a:xfrm>
          <a:prstGeom prst="rect">
            <a:avLst/>
          </a:prstGeom>
        </p:spPr>
        <p:txBody>
          <a:bodyPr vert="horz" lIns="110948" tIns="55475" rIns="110948" bIns="5547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108712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10" y="6357069"/>
            <a:ext cx="2743200" cy="363855"/>
          </a:xfrm>
          <a:prstGeom prst="rect">
            <a:avLst/>
          </a:prstGeom>
        </p:spPr>
        <p:txBody>
          <a:bodyPr vert="horz" wrap="square" lIns="110948" tIns="55475" rIns="110948" bIns="55475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087120" fontAlgn="base">
              <a:spcBef>
                <a:spcPct val="0"/>
              </a:spcBef>
              <a:spcAft>
                <a:spcPct val="0"/>
              </a:spcAft>
            </a:pPr>
            <a:fld id="{11B3F481-4EE1-43C6-A696-E007131470C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603580" y="6781883"/>
            <a:ext cx="84667" cy="85727"/>
          </a:xfrm>
          <a:prstGeom prst="ellipse">
            <a:avLst/>
          </a:prstGeom>
          <a:solidFill>
            <a:srgbClr val="F6F6F6"/>
          </a:solidFill>
          <a:ln w="25400" cap="flat" cmpd="sng" algn="ctr">
            <a:noFill/>
            <a:prstDash val="solid"/>
          </a:ln>
          <a:effectLst/>
        </p:spPr>
        <p:txBody>
          <a:bodyPr lIns="87772" tIns="43926" rIns="87772" bIns="43926" anchor="ctr"/>
          <a:lstStyle/>
          <a:p>
            <a:pPr algn="ctr" defTabSz="876935">
              <a:buFont typeface="Arial" panose="020B0604020202020204" pitchFamily="34" charset="0"/>
              <a:buNone/>
              <a:defRPr/>
            </a:pPr>
            <a:endParaRPr lang="zh-CN" altLang="en-US" sz="1600" kern="0">
              <a:solidFill>
                <a:prstClr val="white"/>
              </a:solidFill>
            </a:endParaRPr>
          </a:p>
        </p:txBody>
      </p:sp>
      <p:sp>
        <p:nvSpPr>
          <p:cNvPr id="12" name="椭圆 14"/>
          <p:cNvSpPr>
            <a:spLocks noChangeAspect="1"/>
          </p:cNvSpPr>
          <p:nvPr/>
        </p:nvSpPr>
        <p:spPr bwMode="auto">
          <a:xfrm>
            <a:off x="11364455" y="6101743"/>
            <a:ext cx="563033" cy="721995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1E6C7A"/>
          </a:solidFill>
          <a:ln w="3175" cap="flat" cmpd="sng" algn="ctr">
            <a:noFill/>
            <a:prstDash val="solid"/>
          </a:ln>
          <a:effectLst/>
        </p:spPr>
        <p:txBody>
          <a:bodyPr lIns="87772" tIns="43926" rIns="87772" bIns="43926" anchor="ctr"/>
          <a:lstStyle/>
          <a:p>
            <a:pPr algn="ctr" defTabSz="876935">
              <a:buFont typeface="Arial" panose="020B0604020202020204" pitchFamily="34" charset="0"/>
              <a:buNone/>
              <a:defRPr/>
            </a:pPr>
            <a:endParaRPr lang="zh-CN" altLang="en-US" sz="1600" kern="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09939" y="6195087"/>
            <a:ext cx="791633" cy="367667"/>
          </a:xfrm>
          <a:prstGeom prst="rect">
            <a:avLst/>
          </a:prstGeom>
        </p:spPr>
        <p:txBody>
          <a:bodyPr lIns="87772" tIns="43926" rIns="87772" bIns="43926"/>
          <a:lstStyle/>
          <a:p>
            <a:pPr algn="ctr" defTabSz="108712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fld id="{F2F72EEE-5817-45B6-B139-6D7C584D0989}" type="slidenum">
              <a:rPr lang="zh-CN" altLang="en-US" sz="150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r>
              <a:rPr lang="zh-CN" altLang="en-US" sz="1500">
                <a:solidFill>
                  <a:srgbClr val="40404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endParaRPr lang="zh-CN" altLang="en-US" sz="1500">
              <a:solidFill>
                <a:srgbClr val="40404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8293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38785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77570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16355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754505" algn="l" defTabSz="82994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05105" indent="-205105" algn="l" defTabSz="829310" rtl="0" eaLnBrk="0" fontAlgn="base" hangingPunct="0">
        <a:lnSpc>
          <a:spcPct val="90000"/>
        </a:lnSpc>
        <a:spcBef>
          <a:spcPts val="91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225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52880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67535" indent="-205105" algn="l" defTabSz="82931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01925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7215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33140" indent="-207645" algn="l" defTabSz="831215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2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21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14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43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35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645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957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860" algn="l" defTabSz="831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1" Type="http://schemas.openxmlformats.org/officeDocument/2006/relationships/slideLayout" Target="../slideLayouts/slideLayout10.xml"/><Relationship Id="rId10" Type="http://schemas.openxmlformats.org/officeDocument/2006/relationships/tags" Target="../tags/tag162.xml"/><Relationship Id="rId1" Type="http://schemas.openxmlformats.org/officeDocument/2006/relationships/tags" Target="../tags/tag1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image" Target="../media/image31.tiff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image" Target="../media/image31.tif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2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3" Type="http://schemas.openxmlformats.org/officeDocument/2006/relationships/tags" Target="../tags/tag126.xml"/><Relationship Id="rId2" Type="http://schemas.openxmlformats.org/officeDocument/2006/relationships/image" Target="../media/image25.png"/><Relationship Id="rId1" Type="http://schemas.openxmlformats.org/officeDocument/2006/relationships/tags" Target="../tags/tag1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37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 rot="18900000" flipH="1">
            <a:off x="-857359" y="4651928"/>
            <a:ext cx="1746584" cy="1746584"/>
          </a:xfrm>
          <a:custGeom>
            <a:avLst/>
            <a:gdLst>
              <a:gd name="connsiteX0" fmla="*/ 27211 w 1517200"/>
              <a:gd name="connsiteY0" fmla="*/ 0 h 1517200"/>
              <a:gd name="connsiteX1" fmla="*/ 7036 w 1517200"/>
              <a:gd name="connsiteY1" fmla="*/ 64994 h 1517200"/>
              <a:gd name="connsiteX2" fmla="*/ 0 w 1517200"/>
              <a:gd name="connsiteY2" fmla="*/ 134793 h 1517200"/>
              <a:gd name="connsiteX3" fmla="*/ 0 w 1517200"/>
              <a:gd name="connsiteY3" fmla="*/ 1170863 h 1517200"/>
              <a:gd name="connsiteX4" fmla="*/ 346337 w 1517200"/>
              <a:gd name="connsiteY4" fmla="*/ 1517200 h 1517200"/>
              <a:gd name="connsiteX5" fmla="*/ 1382407 w 1517200"/>
              <a:gd name="connsiteY5" fmla="*/ 1517200 h 1517200"/>
              <a:gd name="connsiteX6" fmla="*/ 1452206 w 1517200"/>
              <a:gd name="connsiteY6" fmla="*/ 1510164 h 1517200"/>
              <a:gd name="connsiteX7" fmla="*/ 1517200 w 1517200"/>
              <a:gd name="connsiteY7" fmla="*/ 1489989 h 15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7200" h="1517200">
                <a:moveTo>
                  <a:pt x="27211" y="0"/>
                </a:moveTo>
                <a:lnTo>
                  <a:pt x="7036" y="64994"/>
                </a:lnTo>
                <a:cubicBezTo>
                  <a:pt x="2423" y="87540"/>
                  <a:pt x="0" y="110883"/>
                  <a:pt x="0" y="134793"/>
                </a:cubicBezTo>
                <a:lnTo>
                  <a:pt x="0" y="1170863"/>
                </a:lnTo>
                <a:cubicBezTo>
                  <a:pt x="0" y="1362140"/>
                  <a:pt x="155060" y="1517200"/>
                  <a:pt x="346337" y="1517200"/>
                </a:cubicBezTo>
                <a:lnTo>
                  <a:pt x="1382407" y="1517200"/>
                </a:lnTo>
                <a:cubicBezTo>
                  <a:pt x="1406317" y="1517200"/>
                  <a:pt x="1429660" y="1514777"/>
                  <a:pt x="1452206" y="1510164"/>
                </a:cubicBezTo>
                <a:lnTo>
                  <a:pt x="1517200" y="1489989"/>
                </a:lnTo>
                <a:close/>
              </a:path>
            </a:pathLst>
          </a:custGeom>
          <a:gradFill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47695" y="81280"/>
            <a:ext cx="5095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新课标大</a:t>
            </a:r>
            <a:r>
              <a:rPr lang="zh-CN" altLang="en-US" sz="36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概念、大主题</a:t>
            </a:r>
            <a:endParaRPr kumimoji="0" lang="zh-CN" altLang="en-US" sz="36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+mn-ea"/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1293855" y="-519837"/>
            <a:ext cx="1223653" cy="1223653"/>
          </a:xfrm>
          <a:custGeom>
            <a:avLst/>
            <a:gdLst>
              <a:gd name="connsiteX0" fmla="*/ 0 w 1223653"/>
              <a:gd name="connsiteY0" fmla="*/ 1066617 h 1223653"/>
              <a:gd name="connsiteX1" fmla="*/ 1066617 w 1223653"/>
              <a:gd name="connsiteY1" fmla="*/ 0 h 1223653"/>
              <a:gd name="connsiteX2" fmla="*/ 1098094 w 1223653"/>
              <a:gd name="connsiteY2" fmla="*/ 6355 h 1223653"/>
              <a:gd name="connsiteX3" fmla="*/ 1223653 w 1223653"/>
              <a:gd name="connsiteY3" fmla="*/ 195780 h 1223653"/>
              <a:gd name="connsiteX4" fmla="*/ 1223653 w 1223653"/>
              <a:gd name="connsiteY4" fmla="*/ 1018073 h 1223653"/>
              <a:gd name="connsiteX5" fmla="*/ 1018073 w 1223653"/>
              <a:gd name="connsiteY5" fmla="*/ 1223653 h 1223653"/>
              <a:gd name="connsiteX6" fmla="*/ 195780 w 1223653"/>
              <a:gd name="connsiteY6" fmla="*/ 1223653 h 1223653"/>
              <a:gd name="connsiteX7" fmla="*/ 6355 w 1223653"/>
              <a:gd name="connsiteY7" fmla="*/ 1098094 h 122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653" h="1223653">
                <a:moveTo>
                  <a:pt x="0" y="1066617"/>
                </a:moveTo>
                <a:lnTo>
                  <a:pt x="1066617" y="0"/>
                </a:lnTo>
                <a:lnTo>
                  <a:pt x="1098094" y="6355"/>
                </a:lnTo>
                <a:cubicBezTo>
                  <a:pt x="1171880" y="37564"/>
                  <a:pt x="1223653" y="110626"/>
                  <a:pt x="1223653" y="195780"/>
                </a:cubicBezTo>
                <a:lnTo>
                  <a:pt x="1223653" y="1018073"/>
                </a:lnTo>
                <a:cubicBezTo>
                  <a:pt x="1223653" y="1131612"/>
                  <a:pt x="1131612" y="1223653"/>
                  <a:pt x="1018073" y="1223653"/>
                </a:cubicBezTo>
                <a:lnTo>
                  <a:pt x="195780" y="1223653"/>
                </a:lnTo>
                <a:cubicBezTo>
                  <a:pt x="110626" y="1223653"/>
                  <a:pt x="37564" y="1171880"/>
                  <a:pt x="6355" y="1098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369634" y="5365845"/>
            <a:ext cx="849610" cy="813108"/>
            <a:chOff x="5369634" y="5365845"/>
            <a:chExt cx="849610" cy="813108"/>
          </a:xfrm>
        </p:grpSpPr>
        <p:sp>
          <p:nvSpPr>
            <p:cNvPr id="11" name="椭圆 10"/>
            <p:cNvSpPr/>
            <p:nvPr/>
          </p:nvSpPr>
          <p:spPr>
            <a:xfrm rot="5400000">
              <a:off x="611084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5400000">
              <a:off x="586377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5400000">
              <a:off x="561670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5400000">
              <a:off x="5369634" y="536584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5400000">
              <a:off x="5863774" y="5608016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5400000">
              <a:off x="5616704" y="5608016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5400000">
              <a:off x="5369634" y="5608016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5400000">
              <a:off x="5616704" y="584343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5400000">
              <a:off x="5369635" y="5843435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 rot="5400000">
              <a:off x="5369634" y="6070553"/>
              <a:ext cx="108400" cy="108400"/>
            </a:xfrm>
            <a:prstGeom prst="ellipse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118110" y="3776345"/>
            <a:ext cx="62471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 rot="2700000">
            <a:off x="400685" y="-1068070"/>
            <a:ext cx="2257425" cy="2319020"/>
          </a:xfrm>
          <a:custGeom>
            <a:avLst/>
            <a:gdLst>
              <a:gd name="connsiteX0" fmla="*/ 0 w 1634549"/>
              <a:gd name="connsiteY0" fmla="*/ 1550660 h 1634549"/>
              <a:gd name="connsiteX1" fmla="*/ 1550660 w 1634549"/>
              <a:gd name="connsiteY1" fmla="*/ 0 h 1634549"/>
              <a:gd name="connsiteX2" fmla="*/ 1550661 w 1634549"/>
              <a:gd name="connsiteY2" fmla="*/ 0 h 1634549"/>
              <a:gd name="connsiteX3" fmla="*/ 1634549 w 1634549"/>
              <a:gd name="connsiteY3" fmla="*/ 202524 h 1634549"/>
              <a:gd name="connsiteX4" fmla="*/ 1634549 w 1634549"/>
              <a:gd name="connsiteY4" fmla="*/ 1348137 h 1634549"/>
              <a:gd name="connsiteX5" fmla="*/ 1348137 w 1634549"/>
              <a:gd name="connsiteY5" fmla="*/ 1634549 h 1634549"/>
              <a:gd name="connsiteX6" fmla="*/ 202524 w 1634549"/>
              <a:gd name="connsiteY6" fmla="*/ 1634549 h 1634549"/>
              <a:gd name="connsiteX7" fmla="*/ 0 w 1634549"/>
              <a:gd name="connsiteY7" fmla="*/ 1550661 h 163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4549" h="1634549">
                <a:moveTo>
                  <a:pt x="0" y="1550660"/>
                </a:moveTo>
                <a:lnTo>
                  <a:pt x="1550660" y="0"/>
                </a:lnTo>
                <a:lnTo>
                  <a:pt x="1550661" y="0"/>
                </a:lnTo>
                <a:cubicBezTo>
                  <a:pt x="1602491" y="51830"/>
                  <a:pt x="1634549" y="123434"/>
                  <a:pt x="1634549" y="202524"/>
                </a:cubicBezTo>
                <a:lnTo>
                  <a:pt x="1634549" y="1348137"/>
                </a:lnTo>
                <a:cubicBezTo>
                  <a:pt x="1634549" y="1506318"/>
                  <a:pt x="1506318" y="1634549"/>
                  <a:pt x="1348137" y="1634549"/>
                </a:cubicBezTo>
                <a:lnTo>
                  <a:pt x="202524" y="1634549"/>
                </a:lnTo>
                <a:cubicBezTo>
                  <a:pt x="123434" y="1634549"/>
                  <a:pt x="51831" y="1602491"/>
                  <a:pt x="0" y="1550661"/>
                </a:cubicBezTo>
                <a:close/>
              </a:path>
            </a:pathLst>
          </a:custGeom>
          <a:gradFill>
            <a:gsLst>
              <a:gs pos="0">
                <a:srgbClr val="CA333D"/>
              </a:gs>
              <a:gs pos="100000">
                <a:srgbClr val="81010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4995" y="151765"/>
            <a:ext cx="2063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2024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112395" y="2152015"/>
            <a:ext cx="6739255" cy="1456690"/>
            <a:chOff x="-2358582" y="5884545"/>
            <a:chExt cx="6738412" cy="1456690"/>
          </a:xfrm>
        </p:grpSpPr>
        <p:sp>
          <p:nvSpPr>
            <p:cNvPr id="10" name="圆角矩形 9"/>
            <p:cNvSpPr/>
            <p:nvPr/>
          </p:nvSpPr>
          <p:spPr>
            <a:xfrm>
              <a:off x="-2358582" y="5884545"/>
              <a:ext cx="6662856" cy="1456690"/>
            </a:xfrm>
            <a:prstGeom prst="roundRect">
              <a:avLst/>
            </a:prstGeom>
            <a:gradFill>
              <a:gsLst>
                <a:gs pos="0">
                  <a:srgbClr val="CA333D"/>
                </a:gs>
                <a:gs pos="100000">
                  <a:srgbClr val="81010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2358582" y="5996305"/>
              <a:ext cx="6738412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b="1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主题20 </a:t>
              </a:r>
              <a:endParaRPr lang="zh-CN" altLang="en-US" sz="4000" b="1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b="1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+mn-ea"/>
                </a:rPr>
                <a:t>国防建设与外交成就</a:t>
              </a: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endParaRPr>
            </a:p>
          </p:txBody>
        </p:sp>
      </p:grpSp>
      <p:grpSp>
        <p:nvGrpSpPr>
          <p:cNvPr id="25" name="组合 3097"/>
          <p:cNvGrpSpPr/>
          <p:nvPr/>
        </p:nvGrpSpPr>
        <p:grpSpPr>
          <a:xfrm>
            <a:off x="2726483" y="6555618"/>
            <a:ext cx="356781" cy="199531"/>
            <a:chOff x="0" y="0"/>
            <a:chExt cx="560" cy="169"/>
          </a:xfrm>
        </p:grpSpPr>
        <p:pic>
          <p:nvPicPr>
            <p:cNvPr id="26" name="MH_Other_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560" cy="1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 Box 28"/>
            <p:cNvSpPr txBox="1"/>
            <p:nvPr/>
          </p:nvSpPr>
          <p:spPr>
            <a:xfrm>
              <a:off x="70" y="65"/>
              <a:ext cx="422" cy="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 sz="1255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" name="MH_SubTitle_4">
            <a:hlinkClick r:id=""/>
          </p:cNvPr>
          <p:cNvSpPr/>
          <p:nvPr/>
        </p:nvSpPr>
        <p:spPr>
          <a:xfrm>
            <a:off x="4893945" y="6454140"/>
            <a:ext cx="133540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主题梳理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8" name="MH_Other_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78885" y="6563802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MH_SubTitle_4">
            <a:hlinkClick r:id=""/>
          </p:cNvPr>
          <p:cNvSpPr/>
          <p:nvPr/>
        </p:nvSpPr>
        <p:spPr>
          <a:xfrm>
            <a:off x="6722110" y="6415405"/>
            <a:ext cx="143954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主题整合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" name="MH_Other_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41617" y="6571422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" name="组合 3097"/>
          <p:cNvGrpSpPr/>
          <p:nvPr/>
        </p:nvGrpSpPr>
        <p:grpSpPr>
          <a:xfrm>
            <a:off x="1206632" y="6518948"/>
            <a:ext cx="356781" cy="199531"/>
            <a:chOff x="0" y="0"/>
            <a:chExt cx="560" cy="169"/>
          </a:xfrm>
        </p:grpSpPr>
        <p:pic>
          <p:nvPicPr>
            <p:cNvPr id="45" name="MH_Other_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560" cy="1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" name="Text Box 28"/>
            <p:cNvSpPr txBox="1"/>
            <p:nvPr/>
          </p:nvSpPr>
          <p:spPr>
            <a:xfrm>
              <a:off x="70" y="65"/>
              <a:ext cx="422" cy="3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zh-CN" altLang="en-US" sz="1255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7" name="MH_SubTitle_4">
            <a:hlinkClick r:id=""/>
          </p:cNvPr>
          <p:cNvSpPr/>
          <p:nvPr/>
        </p:nvSpPr>
        <p:spPr>
          <a:xfrm>
            <a:off x="3118485" y="6432550"/>
            <a:ext cx="138620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主题时空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0" name="MH_Other_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205037" y="6490777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MH_SubTitle_1"/>
          <p:cNvSpPr/>
          <p:nvPr/>
        </p:nvSpPr>
        <p:spPr>
          <a:xfrm>
            <a:off x="66040" y="6388735"/>
            <a:ext cx="128333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主题目标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" name="MH_SubTitle_2">
            <a:hlinkClick r:id=""/>
          </p:cNvPr>
          <p:cNvSpPr/>
          <p:nvPr/>
        </p:nvSpPr>
        <p:spPr>
          <a:xfrm>
            <a:off x="1535430" y="6415405"/>
            <a:ext cx="1236980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主题核心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55" y="3842385"/>
            <a:ext cx="3498215" cy="2456815"/>
          </a:xfrm>
          <a:prstGeom prst="rect">
            <a:avLst/>
          </a:prstGeom>
        </p:spPr>
      </p:pic>
      <p:sp>
        <p:nvSpPr>
          <p:cNvPr id="58" name="MH_SubTitle_4">
            <a:hlinkClick r:id=""/>
          </p:cNvPr>
          <p:cNvSpPr/>
          <p:nvPr/>
        </p:nvSpPr>
        <p:spPr>
          <a:xfrm>
            <a:off x="8654415" y="6367145"/>
            <a:ext cx="151574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主题视角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MH_Other_11"/>
          <p:cNvPicPr/>
          <p:nvPr>
            <p:custDataLst>
              <p:tags r:id="rId3"/>
            </p:custDataLst>
          </p:nvPr>
        </p:nvPicPr>
        <p:blipFill>
          <a:blip r:embed="rId1" cstate="print"/>
          <a:stretch>
            <a:fillRect/>
          </a:stretch>
        </p:blipFill>
        <p:spPr>
          <a:xfrm>
            <a:off x="10101782" y="6441882"/>
            <a:ext cx="498353" cy="199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MH_SubTitle_4">
            <a:hlinkClick r:id=""/>
          </p:cNvPr>
          <p:cNvSpPr/>
          <p:nvPr>
            <p:custDataLst>
              <p:tags r:id="rId4"/>
            </p:custDataLst>
          </p:nvPr>
        </p:nvSpPr>
        <p:spPr>
          <a:xfrm>
            <a:off x="10600055" y="6349365"/>
            <a:ext cx="1515745" cy="403860"/>
          </a:xfrm>
          <a:prstGeom prst="rect">
            <a:avLst/>
          </a:prstGeom>
          <a:solidFill>
            <a:srgbClr val="008080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中考预测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58735" y="1299210"/>
            <a:ext cx="3332480" cy="454342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120650" y="99377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时间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945" y="160845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背景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140" y="262572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原因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410" y="413067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概况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055" y="563626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意义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94740" y="1055370"/>
            <a:ext cx="1960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1971年10月25日</a:t>
            </a:r>
            <a:endParaRPr lang="zh-CN" altLang="en-US" sz="20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0150" y="1515745"/>
            <a:ext cx="1019048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(1)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中国是联合国创始会员国和安理会常任理事国之一</a:t>
            </a:r>
            <a:endParaRPr lang="zh-CN" altLang="en-US" sz="20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(2)中华人民共和国成立后，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中国在联合国的席位长期由蒋介石集团占据</a:t>
            </a:r>
            <a:endParaRPr lang="zh-CN" altLang="en-US" sz="20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83640" y="2886710"/>
            <a:ext cx="1020762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000" spc="-1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(2)客观原因：美苏争霸中美国处于守势，霸主地位削弱；大批发展中国家加入联合国，发展中国家对中国的支持</a:t>
            </a:r>
            <a:endParaRPr lang="zh-CN" altLang="en-US" sz="2000" b="0" spc="-1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25525" y="3949065"/>
            <a:ext cx="10364470" cy="1014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1971年10月，第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26届</a:t>
            </a: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联合国大会通过决议，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恢复</a:t>
            </a: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中华人民共和国在联合国的一切合法权利，以及安理会常任理事国的席位，并把国民党集团的代表从联合国及其所属一切机构中驱逐出去</a:t>
            </a:r>
            <a:endParaRPr lang="zh-CN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33170" y="6179820"/>
            <a:ext cx="10192385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en-US" altLang="zh-CN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)中国在联合国合法席位的恢复，使联合国具有了普遍性和权威性</a:t>
            </a:r>
            <a:endParaRPr lang="zh-CN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44245" y="1692910"/>
            <a:ext cx="239395" cy="353695"/>
            <a:chOff x="4447" y="1637"/>
            <a:chExt cx="1111" cy="2887"/>
          </a:xfrm>
        </p:grpSpPr>
        <p:sp>
          <p:nvSpPr>
            <p:cNvPr id="37" name="任意多边形 36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960755" y="2600325"/>
            <a:ext cx="239395" cy="547370"/>
            <a:chOff x="4447" y="1637"/>
            <a:chExt cx="1111" cy="2887"/>
          </a:xfrm>
        </p:grpSpPr>
        <p:sp>
          <p:nvSpPr>
            <p:cNvPr id="41" name="任意多边形 40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1183640" y="2376170"/>
            <a:ext cx="53517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 spc="-1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(1)根本原因：中国综合国力增强，国际地位提高</a:t>
            </a:r>
            <a:endParaRPr lang="zh-CN" altLang="en-US" sz="2000" b="0" spc="-1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934720" y="5570220"/>
            <a:ext cx="239395" cy="690245"/>
            <a:chOff x="4447" y="1637"/>
            <a:chExt cx="1111" cy="2887"/>
          </a:xfrm>
        </p:grpSpPr>
        <p:sp>
          <p:nvSpPr>
            <p:cNvPr id="51" name="任意多边形 50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/>
          <p:nvPr/>
        </p:nvSpPr>
        <p:spPr>
          <a:xfrm>
            <a:off x="1167765" y="5288280"/>
            <a:ext cx="1022159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(1)中国恢复在联合国的合法席位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是中国外交的重大胜利，中国积极参与国际事务，作为联合国安理会常任理事国之一，发挥了重要作用</a:t>
            </a:r>
            <a:endParaRPr lang="zh-CN" altLang="en-US" sz="20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55620" y="161925"/>
            <a:ext cx="611886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中国恢复在联合国的合法席位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Freeform 52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20650" y="8699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45" grpId="0" bldLvl="0" animBg="1"/>
      <p:bldP spid="56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243205" y="115570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背景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3205" y="3258820"/>
            <a:ext cx="1010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概况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6530" y="571500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影响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2845" y="5443855"/>
            <a:ext cx="6278880" cy="1014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中国：改善了中国的国际环境，提高了中国的国际地位</a:t>
            </a:r>
            <a:endParaRPr lang="zh-CN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美国：改善了美国在美苏争霸中的不利局面</a:t>
            </a:r>
            <a:endParaRPr lang="zh-CN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世界：对亚太地区的和平与稳定有重大意义</a:t>
            </a:r>
            <a:endParaRPr lang="zh-CN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4615" y="1610995"/>
            <a:ext cx="59740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 spc="-1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美国：孤立中国政策的失败；美苏争霸中美国处于守势</a:t>
            </a:r>
            <a:endParaRPr lang="zh-CN" altLang="en-US" sz="2000" b="0" spc="-1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99210" y="4097655"/>
            <a:ext cx="6220460" cy="1014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③1979年—中美正式建立外交关系</a:t>
            </a: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。美国承认只有一个中国，台湾是中国领土的一部分，承认中华人民共和国政府是中国的唯一合法政府</a:t>
            </a:r>
            <a:endParaRPr lang="zh-CN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172845" y="2770505"/>
            <a:ext cx="239395" cy="1736090"/>
            <a:chOff x="4447" y="1637"/>
            <a:chExt cx="1111" cy="2887"/>
          </a:xfrm>
        </p:grpSpPr>
        <p:sp>
          <p:nvSpPr>
            <p:cNvPr id="29" name="任意多边形 28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091565" y="1093470"/>
            <a:ext cx="239395" cy="739775"/>
            <a:chOff x="4447" y="1637"/>
            <a:chExt cx="1111" cy="2887"/>
          </a:xfrm>
        </p:grpSpPr>
        <p:sp>
          <p:nvSpPr>
            <p:cNvPr id="3" name="任意多边形 2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254125" y="845185"/>
            <a:ext cx="61976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spc="-1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中国：综合国力增强、国际地位提高；中苏关系恶化，中国面临苏联的威胁</a:t>
            </a:r>
            <a:endParaRPr lang="zh-CN" altLang="en-US" sz="2000" b="0" spc="-10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59815" y="5488940"/>
            <a:ext cx="239395" cy="974725"/>
            <a:chOff x="4447" y="1637"/>
            <a:chExt cx="1111" cy="2887"/>
          </a:xfrm>
        </p:grpSpPr>
        <p:sp>
          <p:nvSpPr>
            <p:cNvPr id="14" name="任意多边形 13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1412240" y="2567305"/>
            <a:ext cx="4119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①1971年</a:t>
            </a:r>
            <a:r>
              <a:rPr lang="zh-CN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7月</a:t>
            </a:r>
            <a:r>
              <a:rPr lang="en-US" altLang="zh-CN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基辛格秘密访问中国</a:t>
            </a:r>
            <a:endParaRPr lang="zh-CN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43330" y="3284855"/>
            <a:ext cx="603123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②1972年</a:t>
            </a:r>
            <a:r>
              <a:rPr lang="en-US" altLang="zh-CN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美国总统尼克松访华</a:t>
            </a:r>
            <a:r>
              <a:rPr lang="zh-CN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，双方签署并发表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《联合公报》</a:t>
            </a:r>
            <a:r>
              <a:rPr lang="zh-CN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两国关系开始走向正常化</a:t>
            </a:r>
            <a:endParaRPr lang="zh-CN" altLang="en-US" sz="20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H="1">
            <a:off x="7549833" y="-66675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8318500" y="7112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R="0" indent="0" defTabSz="91440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中考真题</a:t>
            </a:r>
            <a:endParaRPr kumimoji="0" lang="zh-CN" altLang="en-US" sz="3200" b="1" i="0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66135" y="172720"/>
            <a:ext cx="307911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中美建交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Freeform 52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43205" y="7112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032750" y="1091565"/>
            <a:ext cx="376047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年贵族黔东南）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19</a:t>
            </a:r>
            <a:r>
              <a:rPr lang="zh-CN" altLang="en-US" sz="2000" b="0"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72年2月21日，尼克松在访华欢迎宴会上致辞说：“今天我们有巨大的分歧，使我们走到一起的，是我们有超过这些分歧的共同利益。”这与我国哪一项外交方针相近？A．互不侵犯	</a:t>
            </a:r>
            <a:endParaRPr lang="zh-CN" altLang="en-US" sz="2000" b="0"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0"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B．互不干涉内政C．互相尊重领土完整D．求同存异</a:t>
            </a:r>
            <a:endParaRPr lang="zh-CN" altLang="en-US" sz="2000" b="0"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9568180" y="4260850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26" grpId="0" bldLvl="0" animBg="1"/>
      <p:bldP spid="5" grpId="0" bldLvl="0" animBg="1"/>
      <p:bldP spid="17" grpId="0" bldLvl="0" animBg="1"/>
      <p:bldP spid="18" grpId="0" bldLvl="0" animBg="1"/>
      <p:bldP spid="6" grpId="0" bldLvl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67105" y="125095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时间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7895" y="271335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原因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0430" y="455422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史实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67535" y="1282065"/>
            <a:ext cx="109728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1972年</a:t>
            </a:r>
            <a:endParaRPr lang="zh-CN" altLang="en-US" sz="24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37080" y="2426335"/>
            <a:ext cx="590867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根本原因：</a:t>
            </a:r>
            <a:r>
              <a:rPr lang="zh-CN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中国综合国力提高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，国际影响力日益增强</a:t>
            </a:r>
            <a:endParaRPr lang="zh-CN" altLang="en-US" sz="24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67535" y="4584700"/>
            <a:ext cx="607822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1972年，日本首相田中角荣访华，中日两国正式建立外交关系</a:t>
            </a:r>
            <a:endParaRPr lang="zh-CN" altLang="en-US" sz="24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783715" y="2713355"/>
            <a:ext cx="239395" cy="687070"/>
            <a:chOff x="4447" y="1637"/>
            <a:chExt cx="1111" cy="2887"/>
          </a:xfrm>
        </p:grpSpPr>
        <p:sp>
          <p:nvSpPr>
            <p:cNvPr id="38" name="任意多边形 37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/>
        </p:nvSpPr>
        <p:spPr>
          <a:xfrm>
            <a:off x="2023110" y="3400425"/>
            <a:ext cx="384048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4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直接推动：</a:t>
            </a:r>
            <a:r>
              <a:rPr lang="zh-CN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中美关系的改善</a:t>
            </a:r>
            <a:endParaRPr lang="zh-CN" altLang="en-US" sz="24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64815" y="207010"/>
            <a:ext cx="319341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知识点7：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中日建交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Freeform 52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43205" y="7112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cxnSp>
        <p:nvCxnSpPr>
          <p:cNvPr id="66" name="直接连接符 65"/>
          <p:cNvCxnSpPr/>
          <p:nvPr>
            <p:custDataLst>
              <p:tags r:id="rId2"/>
            </p:custDataLst>
          </p:nvPr>
        </p:nvCxnSpPr>
        <p:spPr>
          <a:xfrm flipH="1">
            <a:off x="8014653" y="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>
            <p:custDataLst>
              <p:tags r:id="rId3"/>
            </p:custDataLst>
          </p:nvPr>
        </p:nvSpPr>
        <p:spPr>
          <a:xfrm>
            <a:off x="9104630" y="20701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p>
            <a:pPr marR="0" indent="0" defTabSz="91440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中考真题</a:t>
            </a:r>
            <a:endParaRPr kumimoji="0" lang="zh-CN" altLang="en-US" sz="3200" b="1" i="0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7960360" y="1282065"/>
            <a:ext cx="412242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年广西百色）</a:t>
            </a:r>
            <a:r>
              <a:rPr lang="zh-CN" altLang="en-US" sz="2400" b="0">
                <a:solidFill>
                  <a:schemeClr val="dk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20世纪70年代初，国际形势发生了巨大变化，中美两国领导人都认为有必要结束长达20多年的敌对状态。为此,1972年，美国总统尼克松访华，两国关系开始走向正常化。此举A．彻底消除了中美两国矛盾B．使中美两国正式建立外交关系C．成为新中国外交的转折点D．恢复中国在联合国的合法席位</a:t>
            </a:r>
            <a:endParaRPr lang="zh-CN" altLang="en-US" sz="2400" b="0">
              <a:solidFill>
                <a:schemeClr val="dk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9568180" y="4260850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41" grpId="0" bldLvl="0" animBg="1"/>
      <p:bldP spid="6" grpId="0" bldLvl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 flipH="1">
            <a:off x="7228523" y="22225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7663180" y="22098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R="0" indent="0" defTabSz="91440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图说历史</a:t>
            </a:r>
            <a:endParaRPr kumimoji="0" lang="zh-CN" altLang="en-US" sz="3200" b="1" i="0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9550" y="5064125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外交成就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440" y="1698625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总体布局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9550" y="107061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外交政策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8440" y="344805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外交策略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9710" y="612394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影响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22450" y="1132205"/>
            <a:ext cx="3992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继续奉行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独立自主的和平外交政策</a:t>
            </a:r>
            <a:endParaRPr lang="zh-CN" altLang="en-US" sz="20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31340" y="1760220"/>
            <a:ext cx="4246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全方位、多层次、立体化的外交布局</a:t>
            </a:r>
            <a:endParaRPr lang="zh-CN" altLang="en-US" sz="20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56105" y="4065270"/>
            <a:ext cx="473138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uFillTx/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积极拓展多边外交，广泛参与多边经济、社会领域的活动</a:t>
            </a:r>
            <a:endParaRPr lang="zh-CN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50060" y="4979035"/>
            <a:ext cx="514159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0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中国已与世界上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170</a:t>
            </a:r>
            <a:r>
              <a:rPr lang="zh-CN" altLang="en-US" sz="20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多个国家建交，参加了</a:t>
            </a:r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100多个</a:t>
            </a:r>
            <a:r>
              <a:rPr lang="zh-CN" altLang="en-US" sz="20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政府间国际组织的工作</a:t>
            </a:r>
            <a:endParaRPr lang="zh-CN" altLang="en-US" sz="20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3790" y="5925185"/>
            <a:ext cx="5681345" cy="1014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中国的国际地位不断提高，成为维护和促进世界和平、稳定与发展的坚定力量，在国际事务中发挥着日益重要的作用。 </a:t>
            </a:r>
            <a:endParaRPr lang="zh-CN" altLang="en-US" sz="20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750060" y="2686685"/>
            <a:ext cx="239395" cy="1721485"/>
            <a:chOff x="4447" y="1637"/>
            <a:chExt cx="1111" cy="2887"/>
          </a:xfrm>
        </p:grpSpPr>
        <p:sp>
          <p:nvSpPr>
            <p:cNvPr id="38" name="任意多边形 37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2007235" y="2353310"/>
            <a:ext cx="507809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uFillTx/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</a:t>
            </a:r>
            <a:r>
              <a:rPr lang="zh-CN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注重改善和发展与周边国家的睦邻友好关系，注重加强同发展中国家的政治经济合作</a:t>
            </a:r>
            <a:endParaRPr lang="zh-CN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8495" y="3250565"/>
            <a:ext cx="496252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uFillTx/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zh-CN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积极发展全球伙伴关系，推动构建人类命运共同体</a:t>
            </a:r>
            <a:endParaRPr lang="zh-CN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90215" y="150495"/>
            <a:ext cx="348361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全方位外交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Freeform 52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43205" y="7112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7566660" y="1295400"/>
            <a:ext cx="401828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年山东临沂）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000" b="0">
                <a:solidFill>
                  <a:schemeClr val="dk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尼克松及夫人急忙走下舷梯，向前去迎接的中国总理周恩来伸出了手。中美两国领导人的手握在一起，结束了20多年的隔绝状态，标志着中美关系一个新时代的开始。”这个“新时代”到来的主要原因是A．中国国际地位的提高</a:t>
            </a:r>
            <a:endParaRPr lang="zh-CN" altLang="en-US" sz="2000" b="0">
              <a:solidFill>
                <a:schemeClr val="dk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000" b="0">
                <a:solidFill>
                  <a:schemeClr val="dk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B．中苏关系实现正常化C．经济全球化趋势加强	</a:t>
            </a:r>
            <a:endParaRPr lang="zh-CN" altLang="en-US" sz="2000" b="0">
              <a:solidFill>
                <a:schemeClr val="dk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000" b="0">
                <a:solidFill>
                  <a:schemeClr val="dk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D．中国推进全方位外交</a:t>
            </a:r>
            <a:endParaRPr lang="zh-CN" altLang="en-US" sz="2000" b="0">
              <a:solidFill>
                <a:schemeClr val="dk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9568180" y="4260850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9" grpId="0" bldLvl="0" animBg="1"/>
      <p:bldP spid="4" grpId="0" bldLvl="0" animBg="1"/>
      <p:bldP spid="7" grpId="0" bldLvl="0" animBg="1"/>
      <p:bldP spid="6" grpId="0" bldLvl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8872" y="1179618"/>
          <a:ext cx="11506200" cy="5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65"/>
                <a:gridCol w="1748155"/>
                <a:gridCol w="8120380"/>
              </a:tblGrid>
              <a:tr h="487680">
                <a:tc>
                  <a:txBody>
                    <a:bodyPr wrap="square"/>
                    <a:lstStyle/>
                    <a:p>
                      <a:pPr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时期</a:t>
                      </a:r>
                      <a:endParaRPr lang="zh-CN" altLang="en-US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关系</a:t>
                      </a:r>
                      <a:endParaRPr lang="zh-CN" altLang="en-US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9A9A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概况</a:t>
                      </a:r>
                      <a:endParaRPr lang="zh-CN" altLang="en-US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9A9A"/>
                    </a:solidFill>
                  </a:tcPr>
                </a:tc>
              </a:tr>
              <a:tr h="82423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135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19C</a:t>
                      </a:r>
                      <a:r>
                        <a:rPr lang="zh-CN" altLang="en-US" sz="2135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中期</a:t>
                      </a:r>
                      <a:r>
                        <a:rPr lang="en-US" altLang="zh-CN" sz="2135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-20C40S</a:t>
                      </a:r>
                      <a:endParaRPr lang="en-US" altLang="zh-CN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7000"/>
                      </a:srgbClr>
                    </a:solidFill>
                  </a:tcPr>
                </a:tc>
              </a:tr>
              <a:tr h="65151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135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1941-1945</a:t>
                      </a:r>
                      <a:endParaRPr lang="en-US" altLang="zh-CN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7000"/>
                      </a:srgbClr>
                    </a:solidFill>
                  </a:tcPr>
                </a:tc>
              </a:tr>
              <a:tr h="560705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135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1946-1949</a:t>
                      </a:r>
                      <a:endParaRPr lang="en-US" altLang="zh-CN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7000"/>
                      </a:srgbClr>
                    </a:solidFill>
                  </a:tcPr>
                </a:tc>
              </a:tr>
              <a:tr h="92583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135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1949-1972</a:t>
                      </a:r>
                      <a:endParaRPr lang="en-US" altLang="zh-CN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7000"/>
                      </a:srgbClr>
                    </a:solidFill>
                  </a:tcPr>
                </a:tc>
              </a:tr>
              <a:tr h="87503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135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1972-1979</a:t>
                      </a:r>
                      <a:endParaRPr lang="en-US" altLang="zh-CN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7000"/>
                      </a:srgbClr>
                    </a:solidFill>
                  </a:tcPr>
                </a:tc>
              </a:tr>
              <a:tr h="96647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1979</a:t>
                      </a:r>
                      <a:r>
                        <a:rPr lang="zh-CN" altLang="en-US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至今</a:t>
                      </a: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>
                        <a:alpha val="77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>
                        <a:alpha val="7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574925" y="1865418"/>
            <a:ext cx="12700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侵略中国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26865" y="1701165"/>
            <a:ext cx="5210810" cy="749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en-US" altLang="zh-CN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1856-1860</a:t>
            </a: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年第二次鸦片战争为帮凶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en-US" altLang="zh-CN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1900-1901</a:t>
            </a: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年八国联军侵华；《九国公约》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32075" y="2634192"/>
            <a:ext cx="12700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联合抗日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26865" y="2634192"/>
            <a:ext cx="67056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加入世界反法西斯联盟，取得世界反法西斯战争的胜利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04135" y="3250988"/>
            <a:ext cx="12700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扶蒋反共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6865" y="3250988"/>
            <a:ext cx="26289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支持蒋介石发动内战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37647" y="3814022"/>
            <a:ext cx="1859280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孤立、封锁、威胁、对抗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26865" y="3814022"/>
            <a:ext cx="8064500" cy="749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拒绝承认新中国并采取军事威胁、外交孤立、经济封锁；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en-US" altLang="zh-CN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1950</a:t>
            </a: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年发动朝鲜战争，威胁中国安全，并阻挠人民解放军解放台湾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08885" y="4705138"/>
            <a:ext cx="1459653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走向正常化并建交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26865" y="4705138"/>
            <a:ext cx="5346700" cy="749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en-US" altLang="zh-CN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1972-</a:t>
            </a: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尼克松访华《联合公报》</a:t>
            </a:r>
            <a:r>
              <a:rPr lang="en-US" altLang="zh-CN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走向正常化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en-US" altLang="zh-CN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1979-</a:t>
            </a: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《建交公报》</a:t>
            </a:r>
            <a:r>
              <a:rPr lang="en-US" altLang="zh-CN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正式建立外交关系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46350" y="5609590"/>
            <a:ext cx="1385147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冲突与交往并存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26865" y="5721985"/>
            <a:ext cx="7917180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友好和平交往是主流，但在台湾问题、人权问题、经济贸易及地区冲突等问题存在严重分歧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633" name="文本框 9217"/>
          <p:cNvSpPr>
            <a:spLocks noChangeArrowheads="1"/>
          </p:cNvSpPr>
          <p:nvPr/>
        </p:nvSpPr>
        <p:spPr bwMode="auto">
          <a:xfrm>
            <a:off x="3931285" y="399415"/>
            <a:ext cx="3662680" cy="5835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just"/>
            <a:r>
              <a:rPr lang="zh-CN" altLang="en-US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中美关系的演变</a:t>
            </a:r>
            <a:endParaRPr lang="zh-CN" altLang="en-US" sz="32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" name="Freeform 528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48590" y="0"/>
            <a:ext cx="279654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伍：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主题整合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88458" y="747183"/>
          <a:ext cx="11506200" cy="470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385"/>
                <a:gridCol w="1899920"/>
                <a:gridCol w="7414895"/>
              </a:tblGrid>
              <a:tr h="487680">
                <a:tc>
                  <a:txBody>
                    <a:bodyPr wrap="square"/>
                    <a:lstStyle/>
                    <a:p>
                      <a:pPr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时期</a:t>
                      </a:r>
                      <a:endParaRPr lang="zh-CN" altLang="en-US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关系</a:t>
                      </a:r>
                      <a:endParaRPr lang="zh-CN" altLang="en-US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9A9A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rgbClr val="FFFF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概况</a:t>
                      </a:r>
                      <a:endParaRPr lang="zh-CN" altLang="en-US" sz="2400">
                        <a:solidFill>
                          <a:srgbClr val="FFFF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BBB3"/>
                    </a:solidFill>
                  </a:tcPr>
                </a:tc>
              </a:tr>
              <a:tr h="559435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隋唐</a:t>
                      </a: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</a:tr>
              <a:tr h="52832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明朝</a:t>
                      </a: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6000"/>
                      </a:srgbClr>
                    </a:solidFill>
                  </a:tcPr>
                </a:tc>
              </a:tr>
              <a:tr h="620395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清朝</a:t>
                      </a: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</a:tr>
              <a:tr h="59944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抗战时期</a:t>
                      </a: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6000"/>
                      </a:srgbClr>
                    </a:solidFill>
                  </a:tcPr>
                </a:tc>
              </a:tr>
              <a:tr h="57785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新中国成立初期</a:t>
                      </a: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</a:tr>
              <a:tr h="60833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r>
                        <a:rPr lang="zh-CN" altLang="en-US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世纪</a:t>
                      </a:r>
                      <a:r>
                        <a:rPr lang="en-US" altLang="zh-CN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70</a:t>
                      </a:r>
                      <a:r>
                        <a:rPr lang="zh-CN" altLang="en-US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年代</a:t>
                      </a: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>
                        <a:alpha val="76000"/>
                      </a:srgbClr>
                    </a:solidFill>
                  </a:tcPr>
                </a:tc>
              </a:tr>
              <a:tr h="721360"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20C70S</a:t>
                      </a:r>
                      <a:r>
                        <a:rPr lang="zh-CN" altLang="en-US" sz="2135">
                          <a:solidFill>
                            <a:srgbClr val="40404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至今</a:t>
                      </a: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 eaLnBrk="1" fontAlgn="auto" latinLnBrk="0" hangingPunct="1">
                        <a:lnSpc>
                          <a:spcPct val="100000"/>
                        </a:lnSpc>
                        <a:buNone/>
                      </a:pPr>
                      <a:endParaRPr lang="zh-CN" altLang="en-US" sz="2135">
                        <a:solidFill>
                          <a:srgbClr val="40404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marT="60960" marB="60960" vert="horz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>
                        <a:alpha val="7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2414270" y="5535718"/>
            <a:ext cx="287528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国家经济实力和利益</a:t>
            </a:r>
            <a:endParaRPr lang="zh-CN" altLang="en-US"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64622" y="6049010"/>
            <a:ext cx="9065260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①不同社会制度、意识形态的国家，可以求同存异，加强合作，互利共赢。</a:t>
            </a:r>
            <a:endParaRPr sz="2135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②中美</a:t>
            </a:r>
            <a:r>
              <a:rPr lang="zh-CN"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、中日</a:t>
            </a:r>
            <a:r>
              <a:rPr sz="2135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关系正常发展，有利于维护世界和平，促进共同发展。</a:t>
            </a:r>
            <a:endParaRPr lang="zh-CN" altLang="en-US" sz="2135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2330" y="5535718"/>
            <a:ext cx="1402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决定因素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eaLnBrk="1" fontAlgn="auto" latinLnBrk="0" hangingPunct="1">
              <a:lnSpc>
                <a:spcPct val="100000"/>
              </a:lnSpc>
              <a:buNone/>
            </a:pP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启示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6698" y="1276350"/>
            <a:ext cx="12700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和平交流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93958" y="1276350"/>
            <a:ext cx="371602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遣唐使；鉴真东渡；大化改新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17477" y="1832610"/>
            <a:ext cx="7264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冲突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10618" y="1832610"/>
            <a:ext cx="15417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戚继光抗倭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17265" y="2397760"/>
            <a:ext cx="7264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侵略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39030" y="2470150"/>
            <a:ext cx="684149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en-US" altLang="zh-CN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1894-1895</a:t>
            </a: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甲午中日战争；</a:t>
            </a:r>
            <a:r>
              <a:rPr lang="en-US" altLang="zh-CN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1900-1901-</a:t>
            </a: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八国联军侵华战争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88690" y="3051175"/>
            <a:ext cx="7264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侵略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5950" y="3051175"/>
            <a:ext cx="317246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en-US" altLang="zh-CN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1931-1945-</a:t>
            </a: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日军侵华战争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88690" y="3663315"/>
            <a:ext cx="7264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敌对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76135" y="3663527"/>
            <a:ext cx="26289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追随美国，敌视中国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52800" y="4270587"/>
            <a:ext cx="99822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正常化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88803" y="4270587"/>
            <a:ext cx="4803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  <a:buNone/>
            </a:pPr>
            <a:r>
              <a:rPr lang="en-US" altLang="zh-CN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1972-</a:t>
            </a: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日本首相田中角荣访华</a:t>
            </a:r>
            <a:r>
              <a:rPr lang="en-US" altLang="zh-CN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</a:t>
            </a: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中日建交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72858" y="4876377"/>
            <a:ext cx="20853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冲突与交往并存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76918" y="4759113"/>
            <a:ext cx="7150100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135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和平友好交往是主流，但在日本参拜靖国神社、篡改教科书及钓鱼岛等问题存在严重矛盾</a:t>
            </a:r>
            <a:endParaRPr lang="zh-CN" altLang="en-US" sz="2135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633" name="文本框 9217"/>
          <p:cNvSpPr>
            <a:spLocks noChangeArrowheads="1"/>
          </p:cNvSpPr>
          <p:nvPr/>
        </p:nvSpPr>
        <p:spPr bwMode="auto">
          <a:xfrm>
            <a:off x="3944620" y="78105"/>
            <a:ext cx="3662680" cy="5835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just"/>
            <a:r>
              <a:rPr lang="zh-CN" altLang="en-US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中日关系的演变</a:t>
            </a:r>
            <a:endParaRPr lang="zh-CN" altLang="en-US" sz="32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Freeform 528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48590" y="0"/>
            <a:ext cx="279654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伍：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主题整合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/>
      <p:bldP spid="4" grpId="0"/>
      <p:bldP spid="8" grpId="0"/>
      <p:bldP spid="9" grpId="0"/>
      <p:bldP spid="10" grpId="0"/>
      <p:bldP spid="11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" grpId="0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 useBgFill="1"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8747125" y="857250"/>
            <a:ext cx="1920875" cy="546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9699" name="文本框 4"/>
          <p:cNvSpPr txBox="1"/>
          <p:nvPr>
            <p:custDataLst>
              <p:tags r:id="rId2"/>
            </p:custDataLst>
          </p:nvPr>
        </p:nvSpPr>
        <p:spPr>
          <a:xfrm>
            <a:off x="1892300" y="1108075"/>
            <a:ext cx="1971675" cy="3169285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世界和平与国家实力是分不开的。不运用国家实力，任何外交政策目标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……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都无法实现。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</a:t>
            </a:r>
            <a:endParaRPr lang="en-US" altLang="zh-CN" sz="2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                       ——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美 尼克松：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《1999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年，不战而胜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》</a:t>
            </a:r>
            <a:endParaRPr lang="en-US" altLang="zh-CN" sz="2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9700" name="文本框 5"/>
          <p:cNvSpPr txBox="1"/>
          <p:nvPr>
            <p:custDataLst>
              <p:tags r:id="rId3"/>
            </p:custDataLst>
          </p:nvPr>
        </p:nvSpPr>
        <p:spPr>
          <a:xfrm>
            <a:off x="4195763" y="1108075"/>
            <a:ext cx="1908175" cy="2553335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名副其实的国家是没有朋友的，有的只是利益。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                         ——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法 戴高乐：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纽约时报杂志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》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9701" name="文本框 6"/>
          <p:cNvSpPr txBox="1"/>
          <p:nvPr>
            <p:custDataLst>
              <p:tags r:id="rId4"/>
            </p:custDataLst>
          </p:nvPr>
        </p:nvSpPr>
        <p:spPr>
          <a:xfrm>
            <a:off x="6419850" y="1108075"/>
            <a:ext cx="1808163" cy="3476625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外交政策必须以一个国家的历史和地理背景为基础。换句话说，我们是从自己所居住的地方去观察世界的。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</a:t>
            </a:r>
            <a:endParaRPr lang="en-US" altLang="zh-CN" sz="2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                                 ——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印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·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甘地：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自述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》</a:t>
            </a:r>
            <a:endParaRPr lang="en-US" altLang="zh-CN" sz="2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9702" name="文本框 7"/>
          <p:cNvSpPr txBox="1"/>
          <p:nvPr>
            <p:custDataLst>
              <p:tags r:id="rId5"/>
            </p:custDataLst>
          </p:nvPr>
        </p:nvSpPr>
        <p:spPr>
          <a:xfrm>
            <a:off x="8401050" y="1108075"/>
            <a:ext cx="1836738" cy="3476625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eaLnBrk="0" latinLnBrk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在考虑国际问题的时候，不陷于眼前或过去的仇怨，思索即将到来的新世界的性质，这是一个真正伟大的标志。  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latinLnBrk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                               ——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美 尼克松：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领导人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》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" name="TextBox 4"/>
          <p:cNvSpPr txBox="1"/>
          <p:nvPr>
            <p:custDataLst>
              <p:tags r:id="rId6"/>
            </p:custDataLst>
          </p:nvPr>
        </p:nvSpPr>
        <p:spPr>
          <a:xfrm>
            <a:off x="2100263" y="4238625"/>
            <a:ext cx="1555750" cy="4883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9823" tIns="59910" rIns="119823" bIns="59910" rtlCol="0">
            <a:spAutoFit/>
          </a:bodyPr>
          <a:lstStyle/>
          <a:p>
            <a:pPr fontAlgn="base"/>
            <a:r>
              <a:rPr lang="zh-CN" altLang="en-US" sz="2400" b="1" strike="noStrike" noProof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综合国力</a:t>
            </a:r>
            <a:endParaRPr lang="zh-CN" altLang="en-US" sz="2400" b="1" strike="noStrike" noProof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TextBox 5"/>
          <p:cNvSpPr txBox="1"/>
          <p:nvPr>
            <p:custDataLst>
              <p:tags r:id="rId7"/>
            </p:custDataLst>
          </p:nvPr>
        </p:nvSpPr>
        <p:spPr>
          <a:xfrm>
            <a:off x="4313238" y="3887788"/>
            <a:ext cx="1671638" cy="4883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9823" tIns="59910" rIns="119823" bIns="59910" rtlCol="0">
            <a:spAutoFit/>
          </a:bodyPr>
          <a:lstStyle/>
          <a:p>
            <a:pPr fontAlgn="base"/>
            <a:r>
              <a:rPr lang="zh-CN" altLang="en-US" sz="2400" b="1" strike="noStrike" noProof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国家利益</a:t>
            </a:r>
            <a:endParaRPr lang="zh-CN" altLang="en-US" sz="2400" b="1" strike="noStrike" noProof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TextBox 7"/>
          <p:cNvSpPr txBox="1"/>
          <p:nvPr>
            <p:custDataLst>
              <p:tags r:id="rId8"/>
            </p:custDataLst>
          </p:nvPr>
        </p:nvSpPr>
        <p:spPr>
          <a:xfrm>
            <a:off x="6419850" y="4584700"/>
            <a:ext cx="1660525" cy="4883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9823" tIns="59910" rIns="119823" bIns="59910" rtlCol="0">
            <a:spAutoFit/>
          </a:bodyPr>
          <a:lstStyle/>
          <a:p>
            <a:pPr fontAlgn="base"/>
            <a:r>
              <a:rPr lang="zh-CN" altLang="en-US" sz="2400" b="1" strike="noStrike" noProof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国际环境</a:t>
            </a:r>
            <a:endParaRPr lang="zh-CN" altLang="en-US" sz="2400" b="1" strike="noStrike" noProof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TextBox 8"/>
          <p:cNvSpPr txBox="1"/>
          <p:nvPr>
            <p:custDataLst>
              <p:tags r:id="rId9"/>
            </p:custDataLst>
          </p:nvPr>
        </p:nvSpPr>
        <p:spPr>
          <a:xfrm>
            <a:off x="8543925" y="4584700"/>
            <a:ext cx="1552575" cy="48831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9823" tIns="59910" rIns="119823" bIns="59910" rtlCol="0">
            <a:spAutoFit/>
          </a:bodyPr>
          <a:lstStyle/>
          <a:p>
            <a:pPr fontAlgn="base"/>
            <a:r>
              <a:rPr lang="zh-CN" altLang="en-US" sz="2400" b="1" strike="noStrike" noProof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国家性质</a:t>
            </a:r>
            <a:endParaRPr lang="zh-CN" altLang="en-US" sz="2400" b="1" strike="noStrike" noProof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4975" y="4957763"/>
            <a:ext cx="1407160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决定因素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启示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11500" y="4957763"/>
            <a:ext cx="4175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国家经济实力和利益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95550" y="5662613"/>
            <a:ext cx="81724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①要坚持以经济建设为中心，提高我国的经济实力。</a:t>
            </a:r>
            <a:endParaRPr lang="zh-CN" altLang="zh-CN" sz="28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②要坚决维护国家利益</a:t>
            </a:r>
            <a:endParaRPr lang="zh-CN" altLang="zh-CN" sz="28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9633" name="文本框 9217"/>
          <p:cNvSpPr>
            <a:spLocks noChangeArrowheads="1"/>
          </p:cNvSpPr>
          <p:nvPr/>
        </p:nvSpPr>
        <p:spPr bwMode="auto">
          <a:xfrm>
            <a:off x="4738370" y="273685"/>
            <a:ext cx="3662680" cy="5835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just"/>
            <a:r>
              <a:rPr lang="zh-CN" altLang="en-US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影响外交的因素</a:t>
            </a:r>
            <a:endParaRPr lang="zh-CN" altLang="zh-CN" sz="20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Freeform 528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148590" y="0"/>
            <a:ext cx="279654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伍：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主题整合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6" grpId="0" bldLvl="0" animBg="1"/>
      <p:bldP spid="17" grpId="0" bldLvl="0" animBg="1"/>
      <p:bldP spid="2" grpId="0"/>
      <p:bldP spid="4" grpId="0"/>
      <p:bldP spid="18" grpId="0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折角形 3"/>
          <p:cNvSpPr/>
          <p:nvPr/>
        </p:nvSpPr>
        <p:spPr>
          <a:xfrm>
            <a:off x="76200" y="1281219"/>
            <a:ext cx="863600" cy="670984"/>
          </a:xfrm>
          <a:prstGeom prst="foldedCorner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折角形 4"/>
          <p:cNvSpPr/>
          <p:nvPr/>
        </p:nvSpPr>
        <p:spPr>
          <a:xfrm>
            <a:off x="76200" y="2972435"/>
            <a:ext cx="863600" cy="670984"/>
          </a:xfrm>
          <a:prstGeom prst="foldedCorner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二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折角形 5"/>
          <p:cNvSpPr/>
          <p:nvPr/>
        </p:nvSpPr>
        <p:spPr>
          <a:xfrm>
            <a:off x="0" y="5057352"/>
            <a:ext cx="863600" cy="673100"/>
          </a:xfrm>
          <a:prstGeom prst="foldedCorner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三</a:t>
            </a: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1066165" y="1281430"/>
            <a:ext cx="2293620" cy="57594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单元概述：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1052195" y="2972435"/>
            <a:ext cx="2239010" cy="57594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国防事业：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4410" y="2865755"/>
            <a:ext cx="8147050" cy="645160"/>
          </a:xfrm>
          <a:prstGeom prst="rect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dirty="0">
                <a:latin typeface="方正苏新诗柳楷简体" panose="02000000000000000000" pitchFamily="2" charset="-122"/>
                <a:ea typeface="方正苏新诗柳楷简体" panose="02000000000000000000" pitchFamily="2" charset="-122"/>
                <a:sym typeface="+mn-ea"/>
              </a:rPr>
              <a:t>巩固的国防和强大的军队，是社会主义现代化建设的重要保障。经过几十年的发展，我国国防和军队建设事业取得了巨大成就，筑起了保卫祖国的钢铁长城。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190" y="1150620"/>
            <a:ext cx="8209915" cy="398780"/>
          </a:xfrm>
          <a:prstGeom prst="rect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本单元主要讲国家国防事业和外交事业。</a:t>
            </a:r>
            <a:endParaRPr kumimoji="0" lang="zh-CN" altLang="en-US" sz="266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Freeform 528"/>
          <p:cNvSpPr>
            <a:spLocks noEditPoints="1"/>
          </p:cNvSpPr>
          <p:nvPr/>
        </p:nvSpPr>
        <p:spPr bwMode="auto">
          <a:xfrm>
            <a:off x="130175" y="191135"/>
            <a:ext cx="38442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大主题视角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sp>
        <p:nvSpPr>
          <p:cNvPr id="7" name="五边形 6"/>
          <p:cNvSpPr/>
          <p:nvPr>
            <p:custDataLst>
              <p:tags r:id="rId1"/>
            </p:custDataLst>
          </p:nvPr>
        </p:nvSpPr>
        <p:spPr>
          <a:xfrm>
            <a:off x="991870" y="5057140"/>
            <a:ext cx="2367915" cy="57594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外交事业：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TextBox 13"/>
          <p:cNvSpPr txBox="1"/>
          <p:nvPr>
            <p:custDataLst>
              <p:tags r:id="rId2"/>
            </p:custDataLst>
          </p:nvPr>
        </p:nvSpPr>
        <p:spPr>
          <a:xfrm>
            <a:off x="3534410" y="4519295"/>
            <a:ext cx="8121650" cy="1630045"/>
          </a:xfrm>
          <a:prstGeom prst="rect">
            <a:avLst/>
          </a:prstGeom>
          <a:ln w="63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1951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西藏的和平解放，标志着祖国大陆基本统一，但由于历史问题，当时港澳台三地尚未回归。进入改革开放新时期后，随着中国综合国力不断增强，邓小平创造性提出了“一国两制、和平统一”的伟大构想，推动了港澳的回归。随着海峡两岸的交往日益密切，相信台湾定会早日回归，祖国定会早日实现统一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2" grpId="0" bldLvl="0" animBg="1"/>
      <p:bldP spid="15" grpId="0" bldLvl="0" animBg="1"/>
      <p:bldP spid="3" grpId="0" bldLvl="0" animBg="1"/>
      <p:bldP spid="7" grpId="0" bldLvl="0" animBg="1"/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528"/>
          <p:cNvSpPr>
            <a:spLocks noEditPoints="1"/>
          </p:cNvSpPr>
          <p:nvPr/>
        </p:nvSpPr>
        <p:spPr bwMode="auto">
          <a:xfrm>
            <a:off x="0" y="-14605"/>
            <a:ext cx="38442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柒：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中考预测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pic>
        <p:nvPicPr>
          <p:cNvPr id="43042" name="图片 5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953" y="614045"/>
            <a:ext cx="2383155" cy="603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43" name="文本框 60"/>
          <p:cNvSpPr txBox="1"/>
          <p:nvPr/>
        </p:nvSpPr>
        <p:spPr>
          <a:xfrm>
            <a:off x="447993" y="666750"/>
            <a:ext cx="136979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命题点</a:t>
            </a:r>
            <a:endParaRPr lang="zh-CN" alt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044" name="文本框 50"/>
          <p:cNvSpPr txBox="1"/>
          <p:nvPr/>
        </p:nvSpPr>
        <p:spPr>
          <a:xfrm>
            <a:off x="1978978" y="695960"/>
            <a:ext cx="445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2"/>
            </p:custDataLst>
          </p:nvPr>
        </p:nvSpPr>
        <p:spPr>
          <a:xfrm>
            <a:off x="2675890" y="609600"/>
            <a:ext cx="205232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  <a:ea typeface="黑体" panose="02010609060101010101" charset="-122"/>
                <a:sym typeface="+mn-ea"/>
              </a:rPr>
              <a:t>历史解释</a:t>
            </a:r>
            <a:r>
              <a:rPr lang="en-US" altLang="zh-CN" sz="2800" b="1">
                <a:latin typeface="宋体" panose="02010600030101010101" pitchFamily="2" charset="-122"/>
                <a:ea typeface="黑体" panose="02010609060101010101" charset="-122"/>
                <a:sym typeface="+mn-ea"/>
              </a:rPr>
              <a:t>  </a:t>
            </a:r>
            <a:endParaRPr lang="zh-CN" altLang="en-US" sz="2800" b="1">
              <a:latin typeface="宋体" panose="02010600030101010101" pitchFamily="2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3840" y="1551940"/>
            <a:ext cx="11822430" cy="319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2024·中考预测）“我们的朋友遍天下”，20世纪70年代，我国迎来了新中国成立后的第二次建交高潮，到1976年，与中国建交的国家达到111个，包括了当时世界上绝大多数的国家。第二次建交高潮出现的主要原因是我国</a:t>
            </a:r>
            <a:endParaRPr lang="en-US" altLang="zh-CN" sz="2800" b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A．外交事业开创了新局面	B．首次提出和平共处五项原则</a:t>
            </a:r>
            <a:endParaRPr lang="en-US" altLang="zh-CN" sz="2800" b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C．开始步入世界外交舞台	D．促进万隆会议取得圆满成功</a:t>
            </a:r>
            <a:endParaRPr lang="en-US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0150475" y="4204335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528"/>
          <p:cNvSpPr>
            <a:spLocks noEditPoints="1"/>
          </p:cNvSpPr>
          <p:nvPr/>
        </p:nvSpPr>
        <p:spPr bwMode="auto">
          <a:xfrm>
            <a:off x="0" y="-14605"/>
            <a:ext cx="38442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柒：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中考预测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grpSp>
        <p:nvGrpSpPr>
          <p:cNvPr id="7" name="组合 8"/>
          <p:cNvGrpSpPr/>
          <p:nvPr/>
        </p:nvGrpSpPr>
        <p:grpSpPr>
          <a:xfrm>
            <a:off x="132080" y="686435"/>
            <a:ext cx="2129790" cy="549275"/>
            <a:chOff x="9360" y="5826"/>
            <a:chExt cx="3304" cy="865"/>
          </a:xfrm>
        </p:grpSpPr>
        <p:pic>
          <p:nvPicPr>
            <p:cNvPr id="8" name="图片 5" descr="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60" y="5841"/>
              <a:ext cx="3304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60"/>
            <p:cNvSpPr txBox="1"/>
            <p:nvPr/>
          </p:nvSpPr>
          <p:spPr>
            <a:xfrm>
              <a:off x="9667" y="5826"/>
              <a:ext cx="212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命题点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文本框 50"/>
            <p:cNvSpPr txBox="1"/>
            <p:nvPr/>
          </p:nvSpPr>
          <p:spPr>
            <a:xfrm>
              <a:off x="11992" y="5841"/>
              <a:ext cx="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lang="en-US" altLang="zh-CN" sz="2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5304" name="文本框 1"/>
          <p:cNvSpPr txBox="1"/>
          <p:nvPr/>
        </p:nvSpPr>
        <p:spPr>
          <a:xfrm>
            <a:off x="2434590" y="692150"/>
            <a:ext cx="15036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600">
                <a:latin typeface="黑体" panose="02010609060101010101" charset="-122"/>
                <a:ea typeface="黑体" panose="02010609060101010101" charset="-122"/>
              </a:rPr>
              <a:t>历史解释</a:t>
            </a:r>
            <a:endParaRPr lang="zh-CN" altLang="en-US" sz="26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8"/>
          <p:cNvGrpSpPr/>
          <p:nvPr/>
        </p:nvGrpSpPr>
        <p:grpSpPr>
          <a:xfrm>
            <a:off x="132080" y="3856990"/>
            <a:ext cx="2129790" cy="549275"/>
            <a:chOff x="9360" y="5826"/>
            <a:chExt cx="3304" cy="865"/>
          </a:xfrm>
        </p:grpSpPr>
        <p:pic>
          <p:nvPicPr>
            <p:cNvPr id="5" name="图片 5" descr="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60" y="5841"/>
              <a:ext cx="3304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60"/>
            <p:cNvSpPr txBox="1"/>
            <p:nvPr/>
          </p:nvSpPr>
          <p:spPr>
            <a:xfrm>
              <a:off x="9667" y="5826"/>
              <a:ext cx="212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命题点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文本框 50"/>
            <p:cNvSpPr txBox="1"/>
            <p:nvPr/>
          </p:nvSpPr>
          <p:spPr>
            <a:xfrm>
              <a:off x="11992" y="5841"/>
              <a:ext cx="2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800" b="1">
                  <a:latin typeface="黑体" panose="02010609060101010101" charset="-122"/>
                  <a:ea typeface="黑体" panose="02010609060101010101" charset="-122"/>
                </a:rPr>
                <a:t>3</a:t>
              </a:r>
              <a:endParaRPr lang="en-US" altLang="zh-CN" sz="2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2" name="文本框 1"/>
          <p:cNvSpPr txBox="1"/>
          <p:nvPr/>
        </p:nvSpPr>
        <p:spPr>
          <a:xfrm>
            <a:off x="2434590" y="3914775"/>
            <a:ext cx="15036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600">
                <a:latin typeface="黑体" panose="02010609060101010101" charset="-122"/>
                <a:ea typeface="黑体" panose="02010609060101010101" charset="-122"/>
              </a:rPr>
              <a:t>家国情怀</a:t>
            </a:r>
            <a:endParaRPr lang="zh-CN" altLang="en-US" sz="2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"/>
          <p:cNvSpPr txBox="1"/>
          <p:nvPr>
            <p:custDataLst>
              <p:tags r:id="rId2"/>
            </p:custDataLst>
          </p:nvPr>
        </p:nvSpPr>
        <p:spPr>
          <a:xfrm>
            <a:off x="286385" y="4545965"/>
            <a:ext cx="11905615" cy="21755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t">
            <a:noAutofit/>
          </a:bodyPr>
          <a:p>
            <a:pPr algn="just">
              <a:lnSpc>
                <a:spcPct val="120000"/>
              </a:lnSpc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（2024·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中考预测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）美国总统尼克松在一份对外报告中说，如果没有中国这个拥有7亿多人民的国家出力量，要建立稳定和持久的国际秩序是不可设想的。为此他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A．遏制中国的经济发展	B．以敌视态度对待中国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C．谋求中美关系正常化	D．放弃美国的国家利益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30200" y="1238250"/>
            <a:ext cx="11905615" cy="2536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t">
            <a:noAutofit/>
          </a:bodyPr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（2024·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中考预测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）1972年，中美双方正式签署并发表了《联合公报》。这表明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A．中国加入世界贸易组织	B．中国参与不结盟运动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C．中美关系开始走向正常化	D．中美正式建立外交关系</a:t>
            </a:r>
            <a:endParaRPr lang="en-US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10342245" y="1183640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10749915" y="4673600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28"/>
          <p:cNvSpPr>
            <a:spLocks noEditPoints="1"/>
          </p:cNvSpPr>
          <p:nvPr/>
        </p:nvSpPr>
        <p:spPr bwMode="auto">
          <a:xfrm>
            <a:off x="0" y="10160"/>
            <a:ext cx="374650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壹</a:t>
            </a:r>
            <a:r>
              <a:rPr lang="en-US" altLang="zh-CN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主题目标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027" y="1297448"/>
            <a:ext cx="873125" cy="4262756"/>
            <a:chOff x="165339" y="-103386"/>
            <a:chExt cx="1188569" cy="7734156"/>
          </a:xfrm>
        </p:grpSpPr>
        <p:grpSp>
          <p:nvGrpSpPr>
            <p:cNvPr id="14" name="组合 13"/>
            <p:cNvGrpSpPr/>
            <p:nvPr/>
          </p:nvGrpSpPr>
          <p:grpSpPr>
            <a:xfrm>
              <a:off x="165339" y="9522"/>
              <a:ext cx="1188569" cy="7621248"/>
              <a:chOff x="165339" y="9522"/>
              <a:chExt cx="1188569" cy="7621248"/>
            </a:xfrm>
          </p:grpSpPr>
          <p:sp>
            <p:nvSpPr>
              <p:cNvPr id="23" name="箭头: 五边形 34"/>
              <p:cNvSpPr/>
              <p:nvPr/>
            </p:nvSpPr>
            <p:spPr>
              <a:xfrm rot="16200000">
                <a:off x="-1582194" y="1778664"/>
                <a:ext cx="4705242" cy="116695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箭头: 五边形 37"/>
              <p:cNvSpPr/>
              <p:nvPr/>
            </p:nvSpPr>
            <p:spPr>
              <a:xfrm rot="5400000">
                <a:off x="-698380" y="5578482"/>
                <a:ext cx="2916006" cy="1188569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81763" y="-103386"/>
              <a:ext cx="903312" cy="43331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endParaRPr lang="en-US" altLang="zh-CN" sz="4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r>
                <a:rPr lang="zh-CN" altLang="en-US" sz="44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主题目标</a:t>
              </a:r>
              <a:endParaRPr lang="zh-CN" altLang="en-US" sz="4400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149350" y="631825"/>
            <a:ext cx="5723255" cy="665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p>
            <a:pPr indent="266700"/>
            <a:r>
              <a:rPr lang="zh-CN" altLang="en-US" sz="3600" b="1">
                <a:highlight>
                  <a:srgbClr val="FFFF00"/>
                </a:highlight>
                <a:ea typeface="宋体" panose="02010600030101010101" pitchFamily="2" charset="-122"/>
              </a:rPr>
              <a:t>依据</a:t>
            </a:r>
            <a:r>
              <a:rPr lang="en-US" altLang="zh-CN" sz="3600" b="1">
                <a:highlight>
                  <a:srgbClr val="FFFF00"/>
                </a:highlight>
                <a:ea typeface="宋体" panose="02010600030101010101" pitchFamily="2" charset="-122"/>
              </a:rPr>
              <a:t>2022</a:t>
            </a:r>
            <a:r>
              <a:rPr lang="zh-CN" altLang="en-US" sz="3600" b="1">
                <a:highlight>
                  <a:srgbClr val="FFFF00"/>
                </a:highlight>
                <a:ea typeface="宋体" panose="02010600030101010101" pitchFamily="2" charset="-122"/>
              </a:rPr>
              <a:t>年新课程标准</a:t>
            </a:r>
            <a:endParaRPr lang="zh-CN" sz="3600" b="1"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 indent="266700"/>
            <a:endParaRPr lang="zh-CN" altLang="en-US" sz="3200" b="0">
              <a:ea typeface="宋体" panose="02010600030101010101" pitchFamily="2" charset="-122"/>
            </a:endParaRPr>
          </a:p>
        </p:txBody>
      </p:sp>
      <p:sp>
        <p:nvSpPr>
          <p:cNvPr id="91" name="文本框 90"/>
          <p:cNvSpPr txBox="1"/>
          <p:nvPr>
            <p:custDataLst>
              <p:tags r:id="rId1"/>
            </p:custDataLst>
          </p:nvPr>
        </p:nvSpPr>
        <p:spPr>
          <a:xfrm>
            <a:off x="1085215" y="1695450"/>
            <a:ext cx="9940290" cy="1270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266700"/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了解国防和军队建设的成就。</a:t>
            </a:r>
            <a:endParaRPr kumimoji="0" lang="en-US" altLang="zh-CN" sz="24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  <a:p>
            <a:pPr indent="266700"/>
            <a:r>
              <a:rPr lang="zh-CN" altLang="en-US" sz="24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（史料实证</a:t>
            </a:r>
            <a:r>
              <a:rPr lang="zh-CN" altLang="en-US" sz="2400" b="1" dirty="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2400" b="1" dirty="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2400" b="1" dirty="0" smtClean="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215" y="4192270"/>
            <a:ext cx="9977755" cy="82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indent="266700"/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知道中国独立自主的和平外交政策，了解中国恢复在联合国的合法席位和中美建交等史实。</a:t>
            </a:r>
            <a:r>
              <a:rPr lang="zh-CN" altLang="en-US" sz="2400" b="1" dirty="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（历史解释，时空史观）</a:t>
            </a:r>
            <a:endParaRPr lang="zh-CN" altLang="en-US" sz="2400" b="1" dirty="0" smtClean="0">
              <a:solidFill>
                <a:schemeClr val="dk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343535" y="831850"/>
            <a:ext cx="5923915" cy="3484880"/>
            <a:chOff x="541" y="1310"/>
            <a:chExt cx="9329" cy="5488"/>
          </a:xfrm>
        </p:grpSpPr>
        <p:grpSp>
          <p:nvGrpSpPr>
            <p:cNvPr id="27" name="组合 26"/>
            <p:cNvGrpSpPr/>
            <p:nvPr/>
          </p:nvGrpSpPr>
          <p:grpSpPr>
            <a:xfrm>
              <a:off x="541" y="1310"/>
              <a:ext cx="9058" cy="5304"/>
              <a:chOff x="541" y="1310"/>
              <a:chExt cx="8740" cy="502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541" y="1310"/>
                <a:ext cx="8741" cy="5027"/>
                <a:chOff x="541" y="1310"/>
                <a:chExt cx="8741" cy="5027"/>
              </a:xfrm>
            </p:grpSpPr>
            <p:pic>
              <p:nvPicPr>
                <p:cNvPr id="2" name="图片 1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1" y="1310"/>
                  <a:ext cx="8165" cy="4845"/>
                </a:xfrm>
                <a:prstGeom prst="rect">
                  <a:avLst/>
                </a:prstGeom>
              </p:spPr>
            </p:pic>
            <p:sp>
              <p:nvSpPr>
                <p:cNvPr id="24" name="任意多边形 23"/>
                <p:cNvSpPr/>
                <p:nvPr/>
              </p:nvSpPr>
              <p:spPr>
                <a:xfrm>
                  <a:off x="672" y="2823"/>
                  <a:ext cx="8610" cy="3514"/>
                </a:xfrm>
                <a:custGeom>
                  <a:avLst/>
                  <a:gdLst>
                    <a:gd name="connisteX0" fmla="*/ 3577663 w 5467493"/>
                    <a:gd name="connsiteY0" fmla="*/ 97013 h 2231390"/>
                    <a:gd name="connisteX1" fmla="*/ 3504638 w 5467493"/>
                    <a:gd name="connsiteY1" fmla="*/ 44943 h 2231390"/>
                    <a:gd name="connisteX2" fmla="*/ 3431613 w 5467493"/>
                    <a:gd name="connsiteY2" fmla="*/ 34783 h 2231390"/>
                    <a:gd name="connisteX3" fmla="*/ 3347793 w 5467493"/>
                    <a:gd name="connsiteY3" fmla="*/ 34783 h 2231390"/>
                    <a:gd name="connisteX4" fmla="*/ 3264608 w 5467493"/>
                    <a:gd name="connsiteY4" fmla="*/ 34783 h 2231390"/>
                    <a:gd name="connisteX5" fmla="*/ 3191583 w 5467493"/>
                    <a:gd name="connsiteY5" fmla="*/ 23988 h 2231390"/>
                    <a:gd name="connisteX6" fmla="*/ 3108398 w 5467493"/>
                    <a:gd name="connsiteY6" fmla="*/ 3668 h 2231390"/>
                    <a:gd name="connisteX7" fmla="*/ 3035373 w 5467493"/>
                    <a:gd name="connsiteY7" fmla="*/ 3668 h 2231390"/>
                    <a:gd name="connisteX8" fmla="*/ 2962348 w 5467493"/>
                    <a:gd name="connsiteY8" fmla="*/ 3668 h 2231390"/>
                    <a:gd name="connisteX9" fmla="*/ 2889323 w 5467493"/>
                    <a:gd name="connsiteY9" fmla="*/ 3668 h 2231390"/>
                    <a:gd name="connisteX10" fmla="*/ 2816298 w 5467493"/>
                    <a:gd name="connsiteY10" fmla="*/ 3668 h 2231390"/>
                    <a:gd name="connisteX11" fmla="*/ 2743273 w 5467493"/>
                    <a:gd name="connsiteY11" fmla="*/ 3668 h 2231390"/>
                    <a:gd name="connisteX12" fmla="*/ 2670248 w 5467493"/>
                    <a:gd name="connsiteY12" fmla="*/ 3668 h 2231390"/>
                    <a:gd name="connisteX13" fmla="*/ 2597223 w 5467493"/>
                    <a:gd name="connsiteY13" fmla="*/ 13828 h 2231390"/>
                    <a:gd name="connisteX14" fmla="*/ 2524198 w 5467493"/>
                    <a:gd name="connsiteY14" fmla="*/ 13828 h 2231390"/>
                    <a:gd name="connisteX15" fmla="*/ 2451173 w 5467493"/>
                    <a:gd name="connsiteY15" fmla="*/ 13828 h 2231390"/>
                    <a:gd name="connisteX16" fmla="*/ 2378148 w 5467493"/>
                    <a:gd name="connsiteY16" fmla="*/ 13828 h 2231390"/>
                    <a:gd name="connisteX17" fmla="*/ 2294963 w 5467493"/>
                    <a:gd name="connsiteY17" fmla="*/ 13828 h 2231390"/>
                    <a:gd name="connisteX18" fmla="*/ 2221938 w 5467493"/>
                    <a:gd name="connsiteY18" fmla="*/ 23988 h 2231390"/>
                    <a:gd name="connisteX19" fmla="*/ 2138118 w 5467493"/>
                    <a:gd name="connsiteY19" fmla="*/ 34783 h 2231390"/>
                    <a:gd name="connisteX20" fmla="*/ 2065093 w 5467493"/>
                    <a:gd name="connsiteY20" fmla="*/ 34783 h 2231390"/>
                    <a:gd name="connisteX21" fmla="*/ 1992068 w 5467493"/>
                    <a:gd name="connsiteY21" fmla="*/ 34783 h 2231390"/>
                    <a:gd name="connisteX22" fmla="*/ 1919043 w 5467493"/>
                    <a:gd name="connsiteY22" fmla="*/ 34783 h 2231390"/>
                    <a:gd name="connisteX23" fmla="*/ 1846018 w 5467493"/>
                    <a:gd name="connsiteY23" fmla="*/ 34783 h 2231390"/>
                    <a:gd name="connisteX24" fmla="*/ 1762833 w 5467493"/>
                    <a:gd name="connsiteY24" fmla="*/ 34783 h 2231390"/>
                    <a:gd name="connisteX25" fmla="*/ 1689808 w 5467493"/>
                    <a:gd name="connsiteY25" fmla="*/ 34783 h 2231390"/>
                    <a:gd name="connisteX26" fmla="*/ 1606623 w 5467493"/>
                    <a:gd name="connsiteY26" fmla="*/ 34783 h 2231390"/>
                    <a:gd name="connisteX27" fmla="*/ 1533598 w 5467493"/>
                    <a:gd name="connsiteY27" fmla="*/ 34783 h 2231390"/>
                    <a:gd name="connisteX28" fmla="*/ 1460573 w 5467493"/>
                    <a:gd name="connsiteY28" fmla="*/ 34783 h 2231390"/>
                    <a:gd name="connisteX29" fmla="*/ 1376753 w 5467493"/>
                    <a:gd name="connsiteY29" fmla="*/ 34783 h 2231390"/>
                    <a:gd name="connisteX30" fmla="*/ 1303728 w 5467493"/>
                    <a:gd name="connsiteY30" fmla="*/ 23988 h 2231390"/>
                    <a:gd name="connisteX31" fmla="*/ 1230703 w 5467493"/>
                    <a:gd name="connsiteY31" fmla="*/ 23988 h 2231390"/>
                    <a:gd name="connisteX32" fmla="*/ 1147518 w 5467493"/>
                    <a:gd name="connsiteY32" fmla="*/ 23988 h 2231390"/>
                    <a:gd name="connisteX33" fmla="*/ 1053538 w 5467493"/>
                    <a:gd name="connsiteY33" fmla="*/ 23988 h 2231390"/>
                    <a:gd name="connisteX34" fmla="*/ 980513 w 5467493"/>
                    <a:gd name="connsiteY34" fmla="*/ 23988 h 2231390"/>
                    <a:gd name="connisteX35" fmla="*/ 907488 w 5467493"/>
                    <a:gd name="connsiteY35" fmla="*/ 23988 h 2231390"/>
                    <a:gd name="connisteX36" fmla="*/ 834463 w 5467493"/>
                    <a:gd name="connsiteY36" fmla="*/ 13828 h 2231390"/>
                    <a:gd name="connisteX37" fmla="*/ 761438 w 5467493"/>
                    <a:gd name="connsiteY37" fmla="*/ 3668 h 2231390"/>
                    <a:gd name="connisteX38" fmla="*/ 678253 w 5467493"/>
                    <a:gd name="connsiteY38" fmla="*/ 3668 h 2231390"/>
                    <a:gd name="connisteX39" fmla="*/ 605228 w 5467493"/>
                    <a:gd name="connsiteY39" fmla="*/ 3668 h 2231390"/>
                    <a:gd name="connisteX40" fmla="*/ 532203 w 5467493"/>
                    <a:gd name="connsiteY40" fmla="*/ 3668 h 2231390"/>
                    <a:gd name="connisteX41" fmla="*/ 448383 w 5467493"/>
                    <a:gd name="connsiteY41" fmla="*/ 3668 h 2231390"/>
                    <a:gd name="connisteX42" fmla="*/ 375993 w 5467493"/>
                    <a:gd name="connsiteY42" fmla="*/ 3668 h 2231390"/>
                    <a:gd name="connisteX43" fmla="*/ 292173 w 5467493"/>
                    <a:gd name="connsiteY43" fmla="*/ 3668 h 2231390"/>
                    <a:gd name="connisteX44" fmla="*/ 219148 w 5467493"/>
                    <a:gd name="connsiteY44" fmla="*/ 3668 h 2231390"/>
                    <a:gd name="connisteX45" fmla="*/ 146123 w 5467493"/>
                    <a:gd name="connsiteY45" fmla="*/ 3668 h 2231390"/>
                    <a:gd name="connisteX46" fmla="*/ 62938 w 5467493"/>
                    <a:gd name="connsiteY46" fmla="*/ 44943 h 2231390"/>
                    <a:gd name="connisteX47" fmla="*/ 73 w 5467493"/>
                    <a:gd name="connsiteY47" fmla="*/ 117968 h 2231390"/>
                    <a:gd name="connisteX48" fmla="*/ 73098 w 5467493"/>
                    <a:gd name="connsiteY48" fmla="*/ 170038 h 2231390"/>
                    <a:gd name="connisteX49" fmla="*/ 146123 w 5467493"/>
                    <a:gd name="connsiteY49" fmla="*/ 180833 h 2231390"/>
                    <a:gd name="connisteX50" fmla="*/ 219148 w 5467493"/>
                    <a:gd name="connsiteY50" fmla="*/ 190993 h 2231390"/>
                    <a:gd name="connisteX51" fmla="*/ 302968 w 5467493"/>
                    <a:gd name="connsiteY51" fmla="*/ 201788 h 2231390"/>
                    <a:gd name="connisteX52" fmla="*/ 375993 w 5467493"/>
                    <a:gd name="connsiteY52" fmla="*/ 201788 h 2231390"/>
                    <a:gd name="connisteX53" fmla="*/ 448383 w 5467493"/>
                    <a:gd name="connsiteY53" fmla="*/ 201788 h 2231390"/>
                    <a:gd name="connisteX54" fmla="*/ 532203 w 5467493"/>
                    <a:gd name="connsiteY54" fmla="*/ 211948 h 2231390"/>
                    <a:gd name="connisteX55" fmla="*/ 615388 w 5467493"/>
                    <a:gd name="connsiteY55" fmla="*/ 211948 h 2231390"/>
                    <a:gd name="connisteX56" fmla="*/ 688413 w 5467493"/>
                    <a:gd name="connsiteY56" fmla="*/ 222108 h 2231390"/>
                    <a:gd name="connisteX57" fmla="*/ 772233 w 5467493"/>
                    <a:gd name="connsiteY57" fmla="*/ 232903 h 2231390"/>
                    <a:gd name="connisteX58" fmla="*/ 876373 w 5467493"/>
                    <a:gd name="connsiteY58" fmla="*/ 253858 h 2231390"/>
                    <a:gd name="connisteX59" fmla="*/ 959558 w 5467493"/>
                    <a:gd name="connsiteY59" fmla="*/ 264018 h 2231390"/>
                    <a:gd name="connisteX60" fmla="*/ 1043378 w 5467493"/>
                    <a:gd name="connsiteY60" fmla="*/ 264018 h 2231390"/>
                    <a:gd name="connisteX61" fmla="*/ 1126563 w 5467493"/>
                    <a:gd name="connsiteY61" fmla="*/ 274813 h 2231390"/>
                    <a:gd name="connisteX62" fmla="*/ 1199588 w 5467493"/>
                    <a:gd name="connsiteY62" fmla="*/ 274813 h 2231390"/>
                    <a:gd name="connisteX63" fmla="*/ 1272613 w 5467493"/>
                    <a:gd name="connsiteY63" fmla="*/ 274813 h 2231390"/>
                    <a:gd name="connisteX64" fmla="*/ 1345638 w 5467493"/>
                    <a:gd name="connsiteY64" fmla="*/ 274813 h 2231390"/>
                    <a:gd name="connisteX65" fmla="*/ 1428823 w 5467493"/>
                    <a:gd name="connsiteY65" fmla="*/ 274813 h 2231390"/>
                    <a:gd name="connisteX66" fmla="*/ 1501848 w 5467493"/>
                    <a:gd name="connsiteY66" fmla="*/ 274813 h 2231390"/>
                    <a:gd name="connisteX67" fmla="*/ 1595828 w 5467493"/>
                    <a:gd name="connsiteY67" fmla="*/ 274813 h 2231390"/>
                    <a:gd name="connisteX68" fmla="*/ 1668853 w 5467493"/>
                    <a:gd name="connsiteY68" fmla="*/ 274813 h 2231390"/>
                    <a:gd name="connisteX69" fmla="*/ 1752673 w 5467493"/>
                    <a:gd name="connsiteY69" fmla="*/ 274813 h 2231390"/>
                    <a:gd name="connisteX70" fmla="*/ 1825063 w 5467493"/>
                    <a:gd name="connsiteY70" fmla="*/ 264018 h 2231390"/>
                    <a:gd name="connisteX71" fmla="*/ 1898088 w 5467493"/>
                    <a:gd name="connsiteY71" fmla="*/ 264018 h 2231390"/>
                    <a:gd name="connisteX72" fmla="*/ 1981908 w 5467493"/>
                    <a:gd name="connsiteY72" fmla="*/ 264018 h 2231390"/>
                    <a:gd name="connisteX73" fmla="*/ 2065093 w 5467493"/>
                    <a:gd name="connsiteY73" fmla="*/ 253858 h 2231390"/>
                    <a:gd name="connisteX74" fmla="*/ 2138118 w 5467493"/>
                    <a:gd name="connsiteY74" fmla="*/ 253858 h 2231390"/>
                    <a:gd name="connisteX75" fmla="*/ 2211143 w 5467493"/>
                    <a:gd name="connsiteY75" fmla="*/ 253858 h 2231390"/>
                    <a:gd name="connisteX76" fmla="*/ 2284168 w 5467493"/>
                    <a:gd name="connsiteY76" fmla="*/ 253858 h 2231390"/>
                    <a:gd name="connisteX77" fmla="*/ 2357193 w 5467493"/>
                    <a:gd name="connsiteY77" fmla="*/ 243063 h 2231390"/>
                    <a:gd name="connisteX78" fmla="*/ 2430218 w 5467493"/>
                    <a:gd name="connsiteY78" fmla="*/ 232903 h 2231390"/>
                    <a:gd name="connisteX79" fmla="*/ 2503243 w 5467493"/>
                    <a:gd name="connsiteY79" fmla="*/ 232903 h 2231390"/>
                    <a:gd name="connisteX80" fmla="*/ 2576268 w 5467493"/>
                    <a:gd name="connsiteY80" fmla="*/ 222108 h 2231390"/>
                    <a:gd name="connisteX81" fmla="*/ 2670248 w 5467493"/>
                    <a:gd name="connsiteY81" fmla="*/ 211948 h 2231390"/>
                    <a:gd name="connisteX82" fmla="*/ 2743273 w 5467493"/>
                    <a:gd name="connsiteY82" fmla="*/ 211948 h 2231390"/>
                    <a:gd name="connisteX83" fmla="*/ 2816298 w 5467493"/>
                    <a:gd name="connsiteY83" fmla="*/ 211948 h 2231390"/>
                    <a:gd name="connisteX84" fmla="*/ 2899483 w 5467493"/>
                    <a:gd name="connsiteY84" fmla="*/ 222108 h 2231390"/>
                    <a:gd name="connisteX85" fmla="*/ 2972508 w 5467493"/>
                    <a:gd name="connsiteY85" fmla="*/ 232903 h 2231390"/>
                    <a:gd name="connisteX86" fmla="*/ 3056328 w 5467493"/>
                    <a:gd name="connsiteY86" fmla="*/ 264018 h 2231390"/>
                    <a:gd name="connisteX87" fmla="*/ 3129353 w 5467493"/>
                    <a:gd name="connsiteY87" fmla="*/ 295133 h 2231390"/>
                    <a:gd name="connisteX88" fmla="*/ 3201743 w 5467493"/>
                    <a:gd name="connsiteY88" fmla="*/ 368158 h 2231390"/>
                    <a:gd name="connisteX89" fmla="*/ 3201743 w 5467493"/>
                    <a:gd name="connsiteY89" fmla="*/ 441183 h 2231390"/>
                    <a:gd name="connisteX90" fmla="*/ 3201743 w 5467493"/>
                    <a:gd name="connsiteY90" fmla="*/ 514208 h 2231390"/>
                    <a:gd name="connisteX91" fmla="*/ 3149673 w 5467493"/>
                    <a:gd name="connsiteY91" fmla="*/ 587233 h 2231390"/>
                    <a:gd name="connisteX92" fmla="*/ 3149673 w 5467493"/>
                    <a:gd name="connsiteY92" fmla="*/ 660258 h 2231390"/>
                    <a:gd name="connisteX93" fmla="*/ 3222698 w 5467493"/>
                    <a:gd name="connsiteY93" fmla="*/ 733283 h 2231390"/>
                    <a:gd name="connisteX94" fmla="*/ 3295723 w 5467493"/>
                    <a:gd name="connsiteY94" fmla="*/ 754238 h 2231390"/>
                    <a:gd name="connisteX95" fmla="*/ 3368748 w 5467493"/>
                    <a:gd name="connsiteY95" fmla="*/ 754238 h 2231390"/>
                    <a:gd name="connisteX96" fmla="*/ 3452568 w 5467493"/>
                    <a:gd name="connsiteY96" fmla="*/ 754238 h 2231390"/>
                    <a:gd name="connisteX97" fmla="*/ 3525593 w 5467493"/>
                    <a:gd name="connsiteY97" fmla="*/ 775193 h 2231390"/>
                    <a:gd name="connisteX98" fmla="*/ 3618938 w 5467493"/>
                    <a:gd name="connsiteY98" fmla="*/ 775193 h 2231390"/>
                    <a:gd name="connisteX99" fmla="*/ 3691963 w 5467493"/>
                    <a:gd name="connsiteY99" fmla="*/ 785353 h 2231390"/>
                    <a:gd name="connisteX100" fmla="*/ 3764988 w 5467493"/>
                    <a:gd name="connsiteY100" fmla="*/ 806308 h 2231390"/>
                    <a:gd name="connisteX101" fmla="*/ 3838013 w 5467493"/>
                    <a:gd name="connsiteY101" fmla="*/ 827263 h 2231390"/>
                    <a:gd name="connisteX102" fmla="*/ 3911038 w 5467493"/>
                    <a:gd name="connsiteY102" fmla="*/ 827263 h 2231390"/>
                    <a:gd name="connisteX103" fmla="*/ 3984063 w 5467493"/>
                    <a:gd name="connsiteY103" fmla="*/ 858378 h 2231390"/>
                    <a:gd name="connisteX104" fmla="*/ 4078043 w 5467493"/>
                    <a:gd name="connsiteY104" fmla="*/ 879333 h 2231390"/>
                    <a:gd name="connisteX105" fmla="*/ 4172023 w 5467493"/>
                    <a:gd name="connsiteY105" fmla="*/ 890128 h 2231390"/>
                    <a:gd name="connisteX106" fmla="*/ 4266003 w 5467493"/>
                    <a:gd name="connsiteY106" fmla="*/ 900288 h 2231390"/>
                    <a:gd name="connisteX107" fmla="*/ 4349188 w 5467493"/>
                    <a:gd name="connsiteY107" fmla="*/ 910448 h 2231390"/>
                    <a:gd name="connisteX108" fmla="*/ 4443168 w 5467493"/>
                    <a:gd name="connsiteY108" fmla="*/ 910448 h 2231390"/>
                    <a:gd name="connisteX109" fmla="*/ 4526353 w 5467493"/>
                    <a:gd name="connsiteY109" fmla="*/ 921243 h 2231390"/>
                    <a:gd name="connisteX110" fmla="*/ 4599378 w 5467493"/>
                    <a:gd name="connsiteY110" fmla="*/ 921243 h 2231390"/>
                    <a:gd name="connisteX111" fmla="*/ 4672403 w 5467493"/>
                    <a:gd name="connsiteY111" fmla="*/ 921243 h 2231390"/>
                    <a:gd name="connisteX112" fmla="*/ 4766383 w 5467493"/>
                    <a:gd name="connsiteY112" fmla="*/ 921243 h 2231390"/>
                    <a:gd name="connisteX113" fmla="*/ 4850203 w 5467493"/>
                    <a:gd name="connsiteY113" fmla="*/ 921243 h 2231390"/>
                    <a:gd name="connisteX114" fmla="*/ 4954343 w 5467493"/>
                    <a:gd name="connsiteY114" fmla="*/ 921243 h 2231390"/>
                    <a:gd name="connisteX115" fmla="*/ 5027368 w 5467493"/>
                    <a:gd name="connsiteY115" fmla="*/ 931403 h 2231390"/>
                    <a:gd name="connisteX116" fmla="*/ 5110553 w 5467493"/>
                    <a:gd name="connsiteY116" fmla="*/ 963153 h 2231390"/>
                    <a:gd name="connisteX117" fmla="*/ 5183578 w 5467493"/>
                    <a:gd name="connsiteY117" fmla="*/ 1025383 h 2231390"/>
                    <a:gd name="connisteX118" fmla="*/ 5225488 w 5467493"/>
                    <a:gd name="connsiteY118" fmla="*/ 1098408 h 2231390"/>
                    <a:gd name="connisteX119" fmla="*/ 5235648 w 5467493"/>
                    <a:gd name="connsiteY119" fmla="*/ 1171433 h 2231390"/>
                    <a:gd name="connisteX120" fmla="*/ 5235648 w 5467493"/>
                    <a:gd name="connsiteY120" fmla="*/ 1254618 h 2231390"/>
                    <a:gd name="connisteX121" fmla="*/ 5225488 w 5467493"/>
                    <a:gd name="connsiteY121" fmla="*/ 1327643 h 2231390"/>
                    <a:gd name="connisteX122" fmla="*/ 5204533 w 5467493"/>
                    <a:gd name="connsiteY122" fmla="*/ 1411463 h 2231390"/>
                    <a:gd name="connisteX123" fmla="*/ 5173418 w 5467493"/>
                    <a:gd name="connsiteY123" fmla="*/ 1484488 h 2231390"/>
                    <a:gd name="connisteX124" fmla="*/ 5100393 w 5467493"/>
                    <a:gd name="connsiteY124" fmla="*/ 1557513 h 2231390"/>
                    <a:gd name="connisteX125" fmla="*/ 5027368 w 5467493"/>
                    <a:gd name="connsiteY125" fmla="*/ 1609583 h 2231390"/>
                    <a:gd name="connisteX126" fmla="*/ 4922593 w 5467493"/>
                    <a:gd name="connsiteY126" fmla="*/ 1640698 h 2231390"/>
                    <a:gd name="connisteX127" fmla="*/ 4829248 w 5467493"/>
                    <a:gd name="connsiteY127" fmla="*/ 1682608 h 2231390"/>
                    <a:gd name="connisteX128" fmla="*/ 4756223 w 5467493"/>
                    <a:gd name="connsiteY128" fmla="*/ 1682608 h 2231390"/>
                    <a:gd name="connisteX129" fmla="*/ 4683198 w 5467493"/>
                    <a:gd name="connsiteY129" fmla="*/ 1713723 h 2231390"/>
                    <a:gd name="connisteX130" fmla="*/ 4610173 w 5467493"/>
                    <a:gd name="connsiteY130" fmla="*/ 1786748 h 2231390"/>
                    <a:gd name="connisteX131" fmla="*/ 4537148 w 5467493"/>
                    <a:gd name="connsiteY131" fmla="*/ 1849613 h 2231390"/>
                    <a:gd name="connisteX132" fmla="*/ 4453328 w 5467493"/>
                    <a:gd name="connsiteY132" fmla="*/ 1901683 h 2231390"/>
                    <a:gd name="connisteX133" fmla="*/ 4380303 w 5467493"/>
                    <a:gd name="connsiteY133" fmla="*/ 1942958 h 2231390"/>
                    <a:gd name="connisteX134" fmla="*/ 4328233 w 5467493"/>
                    <a:gd name="connsiteY134" fmla="*/ 2015983 h 2231390"/>
                    <a:gd name="connisteX135" fmla="*/ 4339028 w 5467493"/>
                    <a:gd name="connsiteY135" fmla="*/ 2089008 h 2231390"/>
                    <a:gd name="connisteX136" fmla="*/ 4401258 w 5467493"/>
                    <a:gd name="connsiteY136" fmla="*/ 2162033 h 2231390"/>
                    <a:gd name="connisteX137" fmla="*/ 4474283 w 5467493"/>
                    <a:gd name="connsiteY137" fmla="*/ 2193783 h 2231390"/>
                    <a:gd name="connisteX138" fmla="*/ 4547308 w 5467493"/>
                    <a:gd name="connsiteY138" fmla="*/ 2203943 h 2231390"/>
                    <a:gd name="connisteX139" fmla="*/ 4620333 w 5467493"/>
                    <a:gd name="connsiteY139" fmla="*/ 2214738 h 2231390"/>
                    <a:gd name="connisteX140" fmla="*/ 4693358 w 5467493"/>
                    <a:gd name="connsiteY140" fmla="*/ 2224898 h 2231390"/>
                    <a:gd name="connisteX141" fmla="*/ 4797498 w 5467493"/>
                    <a:gd name="connsiteY141" fmla="*/ 2224898 h 2231390"/>
                    <a:gd name="connisteX142" fmla="*/ 4902273 w 5467493"/>
                    <a:gd name="connsiteY142" fmla="*/ 2224898 h 2231390"/>
                    <a:gd name="connisteX143" fmla="*/ 4995618 w 5467493"/>
                    <a:gd name="connsiteY143" fmla="*/ 2224898 h 2231390"/>
                    <a:gd name="connisteX144" fmla="*/ 5068643 w 5467493"/>
                    <a:gd name="connsiteY144" fmla="*/ 2224898 h 2231390"/>
                    <a:gd name="connisteX145" fmla="*/ 5141668 w 5467493"/>
                    <a:gd name="connsiteY145" fmla="*/ 2151873 h 2231390"/>
                    <a:gd name="connisteX146" fmla="*/ 5214693 w 5467493"/>
                    <a:gd name="connsiteY146" fmla="*/ 2109963 h 2231390"/>
                    <a:gd name="connisteX147" fmla="*/ 5308673 w 5467493"/>
                    <a:gd name="connsiteY147" fmla="*/ 2057893 h 2231390"/>
                    <a:gd name="connisteX148" fmla="*/ 5381698 w 5467493"/>
                    <a:gd name="connsiteY148" fmla="*/ 1984868 h 2231390"/>
                    <a:gd name="connisteX149" fmla="*/ 5402653 w 5467493"/>
                    <a:gd name="connsiteY149" fmla="*/ 1901683 h 2231390"/>
                    <a:gd name="connisteX150" fmla="*/ 5423608 w 5467493"/>
                    <a:gd name="connsiteY150" fmla="*/ 1817863 h 2231390"/>
                    <a:gd name="connisteX151" fmla="*/ 5444563 w 5467493"/>
                    <a:gd name="connsiteY151" fmla="*/ 1744838 h 2231390"/>
                    <a:gd name="connisteX152" fmla="*/ 5465518 w 5467493"/>
                    <a:gd name="connsiteY152" fmla="*/ 1661653 h 2231390"/>
                    <a:gd name="connisteX153" fmla="*/ 5465518 w 5467493"/>
                    <a:gd name="connsiteY153" fmla="*/ 1588628 h 2231390"/>
                    <a:gd name="connisteX154" fmla="*/ 5465518 w 5467493"/>
                    <a:gd name="connsiteY154" fmla="*/ 1515603 h 2231390"/>
                    <a:gd name="connisteX155" fmla="*/ 5465518 w 5467493"/>
                    <a:gd name="connsiteY155" fmla="*/ 1432418 h 2231390"/>
                    <a:gd name="connisteX156" fmla="*/ 5465518 w 5467493"/>
                    <a:gd name="connsiteY156" fmla="*/ 1338438 h 2231390"/>
                    <a:gd name="connisteX157" fmla="*/ 5465518 w 5467493"/>
                    <a:gd name="connsiteY157" fmla="*/ 1265413 h 2231390"/>
                    <a:gd name="connisteX158" fmla="*/ 5454723 w 5467493"/>
                    <a:gd name="connsiteY158" fmla="*/ 1192388 h 2231390"/>
                    <a:gd name="connisteX159" fmla="*/ 5444563 w 5467493"/>
                    <a:gd name="connsiteY159" fmla="*/ 1109203 h 2231390"/>
                    <a:gd name="connisteX160" fmla="*/ 5433768 w 5467493"/>
                    <a:gd name="connsiteY160" fmla="*/ 1025383 h 2231390"/>
                    <a:gd name="connisteX161" fmla="*/ 5423608 w 5467493"/>
                    <a:gd name="connsiteY161" fmla="*/ 942198 h 2231390"/>
                    <a:gd name="connisteX162" fmla="*/ 5423608 w 5467493"/>
                    <a:gd name="connsiteY162" fmla="*/ 869173 h 2231390"/>
                    <a:gd name="connisteX163" fmla="*/ 5423608 w 5467493"/>
                    <a:gd name="connsiteY163" fmla="*/ 796148 h 2231390"/>
                    <a:gd name="connisteX164" fmla="*/ 5402653 w 5467493"/>
                    <a:gd name="connsiteY164" fmla="*/ 712328 h 2231390"/>
                    <a:gd name="connisteX165" fmla="*/ 5381698 w 5467493"/>
                    <a:gd name="connsiteY165" fmla="*/ 639303 h 2231390"/>
                    <a:gd name="connisteX166" fmla="*/ 5329628 w 5467493"/>
                    <a:gd name="connsiteY166" fmla="*/ 556118 h 2231390"/>
                    <a:gd name="connisteX167" fmla="*/ 5235648 w 5467493"/>
                    <a:gd name="connsiteY167" fmla="*/ 483093 h 2231390"/>
                    <a:gd name="connisteX168" fmla="*/ 5162623 w 5467493"/>
                    <a:gd name="connsiteY168" fmla="*/ 441183 h 2231390"/>
                    <a:gd name="connisteX169" fmla="*/ 5079438 w 5467493"/>
                    <a:gd name="connsiteY169" fmla="*/ 410068 h 2231390"/>
                    <a:gd name="connisteX170" fmla="*/ 4985458 w 5467493"/>
                    <a:gd name="connsiteY170" fmla="*/ 378953 h 2231390"/>
                    <a:gd name="connisteX171" fmla="*/ 4902273 w 5467493"/>
                    <a:gd name="connsiteY171" fmla="*/ 357998 h 2231390"/>
                    <a:gd name="connisteX172" fmla="*/ 4808293 w 5467493"/>
                    <a:gd name="connsiteY172" fmla="*/ 347838 h 2231390"/>
                    <a:gd name="connisteX173" fmla="*/ 4735268 w 5467493"/>
                    <a:gd name="connsiteY173" fmla="*/ 337043 h 2231390"/>
                    <a:gd name="connisteX174" fmla="*/ 4662243 w 5467493"/>
                    <a:gd name="connsiteY174" fmla="*/ 316088 h 2231390"/>
                    <a:gd name="connisteX175" fmla="*/ 4589218 w 5467493"/>
                    <a:gd name="connsiteY175" fmla="*/ 305928 h 2231390"/>
                    <a:gd name="connisteX176" fmla="*/ 4506033 w 5467493"/>
                    <a:gd name="connsiteY176" fmla="*/ 295133 h 2231390"/>
                    <a:gd name="connisteX177" fmla="*/ 4422213 w 5467493"/>
                    <a:gd name="connsiteY177" fmla="*/ 264018 h 2231390"/>
                    <a:gd name="connisteX178" fmla="*/ 4349188 w 5467493"/>
                    <a:gd name="connsiteY178" fmla="*/ 253858 h 2231390"/>
                    <a:gd name="connisteX179" fmla="*/ 4266003 w 5467493"/>
                    <a:gd name="connsiteY179" fmla="*/ 243063 h 2231390"/>
                    <a:gd name="connisteX180" fmla="*/ 4161863 w 5467493"/>
                    <a:gd name="connsiteY180" fmla="*/ 211948 h 2231390"/>
                    <a:gd name="connisteX181" fmla="*/ 4078043 w 5467493"/>
                    <a:gd name="connsiteY181" fmla="*/ 201788 h 2231390"/>
                    <a:gd name="connisteX182" fmla="*/ 4005018 w 5467493"/>
                    <a:gd name="connsiteY182" fmla="*/ 201788 h 2231390"/>
                    <a:gd name="connisteX183" fmla="*/ 3921833 w 5467493"/>
                    <a:gd name="connsiteY183" fmla="*/ 180833 h 2231390"/>
                    <a:gd name="connisteX184" fmla="*/ 3848808 w 5467493"/>
                    <a:gd name="connsiteY184" fmla="*/ 159878 h 2231390"/>
                    <a:gd name="connisteX185" fmla="*/ 3775783 w 5467493"/>
                    <a:gd name="connsiteY185" fmla="*/ 159878 h 2231390"/>
                    <a:gd name="connisteX186" fmla="*/ 3702758 w 5467493"/>
                    <a:gd name="connsiteY186" fmla="*/ 159878 h 2231390"/>
                    <a:gd name="connisteX187" fmla="*/ 3629733 w 5467493"/>
                    <a:gd name="connsiteY187" fmla="*/ 138923 h 2231390"/>
                    <a:gd name="connisteX188" fmla="*/ 3556708 w 5467493"/>
                    <a:gd name="connsiteY188" fmla="*/ 107808 h 2231390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  <a:cxn ang="0">
                      <a:pos x="connisteX10" y="connsiteY10"/>
                    </a:cxn>
                    <a:cxn ang="0">
                      <a:pos x="connisteX11" y="connsiteY11"/>
                    </a:cxn>
                    <a:cxn ang="0">
                      <a:pos x="connisteX12" y="connsiteY12"/>
                    </a:cxn>
                    <a:cxn ang="0">
                      <a:pos x="connisteX13" y="connsiteY13"/>
                    </a:cxn>
                    <a:cxn ang="0">
                      <a:pos x="connisteX14" y="connsiteY14"/>
                    </a:cxn>
                    <a:cxn ang="0">
                      <a:pos x="connisteX15" y="connsiteY15"/>
                    </a:cxn>
                    <a:cxn ang="0">
                      <a:pos x="connisteX16" y="connsiteY16"/>
                    </a:cxn>
                    <a:cxn ang="0">
                      <a:pos x="connisteX17" y="connsiteY17"/>
                    </a:cxn>
                    <a:cxn ang="0">
                      <a:pos x="connisteX18" y="connsiteY18"/>
                    </a:cxn>
                    <a:cxn ang="0">
                      <a:pos x="connisteX19" y="connsiteY19"/>
                    </a:cxn>
                    <a:cxn ang="0">
                      <a:pos x="connisteX20" y="connsiteY20"/>
                    </a:cxn>
                    <a:cxn ang="0">
                      <a:pos x="connisteX21" y="connsiteY21"/>
                    </a:cxn>
                    <a:cxn ang="0">
                      <a:pos x="connisteX22" y="connsiteY22"/>
                    </a:cxn>
                    <a:cxn ang="0">
                      <a:pos x="connisteX23" y="connsiteY23"/>
                    </a:cxn>
                    <a:cxn ang="0">
                      <a:pos x="connisteX24" y="connsiteY24"/>
                    </a:cxn>
                    <a:cxn ang="0">
                      <a:pos x="connisteX25" y="connsiteY25"/>
                    </a:cxn>
                    <a:cxn ang="0">
                      <a:pos x="connisteX26" y="connsiteY26"/>
                    </a:cxn>
                    <a:cxn ang="0">
                      <a:pos x="connisteX27" y="connsiteY27"/>
                    </a:cxn>
                    <a:cxn ang="0">
                      <a:pos x="connisteX28" y="connsiteY28"/>
                    </a:cxn>
                    <a:cxn ang="0">
                      <a:pos x="connisteX29" y="connsiteY29"/>
                    </a:cxn>
                    <a:cxn ang="0">
                      <a:pos x="connisteX30" y="connsiteY30"/>
                    </a:cxn>
                    <a:cxn ang="0">
                      <a:pos x="connisteX31" y="connsiteY31"/>
                    </a:cxn>
                    <a:cxn ang="0">
                      <a:pos x="connisteX32" y="connsiteY32"/>
                    </a:cxn>
                    <a:cxn ang="0">
                      <a:pos x="connisteX33" y="connsiteY33"/>
                    </a:cxn>
                    <a:cxn ang="0">
                      <a:pos x="connisteX34" y="connsiteY34"/>
                    </a:cxn>
                    <a:cxn ang="0">
                      <a:pos x="connisteX35" y="connsiteY35"/>
                    </a:cxn>
                    <a:cxn ang="0">
                      <a:pos x="connisteX36" y="connsiteY36"/>
                    </a:cxn>
                    <a:cxn ang="0">
                      <a:pos x="connisteX37" y="connsiteY37"/>
                    </a:cxn>
                    <a:cxn ang="0">
                      <a:pos x="connisteX38" y="connsiteY38"/>
                    </a:cxn>
                    <a:cxn ang="0">
                      <a:pos x="connisteX39" y="connsiteY39"/>
                    </a:cxn>
                    <a:cxn ang="0">
                      <a:pos x="connisteX40" y="connsiteY40"/>
                    </a:cxn>
                    <a:cxn ang="0">
                      <a:pos x="connisteX41" y="connsiteY41"/>
                    </a:cxn>
                    <a:cxn ang="0">
                      <a:pos x="connisteX42" y="connsiteY42"/>
                    </a:cxn>
                    <a:cxn ang="0">
                      <a:pos x="connisteX43" y="connsiteY43"/>
                    </a:cxn>
                    <a:cxn ang="0">
                      <a:pos x="connisteX44" y="connsiteY44"/>
                    </a:cxn>
                    <a:cxn ang="0">
                      <a:pos x="connisteX45" y="connsiteY45"/>
                    </a:cxn>
                    <a:cxn ang="0">
                      <a:pos x="connisteX46" y="connsiteY46"/>
                    </a:cxn>
                    <a:cxn ang="0">
                      <a:pos x="connisteX47" y="connsiteY47"/>
                    </a:cxn>
                    <a:cxn ang="0">
                      <a:pos x="connisteX48" y="connsiteY48"/>
                    </a:cxn>
                    <a:cxn ang="0">
                      <a:pos x="connisteX49" y="connsiteY49"/>
                    </a:cxn>
                    <a:cxn ang="0">
                      <a:pos x="connisteX50" y="connsiteY50"/>
                    </a:cxn>
                    <a:cxn ang="0">
                      <a:pos x="connisteX51" y="connsiteY51"/>
                    </a:cxn>
                    <a:cxn ang="0">
                      <a:pos x="connisteX52" y="connsiteY52"/>
                    </a:cxn>
                    <a:cxn ang="0">
                      <a:pos x="connisteX53" y="connsiteY53"/>
                    </a:cxn>
                    <a:cxn ang="0">
                      <a:pos x="connisteX54" y="connsiteY54"/>
                    </a:cxn>
                    <a:cxn ang="0">
                      <a:pos x="connisteX55" y="connsiteY55"/>
                    </a:cxn>
                    <a:cxn ang="0">
                      <a:pos x="connisteX56" y="connsiteY56"/>
                    </a:cxn>
                    <a:cxn ang="0">
                      <a:pos x="connisteX57" y="connsiteY57"/>
                    </a:cxn>
                    <a:cxn ang="0">
                      <a:pos x="connisteX58" y="connsiteY58"/>
                    </a:cxn>
                    <a:cxn ang="0">
                      <a:pos x="connisteX59" y="connsiteY59"/>
                    </a:cxn>
                    <a:cxn ang="0">
                      <a:pos x="connisteX60" y="connsiteY60"/>
                    </a:cxn>
                    <a:cxn ang="0">
                      <a:pos x="connisteX61" y="connsiteY61"/>
                    </a:cxn>
                    <a:cxn ang="0">
                      <a:pos x="connisteX62" y="connsiteY62"/>
                    </a:cxn>
                    <a:cxn ang="0">
                      <a:pos x="connisteX63" y="connsiteY63"/>
                    </a:cxn>
                    <a:cxn ang="0">
                      <a:pos x="connisteX64" y="connsiteY64"/>
                    </a:cxn>
                    <a:cxn ang="0">
                      <a:pos x="connisteX65" y="connsiteY65"/>
                    </a:cxn>
                    <a:cxn ang="0">
                      <a:pos x="connisteX66" y="connsiteY66"/>
                    </a:cxn>
                    <a:cxn ang="0">
                      <a:pos x="connisteX67" y="connsiteY67"/>
                    </a:cxn>
                    <a:cxn ang="0">
                      <a:pos x="connisteX68" y="connsiteY68"/>
                    </a:cxn>
                    <a:cxn ang="0">
                      <a:pos x="connisteX69" y="connsiteY69"/>
                    </a:cxn>
                    <a:cxn ang="0">
                      <a:pos x="connisteX70" y="connsiteY70"/>
                    </a:cxn>
                    <a:cxn ang="0">
                      <a:pos x="connisteX71" y="connsiteY71"/>
                    </a:cxn>
                    <a:cxn ang="0">
                      <a:pos x="connisteX72" y="connsiteY72"/>
                    </a:cxn>
                    <a:cxn ang="0">
                      <a:pos x="connisteX73" y="connsiteY73"/>
                    </a:cxn>
                    <a:cxn ang="0">
                      <a:pos x="connisteX74" y="connsiteY74"/>
                    </a:cxn>
                    <a:cxn ang="0">
                      <a:pos x="connisteX75" y="connsiteY75"/>
                    </a:cxn>
                    <a:cxn ang="0">
                      <a:pos x="connisteX76" y="connsiteY76"/>
                    </a:cxn>
                    <a:cxn ang="0">
                      <a:pos x="connisteX77" y="connsiteY77"/>
                    </a:cxn>
                    <a:cxn ang="0">
                      <a:pos x="connisteX78" y="connsiteY78"/>
                    </a:cxn>
                    <a:cxn ang="0">
                      <a:pos x="connisteX79" y="connsiteY79"/>
                    </a:cxn>
                    <a:cxn ang="0">
                      <a:pos x="connisteX80" y="connsiteY80"/>
                    </a:cxn>
                    <a:cxn ang="0">
                      <a:pos x="connisteX81" y="connsiteY81"/>
                    </a:cxn>
                    <a:cxn ang="0">
                      <a:pos x="connisteX82" y="connsiteY82"/>
                    </a:cxn>
                    <a:cxn ang="0">
                      <a:pos x="connisteX83" y="connsiteY83"/>
                    </a:cxn>
                    <a:cxn ang="0">
                      <a:pos x="connisteX84" y="connsiteY84"/>
                    </a:cxn>
                    <a:cxn ang="0">
                      <a:pos x="connisteX85" y="connsiteY85"/>
                    </a:cxn>
                    <a:cxn ang="0">
                      <a:pos x="connisteX86" y="connsiteY86"/>
                    </a:cxn>
                    <a:cxn ang="0">
                      <a:pos x="connisteX87" y="connsiteY87"/>
                    </a:cxn>
                    <a:cxn ang="0">
                      <a:pos x="connisteX88" y="connsiteY88"/>
                    </a:cxn>
                    <a:cxn ang="0">
                      <a:pos x="connisteX89" y="connsiteY89"/>
                    </a:cxn>
                    <a:cxn ang="0">
                      <a:pos x="connisteX90" y="connsiteY90"/>
                    </a:cxn>
                    <a:cxn ang="0">
                      <a:pos x="connisteX91" y="connsiteY91"/>
                    </a:cxn>
                    <a:cxn ang="0">
                      <a:pos x="connisteX92" y="connsiteY92"/>
                    </a:cxn>
                    <a:cxn ang="0">
                      <a:pos x="connisteX93" y="connsiteY93"/>
                    </a:cxn>
                    <a:cxn ang="0">
                      <a:pos x="connisteX94" y="connsiteY94"/>
                    </a:cxn>
                    <a:cxn ang="0">
                      <a:pos x="connisteX95" y="connsiteY95"/>
                    </a:cxn>
                    <a:cxn ang="0">
                      <a:pos x="connisteX96" y="connsiteY96"/>
                    </a:cxn>
                    <a:cxn ang="0">
                      <a:pos x="connisteX97" y="connsiteY97"/>
                    </a:cxn>
                    <a:cxn ang="0">
                      <a:pos x="connisteX98" y="connsiteY98"/>
                    </a:cxn>
                    <a:cxn ang="0">
                      <a:pos x="connisteX99" y="connsiteY99"/>
                    </a:cxn>
                    <a:cxn ang="0">
                      <a:pos x="connisteX100" y="connsiteY100"/>
                    </a:cxn>
                    <a:cxn ang="0">
                      <a:pos x="connisteX101" y="connsiteY101"/>
                    </a:cxn>
                    <a:cxn ang="0">
                      <a:pos x="connisteX102" y="connsiteY102"/>
                    </a:cxn>
                    <a:cxn ang="0">
                      <a:pos x="connisteX103" y="connsiteY103"/>
                    </a:cxn>
                    <a:cxn ang="0">
                      <a:pos x="connisteX104" y="connsiteY104"/>
                    </a:cxn>
                    <a:cxn ang="0">
                      <a:pos x="connisteX105" y="connsiteY105"/>
                    </a:cxn>
                    <a:cxn ang="0">
                      <a:pos x="connisteX106" y="connsiteY106"/>
                    </a:cxn>
                    <a:cxn ang="0">
                      <a:pos x="connisteX107" y="connsiteY107"/>
                    </a:cxn>
                    <a:cxn ang="0">
                      <a:pos x="connisteX108" y="connsiteY108"/>
                    </a:cxn>
                    <a:cxn ang="0">
                      <a:pos x="connisteX109" y="connsiteY109"/>
                    </a:cxn>
                    <a:cxn ang="0">
                      <a:pos x="connisteX110" y="connsiteY110"/>
                    </a:cxn>
                    <a:cxn ang="0">
                      <a:pos x="connisteX111" y="connsiteY111"/>
                    </a:cxn>
                    <a:cxn ang="0">
                      <a:pos x="connisteX112" y="connsiteY112"/>
                    </a:cxn>
                    <a:cxn ang="0">
                      <a:pos x="connisteX113" y="connsiteY113"/>
                    </a:cxn>
                    <a:cxn ang="0">
                      <a:pos x="connisteX114" y="connsiteY114"/>
                    </a:cxn>
                    <a:cxn ang="0">
                      <a:pos x="connisteX115" y="connsiteY115"/>
                    </a:cxn>
                    <a:cxn ang="0">
                      <a:pos x="connisteX116" y="connsiteY116"/>
                    </a:cxn>
                    <a:cxn ang="0">
                      <a:pos x="connisteX117" y="connsiteY117"/>
                    </a:cxn>
                    <a:cxn ang="0">
                      <a:pos x="connisteX118" y="connsiteY118"/>
                    </a:cxn>
                    <a:cxn ang="0">
                      <a:pos x="connisteX119" y="connsiteY119"/>
                    </a:cxn>
                    <a:cxn ang="0">
                      <a:pos x="connisteX120" y="connsiteY120"/>
                    </a:cxn>
                    <a:cxn ang="0">
                      <a:pos x="connisteX121" y="connsiteY121"/>
                    </a:cxn>
                    <a:cxn ang="0">
                      <a:pos x="connisteX122" y="connsiteY122"/>
                    </a:cxn>
                    <a:cxn ang="0">
                      <a:pos x="connisteX123" y="connsiteY123"/>
                    </a:cxn>
                    <a:cxn ang="0">
                      <a:pos x="connisteX124" y="connsiteY124"/>
                    </a:cxn>
                    <a:cxn ang="0">
                      <a:pos x="connisteX125" y="connsiteY125"/>
                    </a:cxn>
                    <a:cxn ang="0">
                      <a:pos x="connisteX126" y="connsiteY126"/>
                    </a:cxn>
                    <a:cxn ang="0">
                      <a:pos x="connisteX127" y="connsiteY127"/>
                    </a:cxn>
                    <a:cxn ang="0">
                      <a:pos x="connisteX128" y="connsiteY128"/>
                    </a:cxn>
                    <a:cxn ang="0">
                      <a:pos x="connisteX129" y="connsiteY129"/>
                    </a:cxn>
                    <a:cxn ang="0">
                      <a:pos x="connisteX130" y="connsiteY130"/>
                    </a:cxn>
                    <a:cxn ang="0">
                      <a:pos x="connisteX131" y="connsiteY131"/>
                    </a:cxn>
                    <a:cxn ang="0">
                      <a:pos x="connisteX132" y="connsiteY132"/>
                    </a:cxn>
                    <a:cxn ang="0">
                      <a:pos x="connisteX133" y="connsiteY133"/>
                    </a:cxn>
                    <a:cxn ang="0">
                      <a:pos x="connisteX134" y="connsiteY134"/>
                    </a:cxn>
                    <a:cxn ang="0">
                      <a:pos x="connisteX135" y="connsiteY135"/>
                    </a:cxn>
                    <a:cxn ang="0">
                      <a:pos x="connisteX136" y="connsiteY136"/>
                    </a:cxn>
                    <a:cxn ang="0">
                      <a:pos x="connisteX137" y="connsiteY137"/>
                    </a:cxn>
                    <a:cxn ang="0">
                      <a:pos x="connisteX138" y="connsiteY138"/>
                    </a:cxn>
                    <a:cxn ang="0">
                      <a:pos x="connisteX139" y="connsiteY139"/>
                    </a:cxn>
                    <a:cxn ang="0">
                      <a:pos x="connisteX140" y="connsiteY140"/>
                    </a:cxn>
                    <a:cxn ang="0">
                      <a:pos x="connisteX141" y="connsiteY141"/>
                    </a:cxn>
                    <a:cxn ang="0">
                      <a:pos x="connisteX142" y="connsiteY142"/>
                    </a:cxn>
                    <a:cxn ang="0">
                      <a:pos x="connisteX143" y="connsiteY143"/>
                    </a:cxn>
                    <a:cxn ang="0">
                      <a:pos x="connisteX144" y="connsiteY144"/>
                    </a:cxn>
                    <a:cxn ang="0">
                      <a:pos x="connisteX145" y="connsiteY145"/>
                    </a:cxn>
                    <a:cxn ang="0">
                      <a:pos x="connisteX146" y="connsiteY146"/>
                    </a:cxn>
                    <a:cxn ang="0">
                      <a:pos x="connisteX147" y="connsiteY147"/>
                    </a:cxn>
                    <a:cxn ang="0">
                      <a:pos x="connisteX148" y="connsiteY148"/>
                    </a:cxn>
                    <a:cxn ang="0">
                      <a:pos x="connisteX149" y="connsiteY149"/>
                    </a:cxn>
                    <a:cxn ang="0">
                      <a:pos x="connisteX150" y="connsiteY150"/>
                    </a:cxn>
                    <a:cxn ang="0">
                      <a:pos x="connisteX151" y="connsiteY151"/>
                    </a:cxn>
                    <a:cxn ang="0">
                      <a:pos x="connisteX152" y="connsiteY152"/>
                    </a:cxn>
                    <a:cxn ang="0">
                      <a:pos x="connisteX153" y="connsiteY153"/>
                    </a:cxn>
                    <a:cxn ang="0">
                      <a:pos x="connisteX154" y="connsiteY154"/>
                    </a:cxn>
                    <a:cxn ang="0">
                      <a:pos x="connisteX155" y="connsiteY155"/>
                    </a:cxn>
                    <a:cxn ang="0">
                      <a:pos x="connisteX156" y="connsiteY156"/>
                    </a:cxn>
                    <a:cxn ang="0">
                      <a:pos x="connisteX157" y="connsiteY157"/>
                    </a:cxn>
                    <a:cxn ang="0">
                      <a:pos x="connisteX158" y="connsiteY158"/>
                    </a:cxn>
                    <a:cxn ang="0">
                      <a:pos x="connisteX159" y="connsiteY159"/>
                    </a:cxn>
                    <a:cxn ang="0">
                      <a:pos x="connisteX160" y="connsiteY160"/>
                    </a:cxn>
                    <a:cxn ang="0">
                      <a:pos x="connisteX161" y="connsiteY161"/>
                    </a:cxn>
                    <a:cxn ang="0">
                      <a:pos x="connisteX162" y="connsiteY162"/>
                    </a:cxn>
                    <a:cxn ang="0">
                      <a:pos x="connisteX163" y="connsiteY163"/>
                    </a:cxn>
                    <a:cxn ang="0">
                      <a:pos x="connisteX164" y="connsiteY164"/>
                    </a:cxn>
                    <a:cxn ang="0">
                      <a:pos x="connisteX165" y="connsiteY165"/>
                    </a:cxn>
                    <a:cxn ang="0">
                      <a:pos x="connisteX166" y="connsiteY166"/>
                    </a:cxn>
                    <a:cxn ang="0">
                      <a:pos x="connisteX167" y="connsiteY167"/>
                    </a:cxn>
                    <a:cxn ang="0">
                      <a:pos x="connisteX168" y="connsiteY168"/>
                    </a:cxn>
                    <a:cxn ang="0">
                      <a:pos x="connisteX169" y="connsiteY169"/>
                    </a:cxn>
                    <a:cxn ang="0">
                      <a:pos x="connisteX170" y="connsiteY170"/>
                    </a:cxn>
                    <a:cxn ang="0">
                      <a:pos x="connisteX171" y="connsiteY171"/>
                    </a:cxn>
                    <a:cxn ang="0">
                      <a:pos x="connisteX172" y="connsiteY172"/>
                    </a:cxn>
                    <a:cxn ang="0">
                      <a:pos x="connisteX173" y="connsiteY173"/>
                    </a:cxn>
                    <a:cxn ang="0">
                      <a:pos x="connisteX174" y="connsiteY174"/>
                    </a:cxn>
                    <a:cxn ang="0">
                      <a:pos x="connisteX175" y="connsiteY175"/>
                    </a:cxn>
                    <a:cxn ang="0">
                      <a:pos x="connisteX176" y="connsiteY176"/>
                    </a:cxn>
                    <a:cxn ang="0">
                      <a:pos x="connisteX177" y="connsiteY177"/>
                    </a:cxn>
                    <a:cxn ang="0">
                      <a:pos x="connisteX178" y="connsiteY178"/>
                    </a:cxn>
                    <a:cxn ang="0">
                      <a:pos x="connisteX179" y="connsiteY179"/>
                    </a:cxn>
                    <a:cxn ang="0">
                      <a:pos x="connisteX180" y="connsiteY180"/>
                    </a:cxn>
                    <a:cxn ang="0">
                      <a:pos x="connisteX181" y="connsiteY181"/>
                    </a:cxn>
                    <a:cxn ang="0">
                      <a:pos x="connisteX182" y="connsiteY182"/>
                    </a:cxn>
                    <a:cxn ang="0">
                      <a:pos x="connisteX183" y="connsiteY183"/>
                    </a:cxn>
                    <a:cxn ang="0">
                      <a:pos x="connisteX184" y="connsiteY184"/>
                    </a:cxn>
                    <a:cxn ang="0">
                      <a:pos x="connisteX185" y="connsiteY185"/>
                    </a:cxn>
                    <a:cxn ang="0">
                      <a:pos x="connisteX186" y="connsiteY186"/>
                    </a:cxn>
                    <a:cxn ang="0">
                      <a:pos x="connisteX187" y="connsiteY187"/>
                    </a:cxn>
                    <a:cxn ang="0">
                      <a:pos x="connisteX188" y="connsiteY188"/>
                    </a:cxn>
                  </a:cxnLst>
                  <a:rect l="l" t="t" r="r" b="b"/>
                  <a:pathLst>
                    <a:path w="5467494" h="2231390">
                      <a:moveTo>
                        <a:pt x="3577663" y="97014"/>
                      </a:moveTo>
                      <a:cubicBezTo>
                        <a:pt x="3564328" y="86854"/>
                        <a:pt x="3533848" y="57644"/>
                        <a:pt x="3504638" y="44944"/>
                      </a:cubicBezTo>
                      <a:cubicBezTo>
                        <a:pt x="3475428" y="32244"/>
                        <a:pt x="3462728" y="36689"/>
                        <a:pt x="3431613" y="34784"/>
                      </a:cubicBezTo>
                      <a:cubicBezTo>
                        <a:pt x="3400498" y="32879"/>
                        <a:pt x="3381448" y="34784"/>
                        <a:pt x="3347793" y="34784"/>
                      </a:cubicBezTo>
                      <a:cubicBezTo>
                        <a:pt x="3314138" y="34784"/>
                        <a:pt x="3295723" y="36689"/>
                        <a:pt x="3264608" y="34784"/>
                      </a:cubicBezTo>
                      <a:cubicBezTo>
                        <a:pt x="3233493" y="32879"/>
                        <a:pt x="3222698" y="30339"/>
                        <a:pt x="3191583" y="23989"/>
                      </a:cubicBezTo>
                      <a:cubicBezTo>
                        <a:pt x="3160468" y="17639"/>
                        <a:pt x="3139513" y="7479"/>
                        <a:pt x="3108398" y="3669"/>
                      </a:cubicBezTo>
                      <a:cubicBezTo>
                        <a:pt x="3077283" y="-141"/>
                        <a:pt x="3064583" y="3669"/>
                        <a:pt x="3035373" y="3669"/>
                      </a:cubicBezTo>
                      <a:cubicBezTo>
                        <a:pt x="3006163" y="3669"/>
                        <a:pt x="2991558" y="3669"/>
                        <a:pt x="2962348" y="3669"/>
                      </a:cubicBezTo>
                      <a:cubicBezTo>
                        <a:pt x="2933138" y="3669"/>
                        <a:pt x="2918533" y="3669"/>
                        <a:pt x="2889323" y="3669"/>
                      </a:cubicBezTo>
                      <a:cubicBezTo>
                        <a:pt x="2860113" y="3669"/>
                        <a:pt x="2845508" y="3669"/>
                        <a:pt x="2816298" y="3669"/>
                      </a:cubicBezTo>
                      <a:cubicBezTo>
                        <a:pt x="2787088" y="3669"/>
                        <a:pt x="2772483" y="3669"/>
                        <a:pt x="2743273" y="3669"/>
                      </a:cubicBezTo>
                      <a:cubicBezTo>
                        <a:pt x="2714063" y="3669"/>
                        <a:pt x="2699458" y="1764"/>
                        <a:pt x="2670248" y="3669"/>
                      </a:cubicBezTo>
                      <a:cubicBezTo>
                        <a:pt x="2641038" y="5574"/>
                        <a:pt x="2626433" y="11924"/>
                        <a:pt x="2597223" y="13829"/>
                      </a:cubicBezTo>
                      <a:cubicBezTo>
                        <a:pt x="2568013" y="15734"/>
                        <a:pt x="2553408" y="13829"/>
                        <a:pt x="2524198" y="13829"/>
                      </a:cubicBezTo>
                      <a:cubicBezTo>
                        <a:pt x="2494988" y="13829"/>
                        <a:pt x="2480383" y="13829"/>
                        <a:pt x="2451173" y="13829"/>
                      </a:cubicBezTo>
                      <a:cubicBezTo>
                        <a:pt x="2421963" y="13829"/>
                        <a:pt x="2409263" y="13829"/>
                        <a:pt x="2378148" y="13829"/>
                      </a:cubicBezTo>
                      <a:cubicBezTo>
                        <a:pt x="2347033" y="13829"/>
                        <a:pt x="2326078" y="11924"/>
                        <a:pt x="2294963" y="13829"/>
                      </a:cubicBezTo>
                      <a:cubicBezTo>
                        <a:pt x="2263848" y="15734"/>
                        <a:pt x="2253053" y="19544"/>
                        <a:pt x="2221938" y="23989"/>
                      </a:cubicBezTo>
                      <a:cubicBezTo>
                        <a:pt x="2190823" y="28434"/>
                        <a:pt x="2169233" y="32879"/>
                        <a:pt x="2138118" y="34784"/>
                      </a:cubicBezTo>
                      <a:cubicBezTo>
                        <a:pt x="2107003" y="36689"/>
                        <a:pt x="2094303" y="34784"/>
                        <a:pt x="2065093" y="34784"/>
                      </a:cubicBezTo>
                      <a:cubicBezTo>
                        <a:pt x="2035883" y="34784"/>
                        <a:pt x="2021278" y="34784"/>
                        <a:pt x="1992068" y="34784"/>
                      </a:cubicBezTo>
                      <a:cubicBezTo>
                        <a:pt x="1962858" y="34784"/>
                        <a:pt x="1948253" y="34784"/>
                        <a:pt x="1919043" y="34784"/>
                      </a:cubicBezTo>
                      <a:cubicBezTo>
                        <a:pt x="1889833" y="34784"/>
                        <a:pt x="1877133" y="34784"/>
                        <a:pt x="1846018" y="34784"/>
                      </a:cubicBezTo>
                      <a:cubicBezTo>
                        <a:pt x="1814903" y="34784"/>
                        <a:pt x="1793948" y="34784"/>
                        <a:pt x="1762833" y="34784"/>
                      </a:cubicBezTo>
                      <a:cubicBezTo>
                        <a:pt x="1731718" y="34784"/>
                        <a:pt x="1720923" y="34784"/>
                        <a:pt x="1689808" y="34784"/>
                      </a:cubicBezTo>
                      <a:cubicBezTo>
                        <a:pt x="1658693" y="34784"/>
                        <a:pt x="1637738" y="34784"/>
                        <a:pt x="1606623" y="34784"/>
                      </a:cubicBezTo>
                      <a:cubicBezTo>
                        <a:pt x="1575508" y="34784"/>
                        <a:pt x="1562808" y="34784"/>
                        <a:pt x="1533598" y="34784"/>
                      </a:cubicBezTo>
                      <a:cubicBezTo>
                        <a:pt x="1504388" y="34784"/>
                        <a:pt x="1491688" y="34784"/>
                        <a:pt x="1460573" y="34784"/>
                      </a:cubicBezTo>
                      <a:cubicBezTo>
                        <a:pt x="1429458" y="34784"/>
                        <a:pt x="1407868" y="36689"/>
                        <a:pt x="1376753" y="34784"/>
                      </a:cubicBezTo>
                      <a:cubicBezTo>
                        <a:pt x="1345638" y="32879"/>
                        <a:pt x="1332938" y="25894"/>
                        <a:pt x="1303728" y="23989"/>
                      </a:cubicBezTo>
                      <a:cubicBezTo>
                        <a:pt x="1274518" y="22084"/>
                        <a:pt x="1261818" y="23989"/>
                        <a:pt x="1230703" y="23989"/>
                      </a:cubicBezTo>
                      <a:cubicBezTo>
                        <a:pt x="1199588" y="23989"/>
                        <a:pt x="1183078" y="23989"/>
                        <a:pt x="1147518" y="23989"/>
                      </a:cubicBezTo>
                      <a:cubicBezTo>
                        <a:pt x="1111958" y="23989"/>
                        <a:pt x="1087193" y="23989"/>
                        <a:pt x="1053538" y="23989"/>
                      </a:cubicBezTo>
                      <a:cubicBezTo>
                        <a:pt x="1019883" y="23989"/>
                        <a:pt x="1009723" y="23989"/>
                        <a:pt x="980513" y="23989"/>
                      </a:cubicBezTo>
                      <a:cubicBezTo>
                        <a:pt x="951303" y="23989"/>
                        <a:pt x="936698" y="25894"/>
                        <a:pt x="907488" y="23989"/>
                      </a:cubicBezTo>
                      <a:cubicBezTo>
                        <a:pt x="878278" y="22084"/>
                        <a:pt x="863673" y="17639"/>
                        <a:pt x="834463" y="13829"/>
                      </a:cubicBezTo>
                      <a:cubicBezTo>
                        <a:pt x="805253" y="10019"/>
                        <a:pt x="792553" y="5574"/>
                        <a:pt x="761438" y="3669"/>
                      </a:cubicBezTo>
                      <a:cubicBezTo>
                        <a:pt x="730323" y="1764"/>
                        <a:pt x="709368" y="3669"/>
                        <a:pt x="678253" y="3669"/>
                      </a:cubicBezTo>
                      <a:cubicBezTo>
                        <a:pt x="647138" y="3669"/>
                        <a:pt x="634438" y="3669"/>
                        <a:pt x="605228" y="3669"/>
                      </a:cubicBezTo>
                      <a:cubicBezTo>
                        <a:pt x="576018" y="3669"/>
                        <a:pt x="563318" y="3669"/>
                        <a:pt x="532203" y="3669"/>
                      </a:cubicBezTo>
                      <a:cubicBezTo>
                        <a:pt x="501088" y="3669"/>
                        <a:pt x="479498" y="3669"/>
                        <a:pt x="448383" y="3669"/>
                      </a:cubicBezTo>
                      <a:cubicBezTo>
                        <a:pt x="417268" y="3669"/>
                        <a:pt x="407108" y="3669"/>
                        <a:pt x="375993" y="3669"/>
                      </a:cubicBezTo>
                      <a:cubicBezTo>
                        <a:pt x="344878" y="3669"/>
                        <a:pt x="323288" y="3669"/>
                        <a:pt x="292173" y="3669"/>
                      </a:cubicBezTo>
                      <a:cubicBezTo>
                        <a:pt x="261058" y="3669"/>
                        <a:pt x="248358" y="3669"/>
                        <a:pt x="219148" y="3669"/>
                      </a:cubicBezTo>
                      <a:cubicBezTo>
                        <a:pt x="189938" y="3669"/>
                        <a:pt x="177238" y="-4586"/>
                        <a:pt x="146123" y="3669"/>
                      </a:cubicBezTo>
                      <a:cubicBezTo>
                        <a:pt x="115008" y="11924"/>
                        <a:pt x="92148" y="22084"/>
                        <a:pt x="62938" y="44944"/>
                      </a:cubicBezTo>
                      <a:cubicBezTo>
                        <a:pt x="33728" y="67804"/>
                        <a:pt x="-1832" y="93204"/>
                        <a:pt x="73" y="117969"/>
                      </a:cubicBezTo>
                      <a:cubicBezTo>
                        <a:pt x="1978" y="142734"/>
                        <a:pt x="43888" y="157339"/>
                        <a:pt x="73098" y="170039"/>
                      </a:cubicBezTo>
                      <a:cubicBezTo>
                        <a:pt x="102308" y="182739"/>
                        <a:pt x="116913" y="176389"/>
                        <a:pt x="146123" y="180834"/>
                      </a:cubicBezTo>
                      <a:cubicBezTo>
                        <a:pt x="175333" y="185279"/>
                        <a:pt x="188033" y="186549"/>
                        <a:pt x="219148" y="190994"/>
                      </a:cubicBezTo>
                      <a:cubicBezTo>
                        <a:pt x="250263" y="195439"/>
                        <a:pt x="271853" y="199884"/>
                        <a:pt x="302968" y="201789"/>
                      </a:cubicBezTo>
                      <a:cubicBezTo>
                        <a:pt x="334083" y="203694"/>
                        <a:pt x="346783" y="201789"/>
                        <a:pt x="375993" y="201789"/>
                      </a:cubicBezTo>
                      <a:cubicBezTo>
                        <a:pt x="405203" y="201789"/>
                        <a:pt x="417268" y="199884"/>
                        <a:pt x="448383" y="201789"/>
                      </a:cubicBezTo>
                      <a:cubicBezTo>
                        <a:pt x="479498" y="203694"/>
                        <a:pt x="498548" y="210044"/>
                        <a:pt x="532203" y="211949"/>
                      </a:cubicBezTo>
                      <a:cubicBezTo>
                        <a:pt x="565858" y="213854"/>
                        <a:pt x="584273" y="210044"/>
                        <a:pt x="615388" y="211949"/>
                      </a:cubicBezTo>
                      <a:cubicBezTo>
                        <a:pt x="646503" y="213854"/>
                        <a:pt x="657298" y="217664"/>
                        <a:pt x="688413" y="222109"/>
                      </a:cubicBezTo>
                      <a:cubicBezTo>
                        <a:pt x="719528" y="226554"/>
                        <a:pt x="734768" y="226554"/>
                        <a:pt x="772233" y="232904"/>
                      </a:cubicBezTo>
                      <a:cubicBezTo>
                        <a:pt x="809698" y="239254"/>
                        <a:pt x="838908" y="247509"/>
                        <a:pt x="876373" y="253859"/>
                      </a:cubicBezTo>
                      <a:cubicBezTo>
                        <a:pt x="913838" y="260209"/>
                        <a:pt x="925903" y="262114"/>
                        <a:pt x="959558" y="264019"/>
                      </a:cubicBezTo>
                      <a:cubicBezTo>
                        <a:pt x="993213" y="265924"/>
                        <a:pt x="1009723" y="262114"/>
                        <a:pt x="1043378" y="264019"/>
                      </a:cubicBezTo>
                      <a:cubicBezTo>
                        <a:pt x="1077033" y="265924"/>
                        <a:pt x="1095448" y="272909"/>
                        <a:pt x="1126563" y="274814"/>
                      </a:cubicBezTo>
                      <a:cubicBezTo>
                        <a:pt x="1157678" y="276719"/>
                        <a:pt x="1170378" y="274814"/>
                        <a:pt x="1199588" y="274814"/>
                      </a:cubicBezTo>
                      <a:cubicBezTo>
                        <a:pt x="1228798" y="274814"/>
                        <a:pt x="1243403" y="274814"/>
                        <a:pt x="1272613" y="274814"/>
                      </a:cubicBezTo>
                      <a:cubicBezTo>
                        <a:pt x="1301823" y="274814"/>
                        <a:pt x="1314523" y="274814"/>
                        <a:pt x="1345638" y="274814"/>
                      </a:cubicBezTo>
                      <a:cubicBezTo>
                        <a:pt x="1376753" y="274814"/>
                        <a:pt x="1397708" y="274814"/>
                        <a:pt x="1428823" y="274814"/>
                      </a:cubicBezTo>
                      <a:cubicBezTo>
                        <a:pt x="1459938" y="274814"/>
                        <a:pt x="1468193" y="274814"/>
                        <a:pt x="1501848" y="274814"/>
                      </a:cubicBezTo>
                      <a:cubicBezTo>
                        <a:pt x="1535503" y="274814"/>
                        <a:pt x="1562173" y="274814"/>
                        <a:pt x="1595828" y="274814"/>
                      </a:cubicBezTo>
                      <a:cubicBezTo>
                        <a:pt x="1629483" y="274814"/>
                        <a:pt x="1637738" y="274814"/>
                        <a:pt x="1668853" y="274814"/>
                      </a:cubicBezTo>
                      <a:cubicBezTo>
                        <a:pt x="1699968" y="274814"/>
                        <a:pt x="1721558" y="276719"/>
                        <a:pt x="1752673" y="274814"/>
                      </a:cubicBezTo>
                      <a:cubicBezTo>
                        <a:pt x="1783788" y="272909"/>
                        <a:pt x="1795853" y="265924"/>
                        <a:pt x="1825063" y="264019"/>
                      </a:cubicBezTo>
                      <a:cubicBezTo>
                        <a:pt x="1854273" y="262114"/>
                        <a:pt x="1866973" y="264019"/>
                        <a:pt x="1898088" y="264019"/>
                      </a:cubicBezTo>
                      <a:cubicBezTo>
                        <a:pt x="1929203" y="264019"/>
                        <a:pt x="1948253" y="265924"/>
                        <a:pt x="1981908" y="264019"/>
                      </a:cubicBezTo>
                      <a:cubicBezTo>
                        <a:pt x="2015563" y="262114"/>
                        <a:pt x="2033978" y="255764"/>
                        <a:pt x="2065093" y="253859"/>
                      </a:cubicBezTo>
                      <a:cubicBezTo>
                        <a:pt x="2096208" y="251954"/>
                        <a:pt x="2108908" y="253859"/>
                        <a:pt x="2138118" y="253859"/>
                      </a:cubicBezTo>
                      <a:cubicBezTo>
                        <a:pt x="2167328" y="253859"/>
                        <a:pt x="2181933" y="253859"/>
                        <a:pt x="2211143" y="253859"/>
                      </a:cubicBezTo>
                      <a:cubicBezTo>
                        <a:pt x="2240353" y="253859"/>
                        <a:pt x="2254958" y="255764"/>
                        <a:pt x="2284168" y="253859"/>
                      </a:cubicBezTo>
                      <a:cubicBezTo>
                        <a:pt x="2313378" y="251954"/>
                        <a:pt x="2327983" y="247509"/>
                        <a:pt x="2357193" y="243064"/>
                      </a:cubicBezTo>
                      <a:cubicBezTo>
                        <a:pt x="2386403" y="238619"/>
                        <a:pt x="2401008" y="234809"/>
                        <a:pt x="2430218" y="232904"/>
                      </a:cubicBezTo>
                      <a:cubicBezTo>
                        <a:pt x="2459428" y="230999"/>
                        <a:pt x="2474033" y="234809"/>
                        <a:pt x="2503243" y="232904"/>
                      </a:cubicBezTo>
                      <a:cubicBezTo>
                        <a:pt x="2532453" y="230999"/>
                        <a:pt x="2542613" y="226554"/>
                        <a:pt x="2576268" y="222109"/>
                      </a:cubicBezTo>
                      <a:cubicBezTo>
                        <a:pt x="2609923" y="217664"/>
                        <a:pt x="2636593" y="213854"/>
                        <a:pt x="2670248" y="211949"/>
                      </a:cubicBezTo>
                      <a:cubicBezTo>
                        <a:pt x="2703903" y="210044"/>
                        <a:pt x="2714063" y="211949"/>
                        <a:pt x="2743273" y="211949"/>
                      </a:cubicBezTo>
                      <a:cubicBezTo>
                        <a:pt x="2772483" y="211949"/>
                        <a:pt x="2785183" y="210044"/>
                        <a:pt x="2816298" y="211949"/>
                      </a:cubicBezTo>
                      <a:cubicBezTo>
                        <a:pt x="2847413" y="213854"/>
                        <a:pt x="2868368" y="217664"/>
                        <a:pt x="2899483" y="222109"/>
                      </a:cubicBezTo>
                      <a:cubicBezTo>
                        <a:pt x="2930598" y="226554"/>
                        <a:pt x="2941393" y="224649"/>
                        <a:pt x="2972508" y="232904"/>
                      </a:cubicBezTo>
                      <a:cubicBezTo>
                        <a:pt x="3003623" y="241159"/>
                        <a:pt x="3025213" y="251319"/>
                        <a:pt x="3056328" y="264019"/>
                      </a:cubicBezTo>
                      <a:cubicBezTo>
                        <a:pt x="3087443" y="276719"/>
                        <a:pt x="3100143" y="274179"/>
                        <a:pt x="3129353" y="295134"/>
                      </a:cubicBezTo>
                      <a:cubicBezTo>
                        <a:pt x="3158563" y="316089"/>
                        <a:pt x="3187138" y="338949"/>
                        <a:pt x="3201743" y="368159"/>
                      </a:cubicBezTo>
                      <a:cubicBezTo>
                        <a:pt x="3216348" y="397369"/>
                        <a:pt x="3201743" y="411974"/>
                        <a:pt x="3201743" y="441184"/>
                      </a:cubicBezTo>
                      <a:cubicBezTo>
                        <a:pt x="3201743" y="470394"/>
                        <a:pt x="3211903" y="484999"/>
                        <a:pt x="3201743" y="514209"/>
                      </a:cubicBezTo>
                      <a:cubicBezTo>
                        <a:pt x="3191583" y="543419"/>
                        <a:pt x="3159833" y="558024"/>
                        <a:pt x="3149673" y="587234"/>
                      </a:cubicBezTo>
                      <a:cubicBezTo>
                        <a:pt x="3139513" y="616444"/>
                        <a:pt x="3135068" y="631049"/>
                        <a:pt x="3149673" y="660259"/>
                      </a:cubicBezTo>
                      <a:cubicBezTo>
                        <a:pt x="3164278" y="689469"/>
                        <a:pt x="3193488" y="714234"/>
                        <a:pt x="3222698" y="733284"/>
                      </a:cubicBezTo>
                      <a:cubicBezTo>
                        <a:pt x="3251908" y="752334"/>
                        <a:pt x="3266513" y="749794"/>
                        <a:pt x="3295723" y="754239"/>
                      </a:cubicBezTo>
                      <a:cubicBezTo>
                        <a:pt x="3324933" y="758684"/>
                        <a:pt x="3337633" y="754239"/>
                        <a:pt x="3368748" y="754239"/>
                      </a:cubicBezTo>
                      <a:cubicBezTo>
                        <a:pt x="3399863" y="754239"/>
                        <a:pt x="3421453" y="749794"/>
                        <a:pt x="3452568" y="754239"/>
                      </a:cubicBezTo>
                      <a:cubicBezTo>
                        <a:pt x="3483683" y="758684"/>
                        <a:pt x="3492573" y="770749"/>
                        <a:pt x="3525593" y="775194"/>
                      </a:cubicBezTo>
                      <a:cubicBezTo>
                        <a:pt x="3558613" y="779639"/>
                        <a:pt x="3585918" y="773289"/>
                        <a:pt x="3618938" y="775194"/>
                      </a:cubicBezTo>
                      <a:cubicBezTo>
                        <a:pt x="3651958" y="777099"/>
                        <a:pt x="3662753" y="779004"/>
                        <a:pt x="3691963" y="785354"/>
                      </a:cubicBezTo>
                      <a:cubicBezTo>
                        <a:pt x="3721173" y="791704"/>
                        <a:pt x="3735778" y="798054"/>
                        <a:pt x="3764988" y="806309"/>
                      </a:cubicBezTo>
                      <a:cubicBezTo>
                        <a:pt x="3794198" y="814564"/>
                        <a:pt x="3808803" y="822819"/>
                        <a:pt x="3838013" y="827264"/>
                      </a:cubicBezTo>
                      <a:cubicBezTo>
                        <a:pt x="3867223" y="831709"/>
                        <a:pt x="3881828" y="820914"/>
                        <a:pt x="3911038" y="827264"/>
                      </a:cubicBezTo>
                      <a:cubicBezTo>
                        <a:pt x="3940248" y="833614"/>
                        <a:pt x="3950408" y="848219"/>
                        <a:pt x="3984063" y="858379"/>
                      </a:cubicBezTo>
                      <a:cubicBezTo>
                        <a:pt x="4017718" y="868539"/>
                        <a:pt x="4040578" y="872984"/>
                        <a:pt x="4078043" y="879334"/>
                      </a:cubicBezTo>
                      <a:cubicBezTo>
                        <a:pt x="4115508" y="885684"/>
                        <a:pt x="4134558" y="885684"/>
                        <a:pt x="4172023" y="890129"/>
                      </a:cubicBezTo>
                      <a:cubicBezTo>
                        <a:pt x="4209488" y="894574"/>
                        <a:pt x="4230443" y="896479"/>
                        <a:pt x="4266003" y="900289"/>
                      </a:cubicBezTo>
                      <a:cubicBezTo>
                        <a:pt x="4301563" y="904099"/>
                        <a:pt x="4313628" y="908544"/>
                        <a:pt x="4349188" y="910449"/>
                      </a:cubicBezTo>
                      <a:cubicBezTo>
                        <a:pt x="4384748" y="912354"/>
                        <a:pt x="4407608" y="908544"/>
                        <a:pt x="4443168" y="910449"/>
                      </a:cubicBezTo>
                      <a:cubicBezTo>
                        <a:pt x="4478728" y="912354"/>
                        <a:pt x="4495238" y="919339"/>
                        <a:pt x="4526353" y="921244"/>
                      </a:cubicBezTo>
                      <a:cubicBezTo>
                        <a:pt x="4557468" y="923149"/>
                        <a:pt x="4570168" y="921244"/>
                        <a:pt x="4599378" y="921244"/>
                      </a:cubicBezTo>
                      <a:cubicBezTo>
                        <a:pt x="4628588" y="921244"/>
                        <a:pt x="4638748" y="921244"/>
                        <a:pt x="4672403" y="921244"/>
                      </a:cubicBezTo>
                      <a:cubicBezTo>
                        <a:pt x="4706058" y="921244"/>
                        <a:pt x="4730823" y="921244"/>
                        <a:pt x="4766383" y="921244"/>
                      </a:cubicBezTo>
                      <a:cubicBezTo>
                        <a:pt x="4801943" y="921244"/>
                        <a:pt x="4812738" y="921244"/>
                        <a:pt x="4850203" y="921244"/>
                      </a:cubicBezTo>
                      <a:cubicBezTo>
                        <a:pt x="4887668" y="921244"/>
                        <a:pt x="4918783" y="919339"/>
                        <a:pt x="4954343" y="921244"/>
                      </a:cubicBezTo>
                      <a:cubicBezTo>
                        <a:pt x="4989903" y="923149"/>
                        <a:pt x="4996253" y="923149"/>
                        <a:pt x="5027368" y="931404"/>
                      </a:cubicBezTo>
                      <a:cubicBezTo>
                        <a:pt x="5058483" y="939659"/>
                        <a:pt x="5079438" y="944104"/>
                        <a:pt x="5110553" y="963154"/>
                      </a:cubicBezTo>
                      <a:cubicBezTo>
                        <a:pt x="5141668" y="982204"/>
                        <a:pt x="5160718" y="998079"/>
                        <a:pt x="5183578" y="1025384"/>
                      </a:cubicBezTo>
                      <a:cubicBezTo>
                        <a:pt x="5206438" y="1052689"/>
                        <a:pt x="5215328" y="1069199"/>
                        <a:pt x="5225488" y="1098409"/>
                      </a:cubicBezTo>
                      <a:cubicBezTo>
                        <a:pt x="5235648" y="1127619"/>
                        <a:pt x="5233743" y="1140319"/>
                        <a:pt x="5235648" y="1171434"/>
                      </a:cubicBezTo>
                      <a:cubicBezTo>
                        <a:pt x="5237553" y="1202549"/>
                        <a:pt x="5237553" y="1223504"/>
                        <a:pt x="5235648" y="1254619"/>
                      </a:cubicBezTo>
                      <a:cubicBezTo>
                        <a:pt x="5233743" y="1285734"/>
                        <a:pt x="5231838" y="1296529"/>
                        <a:pt x="5225488" y="1327644"/>
                      </a:cubicBezTo>
                      <a:cubicBezTo>
                        <a:pt x="5219138" y="1358759"/>
                        <a:pt x="5214693" y="1380349"/>
                        <a:pt x="5204533" y="1411464"/>
                      </a:cubicBezTo>
                      <a:cubicBezTo>
                        <a:pt x="5194373" y="1442579"/>
                        <a:pt x="5194373" y="1455279"/>
                        <a:pt x="5173418" y="1484489"/>
                      </a:cubicBezTo>
                      <a:cubicBezTo>
                        <a:pt x="5152463" y="1513699"/>
                        <a:pt x="5129603" y="1532749"/>
                        <a:pt x="5100393" y="1557514"/>
                      </a:cubicBezTo>
                      <a:cubicBezTo>
                        <a:pt x="5071183" y="1582279"/>
                        <a:pt x="5062928" y="1593074"/>
                        <a:pt x="5027368" y="1609584"/>
                      </a:cubicBezTo>
                      <a:cubicBezTo>
                        <a:pt x="4991808" y="1626094"/>
                        <a:pt x="4961963" y="1626094"/>
                        <a:pt x="4922593" y="1640699"/>
                      </a:cubicBezTo>
                      <a:cubicBezTo>
                        <a:pt x="4883223" y="1655304"/>
                        <a:pt x="4862268" y="1674354"/>
                        <a:pt x="4829248" y="1682609"/>
                      </a:cubicBezTo>
                      <a:cubicBezTo>
                        <a:pt x="4796228" y="1690864"/>
                        <a:pt x="4785433" y="1676259"/>
                        <a:pt x="4756223" y="1682609"/>
                      </a:cubicBezTo>
                      <a:cubicBezTo>
                        <a:pt x="4727013" y="1688959"/>
                        <a:pt x="4712408" y="1692769"/>
                        <a:pt x="4683198" y="1713724"/>
                      </a:cubicBezTo>
                      <a:cubicBezTo>
                        <a:pt x="4653988" y="1734679"/>
                        <a:pt x="4639383" y="1759444"/>
                        <a:pt x="4610173" y="1786749"/>
                      </a:cubicBezTo>
                      <a:cubicBezTo>
                        <a:pt x="4580963" y="1814054"/>
                        <a:pt x="4568263" y="1826754"/>
                        <a:pt x="4537148" y="1849614"/>
                      </a:cubicBezTo>
                      <a:cubicBezTo>
                        <a:pt x="4506033" y="1872474"/>
                        <a:pt x="4484443" y="1883269"/>
                        <a:pt x="4453328" y="1901684"/>
                      </a:cubicBezTo>
                      <a:cubicBezTo>
                        <a:pt x="4422213" y="1920099"/>
                        <a:pt x="4405068" y="1920099"/>
                        <a:pt x="4380303" y="1942959"/>
                      </a:cubicBezTo>
                      <a:cubicBezTo>
                        <a:pt x="4355538" y="1965819"/>
                        <a:pt x="4336488" y="1986774"/>
                        <a:pt x="4328233" y="2015984"/>
                      </a:cubicBezTo>
                      <a:cubicBezTo>
                        <a:pt x="4319978" y="2045194"/>
                        <a:pt x="4324423" y="2059799"/>
                        <a:pt x="4339028" y="2089009"/>
                      </a:cubicBezTo>
                      <a:cubicBezTo>
                        <a:pt x="4353633" y="2118219"/>
                        <a:pt x="4373953" y="2141079"/>
                        <a:pt x="4401258" y="2162034"/>
                      </a:cubicBezTo>
                      <a:cubicBezTo>
                        <a:pt x="4428563" y="2182989"/>
                        <a:pt x="4445073" y="2185529"/>
                        <a:pt x="4474283" y="2193784"/>
                      </a:cubicBezTo>
                      <a:cubicBezTo>
                        <a:pt x="4503493" y="2202039"/>
                        <a:pt x="4518098" y="2199499"/>
                        <a:pt x="4547308" y="2203944"/>
                      </a:cubicBezTo>
                      <a:cubicBezTo>
                        <a:pt x="4576518" y="2208389"/>
                        <a:pt x="4591123" y="2210294"/>
                        <a:pt x="4620333" y="2214739"/>
                      </a:cubicBezTo>
                      <a:cubicBezTo>
                        <a:pt x="4649543" y="2219184"/>
                        <a:pt x="4657798" y="2222994"/>
                        <a:pt x="4693358" y="2224899"/>
                      </a:cubicBezTo>
                      <a:cubicBezTo>
                        <a:pt x="4728918" y="2226804"/>
                        <a:pt x="4755588" y="2224899"/>
                        <a:pt x="4797498" y="2224899"/>
                      </a:cubicBezTo>
                      <a:cubicBezTo>
                        <a:pt x="4839408" y="2224899"/>
                        <a:pt x="4862903" y="2224899"/>
                        <a:pt x="4902273" y="2224899"/>
                      </a:cubicBezTo>
                      <a:cubicBezTo>
                        <a:pt x="4941643" y="2224899"/>
                        <a:pt x="4962598" y="2224899"/>
                        <a:pt x="4995618" y="2224899"/>
                      </a:cubicBezTo>
                      <a:cubicBezTo>
                        <a:pt x="5028638" y="2224899"/>
                        <a:pt x="5039433" y="2239504"/>
                        <a:pt x="5068643" y="2224899"/>
                      </a:cubicBezTo>
                      <a:cubicBezTo>
                        <a:pt x="5097853" y="2210294"/>
                        <a:pt x="5112458" y="2174734"/>
                        <a:pt x="5141668" y="2151874"/>
                      </a:cubicBezTo>
                      <a:cubicBezTo>
                        <a:pt x="5170878" y="2129014"/>
                        <a:pt x="5181038" y="2129014"/>
                        <a:pt x="5214693" y="2109964"/>
                      </a:cubicBezTo>
                      <a:cubicBezTo>
                        <a:pt x="5248348" y="2090914"/>
                        <a:pt x="5275018" y="2082659"/>
                        <a:pt x="5308673" y="2057894"/>
                      </a:cubicBezTo>
                      <a:cubicBezTo>
                        <a:pt x="5342328" y="2033129"/>
                        <a:pt x="5362648" y="2015984"/>
                        <a:pt x="5381698" y="1984869"/>
                      </a:cubicBezTo>
                      <a:cubicBezTo>
                        <a:pt x="5400748" y="1953754"/>
                        <a:pt x="5394398" y="1935339"/>
                        <a:pt x="5402653" y="1901684"/>
                      </a:cubicBezTo>
                      <a:cubicBezTo>
                        <a:pt x="5410908" y="1868029"/>
                        <a:pt x="5415353" y="1848979"/>
                        <a:pt x="5423608" y="1817864"/>
                      </a:cubicBezTo>
                      <a:cubicBezTo>
                        <a:pt x="5431863" y="1786749"/>
                        <a:pt x="5436308" y="1775954"/>
                        <a:pt x="5444563" y="1744839"/>
                      </a:cubicBezTo>
                      <a:cubicBezTo>
                        <a:pt x="5452818" y="1713724"/>
                        <a:pt x="5461073" y="1692769"/>
                        <a:pt x="5465518" y="1661654"/>
                      </a:cubicBezTo>
                      <a:cubicBezTo>
                        <a:pt x="5469963" y="1630539"/>
                        <a:pt x="5465518" y="1617839"/>
                        <a:pt x="5465518" y="1588629"/>
                      </a:cubicBezTo>
                      <a:cubicBezTo>
                        <a:pt x="5465518" y="1559419"/>
                        <a:pt x="5465518" y="1546719"/>
                        <a:pt x="5465518" y="1515604"/>
                      </a:cubicBezTo>
                      <a:cubicBezTo>
                        <a:pt x="5465518" y="1484489"/>
                        <a:pt x="5465518" y="1467979"/>
                        <a:pt x="5465518" y="1432419"/>
                      </a:cubicBezTo>
                      <a:cubicBezTo>
                        <a:pt x="5465518" y="1396859"/>
                        <a:pt x="5465518" y="1372094"/>
                        <a:pt x="5465518" y="1338439"/>
                      </a:cubicBezTo>
                      <a:cubicBezTo>
                        <a:pt x="5465518" y="1304784"/>
                        <a:pt x="5467423" y="1294624"/>
                        <a:pt x="5465518" y="1265414"/>
                      </a:cubicBezTo>
                      <a:cubicBezTo>
                        <a:pt x="5463613" y="1236204"/>
                        <a:pt x="5459168" y="1223504"/>
                        <a:pt x="5454723" y="1192389"/>
                      </a:cubicBezTo>
                      <a:cubicBezTo>
                        <a:pt x="5450278" y="1161274"/>
                        <a:pt x="5449008" y="1142859"/>
                        <a:pt x="5444563" y="1109204"/>
                      </a:cubicBezTo>
                      <a:cubicBezTo>
                        <a:pt x="5440118" y="1075549"/>
                        <a:pt x="5438213" y="1059039"/>
                        <a:pt x="5433768" y="1025384"/>
                      </a:cubicBezTo>
                      <a:cubicBezTo>
                        <a:pt x="5429323" y="991729"/>
                        <a:pt x="5425513" y="973314"/>
                        <a:pt x="5423608" y="942199"/>
                      </a:cubicBezTo>
                      <a:cubicBezTo>
                        <a:pt x="5421703" y="911084"/>
                        <a:pt x="5423608" y="898384"/>
                        <a:pt x="5423608" y="869174"/>
                      </a:cubicBezTo>
                      <a:cubicBezTo>
                        <a:pt x="5423608" y="839964"/>
                        <a:pt x="5428053" y="827264"/>
                        <a:pt x="5423608" y="796149"/>
                      </a:cubicBezTo>
                      <a:cubicBezTo>
                        <a:pt x="5419163" y="765034"/>
                        <a:pt x="5410908" y="743444"/>
                        <a:pt x="5402653" y="712329"/>
                      </a:cubicBezTo>
                      <a:cubicBezTo>
                        <a:pt x="5394398" y="681214"/>
                        <a:pt x="5396303" y="670419"/>
                        <a:pt x="5381698" y="639304"/>
                      </a:cubicBezTo>
                      <a:cubicBezTo>
                        <a:pt x="5367093" y="608189"/>
                        <a:pt x="5358838" y="587234"/>
                        <a:pt x="5329628" y="556119"/>
                      </a:cubicBezTo>
                      <a:cubicBezTo>
                        <a:pt x="5300418" y="525004"/>
                        <a:pt x="5269303" y="505954"/>
                        <a:pt x="5235648" y="483094"/>
                      </a:cubicBezTo>
                      <a:cubicBezTo>
                        <a:pt x="5201993" y="460234"/>
                        <a:pt x="5193738" y="455789"/>
                        <a:pt x="5162623" y="441184"/>
                      </a:cubicBezTo>
                      <a:cubicBezTo>
                        <a:pt x="5131508" y="426579"/>
                        <a:pt x="5114998" y="422769"/>
                        <a:pt x="5079438" y="410069"/>
                      </a:cubicBezTo>
                      <a:cubicBezTo>
                        <a:pt x="5043878" y="397369"/>
                        <a:pt x="5021018" y="389114"/>
                        <a:pt x="4985458" y="378954"/>
                      </a:cubicBezTo>
                      <a:cubicBezTo>
                        <a:pt x="4949898" y="368794"/>
                        <a:pt x="4937833" y="364349"/>
                        <a:pt x="4902273" y="357999"/>
                      </a:cubicBezTo>
                      <a:cubicBezTo>
                        <a:pt x="4866713" y="351649"/>
                        <a:pt x="4841948" y="352284"/>
                        <a:pt x="4808293" y="347839"/>
                      </a:cubicBezTo>
                      <a:cubicBezTo>
                        <a:pt x="4774638" y="343394"/>
                        <a:pt x="4764478" y="343394"/>
                        <a:pt x="4735268" y="337044"/>
                      </a:cubicBezTo>
                      <a:cubicBezTo>
                        <a:pt x="4706058" y="330694"/>
                        <a:pt x="4691453" y="322439"/>
                        <a:pt x="4662243" y="316089"/>
                      </a:cubicBezTo>
                      <a:cubicBezTo>
                        <a:pt x="4633033" y="309739"/>
                        <a:pt x="4620333" y="310374"/>
                        <a:pt x="4589218" y="305929"/>
                      </a:cubicBezTo>
                      <a:cubicBezTo>
                        <a:pt x="4558103" y="301484"/>
                        <a:pt x="4539688" y="303389"/>
                        <a:pt x="4506033" y="295134"/>
                      </a:cubicBezTo>
                      <a:cubicBezTo>
                        <a:pt x="4472378" y="286879"/>
                        <a:pt x="4453328" y="272274"/>
                        <a:pt x="4422213" y="264019"/>
                      </a:cubicBezTo>
                      <a:cubicBezTo>
                        <a:pt x="4391098" y="255764"/>
                        <a:pt x="4380303" y="258304"/>
                        <a:pt x="4349188" y="253859"/>
                      </a:cubicBezTo>
                      <a:cubicBezTo>
                        <a:pt x="4318073" y="249414"/>
                        <a:pt x="4303468" y="251319"/>
                        <a:pt x="4266003" y="243064"/>
                      </a:cubicBezTo>
                      <a:cubicBezTo>
                        <a:pt x="4228538" y="234809"/>
                        <a:pt x="4199328" y="220204"/>
                        <a:pt x="4161863" y="211949"/>
                      </a:cubicBezTo>
                      <a:cubicBezTo>
                        <a:pt x="4124398" y="203694"/>
                        <a:pt x="4109158" y="203694"/>
                        <a:pt x="4078043" y="201789"/>
                      </a:cubicBezTo>
                      <a:cubicBezTo>
                        <a:pt x="4046928" y="199884"/>
                        <a:pt x="4036133" y="206234"/>
                        <a:pt x="4005018" y="201789"/>
                      </a:cubicBezTo>
                      <a:cubicBezTo>
                        <a:pt x="3973903" y="197344"/>
                        <a:pt x="3952948" y="189089"/>
                        <a:pt x="3921833" y="180834"/>
                      </a:cubicBezTo>
                      <a:cubicBezTo>
                        <a:pt x="3890718" y="172579"/>
                        <a:pt x="3878018" y="164324"/>
                        <a:pt x="3848808" y="159879"/>
                      </a:cubicBezTo>
                      <a:cubicBezTo>
                        <a:pt x="3819598" y="155434"/>
                        <a:pt x="3804993" y="159879"/>
                        <a:pt x="3775783" y="159879"/>
                      </a:cubicBezTo>
                      <a:cubicBezTo>
                        <a:pt x="3746573" y="159879"/>
                        <a:pt x="3731968" y="164324"/>
                        <a:pt x="3702758" y="159879"/>
                      </a:cubicBezTo>
                      <a:cubicBezTo>
                        <a:pt x="3673548" y="155434"/>
                        <a:pt x="3658943" y="149084"/>
                        <a:pt x="3629733" y="138924"/>
                      </a:cubicBezTo>
                      <a:cubicBezTo>
                        <a:pt x="3600523" y="128764"/>
                        <a:pt x="3570043" y="113524"/>
                        <a:pt x="3556708" y="107809"/>
                      </a:cubicBezTo>
                    </a:path>
                  </a:pathLst>
                </a:cu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任意多边形 25"/>
              <p:cNvSpPr/>
              <p:nvPr/>
            </p:nvSpPr>
            <p:spPr>
              <a:xfrm>
                <a:off x="654" y="2793"/>
                <a:ext cx="5776" cy="579"/>
              </a:xfrm>
              <a:custGeom>
                <a:avLst/>
                <a:gdLst>
                  <a:gd name="connisteX0" fmla="*/ 3537036 w 3667631"/>
                  <a:gd name="connsiteY0" fmla="*/ 54045 h 367947"/>
                  <a:gd name="connisteX1" fmla="*/ 3453216 w 3667631"/>
                  <a:gd name="connsiteY1" fmla="*/ 54045 h 367947"/>
                  <a:gd name="connisteX2" fmla="*/ 3370031 w 3667631"/>
                  <a:gd name="connsiteY2" fmla="*/ 33090 h 367947"/>
                  <a:gd name="connisteX3" fmla="*/ 3297006 w 3667631"/>
                  <a:gd name="connsiteY3" fmla="*/ 12135 h 367947"/>
                  <a:gd name="connisteX4" fmla="*/ 3223981 w 3667631"/>
                  <a:gd name="connsiteY4" fmla="*/ 1975 h 367947"/>
                  <a:gd name="connisteX5" fmla="*/ 3150956 w 3667631"/>
                  <a:gd name="connsiteY5" fmla="*/ 1975 h 367947"/>
                  <a:gd name="connisteX6" fmla="*/ 3077931 w 3667631"/>
                  <a:gd name="connsiteY6" fmla="*/ 1975 h 367947"/>
                  <a:gd name="connisteX7" fmla="*/ 3004906 w 3667631"/>
                  <a:gd name="connsiteY7" fmla="*/ 1975 h 367947"/>
                  <a:gd name="connisteX8" fmla="*/ 2931881 w 3667631"/>
                  <a:gd name="connsiteY8" fmla="*/ 1975 h 367947"/>
                  <a:gd name="connisteX9" fmla="*/ 2858856 w 3667631"/>
                  <a:gd name="connsiteY9" fmla="*/ 1975 h 367947"/>
                  <a:gd name="connisteX10" fmla="*/ 2785831 w 3667631"/>
                  <a:gd name="connsiteY10" fmla="*/ 1975 h 367947"/>
                  <a:gd name="connisteX11" fmla="*/ 2712806 w 3667631"/>
                  <a:gd name="connsiteY11" fmla="*/ 1975 h 367947"/>
                  <a:gd name="connisteX12" fmla="*/ 2639781 w 3667631"/>
                  <a:gd name="connsiteY12" fmla="*/ 1975 h 367947"/>
                  <a:gd name="connisteX13" fmla="*/ 2566756 w 3667631"/>
                  <a:gd name="connsiteY13" fmla="*/ 1975 h 367947"/>
                  <a:gd name="connisteX14" fmla="*/ 2483571 w 3667631"/>
                  <a:gd name="connsiteY14" fmla="*/ 1975 h 367947"/>
                  <a:gd name="connisteX15" fmla="*/ 2389591 w 3667631"/>
                  <a:gd name="connsiteY15" fmla="*/ 22930 h 367947"/>
                  <a:gd name="connisteX16" fmla="*/ 2306406 w 3667631"/>
                  <a:gd name="connsiteY16" fmla="*/ 22930 h 367947"/>
                  <a:gd name="connisteX17" fmla="*/ 2233381 w 3667631"/>
                  <a:gd name="connsiteY17" fmla="*/ 22930 h 367947"/>
                  <a:gd name="connisteX18" fmla="*/ 2160356 w 3667631"/>
                  <a:gd name="connsiteY18" fmla="*/ 22930 h 367947"/>
                  <a:gd name="connisteX19" fmla="*/ 2087331 w 3667631"/>
                  <a:gd name="connsiteY19" fmla="*/ 22930 h 367947"/>
                  <a:gd name="connisteX20" fmla="*/ 2014306 w 3667631"/>
                  <a:gd name="connsiteY20" fmla="*/ 33090 h 367947"/>
                  <a:gd name="connisteX21" fmla="*/ 1930486 w 3667631"/>
                  <a:gd name="connsiteY21" fmla="*/ 54045 h 367947"/>
                  <a:gd name="connisteX22" fmla="*/ 1847301 w 3667631"/>
                  <a:gd name="connsiteY22" fmla="*/ 54045 h 367947"/>
                  <a:gd name="connisteX23" fmla="*/ 1774276 w 3667631"/>
                  <a:gd name="connsiteY23" fmla="*/ 75000 h 367947"/>
                  <a:gd name="connisteX24" fmla="*/ 1680296 w 3667631"/>
                  <a:gd name="connsiteY24" fmla="*/ 75000 h 367947"/>
                  <a:gd name="connisteX25" fmla="*/ 1607271 w 3667631"/>
                  <a:gd name="connsiteY25" fmla="*/ 75000 h 367947"/>
                  <a:gd name="connisteX26" fmla="*/ 1534246 w 3667631"/>
                  <a:gd name="connsiteY26" fmla="*/ 75000 h 367947"/>
                  <a:gd name="connisteX27" fmla="*/ 1461221 w 3667631"/>
                  <a:gd name="connsiteY27" fmla="*/ 75000 h 367947"/>
                  <a:gd name="connisteX28" fmla="*/ 1388196 w 3667631"/>
                  <a:gd name="connsiteY28" fmla="*/ 75000 h 367947"/>
                  <a:gd name="connisteX29" fmla="*/ 1315171 w 3667631"/>
                  <a:gd name="connsiteY29" fmla="*/ 64205 h 367947"/>
                  <a:gd name="connisteX30" fmla="*/ 1242146 w 3667631"/>
                  <a:gd name="connsiteY30" fmla="*/ 54045 h 367947"/>
                  <a:gd name="connisteX31" fmla="*/ 1169121 w 3667631"/>
                  <a:gd name="connsiteY31" fmla="*/ 54045 h 367947"/>
                  <a:gd name="connisteX32" fmla="*/ 1075776 w 3667631"/>
                  <a:gd name="connsiteY32" fmla="*/ 33090 h 367947"/>
                  <a:gd name="connisteX33" fmla="*/ 1002751 w 3667631"/>
                  <a:gd name="connsiteY33" fmla="*/ 22930 h 367947"/>
                  <a:gd name="connisteX34" fmla="*/ 929726 w 3667631"/>
                  <a:gd name="connsiteY34" fmla="*/ 12135 h 367947"/>
                  <a:gd name="connisteX35" fmla="*/ 856701 w 3667631"/>
                  <a:gd name="connsiteY35" fmla="*/ 12135 h 367947"/>
                  <a:gd name="connisteX36" fmla="*/ 783676 w 3667631"/>
                  <a:gd name="connsiteY36" fmla="*/ 12135 h 367947"/>
                  <a:gd name="connisteX37" fmla="*/ 710651 w 3667631"/>
                  <a:gd name="connsiteY37" fmla="*/ 12135 h 367947"/>
                  <a:gd name="connisteX38" fmla="*/ 637626 w 3667631"/>
                  <a:gd name="connsiteY38" fmla="*/ 12135 h 367947"/>
                  <a:gd name="connisteX39" fmla="*/ 553806 w 3667631"/>
                  <a:gd name="connsiteY39" fmla="*/ 12135 h 367947"/>
                  <a:gd name="connisteX40" fmla="*/ 480781 w 3667631"/>
                  <a:gd name="connsiteY40" fmla="*/ 12135 h 367947"/>
                  <a:gd name="connisteX41" fmla="*/ 387436 w 3667631"/>
                  <a:gd name="connsiteY41" fmla="*/ 22930 h 367947"/>
                  <a:gd name="connisteX42" fmla="*/ 314411 w 3667631"/>
                  <a:gd name="connsiteY42" fmla="*/ 33090 h 367947"/>
                  <a:gd name="connisteX43" fmla="*/ 241386 w 3667631"/>
                  <a:gd name="connsiteY43" fmla="*/ 43250 h 367947"/>
                  <a:gd name="connisteX44" fmla="*/ 168361 w 3667631"/>
                  <a:gd name="connsiteY44" fmla="*/ 43250 h 367947"/>
                  <a:gd name="connisteX45" fmla="*/ 95336 w 3667631"/>
                  <a:gd name="connsiteY45" fmla="*/ 43250 h 367947"/>
                  <a:gd name="connisteX46" fmla="*/ 22311 w 3667631"/>
                  <a:gd name="connsiteY46" fmla="*/ 85160 h 367947"/>
                  <a:gd name="connisteX47" fmla="*/ 1356 w 3667631"/>
                  <a:gd name="connsiteY47" fmla="*/ 158185 h 367947"/>
                  <a:gd name="connisteX48" fmla="*/ 43266 w 3667631"/>
                  <a:gd name="connsiteY48" fmla="*/ 231210 h 367947"/>
                  <a:gd name="connisteX49" fmla="*/ 115656 w 3667631"/>
                  <a:gd name="connsiteY49" fmla="*/ 252165 h 367947"/>
                  <a:gd name="connisteX50" fmla="*/ 199476 w 3667631"/>
                  <a:gd name="connsiteY50" fmla="*/ 262325 h 367947"/>
                  <a:gd name="connisteX51" fmla="*/ 272501 w 3667631"/>
                  <a:gd name="connsiteY51" fmla="*/ 262325 h 367947"/>
                  <a:gd name="connisteX52" fmla="*/ 355686 w 3667631"/>
                  <a:gd name="connsiteY52" fmla="*/ 262325 h 367947"/>
                  <a:gd name="connisteX53" fmla="*/ 449666 w 3667631"/>
                  <a:gd name="connsiteY53" fmla="*/ 262325 h 367947"/>
                  <a:gd name="connisteX54" fmla="*/ 522691 w 3667631"/>
                  <a:gd name="connsiteY54" fmla="*/ 273120 h 367947"/>
                  <a:gd name="connisteX55" fmla="*/ 616671 w 3667631"/>
                  <a:gd name="connsiteY55" fmla="*/ 273120 h 367947"/>
                  <a:gd name="connisteX56" fmla="*/ 689696 w 3667631"/>
                  <a:gd name="connsiteY56" fmla="*/ 273120 h 367947"/>
                  <a:gd name="connisteX57" fmla="*/ 762721 w 3667631"/>
                  <a:gd name="connsiteY57" fmla="*/ 273120 h 367947"/>
                  <a:gd name="connisteX58" fmla="*/ 845906 w 3667631"/>
                  <a:gd name="connsiteY58" fmla="*/ 273120 h 367947"/>
                  <a:gd name="connisteX59" fmla="*/ 929726 w 3667631"/>
                  <a:gd name="connsiteY59" fmla="*/ 283280 h 367947"/>
                  <a:gd name="connisteX60" fmla="*/ 1002751 w 3667631"/>
                  <a:gd name="connsiteY60" fmla="*/ 294075 h 367947"/>
                  <a:gd name="connisteX61" fmla="*/ 1106891 w 3667631"/>
                  <a:gd name="connsiteY61" fmla="*/ 314395 h 367947"/>
                  <a:gd name="connisteX62" fmla="*/ 1179916 w 3667631"/>
                  <a:gd name="connsiteY62" fmla="*/ 325190 h 367947"/>
                  <a:gd name="connisteX63" fmla="*/ 1263101 w 3667631"/>
                  <a:gd name="connsiteY63" fmla="*/ 325190 h 367947"/>
                  <a:gd name="connisteX64" fmla="*/ 1357081 w 3667631"/>
                  <a:gd name="connsiteY64" fmla="*/ 335350 h 367947"/>
                  <a:gd name="connisteX65" fmla="*/ 1492336 w 3667631"/>
                  <a:gd name="connsiteY65" fmla="*/ 346145 h 367947"/>
                  <a:gd name="connisteX66" fmla="*/ 1586316 w 3667631"/>
                  <a:gd name="connsiteY66" fmla="*/ 346145 h 367947"/>
                  <a:gd name="connisteX67" fmla="*/ 1670136 w 3667631"/>
                  <a:gd name="connsiteY67" fmla="*/ 356305 h 367947"/>
                  <a:gd name="connisteX68" fmla="*/ 1743161 w 3667631"/>
                  <a:gd name="connsiteY68" fmla="*/ 367100 h 367947"/>
                  <a:gd name="connisteX69" fmla="*/ 1836506 w 3667631"/>
                  <a:gd name="connsiteY69" fmla="*/ 367100 h 367947"/>
                  <a:gd name="connisteX70" fmla="*/ 1909531 w 3667631"/>
                  <a:gd name="connsiteY70" fmla="*/ 367100 h 367947"/>
                  <a:gd name="connisteX71" fmla="*/ 2014306 w 3667631"/>
                  <a:gd name="connsiteY71" fmla="*/ 367100 h 367947"/>
                  <a:gd name="connisteX72" fmla="*/ 2108286 w 3667631"/>
                  <a:gd name="connsiteY72" fmla="*/ 367100 h 367947"/>
                  <a:gd name="connisteX73" fmla="*/ 2212426 w 3667631"/>
                  <a:gd name="connsiteY73" fmla="*/ 367100 h 367947"/>
                  <a:gd name="connisteX74" fmla="*/ 2306406 w 3667631"/>
                  <a:gd name="connsiteY74" fmla="*/ 356305 h 367947"/>
                  <a:gd name="connisteX75" fmla="*/ 2379431 w 3667631"/>
                  <a:gd name="connsiteY75" fmla="*/ 356305 h 367947"/>
                  <a:gd name="connisteX76" fmla="*/ 2452456 w 3667631"/>
                  <a:gd name="connsiteY76" fmla="*/ 356305 h 367947"/>
                  <a:gd name="connisteX77" fmla="*/ 2524846 w 3667631"/>
                  <a:gd name="connsiteY77" fmla="*/ 356305 h 367947"/>
                  <a:gd name="connisteX78" fmla="*/ 2608666 w 3667631"/>
                  <a:gd name="connsiteY78" fmla="*/ 356305 h 367947"/>
                  <a:gd name="connisteX79" fmla="*/ 2681691 w 3667631"/>
                  <a:gd name="connsiteY79" fmla="*/ 346145 h 367947"/>
                  <a:gd name="connisteX80" fmla="*/ 2754716 w 3667631"/>
                  <a:gd name="connsiteY80" fmla="*/ 346145 h 367947"/>
                  <a:gd name="connisteX81" fmla="*/ 2848696 w 3667631"/>
                  <a:gd name="connsiteY81" fmla="*/ 346145 h 367947"/>
                  <a:gd name="connisteX82" fmla="*/ 2921721 w 3667631"/>
                  <a:gd name="connsiteY82" fmla="*/ 346145 h 367947"/>
                  <a:gd name="connisteX83" fmla="*/ 2994746 w 3667631"/>
                  <a:gd name="connsiteY83" fmla="*/ 335350 h 367947"/>
                  <a:gd name="connisteX84" fmla="*/ 3067771 w 3667631"/>
                  <a:gd name="connsiteY84" fmla="*/ 294075 h 367947"/>
                  <a:gd name="connisteX85" fmla="*/ 3150956 w 3667631"/>
                  <a:gd name="connsiteY85" fmla="*/ 262325 h 367947"/>
                  <a:gd name="connisteX86" fmla="*/ 3223981 w 3667631"/>
                  <a:gd name="connsiteY86" fmla="*/ 221050 h 367947"/>
                  <a:gd name="connisteX87" fmla="*/ 3307166 w 3667631"/>
                  <a:gd name="connsiteY87" fmla="*/ 189300 h 367947"/>
                  <a:gd name="connisteX88" fmla="*/ 3390986 w 3667631"/>
                  <a:gd name="connsiteY88" fmla="*/ 168980 h 367947"/>
                  <a:gd name="connisteX89" fmla="*/ 3464011 w 3667631"/>
                  <a:gd name="connsiteY89" fmla="*/ 158185 h 367947"/>
                  <a:gd name="connisteX90" fmla="*/ 3526241 w 3667631"/>
                  <a:gd name="connsiteY90" fmla="*/ 85160 h 367947"/>
                  <a:gd name="connisteX91" fmla="*/ 3620221 w 3667631"/>
                  <a:gd name="connsiteY91" fmla="*/ 75000 h 367947"/>
                  <a:gd name="connisteX92" fmla="*/ 3662131 w 3667631"/>
                  <a:gd name="connsiteY92" fmla="*/ 148025 h 367947"/>
                  <a:gd name="connisteX93" fmla="*/ 3662131 w 3667631"/>
                  <a:gd name="connsiteY93" fmla="*/ 221050 h 367947"/>
                  <a:gd name="connisteX94" fmla="*/ 3630381 w 3667631"/>
                  <a:gd name="connsiteY94" fmla="*/ 148025 h 367947"/>
                  <a:gd name="connisteX95" fmla="*/ 3630381 w 3667631"/>
                  <a:gd name="connsiteY95" fmla="*/ 75000 h 367947"/>
                  <a:gd name="connisteX96" fmla="*/ 3557356 w 3667631"/>
                  <a:gd name="connsiteY96" fmla="*/ 43250 h 367947"/>
                  <a:gd name="connisteX97" fmla="*/ 3537036 w 3667631"/>
                  <a:gd name="connsiteY97" fmla="*/ 54045 h 367947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  <a:cxn ang="0">
                    <a:pos x="connisteX28" y="connsiteY28"/>
                  </a:cxn>
                  <a:cxn ang="0">
                    <a:pos x="connisteX29" y="connsiteY29"/>
                  </a:cxn>
                  <a:cxn ang="0">
                    <a:pos x="connisteX30" y="connsiteY30"/>
                  </a:cxn>
                  <a:cxn ang="0">
                    <a:pos x="connisteX31" y="connsiteY31"/>
                  </a:cxn>
                  <a:cxn ang="0">
                    <a:pos x="connisteX32" y="connsiteY32"/>
                  </a:cxn>
                  <a:cxn ang="0">
                    <a:pos x="connisteX33" y="connsiteY33"/>
                  </a:cxn>
                  <a:cxn ang="0">
                    <a:pos x="connisteX34" y="connsiteY34"/>
                  </a:cxn>
                  <a:cxn ang="0">
                    <a:pos x="connisteX35" y="connsiteY35"/>
                  </a:cxn>
                  <a:cxn ang="0">
                    <a:pos x="connisteX36" y="connsiteY36"/>
                  </a:cxn>
                  <a:cxn ang="0">
                    <a:pos x="connisteX37" y="connsiteY37"/>
                  </a:cxn>
                  <a:cxn ang="0">
                    <a:pos x="connisteX38" y="connsiteY38"/>
                  </a:cxn>
                  <a:cxn ang="0">
                    <a:pos x="connisteX39" y="connsiteY39"/>
                  </a:cxn>
                  <a:cxn ang="0">
                    <a:pos x="connisteX40" y="connsiteY40"/>
                  </a:cxn>
                  <a:cxn ang="0">
                    <a:pos x="connisteX41" y="connsiteY41"/>
                  </a:cxn>
                  <a:cxn ang="0">
                    <a:pos x="connisteX42" y="connsiteY42"/>
                  </a:cxn>
                  <a:cxn ang="0">
                    <a:pos x="connisteX43" y="connsiteY43"/>
                  </a:cxn>
                  <a:cxn ang="0">
                    <a:pos x="connisteX44" y="connsiteY44"/>
                  </a:cxn>
                  <a:cxn ang="0">
                    <a:pos x="connisteX45" y="connsiteY45"/>
                  </a:cxn>
                  <a:cxn ang="0">
                    <a:pos x="connisteX46" y="connsiteY46"/>
                  </a:cxn>
                  <a:cxn ang="0">
                    <a:pos x="connisteX47" y="connsiteY47"/>
                  </a:cxn>
                  <a:cxn ang="0">
                    <a:pos x="connisteX48" y="connsiteY48"/>
                  </a:cxn>
                  <a:cxn ang="0">
                    <a:pos x="connisteX49" y="connsiteY49"/>
                  </a:cxn>
                  <a:cxn ang="0">
                    <a:pos x="connisteX50" y="connsiteY50"/>
                  </a:cxn>
                  <a:cxn ang="0">
                    <a:pos x="connisteX51" y="connsiteY51"/>
                  </a:cxn>
                  <a:cxn ang="0">
                    <a:pos x="connisteX52" y="connsiteY52"/>
                  </a:cxn>
                  <a:cxn ang="0">
                    <a:pos x="connisteX53" y="connsiteY53"/>
                  </a:cxn>
                  <a:cxn ang="0">
                    <a:pos x="connisteX54" y="connsiteY54"/>
                  </a:cxn>
                  <a:cxn ang="0">
                    <a:pos x="connisteX55" y="connsiteY55"/>
                  </a:cxn>
                  <a:cxn ang="0">
                    <a:pos x="connisteX56" y="connsiteY56"/>
                  </a:cxn>
                  <a:cxn ang="0">
                    <a:pos x="connisteX57" y="connsiteY57"/>
                  </a:cxn>
                  <a:cxn ang="0">
                    <a:pos x="connisteX58" y="connsiteY58"/>
                  </a:cxn>
                  <a:cxn ang="0">
                    <a:pos x="connisteX59" y="connsiteY59"/>
                  </a:cxn>
                  <a:cxn ang="0">
                    <a:pos x="connisteX60" y="connsiteY60"/>
                  </a:cxn>
                  <a:cxn ang="0">
                    <a:pos x="connisteX61" y="connsiteY61"/>
                  </a:cxn>
                  <a:cxn ang="0">
                    <a:pos x="connisteX62" y="connsiteY62"/>
                  </a:cxn>
                  <a:cxn ang="0">
                    <a:pos x="connisteX63" y="connsiteY63"/>
                  </a:cxn>
                  <a:cxn ang="0">
                    <a:pos x="connisteX64" y="connsiteY64"/>
                  </a:cxn>
                  <a:cxn ang="0">
                    <a:pos x="connisteX65" y="connsiteY65"/>
                  </a:cxn>
                  <a:cxn ang="0">
                    <a:pos x="connisteX66" y="connsiteY66"/>
                  </a:cxn>
                  <a:cxn ang="0">
                    <a:pos x="connisteX67" y="connsiteY67"/>
                  </a:cxn>
                  <a:cxn ang="0">
                    <a:pos x="connisteX68" y="connsiteY68"/>
                  </a:cxn>
                  <a:cxn ang="0">
                    <a:pos x="connisteX69" y="connsiteY69"/>
                  </a:cxn>
                  <a:cxn ang="0">
                    <a:pos x="connisteX70" y="connsiteY70"/>
                  </a:cxn>
                  <a:cxn ang="0">
                    <a:pos x="connisteX71" y="connsiteY71"/>
                  </a:cxn>
                  <a:cxn ang="0">
                    <a:pos x="connisteX72" y="connsiteY72"/>
                  </a:cxn>
                  <a:cxn ang="0">
                    <a:pos x="connisteX73" y="connsiteY73"/>
                  </a:cxn>
                  <a:cxn ang="0">
                    <a:pos x="connisteX74" y="connsiteY74"/>
                  </a:cxn>
                  <a:cxn ang="0">
                    <a:pos x="connisteX75" y="connsiteY75"/>
                  </a:cxn>
                  <a:cxn ang="0">
                    <a:pos x="connisteX76" y="connsiteY76"/>
                  </a:cxn>
                  <a:cxn ang="0">
                    <a:pos x="connisteX77" y="connsiteY77"/>
                  </a:cxn>
                  <a:cxn ang="0">
                    <a:pos x="connisteX78" y="connsiteY78"/>
                  </a:cxn>
                  <a:cxn ang="0">
                    <a:pos x="connisteX79" y="connsiteY79"/>
                  </a:cxn>
                  <a:cxn ang="0">
                    <a:pos x="connisteX80" y="connsiteY80"/>
                  </a:cxn>
                  <a:cxn ang="0">
                    <a:pos x="connisteX81" y="connsiteY81"/>
                  </a:cxn>
                  <a:cxn ang="0">
                    <a:pos x="connisteX82" y="connsiteY82"/>
                  </a:cxn>
                  <a:cxn ang="0">
                    <a:pos x="connisteX83" y="connsiteY83"/>
                  </a:cxn>
                  <a:cxn ang="0">
                    <a:pos x="connisteX84" y="connsiteY84"/>
                  </a:cxn>
                  <a:cxn ang="0">
                    <a:pos x="connisteX85" y="connsiteY85"/>
                  </a:cxn>
                  <a:cxn ang="0">
                    <a:pos x="connisteX86" y="connsiteY86"/>
                  </a:cxn>
                  <a:cxn ang="0">
                    <a:pos x="connisteX87" y="connsiteY87"/>
                  </a:cxn>
                  <a:cxn ang="0">
                    <a:pos x="connisteX88" y="connsiteY88"/>
                  </a:cxn>
                  <a:cxn ang="0">
                    <a:pos x="connisteX89" y="connsiteY89"/>
                  </a:cxn>
                  <a:cxn ang="0">
                    <a:pos x="connisteX90" y="connsiteY90"/>
                  </a:cxn>
                  <a:cxn ang="0">
                    <a:pos x="connisteX91" y="connsiteY91"/>
                  </a:cxn>
                  <a:cxn ang="0">
                    <a:pos x="connisteX92" y="connsiteY92"/>
                  </a:cxn>
                  <a:cxn ang="0">
                    <a:pos x="connisteX93" y="connsiteY93"/>
                  </a:cxn>
                  <a:cxn ang="0">
                    <a:pos x="connisteX94" y="connsiteY94"/>
                  </a:cxn>
                  <a:cxn ang="0">
                    <a:pos x="connisteX95" y="connsiteY95"/>
                  </a:cxn>
                  <a:cxn ang="0">
                    <a:pos x="connisteX96" y="connsiteY96"/>
                  </a:cxn>
                  <a:cxn ang="0">
                    <a:pos x="connisteX97" y="connsiteY97"/>
                  </a:cxn>
                </a:cxnLst>
                <a:rect l="l" t="t" r="r" b="b"/>
                <a:pathLst>
                  <a:path w="3667632" h="367947">
                    <a:moveTo>
                      <a:pt x="3537037" y="54046"/>
                    </a:moveTo>
                    <a:cubicBezTo>
                      <a:pt x="3516082" y="55951"/>
                      <a:pt x="3486872" y="58491"/>
                      <a:pt x="3453217" y="54046"/>
                    </a:cubicBezTo>
                    <a:cubicBezTo>
                      <a:pt x="3419562" y="49601"/>
                      <a:pt x="3401147" y="41346"/>
                      <a:pt x="3370032" y="33091"/>
                    </a:cubicBezTo>
                    <a:cubicBezTo>
                      <a:pt x="3338917" y="24836"/>
                      <a:pt x="3326217" y="18486"/>
                      <a:pt x="3297007" y="12136"/>
                    </a:cubicBezTo>
                    <a:cubicBezTo>
                      <a:pt x="3267797" y="5786"/>
                      <a:pt x="3253192" y="3881"/>
                      <a:pt x="3223982" y="1976"/>
                    </a:cubicBezTo>
                    <a:cubicBezTo>
                      <a:pt x="3194772" y="71"/>
                      <a:pt x="3180167" y="1976"/>
                      <a:pt x="3150957" y="1976"/>
                    </a:cubicBezTo>
                    <a:cubicBezTo>
                      <a:pt x="3121747" y="1976"/>
                      <a:pt x="3107142" y="1976"/>
                      <a:pt x="3077932" y="1976"/>
                    </a:cubicBezTo>
                    <a:cubicBezTo>
                      <a:pt x="3048722" y="1976"/>
                      <a:pt x="3034117" y="1976"/>
                      <a:pt x="3004907" y="1976"/>
                    </a:cubicBezTo>
                    <a:cubicBezTo>
                      <a:pt x="2975697" y="1976"/>
                      <a:pt x="2961092" y="1976"/>
                      <a:pt x="2931882" y="1976"/>
                    </a:cubicBezTo>
                    <a:cubicBezTo>
                      <a:pt x="2902672" y="1976"/>
                      <a:pt x="2888067" y="1976"/>
                      <a:pt x="2858857" y="1976"/>
                    </a:cubicBezTo>
                    <a:cubicBezTo>
                      <a:pt x="2829647" y="1976"/>
                      <a:pt x="2815042" y="1976"/>
                      <a:pt x="2785832" y="1976"/>
                    </a:cubicBezTo>
                    <a:cubicBezTo>
                      <a:pt x="2756622" y="1976"/>
                      <a:pt x="2742017" y="1976"/>
                      <a:pt x="2712807" y="1976"/>
                    </a:cubicBezTo>
                    <a:cubicBezTo>
                      <a:pt x="2683597" y="1976"/>
                      <a:pt x="2668992" y="1976"/>
                      <a:pt x="2639782" y="1976"/>
                    </a:cubicBezTo>
                    <a:cubicBezTo>
                      <a:pt x="2610572" y="1976"/>
                      <a:pt x="2597872" y="1976"/>
                      <a:pt x="2566757" y="1976"/>
                    </a:cubicBezTo>
                    <a:cubicBezTo>
                      <a:pt x="2535642" y="1976"/>
                      <a:pt x="2519132" y="-2469"/>
                      <a:pt x="2483572" y="1976"/>
                    </a:cubicBezTo>
                    <a:cubicBezTo>
                      <a:pt x="2448012" y="6421"/>
                      <a:pt x="2425152" y="18486"/>
                      <a:pt x="2389592" y="22931"/>
                    </a:cubicBezTo>
                    <a:cubicBezTo>
                      <a:pt x="2354032" y="27376"/>
                      <a:pt x="2337522" y="22931"/>
                      <a:pt x="2306407" y="22931"/>
                    </a:cubicBezTo>
                    <a:cubicBezTo>
                      <a:pt x="2275292" y="22931"/>
                      <a:pt x="2262592" y="22931"/>
                      <a:pt x="2233382" y="22931"/>
                    </a:cubicBezTo>
                    <a:cubicBezTo>
                      <a:pt x="2204172" y="22931"/>
                      <a:pt x="2189567" y="22931"/>
                      <a:pt x="2160357" y="22931"/>
                    </a:cubicBezTo>
                    <a:cubicBezTo>
                      <a:pt x="2131147" y="22931"/>
                      <a:pt x="2116542" y="21026"/>
                      <a:pt x="2087332" y="22931"/>
                    </a:cubicBezTo>
                    <a:cubicBezTo>
                      <a:pt x="2058122" y="24836"/>
                      <a:pt x="2045422" y="26741"/>
                      <a:pt x="2014307" y="33091"/>
                    </a:cubicBezTo>
                    <a:cubicBezTo>
                      <a:pt x="1983192" y="39441"/>
                      <a:pt x="1964142" y="49601"/>
                      <a:pt x="1930487" y="54046"/>
                    </a:cubicBezTo>
                    <a:cubicBezTo>
                      <a:pt x="1896832" y="58491"/>
                      <a:pt x="1878417" y="49601"/>
                      <a:pt x="1847302" y="54046"/>
                    </a:cubicBezTo>
                    <a:cubicBezTo>
                      <a:pt x="1816187" y="58491"/>
                      <a:pt x="1807932" y="70556"/>
                      <a:pt x="1774277" y="75001"/>
                    </a:cubicBezTo>
                    <a:cubicBezTo>
                      <a:pt x="1740622" y="79446"/>
                      <a:pt x="1713952" y="75001"/>
                      <a:pt x="1680297" y="75001"/>
                    </a:cubicBezTo>
                    <a:cubicBezTo>
                      <a:pt x="1646642" y="75001"/>
                      <a:pt x="1636482" y="75001"/>
                      <a:pt x="1607272" y="75001"/>
                    </a:cubicBezTo>
                    <a:cubicBezTo>
                      <a:pt x="1578062" y="75001"/>
                      <a:pt x="1563457" y="75001"/>
                      <a:pt x="1534247" y="75001"/>
                    </a:cubicBezTo>
                    <a:cubicBezTo>
                      <a:pt x="1505037" y="75001"/>
                      <a:pt x="1490432" y="75001"/>
                      <a:pt x="1461222" y="75001"/>
                    </a:cubicBezTo>
                    <a:cubicBezTo>
                      <a:pt x="1432012" y="75001"/>
                      <a:pt x="1417407" y="76906"/>
                      <a:pt x="1388197" y="75001"/>
                    </a:cubicBezTo>
                    <a:cubicBezTo>
                      <a:pt x="1358987" y="73096"/>
                      <a:pt x="1344382" y="68651"/>
                      <a:pt x="1315172" y="64206"/>
                    </a:cubicBezTo>
                    <a:cubicBezTo>
                      <a:pt x="1285962" y="59761"/>
                      <a:pt x="1271357" y="55951"/>
                      <a:pt x="1242147" y="54046"/>
                    </a:cubicBezTo>
                    <a:cubicBezTo>
                      <a:pt x="1212937" y="52141"/>
                      <a:pt x="1202142" y="58491"/>
                      <a:pt x="1169122" y="54046"/>
                    </a:cubicBezTo>
                    <a:cubicBezTo>
                      <a:pt x="1136102" y="49601"/>
                      <a:pt x="1108797" y="39441"/>
                      <a:pt x="1075777" y="33091"/>
                    </a:cubicBezTo>
                    <a:cubicBezTo>
                      <a:pt x="1042757" y="26741"/>
                      <a:pt x="1031962" y="27376"/>
                      <a:pt x="1002752" y="22931"/>
                    </a:cubicBezTo>
                    <a:cubicBezTo>
                      <a:pt x="973542" y="18486"/>
                      <a:pt x="958937" y="14041"/>
                      <a:pt x="929727" y="12136"/>
                    </a:cubicBezTo>
                    <a:cubicBezTo>
                      <a:pt x="900517" y="10231"/>
                      <a:pt x="885912" y="12136"/>
                      <a:pt x="856702" y="12136"/>
                    </a:cubicBezTo>
                    <a:cubicBezTo>
                      <a:pt x="827492" y="12136"/>
                      <a:pt x="812887" y="12136"/>
                      <a:pt x="783677" y="12136"/>
                    </a:cubicBezTo>
                    <a:cubicBezTo>
                      <a:pt x="754467" y="12136"/>
                      <a:pt x="739862" y="12136"/>
                      <a:pt x="710652" y="12136"/>
                    </a:cubicBezTo>
                    <a:cubicBezTo>
                      <a:pt x="681442" y="12136"/>
                      <a:pt x="668742" y="12136"/>
                      <a:pt x="637627" y="12136"/>
                    </a:cubicBezTo>
                    <a:cubicBezTo>
                      <a:pt x="606512" y="12136"/>
                      <a:pt x="584922" y="12136"/>
                      <a:pt x="553807" y="12136"/>
                    </a:cubicBezTo>
                    <a:cubicBezTo>
                      <a:pt x="522692" y="12136"/>
                      <a:pt x="513802" y="10231"/>
                      <a:pt x="480782" y="12136"/>
                    </a:cubicBezTo>
                    <a:cubicBezTo>
                      <a:pt x="447762" y="14041"/>
                      <a:pt x="420457" y="18486"/>
                      <a:pt x="387437" y="22931"/>
                    </a:cubicBezTo>
                    <a:cubicBezTo>
                      <a:pt x="354417" y="27376"/>
                      <a:pt x="343622" y="29281"/>
                      <a:pt x="314412" y="33091"/>
                    </a:cubicBezTo>
                    <a:cubicBezTo>
                      <a:pt x="285202" y="36901"/>
                      <a:pt x="270597" y="41346"/>
                      <a:pt x="241387" y="43251"/>
                    </a:cubicBezTo>
                    <a:cubicBezTo>
                      <a:pt x="212177" y="45156"/>
                      <a:pt x="197572" y="43251"/>
                      <a:pt x="168362" y="43251"/>
                    </a:cubicBezTo>
                    <a:cubicBezTo>
                      <a:pt x="139152" y="43251"/>
                      <a:pt x="124547" y="34996"/>
                      <a:pt x="95337" y="43251"/>
                    </a:cubicBezTo>
                    <a:cubicBezTo>
                      <a:pt x="66127" y="51506"/>
                      <a:pt x="41362" y="62301"/>
                      <a:pt x="22312" y="85161"/>
                    </a:cubicBezTo>
                    <a:cubicBezTo>
                      <a:pt x="3262" y="108021"/>
                      <a:pt x="-3088" y="128976"/>
                      <a:pt x="1357" y="158186"/>
                    </a:cubicBezTo>
                    <a:cubicBezTo>
                      <a:pt x="5802" y="187396"/>
                      <a:pt x="20407" y="212161"/>
                      <a:pt x="43267" y="231211"/>
                    </a:cubicBezTo>
                    <a:cubicBezTo>
                      <a:pt x="66127" y="250261"/>
                      <a:pt x="84542" y="245816"/>
                      <a:pt x="115657" y="252166"/>
                    </a:cubicBezTo>
                    <a:cubicBezTo>
                      <a:pt x="146772" y="258516"/>
                      <a:pt x="168362" y="260421"/>
                      <a:pt x="199477" y="262326"/>
                    </a:cubicBezTo>
                    <a:cubicBezTo>
                      <a:pt x="230592" y="264231"/>
                      <a:pt x="241387" y="262326"/>
                      <a:pt x="272502" y="262326"/>
                    </a:cubicBezTo>
                    <a:cubicBezTo>
                      <a:pt x="303617" y="262326"/>
                      <a:pt x="320127" y="262326"/>
                      <a:pt x="355687" y="262326"/>
                    </a:cubicBezTo>
                    <a:cubicBezTo>
                      <a:pt x="391247" y="262326"/>
                      <a:pt x="416012" y="260421"/>
                      <a:pt x="449667" y="262326"/>
                    </a:cubicBezTo>
                    <a:cubicBezTo>
                      <a:pt x="483322" y="264231"/>
                      <a:pt x="489037" y="271216"/>
                      <a:pt x="522692" y="273121"/>
                    </a:cubicBezTo>
                    <a:cubicBezTo>
                      <a:pt x="556347" y="275026"/>
                      <a:pt x="583017" y="273121"/>
                      <a:pt x="616672" y="273121"/>
                    </a:cubicBezTo>
                    <a:cubicBezTo>
                      <a:pt x="650327" y="273121"/>
                      <a:pt x="660487" y="273121"/>
                      <a:pt x="689697" y="273121"/>
                    </a:cubicBezTo>
                    <a:cubicBezTo>
                      <a:pt x="718907" y="273121"/>
                      <a:pt x="731607" y="273121"/>
                      <a:pt x="762722" y="273121"/>
                    </a:cubicBezTo>
                    <a:cubicBezTo>
                      <a:pt x="793837" y="273121"/>
                      <a:pt x="812252" y="271216"/>
                      <a:pt x="845907" y="273121"/>
                    </a:cubicBezTo>
                    <a:cubicBezTo>
                      <a:pt x="879562" y="275026"/>
                      <a:pt x="898612" y="278836"/>
                      <a:pt x="929727" y="283281"/>
                    </a:cubicBezTo>
                    <a:cubicBezTo>
                      <a:pt x="960842" y="287726"/>
                      <a:pt x="967192" y="287726"/>
                      <a:pt x="1002752" y="294076"/>
                    </a:cubicBezTo>
                    <a:cubicBezTo>
                      <a:pt x="1038312" y="300426"/>
                      <a:pt x="1071332" y="308046"/>
                      <a:pt x="1106892" y="314396"/>
                    </a:cubicBezTo>
                    <a:cubicBezTo>
                      <a:pt x="1142452" y="320746"/>
                      <a:pt x="1148802" y="323286"/>
                      <a:pt x="1179917" y="325191"/>
                    </a:cubicBezTo>
                    <a:cubicBezTo>
                      <a:pt x="1211032" y="327096"/>
                      <a:pt x="1227542" y="323286"/>
                      <a:pt x="1263102" y="325191"/>
                    </a:cubicBezTo>
                    <a:cubicBezTo>
                      <a:pt x="1298662" y="327096"/>
                      <a:pt x="1311362" y="330906"/>
                      <a:pt x="1357082" y="335351"/>
                    </a:cubicBezTo>
                    <a:cubicBezTo>
                      <a:pt x="1402802" y="339796"/>
                      <a:pt x="1446617" y="344241"/>
                      <a:pt x="1492337" y="346146"/>
                    </a:cubicBezTo>
                    <a:cubicBezTo>
                      <a:pt x="1538057" y="348051"/>
                      <a:pt x="1550757" y="344241"/>
                      <a:pt x="1586317" y="346146"/>
                    </a:cubicBezTo>
                    <a:cubicBezTo>
                      <a:pt x="1621877" y="348051"/>
                      <a:pt x="1639022" y="351861"/>
                      <a:pt x="1670137" y="356306"/>
                    </a:cubicBezTo>
                    <a:cubicBezTo>
                      <a:pt x="1701252" y="360751"/>
                      <a:pt x="1710142" y="365196"/>
                      <a:pt x="1743162" y="367101"/>
                    </a:cubicBezTo>
                    <a:cubicBezTo>
                      <a:pt x="1776182" y="369006"/>
                      <a:pt x="1803487" y="367101"/>
                      <a:pt x="1836507" y="367101"/>
                    </a:cubicBezTo>
                    <a:cubicBezTo>
                      <a:pt x="1869527" y="367101"/>
                      <a:pt x="1873972" y="367101"/>
                      <a:pt x="1909532" y="367101"/>
                    </a:cubicBezTo>
                    <a:cubicBezTo>
                      <a:pt x="1945092" y="367101"/>
                      <a:pt x="1974302" y="367101"/>
                      <a:pt x="2014307" y="367101"/>
                    </a:cubicBezTo>
                    <a:cubicBezTo>
                      <a:pt x="2054312" y="367101"/>
                      <a:pt x="2068917" y="367101"/>
                      <a:pt x="2108287" y="367101"/>
                    </a:cubicBezTo>
                    <a:cubicBezTo>
                      <a:pt x="2147657" y="367101"/>
                      <a:pt x="2173057" y="369006"/>
                      <a:pt x="2212427" y="367101"/>
                    </a:cubicBezTo>
                    <a:cubicBezTo>
                      <a:pt x="2251797" y="365196"/>
                      <a:pt x="2272752" y="358211"/>
                      <a:pt x="2306407" y="356306"/>
                    </a:cubicBezTo>
                    <a:cubicBezTo>
                      <a:pt x="2340062" y="354401"/>
                      <a:pt x="2350222" y="356306"/>
                      <a:pt x="2379432" y="356306"/>
                    </a:cubicBezTo>
                    <a:cubicBezTo>
                      <a:pt x="2408642" y="356306"/>
                      <a:pt x="2423247" y="356306"/>
                      <a:pt x="2452457" y="356306"/>
                    </a:cubicBezTo>
                    <a:cubicBezTo>
                      <a:pt x="2481667" y="356306"/>
                      <a:pt x="2493732" y="356306"/>
                      <a:pt x="2524847" y="356306"/>
                    </a:cubicBezTo>
                    <a:cubicBezTo>
                      <a:pt x="2555962" y="356306"/>
                      <a:pt x="2577552" y="358211"/>
                      <a:pt x="2608667" y="356306"/>
                    </a:cubicBezTo>
                    <a:cubicBezTo>
                      <a:pt x="2639782" y="354401"/>
                      <a:pt x="2652482" y="348051"/>
                      <a:pt x="2681692" y="346146"/>
                    </a:cubicBezTo>
                    <a:cubicBezTo>
                      <a:pt x="2710902" y="344241"/>
                      <a:pt x="2721062" y="346146"/>
                      <a:pt x="2754717" y="346146"/>
                    </a:cubicBezTo>
                    <a:cubicBezTo>
                      <a:pt x="2788372" y="346146"/>
                      <a:pt x="2815042" y="346146"/>
                      <a:pt x="2848697" y="346146"/>
                    </a:cubicBezTo>
                    <a:cubicBezTo>
                      <a:pt x="2882352" y="346146"/>
                      <a:pt x="2892512" y="348051"/>
                      <a:pt x="2921722" y="346146"/>
                    </a:cubicBezTo>
                    <a:cubicBezTo>
                      <a:pt x="2950932" y="344241"/>
                      <a:pt x="2965537" y="345511"/>
                      <a:pt x="2994747" y="335351"/>
                    </a:cubicBezTo>
                    <a:cubicBezTo>
                      <a:pt x="3023957" y="325191"/>
                      <a:pt x="3036657" y="308681"/>
                      <a:pt x="3067772" y="294076"/>
                    </a:cubicBezTo>
                    <a:cubicBezTo>
                      <a:pt x="3098887" y="279471"/>
                      <a:pt x="3119842" y="276931"/>
                      <a:pt x="3150957" y="262326"/>
                    </a:cubicBezTo>
                    <a:cubicBezTo>
                      <a:pt x="3182072" y="247721"/>
                      <a:pt x="3192867" y="235656"/>
                      <a:pt x="3223982" y="221051"/>
                    </a:cubicBezTo>
                    <a:cubicBezTo>
                      <a:pt x="3255097" y="206446"/>
                      <a:pt x="3273512" y="199461"/>
                      <a:pt x="3307167" y="189301"/>
                    </a:cubicBezTo>
                    <a:cubicBezTo>
                      <a:pt x="3340822" y="179141"/>
                      <a:pt x="3359872" y="175331"/>
                      <a:pt x="3390987" y="168981"/>
                    </a:cubicBezTo>
                    <a:cubicBezTo>
                      <a:pt x="3422102" y="162631"/>
                      <a:pt x="3436707" y="174696"/>
                      <a:pt x="3464012" y="158186"/>
                    </a:cubicBezTo>
                    <a:cubicBezTo>
                      <a:pt x="3491317" y="141676"/>
                      <a:pt x="3495127" y="101671"/>
                      <a:pt x="3526242" y="85161"/>
                    </a:cubicBezTo>
                    <a:cubicBezTo>
                      <a:pt x="3557357" y="68651"/>
                      <a:pt x="3592917" y="62301"/>
                      <a:pt x="3620222" y="75001"/>
                    </a:cubicBezTo>
                    <a:cubicBezTo>
                      <a:pt x="3647527" y="87701"/>
                      <a:pt x="3653877" y="118816"/>
                      <a:pt x="3662132" y="148026"/>
                    </a:cubicBezTo>
                    <a:cubicBezTo>
                      <a:pt x="3670387" y="177236"/>
                      <a:pt x="3668482" y="221051"/>
                      <a:pt x="3662132" y="221051"/>
                    </a:cubicBezTo>
                    <a:cubicBezTo>
                      <a:pt x="3655782" y="221051"/>
                      <a:pt x="3636732" y="177236"/>
                      <a:pt x="3630382" y="148026"/>
                    </a:cubicBezTo>
                    <a:cubicBezTo>
                      <a:pt x="3624032" y="118816"/>
                      <a:pt x="3644987" y="95956"/>
                      <a:pt x="3630382" y="75001"/>
                    </a:cubicBezTo>
                    <a:cubicBezTo>
                      <a:pt x="3615777" y="54046"/>
                      <a:pt x="3575772" y="47696"/>
                      <a:pt x="3557357" y="43251"/>
                    </a:cubicBezTo>
                    <a:cubicBezTo>
                      <a:pt x="3538942" y="38806"/>
                      <a:pt x="3557992" y="52141"/>
                      <a:pt x="3537037" y="540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" name="任意多边形 2"/>
            <p:cNvSpPr/>
            <p:nvPr/>
          </p:nvSpPr>
          <p:spPr>
            <a:xfrm>
              <a:off x="5808" y="3386"/>
              <a:ext cx="4063" cy="3412"/>
            </a:xfrm>
            <a:custGeom>
              <a:avLst/>
              <a:gdLst>
                <a:gd name="connisteX0" fmla="*/ 86285 w 2580141"/>
                <a:gd name="connsiteY0" fmla="*/ 188806 h 2166337"/>
                <a:gd name="connisteX1" fmla="*/ 13260 w 2580141"/>
                <a:gd name="connsiteY1" fmla="*/ 251036 h 2166337"/>
                <a:gd name="connisteX2" fmla="*/ 3100 w 2580141"/>
                <a:gd name="connsiteY2" fmla="*/ 324061 h 2166337"/>
                <a:gd name="connisteX3" fmla="*/ 34215 w 2580141"/>
                <a:gd name="connsiteY3" fmla="*/ 397086 h 2166337"/>
                <a:gd name="connisteX4" fmla="*/ 107240 w 2580141"/>
                <a:gd name="connsiteY4" fmla="*/ 470111 h 2166337"/>
                <a:gd name="connisteX5" fmla="*/ 180265 w 2580141"/>
                <a:gd name="connsiteY5" fmla="*/ 491066 h 2166337"/>
                <a:gd name="connisteX6" fmla="*/ 253290 w 2580141"/>
                <a:gd name="connsiteY6" fmla="*/ 501226 h 2166337"/>
                <a:gd name="connisteX7" fmla="*/ 326315 w 2580141"/>
                <a:gd name="connsiteY7" fmla="*/ 501226 h 2166337"/>
                <a:gd name="connisteX8" fmla="*/ 420295 w 2580141"/>
                <a:gd name="connsiteY8" fmla="*/ 501226 h 2166337"/>
                <a:gd name="connisteX9" fmla="*/ 503480 w 2580141"/>
                <a:gd name="connsiteY9" fmla="*/ 501226 h 2166337"/>
                <a:gd name="connisteX10" fmla="*/ 576505 w 2580141"/>
                <a:gd name="connsiteY10" fmla="*/ 501226 h 2166337"/>
                <a:gd name="connisteX11" fmla="*/ 649530 w 2580141"/>
                <a:gd name="connsiteY11" fmla="*/ 512021 h 2166337"/>
                <a:gd name="connisteX12" fmla="*/ 722555 w 2580141"/>
                <a:gd name="connsiteY12" fmla="*/ 512021 h 2166337"/>
                <a:gd name="connisteX13" fmla="*/ 806375 w 2580141"/>
                <a:gd name="connsiteY13" fmla="*/ 532976 h 2166337"/>
                <a:gd name="connisteX14" fmla="*/ 879400 w 2580141"/>
                <a:gd name="connsiteY14" fmla="*/ 553296 h 2166337"/>
                <a:gd name="connisteX15" fmla="*/ 952425 w 2580141"/>
                <a:gd name="connsiteY15" fmla="*/ 564091 h 2166337"/>
                <a:gd name="connisteX16" fmla="*/ 1025450 w 2580141"/>
                <a:gd name="connsiteY16" fmla="*/ 574251 h 2166337"/>
                <a:gd name="connisteX17" fmla="*/ 1139750 w 2580141"/>
                <a:gd name="connsiteY17" fmla="*/ 595206 h 2166337"/>
                <a:gd name="connisteX18" fmla="*/ 1223570 w 2580141"/>
                <a:gd name="connsiteY18" fmla="*/ 616161 h 2166337"/>
                <a:gd name="connisteX19" fmla="*/ 1316915 w 2580141"/>
                <a:gd name="connsiteY19" fmla="*/ 626321 h 2166337"/>
                <a:gd name="connisteX20" fmla="*/ 1389940 w 2580141"/>
                <a:gd name="connsiteY20" fmla="*/ 637116 h 2166337"/>
                <a:gd name="connisteX21" fmla="*/ 1462965 w 2580141"/>
                <a:gd name="connsiteY21" fmla="*/ 647276 h 2166337"/>
                <a:gd name="connisteX22" fmla="*/ 1535990 w 2580141"/>
                <a:gd name="connsiteY22" fmla="*/ 679026 h 2166337"/>
                <a:gd name="connisteX23" fmla="*/ 1609015 w 2580141"/>
                <a:gd name="connsiteY23" fmla="*/ 689186 h 2166337"/>
                <a:gd name="connisteX24" fmla="*/ 1682040 w 2580141"/>
                <a:gd name="connsiteY24" fmla="*/ 720301 h 2166337"/>
                <a:gd name="connisteX25" fmla="*/ 1755065 w 2580141"/>
                <a:gd name="connsiteY25" fmla="*/ 731096 h 2166337"/>
                <a:gd name="connisteX26" fmla="*/ 1838885 w 2580141"/>
                <a:gd name="connsiteY26" fmla="*/ 762211 h 2166337"/>
                <a:gd name="connisteX27" fmla="*/ 1932865 w 2580141"/>
                <a:gd name="connsiteY27" fmla="*/ 783166 h 2166337"/>
                <a:gd name="connisteX28" fmla="*/ 2016050 w 2580141"/>
                <a:gd name="connsiteY28" fmla="*/ 814281 h 2166337"/>
                <a:gd name="connisteX29" fmla="*/ 2099235 w 2580141"/>
                <a:gd name="connsiteY29" fmla="*/ 835236 h 2166337"/>
                <a:gd name="connisteX30" fmla="*/ 2172260 w 2580141"/>
                <a:gd name="connsiteY30" fmla="*/ 866351 h 2166337"/>
                <a:gd name="connisteX31" fmla="*/ 2245285 w 2580141"/>
                <a:gd name="connsiteY31" fmla="*/ 929216 h 2166337"/>
                <a:gd name="connisteX32" fmla="*/ 2277035 w 2580141"/>
                <a:gd name="connsiteY32" fmla="*/ 1012401 h 2166337"/>
                <a:gd name="connisteX33" fmla="*/ 2277035 w 2580141"/>
                <a:gd name="connsiteY33" fmla="*/ 1096221 h 2166337"/>
                <a:gd name="connisteX34" fmla="*/ 2266240 w 2580141"/>
                <a:gd name="connsiteY34" fmla="*/ 1169246 h 2166337"/>
                <a:gd name="connisteX35" fmla="*/ 2235125 w 2580141"/>
                <a:gd name="connsiteY35" fmla="*/ 1252431 h 2166337"/>
                <a:gd name="connisteX36" fmla="*/ 2172260 w 2580141"/>
                <a:gd name="connsiteY36" fmla="*/ 1325456 h 2166337"/>
                <a:gd name="connisteX37" fmla="*/ 2089075 w 2580141"/>
                <a:gd name="connsiteY37" fmla="*/ 1377526 h 2166337"/>
                <a:gd name="connisteX38" fmla="*/ 2016050 w 2580141"/>
                <a:gd name="connsiteY38" fmla="*/ 1408641 h 2166337"/>
                <a:gd name="connisteX39" fmla="*/ 1943025 w 2580141"/>
                <a:gd name="connsiteY39" fmla="*/ 1450551 h 2166337"/>
                <a:gd name="connisteX40" fmla="*/ 1870000 w 2580141"/>
                <a:gd name="connsiteY40" fmla="*/ 1481666 h 2166337"/>
                <a:gd name="connisteX41" fmla="*/ 1786815 w 2580141"/>
                <a:gd name="connsiteY41" fmla="*/ 1513416 h 2166337"/>
                <a:gd name="connisteX42" fmla="*/ 1702995 w 2580141"/>
                <a:gd name="connsiteY42" fmla="*/ 1544531 h 2166337"/>
                <a:gd name="connisteX43" fmla="*/ 1629970 w 2580141"/>
                <a:gd name="connsiteY43" fmla="*/ 1565486 h 2166337"/>
                <a:gd name="connisteX44" fmla="*/ 1556945 w 2580141"/>
                <a:gd name="connsiteY44" fmla="*/ 1585806 h 2166337"/>
                <a:gd name="connisteX45" fmla="*/ 1473760 w 2580141"/>
                <a:gd name="connsiteY45" fmla="*/ 1638511 h 2166337"/>
                <a:gd name="connisteX46" fmla="*/ 1400735 w 2580141"/>
                <a:gd name="connsiteY46" fmla="*/ 1690581 h 2166337"/>
                <a:gd name="connisteX47" fmla="*/ 1327710 w 2580141"/>
                <a:gd name="connsiteY47" fmla="*/ 1731856 h 2166337"/>
                <a:gd name="connisteX48" fmla="*/ 1264845 w 2580141"/>
                <a:gd name="connsiteY48" fmla="*/ 1804881 h 2166337"/>
                <a:gd name="connisteX49" fmla="*/ 1254685 w 2580141"/>
                <a:gd name="connsiteY49" fmla="*/ 1877906 h 2166337"/>
                <a:gd name="connisteX50" fmla="*/ 1254685 w 2580141"/>
                <a:gd name="connsiteY50" fmla="*/ 1961726 h 2166337"/>
                <a:gd name="connisteX51" fmla="*/ 1254685 w 2580141"/>
                <a:gd name="connsiteY51" fmla="*/ 2034751 h 2166337"/>
                <a:gd name="connisteX52" fmla="*/ 1337870 w 2580141"/>
                <a:gd name="connsiteY52" fmla="*/ 2086821 h 2166337"/>
                <a:gd name="connisteX53" fmla="*/ 1410895 w 2580141"/>
                <a:gd name="connsiteY53" fmla="*/ 2107776 h 2166337"/>
                <a:gd name="connisteX54" fmla="*/ 1494715 w 2580141"/>
                <a:gd name="connsiteY54" fmla="*/ 2138891 h 2166337"/>
                <a:gd name="connisteX55" fmla="*/ 1567740 w 2580141"/>
                <a:gd name="connsiteY55" fmla="*/ 2138891 h 2166337"/>
                <a:gd name="connisteX56" fmla="*/ 1713790 w 2580141"/>
                <a:gd name="connsiteY56" fmla="*/ 2149051 h 2166337"/>
                <a:gd name="connisteX57" fmla="*/ 1828090 w 2580141"/>
                <a:gd name="connsiteY57" fmla="*/ 2159846 h 2166337"/>
                <a:gd name="connisteX58" fmla="*/ 1932865 w 2580141"/>
                <a:gd name="connsiteY58" fmla="*/ 2159846 h 2166337"/>
                <a:gd name="connisteX59" fmla="*/ 2026210 w 2580141"/>
                <a:gd name="connsiteY59" fmla="*/ 2159846 h 2166337"/>
                <a:gd name="connisteX60" fmla="*/ 2151305 w 2580141"/>
                <a:gd name="connsiteY60" fmla="*/ 2159846 h 2166337"/>
                <a:gd name="connisteX61" fmla="*/ 2224330 w 2580141"/>
                <a:gd name="connsiteY61" fmla="*/ 2159846 h 2166337"/>
                <a:gd name="connisteX62" fmla="*/ 2256080 w 2580141"/>
                <a:gd name="connsiteY62" fmla="*/ 2086821 h 2166337"/>
                <a:gd name="connisteX63" fmla="*/ 2266240 w 2580141"/>
                <a:gd name="connsiteY63" fmla="*/ 2013796 h 2166337"/>
                <a:gd name="connisteX64" fmla="*/ 2277035 w 2580141"/>
                <a:gd name="connsiteY64" fmla="*/ 1929976 h 2166337"/>
                <a:gd name="connisteX65" fmla="*/ 2297355 w 2580141"/>
                <a:gd name="connsiteY65" fmla="*/ 1857586 h 2166337"/>
                <a:gd name="connisteX66" fmla="*/ 2318310 w 2580141"/>
                <a:gd name="connsiteY66" fmla="*/ 1784561 h 2166337"/>
                <a:gd name="connisteX67" fmla="*/ 2350060 w 2580141"/>
                <a:gd name="connsiteY67" fmla="*/ 1690581 h 2166337"/>
                <a:gd name="connisteX68" fmla="*/ 2381175 w 2580141"/>
                <a:gd name="connsiteY68" fmla="*/ 1617556 h 2166337"/>
                <a:gd name="connisteX69" fmla="*/ 2422450 w 2580141"/>
                <a:gd name="connsiteY69" fmla="*/ 1523576 h 2166337"/>
                <a:gd name="connisteX70" fmla="*/ 2464360 w 2580141"/>
                <a:gd name="connsiteY70" fmla="*/ 1429596 h 2166337"/>
                <a:gd name="connisteX71" fmla="*/ 2495475 w 2580141"/>
                <a:gd name="connsiteY71" fmla="*/ 1356571 h 2166337"/>
                <a:gd name="connisteX72" fmla="*/ 2527225 w 2580141"/>
                <a:gd name="connsiteY72" fmla="*/ 1273386 h 2166337"/>
                <a:gd name="connisteX73" fmla="*/ 2548180 w 2580141"/>
                <a:gd name="connsiteY73" fmla="*/ 1189566 h 2166337"/>
                <a:gd name="connisteX74" fmla="*/ 2568500 w 2580141"/>
                <a:gd name="connsiteY74" fmla="*/ 1116541 h 2166337"/>
                <a:gd name="connisteX75" fmla="*/ 2579295 w 2580141"/>
                <a:gd name="connsiteY75" fmla="*/ 1043516 h 2166337"/>
                <a:gd name="connisteX76" fmla="*/ 2579295 w 2580141"/>
                <a:gd name="connsiteY76" fmla="*/ 970491 h 2166337"/>
                <a:gd name="connisteX77" fmla="*/ 2579295 w 2580141"/>
                <a:gd name="connsiteY77" fmla="*/ 877146 h 2166337"/>
                <a:gd name="connisteX78" fmla="*/ 2579295 w 2580141"/>
                <a:gd name="connsiteY78" fmla="*/ 793326 h 2166337"/>
                <a:gd name="connisteX79" fmla="*/ 2579295 w 2580141"/>
                <a:gd name="connsiteY79" fmla="*/ 710141 h 2166337"/>
                <a:gd name="connisteX80" fmla="*/ 2579295 w 2580141"/>
                <a:gd name="connsiteY80" fmla="*/ 616161 h 2166337"/>
                <a:gd name="connisteX81" fmla="*/ 2568500 w 2580141"/>
                <a:gd name="connsiteY81" fmla="*/ 532976 h 2166337"/>
                <a:gd name="connisteX82" fmla="*/ 2537385 w 2580141"/>
                <a:gd name="connsiteY82" fmla="*/ 459951 h 2166337"/>
                <a:gd name="connisteX83" fmla="*/ 2506270 w 2580141"/>
                <a:gd name="connsiteY83" fmla="*/ 386926 h 2166337"/>
                <a:gd name="connisteX84" fmla="*/ 2454200 w 2580141"/>
                <a:gd name="connsiteY84" fmla="*/ 303106 h 2166337"/>
                <a:gd name="connisteX85" fmla="*/ 2412290 w 2580141"/>
                <a:gd name="connsiteY85" fmla="*/ 219921 h 2166337"/>
                <a:gd name="connisteX86" fmla="*/ 2339265 w 2580141"/>
                <a:gd name="connsiteY86" fmla="*/ 146896 h 2166337"/>
                <a:gd name="connisteX87" fmla="*/ 2266240 w 2580141"/>
                <a:gd name="connsiteY87" fmla="*/ 84031 h 2166337"/>
                <a:gd name="connisteX88" fmla="*/ 2183055 w 2580141"/>
                <a:gd name="connsiteY88" fmla="*/ 52916 h 2166337"/>
                <a:gd name="connisteX89" fmla="*/ 2110030 w 2580141"/>
                <a:gd name="connsiteY89" fmla="*/ 31961 h 2166337"/>
                <a:gd name="connisteX90" fmla="*/ 2037005 w 2580141"/>
                <a:gd name="connsiteY90" fmla="*/ 11006 h 2166337"/>
                <a:gd name="connisteX91" fmla="*/ 1943025 w 2580141"/>
                <a:gd name="connsiteY91" fmla="*/ 846 h 2166337"/>
                <a:gd name="connisteX92" fmla="*/ 1859840 w 2580141"/>
                <a:gd name="connsiteY92" fmla="*/ 846 h 2166337"/>
                <a:gd name="connisteX93" fmla="*/ 1765860 w 2580141"/>
                <a:gd name="connsiteY93" fmla="*/ 846 h 2166337"/>
                <a:gd name="connisteX94" fmla="*/ 1682040 w 2580141"/>
                <a:gd name="connsiteY94" fmla="*/ 846 h 2166337"/>
                <a:gd name="connisteX95" fmla="*/ 1598855 w 2580141"/>
                <a:gd name="connsiteY95" fmla="*/ 846 h 2166337"/>
                <a:gd name="connisteX96" fmla="*/ 1525830 w 2580141"/>
                <a:gd name="connsiteY96" fmla="*/ 846 h 2166337"/>
                <a:gd name="connisteX97" fmla="*/ 1452805 w 2580141"/>
                <a:gd name="connsiteY97" fmla="*/ 846 h 2166337"/>
                <a:gd name="connisteX98" fmla="*/ 1379780 w 2580141"/>
                <a:gd name="connsiteY98" fmla="*/ 846 h 2166337"/>
                <a:gd name="connisteX99" fmla="*/ 1285800 w 2580141"/>
                <a:gd name="connsiteY99" fmla="*/ 846 h 2166337"/>
                <a:gd name="connisteX100" fmla="*/ 1212775 w 2580141"/>
                <a:gd name="connsiteY100" fmla="*/ 846 h 2166337"/>
                <a:gd name="connisteX101" fmla="*/ 1129590 w 2580141"/>
                <a:gd name="connsiteY101" fmla="*/ 846 h 2166337"/>
                <a:gd name="connisteX102" fmla="*/ 1035610 w 2580141"/>
                <a:gd name="connsiteY102" fmla="*/ 846 h 2166337"/>
                <a:gd name="connisteX103" fmla="*/ 962585 w 2580141"/>
                <a:gd name="connsiteY103" fmla="*/ 846 h 2166337"/>
                <a:gd name="connisteX104" fmla="*/ 879400 w 2580141"/>
                <a:gd name="connsiteY104" fmla="*/ 846 h 2166337"/>
                <a:gd name="connisteX105" fmla="*/ 806375 w 2580141"/>
                <a:gd name="connsiteY105" fmla="*/ 846 h 2166337"/>
                <a:gd name="connisteX106" fmla="*/ 733350 w 2580141"/>
                <a:gd name="connsiteY106" fmla="*/ 846 h 2166337"/>
                <a:gd name="connisteX107" fmla="*/ 660325 w 2580141"/>
                <a:gd name="connsiteY107" fmla="*/ 11006 h 2166337"/>
                <a:gd name="connisteX108" fmla="*/ 587300 w 2580141"/>
                <a:gd name="connsiteY108" fmla="*/ 31961 h 2166337"/>
                <a:gd name="connisteX109" fmla="*/ 493320 w 2580141"/>
                <a:gd name="connsiteY109" fmla="*/ 42756 h 2166337"/>
                <a:gd name="connisteX110" fmla="*/ 410135 w 2580141"/>
                <a:gd name="connsiteY110" fmla="*/ 52916 h 2166337"/>
                <a:gd name="connisteX111" fmla="*/ 337110 w 2580141"/>
                <a:gd name="connsiteY111" fmla="*/ 73871 h 2166337"/>
                <a:gd name="connisteX112" fmla="*/ 264085 w 2580141"/>
                <a:gd name="connsiteY112" fmla="*/ 94826 h 2166337"/>
                <a:gd name="connisteX113" fmla="*/ 191060 w 2580141"/>
                <a:gd name="connsiteY113" fmla="*/ 115781 h 2166337"/>
                <a:gd name="connisteX114" fmla="*/ 118035 w 2580141"/>
                <a:gd name="connsiteY114" fmla="*/ 167851 h 2166337"/>
                <a:gd name="connisteX115" fmla="*/ 45010 w 2580141"/>
                <a:gd name="connsiteY115" fmla="*/ 209126 h 216633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  <a:cxn ang="0">
                  <a:pos x="connisteX72" y="connsiteY72"/>
                </a:cxn>
                <a:cxn ang="0">
                  <a:pos x="connisteX73" y="connsiteY73"/>
                </a:cxn>
                <a:cxn ang="0">
                  <a:pos x="connisteX74" y="connsiteY74"/>
                </a:cxn>
                <a:cxn ang="0">
                  <a:pos x="connisteX75" y="connsiteY75"/>
                </a:cxn>
                <a:cxn ang="0">
                  <a:pos x="connisteX76" y="connsiteY76"/>
                </a:cxn>
                <a:cxn ang="0">
                  <a:pos x="connisteX77" y="connsiteY77"/>
                </a:cxn>
                <a:cxn ang="0">
                  <a:pos x="connisteX78" y="connsiteY78"/>
                </a:cxn>
                <a:cxn ang="0">
                  <a:pos x="connisteX79" y="connsiteY79"/>
                </a:cxn>
                <a:cxn ang="0">
                  <a:pos x="connisteX80" y="connsiteY80"/>
                </a:cxn>
                <a:cxn ang="0">
                  <a:pos x="connisteX81" y="connsiteY81"/>
                </a:cxn>
                <a:cxn ang="0">
                  <a:pos x="connisteX82" y="connsiteY82"/>
                </a:cxn>
                <a:cxn ang="0">
                  <a:pos x="connisteX83" y="connsiteY83"/>
                </a:cxn>
                <a:cxn ang="0">
                  <a:pos x="connisteX84" y="connsiteY84"/>
                </a:cxn>
                <a:cxn ang="0">
                  <a:pos x="connisteX85" y="connsiteY85"/>
                </a:cxn>
                <a:cxn ang="0">
                  <a:pos x="connisteX86" y="connsiteY86"/>
                </a:cxn>
                <a:cxn ang="0">
                  <a:pos x="connisteX87" y="connsiteY87"/>
                </a:cxn>
                <a:cxn ang="0">
                  <a:pos x="connisteX88" y="connsiteY88"/>
                </a:cxn>
                <a:cxn ang="0">
                  <a:pos x="connisteX89" y="connsiteY89"/>
                </a:cxn>
                <a:cxn ang="0">
                  <a:pos x="connisteX90" y="connsiteY90"/>
                </a:cxn>
                <a:cxn ang="0">
                  <a:pos x="connisteX91" y="connsiteY91"/>
                </a:cxn>
                <a:cxn ang="0">
                  <a:pos x="connisteX92" y="connsiteY92"/>
                </a:cxn>
                <a:cxn ang="0">
                  <a:pos x="connisteX93" y="connsiteY93"/>
                </a:cxn>
                <a:cxn ang="0">
                  <a:pos x="connisteX94" y="connsiteY94"/>
                </a:cxn>
                <a:cxn ang="0">
                  <a:pos x="connisteX95" y="connsiteY95"/>
                </a:cxn>
                <a:cxn ang="0">
                  <a:pos x="connisteX96" y="connsiteY96"/>
                </a:cxn>
                <a:cxn ang="0">
                  <a:pos x="connisteX97" y="connsiteY97"/>
                </a:cxn>
                <a:cxn ang="0">
                  <a:pos x="connisteX98" y="connsiteY98"/>
                </a:cxn>
                <a:cxn ang="0">
                  <a:pos x="connisteX99" y="connsiteY99"/>
                </a:cxn>
                <a:cxn ang="0">
                  <a:pos x="connisteX100" y="connsiteY100"/>
                </a:cxn>
                <a:cxn ang="0">
                  <a:pos x="connisteX101" y="connsiteY101"/>
                </a:cxn>
                <a:cxn ang="0">
                  <a:pos x="connisteX102" y="connsiteY102"/>
                </a:cxn>
                <a:cxn ang="0">
                  <a:pos x="connisteX103" y="connsiteY103"/>
                </a:cxn>
                <a:cxn ang="0">
                  <a:pos x="connisteX104" y="connsiteY104"/>
                </a:cxn>
                <a:cxn ang="0">
                  <a:pos x="connisteX105" y="connsiteY105"/>
                </a:cxn>
                <a:cxn ang="0">
                  <a:pos x="connisteX106" y="connsiteY106"/>
                </a:cxn>
                <a:cxn ang="0">
                  <a:pos x="connisteX107" y="connsiteY107"/>
                </a:cxn>
                <a:cxn ang="0">
                  <a:pos x="connisteX108" y="connsiteY108"/>
                </a:cxn>
                <a:cxn ang="0">
                  <a:pos x="connisteX109" y="connsiteY109"/>
                </a:cxn>
                <a:cxn ang="0">
                  <a:pos x="connisteX110" y="connsiteY110"/>
                </a:cxn>
                <a:cxn ang="0">
                  <a:pos x="connisteX111" y="connsiteY111"/>
                </a:cxn>
                <a:cxn ang="0">
                  <a:pos x="connisteX112" y="connsiteY112"/>
                </a:cxn>
                <a:cxn ang="0">
                  <a:pos x="connisteX113" y="connsiteY113"/>
                </a:cxn>
                <a:cxn ang="0">
                  <a:pos x="connisteX114" y="connsiteY114"/>
                </a:cxn>
                <a:cxn ang="0">
                  <a:pos x="connisteX115" y="connsiteY115"/>
                </a:cxn>
              </a:cxnLst>
              <a:rect l="l" t="t" r="r" b="b"/>
              <a:pathLst>
                <a:path w="2580142" h="2166338">
                  <a:moveTo>
                    <a:pt x="86285" y="188807"/>
                  </a:moveTo>
                  <a:cubicBezTo>
                    <a:pt x="71680" y="199602"/>
                    <a:pt x="29770" y="223732"/>
                    <a:pt x="13260" y="251037"/>
                  </a:cubicBezTo>
                  <a:cubicBezTo>
                    <a:pt x="-3250" y="278342"/>
                    <a:pt x="-1345" y="294852"/>
                    <a:pt x="3100" y="324062"/>
                  </a:cubicBezTo>
                  <a:cubicBezTo>
                    <a:pt x="7545" y="353272"/>
                    <a:pt x="13260" y="367877"/>
                    <a:pt x="34215" y="397087"/>
                  </a:cubicBezTo>
                  <a:cubicBezTo>
                    <a:pt x="55170" y="426297"/>
                    <a:pt x="78030" y="451062"/>
                    <a:pt x="107240" y="470112"/>
                  </a:cubicBezTo>
                  <a:cubicBezTo>
                    <a:pt x="136450" y="489162"/>
                    <a:pt x="151055" y="484717"/>
                    <a:pt x="180265" y="491067"/>
                  </a:cubicBezTo>
                  <a:cubicBezTo>
                    <a:pt x="209475" y="497417"/>
                    <a:pt x="224080" y="499322"/>
                    <a:pt x="253290" y="501227"/>
                  </a:cubicBezTo>
                  <a:cubicBezTo>
                    <a:pt x="282500" y="503132"/>
                    <a:pt x="292660" y="501227"/>
                    <a:pt x="326315" y="501227"/>
                  </a:cubicBezTo>
                  <a:cubicBezTo>
                    <a:pt x="359970" y="501227"/>
                    <a:pt x="384735" y="501227"/>
                    <a:pt x="420295" y="501227"/>
                  </a:cubicBezTo>
                  <a:cubicBezTo>
                    <a:pt x="455855" y="501227"/>
                    <a:pt x="472365" y="501227"/>
                    <a:pt x="503480" y="501227"/>
                  </a:cubicBezTo>
                  <a:cubicBezTo>
                    <a:pt x="534595" y="501227"/>
                    <a:pt x="547295" y="499322"/>
                    <a:pt x="576505" y="501227"/>
                  </a:cubicBezTo>
                  <a:cubicBezTo>
                    <a:pt x="605715" y="503132"/>
                    <a:pt x="620320" y="510117"/>
                    <a:pt x="649530" y="512022"/>
                  </a:cubicBezTo>
                  <a:cubicBezTo>
                    <a:pt x="678740" y="513927"/>
                    <a:pt x="691440" y="507577"/>
                    <a:pt x="722555" y="512022"/>
                  </a:cubicBezTo>
                  <a:cubicBezTo>
                    <a:pt x="753670" y="516467"/>
                    <a:pt x="775260" y="524722"/>
                    <a:pt x="806375" y="532977"/>
                  </a:cubicBezTo>
                  <a:cubicBezTo>
                    <a:pt x="837490" y="541232"/>
                    <a:pt x="850190" y="546947"/>
                    <a:pt x="879400" y="553297"/>
                  </a:cubicBezTo>
                  <a:cubicBezTo>
                    <a:pt x="908610" y="559647"/>
                    <a:pt x="923215" y="559647"/>
                    <a:pt x="952425" y="564092"/>
                  </a:cubicBezTo>
                  <a:cubicBezTo>
                    <a:pt x="981635" y="568537"/>
                    <a:pt x="987985" y="567902"/>
                    <a:pt x="1025450" y="574252"/>
                  </a:cubicBezTo>
                  <a:cubicBezTo>
                    <a:pt x="1062915" y="580602"/>
                    <a:pt x="1100380" y="586952"/>
                    <a:pt x="1139750" y="595207"/>
                  </a:cubicBezTo>
                  <a:cubicBezTo>
                    <a:pt x="1179120" y="603462"/>
                    <a:pt x="1188010" y="609812"/>
                    <a:pt x="1223570" y="616162"/>
                  </a:cubicBezTo>
                  <a:cubicBezTo>
                    <a:pt x="1259130" y="622512"/>
                    <a:pt x="1283895" y="621877"/>
                    <a:pt x="1316915" y="626322"/>
                  </a:cubicBezTo>
                  <a:cubicBezTo>
                    <a:pt x="1349935" y="630767"/>
                    <a:pt x="1360730" y="632672"/>
                    <a:pt x="1389940" y="637117"/>
                  </a:cubicBezTo>
                  <a:cubicBezTo>
                    <a:pt x="1419150" y="641562"/>
                    <a:pt x="1433755" y="639022"/>
                    <a:pt x="1462965" y="647277"/>
                  </a:cubicBezTo>
                  <a:cubicBezTo>
                    <a:pt x="1492175" y="655532"/>
                    <a:pt x="1506780" y="670772"/>
                    <a:pt x="1535990" y="679027"/>
                  </a:cubicBezTo>
                  <a:cubicBezTo>
                    <a:pt x="1565200" y="687282"/>
                    <a:pt x="1579805" y="680932"/>
                    <a:pt x="1609015" y="689187"/>
                  </a:cubicBezTo>
                  <a:cubicBezTo>
                    <a:pt x="1638225" y="697442"/>
                    <a:pt x="1652830" y="712047"/>
                    <a:pt x="1682040" y="720302"/>
                  </a:cubicBezTo>
                  <a:cubicBezTo>
                    <a:pt x="1711250" y="728557"/>
                    <a:pt x="1723950" y="722842"/>
                    <a:pt x="1755065" y="731097"/>
                  </a:cubicBezTo>
                  <a:cubicBezTo>
                    <a:pt x="1786180" y="739352"/>
                    <a:pt x="1803325" y="752052"/>
                    <a:pt x="1838885" y="762212"/>
                  </a:cubicBezTo>
                  <a:cubicBezTo>
                    <a:pt x="1874445" y="772372"/>
                    <a:pt x="1897305" y="773007"/>
                    <a:pt x="1932865" y="783167"/>
                  </a:cubicBezTo>
                  <a:cubicBezTo>
                    <a:pt x="1968425" y="793327"/>
                    <a:pt x="1983030" y="804122"/>
                    <a:pt x="2016050" y="814282"/>
                  </a:cubicBezTo>
                  <a:cubicBezTo>
                    <a:pt x="2049070" y="824442"/>
                    <a:pt x="2068120" y="825077"/>
                    <a:pt x="2099235" y="835237"/>
                  </a:cubicBezTo>
                  <a:cubicBezTo>
                    <a:pt x="2130350" y="845397"/>
                    <a:pt x="2143050" y="847302"/>
                    <a:pt x="2172260" y="866352"/>
                  </a:cubicBezTo>
                  <a:cubicBezTo>
                    <a:pt x="2201470" y="885402"/>
                    <a:pt x="2224330" y="900007"/>
                    <a:pt x="2245285" y="929217"/>
                  </a:cubicBezTo>
                  <a:cubicBezTo>
                    <a:pt x="2266240" y="958427"/>
                    <a:pt x="2270685" y="978747"/>
                    <a:pt x="2277035" y="1012402"/>
                  </a:cubicBezTo>
                  <a:cubicBezTo>
                    <a:pt x="2283385" y="1046057"/>
                    <a:pt x="2278940" y="1065107"/>
                    <a:pt x="2277035" y="1096222"/>
                  </a:cubicBezTo>
                  <a:cubicBezTo>
                    <a:pt x="2275130" y="1127337"/>
                    <a:pt x="2274495" y="1138132"/>
                    <a:pt x="2266240" y="1169247"/>
                  </a:cubicBezTo>
                  <a:cubicBezTo>
                    <a:pt x="2257985" y="1200362"/>
                    <a:pt x="2254175" y="1221317"/>
                    <a:pt x="2235125" y="1252432"/>
                  </a:cubicBezTo>
                  <a:cubicBezTo>
                    <a:pt x="2216075" y="1283547"/>
                    <a:pt x="2201470" y="1300692"/>
                    <a:pt x="2172260" y="1325457"/>
                  </a:cubicBezTo>
                  <a:cubicBezTo>
                    <a:pt x="2143050" y="1350222"/>
                    <a:pt x="2120190" y="1361017"/>
                    <a:pt x="2089075" y="1377527"/>
                  </a:cubicBezTo>
                  <a:cubicBezTo>
                    <a:pt x="2057960" y="1394037"/>
                    <a:pt x="2045260" y="1394037"/>
                    <a:pt x="2016050" y="1408642"/>
                  </a:cubicBezTo>
                  <a:cubicBezTo>
                    <a:pt x="1986840" y="1423247"/>
                    <a:pt x="1972235" y="1435947"/>
                    <a:pt x="1943025" y="1450552"/>
                  </a:cubicBezTo>
                  <a:cubicBezTo>
                    <a:pt x="1913815" y="1465157"/>
                    <a:pt x="1901115" y="1468967"/>
                    <a:pt x="1870000" y="1481667"/>
                  </a:cubicBezTo>
                  <a:cubicBezTo>
                    <a:pt x="1838885" y="1494367"/>
                    <a:pt x="1820470" y="1500717"/>
                    <a:pt x="1786815" y="1513417"/>
                  </a:cubicBezTo>
                  <a:cubicBezTo>
                    <a:pt x="1753160" y="1526117"/>
                    <a:pt x="1734110" y="1534372"/>
                    <a:pt x="1702995" y="1544532"/>
                  </a:cubicBezTo>
                  <a:cubicBezTo>
                    <a:pt x="1671880" y="1554692"/>
                    <a:pt x="1659180" y="1557232"/>
                    <a:pt x="1629970" y="1565487"/>
                  </a:cubicBezTo>
                  <a:cubicBezTo>
                    <a:pt x="1600760" y="1573742"/>
                    <a:pt x="1588060" y="1571202"/>
                    <a:pt x="1556945" y="1585807"/>
                  </a:cubicBezTo>
                  <a:cubicBezTo>
                    <a:pt x="1525830" y="1600412"/>
                    <a:pt x="1504875" y="1617557"/>
                    <a:pt x="1473760" y="1638512"/>
                  </a:cubicBezTo>
                  <a:cubicBezTo>
                    <a:pt x="1442645" y="1659467"/>
                    <a:pt x="1429945" y="1672167"/>
                    <a:pt x="1400735" y="1690582"/>
                  </a:cubicBezTo>
                  <a:cubicBezTo>
                    <a:pt x="1371525" y="1708997"/>
                    <a:pt x="1355015" y="1708997"/>
                    <a:pt x="1327710" y="1731857"/>
                  </a:cubicBezTo>
                  <a:cubicBezTo>
                    <a:pt x="1300405" y="1754717"/>
                    <a:pt x="1279450" y="1775672"/>
                    <a:pt x="1264845" y="1804882"/>
                  </a:cubicBezTo>
                  <a:cubicBezTo>
                    <a:pt x="1250240" y="1834092"/>
                    <a:pt x="1256590" y="1846792"/>
                    <a:pt x="1254685" y="1877907"/>
                  </a:cubicBezTo>
                  <a:cubicBezTo>
                    <a:pt x="1252780" y="1909022"/>
                    <a:pt x="1254685" y="1930612"/>
                    <a:pt x="1254685" y="1961727"/>
                  </a:cubicBezTo>
                  <a:cubicBezTo>
                    <a:pt x="1254685" y="1992842"/>
                    <a:pt x="1238175" y="2009987"/>
                    <a:pt x="1254685" y="2034752"/>
                  </a:cubicBezTo>
                  <a:cubicBezTo>
                    <a:pt x="1271195" y="2059517"/>
                    <a:pt x="1306755" y="2072217"/>
                    <a:pt x="1337870" y="2086822"/>
                  </a:cubicBezTo>
                  <a:cubicBezTo>
                    <a:pt x="1368985" y="2101427"/>
                    <a:pt x="1379780" y="2097617"/>
                    <a:pt x="1410895" y="2107777"/>
                  </a:cubicBezTo>
                  <a:cubicBezTo>
                    <a:pt x="1442010" y="2117937"/>
                    <a:pt x="1463600" y="2132542"/>
                    <a:pt x="1494715" y="2138892"/>
                  </a:cubicBezTo>
                  <a:cubicBezTo>
                    <a:pt x="1525830" y="2145242"/>
                    <a:pt x="1523925" y="2136987"/>
                    <a:pt x="1567740" y="2138892"/>
                  </a:cubicBezTo>
                  <a:cubicBezTo>
                    <a:pt x="1611555" y="2140797"/>
                    <a:pt x="1661720" y="2144607"/>
                    <a:pt x="1713790" y="2149052"/>
                  </a:cubicBezTo>
                  <a:cubicBezTo>
                    <a:pt x="1765860" y="2153497"/>
                    <a:pt x="1784275" y="2157942"/>
                    <a:pt x="1828090" y="2159847"/>
                  </a:cubicBezTo>
                  <a:cubicBezTo>
                    <a:pt x="1871905" y="2161752"/>
                    <a:pt x="1893495" y="2159847"/>
                    <a:pt x="1932865" y="2159847"/>
                  </a:cubicBezTo>
                  <a:cubicBezTo>
                    <a:pt x="1972235" y="2159847"/>
                    <a:pt x="1982395" y="2159847"/>
                    <a:pt x="2026210" y="2159847"/>
                  </a:cubicBezTo>
                  <a:cubicBezTo>
                    <a:pt x="2070025" y="2159847"/>
                    <a:pt x="2111935" y="2159847"/>
                    <a:pt x="2151305" y="2159847"/>
                  </a:cubicBezTo>
                  <a:cubicBezTo>
                    <a:pt x="2190675" y="2159847"/>
                    <a:pt x="2203375" y="2174452"/>
                    <a:pt x="2224330" y="2159847"/>
                  </a:cubicBezTo>
                  <a:cubicBezTo>
                    <a:pt x="2245285" y="2145242"/>
                    <a:pt x="2247825" y="2116032"/>
                    <a:pt x="2256080" y="2086822"/>
                  </a:cubicBezTo>
                  <a:cubicBezTo>
                    <a:pt x="2264335" y="2057612"/>
                    <a:pt x="2261795" y="2044912"/>
                    <a:pt x="2266240" y="2013797"/>
                  </a:cubicBezTo>
                  <a:cubicBezTo>
                    <a:pt x="2270685" y="1982682"/>
                    <a:pt x="2270685" y="1961092"/>
                    <a:pt x="2277035" y="1929977"/>
                  </a:cubicBezTo>
                  <a:cubicBezTo>
                    <a:pt x="2283385" y="1898862"/>
                    <a:pt x="2289100" y="1886797"/>
                    <a:pt x="2297355" y="1857587"/>
                  </a:cubicBezTo>
                  <a:cubicBezTo>
                    <a:pt x="2305610" y="1828377"/>
                    <a:pt x="2307515" y="1818217"/>
                    <a:pt x="2318310" y="1784562"/>
                  </a:cubicBezTo>
                  <a:cubicBezTo>
                    <a:pt x="2329105" y="1750907"/>
                    <a:pt x="2337360" y="1724237"/>
                    <a:pt x="2350060" y="1690582"/>
                  </a:cubicBezTo>
                  <a:cubicBezTo>
                    <a:pt x="2362760" y="1656927"/>
                    <a:pt x="2366570" y="1651212"/>
                    <a:pt x="2381175" y="1617557"/>
                  </a:cubicBezTo>
                  <a:cubicBezTo>
                    <a:pt x="2395780" y="1583902"/>
                    <a:pt x="2405940" y="1561042"/>
                    <a:pt x="2422450" y="1523577"/>
                  </a:cubicBezTo>
                  <a:cubicBezTo>
                    <a:pt x="2438960" y="1486112"/>
                    <a:pt x="2449755" y="1463252"/>
                    <a:pt x="2464360" y="1429597"/>
                  </a:cubicBezTo>
                  <a:cubicBezTo>
                    <a:pt x="2478965" y="1395942"/>
                    <a:pt x="2482775" y="1387687"/>
                    <a:pt x="2495475" y="1356572"/>
                  </a:cubicBezTo>
                  <a:cubicBezTo>
                    <a:pt x="2508175" y="1325457"/>
                    <a:pt x="2516430" y="1307042"/>
                    <a:pt x="2527225" y="1273387"/>
                  </a:cubicBezTo>
                  <a:cubicBezTo>
                    <a:pt x="2538020" y="1239732"/>
                    <a:pt x="2539925" y="1220682"/>
                    <a:pt x="2548180" y="1189567"/>
                  </a:cubicBezTo>
                  <a:cubicBezTo>
                    <a:pt x="2556435" y="1158452"/>
                    <a:pt x="2562150" y="1145752"/>
                    <a:pt x="2568500" y="1116542"/>
                  </a:cubicBezTo>
                  <a:cubicBezTo>
                    <a:pt x="2574850" y="1087332"/>
                    <a:pt x="2577390" y="1072727"/>
                    <a:pt x="2579295" y="1043517"/>
                  </a:cubicBezTo>
                  <a:cubicBezTo>
                    <a:pt x="2581200" y="1014307"/>
                    <a:pt x="2579295" y="1003512"/>
                    <a:pt x="2579295" y="970492"/>
                  </a:cubicBezTo>
                  <a:cubicBezTo>
                    <a:pt x="2579295" y="937472"/>
                    <a:pt x="2579295" y="912707"/>
                    <a:pt x="2579295" y="877147"/>
                  </a:cubicBezTo>
                  <a:cubicBezTo>
                    <a:pt x="2579295" y="841587"/>
                    <a:pt x="2579295" y="826982"/>
                    <a:pt x="2579295" y="793327"/>
                  </a:cubicBezTo>
                  <a:cubicBezTo>
                    <a:pt x="2579295" y="759672"/>
                    <a:pt x="2579295" y="745702"/>
                    <a:pt x="2579295" y="710142"/>
                  </a:cubicBezTo>
                  <a:cubicBezTo>
                    <a:pt x="2579295" y="674582"/>
                    <a:pt x="2581200" y="651722"/>
                    <a:pt x="2579295" y="616162"/>
                  </a:cubicBezTo>
                  <a:cubicBezTo>
                    <a:pt x="2577390" y="580602"/>
                    <a:pt x="2576755" y="564092"/>
                    <a:pt x="2568500" y="532977"/>
                  </a:cubicBezTo>
                  <a:cubicBezTo>
                    <a:pt x="2560245" y="501862"/>
                    <a:pt x="2550085" y="489162"/>
                    <a:pt x="2537385" y="459952"/>
                  </a:cubicBezTo>
                  <a:cubicBezTo>
                    <a:pt x="2524685" y="430742"/>
                    <a:pt x="2522780" y="418042"/>
                    <a:pt x="2506270" y="386927"/>
                  </a:cubicBezTo>
                  <a:cubicBezTo>
                    <a:pt x="2489760" y="355812"/>
                    <a:pt x="2473250" y="336762"/>
                    <a:pt x="2454200" y="303107"/>
                  </a:cubicBezTo>
                  <a:cubicBezTo>
                    <a:pt x="2435150" y="269452"/>
                    <a:pt x="2435150" y="251037"/>
                    <a:pt x="2412290" y="219922"/>
                  </a:cubicBezTo>
                  <a:cubicBezTo>
                    <a:pt x="2389430" y="188807"/>
                    <a:pt x="2368475" y="174202"/>
                    <a:pt x="2339265" y="146897"/>
                  </a:cubicBezTo>
                  <a:cubicBezTo>
                    <a:pt x="2310055" y="119592"/>
                    <a:pt x="2297355" y="103082"/>
                    <a:pt x="2266240" y="84032"/>
                  </a:cubicBezTo>
                  <a:cubicBezTo>
                    <a:pt x="2235125" y="64982"/>
                    <a:pt x="2214170" y="63077"/>
                    <a:pt x="2183055" y="52917"/>
                  </a:cubicBezTo>
                  <a:cubicBezTo>
                    <a:pt x="2151940" y="42757"/>
                    <a:pt x="2139240" y="40217"/>
                    <a:pt x="2110030" y="31962"/>
                  </a:cubicBezTo>
                  <a:cubicBezTo>
                    <a:pt x="2080820" y="23707"/>
                    <a:pt x="2070660" y="17357"/>
                    <a:pt x="2037005" y="11007"/>
                  </a:cubicBezTo>
                  <a:cubicBezTo>
                    <a:pt x="2003350" y="4657"/>
                    <a:pt x="1978585" y="2752"/>
                    <a:pt x="1943025" y="847"/>
                  </a:cubicBezTo>
                  <a:cubicBezTo>
                    <a:pt x="1907465" y="-1058"/>
                    <a:pt x="1895400" y="847"/>
                    <a:pt x="1859840" y="847"/>
                  </a:cubicBezTo>
                  <a:cubicBezTo>
                    <a:pt x="1824280" y="847"/>
                    <a:pt x="1801420" y="847"/>
                    <a:pt x="1765860" y="847"/>
                  </a:cubicBezTo>
                  <a:cubicBezTo>
                    <a:pt x="1730300" y="847"/>
                    <a:pt x="1715695" y="847"/>
                    <a:pt x="1682040" y="847"/>
                  </a:cubicBezTo>
                  <a:cubicBezTo>
                    <a:pt x="1648385" y="847"/>
                    <a:pt x="1629970" y="847"/>
                    <a:pt x="1598855" y="847"/>
                  </a:cubicBezTo>
                  <a:cubicBezTo>
                    <a:pt x="1567740" y="847"/>
                    <a:pt x="1555040" y="847"/>
                    <a:pt x="1525830" y="847"/>
                  </a:cubicBezTo>
                  <a:cubicBezTo>
                    <a:pt x="1496620" y="847"/>
                    <a:pt x="1482015" y="847"/>
                    <a:pt x="1452805" y="847"/>
                  </a:cubicBezTo>
                  <a:cubicBezTo>
                    <a:pt x="1423595" y="847"/>
                    <a:pt x="1413435" y="847"/>
                    <a:pt x="1379780" y="847"/>
                  </a:cubicBezTo>
                  <a:cubicBezTo>
                    <a:pt x="1346125" y="847"/>
                    <a:pt x="1319455" y="847"/>
                    <a:pt x="1285800" y="847"/>
                  </a:cubicBezTo>
                  <a:cubicBezTo>
                    <a:pt x="1252145" y="847"/>
                    <a:pt x="1243890" y="847"/>
                    <a:pt x="1212775" y="847"/>
                  </a:cubicBezTo>
                  <a:cubicBezTo>
                    <a:pt x="1181660" y="847"/>
                    <a:pt x="1165150" y="847"/>
                    <a:pt x="1129590" y="847"/>
                  </a:cubicBezTo>
                  <a:cubicBezTo>
                    <a:pt x="1094030" y="847"/>
                    <a:pt x="1069265" y="847"/>
                    <a:pt x="1035610" y="847"/>
                  </a:cubicBezTo>
                  <a:cubicBezTo>
                    <a:pt x="1001955" y="847"/>
                    <a:pt x="993700" y="847"/>
                    <a:pt x="962585" y="847"/>
                  </a:cubicBezTo>
                  <a:cubicBezTo>
                    <a:pt x="931470" y="847"/>
                    <a:pt x="910515" y="847"/>
                    <a:pt x="879400" y="847"/>
                  </a:cubicBezTo>
                  <a:cubicBezTo>
                    <a:pt x="848285" y="847"/>
                    <a:pt x="835585" y="847"/>
                    <a:pt x="806375" y="847"/>
                  </a:cubicBezTo>
                  <a:cubicBezTo>
                    <a:pt x="777165" y="847"/>
                    <a:pt x="762560" y="-1058"/>
                    <a:pt x="733350" y="847"/>
                  </a:cubicBezTo>
                  <a:cubicBezTo>
                    <a:pt x="704140" y="2752"/>
                    <a:pt x="689535" y="4657"/>
                    <a:pt x="660325" y="11007"/>
                  </a:cubicBezTo>
                  <a:cubicBezTo>
                    <a:pt x="631115" y="17357"/>
                    <a:pt x="620955" y="25612"/>
                    <a:pt x="587300" y="31962"/>
                  </a:cubicBezTo>
                  <a:cubicBezTo>
                    <a:pt x="553645" y="38312"/>
                    <a:pt x="528880" y="38312"/>
                    <a:pt x="493320" y="42757"/>
                  </a:cubicBezTo>
                  <a:cubicBezTo>
                    <a:pt x="457760" y="47202"/>
                    <a:pt x="441250" y="46567"/>
                    <a:pt x="410135" y="52917"/>
                  </a:cubicBezTo>
                  <a:cubicBezTo>
                    <a:pt x="379020" y="59267"/>
                    <a:pt x="366320" y="65617"/>
                    <a:pt x="337110" y="73872"/>
                  </a:cubicBezTo>
                  <a:cubicBezTo>
                    <a:pt x="307900" y="82127"/>
                    <a:pt x="293295" y="86572"/>
                    <a:pt x="264085" y="94827"/>
                  </a:cubicBezTo>
                  <a:cubicBezTo>
                    <a:pt x="234875" y="103082"/>
                    <a:pt x="220270" y="101177"/>
                    <a:pt x="191060" y="115782"/>
                  </a:cubicBezTo>
                  <a:cubicBezTo>
                    <a:pt x="161850" y="130387"/>
                    <a:pt x="147245" y="149437"/>
                    <a:pt x="118035" y="167852"/>
                  </a:cubicBezTo>
                  <a:cubicBezTo>
                    <a:pt x="88825" y="186267"/>
                    <a:pt x="58345" y="202142"/>
                    <a:pt x="45010" y="2091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9395" y="1740535"/>
            <a:ext cx="5183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第一支海军部队</a:t>
            </a:r>
            <a:r>
              <a:rPr lang="en-US" altLang="zh-CN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——</a:t>
            </a:r>
            <a:r>
              <a:rPr lang="zh-CN" alt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华东军区海军</a:t>
            </a:r>
            <a:endParaRPr lang="zh-CN" altLang="en-US" sz="240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89195" y="1383665"/>
            <a:ext cx="6969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1966</a:t>
            </a:r>
            <a:r>
              <a:rPr lang="zh-CN" alt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年，中国组建第二炮兵部队。</a:t>
            </a:r>
            <a:r>
              <a:rPr lang="en-US" altLang="zh-CN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2015</a:t>
            </a:r>
            <a:r>
              <a:rPr lang="zh-CN" alt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年，更名为</a:t>
            </a:r>
            <a:r>
              <a:rPr lang="zh-CN" altLang="en-US" sz="2400">
                <a:solidFill>
                  <a:srgbClr val="C00000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火箭军</a:t>
            </a:r>
            <a:r>
              <a:rPr lang="zh-CN" alt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。</a:t>
            </a:r>
            <a:endParaRPr lang="zh-CN" altLang="en-US" sz="240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95650" y="2512060"/>
            <a:ext cx="8662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1953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年</a:t>
            </a:r>
            <a:r>
              <a:rPr lang="zh-CN" altLang="en-US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，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周恩来</a:t>
            </a:r>
            <a:r>
              <a:rPr lang="zh-CN" altLang="en-US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接见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印度</a:t>
            </a:r>
            <a:r>
              <a:rPr lang="zh-CN" altLang="en-US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代表团时首次提出</a:t>
            </a:r>
            <a:r>
              <a:rPr lang="zh-CN" alt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和平共处五项原则</a:t>
            </a:r>
            <a:r>
              <a:rPr lang="zh-CN" altLang="en-US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。</a:t>
            </a:r>
            <a:endParaRPr lang="zh-CN" altLang="en-US" sz="2400">
              <a:solidFill>
                <a:schemeClr val="tx1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41850" y="3255010"/>
            <a:ext cx="7409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1955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年</a:t>
            </a:r>
            <a:r>
              <a:rPr lang="zh-CN" altLang="en-US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，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周恩来</a:t>
            </a:r>
            <a:r>
              <a:rPr lang="zh-CN" altLang="en-US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在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汉仪尚巍手书W" panose="00020600040101010101" charset="-122"/>
                <a:ea typeface="汉仪尚巍手书W" panose="00020600040101010101" charset="-122"/>
              </a:rPr>
              <a:t>万隆会议</a:t>
            </a:r>
            <a:r>
              <a:rPr lang="zh-CN" altLang="en-US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上提出</a:t>
            </a:r>
            <a:r>
              <a:rPr lang="en-US" altLang="zh-CN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“</a:t>
            </a:r>
            <a:r>
              <a:rPr lang="zh-CN" alt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求同存异</a:t>
            </a:r>
            <a:r>
              <a:rPr lang="en-US" altLang="zh-CN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方针</a:t>
            </a:r>
            <a:endParaRPr lang="zh-CN" altLang="en-US" sz="2400">
              <a:solidFill>
                <a:schemeClr val="tx1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9895" y="4078605"/>
            <a:ext cx="10388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C00000"/>
                </a:solidFill>
                <a:latin typeface="Calibri" panose="020F0502020204030204" pitchFamily="34" charset="0"/>
                <a:ea typeface="汉仪尚巍手书W" panose="00020600040101010101" charset="-122"/>
              </a:rPr>
              <a:t>①</a:t>
            </a:r>
            <a:r>
              <a:rPr 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1971</a:t>
            </a:r>
            <a:r>
              <a:rPr lang="zh-CN" alt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年，恢复在联合国的合法席位</a:t>
            </a:r>
            <a:endParaRPr lang="zh-CN" altLang="en-US" sz="240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  <a:p>
            <a:r>
              <a:rPr lang="en-US" altLang="zh-CN" sz="2400">
                <a:solidFill>
                  <a:srgbClr val="C00000"/>
                </a:solidFill>
                <a:latin typeface="Calibri" panose="020F0502020204030204" pitchFamily="34" charset="0"/>
                <a:ea typeface="汉仪尚巍手书W" panose="00020600040101010101" charset="-122"/>
              </a:rPr>
              <a:t>②</a:t>
            </a:r>
            <a:r>
              <a:rPr lang="en-US" altLang="zh-CN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1972</a:t>
            </a:r>
            <a:r>
              <a:rPr lang="zh-CN" alt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年，中日正式建交</a:t>
            </a:r>
            <a:endParaRPr lang="zh-CN" altLang="en-US" sz="240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  <a:p>
            <a:r>
              <a:rPr lang="en-US" altLang="zh-CN" sz="2400">
                <a:solidFill>
                  <a:srgbClr val="C00000"/>
                </a:solidFill>
                <a:latin typeface="Calibri" panose="020F0502020204030204" pitchFamily="34" charset="0"/>
                <a:ea typeface="汉仪尚巍手书W" panose="00020600040101010101" charset="-122"/>
              </a:rPr>
              <a:t>③1971</a:t>
            </a:r>
            <a:r>
              <a:rPr lang="zh-CN" altLang="en-US" sz="2400">
                <a:solidFill>
                  <a:srgbClr val="C00000"/>
                </a:solidFill>
                <a:latin typeface="Calibri" panose="020F0502020204030204" pitchFamily="34" charset="0"/>
                <a:ea typeface="汉仪尚巍手书W" panose="00020600040101010101" charset="-122"/>
              </a:rPr>
              <a:t>年，尼克松访华，签署《联合公报》，中美关系开始走向正常化；</a:t>
            </a:r>
            <a:endParaRPr lang="zh-CN" altLang="en-US" sz="2400">
              <a:solidFill>
                <a:srgbClr val="C00000"/>
              </a:solidFill>
              <a:latin typeface="Calibri" panose="020F0502020204030204" pitchFamily="34" charset="0"/>
              <a:ea typeface="汉仪尚巍手书W" panose="00020600040101010101" charset="-122"/>
            </a:endParaRPr>
          </a:p>
          <a:p>
            <a:r>
              <a:rPr lang="en-US" altLang="zh-CN" sz="2400">
                <a:solidFill>
                  <a:srgbClr val="C00000"/>
                </a:solidFill>
                <a:latin typeface="Calibri" panose="020F0502020204030204" pitchFamily="34" charset="0"/>
                <a:ea typeface="汉仪尚巍手书W" panose="00020600040101010101" charset="-122"/>
              </a:rPr>
              <a:t>    </a:t>
            </a:r>
            <a:r>
              <a:rPr lang="en-US" altLang="zh-CN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1979</a:t>
            </a:r>
            <a:r>
              <a:rPr lang="zh-CN" altLang="en-US" sz="2400">
                <a:solidFill>
                  <a:srgbClr val="C00000"/>
                </a:solidFill>
                <a:latin typeface="汉仪尚巍手书W" panose="00020600040101010101" charset="-122"/>
                <a:ea typeface="汉仪尚巍手书W" panose="00020600040101010101" charset="-122"/>
              </a:rPr>
              <a:t>年，中美正式建交</a:t>
            </a:r>
            <a:endParaRPr lang="zh-CN" altLang="en-US" sz="2400">
              <a:solidFill>
                <a:srgbClr val="C00000"/>
              </a:solidFill>
              <a:latin typeface="汉仪尚巍手书W" panose="00020600040101010101" charset="-122"/>
              <a:ea typeface="汉仪尚巍手书W" panose="00020600040101010101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054225" y="2880995"/>
            <a:ext cx="3681095" cy="458470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52450" y="2511425"/>
            <a:ext cx="1965325" cy="600075"/>
            <a:chOff x="870" y="3955"/>
            <a:chExt cx="3095" cy="945"/>
          </a:xfrm>
        </p:grpSpPr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870" y="3955"/>
              <a:ext cx="2569" cy="7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>
                  <a:solidFill>
                    <a:schemeClr val="tx1"/>
                  </a:solidFill>
                  <a:latin typeface="汉仪尚巍手书W" panose="00020600040101010101" charset="-122"/>
                  <a:ea typeface="汉仪尚巍手书W" panose="00020600040101010101" charset="-122"/>
                </a:rPr>
                <a:t>外交政策：</a:t>
              </a:r>
              <a:endParaRPr lang="zh-CN" altLang="en-US" sz="2400">
                <a:solidFill>
                  <a:schemeClr val="tx1"/>
                </a:solidFill>
                <a:latin typeface="汉仪尚巍手书W" panose="00020600040101010101" charset="-122"/>
                <a:ea typeface="汉仪尚巍手书W" panose="00020600040101010101" charset="-122"/>
              </a:endParaRPr>
            </a:p>
          </p:txBody>
        </p:sp>
        <p:pic>
          <p:nvPicPr>
            <p:cNvPr id="14" name="图片 13" descr="templates\docerresourceshop\icons\\32313630303830373b32313630303633303bbcfdcdb7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400000">
              <a:off x="3099" y="4034"/>
              <a:ext cx="866" cy="866"/>
            </a:xfrm>
            <a:prstGeom prst="rect">
              <a:avLst/>
            </a:prstGeom>
          </p:spPr>
        </p:pic>
      </p:grpSp>
      <p:sp>
        <p:nvSpPr>
          <p:cNvPr id="16" name="Freeform 528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0" y="164465"/>
            <a:ext cx="306197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贰</a:t>
            </a:r>
            <a:r>
              <a:rPr lang="en-US" altLang="zh-CN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 </a:t>
            </a: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：主题核心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bldLvl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" name="文本框 108"/>
          <p:cNvSpPr txBox="1"/>
          <p:nvPr/>
        </p:nvSpPr>
        <p:spPr>
          <a:xfrm rot="360000">
            <a:off x="7772400" y="5291667"/>
            <a:ext cx="2515447" cy="1076325"/>
          </a:xfrm>
          <a:prstGeom prst="rect">
            <a:avLst/>
          </a:prstGeom>
          <a:solidFill>
            <a:srgbClr val="C000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p>
            <a:pPr algn="ctr" defTabSz="914400">
              <a:defRPr/>
            </a:pP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国防建设与外交成就</a:t>
            </a:r>
            <a:endParaRPr lang="zh-CN" alt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142240" y="2977727"/>
            <a:ext cx="12061613" cy="16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8875941" y="2737985"/>
            <a:ext cx="0" cy="239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808455" y="297529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990631" y="2737985"/>
            <a:ext cx="0" cy="239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2890440" y="29651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926124" y="2737985"/>
            <a:ext cx="0" cy="239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988511" y="27619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085809" y="300577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864972" y="2961505"/>
            <a:ext cx="0" cy="239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813887" y="27619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0882588" y="2737985"/>
            <a:ext cx="0" cy="239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908572" y="300577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573193" y="3046307"/>
            <a:ext cx="90170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1949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475740" y="2529840"/>
            <a:ext cx="93472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1953</a:t>
            </a:r>
            <a:endParaRPr lang="en-US" altLang="zh-CN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490047" y="2515447"/>
            <a:ext cx="816187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1955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15453" y="2977727"/>
            <a:ext cx="870373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1966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417060" y="2515447"/>
            <a:ext cx="82804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1971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677747" y="2515447"/>
            <a:ext cx="817033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1972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514253" y="2977727"/>
            <a:ext cx="97790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1974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458287" y="2512060"/>
            <a:ext cx="79502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1979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253683" y="2978079"/>
            <a:ext cx="1244519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2012.9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513147" y="2977727"/>
            <a:ext cx="859367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2015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481733" y="2977727"/>
            <a:ext cx="885613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2016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1640935" y="2971665"/>
            <a:ext cx="0" cy="239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1195473" y="2512060"/>
            <a:ext cx="82804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2017</a:t>
            </a:r>
            <a:endParaRPr lang="zh-CN" altLang="en-US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-13547" y="1242060"/>
            <a:ext cx="585047" cy="1407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国防建设</a:t>
            </a:r>
            <a:endParaRPr lang="en-US" altLang="zh-CN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71500" y="1418167"/>
            <a:ext cx="787400" cy="1343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海军空军成立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0" y="4056380"/>
            <a:ext cx="408940" cy="1407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3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外交成就</a:t>
            </a:r>
            <a:endParaRPr lang="en-US" altLang="zh-CN" sz="213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398520" y="1258147"/>
            <a:ext cx="832273" cy="150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第二炮兵部队组建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514253" y="662940"/>
            <a:ext cx="954193" cy="2043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第一艘核潜艇装备我国海军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269393" y="1064260"/>
            <a:ext cx="1084580" cy="1642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第一艘航母“辽宁舰”交接入列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9513147" y="673947"/>
            <a:ext cx="825500" cy="2032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第二炮兵部队更名为火箭军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612967" y="673947"/>
            <a:ext cx="539327" cy="2032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成立五大战区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540933" y="3221567"/>
            <a:ext cx="804333" cy="2179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首次提出和平共处五项原则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475653" y="3180927"/>
            <a:ext cx="830580" cy="2179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“求同存异”方针提出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394200" y="3211407"/>
            <a:ext cx="827193" cy="2179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中国恢复在联合国合法席位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609167" y="3221567"/>
            <a:ext cx="952500" cy="26526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中美关系开始走向正常化，中日建交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607300" y="3221567"/>
            <a:ext cx="515620" cy="1479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中美建交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303847" y="3221567"/>
            <a:ext cx="801793" cy="2882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“构建人类命运共同体”写入联合国决议</a:t>
            </a:r>
            <a:endParaRPr lang="zh-CN" altLang="en-US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Freeform 52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20015" y="36195"/>
            <a:ext cx="275463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叁：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时空观念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93" grpId="0" bldLvl="0" animBg="1"/>
      <p:bldP spid="109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183515" y="164846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陆军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945" y="4872990"/>
            <a:ext cx="897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海军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41600" y="1339850"/>
            <a:ext cx="1706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altLang="zh-CN" sz="2000"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1927年8月1日</a:t>
            </a:r>
            <a:endParaRPr lang="en-US" altLang="zh-CN" sz="2000" b="0"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76145" y="2026920"/>
            <a:ext cx="5008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sz="2000"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包括</a:t>
            </a:r>
            <a:r>
              <a:rPr lang="en-US" altLang="zh-CN" sz="2000"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步兵、炮兵、装甲兵、防化兵、通信兵</a:t>
            </a:r>
            <a:endParaRPr lang="en-US" altLang="zh-CN" sz="2000" b="0"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39520" y="202692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兵种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2400" b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39520" y="133985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成立时间</a:t>
            </a:r>
            <a:endParaRPr lang="zh-CN" altLang="en-US" sz="2400" b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00125" y="1558925"/>
            <a:ext cx="239395" cy="701675"/>
            <a:chOff x="4447" y="1637"/>
            <a:chExt cx="1111" cy="2887"/>
          </a:xfrm>
        </p:grpSpPr>
        <p:sp>
          <p:nvSpPr>
            <p:cNvPr id="29" name="任意多边形 28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125855" y="475424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发展</a:t>
            </a:r>
            <a:endParaRPr lang="zh-CN" altLang="en-US" sz="2400" b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81380" y="3507105"/>
            <a:ext cx="239395" cy="2954655"/>
            <a:chOff x="4447" y="1637"/>
            <a:chExt cx="1111" cy="2887"/>
          </a:xfrm>
        </p:grpSpPr>
        <p:sp>
          <p:nvSpPr>
            <p:cNvPr id="20" name="任意多边形 19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1083945" y="313055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组建</a:t>
            </a:r>
            <a:endParaRPr lang="zh-CN" altLang="en-US" sz="2400" b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32000" y="2842260"/>
            <a:ext cx="6658610" cy="1014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新中国成立前</a:t>
            </a:r>
            <a:r>
              <a:rPr 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，中国人民解放军的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第一支</a:t>
            </a:r>
            <a:r>
              <a:rPr 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海军部队—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华东军区海军建立</a:t>
            </a:r>
            <a:endParaRPr lang="zh-CN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新中国成立后：建立了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东海、南海和北海舰队。</a:t>
            </a:r>
            <a:endParaRPr lang="zh-CN" altLang="en-US" sz="2000" b="0"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032000" y="4205605"/>
            <a:ext cx="6817360" cy="1938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1971年</a:t>
            </a:r>
            <a:r>
              <a:rPr 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，我国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自行研制的导弹驱逐舰完成科学试验和出访任务。</a:t>
            </a:r>
            <a:endParaRPr lang="zh-CN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20世纪90年代以后，海军现代化水平明显提高，由水面舰艇部队、潜艇部队、海军航空兵、海军陆战队。</a:t>
            </a:r>
            <a:endParaRPr lang="en-US" sz="20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2012年9月，我国第一艘航空母舰“辽宁舰”交接入列</a:t>
            </a:r>
            <a:r>
              <a:rPr lang="zh-CN" sz="20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sz="20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④</a:t>
            </a:r>
            <a:r>
              <a:rPr lang="en-US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2018年，我国首艘国产航母完成首次出海试验任务</a:t>
            </a: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000" b="0"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873885" y="6269355"/>
            <a:ext cx="5770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保卫我国领海主权，维护祖国海洋权益和祖国统一</a:t>
            </a:r>
            <a:endParaRPr lang="zh-CN" altLang="en-US" sz="2000" b="0"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837055" y="3248025"/>
            <a:ext cx="239395" cy="572770"/>
            <a:chOff x="4447" y="1637"/>
            <a:chExt cx="1111" cy="2887"/>
          </a:xfrm>
        </p:grpSpPr>
        <p:sp>
          <p:nvSpPr>
            <p:cNvPr id="40" name="任意多边形 39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1081405" y="626935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作用</a:t>
            </a:r>
            <a:endParaRPr lang="zh-CN" altLang="en-US" sz="2400" b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834515" y="4322445"/>
            <a:ext cx="239395" cy="1396365"/>
            <a:chOff x="4447" y="1637"/>
            <a:chExt cx="1111" cy="2887"/>
          </a:xfrm>
        </p:grpSpPr>
        <p:sp>
          <p:nvSpPr>
            <p:cNvPr id="47" name="任意多边形 46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2785110" y="54610"/>
            <a:ext cx="379031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军队建设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Freeform 52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7945" y="-4699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 flipH="1">
            <a:off x="8845868" y="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250045" y="247015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p>
            <a:pPr marR="0" indent="0" defTabSz="91440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中考真题</a:t>
            </a:r>
            <a:endParaRPr kumimoji="0" lang="zh-CN" altLang="en-US" sz="3200" b="1" i="0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932545" y="830580"/>
            <a:ext cx="293116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年湖南邵阳）</a:t>
            </a:r>
            <a:r>
              <a:rPr lang="zh-CN" sz="20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面对强国强军的时代要求，我国国防和军队建设不断推进。2015年，中国人民解放军调整组建五大军种，其中第二炮兵部队更名为A．陆军	B．海军</a:t>
            </a:r>
            <a:endParaRPr lang="zh-CN" sz="20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buClrTx/>
              <a:buSzTx/>
              <a:buFontTx/>
            </a:pPr>
            <a:r>
              <a:rPr lang="zh-CN" sz="2000" b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C．空军	D．火箭军</a:t>
            </a:r>
            <a:endParaRPr lang="zh-CN" sz="2000" b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0800080" y="2241550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0" name="文本框 49"/>
          <p:cNvSpPr txBox="1"/>
          <p:nvPr>
            <p:custDataLst>
              <p:tags r:id="rId5"/>
            </p:custDataLst>
          </p:nvPr>
        </p:nvSpPr>
        <p:spPr>
          <a:xfrm>
            <a:off x="8919210" y="4023995"/>
            <a:ext cx="319468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人民军队在中国共产党的领导下，历经艰难曲折，为中华民族的解放事业立下不朽功勋，为社会主义现代化建设提供了强有力的保障，筑起中华人民共和国的钢铁长城</a:t>
            </a:r>
            <a:endParaRPr lang="zh-CN" sz="2000" b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34" grpId="0" bldLvl="0" animBg="1"/>
      <p:bldP spid="36" grpId="0" bldLvl="0" animBg="1"/>
      <p:bldP spid="37" grpId="0" bldLvl="0" animBg="1"/>
      <p:bldP spid="5" grpId="0" bldLvl="0" animBg="1"/>
      <p:bldP spid="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305435" y="338264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空军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03325" y="357949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发展</a:t>
            </a:r>
            <a:endParaRPr lang="zh-CN" altLang="en-US" sz="24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89660" y="1734185"/>
            <a:ext cx="239395" cy="3883025"/>
            <a:chOff x="4447" y="1637"/>
            <a:chExt cx="1111" cy="2887"/>
          </a:xfrm>
        </p:grpSpPr>
        <p:sp>
          <p:nvSpPr>
            <p:cNvPr id="20" name="任意多边形 19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1331595" y="155257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组建</a:t>
            </a:r>
            <a:endParaRPr lang="zh-CN" altLang="en-US" sz="24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329055" y="531685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作用</a:t>
            </a:r>
            <a:endParaRPr lang="zh-CN" altLang="en-US" sz="24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951990" y="2886710"/>
            <a:ext cx="239395" cy="1966595"/>
            <a:chOff x="4447" y="1637"/>
            <a:chExt cx="1111" cy="2887"/>
          </a:xfrm>
        </p:grpSpPr>
        <p:sp>
          <p:nvSpPr>
            <p:cNvPr id="47" name="任意多边形 46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277110" y="1614170"/>
            <a:ext cx="8056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1949年11月，</a:t>
            </a:r>
            <a:r>
              <a:rPr lang="zh-CN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在陆军基础上建立，中国人民解放军空军司令部</a:t>
            </a:r>
            <a:r>
              <a:rPr lang="en-US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正式成立</a:t>
            </a:r>
            <a:endParaRPr lang="en-US" altLang="en-US" sz="2000" b="0"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1385" y="4429125"/>
            <a:ext cx="777303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en-US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(3)改革开放以来，我国自行研制和引进一批新型飞机，空军的现代化建设有了新的飞跃</a:t>
            </a:r>
            <a:endParaRPr lang="en-US" altLang="en-US" sz="2000" b="0"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1385" y="5378450"/>
            <a:ext cx="3484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altLang="en-US" sz="20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保卫祖国领空，维护国家安全</a:t>
            </a:r>
            <a:endParaRPr lang="en-US" altLang="en-US" sz="2000" b="0"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1385" y="2703830"/>
            <a:ext cx="696468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en-US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(1)20世纪50年代初，中国人民志愿军空军在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抗美援朝</a:t>
            </a:r>
            <a:r>
              <a:rPr lang="en-US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战场上取得了辉煌战绩-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蒋道平</a:t>
            </a:r>
            <a:endParaRPr lang="en-US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21535" y="3585210"/>
            <a:ext cx="670115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en-US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(2)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1956年</a:t>
            </a:r>
            <a:r>
              <a:rPr lang="en-US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，我国仿制成功</a:t>
            </a:r>
            <a:r>
              <a:rPr 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歼—5型歼击机</a:t>
            </a:r>
            <a:r>
              <a:rPr lang="en-US" altLang="en-US" sz="2000"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。后来，我国又制造了各种型号的歼击机、轰炸机和强击机</a:t>
            </a:r>
            <a:endParaRPr lang="en-US" altLang="en-US" sz="20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47060" y="152400"/>
            <a:ext cx="326707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军队建设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Freeform 528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07010" y="11684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7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480060" y="117221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组建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8470583" y="9144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0060" y="228409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组成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0060" y="3519805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主要任务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6725" y="456438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地位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6725" y="565848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作用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4615" y="1049020"/>
            <a:ext cx="6583680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50000"/>
              </a:lnSpc>
              <a:buNone/>
            </a:pPr>
            <a:r>
              <a:rPr lang="en-US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1966年，中国组建</a:t>
            </a:r>
            <a:r>
              <a:rPr lang="zh-CN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第二炮兵部队</a:t>
            </a:r>
            <a:r>
              <a:rPr lang="en-US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战略导弹部队</a:t>
            </a:r>
            <a:r>
              <a:rPr lang="en-US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endParaRPr lang="en-US" altLang="en-US" sz="24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3030" y="2106295"/>
            <a:ext cx="697420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  <a:buNone/>
            </a:pPr>
            <a:r>
              <a:rPr lang="en-US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由</a:t>
            </a:r>
            <a:r>
              <a:rPr lang="en-US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核导弹部队、常规导弹部队、作战保障部队</a:t>
            </a:r>
            <a:r>
              <a:rPr lang="en-US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等组成，装备了</a:t>
            </a:r>
            <a:r>
              <a:rPr lang="en-US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东风系列</a:t>
            </a:r>
            <a:r>
              <a:rPr lang="en-US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弹道导弹和长剑巡航导弹等</a:t>
            </a:r>
            <a:endParaRPr lang="en-US" altLang="en-US" sz="24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1520" y="3451860"/>
            <a:ext cx="602551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  <a:buNone/>
            </a:pPr>
            <a:r>
              <a:rPr lang="en-US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遏制</a:t>
            </a:r>
            <a:r>
              <a:rPr lang="en-US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他国对中国使用</a:t>
            </a:r>
            <a:r>
              <a:rPr lang="en-US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核武器</a:t>
            </a:r>
            <a:r>
              <a:rPr lang="en-US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、遂行</a:t>
            </a:r>
            <a:r>
              <a:rPr lang="en-US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核反击</a:t>
            </a:r>
            <a:r>
              <a:rPr lang="en-US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和常规导弹精确打击</a:t>
            </a:r>
            <a:endParaRPr lang="en-US" altLang="en-US" sz="24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0490" y="4441190"/>
            <a:ext cx="3840480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50000"/>
              </a:lnSpc>
              <a:buNone/>
            </a:pPr>
            <a:r>
              <a:rPr lang="en-US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中国战略威慑的核心力量</a:t>
            </a:r>
            <a:endParaRPr lang="en-US" altLang="en-US" sz="24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6670" y="5689600"/>
            <a:ext cx="658368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为维护世界和平和反对霸权主义贡献了重要力量</a:t>
            </a:r>
            <a:endParaRPr lang="en-US" altLang="en-US" sz="24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99210" y="2191385"/>
            <a:ext cx="239395" cy="696595"/>
            <a:chOff x="4447" y="1637"/>
            <a:chExt cx="1111" cy="2887"/>
          </a:xfrm>
        </p:grpSpPr>
        <p:sp>
          <p:nvSpPr>
            <p:cNvPr id="10" name="任意多边形 9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本框 66"/>
          <p:cNvSpPr txBox="1"/>
          <p:nvPr/>
        </p:nvSpPr>
        <p:spPr>
          <a:xfrm>
            <a:off x="9220835" y="64135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素养提升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26080" y="91440"/>
            <a:ext cx="332486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导弹部队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8737600" y="1172210"/>
            <a:ext cx="3067050" cy="403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2135" b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【注：】</a:t>
            </a:r>
            <a:r>
              <a:rPr lang="zh-CN" altLang="en-US" sz="2135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国防建设和经济建设的关系？</a:t>
            </a:r>
            <a:r>
              <a:rPr lang="zh-CN" altLang="en-US" sz="2135" b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经济发展是</a:t>
            </a:r>
            <a:r>
              <a:rPr lang="zh-CN" altLang="en-US" sz="2135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国防建设的后盾</a:t>
            </a:r>
            <a:r>
              <a:rPr lang="zh-CN" altLang="en-US" sz="2135" b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，只有</a:t>
            </a:r>
            <a:r>
              <a:rPr lang="zh-CN" altLang="en-US" sz="2135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经济发展才能在此基础上推进国防和军队现代化建设。</a:t>
            </a:r>
            <a:r>
              <a:rPr lang="zh-CN" altLang="en-US" sz="2135" b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反过来，国防为经济发展创造和平环境，有利于促进经济发展，因此，</a:t>
            </a:r>
            <a:r>
              <a:rPr lang="zh-CN" altLang="en-US" sz="2135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国防建设和经济建设是相互依赖、相互促进的关系</a:t>
            </a:r>
            <a:endParaRPr lang="zh-CN" altLang="en-US" sz="2135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Freeform 528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7945" y="-4699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3" grpId="0" bldLvl="0" animBg="1"/>
      <p:bldP spid="5" grpId="0" bldLvl="0" animBg="1"/>
      <p:bldP spid="7" grpId="0" bldLvl="0" animBg="1"/>
      <p:bldP spid="8" grpId="0" bldLvl="0" animBg="1"/>
      <p:bldP spid="6" grpId="0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8325803" y="20955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73430" y="157861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五大战区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3430" y="2957195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五大军种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0095" y="4135120"/>
            <a:ext cx="1255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新格局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0095" y="529590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认识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02840" y="1417955"/>
            <a:ext cx="551053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/>
            <a:r>
              <a:rPr lang="zh-CN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东部战区、南部战区、西部战区、北部战区、中部战区</a:t>
            </a:r>
            <a:endParaRPr lang="zh-CN" altLang="en-US" sz="24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86965" y="2802890"/>
            <a:ext cx="572770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中国人民解放军调整组建五大军种，即</a:t>
            </a:r>
            <a:r>
              <a:rPr lang="zh-CN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陆军、海军、空军、火箭军和战略支援部队</a:t>
            </a:r>
            <a:endParaRPr lang="zh-CN" altLang="en-US" sz="24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28190" y="4196715"/>
            <a:ext cx="627888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形成</a:t>
            </a:r>
            <a:r>
              <a:rPr lang="zh-CN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军委管总、战区主战、军种主建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的新格局</a:t>
            </a:r>
            <a:endParaRPr lang="zh-CN" altLang="en-US" sz="2400" b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66570" y="5043805"/>
            <a:ext cx="6217920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eaLnBrk="1" fontAlgn="auto" latinLnBrk="0" hangingPunct="1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既是综合国力不断提高的体现，也为我国社会主义现代化建设提供了有力保障，筑起了中华人民共和国的钢铁长城</a:t>
            </a:r>
            <a:endParaRPr lang="zh-CN" altLang="en-US" sz="2400" b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677275" y="20955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图说历史</a:t>
            </a:r>
            <a:endParaRPr kumimoji="0" lang="zh-CN" altLang="en-US" sz="3200" b="1" i="0" u="none" strike="noStrike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47770" y="144145"/>
            <a:ext cx="327850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强军之路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1161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7575" y="1031875"/>
            <a:ext cx="3418840" cy="5546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Freeform 528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7945" y="-46990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 bldLvl="0" animBg="1"/>
      <p:bldP spid="26" grpId="0" bldLvl="0" animBg="1"/>
      <p:bldP spid="27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193675" y="86487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外交政策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2890" y="4023360"/>
            <a:ext cx="10109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具体表现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43100" y="988060"/>
            <a:ext cx="65328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altLang="en-US" sz="20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中华人民共和国成立以后，奉行独立自主的和平外交政策</a:t>
            </a:r>
            <a:endParaRPr lang="en-US" altLang="en-US" sz="200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9515" y="4145915"/>
            <a:ext cx="12668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和平共处五项原则</a:t>
            </a:r>
            <a:endParaRPr lang="en-US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05605" y="2919730"/>
            <a:ext cx="4076065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eaLnBrk="1" fontAlgn="auto" latinLnBrk="0" hangingPunct="1">
              <a:lnSpc>
                <a:spcPct val="100000"/>
              </a:lnSpc>
              <a:buNone/>
            </a:pPr>
            <a:r>
              <a:rPr lang="en-US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1953年-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周恩来</a:t>
            </a:r>
            <a:r>
              <a:rPr lang="en-US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接见印度代表团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59150" y="4430395"/>
            <a:ext cx="502793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互相尊重主权和领土完整、互不侵犯、互不干涉内政、平等互利、和平共处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98495" y="5222240"/>
            <a:ext cx="552069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在国际上产生深远影响，被世界上越来越多的国家接受，成为处理国与国之间关系的基本准则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385060" y="3521075"/>
            <a:ext cx="239395" cy="2192020"/>
            <a:chOff x="4447" y="1637"/>
            <a:chExt cx="1111" cy="2887"/>
          </a:xfrm>
        </p:grpSpPr>
        <p:sp>
          <p:nvSpPr>
            <p:cNvPr id="38" name="任意多边形 37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2626995" y="3145155"/>
            <a:ext cx="729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发展过程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24455" y="458660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内容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624455" y="5375910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影响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275330" y="3105150"/>
            <a:ext cx="239395" cy="786765"/>
            <a:chOff x="4447" y="1637"/>
            <a:chExt cx="1111" cy="2887"/>
          </a:xfrm>
        </p:grpSpPr>
        <p:sp>
          <p:nvSpPr>
            <p:cNvPr id="52" name="任意多边形 51"/>
            <p:cNvSpPr/>
            <p:nvPr/>
          </p:nvSpPr>
          <p:spPr>
            <a:xfrm>
              <a:off x="4823" y="1637"/>
              <a:ext cx="735" cy="2887"/>
            </a:xfrm>
            <a:custGeom>
              <a:avLst/>
              <a:gdLst>
                <a:gd name="connisteX0" fmla="*/ 446405 w 466725"/>
                <a:gd name="connsiteY0" fmla="*/ 0 h 4735195"/>
                <a:gd name="connisteX1" fmla="*/ 0 w 466725"/>
                <a:gd name="connsiteY1" fmla="*/ 0 h 4735195"/>
                <a:gd name="connisteX2" fmla="*/ 0 w 466725"/>
                <a:gd name="connsiteY2" fmla="*/ 4735195 h 4735195"/>
                <a:gd name="connisteX3" fmla="*/ 466725 w 466725"/>
                <a:gd name="connsiteY3" fmla="*/ 4735195 h 47351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66725" h="4735195">
                  <a:moveTo>
                    <a:pt x="446405" y="0"/>
                  </a:moveTo>
                  <a:lnTo>
                    <a:pt x="0" y="0"/>
                  </a:lnTo>
                  <a:lnTo>
                    <a:pt x="0" y="4735195"/>
                  </a:lnTo>
                  <a:lnTo>
                    <a:pt x="466725" y="4735195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4447" y="3004"/>
              <a:ext cx="39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文本框 56"/>
          <p:cNvSpPr txBox="1"/>
          <p:nvPr/>
        </p:nvSpPr>
        <p:spPr>
          <a:xfrm>
            <a:off x="3514725" y="2928620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514725" y="3609340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推广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119880" y="3479165"/>
            <a:ext cx="435610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1954年-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和平共处五项原则</a:t>
            </a:r>
            <a:r>
              <a:rPr lang="en-US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作为指导中印、中缅两国关系的基本原则</a:t>
            </a:r>
            <a:endParaRPr lang="en-US" altLang="en-US" sz="2000" b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H="1">
            <a:off x="8727758" y="49530"/>
            <a:ext cx="0" cy="6858000"/>
          </a:xfrm>
          <a:prstGeom prst="line">
            <a:avLst/>
          </a:prstGeom>
          <a:ln>
            <a:solidFill>
              <a:srgbClr val="BC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8980170" y="17399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</a:bodyPr>
          <a:lstStyle/>
          <a:p>
            <a:pPr marR="0" indent="0" defTabSz="91440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cap="none" spc="0" normalizeH="0" baseline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中考真题</a:t>
            </a:r>
            <a:endParaRPr kumimoji="0" lang="zh-CN" altLang="en-US" sz="3200" b="1" i="0" cap="none" spc="0" normalizeH="0" baseline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24455" y="297180"/>
            <a:ext cx="445770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知识点</a:t>
            </a:r>
            <a:r>
              <a:rPr lang="en-US" altLang="zh-CN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和平共处五项原则</a:t>
            </a:r>
            <a:endParaRPr lang="zh-CN" altLang="en-US" sz="24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8435" name="图片 153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5275" y="1512570"/>
            <a:ext cx="2809240" cy="1014095"/>
          </a:xfrm>
          <a:prstGeom prst="rect">
            <a:avLst/>
          </a:prstGeom>
          <a:noFill/>
          <a:ln w="38100" cap="flat" cmpd="sng">
            <a:solidFill>
              <a:srgbClr val="4BACC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6" name="矩形 15369"/>
          <p:cNvSpPr/>
          <p:nvPr/>
        </p:nvSpPr>
        <p:spPr>
          <a:xfrm>
            <a:off x="1702435" y="2631440"/>
            <a:ext cx="24174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周恩来总理与尼赫鲁</a:t>
            </a:r>
            <a:endParaRPr lang="zh-CN" altLang="en-US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8434" name="图片 15366" descr="IMAG12592199950819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25" y="1589405"/>
            <a:ext cx="2567940" cy="939800"/>
          </a:xfrm>
          <a:prstGeom prst="rect">
            <a:avLst/>
          </a:prstGeom>
          <a:noFill/>
          <a:ln w="38100" cap="flat" cmpd="sng">
            <a:solidFill>
              <a:srgbClr val="4BACC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7" name="矩形 15370"/>
          <p:cNvSpPr/>
          <p:nvPr/>
        </p:nvSpPr>
        <p:spPr>
          <a:xfrm>
            <a:off x="5280025" y="2529840"/>
            <a:ext cx="25552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周恩来总理与吴努</a:t>
            </a:r>
            <a:endParaRPr lang="zh-CN" altLang="en-US" sz="200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Freeform 528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7945" y="300355"/>
            <a:ext cx="2472690" cy="561975"/>
          </a:xfrm>
          <a:custGeom>
            <a:avLst/>
            <a:gdLst>
              <a:gd name="T0" fmla="*/ 7 w 409"/>
              <a:gd name="T1" fmla="*/ 40 h 138"/>
              <a:gd name="T2" fmla="*/ 5 w 409"/>
              <a:gd name="T3" fmla="*/ 47 h 138"/>
              <a:gd name="T4" fmla="*/ 5 w 409"/>
              <a:gd name="T5" fmla="*/ 51 h 138"/>
              <a:gd name="T6" fmla="*/ 6 w 409"/>
              <a:gd name="T7" fmla="*/ 56 h 138"/>
              <a:gd name="T8" fmla="*/ 3 w 409"/>
              <a:gd name="T9" fmla="*/ 60 h 138"/>
              <a:gd name="T10" fmla="*/ 4 w 409"/>
              <a:gd name="T11" fmla="*/ 67 h 138"/>
              <a:gd name="T12" fmla="*/ 5 w 409"/>
              <a:gd name="T13" fmla="*/ 70 h 138"/>
              <a:gd name="T14" fmla="*/ 11 w 409"/>
              <a:gd name="T15" fmla="*/ 76 h 138"/>
              <a:gd name="T16" fmla="*/ 6 w 409"/>
              <a:gd name="T17" fmla="*/ 80 h 138"/>
              <a:gd name="T18" fmla="*/ 9 w 409"/>
              <a:gd name="T19" fmla="*/ 85 h 138"/>
              <a:gd name="T20" fmla="*/ 5 w 409"/>
              <a:gd name="T21" fmla="*/ 92 h 138"/>
              <a:gd name="T22" fmla="*/ 7 w 409"/>
              <a:gd name="T23" fmla="*/ 97 h 138"/>
              <a:gd name="T24" fmla="*/ 4 w 409"/>
              <a:gd name="T25" fmla="*/ 103 h 138"/>
              <a:gd name="T26" fmla="*/ 7 w 409"/>
              <a:gd name="T27" fmla="*/ 108 h 138"/>
              <a:gd name="T28" fmla="*/ 5 w 409"/>
              <a:gd name="T29" fmla="*/ 114 h 138"/>
              <a:gd name="T30" fmla="*/ 6 w 409"/>
              <a:gd name="T31" fmla="*/ 124 h 138"/>
              <a:gd name="T32" fmla="*/ 163 w 409"/>
              <a:gd name="T33" fmla="*/ 135 h 138"/>
              <a:gd name="T34" fmla="*/ 335 w 409"/>
              <a:gd name="T35" fmla="*/ 138 h 138"/>
              <a:gd name="T36" fmla="*/ 131 w 409"/>
              <a:gd name="T37" fmla="*/ 134 h 138"/>
              <a:gd name="T38" fmla="*/ 176 w 409"/>
              <a:gd name="T39" fmla="*/ 132 h 138"/>
              <a:gd name="T40" fmla="*/ 236 w 409"/>
              <a:gd name="T41" fmla="*/ 132 h 138"/>
              <a:gd name="T42" fmla="*/ 399 w 409"/>
              <a:gd name="T43" fmla="*/ 130 h 138"/>
              <a:gd name="T44" fmla="*/ 393 w 409"/>
              <a:gd name="T45" fmla="*/ 123 h 138"/>
              <a:gd name="T46" fmla="*/ 392 w 409"/>
              <a:gd name="T47" fmla="*/ 116 h 138"/>
              <a:gd name="T48" fmla="*/ 387 w 409"/>
              <a:gd name="T49" fmla="*/ 111 h 138"/>
              <a:gd name="T50" fmla="*/ 402 w 409"/>
              <a:gd name="T51" fmla="*/ 107 h 138"/>
              <a:gd name="T52" fmla="*/ 400 w 409"/>
              <a:gd name="T53" fmla="*/ 98 h 138"/>
              <a:gd name="T54" fmla="*/ 400 w 409"/>
              <a:gd name="T55" fmla="*/ 88 h 138"/>
              <a:gd name="T56" fmla="*/ 393 w 409"/>
              <a:gd name="T57" fmla="*/ 80 h 138"/>
              <a:gd name="T58" fmla="*/ 401 w 409"/>
              <a:gd name="T59" fmla="*/ 73 h 138"/>
              <a:gd name="T60" fmla="*/ 400 w 409"/>
              <a:gd name="T61" fmla="*/ 52 h 138"/>
              <a:gd name="T62" fmla="*/ 397 w 409"/>
              <a:gd name="T63" fmla="*/ 47 h 138"/>
              <a:gd name="T64" fmla="*/ 407 w 409"/>
              <a:gd name="T65" fmla="*/ 38 h 138"/>
              <a:gd name="T66" fmla="*/ 406 w 409"/>
              <a:gd name="T67" fmla="*/ 29 h 138"/>
              <a:gd name="T68" fmla="*/ 399 w 409"/>
              <a:gd name="T69" fmla="*/ 14 h 138"/>
              <a:gd name="T70" fmla="*/ 228 w 409"/>
              <a:gd name="T71" fmla="*/ 7 h 138"/>
              <a:gd name="T72" fmla="*/ 192 w 409"/>
              <a:gd name="T73" fmla="*/ 6 h 138"/>
              <a:gd name="T74" fmla="*/ 128 w 409"/>
              <a:gd name="T75" fmla="*/ 6 h 138"/>
              <a:gd name="T76" fmla="*/ 104 w 409"/>
              <a:gd name="T77" fmla="*/ 6 h 138"/>
              <a:gd name="T78" fmla="*/ 98 w 409"/>
              <a:gd name="T79" fmla="*/ 8 h 138"/>
              <a:gd name="T80" fmla="*/ 8 w 409"/>
              <a:gd name="T81" fmla="*/ 23 h 138"/>
              <a:gd name="T82" fmla="*/ 9 w 409"/>
              <a:gd name="T83" fmla="*/ 34 h 138"/>
              <a:gd name="T84" fmla="*/ 372 w 409"/>
              <a:gd name="T85" fmla="*/ 35 h 138"/>
              <a:gd name="T86" fmla="*/ 372 w 409"/>
              <a:gd name="T87" fmla="*/ 36 h 138"/>
              <a:gd name="T88" fmla="*/ 383 w 409"/>
              <a:gd name="T89" fmla="*/ 15 h 138"/>
              <a:gd name="T90" fmla="*/ 336 w 409"/>
              <a:gd name="T91" fmla="*/ 47 h 138"/>
              <a:gd name="T92" fmla="*/ 315 w 409"/>
              <a:gd name="T93" fmla="*/ 47 h 138"/>
              <a:gd name="T94" fmla="*/ 107 w 409"/>
              <a:gd name="T95" fmla="*/ 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9" h="138">
                <a:moveTo>
                  <a:pt x="1" y="36"/>
                </a:moveTo>
                <a:cubicBezTo>
                  <a:pt x="3" y="36"/>
                  <a:pt x="6" y="37"/>
                  <a:pt x="7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8" y="41"/>
                  <a:pt x="8" y="42"/>
                </a:cubicBezTo>
                <a:cubicBezTo>
                  <a:pt x="7" y="44"/>
                  <a:pt x="4" y="43"/>
                  <a:pt x="2" y="44"/>
                </a:cubicBezTo>
                <a:cubicBezTo>
                  <a:pt x="2" y="47"/>
                  <a:pt x="6" y="44"/>
                  <a:pt x="5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9"/>
                  <a:pt x="8" y="48"/>
                  <a:pt x="9" y="51"/>
                </a:cubicBezTo>
                <a:cubicBezTo>
                  <a:pt x="8" y="52"/>
                  <a:pt x="7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5"/>
                  <a:pt x="5" y="54"/>
                </a:cubicBezTo>
                <a:cubicBezTo>
                  <a:pt x="6" y="56"/>
                  <a:pt x="6" y="56"/>
                  <a:pt x="6" y="56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0"/>
                  <a:pt x="3" y="60"/>
                  <a:pt x="3" y="60"/>
                </a:cubicBezTo>
                <a:cubicBezTo>
                  <a:pt x="6" y="61"/>
                  <a:pt x="9" y="62"/>
                  <a:pt x="11" y="64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6"/>
                  <a:pt x="4" y="67"/>
                  <a:pt x="4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68"/>
                  <a:pt x="7" y="68"/>
                  <a:pt x="9" y="69"/>
                </a:cubicBezTo>
                <a:cubicBezTo>
                  <a:pt x="7" y="70"/>
                  <a:pt x="5" y="69"/>
                  <a:pt x="5" y="70"/>
                </a:cubicBezTo>
                <a:cubicBezTo>
                  <a:pt x="6" y="72"/>
                  <a:pt x="8" y="70"/>
                  <a:pt x="8" y="72"/>
                </a:cubicBezTo>
                <a:cubicBezTo>
                  <a:pt x="6" y="73"/>
                  <a:pt x="5" y="71"/>
                  <a:pt x="4" y="73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8"/>
                  <a:pt x="9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6" y="78"/>
                  <a:pt x="7" y="79"/>
                  <a:pt x="6" y="80"/>
                </a:cubicBezTo>
                <a:cubicBezTo>
                  <a:pt x="7" y="81"/>
                  <a:pt x="7" y="81"/>
                  <a:pt x="7" y="81"/>
                </a:cubicBezTo>
                <a:cubicBezTo>
                  <a:pt x="6" y="82"/>
                  <a:pt x="3" y="80"/>
                  <a:pt x="4" y="83"/>
                </a:cubicBezTo>
                <a:cubicBezTo>
                  <a:pt x="5" y="84"/>
                  <a:pt x="7" y="84"/>
                  <a:pt x="9" y="85"/>
                </a:cubicBezTo>
                <a:cubicBezTo>
                  <a:pt x="7" y="85"/>
                  <a:pt x="7" y="89"/>
                  <a:pt x="4" y="88"/>
                </a:cubicBezTo>
                <a:cubicBezTo>
                  <a:pt x="5" y="90"/>
                  <a:pt x="7" y="89"/>
                  <a:pt x="8" y="91"/>
                </a:cubicBezTo>
                <a:cubicBezTo>
                  <a:pt x="7" y="91"/>
                  <a:pt x="6" y="92"/>
                  <a:pt x="5" y="92"/>
                </a:cubicBezTo>
                <a:cubicBezTo>
                  <a:pt x="6" y="93"/>
                  <a:pt x="6" y="93"/>
                  <a:pt x="6" y="93"/>
                </a:cubicBezTo>
                <a:cubicBezTo>
                  <a:pt x="5" y="93"/>
                  <a:pt x="5" y="94"/>
                  <a:pt x="5" y="94"/>
                </a:cubicBezTo>
                <a:cubicBezTo>
                  <a:pt x="5" y="96"/>
                  <a:pt x="7" y="94"/>
                  <a:pt x="7" y="97"/>
                </a:cubicBezTo>
                <a:cubicBezTo>
                  <a:pt x="6" y="98"/>
                  <a:pt x="6" y="97"/>
                  <a:pt x="5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5" y="100"/>
                  <a:pt x="4" y="101"/>
                  <a:pt x="4" y="103"/>
                </a:cubicBezTo>
                <a:cubicBezTo>
                  <a:pt x="5" y="104"/>
                  <a:pt x="6" y="104"/>
                  <a:pt x="7" y="106"/>
                </a:cubicBezTo>
                <a:cubicBezTo>
                  <a:pt x="6" y="107"/>
                  <a:pt x="5" y="106"/>
                  <a:pt x="5" y="106"/>
                </a:cubicBezTo>
                <a:cubicBezTo>
                  <a:pt x="7" y="108"/>
                  <a:pt x="7" y="108"/>
                  <a:pt x="7" y="108"/>
                </a:cubicBezTo>
                <a:cubicBezTo>
                  <a:pt x="6" y="110"/>
                  <a:pt x="4" y="109"/>
                  <a:pt x="3" y="110"/>
                </a:cubicBezTo>
                <a:cubicBezTo>
                  <a:pt x="4" y="112"/>
                  <a:pt x="7" y="110"/>
                  <a:pt x="8" y="113"/>
                </a:cubicBezTo>
                <a:cubicBezTo>
                  <a:pt x="7" y="115"/>
                  <a:pt x="6" y="114"/>
                  <a:pt x="5" y="114"/>
                </a:cubicBezTo>
                <a:cubicBezTo>
                  <a:pt x="7" y="115"/>
                  <a:pt x="6" y="118"/>
                  <a:pt x="5" y="119"/>
                </a:cubicBezTo>
                <a:cubicBezTo>
                  <a:pt x="5" y="119"/>
                  <a:pt x="6" y="119"/>
                  <a:pt x="7" y="120"/>
                </a:cubicBezTo>
                <a:cubicBezTo>
                  <a:pt x="6" y="121"/>
                  <a:pt x="7" y="123"/>
                  <a:pt x="6" y="124"/>
                </a:cubicBezTo>
                <a:cubicBezTo>
                  <a:pt x="10" y="131"/>
                  <a:pt x="17" y="129"/>
                  <a:pt x="22" y="132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9" y="138"/>
                  <a:pt x="269" y="138"/>
                  <a:pt x="269" y="138"/>
                </a:cubicBezTo>
                <a:cubicBezTo>
                  <a:pt x="335" y="138"/>
                  <a:pt x="335" y="138"/>
                  <a:pt x="335" y="138"/>
                </a:cubicBezTo>
                <a:cubicBezTo>
                  <a:pt x="345" y="137"/>
                  <a:pt x="355" y="137"/>
                  <a:pt x="365" y="135"/>
                </a:cubicBezTo>
                <a:cubicBezTo>
                  <a:pt x="319" y="137"/>
                  <a:pt x="276" y="137"/>
                  <a:pt x="230" y="136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22" y="135"/>
                  <a:pt x="112" y="135"/>
                  <a:pt x="103" y="133"/>
                </a:cubicBezTo>
                <a:cubicBezTo>
                  <a:pt x="168" y="133"/>
                  <a:pt x="168" y="133"/>
                  <a:pt x="168" y="133"/>
                </a:cubicBezTo>
                <a:cubicBezTo>
                  <a:pt x="170" y="132"/>
                  <a:pt x="174" y="134"/>
                  <a:pt x="176" y="132"/>
                </a:cubicBezTo>
                <a:cubicBezTo>
                  <a:pt x="209" y="132"/>
                  <a:pt x="209" y="132"/>
                  <a:pt x="209" y="132"/>
                </a:cubicBezTo>
                <a:cubicBezTo>
                  <a:pt x="210" y="133"/>
                  <a:pt x="210" y="133"/>
                  <a:pt x="210" y="133"/>
                </a:cubicBezTo>
                <a:cubicBezTo>
                  <a:pt x="218" y="133"/>
                  <a:pt x="228" y="134"/>
                  <a:pt x="236" y="132"/>
                </a:cubicBezTo>
                <a:cubicBezTo>
                  <a:pt x="301" y="133"/>
                  <a:pt x="301" y="133"/>
                  <a:pt x="301" y="133"/>
                </a:cubicBezTo>
                <a:cubicBezTo>
                  <a:pt x="322" y="130"/>
                  <a:pt x="344" y="136"/>
                  <a:pt x="367" y="133"/>
                </a:cubicBezTo>
                <a:cubicBezTo>
                  <a:pt x="378" y="131"/>
                  <a:pt x="389" y="131"/>
                  <a:pt x="399" y="130"/>
                </a:cubicBezTo>
                <a:cubicBezTo>
                  <a:pt x="400" y="128"/>
                  <a:pt x="402" y="129"/>
                  <a:pt x="403" y="128"/>
                </a:cubicBezTo>
                <a:cubicBezTo>
                  <a:pt x="394" y="127"/>
                  <a:pt x="386" y="124"/>
                  <a:pt x="377" y="124"/>
                </a:cubicBezTo>
                <a:cubicBezTo>
                  <a:pt x="383" y="123"/>
                  <a:pt x="388" y="121"/>
                  <a:pt x="393" y="123"/>
                </a:cubicBezTo>
                <a:cubicBezTo>
                  <a:pt x="396" y="121"/>
                  <a:pt x="400" y="121"/>
                  <a:pt x="403" y="121"/>
                </a:cubicBezTo>
                <a:cubicBezTo>
                  <a:pt x="403" y="121"/>
                  <a:pt x="403" y="120"/>
                  <a:pt x="403" y="120"/>
                </a:cubicBezTo>
                <a:cubicBezTo>
                  <a:pt x="400" y="119"/>
                  <a:pt x="395" y="118"/>
                  <a:pt x="392" y="116"/>
                </a:cubicBezTo>
                <a:cubicBezTo>
                  <a:pt x="395" y="114"/>
                  <a:pt x="398" y="117"/>
                  <a:pt x="402" y="116"/>
                </a:cubicBezTo>
                <a:cubicBezTo>
                  <a:pt x="398" y="114"/>
                  <a:pt x="393" y="114"/>
                  <a:pt x="388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09"/>
                  <a:pt x="390" y="112"/>
                  <a:pt x="392" y="111"/>
                </a:cubicBezTo>
                <a:cubicBezTo>
                  <a:pt x="390" y="109"/>
                  <a:pt x="385" y="111"/>
                  <a:pt x="382" y="109"/>
                </a:cubicBezTo>
                <a:cubicBezTo>
                  <a:pt x="389" y="107"/>
                  <a:pt x="396" y="111"/>
                  <a:pt x="402" y="107"/>
                </a:cubicBezTo>
                <a:cubicBezTo>
                  <a:pt x="401" y="106"/>
                  <a:pt x="401" y="106"/>
                  <a:pt x="401" y="106"/>
                </a:cubicBezTo>
                <a:cubicBezTo>
                  <a:pt x="403" y="106"/>
                  <a:pt x="401" y="104"/>
                  <a:pt x="401" y="102"/>
                </a:cubicBezTo>
                <a:cubicBezTo>
                  <a:pt x="399" y="101"/>
                  <a:pt x="403" y="98"/>
                  <a:pt x="400" y="98"/>
                </a:cubicBezTo>
                <a:cubicBezTo>
                  <a:pt x="401" y="97"/>
                  <a:pt x="402" y="97"/>
                  <a:pt x="401" y="95"/>
                </a:cubicBezTo>
                <a:cubicBezTo>
                  <a:pt x="398" y="94"/>
                  <a:pt x="396" y="91"/>
                  <a:pt x="393" y="89"/>
                </a:cubicBezTo>
                <a:cubicBezTo>
                  <a:pt x="400" y="88"/>
                  <a:pt x="400" y="88"/>
                  <a:pt x="400" y="88"/>
                </a:cubicBezTo>
                <a:cubicBezTo>
                  <a:pt x="399" y="86"/>
                  <a:pt x="395" y="87"/>
                  <a:pt x="393" y="85"/>
                </a:cubicBezTo>
                <a:cubicBezTo>
                  <a:pt x="394" y="82"/>
                  <a:pt x="398" y="84"/>
                  <a:pt x="400" y="84"/>
                </a:cubicBezTo>
                <a:cubicBezTo>
                  <a:pt x="398" y="81"/>
                  <a:pt x="395" y="83"/>
                  <a:pt x="393" y="80"/>
                </a:cubicBezTo>
                <a:cubicBezTo>
                  <a:pt x="396" y="79"/>
                  <a:pt x="401" y="81"/>
                  <a:pt x="403" y="78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399" y="72"/>
                  <a:pt x="397" y="71"/>
                  <a:pt x="397" y="69"/>
                </a:cubicBezTo>
                <a:cubicBezTo>
                  <a:pt x="399" y="68"/>
                  <a:pt x="401" y="68"/>
                  <a:pt x="403" y="67"/>
                </a:cubicBezTo>
                <a:cubicBezTo>
                  <a:pt x="401" y="63"/>
                  <a:pt x="405" y="55"/>
                  <a:pt x="400" y="52"/>
                </a:cubicBezTo>
                <a:cubicBezTo>
                  <a:pt x="400" y="51"/>
                  <a:pt x="399" y="50"/>
                  <a:pt x="400" y="49"/>
                </a:cubicBezTo>
                <a:cubicBezTo>
                  <a:pt x="401" y="49"/>
                  <a:pt x="401" y="49"/>
                  <a:pt x="401" y="49"/>
                </a:cubicBezTo>
                <a:cubicBezTo>
                  <a:pt x="397" y="47"/>
                  <a:pt x="397" y="47"/>
                  <a:pt x="397" y="47"/>
                </a:cubicBezTo>
                <a:cubicBezTo>
                  <a:pt x="397" y="43"/>
                  <a:pt x="400" y="45"/>
                  <a:pt x="402" y="44"/>
                </a:cubicBezTo>
                <a:cubicBezTo>
                  <a:pt x="397" y="39"/>
                  <a:pt x="389" y="41"/>
                  <a:pt x="383" y="37"/>
                </a:cubicBezTo>
                <a:cubicBezTo>
                  <a:pt x="391" y="36"/>
                  <a:pt x="399" y="40"/>
                  <a:pt x="407" y="38"/>
                </a:cubicBezTo>
                <a:cubicBezTo>
                  <a:pt x="408" y="34"/>
                  <a:pt x="404" y="34"/>
                  <a:pt x="403" y="31"/>
                </a:cubicBezTo>
                <a:cubicBezTo>
                  <a:pt x="400" y="30"/>
                  <a:pt x="397" y="30"/>
                  <a:pt x="395" y="28"/>
                </a:cubicBezTo>
                <a:cubicBezTo>
                  <a:pt x="398" y="27"/>
                  <a:pt x="403" y="29"/>
                  <a:pt x="406" y="29"/>
                </a:cubicBezTo>
                <a:cubicBezTo>
                  <a:pt x="406" y="29"/>
                  <a:pt x="407" y="29"/>
                  <a:pt x="407" y="28"/>
                </a:cubicBezTo>
                <a:cubicBezTo>
                  <a:pt x="404" y="27"/>
                  <a:pt x="409" y="21"/>
                  <a:pt x="404" y="22"/>
                </a:cubicBezTo>
                <a:cubicBezTo>
                  <a:pt x="405" y="17"/>
                  <a:pt x="402" y="15"/>
                  <a:pt x="399" y="14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2" y="10"/>
                  <a:pt x="249" y="10"/>
                  <a:pt x="228" y="7"/>
                </a:cubicBezTo>
                <a:cubicBezTo>
                  <a:pt x="227" y="6"/>
                  <a:pt x="227" y="6"/>
                  <a:pt x="227" y="6"/>
                </a:cubicBezTo>
                <a:cubicBezTo>
                  <a:pt x="214" y="8"/>
                  <a:pt x="203" y="0"/>
                  <a:pt x="191" y="6"/>
                </a:cubicBezTo>
                <a:cubicBezTo>
                  <a:pt x="192" y="6"/>
                  <a:pt x="192" y="6"/>
                  <a:pt x="192" y="6"/>
                </a:cubicBezTo>
                <a:cubicBezTo>
                  <a:pt x="191" y="7"/>
                  <a:pt x="191" y="7"/>
                  <a:pt x="191" y="7"/>
                </a:cubicBezTo>
                <a:cubicBezTo>
                  <a:pt x="179" y="6"/>
                  <a:pt x="167" y="4"/>
                  <a:pt x="154" y="5"/>
                </a:cubicBezTo>
                <a:cubicBezTo>
                  <a:pt x="146" y="5"/>
                  <a:pt x="137" y="7"/>
                  <a:pt x="128" y="6"/>
                </a:cubicBezTo>
                <a:cubicBezTo>
                  <a:pt x="125" y="4"/>
                  <a:pt x="120" y="3"/>
                  <a:pt x="116" y="3"/>
                </a:cubicBezTo>
                <a:cubicBezTo>
                  <a:pt x="111" y="2"/>
                  <a:pt x="106" y="2"/>
                  <a:pt x="101" y="4"/>
                </a:cubicBezTo>
                <a:cubicBezTo>
                  <a:pt x="104" y="6"/>
                  <a:pt x="104" y="6"/>
                  <a:pt x="104" y="6"/>
                </a:cubicBezTo>
                <a:cubicBezTo>
                  <a:pt x="97" y="9"/>
                  <a:pt x="93" y="0"/>
                  <a:pt x="86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8" y="8"/>
                  <a:pt x="94" y="6"/>
                  <a:pt x="98" y="8"/>
                </a:cubicBezTo>
                <a:cubicBezTo>
                  <a:pt x="74" y="7"/>
                  <a:pt x="49" y="10"/>
                  <a:pt x="25" y="13"/>
                </a:cubicBezTo>
                <a:cubicBezTo>
                  <a:pt x="17" y="13"/>
                  <a:pt x="7" y="14"/>
                  <a:pt x="2" y="22"/>
                </a:cubicBezTo>
                <a:cubicBezTo>
                  <a:pt x="4" y="23"/>
                  <a:pt x="6" y="20"/>
                  <a:pt x="8" y="23"/>
                </a:cubicBezTo>
                <a:cubicBezTo>
                  <a:pt x="7" y="27"/>
                  <a:pt x="2" y="25"/>
                  <a:pt x="3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2" y="34"/>
                  <a:pt x="7" y="30"/>
                  <a:pt x="9" y="34"/>
                </a:cubicBezTo>
                <a:cubicBezTo>
                  <a:pt x="7" y="36"/>
                  <a:pt x="4" y="34"/>
                  <a:pt x="1" y="36"/>
                </a:cubicBezTo>
                <a:close/>
                <a:moveTo>
                  <a:pt x="372" y="36"/>
                </a:moveTo>
                <a:cubicBezTo>
                  <a:pt x="372" y="35"/>
                  <a:pt x="372" y="35"/>
                  <a:pt x="372" y="35"/>
                </a:cubicBezTo>
                <a:cubicBezTo>
                  <a:pt x="374" y="36"/>
                  <a:pt x="376" y="36"/>
                  <a:pt x="379" y="36"/>
                </a:cubicBezTo>
                <a:cubicBezTo>
                  <a:pt x="380" y="38"/>
                  <a:pt x="382" y="38"/>
                  <a:pt x="383" y="38"/>
                </a:cubicBezTo>
                <a:cubicBezTo>
                  <a:pt x="379" y="38"/>
                  <a:pt x="375" y="38"/>
                  <a:pt x="372" y="36"/>
                </a:cubicBezTo>
                <a:close/>
                <a:moveTo>
                  <a:pt x="360" y="14"/>
                </a:moveTo>
                <a:cubicBezTo>
                  <a:pt x="373" y="14"/>
                  <a:pt x="373" y="14"/>
                  <a:pt x="373" y="14"/>
                </a:cubicBezTo>
                <a:cubicBezTo>
                  <a:pt x="383" y="15"/>
                  <a:pt x="383" y="15"/>
                  <a:pt x="383" y="15"/>
                </a:cubicBezTo>
                <a:lnTo>
                  <a:pt x="360" y="14"/>
                </a:lnTo>
                <a:close/>
                <a:moveTo>
                  <a:pt x="315" y="47"/>
                </a:moveTo>
                <a:cubicBezTo>
                  <a:pt x="336" y="47"/>
                  <a:pt x="336" y="47"/>
                  <a:pt x="336" y="47"/>
                </a:cubicBezTo>
                <a:cubicBezTo>
                  <a:pt x="343" y="46"/>
                  <a:pt x="350" y="46"/>
                  <a:pt x="358" y="46"/>
                </a:cubicBezTo>
                <a:cubicBezTo>
                  <a:pt x="336" y="47"/>
                  <a:pt x="336" y="47"/>
                  <a:pt x="336" y="47"/>
                </a:cubicBezTo>
                <a:cubicBezTo>
                  <a:pt x="329" y="47"/>
                  <a:pt x="322" y="47"/>
                  <a:pt x="315" y="47"/>
                </a:cubicBezTo>
                <a:close/>
                <a:moveTo>
                  <a:pt x="107" y="7"/>
                </a:moveTo>
                <a:cubicBezTo>
                  <a:pt x="108" y="6"/>
                  <a:pt x="109" y="7"/>
                  <a:pt x="110" y="8"/>
                </a:cubicBezTo>
                <a:cubicBezTo>
                  <a:pt x="107" y="8"/>
                  <a:pt x="107" y="8"/>
                  <a:pt x="107" y="8"/>
                </a:cubicBezTo>
                <a:lnTo>
                  <a:pt x="107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肆：</a:t>
            </a:r>
            <a:r>
              <a:rPr lang="zh-CN" altLang="en-US" sz="2800" b="1" dirty="0">
                <a:solidFill>
                  <a:srgbClr val="FF0000"/>
                </a:solidFill>
                <a:latin typeface="腾祥嘉丽准粗圆简" panose="01010104010101010101" pitchFamily="2" charset="-122"/>
                <a:ea typeface="腾祥嘉丽准粗圆简" panose="01010104010101010101" pitchFamily="2" charset="-122"/>
              </a:rPr>
              <a:t>知识梳理</a:t>
            </a:r>
            <a:endParaRPr lang="zh-CN" altLang="en-US" sz="2800" b="1" dirty="0">
              <a:solidFill>
                <a:srgbClr val="FF0000"/>
              </a:solidFill>
              <a:latin typeface="腾祥嘉丽准粗圆简" panose="01010104010101010101" pitchFamily="2" charset="-122"/>
              <a:ea typeface="腾祥嘉丽准粗圆简" panose="0101010401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8828405" y="1437640"/>
            <a:ext cx="317246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2022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年浙江宁波）</a:t>
            </a:r>
            <a:r>
              <a:rPr lang="zh-CN" altLang="en-US" sz="2000" b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俄乌冲突伊始，我国外交部发表声明：希望当事方通过谈判和平解决问题。中国这一立场是基于A．对国际事务的主导地位	</a:t>
            </a:r>
            <a:endParaRPr lang="zh-CN" altLang="en-US" sz="2000" b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000" b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B．对国际规则的决定权力C．对国际局势的完全掌控	</a:t>
            </a:r>
            <a:endParaRPr lang="zh-CN" altLang="en-US" sz="2000" b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/>
            <a:r>
              <a:rPr lang="zh-CN" altLang="en-US" sz="2000" b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D．独立自主的和平外交政策</a:t>
            </a:r>
            <a:endParaRPr lang="zh-CN" altLang="en-US" sz="2000" b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0472420" y="4852670"/>
            <a:ext cx="1063625" cy="1579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 fill="hold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3" grpId="0" bldLvl="0" animBg="1"/>
      <p:bldP spid="59" grpId="0" bldLvl="0" animBg="1"/>
      <p:bldP spid="18436" grpId="1" animBg="1"/>
      <p:bldP spid="18437" grpId="1" animBg="1"/>
      <p:bldP spid="2" grpId="0" bldLvl="0" animBg="1"/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18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18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0918"/>
  <p:tag name="KSO_WM_TEMPLATE_THUMBS_INDEX" val="1、1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SLIDE_ID" val="custom20200918_2"/>
  <p:tag name="KSO_WM_TEMPLATE_SUBCATEGORY" val="0"/>
  <p:tag name="KSO_WM_SLIDE_ITEM_CNT" val="4"/>
  <p:tag name="KSO_WM_SLIDE_INDEX" val="2"/>
  <p:tag name="KSO_WM_TAG_VERSION" val="1.0"/>
  <p:tag name="KSO_WM_BEAUTIFY_FLAG" val="#wm#"/>
  <p:tag name="KSO_WM_TEMPLATE_CATEGORY" val="custom"/>
  <p:tag name="KSO_WM_TEMPLATE_INDEX" val="20200918"/>
  <p:tag name="KSO_WM_DIAGRAM_GROUP_CODE" val="l1-1"/>
  <p:tag name="KSO_WM_SLIDE_DIAGTYPE" val="l"/>
  <p:tag name="KSO_WM_SLIDE_LAYOUT" val="a_l"/>
  <p:tag name="KSO_WM_SLIDE_LAYOUT_CNT" val="1_1"/>
  <p:tag name="KSO_WM_SLIDE_TYPE" val="contents"/>
  <p:tag name="KSO_WM_SLIDE_SUBTYPE" val="diag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AS_UNIQUEID" val="3174"/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AS_UNIQUEID" val="3174"/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AS_UNIQUEID" val="3174"/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AS_UNIQUEID" val="3174"/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AS_UNIQUEID" val="3174"/>
  <p:tag name="KSO_WM_BEAUTIFY_FLAG" val=""/>
</p:tagLst>
</file>

<file path=ppt/tags/tag149.xml><?xml version="1.0" encoding="utf-8"?>
<p:tagLst xmlns:p="http://schemas.openxmlformats.org/presentationml/2006/main">
  <p:tag name="KSO_WM_UNIT_TABLE_BEAUTIFY" val="smartTable{de35ecd5-97dd-4ee7-a589-dd7018307e47}"/>
  <p:tag name="TABLE_COLORIDX" val="h"/>
  <p:tag name="TABLE_EMPHASIZE_COLOR" val="14850714"/>
  <p:tag name="TABLE_SKINIDX" val="3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UNIT_TABLE_BEAUTIFY" val="smartTable{de35ecd5-97dd-4ee7-a589-dd7018307e47}"/>
  <p:tag name="TABLE_COLORIDX" val="h"/>
  <p:tag name="TABLE_EMPHASIZE_COLOR" val="14850714"/>
  <p:tag name="TABLE_SKINIDX" val="3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AS_UNIQUEID" val="11340"/>
</p:tagLst>
</file>

<file path=ppt/tags/tag154.xml><?xml version="1.0" encoding="utf-8"?>
<p:tagLst xmlns:p="http://schemas.openxmlformats.org/presentationml/2006/main">
  <p:tag name="AS_UNIQUEID" val="11348"/>
</p:tagLst>
</file>

<file path=ppt/tags/tag155.xml><?xml version="1.0" encoding="utf-8"?>
<p:tagLst xmlns:p="http://schemas.openxmlformats.org/presentationml/2006/main">
  <p:tag name="AS_UNIQUEID" val="11349"/>
</p:tagLst>
</file>

<file path=ppt/tags/tag156.xml><?xml version="1.0" encoding="utf-8"?>
<p:tagLst xmlns:p="http://schemas.openxmlformats.org/presentationml/2006/main">
  <p:tag name="AS_UNIQUEID" val="11350"/>
</p:tagLst>
</file>

<file path=ppt/tags/tag157.xml><?xml version="1.0" encoding="utf-8"?>
<p:tagLst xmlns:p="http://schemas.openxmlformats.org/presentationml/2006/main">
  <p:tag name="AS_UNIQUEID" val="11351"/>
</p:tagLst>
</file>

<file path=ppt/tags/tag158.xml><?xml version="1.0" encoding="utf-8"?>
<p:tagLst xmlns:p="http://schemas.openxmlformats.org/presentationml/2006/main">
  <p:tag name="AS_UNIQUEID" val="642"/>
</p:tagLst>
</file>

<file path=ppt/tags/tag159.xml><?xml version="1.0" encoding="utf-8"?>
<p:tagLst xmlns:p="http://schemas.openxmlformats.org/presentationml/2006/main">
  <p:tag name="AS_UNIQUEID" val="64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644"/>
</p:tagLst>
</file>

<file path=ppt/tags/tag161.xml><?xml version="1.0" encoding="utf-8"?>
<p:tagLst xmlns:p="http://schemas.openxmlformats.org/presentationml/2006/main">
  <p:tag name="AS_UNIQUEID" val="645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AS_UNIQUEID" val="3174"/>
  <p:tag name="KSO_WM_BEAUTIFY_FLAG" val=""/>
</p:tagLst>
</file>

<file path=ppt/tags/tag167.xml><?xml version="1.0" encoding="utf-8"?>
<p:tagLst xmlns:p="http://schemas.openxmlformats.org/presentationml/2006/main">
  <p:tag name="AS_UNIQUEID" val="3325"/>
</p:tagLst>
</file>

<file path=ppt/tags/tag168.xml><?xml version="1.0" encoding="utf-8"?>
<p:tagLst xmlns:p="http://schemas.openxmlformats.org/presentationml/2006/main">
  <p:tag name="AS_UNIQUEID" val="3325"/>
  <p:tag name="KSO_WM_BEAUTIFY_FLAG" val=""/>
</p:tagLst>
</file>

<file path=ppt/tags/tag169.xml><?xml version="1.0" encoding="utf-8"?>
<p:tagLst xmlns:p="http://schemas.openxmlformats.org/presentationml/2006/main">
  <p:tag name="AS_UNIQUEID" val="3174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3174"/>
  <p:tag name="KSO_WM_BEAUTIFY_FLAG" val=""/>
</p:tagLst>
</file>

<file path=ppt/tags/tag171.xml><?xml version="1.0" encoding="utf-8"?>
<p:tagLst xmlns:p="http://schemas.openxmlformats.org/presentationml/2006/main">
  <p:tag name="COMMONDATA" val="eyJoZGlkIjoiOWE1OTk3YTY3ZDMzMmJjODRmMWE3MTYxNzU1OTBhNWUifQ=="/>
  <p:tag name="KSO_WPP_MARK_KEY" val="ba35a1c2-189c-4817-a4b1-a8731c9fdc99"/>
  <p:tag name="commondata" val="eyJoZGlkIjoiNDQyMmIxNTQ2MDE0OTRhZDYxOTUzMjM4YWVlYmU5MTI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自定义设计方案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4754"/>
      </a:accent1>
      <a:accent2>
        <a:srgbClr val="00939F"/>
      </a:accent2>
      <a:accent3>
        <a:srgbClr val="F6AA26"/>
      </a:accent3>
      <a:accent4>
        <a:srgbClr val="EA552B"/>
      </a:accent4>
      <a:accent5>
        <a:srgbClr val="956134"/>
      </a:accent5>
      <a:accent6>
        <a:srgbClr val="394754"/>
      </a:accent6>
      <a:hlink>
        <a:srgbClr val="00939F"/>
      </a:hlink>
      <a:folHlink>
        <a:srgbClr val="F6AA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90">
      <a:dk1>
        <a:sysClr val="windowText" lastClr="000000"/>
      </a:dk1>
      <a:lt1>
        <a:sysClr val="window" lastClr="FFFFFF"/>
      </a:lt1>
      <a:dk2>
        <a:srgbClr val="44546A"/>
      </a:dk2>
      <a:lt2>
        <a:srgbClr val="B5CBDF"/>
      </a:lt2>
      <a:accent1>
        <a:srgbClr val="4472C4"/>
      </a:accent1>
      <a:accent2>
        <a:srgbClr val="ED7D31"/>
      </a:accent2>
      <a:accent3>
        <a:srgbClr val="50A0BA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5042</Words>
  <Application>WPS 演示</Application>
  <PresentationFormat>自定义</PresentationFormat>
  <Paragraphs>596</Paragraphs>
  <Slides>19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Arial Unicode MS</vt:lpstr>
      <vt:lpstr>Calibri Light</vt:lpstr>
      <vt:lpstr>微软雅黑</vt:lpstr>
      <vt:lpstr>黑体</vt:lpstr>
      <vt:lpstr>思源黑体 CN</vt:lpstr>
      <vt:lpstr>思源黑体 CN Normal</vt:lpstr>
      <vt:lpstr>腾祥嘉丽准粗圆简</vt:lpstr>
      <vt:lpstr>华文隶书</vt:lpstr>
      <vt:lpstr>Arial</vt:lpstr>
      <vt:lpstr>Times New Roman</vt:lpstr>
      <vt:lpstr>汉仪尚巍手书W</vt:lpstr>
      <vt:lpstr>楷体</vt:lpstr>
      <vt:lpstr>Calibri</vt:lpstr>
      <vt:lpstr>华文新魏</vt:lpstr>
      <vt:lpstr>方正姚体</vt:lpstr>
      <vt:lpstr>方正苏新诗柳楷简体</vt:lpstr>
      <vt:lpstr>Arial Unicode MS</vt:lpstr>
      <vt:lpstr>等线</vt:lpstr>
      <vt:lpstr>2_自定义设计方案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张保喜</cp:lastModifiedBy>
  <cp:revision>106</cp:revision>
  <dcterms:created xsi:type="dcterms:W3CDTF">2021-12-24T11:14:00Z</dcterms:created>
  <dcterms:modified xsi:type="dcterms:W3CDTF">2024-03-04T07:28:47Z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4264ED93177E43069DDBAEB57628C3C8</vt:lpwstr>
  </property>
  <property fmtid="{D5CDD505-2E9C-101B-9397-08002B2CF9AE}" pid="3" name="KSOProductBuildVer">
    <vt:lpwstr>2052-12.1.0.16388</vt:lpwstr>
  </property>
</Properties>
</file>