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2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6"/>
  </p:notesMasterIdLst>
  <p:handoutMasterIdLst>
    <p:handoutMasterId r:id="rId22"/>
  </p:handoutMasterIdLst>
  <p:sldIdLst>
    <p:sldId id="9129" r:id="rId4"/>
    <p:sldId id="9253" r:id="rId5"/>
    <p:sldId id="10096" r:id="rId7"/>
    <p:sldId id="10097" r:id="rId8"/>
    <p:sldId id="10102" r:id="rId9"/>
    <p:sldId id="10103" r:id="rId10"/>
    <p:sldId id="10104" r:id="rId11"/>
    <p:sldId id="10105" r:id="rId12"/>
    <p:sldId id="10106" r:id="rId13"/>
    <p:sldId id="10107" r:id="rId14"/>
    <p:sldId id="10122" r:id="rId15"/>
    <p:sldId id="10121" r:id="rId16"/>
    <p:sldId id="10109" r:id="rId17"/>
    <p:sldId id="10111" r:id="rId18"/>
    <p:sldId id="9237" r:id="rId19"/>
    <p:sldId id="9312" r:id="rId20"/>
    <p:sldId id="9318" r:id="rId21"/>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6" userDrawn="1">
          <p15:clr>
            <a:srgbClr val="A4A3A4"/>
          </p15:clr>
        </p15:guide>
        <p15:guide id="2" orient="horz" pos="754" userDrawn="1">
          <p15:clr>
            <a:srgbClr val="A4A3A4"/>
          </p15:clr>
        </p15:guide>
        <p15:guide id="3" orient="horz" pos="3829" userDrawn="1">
          <p15:clr>
            <a:srgbClr val="A4A3A4"/>
          </p15:clr>
        </p15:guide>
        <p15:guide id="4" pos="208" userDrawn="1">
          <p15:clr>
            <a:srgbClr val="A4A3A4"/>
          </p15:clr>
        </p15:guide>
        <p15:guide id="5" pos="70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0" clrIdx="0"/>
  <p:cmAuthor id="2" name="Administrator" initials="A" lastIdx="0" clrIdx="0"/>
  <p:cmAuthor id="3" name="kingsoft" initials="k" lastIdx="0" clrIdx="0"/>
  <p:cmAuthor id="4" name="新课标第一网" initials="新" lastIdx="0" clrIdx="0"/>
  <p:cmAuthor id="5" name="pc" initials="p" lastIdx="0" clrIdx="0"/>
  <p:cmAuthor id="6" name="作者" initials="作" lastIdx="0" clrIdx="1"/>
  <p:cmAuthor id="0" name="Windows 用户" initials="W用" lastIdx="0" clrIdx="0"/>
  <p:cmAuthor id="7" name="xkb1.com" initials="x" lastIdx="0" clrIdx="0"/>
  <p:cmAuthor id="8" name="MING" initials="M" lastIdx="0" clrIdx="2"/>
  <p:cmAuthor id="9" name="dongyu" initials="d" lastIdx="0" clrIdx="8"/>
  <p:cmAuthor id="10" name="王子涵" initials="王" lastIdx="1" clrIdx="0"/>
  <p:cmAuthor id="11" name="MyPC" initials="M" lastIdx="0" clrIdx="11"/>
  <p:cmAuthor id="12" name="jinli" initials="j" lastIdx="0" clrIdx="0"/>
  <p:cmAuthor id="15" name="李丽" initials="李" lastIdx="0" clrIdx="14"/>
  <p:cmAuthor id="16" name="Nicole Li  李倩" initials="N" lastIdx="0" clrIdx="0"/>
  <p:cmAuthor id="17" name="admin" initials="a" lastIdx="0" clrIdx="0"/>
  <p:cmAuthor id="18" name="222" initials="2" lastIdx="0" clrIdx="0"/>
  <p:cmAuthor id="13" name="PC" initials="P"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DD5220"/>
    <a:srgbClr val="31B0C5"/>
    <a:srgbClr val="3473A6"/>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8" autoAdjust="0"/>
    <p:restoredTop sz="94660"/>
  </p:normalViewPr>
  <p:slideViewPr>
    <p:cSldViewPr snapToGrid="0" showGuides="1">
      <p:cViewPr>
        <p:scale>
          <a:sx n="75" d="100"/>
          <a:sy n="75" d="100"/>
        </p:scale>
        <p:origin x="-244" y="-48"/>
      </p:cViewPr>
      <p:guideLst>
        <p:guide orient="horz" pos="4086"/>
        <p:guide orient="horz" pos="754"/>
        <p:guide orient="horz" pos="3829"/>
        <p:guide pos="208"/>
        <p:guide pos="7099"/>
      </p:guideLst>
    </p:cSldViewPr>
  </p:slideViewPr>
  <p:notesTextViewPr>
    <p:cViewPr>
      <p:scale>
        <a:sx n="1" d="1"/>
        <a:sy n="1" d="1"/>
      </p:scale>
      <p:origin x="0" y="0"/>
    </p:cViewPr>
  </p:notesTextViewPr>
  <p:notesViewPr>
    <p:cSldViewPr snapToGrid="0">
      <p:cViewPr varScale="1">
        <p:scale>
          <a:sx n="84" d="100"/>
          <a:sy n="84" d="100"/>
        </p:scale>
        <p:origin x="261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gs" Target="tags/tag166.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E1B484-499B-467C-8738-5BD5E80D827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6E059B-F8D4-4EF9-8347-DC813C03450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BA2E5-0582-43B2-8957-50F29F0D6E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24EFE-B4C6-443C-9560-2EF70A90C7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92.xml"/><Relationship Id="rId7" Type="http://schemas.openxmlformats.org/officeDocument/2006/relationships/image" Target="../media/image3.emf"/><Relationship Id="rId6" Type="http://schemas.openxmlformats.org/officeDocument/2006/relationships/tags" Target="../tags/tag91.xml"/><Relationship Id="rId5" Type="http://schemas.openxmlformats.org/officeDocument/2006/relationships/image" Target="../media/image2.png"/><Relationship Id="rId40" Type="http://schemas.openxmlformats.org/officeDocument/2006/relationships/tags" Target="../tags/tag113.xml"/><Relationship Id="rId4" Type="http://schemas.openxmlformats.org/officeDocument/2006/relationships/tags" Target="../tags/tag90.xml"/><Relationship Id="rId39" Type="http://schemas.openxmlformats.org/officeDocument/2006/relationships/tags" Target="../tags/tag112.xml"/><Relationship Id="rId38" Type="http://schemas.openxmlformats.org/officeDocument/2006/relationships/tags" Target="../tags/tag111.xml"/><Relationship Id="rId37" Type="http://schemas.openxmlformats.org/officeDocument/2006/relationships/tags" Target="../tags/tag110.xml"/><Relationship Id="rId36" Type="http://schemas.openxmlformats.org/officeDocument/2006/relationships/image" Target="../media/image14.png"/><Relationship Id="rId35" Type="http://schemas.openxmlformats.org/officeDocument/2006/relationships/tags" Target="../tags/tag109.xml"/><Relationship Id="rId34" Type="http://schemas.openxmlformats.org/officeDocument/2006/relationships/image" Target="../media/image13.emf"/><Relationship Id="rId33" Type="http://schemas.openxmlformats.org/officeDocument/2006/relationships/tags" Target="../tags/tag108.xml"/><Relationship Id="rId32" Type="http://schemas.openxmlformats.org/officeDocument/2006/relationships/tags" Target="../tags/tag107.xml"/><Relationship Id="rId31" Type="http://schemas.openxmlformats.org/officeDocument/2006/relationships/tags" Target="../tags/tag106.xml"/><Relationship Id="rId30" Type="http://schemas.openxmlformats.org/officeDocument/2006/relationships/tags" Target="../tags/tag105.xml"/><Relationship Id="rId3" Type="http://schemas.openxmlformats.org/officeDocument/2006/relationships/image" Target="../media/image1.png"/><Relationship Id="rId29" Type="http://schemas.openxmlformats.org/officeDocument/2006/relationships/tags" Target="../tags/tag104.xml"/><Relationship Id="rId28" Type="http://schemas.openxmlformats.org/officeDocument/2006/relationships/image" Target="../media/image12.emf"/><Relationship Id="rId27" Type="http://schemas.openxmlformats.org/officeDocument/2006/relationships/tags" Target="../tags/tag103.xml"/><Relationship Id="rId26" Type="http://schemas.openxmlformats.org/officeDocument/2006/relationships/image" Target="../media/image11.png"/><Relationship Id="rId25" Type="http://schemas.openxmlformats.org/officeDocument/2006/relationships/tags" Target="../tags/tag102.xml"/><Relationship Id="rId24" Type="http://schemas.openxmlformats.org/officeDocument/2006/relationships/tags" Target="../tags/tag101.xml"/><Relationship Id="rId23" Type="http://schemas.openxmlformats.org/officeDocument/2006/relationships/tags" Target="../tags/tag100.xml"/><Relationship Id="rId22" Type="http://schemas.openxmlformats.org/officeDocument/2006/relationships/tags" Target="../tags/tag99.xml"/><Relationship Id="rId21" Type="http://schemas.openxmlformats.org/officeDocument/2006/relationships/image" Target="../media/image10.emf"/><Relationship Id="rId20" Type="http://schemas.openxmlformats.org/officeDocument/2006/relationships/tags" Target="../tags/tag98.xml"/><Relationship Id="rId2" Type="http://schemas.openxmlformats.org/officeDocument/2006/relationships/tags" Target="../tags/tag89.xml"/><Relationship Id="rId19" Type="http://schemas.openxmlformats.org/officeDocument/2006/relationships/image" Target="../media/image9.emf"/><Relationship Id="rId18" Type="http://schemas.openxmlformats.org/officeDocument/2006/relationships/tags" Target="../tags/tag97.xml"/><Relationship Id="rId17" Type="http://schemas.openxmlformats.org/officeDocument/2006/relationships/image" Target="../media/image8.emf"/><Relationship Id="rId16" Type="http://schemas.openxmlformats.org/officeDocument/2006/relationships/tags" Target="../tags/tag96.xml"/><Relationship Id="rId15" Type="http://schemas.openxmlformats.org/officeDocument/2006/relationships/image" Target="../media/image7.emf"/><Relationship Id="rId14" Type="http://schemas.openxmlformats.org/officeDocument/2006/relationships/tags" Target="../tags/tag95.xml"/><Relationship Id="rId13" Type="http://schemas.openxmlformats.org/officeDocument/2006/relationships/image" Target="../media/image6.emf"/><Relationship Id="rId12" Type="http://schemas.openxmlformats.org/officeDocument/2006/relationships/tags" Target="../tags/tag94.xml"/><Relationship Id="rId11" Type="http://schemas.openxmlformats.org/officeDocument/2006/relationships/image" Target="../media/image5.emf"/><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4.xml"/><Relationship Id="rId7" Type="http://schemas.openxmlformats.org/officeDocument/2006/relationships/image" Target="../media/image3.emf"/><Relationship Id="rId6" Type="http://schemas.openxmlformats.org/officeDocument/2006/relationships/tags" Target="../tags/tag3.xml"/><Relationship Id="rId5" Type="http://schemas.openxmlformats.org/officeDocument/2006/relationships/image" Target="../media/image2.png"/><Relationship Id="rId40" Type="http://schemas.openxmlformats.org/officeDocument/2006/relationships/tags" Target="../tags/tag25.xml"/><Relationship Id="rId4" Type="http://schemas.openxmlformats.org/officeDocument/2006/relationships/tags" Target="../tags/tag2.xml"/><Relationship Id="rId39" Type="http://schemas.openxmlformats.org/officeDocument/2006/relationships/tags" Target="../tags/tag24.xml"/><Relationship Id="rId38" Type="http://schemas.openxmlformats.org/officeDocument/2006/relationships/tags" Target="../tags/tag23.xml"/><Relationship Id="rId37" Type="http://schemas.openxmlformats.org/officeDocument/2006/relationships/tags" Target="../tags/tag22.xml"/><Relationship Id="rId36" Type="http://schemas.openxmlformats.org/officeDocument/2006/relationships/image" Target="../media/image14.png"/><Relationship Id="rId35" Type="http://schemas.openxmlformats.org/officeDocument/2006/relationships/tags" Target="../tags/tag21.xml"/><Relationship Id="rId34" Type="http://schemas.openxmlformats.org/officeDocument/2006/relationships/image" Target="../media/image13.emf"/><Relationship Id="rId33" Type="http://schemas.openxmlformats.org/officeDocument/2006/relationships/tags" Target="../tags/tag20.xml"/><Relationship Id="rId32" Type="http://schemas.openxmlformats.org/officeDocument/2006/relationships/tags" Target="../tags/tag19.xml"/><Relationship Id="rId31" Type="http://schemas.openxmlformats.org/officeDocument/2006/relationships/tags" Target="../tags/tag18.xml"/><Relationship Id="rId30" Type="http://schemas.openxmlformats.org/officeDocument/2006/relationships/tags" Target="../tags/tag17.xml"/><Relationship Id="rId3" Type="http://schemas.openxmlformats.org/officeDocument/2006/relationships/image" Target="../media/image1.png"/><Relationship Id="rId29" Type="http://schemas.openxmlformats.org/officeDocument/2006/relationships/tags" Target="../tags/tag16.xml"/><Relationship Id="rId28" Type="http://schemas.openxmlformats.org/officeDocument/2006/relationships/image" Target="../media/image12.emf"/><Relationship Id="rId27" Type="http://schemas.openxmlformats.org/officeDocument/2006/relationships/tags" Target="../tags/tag15.xml"/><Relationship Id="rId26" Type="http://schemas.openxmlformats.org/officeDocument/2006/relationships/image" Target="../media/image11.png"/><Relationship Id="rId25" Type="http://schemas.openxmlformats.org/officeDocument/2006/relationships/tags" Target="../tags/tag14.xml"/><Relationship Id="rId24" Type="http://schemas.openxmlformats.org/officeDocument/2006/relationships/tags" Target="../tags/tag13.xml"/><Relationship Id="rId23" Type="http://schemas.openxmlformats.org/officeDocument/2006/relationships/tags" Target="../tags/tag12.xml"/><Relationship Id="rId22" Type="http://schemas.openxmlformats.org/officeDocument/2006/relationships/tags" Target="../tags/tag11.xml"/><Relationship Id="rId21" Type="http://schemas.openxmlformats.org/officeDocument/2006/relationships/image" Target="../media/image10.emf"/><Relationship Id="rId20" Type="http://schemas.openxmlformats.org/officeDocument/2006/relationships/tags" Target="../tags/tag10.xml"/><Relationship Id="rId2" Type="http://schemas.openxmlformats.org/officeDocument/2006/relationships/tags" Target="../tags/tag1.xml"/><Relationship Id="rId19" Type="http://schemas.openxmlformats.org/officeDocument/2006/relationships/image" Target="../media/image9.emf"/><Relationship Id="rId18" Type="http://schemas.openxmlformats.org/officeDocument/2006/relationships/tags" Target="../tags/tag9.xml"/><Relationship Id="rId17" Type="http://schemas.openxmlformats.org/officeDocument/2006/relationships/image" Target="../media/image8.emf"/><Relationship Id="rId16" Type="http://schemas.openxmlformats.org/officeDocument/2006/relationships/tags" Target="../tags/tag8.xml"/><Relationship Id="rId15" Type="http://schemas.openxmlformats.org/officeDocument/2006/relationships/image" Target="../media/image7.emf"/><Relationship Id="rId14" Type="http://schemas.openxmlformats.org/officeDocument/2006/relationships/tags" Target="../tags/tag7.xml"/><Relationship Id="rId13" Type="http://schemas.openxmlformats.org/officeDocument/2006/relationships/image" Target="../media/image6.emf"/><Relationship Id="rId12" Type="http://schemas.openxmlformats.org/officeDocument/2006/relationships/tags" Target="../tags/tag6.xml"/><Relationship Id="rId11" Type="http://schemas.openxmlformats.org/officeDocument/2006/relationships/image" Target="../media/image5.emf"/><Relationship Id="rId10" Type="http://schemas.openxmlformats.org/officeDocument/2006/relationships/tags" Target="../tags/tag5.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34.xml"/><Relationship Id="rId7" Type="http://schemas.openxmlformats.org/officeDocument/2006/relationships/image" Target="../media/image16.png"/><Relationship Id="rId6" Type="http://schemas.openxmlformats.org/officeDocument/2006/relationships/tags" Target="../tags/tag33.xml"/><Relationship Id="rId5" Type="http://schemas.openxmlformats.org/officeDocument/2006/relationships/image" Target="../media/image9.emf"/><Relationship Id="rId4" Type="http://schemas.openxmlformats.org/officeDocument/2006/relationships/tags" Target="../tags/tag32.xml"/><Relationship Id="rId36" Type="http://schemas.openxmlformats.org/officeDocument/2006/relationships/tags" Target="../tags/tag52.xml"/><Relationship Id="rId35" Type="http://schemas.openxmlformats.org/officeDocument/2006/relationships/tags" Target="../tags/tag51.xml"/><Relationship Id="rId34" Type="http://schemas.openxmlformats.org/officeDocument/2006/relationships/tags" Target="../tags/tag50.xml"/><Relationship Id="rId33" Type="http://schemas.openxmlformats.org/officeDocument/2006/relationships/tags" Target="../tags/tag49.xml"/><Relationship Id="rId32" Type="http://schemas.openxmlformats.org/officeDocument/2006/relationships/tags" Target="../tags/tag48.xml"/><Relationship Id="rId31" Type="http://schemas.openxmlformats.org/officeDocument/2006/relationships/image" Target="../media/image19.emf"/><Relationship Id="rId30" Type="http://schemas.openxmlformats.org/officeDocument/2006/relationships/tags" Target="../tags/tag47.xml"/><Relationship Id="rId3" Type="http://schemas.openxmlformats.org/officeDocument/2006/relationships/image" Target="../media/image15.png"/><Relationship Id="rId29" Type="http://schemas.openxmlformats.org/officeDocument/2006/relationships/tags" Target="../tags/tag46.xml"/><Relationship Id="rId28" Type="http://schemas.openxmlformats.org/officeDocument/2006/relationships/tags" Target="../tags/tag45.xml"/><Relationship Id="rId27" Type="http://schemas.openxmlformats.org/officeDocument/2006/relationships/image" Target="../media/image10.emf"/><Relationship Id="rId26" Type="http://schemas.openxmlformats.org/officeDocument/2006/relationships/tags" Target="../tags/tag44.xml"/><Relationship Id="rId25" Type="http://schemas.openxmlformats.org/officeDocument/2006/relationships/tags" Target="../tags/tag43.xml"/><Relationship Id="rId24" Type="http://schemas.openxmlformats.org/officeDocument/2006/relationships/image" Target="../media/image13.emf"/><Relationship Id="rId23" Type="http://schemas.openxmlformats.org/officeDocument/2006/relationships/tags" Target="../tags/tag42.xml"/><Relationship Id="rId22" Type="http://schemas.openxmlformats.org/officeDocument/2006/relationships/tags" Target="../tags/tag41.xml"/><Relationship Id="rId21" Type="http://schemas.openxmlformats.org/officeDocument/2006/relationships/image" Target="../media/image8.emf"/><Relationship Id="rId20" Type="http://schemas.openxmlformats.org/officeDocument/2006/relationships/tags" Target="../tags/tag40.xml"/><Relationship Id="rId2" Type="http://schemas.openxmlformats.org/officeDocument/2006/relationships/tags" Target="../tags/tag31.xml"/><Relationship Id="rId19" Type="http://schemas.openxmlformats.org/officeDocument/2006/relationships/image" Target="../media/image7.emf"/><Relationship Id="rId18" Type="http://schemas.openxmlformats.org/officeDocument/2006/relationships/tags" Target="../tags/tag39.xml"/><Relationship Id="rId17" Type="http://schemas.openxmlformats.org/officeDocument/2006/relationships/image" Target="../media/image6.emf"/><Relationship Id="rId16" Type="http://schemas.openxmlformats.org/officeDocument/2006/relationships/tags" Target="../tags/tag38.xml"/><Relationship Id="rId15" Type="http://schemas.openxmlformats.org/officeDocument/2006/relationships/image" Target="../media/image5.emf"/><Relationship Id="rId14" Type="http://schemas.openxmlformats.org/officeDocument/2006/relationships/tags" Target="../tags/tag37.xml"/><Relationship Id="rId13" Type="http://schemas.openxmlformats.org/officeDocument/2006/relationships/image" Target="../media/image4.emf"/><Relationship Id="rId12" Type="http://schemas.openxmlformats.org/officeDocument/2006/relationships/tags" Target="../tags/tag36.xml"/><Relationship Id="rId11" Type="http://schemas.openxmlformats.org/officeDocument/2006/relationships/image" Target="../media/image18.png"/><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包含 黑色, 服装&#10;&#10;已生成高可信度的说明"/>
          <p:cNvPicPr>
            <a:picLocks noChangeAspect="1"/>
          </p:cNvPicPr>
          <p:nvPr>
            <p:custDataLst>
              <p:tags r:id="rId2"/>
            </p:custDataLst>
          </p:nvPr>
        </p:nvPicPr>
        <p:blipFill>
          <a:blip r:embed="rId3" cstate="screen"/>
          <a:stretch>
            <a:fillRect/>
          </a:stretch>
        </p:blipFill>
        <p:spPr>
          <a:xfrm>
            <a:off x="7394423" y="4423351"/>
            <a:ext cx="1199083" cy="1648739"/>
          </a:xfrm>
          <a:prstGeom prst="rect">
            <a:avLst/>
          </a:prstGeom>
        </p:spPr>
      </p:pic>
      <p:pic>
        <p:nvPicPr>
          <p:cNvPr id="7" name="图片 6"/>
          <p:cNvPicPr>
            <a:picLocks noChangeAspect="1"/>
          </p:cNvPicPr>
          <p:nvPr>
            <p:custDataLst>
              <p:tags r:id="rId4"/>
            </p:custDataLst>
          </p:nvPr>
        </p:nvPicPr>
        <p:blipFill>
          <a:blip r:embed="rId5" cstate="screen"/>
          <a:stretch>
            <a:fillRect/>
          </a:stretch>
        </p:blipFill>
        <p:spPr>
          <a:xfrm>
            <a:off x="1563663" y="4688388"/>
            <a:ext cx="1279701" cy="1465678"/>
          </a:xfrm>
          <a:prstGeom prst="rect">
            <a:avLst/>
          </a:prstGeom>
        </p:spPr>
      </p:pic>
      <p:pic>
        <p:nvPicPr>
          <p:cNvPr id="8" name="图片 7"/>
          <p:cNvPicPr>
            <a:picLocks noChangeAspect="1"/>
          </p:cNvPicPr>
          <p:nvPr>
            <p:custDataLst>
              <p:tags r:id="rId6"/>
            </p:custDataLst>
          </p:nvPr>
        </p:nvPicPr>
        <p:blipFill>
          <a:blip r:embed="rId7" cstate="screen"/>
          <a:stretch>
            <a:fillRect/>
          </a:stretch>
        </p:blipFill>
        <p:spPr>
          <a:xfrm>
            <a:off x="6648891" y="408359"/>
            <a:ext cx="1471986" cy="1460987"/>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412303" y="952367"/>
            <a:ext cx="1589878" cy="1566100"/>
          </a:xfrm>
          <a:prstGeom prst="rect">
            <a:avLst/>
          </a:prstGeom>
        </p:spPr>
      </p:pic>
      <p:pic>
        <p:nvPicPr>
          <p:cNvPr id="10" name="图片 9"/>
          <p:cNvPicPr>
            <a:picLocks noChangeAspect="1"/>
          </p:cNvPicPr>
          <p:nvPr>
            <p:custDataLst>
              <p:tags r:id="rId10"/>
            </p:custDataLst>
          </p:nvPr>
        </p:nvPicPr>
        <p:blipFill>
          <a:blip r:embed="rId11"/>
          <a:stretch>
            <a:fillRect/>
          </a:stretch>
        </p:blipFill>
        <p:spPr>
          <a:xfrm>
            <a:off x="7977353" y="1930548"/>
            <a:ext cx="1549125" cy="1578500"/>
          </a:xfrm>
          <a:prstGeom prst="rect">
            <a:avLst/>
          </a:prstGeom>
        </p:spPr>
      </p:pic>
      <p:pic>
        <p:nvPicPr>
          <p:cNvPr id="11" name="图片 10"/>
          <p:cNvPicPr>
            <a:picLocks noChangeAspect="1"/>
          </p:cNvPicPr>
          <p:nvPr>
            <p:custDataLst>
              <p:tags r:id="rId12"/>
            </p:custDataLst>
          </p:nvPr>
        </p:nvPicPr>
        <p:blipFill>
          <a:blip r:embed="rId13"/>
          <a:stretch>
            <a:fillRect/>
          </a:stretch>
        </p:blipFill>
        <p:spPr>
          <a:xfrm>
            <a:off x="2070234" y="2307750"/>
            <a:ext cx="1023188" cy="947100"/>
          </a:xfrm>
          <a:prstGeom prst="rect">
            <a:avLst/>
          </a:prstGeom>
        </p:spPr>
      </p:pic>
      <p:pic>
        <p:nvPicPr>
          <p:cNvPr id="12" name="图片 11"/>
          <p:cNvPicPr>
            <a:picLocks noChangeAspect="1"/>
          </p:cNvPicPr>
          <p:nvPr>
            <p:custDataLst>
              <p:tags r:id="rId14"/>
            </p:custDataLst>
          </p:nvPr>
        </p:nvPicPr>
        <p:blipFill>
          <a:blip r:embed="rId15"/>
          <a:stretch>
            <a:fillRect/>
          </a:stretch>
        </p:blipFill>
        <p:spPr>
          <a:xfrm>
            <a:off x="10507509" y="2086512"/>
            <a:ext cx="860625" cy="813167"/>
          </a:xfrm>
          <a:prstGeom prst="rect">
            <a:avLst/>
          </a:prstGeom>
        </p:spPr>
      </p:pic>
      <p:pic>
        <p:nvPicPr>
          <p:cNvPr id="13" name="图片 12"/>
          <p:cNvPicPr>
            <a:picLocks noChangeAspect="1"/>
          </p:cNvPicPr>
          <p:nvPr>
            <p:custDataLst>
              <p:tags r:id="rId16"/>
            </p:custDataLst>
          </p:nvPr>
        </p:nvPicPr>
        <p:blipFill>
          <a:blip r:embed="rId17"/>
          <a:stretch>
            <a:fillRect/>
          </a:stretch>
        </p:blipFill>
        <p:spPr>
          <a:xfrm>
            <a:off x="2011909" y="278829"/>
            <a:ext cx="1357875" cy="1186267"/>
          </a:xfrm>
          <a:prstGeom prst="rect">
            <a:avLst/>
          </a:prstGeom>
        </p:spPr>
      </p:pic>
      <p:pic>
        <p:nvPicPr>
          <p:cNvPr id="14" name="图片 13"/>
          <p:cNvPicPr>
            <a:picLocks noChangeAspect="1"/>
          </p:cNvPicPr>
          <p:nvPr>
            <p:custDataLst>
              <p:tags r:id="rId18"/>
            </p:custDataLst>
          </p:nvPr>
        </p:nvPicPr>
        <p:blipFill>
          <a:blip r:embed="rId19"/>
          <a:stretch>
            <a:fillRect/>
          </a:stretch>
        </p:blipFill>
        <p:spPr>
          <a:xfrm>
            <a:off x="112294" y="5585783"/>
            <a:ext cx="4513500" cy="602700"/>
          </a:xfrm>
          <a:prstGeom prst="rect">
            <a:avLst/>
          </a:prstGeom>
        </p:spPr>
      </p:pic>
      <p:pic>
        <p:nvPicPr>
          <p:cNvPr id="15" name="图片 14"/>
          <p:cNvPicPr>
            <a:picLocks noChangeAspect="1"/>
          </p:cNvPicPr>
          <p:nvPr>
            <p:custDataLst>
              <p:tags r:id="rId20"/>
            </p:custDataLst>
          </p:nvPr>
        </p:nvPicPr>
        <p:blipFill>
          <a:blip r:embed="rId21"/>
          <a:stretch>
            <a:fillRect/>
          </a:stretch>
        </p:blipFill>
        <p:spPr>
          <a:xfrm>
            <a:off x="4153687" y="5828600"/>
            <a:ext cx="4456125" cy="516600"/>
          </a:xfrm>
          <a:prstGeom prst="rect">
            <a:avLst/>
          </a:prstGeom>
        </p:spPr>
      </p:pic>
      <p:pic>
        <p:nvPicPr>
          <p:cNvPr id="16" name="图片 15"/>
          <p:cNvPicPr>
            <a:picLocks noChangeAspect="1"/>
          </p:cNvPicPr>
          <p:nvPr>
            <p:custDataLst>
              <p:tags r:id="rId22"/>
            </p:custDataLst>
          </p:nvPr>
        </p:nvPicPr>
        <p:blipFill>
          <a:blip r:embed="rId19"/>
          <a:stretch>
            <a:fillRect/>
          </a:stretch>
        </p:blipFill>
        <p:spPr>
          <a:xfrm flipH="1">
            <a:off x="8669020" y="5828665"/>
            <a:ext cx="3343910" cy="490855"/>
          </a:xfrm>
          <a:prstGeom prst="rect">
            <a:avLst/>
          </a:prstGeom>
        </p:spPr>
      </p:pic>
      <p:pic>
        <p:nvPicPr>
          <p:cNvPr id="17" name="图片 16"/>
          <p:cNvPicPr>
            <a:picLocks noChangeAspect="1"/>
          </p:cNvPicPr>
          <p:nvPr>
            <p:custDataLst>
              <p:tags r:id="rId23"/>
            </p:custDataLst>
          </p:nvPr>
        </p:nvPicPr>
        <p:blipFill>
          <a:blip r:embed="rId21"/>
          <a:stretch>
            <a:fillRect/>
          </a:stretch>
        </p:blipFill>
        <p:spPr>
          <a:xfrm>
            <a:off x="1461244" y="6330214"/>
            <a:ext cx="3133172" cy="363230"/>
          </a:xfrm>
          <a:prstGeom prst="rect">
            <a:avLst/>
          </a:prstGeom>
        </p:spPr>
      </p:pic>
      <p:pic>
        <p:nvPicPr>
          <p:cNvPr id="18" name="图片 17"/>
          <p:cNvPicPr>
            <a:picLocks noChangeAspect="1"/>
          </p:cNvPicPr>
          <p:nvPr>
            <p:custDataLst>
              <p:tags r:id="rId24"/>
            </p:custDataLst>
          </p:nvPr>
        </p:nvPicPr>
        <p:blipFill>
          <a:blip r:embed="rId21"/>
          <a:stretch>
            <a:fillRect/>
          </a:stretch>
        </p:blipFill>
        <p:spPr>
          <a:xfrm>
            <a:off x="6107883" y="6406402"/>
            <a:ext cx="3133172" cy="363230"/>
          </a:xfrm>
          <a:prstGeom prst="rect">
            <a:avLst/>
          </a:prstGeom>
        </p:spPr>
      </p:pic>
      <p:pic>
        <p:nvPicPr>
          <p:cNvPr id="19" name="图片 18" descr="图片包含 照片&#10;&#10;已生成极高可信度的说明"/>
          <p:cNvPicPr>
            <a:picLocks noChangeAspect="1"/>
          </p:cNvPicPr>
          <p:nvPr>
            <p:custDataLst>
              <p:tags r:id="rId25"/>
            </p:custDataLst>
          </p:nvPr>
        </p:nvPicPr>
        <p:blipFill>
          <a:blip r:embed="rId26" cstate="screen"/>
          <a:stretch>
            <a:fillRect/>
          </a:stretch>
        </p:blipFill>
        <p:spPr>
          <a:xfrm>
            <a:off x="4758792" y="3922825"/>
            <a:ext cx="2213985" cy="3046732"/>
          </a:xfrm>
          <a:prstGeom prst="rect">
            <a:avLst/>
          </a:prstGeom>
        </p:spPr>
      </p:pic>
      <p:pic>
        <p:nvPicPr>
          <p:cNvPr id="20" name="图片 19"/>
          <p:cNvPicPr>
            <a:picLocks noChangeAspect="1"/>
          </p:cNvPicPr>
          <p:nvPr>
            <p:custDataLst>
              <p:tags r:id="rId27"/>
            </p:custDataLst>
          </p:nvPr>
        </p:nvPicPr>
        <p:blipFill>
          <a:blip r:embed="rId28">
            <a:duotone>
              <a:schemeClr val="accent5">
                <a:shade val="45000"/>
                <a:satMod val="135000"/>
              </a:schemeClr>
              <a:prstClr val="white"/>
            </a:duotone>
          </a:blip>
          <a:stretch>
            <a:fillRect/>
          </a:stretch>
        </p:blipFill>
        <p:spPr>
          <a:xfrm>
            <a:off x="3379512" y="1100945"/>
            <a:ext cx="4542247" cy="2988982"/>
          </a:xfrm>
          <a:prstGeom prst="rect">
            <a:avLst/>
          </a:prstGeom>
        </p:spPr>
      </p:pic>
      <p:pic>
        <p:nvPicPr>
          <p:cNvPr id="21" name="图片 20"/>
          <p:cNvPicPr>
            <a:picLocks noChangeAspect="1"/>
          </p:cNvPicPr>
          <p:nvPr>
            <p:custDataLst>
              <p:tags r:id="rId29"/>
            </p:custDataLst>
          </p:nvPr>
        </p:nvPicPr>
        <p:blipFill>
          <a:blip r:embed="rId11"/>
          <a:stretch>
            <a:fillRect/>
          </a:stretch>
        </p:blipFill>
        <p:spPr>
          <a:xfrm rot="3150709">
            <a:off x="9768122" y="3435320"/>
            <a:ext cx="1924096" cy="1960581"/>
          </a:xfrm>
          <a:prstGeom prst="rect">
            <a:avLst/>
          </a:prstGeom>
        </p:spPr>
      </p:pic>
      <p:pic>
        <p:nvPicPr>
          <p:cNvPr id="22" name="图片 21"/>
          <p:cNvPicPr>
            <a:picLocks noChangeAspect="1"/>
          </p:cNvPicPr>
          <p:nvPr>
            <p:custDataLst>
              <p:tags r:id="rId30"/>
            </p:custDataLst>
          </p:nvPr>
        </p:nvPicPr>
        <p:blipFill>
          <a:blip r:embed="rId13"/>
          <a:stretch>
            <a:fillRect/>
          </a:stretch>
        </p:blipFill>
        <p:spPr>
          <a:xfrm>
            <a:off x="8839390" y="4838066"/>
            <a:ext cx="1023188" cy="947100"/>
          </a:xfrm>
          <a:prstGeom prst="rect">
            <a:avLst/>
          </a:prstGeom>
        </p:spPr>
      </p:pic>
      <p:pic>
        <p:nvPicPr>
          <p:cNvPr id="23" name="图片 22"/>
          <p:cNvPicPr>
            <a:picLocks noChangeAspect="1"/>
          </p:cNvPicPr>
          <p:nvPr>
            <p:custDataLst>
              <p:tags r:id="rId31"/>
            </p:custDataLst>
          </p:nvPr>
        </p:nvPicPr>
        <p:blipFill>
          <a:blip r:embed="rId13"/>
          <a:stretch>
            <a:fillRect/>
          </a:stretch>
        </p:blipFill>
        <p:spPr>
          <a:xfrm>
            <a:off x="3586917" y="3987491"/>
            <a:ext cx="1023188" cy="947100"/>
          </a:xfrm>
          <a:prstGeom prst="rect">
            <a:avLst/>
          </a:prstGeom>
        </p:spPr>
      </p:pic>
      <p:pic>
        <p:nvPicPr>
          <p:cNvPr id="24" name="图片 23"/>
          <p:cNvPicPr>
            <a:picLocks noChangeAspect="1"/>
          </p:cNvPicPr>
          <p:nvPr>
            <p:custDataLst>
              <p:tags r:id="rId32"/>
            </p:custDataLst>
          </p:nvPr>
        </p:nvPicPr>
        <p:blipFill>
          <a:blip r:embed="rId17" cstate="screen"/>
          <a:stretch>
            <a:fillRect/>
          </a:stretch>
        </p:blipFill>
        <p:spPr>
          <a:xfrm>
            <a:off x="685992" y="4624067"/>
            <a:ext cx="843183" cy="736622"/>
          </a:xfrm>
          <a:prstGeom prst="rect">
            <a:avLst/>
          </a:prstGeom>
        </p:spPr>
      </p:pic>
      <p:pic>
        <p:nvPicPr>
          <p:cNvPr id="25" name="图片 24"/>
          <p:cNvPicPr>
            <a:picLocks noChangeAspect="1"/>
          </p:cNvPicPr>
          <p:nvPr>
            <p:custDataLst>
              <p:tags r:id="rId33"/>
            </p:custDataLst>
          </p:nvPr>
        </p:nvPicPr>
        <p:blipFill>
          <a:blip r:embed="rId34" cstate="screen"/>
          <a:stretch>
            <a:fillRect/>
          </a:stretch>
        </p:blipFill>
        <p:spPr>
          <a:xfrm>
            <a:off x="8939607" y="514945"/>
            <a:ext cx="2120415" cy="1029403"/>
          </a:xfrm>
          <a:prstGeom prst="rect">
            <a:avLst/>
          </a:prstGeom>
        </p:spPr>
      </p:pic>
      <p:pic>
        <p:nvPicPr>
          <p:cNvPr id="27" name="图片 26"/>
          <p:cNvPicPr>
            <a:picLocks noChangeAspect="1"/>
          </p:cNvPicPr>
          <p:nvPr>
            <p:custDataLst>
              <p:tags r:id="rId35"/>
            </p:custDataLst>
          </p:nvPr>
        </p:nvPicPr>
        <p:blipFill>
          <a:blip r:embed="rId36" cstate="screen"/>
          <a:stretch>
            <a:fillRect/>
          </a:stretch>
        </p:blipFill>
        <p:spPr>
          <a:xfrm>
            <a:off x="3596238" y="335381"/>
            <a:ext cx="797065" cy="933315"/>
          </a:xfrm>
          <a:prstGeom prst="rect">
            <a:avLst/>
          </a:prstGeom>
        </p:spPr>
      </p:pic>
      <p:sp>
        <p:nvSpPr>
          <p:cNvPr id="2" name="标题 1"/>
          <p:cNvSpPr>
            <a:spLocks noGrp="1"/>
          </p:cNvSpPr>
          <p:nvPr>
            <p:ph type="title" hasCustomPrompt="1"/>
            <p:custDataLst>
              <p:tags r:id="rId37"/>
            </p:custDataLst>
          </p:nvPr>
        </p:nvSpPr>
        <p:spPr>
          <a:xfrm rot="21240000">
            <a:off x="3728391" y="1628617"/>
            <a:ext cx="3883580" cy="101772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微软雅黑" panose="020B0503020204020204" charset="-122"/>
                <a:ea typeface="微软雅黑" panose="020B0503020204020204" charset="-122"/>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38"/>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9"/>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0"/>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13BA071-EED0-407C-99D7-3A2571B8F849}"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7C2B88D0-A49F-4D72-A64B-5D8AEDA83646}"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grpSp>
        <p:nvGrpSpPr>
          <p:cNvPr id="6146" name="组合 4"/>
          <p:cNvGrpSpPr/>
          <p:nvPr userDrawn="1"/>
        </p:nvGrpSpPr>
        <p:grpSpPr>
          <a:xfrm>
            <a:off x="536575" y="-6350"/>
            <a:ext cx="11664950" cy="377825"/>
            <a:chOff x="798" y="5"/>
            <a:chExt cx="18447" cy="595"/>
          </a:xfrm>
        </p:grpSpPr>
        <p:sp>
          <p:nvSpPr>
            <p:cNvPr id="3" name="任意多边形 2"/>
            <p:cNvSpPr/>
            <p:nvPr userDrawn="1"/>
          </p:nvSpPr>
          <p:spPr>
            <a:xfrm>
              <a:off x="820" y="5"/>
              <a:ext cx="18425" cy="575"/>
            </a:xfrm>
            <a:custGeom>
              <a:avLst/>
              <a:gdLst>
                <a:gd name="connsiteX0" fmla="*/ 0 w 18365"/>
                <a:gd name="connsiteY0" fmla="*/ 562 h 575"/>
                <a:gd name="connsiteX1" fmla="*/ 434 w 18365"/>
                <a:gd name="connsiteY1" fmla="*/ 3 h 575"/>
                <a:gd name="connsiteX2" fmla="*/ 18365 w 18365"/>
                <a:gd name="connsiteY2" fmla="*/ 0 h 575"/>
                <a:gd name="connsiteX3" fmla="*/ 18365 w 18365"/>
                <a:gd name="connsiteY3" fmla="*/ 575 h 575"/>
                <a:gd name="connsiteX4" fmla="*/ 2 w 18365"/>
                <a:gd name="connsiteY4" fmla="*/ 575 h 575"/>
                <a:gd name="connsiteX5" fmla="*/ 0 w 18365"/>
                <a:gd name="connsiteY5" fmla="*/ 562 h 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5" h="575">
                  <a:moveTo>
                    <a:pt x="0" y="562"/>
                  </a:moveTo>
                  <a:lnTo>
                    <a:pt x="434" y="3"/>
                  </a:lnTo>
                  <a:lnTo>
                    <a:pt x="18365" y="0"/>
                  </a:lnTo>
                  <a:lnTo>
                    <a:pt x="18365" y="575"/>
                  </a:lnTo>
                  <a:lnTo>
                    <a:pt x="2" y="575"/>
                  </a:lnTo>
                  <a:lnTo>
                    <a:pt x="0" y="562"/>
                  </a:lnTo>
                  <a:close/>
                </a:path>
              </a:pathLst>
            </a:custGeom>
            <a:solidFill>
              <a:srgbClr val="D5E8DF"/>
            </a:solidFill>
            <a:ln>
              <a:noFill/>
            </a:ln>
            <a:extLst>
              <a:ext uri="{909E8E84-426E-40DD-AFC4-6F175D3DCCD1}">
                <a14:hiddenFill xmlns:a14="http://schemas.microsoft.com/office/drawing/2010/main">
                  <a:solidFill>
                    <a:srgbClr val="C3E4D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8" name="直接连接符 7"/>
            <p:cNvCxnSpPr/>
            <p:nvPr userDrawn="1"/>
          </p:nvCxnSpPr>
          <p:spPr>
            <a:xfrm>
              <a:off x="798" y="600"/>
              <a:ext cx="18425" cy="0"/>
            </a:xfrm>
            <a:prstGeom prst="line">
              <a:avLst/>
            </a:prstGeom>
            <a:ln w="19050" cap="flat">
              <a:solidFill>
                <a:srgbClr val="37A76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userDrawn="1"/>
        </p:nvSpPr>
        <p:spPr>
          <a:xfrm>
            <a:off x="680085" y="-112395"/>
            <a:ext cx="9898380" cy="569421"/>
          </a:xfrm>
          <a:prstGeom prst="snip1Rect">
            <a:avLst/>
          </a:prstGeom>
          <a:noFill/>
          <a:effectLst>
            <a:innerShdw blurRad="114300">
              <a:schemeClr val="bg1"/>
            </a:innerShdw>
          </a:effectLst>
        </p:spPr>
        <p:txBody>
          <a:bodyPr wrap="square" rtlCol="0">
            <a:spAutoFit/>
          </a:bodyPr>
          <a:p>
            <a:pPr fontAlgn="base"/>
            <a:r>
              <a:rPr lang="zh-CN" altLang="en-US" sz="2800" b="1" strike="noStrike" noProof="1">
                <a:solidFill>
                  <a:schemeClr val="tx1"/>
                </a:solidFill>
                <a:latin typeface="黑体" panose="02010609060101010101" charset="-122"/>
                <a:ea typeface="黑体" panose="02010609060101010101" charset="-122"/>
                <a:cs typeface="黑体" panose="02010609060101010101" charset="-122"/>
              </a:rPr>
              <a:t>第二单元　夏商周时期：早期国家与社会变革</a:t>
            </a:r>
            <a:endParaRPr lang="zh-CN" altLang="en-US" sz="2800" b="1" strike="noStrike" noProof="1">
              <a:solidFill>
                <a:schemeClr val="tx1"/>
              </a:solidFill>
              <a:latin typeface="黑体" panose="02010609060101010101" charset="-122"/>
              <a:ea typeface="黑体" panose="02010609060101010101" charset="-122"/>
              <a:cs typeface="黑体" panose="02010609060101010101" charset="-122"/>
            </a:endParaRPr>
          </a:p>
        </p:txBody>
      </p:sp>
      <p:sp>
        <p:nvSpPr>
          <p:cNvPr id="5" name="平行四边形 4">
            <a:hlinkClick r:id="" action="ppaction://noaction"/>
          </p:cNvPr>
          <p:cNvSpPr/>
          <p:nvPr userDrawn="1"/>
        </p:nvSpPr>
        <p:spPr>
          <a:xfrm>
            <a:off x="10317163" y="0"/>
            <a:ext cx="1873250" cy="360363"/>
          </a:xfrm>
          <a:prstGeom prst="parallelogram">
            <a:avLst>
              <a:gd name="adj" fmla="val 750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b="1" strike="noStrike" noProof="1">
                <a:solidFill>
                  <a:schemeClr val="tx1"/>
                </a:solidFill>
                <a:latin typeface="黑体" panose="02010609060101010101" charset="-122"/>
                <a:ea typeface="黑体" panose="02010609060101010101" charset="-122"/>
                <a:sym typeface="+mn-ea"/>
              </a:rPr>
              <a:t>返回目录</a:t>
            </a:r>
            <a:endParaRPr lang="zh-CN" altLang="en-US" sz="2000" b="1" strike="noStrike" noProof="1">
              <a:solidFill>
                <a:schemeClr val="tx1"/>
              </a:solidFill>
              <a:latin typeface="黑体" panose="02010609060101010101" charset="-122"/>
              <a:ea typeface="黑体" panose="02010609060101010101" charset="-122"/>
              <a:sym typeface="+mn-ea"/>
            </a:endParaRPr>
          </a:p>
        </p:txBody>
      </p:sp>
      <p:grpSp>
        <p:nvGrpSpPr>
          <p:cNvPr id="6151" name="组合 9"/>
          <p:cNvGrpSpPr/>
          <p:nvPr userDrawn="1"/>
        </p:nvGrpSpPr>
        <p:grpSpPr>
          <a:xfrm>
            <a:off x="0" y="6737350"/>
            <a:ext cx="12195175" cy="122238"/>
            <a:chOff x="1" y="9860"/>
            <a:chExt cx="19172" cy="306"/>
          </a:xfrm>
        </p:grpSpPr>
        <p:sp>
          <p:nvSpPr>
            <p:cNvPr id="6" name="矩形 5"/>
            <p:cNvSpPr/>
            <p:nvPr userDrawn="1"/>
          </p:nvSpPr>
          <p:spPr>
            <a:xfrm>
              <a:off x="17" y="9880"/>
              <a:ext cx="19157" cy="286"/>
            </a:xfrm>
            <a:prstGeom prst="rect">
              <a:avLst/>
            </a:prstGeom>
            <a:solidFill>
              <a:srgbClr val="D5E8DF"/>
            </a:solidFill>
            <a:ln w="19050">
              <a:solidFill>
                <a:srgbClr val="C3E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4" name="直接连接符 3"/>
            <p:cNvCxnSpPr/>
            <p:nvPr userDrawn="1"/>
          </p:nvCxnSpPr>
          <p:spPr>
            <a:xfrm>
              <a:off x="1" y="9860"/>
              <a:ext cx="19157" cy="0"/>
            </a:xfrm>
            <a:prstGeom prst="line">
              <a:avLst/>
            </a:prstGeom>
            <a:ln w="19050" cap="flat">
              <a:solidFill>
                <a:srgbClr val="4FA77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pic>
        <p:nvPicPr>
          <p:cNvPr id="6154" name="图片 1" descr="2022《万唯中考试题研究》封面"/>
          <p:cNvPicPr>
            <a:picLocks noChangeAspect="1"/>
          </p:cNvPicPr>
          <p:nvPr userDrawn="1"/>
        </p:nvPicPr>
        <p:blipFill>
          <a:blip r:embed="rId2"/>
          <a:stretch>
            <a:fillRect/>
          </a:stretch>
        </p:blipFill>
        <p:spPr>
          <a:xfrm>
            <a:off x="0" y="12700"/>
            <a:ext cx="644525" cy="554038"/>
          </a:xfrm>
          <a:prstGeom prst="rect">
            <a:avLst/>
          </a:prstGeom>
          <a:noFill/>
          <a:ln w="9525">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bg>
      <p:bgPr>
        <a:solidFill>
          <a:schemeClr val="bg1"/>
        </a:solidFill>
        <a:effectLst/>
      </p:bgPr>
    </p:bg>
    <p:spTree>
      <p:nvGrpSpPr>
        <p:cNvPr id="1" name=""/>
        <p:cNvGrpSpPr/>
        <p:nvPr/>
      </p:nvGrpSpPr>
      <p:grpSpPr>
        <a:xfrm>
          <a:off x="0" y="0"/>
          <a:ext cx="0" cy="0"/>
          <a:chOff x="0" y="0"/>
          <a:chExt cx="0" cy="0"/>
        </a:xfrm>
      </p:grpSpPr>
      <p:grpSp>
        <p:nvGrpSpPr>
          <p:cNvPr id="5122" name="组合 4"/>
          <p:cNvGrpSpPr/>
          <p:nvPr userDrawn="1"/>
        </p:nvGrpSpPr>
        <p:grpSpPr>
          <a:xfrm>
            <a:off x="536575" y="-6350"/>
            <a:ext cx="11664950" cy="377825"/>
            <a:chOff x="798" y="5"/>
            <a:chExt cx="18447" cy="595"/>
          </a:xfrm>
        </p:grpSpPr>
        <p:sp>
          <p:nvSpPr>
            <p:cNvPr id="7" name="任意多边形 6"/>
            <p:cNvSpPr/>
            <p:nvPr userDrawn="1"/>
          </p:nvSpPr>
          <p:spPr>
            <a:xfrm>
              <a:off x="820" y="5"/>
              <a:ext cx="18425" cy="575"/>
            </a:xfrm>
            <a:custGeom>
              <a:avLst/>
              <a:gdLst>
                <a:gd name="connsiteX0" fmla="*/ 0 w 18365"/>
                <a:gd name="connsiteY0" fmla="*/ 562 h 575"/>
                <a:gd name="connsiteX1" fmla="*/ 434 w 18365"/>
                <a:gd name="connsiteY1" fmla="*/ 3 h 575"/>
                <a:gd name="connsiteX2" fmla="*/ 18365 w 18365"/>
                <a:gd name="connsiteY2" fmla="*/ 0 h 575"/>
                <a:gd name="connsiteX3" fmla="*/ 18365 w 18365"/>
                <a:gd name="connsiteY3" fmla="*/ 575 h 575"/>
                <a:gd name="connsiteX4" fmla="*/ 2 w 18365"/>
                <a:gd name="connsiteY4" fmla="*/ 575 h 575"/>
                <a:gd name="connsiteX5" fmla="*/ 0 w 18365"/>
                <a:gd name="connsiteY5" fmla="*/ 562 h 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5" h="575">
                  <a:moveTo>
                    <a:pt x="0" y="562"/>
                  </a:moveTo>
                  <a:lnTo>
                    <a:pt x="434" y="3"/>
                  </a:lnTo>
                  <a:lnTo>
                    <a:pt x="18365" y="0"/>
                  </a:lnTo>
                  <a:lnTo>
                    <a:pt x="18365" y="575"/>
                  </a:lnTo>
                  <a:lnTo>
                    <a:pt x="2" y="575"/>
                  </a:lnTo>
                  <a:lnTo>
                    <a:pt x="0" y="562"/>
                  </a:lnTo>
                  <a:close/>
                </a:path>
              </a:pathLst>
            </a:custGeom>
            <a:solidFill>
              <a:srgbClr val="D5E8DF"/>
            </a:solidFill>
            <a:ln>
              <a:noFill/>
            </a:ln>
            <a:extLst>
              <a:ext uri="{909E8E84-426E-40DD-AFC4-6F175D3DCCD1}">
                <a14:hiddenFill xmlns:a14="http://schemas.microsoft.com/office/drawing/2010/main">
                  <a:solidFill>
                    <a:srgbClr val="C3E4D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9" name="直接连接符 8"/>
            <p:cNvCxnSpPr/>
            <p:nvPr userDrawn="1"/>
          </p:nvCxnSpPr>
          <p:spPr>
            <a:xfrm>
              <a:off x="798" y="600"/>
              <a:ext cx="18425" cy="0"/>
            </a:xfrm>
            <a:prstGeom prst="line">
              <a:avLst/>
            </a:prstGeom>
            <a:ln w="19050" cap="flat">
              <a:solidFill>
                <a:srgbClr val="37A76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userDrawn="1"/>
        </p:nvSpPr>
        <p:spPr>
          <a:xfrm>
            <a:off x="680085" y="-112395"/>
            <a:ext cx="11323320" cy="569421"/>
          </a:xfrm>
          <a:prstGeom prst="snip1Rect">
            <a:avLst/>
          </a:prstGeom>
          <a:noFill/>
          <a:effectLst>
            <a:innerShdw blurRad="114300">
              <a:schemeClr val="bg1"/>
            </a:innerShdw>
          </a:effectLst>
        </p:spPr>
        <p:txBody>
          <a:bodyPr wrap="square" rtlCol="0">
            <a:spAutoFit/>
          </a:bodyPr>
          <a:p>
            <a:pPr fontAlgn="base"/>
            <a:r>
              <a:rPr lang="zh-CN" altLang="en-US" sz="2800" b="1" strike="noStrike" noProof="1">
                <a:solidFill>
                  <a:schemeClr val="tx1"/>
                </a:solidFill>
                <a:latin typeface="黑体" panose="02010609060101010101" charset="-122"/>
                <a:ea typeface="黑体" panose="02010609060101010101" charset="-122"/>
                <a:cs typeface="黑体" panose="02010609060101010101" charset="-122"/>
              </a:rPr>
              <a:t>第五单元  隋唐时期：繁荣与开放的时代</a:t>
            </a:r>
            <a:endParaRPr lang="zh-CN" altLang="en-US" sz="2800" b="1" strike="noStrike" noProof="1">
              <a:solidFill>
                <a:schemeClr val="tx1"/>
              </a:solidFill>
              <a:latin typeface="黑体" panose="02010609060101010101" charset="-122"/>
              <a:ea typeface="黑体" panose="02010609060101010101" charset="-122"/>
              <a:cs typeface="黑体" panose="02010609060101010101" charset="-122"/>
            </a:endParaRPr>
          </a:p>
        </p:txBody>
      </p:sp>
      <p:grpSp>
        <p:nvGrpSpPr>
          <p:cNvPr id="5126" name="组合 9"/>
          <p:cNvGrpSpPr/>
          <p:nvPr userDrawn="1"/>
        </p:nvGrpSpPr>
        <p:grpSpPr>
          <a:xfrm>
            <a:off x="0" y="6737350"/>
            <a:ext cx="12195175" cy="122238"/>
            <a:chOff x="1" y="9860"/>
            <a:chExt cx="19172" cy="306"/>
          </a:xfrm>
        </p:grpSpPr>
        <p:sp>
          <p:nvSpPr>
            <p:cNvPr id="6" name="矩形 5"/>
            <p:cNvSpPr/>
            <p:nvPr userDrawn="1"/>
          </p:nvSpPr>
          <p:spPr>
            <a:xfrm>
              <a:off x="17" y="9880"/>
              <a:ext cx="19157" cy="286"/>
            </a:xfrm>
            <a:prstGeom prst="rect">
              <a:avLst/>
            </a:prstGeom>
            <a:solidFill>
              <a:srgbClr val="D5E8DF"/>
            </a:solidFill>
            <a:ln w="19050">
              <a:solidFill>
                <a:srgbClr val="C3E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4" name="直接连接符 3"/>
            <p:cNvCxnSpPr/>
            <p:nvPr userDrawn="1"/>
          </p:nvCxnSpPr>
          <p:spPr>
            <a:xfrm>
              <a:off x="1" y="9860"/>
              <a:ext cx="19157" cy="0"/>
            </a:xfrm>
            <a:prstGeom prst="line">
              <a:avLst/>
            </a:prstGeom>
            <a:ln w="19050" cap="flat">
              <a:solidFill>
                <a:srgbClr val="4FA77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pic>
        <p:nvPicPr>
          <p:cNvPr id="5129" name="图片 1" descr="2022《万唯中考试题研究》封面"/>
          <p:cNvPicPr>
            <a:picLocks noChangeAspect="1"/>
          </p:cNvPicPr>
          <p:nvPr userDrawn="1"/>
        </p:nvPicPr>
        <p:blipFill>
          <a:blip r:embed="rId2"/>
          <a:stretch>
            <a:fillRect/>
          </a:stretch>
        </p:blipFill>
        <p:spPr>
          <a:xfrm>
            <a:off x="0" y="12700"/>
            <a:ext cx="644525" cy="554038"/>
          </a:xfrm>
          <a:prstGeom prst="rect">
            <a:avLst/>
          </a:prstGeom>
          <a:noFill/>
          <a:ln w="9525">
            <a:noFill/>
          </a:ln>
        </p:spPr>
      </p:pic>
      <p:sp>
        <p:nvSpPr>
          <p:cNvPr id="5" name="平行四边形 4">
            <a:hlinkClick r:id="" action="ppaction://noaction"/>
          </p:cNvPr>
          <p:cNvSpPr/>
          <p:nvPr userDrawn="1"/>
        </p:nvSpPr>
        <p:spPr>
          <a:xfrm>
            <a:off x="10317163" y="0"/>
            <a:ext cx="1873250" cy="360363"/>
          </a:xfrm>
          <a:prstGeom prst="parallelogram">
            <a:avLst>
              <a:gd name="adj" fmla="val 750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b="1" strike="noStrike" noProof="1">
                <a:solidFill>
                  <a:schemeClr val="tx1"/>
                </a:solidFill>
                <a:latin typeface="黑体" panose="02010609060101010101" charset="-122"/>
                <a:ea typeface="黑体" panose="02010609060101010101" charset="-122"/>
                <a:sym typeface="+mn-ea"/>
              </a:rPr>
              <a:t>返回目录</a:t>
            </a:r>
            <a:endParaRPr lang="zh-CN" altLang="en-US" sz="2000" b="1" strike="noStrike" noProof="1">
              <a:solidFill>
                <a:schemeClr val="tx1"/>
              </a:solidFill>
              <a:latin typeface="黑体" panose="02010609060101010101" charset="-122"/>
              <a:ea typeface="黑体" panose="02010609060101010101" charset="-122"/>
              <a:sym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2BF0E76-E6F9-4125-90CD-90F8EE17D5E5}" type="datetime1">
              <a:rPr lang="zh-CN" altLang="en-US">
                <a:solidFill>
                  <a:prstClr val="black">
                    <a:tint val="75000"/>
                  </a:prstClr>
                </a:solidFill>
              </a:rPr>
            </a:fld>
            <a:endParaRPr lang="zh-CN" altLang="en-US">
              <a:solidFill>
                <a:prstClr val="black">
                  <a:tint val="75000"/>
                </a:prstClr>
              </a:solidFill>
            </a:endParaRPr>
          </a:p>
        </p:txBody>
      </p:sp>
      <p:sp>
        <p:nvSpPr>
          <p:cNvPr id="3" name="灯片编号占位符 5"/>
          <p:cNvSpPr>
            <a:spLocks noGrp="1"/>
          </p:cNvSpPr>
          <p:nvPr>
            <p:ph type="sldNum" sz="quarter" idx="11"/>
          </p:nvPr>
        </p:nvSpPr>
        <p:spPr>
          <a:xfrm>
            <a:off x="3888319" y="6406599"/>
            <a:ext cx="2844800" cy="363855"/>
          </a:xfrm>
        </p:spPr>
        <p:txBody>
          <a:bodyPr/>
          <a:lstStyle>
            <a:lvl1pPr>
              <a:defRPr/>
            </a:lvl1pPr>
          </a:lstStyle>
          <a:p>
            <a:fld id="{64C9271E-677A-405E-A9E1-700C2B69014B}" type="slidenum">
              <a:rPr lang="zh-CN" altLang="en-US"/>
            </a:fld>
            <a:endParaRPr lang="zh-CN" altLang="en-US"/>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rtlCol="0" anchor="b"/>
          <a:lstStyle>
            <a:lvl1pPr>
              <a:defRPr sz="3200"/>
            </a:lvl1pPr>
          </a:lstStyle>
          <a:p>
            <a:pPr rtl="0"/>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rtl="0">
              <a:lnSpc>
                <a:spcPct val="150000"/>
              </a:lnSpc>
              <a:spcAft>
                <a:spcPts val="1200"/>
              </a:spcAft>
              <a:buNone/>
            </a:pPr>
            <a:r>
              <a:rPr lang="zh-CN" altLang="en-US" noProof="1"/>
              <a:t>单击此处编辑母版文本样式</a:t>
            </a:r>
            <a:endParaRPr lang="zh-CN" altLang="en-US" noProof="1"/>
          </a:p>
          <a:p>
            <a:pPr marL="0" lvl="1" indent="0" rtl="0">
              <a:lnSpc>
                <a:spcPct val="150000"/>
              </a:lnSpc>
              <a:spcAft>
                <a:spcPts val="1200"/>
              </a:spcAft>
              <a:buNone/>
            </a:pPr>
            <a:r>
              <a:rPr lang="zh-CN" altLang="en-US" noProof="1"/>
              <a:t>第二级</a:t>
            </a:r>
            <a:endParaRPr lang="zh-CN" altLang="en-US" noProof="1"/>
          </a:p>
          <a:p>
            <a:pPr marL="0" lvl="2" indent="0" rtl="0">
              <a:lnSpc>
                <a:spcPct val="150000"/>
              </a:lnSpc>
              <a:spcAft>
                <a:spcPts val="1200"/>
              </a:spcAft>
              <a:buNone/>
            </a:pPr>
            <a:r>
              <a:rPr lang="zh-CN" altLang="en-US" noProof="1"/>
              <a:t>第三级</a:t>
            </a:r>
            <a:endParaRPr lang="zh-CN" altLang="en-US" noProof="1"/>
          </a:p>
          <a:p>
            <a:pPr marL="0" lvl="3" indent="0" rtl="0">
              <a:lnSpc>
                <a:spcPct val="150000"/>
              </a:lnSpc>
              <a:spcAft>
                <a:spcPts val="1200"/>
              </a:spcAft>
              <a:buNone/>
            </a:pPr>
            <a:r>
              <a:rPr lang="zh-CN" altLang="en-US" noProof="1"/>
              <a:t>第四级</a:t>
            </a:r>
            <a:endParaRPr lang="zh-CN" altLang="en-US" noProof="1"/>
          </a:p>
          <a:p>
            <a:pPr marL="0" lvl="4" indent="0" rtl="0">
              <a:lnSpc>
                <a:spcPct val="150000"/>
              </a:lnSpc>
              <a:spcAft>
                <a:spcPts val="1200"/>
              </a:spcAft>
              <a:buNone/>
            </a:pPr>
            <a:r>
              <a:rPr lang="zh-CN" altLang="en-US" noProof="1"/>
              <a:t>第五级</a:t>
            </a:r>
            <a:endParaRPr lang="zh-CN" altLang="en-US" noProof="1"/>
          </a:p>
        </p:txBody>
      </p:sp>
      <p:sp>
        <p:nvSpPr>
          <p:cNvPr id="4" name="文本占位符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rtlCol="0"/>
          <a:lstStyle/>
          <a:p>
            <a:pPr rtl="0"/>
            <a:fld id="{FCA75697-E0B3-44C5-A484-742964AA8024}" type="datetime1">
              <a:rPr lang="zh-CN" altLang="en-US" noProof="1" smtClean="0"/>
            </a:fld>
            <a:endParaRPr lang="zh-CN" altLang="en-US" noProof="1"/>
          </a:p>
        </p:txBody>
      </p:sp>
      <p:sp>
        <p:nvSpPr>
          <p:cNvPr id="6" name="页脚占位符 5"/>
          <p:cNvSpPr>
            <a:spLocks noGrp="1"/>
          </p:cNvSpPr>
          <p:nvPr>
            <p:ph type="ftr" sz="quarter" idx="11"/>
          </p:nvPr>
        </p:nvSpPr>
        <p:spPr/>
        <p:txBody>
          <a:bodyPr rtlCol="0"/>
          <a:lstStyle/>
          <a:p>
            <a:pPr rtl="0"/>
            <a:endParaRPr lang="zh-CN" altLang="en-US" noProof="1"/>
          </a:p>
        </p:txBody>
      </p:sp>
      <p:sp>
        <p:nvSpPr>
          <p:cNvPr id="7" name="灯片编号占位符 6"/>
          <p:cNvSpPr>
            <a:spLocks noGrp="1"/>
          </p:cNvSpPr>
          <p:nvPr>
            <p:ph type="sldNum" sz="quarter" idx="12"/>
          </p:nvPr>
        </p:nvSpPr>
        <p:spPr/>
        <p:txBody>
          <a:bodyPr rtlCol="0"/>
          <a:lstStyle/>
          <a:p>
            <a:pPr rtl="0"/>
            <a:fld id="{9860EDB8-5305-433F-BE41-D7A86D811DB3}" type="slidenum">
              <a:rPr lang="en-US" altLang="zh-CN" noProof="1" smtClean="0"/>
            </a:fld>
            <a:endParaRPr lang="zh-CN" altLang="en-US"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黑色, 服装&#10;&#10;已生成高可信度的说明"/>
          <p:cNvPicPr>
            <a:picLocks noChangeAspect="1"/>
          </p:cNvPicPr>
          <p:nvPr>
            <p:custDataLst>
              <p:tags r:id="rId2"/>
            </p:custDataLst>
          </p:nvPr>
        </p:nvPicPr>
        <p:blipFill>
          <a:blip r:embed="rId3" cstate="screen"/>
          <a:stretch>
            <a:fillRect/>
          </a:stretch>
        </p:blipFill>
        <p:spPr>
          <a:xfrm>
            <a:off x="7394423" y="4423351"/>
            <a:ext cx="1199083" cy="1648739"/>
          </a:xfrm>
          <a:prstGeom prst="rect">
            <a:avLst/>
          </a:prstGeom>
        </p:spPr>
      </p:pic>
      <p:pic>
        <p:nvPicPr>
          <p:cNvPr id="8" name="图片 7"/>
          <p:cNvPicPr>
            <a:picLocks noChangeAspect="1"/>
          </p:cNvPicPr>
          <p:nvPr>
            <p:custDataLst>
              <p:tags r:id="rId4"/>
            </p:custDataLst>
          </p:nvPr>
        </p:nvPicPr>
        <p:blipFill>
          <a:blip r:embed="rId5" cstate="screen"/>
          <a:stretch>
            <a:fillRect/>
          </a:stretch>
        </p:blipFill>
        <p:spPr>
          <a:xfrm>
            <a:off x="1563663" y="4688388"/>
            <a:ext cx="1279701" cy="1465678"/>
          </a:xfrm>
          <a:prstGeom prst="rect">
            <a:avLst/>
          </a:prstGeom>
        </p:spPr>
      </p:pic>
      <p:pic>
        <p:nvPicPr>
          <p:cNvPr id="9" name="图片 8"/>
          <p:cNvPicPr>
            <a:picLocks noChangeAspect="1"/>
          </p:cNvPicPr>
          <p:nvPr>
            <p:custDataLst>
              <p:tags r:id="rId6"/>
            </p:custDataLst>
          </p:nvPr>
        </p:nvPicPr>
        <p:blipFill>
          <a:blip r:embed="rId7" cstate="screen"/>
          <a:stretch>
            <a:fillRect/>
          </a:stretch>
        </p:blipFill>
        <p:spPr>
          <a:xfrm>
            <a:off x="6648891" y="408359"/>
            <a:ext cx="1471986" cy="1460987"/>
          </a:xfrm>
          <a:prstGeom prst="rect">
            <a:avLst/>
          </a:prstGeom>
        </p:spPr>
      </p:pic>
      <p:pic>
        <p:nvPicPr>
          <p:cNvPr id="10" name="图片 9"/>
          <p:cNvPicPr>
            <a:picLocks noChangeAspect="1"/>
          </p:cNvPicPr>
          <p:nvPr>
            <p:custDataLst>
              <p:tags r:id="rId8"/>
            </p:custDataLst>
          </p:nvPr>
        </p:nvPicPr>
        <p:blipFill>
          <a:blip r:embed="rId9"/>
          <a:stretch>
            <a:fillRect/>
          </a:stretch>
        </p:blipFill>
        <p:spPr>
          <a:xfrm>
            <a:off x="412303" y="952367"/>
            <a:ext cx="1589878" cy="1566100"/>
          </a:xfrm>
          <a:prstGeom prst="rect">
            <a:avLst/>
          </a:prstGeom>
        </p:spPr>
      </p:pic>
      <p:pic>
        <p:nvPicPr>
          <p:cNvPr id="11" name="图片 10"/>
          <p:cNvPicPr>
            <a:picLocks noChangeAspect="1"/>
          </p:cNvPicPr>
          <p:nvPr>
            <p:custDataLst>
              <p:tags r:id="rId10"/>
            </p:custDataLst>
          </p:nvPr>
        </p:nvPicPr>
        <p:blipFill>
          <a:blip r:embed="rId11"/>
          <a:stretch>
            <a:fillRect/>
          </a:stretch>
        </p:blipFill>
        <p:spPr>
          <a:xfrm>
            <a:off x="8921750" y="2385695"/>
            <a:ext cx="940435" cy="958215"/>
          </a:xfrm>
          <a:prstGeom prst="rect">
            <a:avLst/>
          </a:prstGeom>
        </p:spPr>
      </p:pic>
      <p:pic>
        <p:nvPicPr>
          <p:cNvPr id="12" name="图片 11"/>
          <p:cNvPicPr>
            <a:picLocks noChangeAspect="1"/>
          </p:cNvPicPr>
          <p:nvPr>
            <p:custDataLst>
              <p:tags r:id="rId12"/>
            </p:custDataLst>
          </p:nvPr>
        </p:nvPicPr>
        <p:blipFill>
          <a:blip r:embed="rId13"/>
          <a:stretch>
            <a:fillRect/>
          </a:stretch>
        </p:blipFill>
        <p:spPr>
          <a:xfrm>
            <a:off x="2070234" y="2307750"/>
            <a:ext cx="1023188" cy="947100"/>
          </a:xfrm>
          <a:prstGeom prst="rect">
            <a:avLst/>
          </a:prstGeom>
        </p:spPr>
      </p:pic>
      <p:pic>
        <p:nvPicPr>
          <p:cNvPr id="13" name="图片 12"/>
          <p:cNvPicPr>
            <a:picLocks noChangeAspect="1"/>
          </p:cNvPicPr>
          <p:nvPr>
            <p:custDataLst>
              <p:tags r:id="rId14"/>
            </p:custDataLst>
          </p:nvPr>
        </p:nvPicPr>
        <p:blipFill>
          <a:blip r:embed="rId15"/>
          <a:stretch>
            <a:fillRect/>
          </a:stretch>
        </p:blipFill>
        <p:spPr>
          <a:xfrm>
            <a:off x="10507509" y="2086512"/>
            <a:ext cx="860625" cy="813167"/>
          </a:xfrm>
          <a:prstGeom prst="rect">
            <a:avLst/>
          </a:prstGeom>
        </p:spPr>
      </p:pic>
      <p:pic>
        <p:nvPicPr>
          <p:cNvPr id="14" name="图片 13"/>
          <p:cNvPicPr>
            <a:picLocks noChangeAspect="1"/>
          </p:cNvPicPr>
          <p:nvPr>
            <p:custDataLst>
              <p:tags r:id="rId16"/>
            </p:custDataLst>
          </p:nvPr>
        </p:nvPicPr>
        <p:blipFill>
          <a:blip r:embed="rId17"/>
          <a:stretch>
            <a:fillRect/>
          </a:stretch>
        </p:blipFill>
        <p:spPr>
          <a:xfrm>
            <a:off x="2011909" y="278829"/>
            <a:ext cx="1357875" cy="1186267"/>
          </a:xfrm>
          <a:prstGeom prst="rect">
            <a:avLst/>
          </a:prstGeom>
        </p:spPr>
      </p:pic>
      <p:pic>
        <p:nvPicPr>
          <p:cNvPr id="15" name="图片 14"/>
          <p:cNvPicPr>
            <a:picLocks noChangeAspect="1"/>
          </p:cNvPicPr>
          <p:nvPr>
            <p:custDataLst>
              <p:tags r:id="rId18"/>
            </p:custDataLst>
          </p:nvPr>
        </p:nvPicPr>
        <p:blipFill>
          <a:blip r:embed="rId19"/>
          <a:stretch>
            <a:fillRect/>
          </a:stretch>
        </p:blipFill>
        <p:spPr>
          <a:xfrm>
            <a:off x="112294" y="5585783"/>
            <a:ext cx="4513500" cy="602700"/>
          </a:xfrm>
          <a:prstGeom prst="rect">
            <a:avLst/>
          </a:prstGeom>
        </p:spPr>
      </p:pic>
      <p:pic>
        <p:nvPicPr>
          <p:cNvPr id="19" name="图片 18"/>
          <p:cNvPicPr>
            <a:picLocks noChangeAspect="1"/>
          </p:cNvPicPr>
          <p:nvPr>
            <p:custDataLst>
              <p:tags r:id="rId20"/>
            </p:custDataLst>
          </p:nvPr>
        </p:nvPicPr>
        <p:blipFill>
          <a:blip r:embed="rId21"/>
          <a:stretch>
            <a:fillRect/>
          </a:stretch>
        </p:blipFill>
        <p:spPr>
          <a:xfrm>
            <a:off x="4153687" y="5828600"/>
            <a:ext cx="4456125" cy="516600"/>
          </a:xfrm>
          <a:prstGeom prst="rect">
            <a:avLst/>
          </a:prstGeom>
        </p:spPr>
      </p:pic>
      <p:pic>
        <p:nvPicPr>
          <p:cNvPr id="20" name="图片 19"/>
          <p:cNvPicPr>
            <a:picLocks noChangeAspect="1"/>
          </p:cNvPicPr>
          <p:nvPr>
            <p:custDataLst>
              <p:tags r:id="rId22"/>
            </p:custDataLst>
          </p:nvPr>
        </p:nvPicPr>
        <p:blipFill>
          <a:blip r:embed="rId19"/>
          <a:stretch>
            <a:fillRect/>
          </a:stretch>
        </p:blipFill>
        <p:spPr>
          <a:xfrm flipH="1">
            <a:off x="8669020" y="5828665"/>
            <a:ext cx="3381375" cy="490855"/>
          </a:xfrm>
          <a:prstGeom prst="rect">
            <a:avLst/>
          </a:prstGeom>
        </p:spPr>
      </p:pic>
      <p:pic>
        <p:nvPicPr>
          <p:cNvPr id="21" name="图片 20"/>
          <p:cNvPicPr>
            <a:picLocks noChangeAspect="1"/>
          </p:cNvPicPr>
          <p:nvPr>
            <p:custDataLst>
              <p:tags r:id="rId23"/>
            </p:custDataLst>
          </p:nvPr>
        </p:nvPicPr>
        <p:blipFill>
          <a:blip r:embed="rId21"/>
          <a:stretch>
            <a:fillRect/>
          </a:stretch>
        </p:blipFill>
        <p:spPr>
          <a:xfrm>
            <a:off x="1461244" y="6330214"/>
            <a:ext cx="3133172" cy="363230"/>
          </a:xfrm>
          <a:prstGeom prst="rect">
            <a:avLst/>
          </a:prstGeom>
        </p:spPr>
      </p:pic>
      <p:pic>
        <p:nvPicPr>
          <p:cNvPr id="22" name="图片 21"/>
          <p:cNvPicPr>
            <a:picLocks noChangeAspect="1"/>
          </p:cNvPicPr>
          <p:nvPr>
            <p:custDataLst>
              <p:tags r:id="rId24"/>
            </p:custDataLst>
          </p:nvPr>
        </p:nvPicPr>
        <p:blipFill>
          <a:blip r:embed="rId21"/>
          <a:stretch>
            <a:fillRect/>
          </a:stretch>
        </p:blipFill>
        <p:spPr>
          <a:xfrm>
            <a:off x="6107883" y="6406402"/>
            <a:ext cx="3133172" cy="363230"/>
          </a:xfrm>
          <a:prstGeom prst="rect">
            <a:avLst/>
          </a:prstGeom>
        </p:spPr>
      </p:pic>
      <p:pic>
        <p:nvPicPr>
          <p:cNvPr id="23" name="图片 22" descr="图片包含 照片&#10;&#10;已生成极高可信度的说明"/>
          <p:cNvPicPr>
            <a:picLocks noChangeAspect="1"/>
          </p:cNvPicPr>
          <p:nvPr>
            <p:custDataLst>
              <p:tags r:id="rId25"/>
            </p:custDataLst>
          </p:nvPr>
        </p:nvPicPr>
        <p:blipFill>
          <a:blip r:embed="rId26" cstate="screen"/>
          <a:stretch>
            <a:fillRect/>
          </a:stretch>
        </p:blipFill>
        <p:spPr>
          <a:xfrm>
            <a:off x="4758792" y="3811268"/>
            <a:ext cx="2213985" cy="3046732"/>
          </a:xfrm>
          <a:prstGeom prst="rect">
            <a:avLst/>
          </a:prstGeom>
        </p:spPr>
      </p:pic>
      <p:pic>
        <p:nvPicPr>
          <p:cNvPr id="24" name="图片 23"/>
          <p:cNvPicPr>
            <a:picLocks noChangeAspect="1"/>
          </p:cNvPicPr>
          <p:nvPr>
            <p:custDataLst>
              <p:tags r:id="rId27"/>
            </p:custDataLst>
          </p:nvPr>
        </p:nvPicPr>
        <p:blipFill>
          <a:blip r:embed="rId28">
            <a:duotone>
              <a:schemeClr val="accent5">
                <a:shade val="45000"/>
                <a:satMod val="135000"/>
              </a:schemeClr>
              <a:prstClr val="white"/>
            </a:duotone>
          </a:blip>
          <a:stretch>
            <a:fillRect/>
          </a:stretch>
        </p:blipFill>
        <p:spPr>
          <a:xfrm>
            <a:off x="2439035" y="1114425"/>
            <a:ext cx="6229985" cy="2988945"/>
          </a:xfrm>
          <a:prstGeom prst="rect">
            <a:avLst/>
          </a:prstGeom>
        </p:spPr>
      </p:pic>
      <p:pic>
        <p:nvPicPr>
          <p:cNvPr id="25" name="图片 24"/>
          <p:cNvPicPr>
            <a:picLocks noChangeAspect="1"/>
          </p:cNvPicPr>
          <p:nvPr>
            <p:custDataLst>
              <p:tags r:id="rId29"/>
            </p:custDataLst>
          </p:nvPr>
        </p:nvPicPr>
        <p:blipFill>
          <a:blip r:embed="rId11"/>
          <a:stretch>
            <a:fillRect/>
          </a:stretch>
        </p:blipFill>
        <p:spPr>
          <a:xfrm rot="3150709">
            <a:off x="9768122" y="3435320"/>
            <a:ext cx="1924096" cy="1960581"/>
          </a:xfrm>
          <a:prstGeom prst="rect">
            <a:avLst/>
          </a:prstGeom>
        </p:spPr>
      </p:pic>
      <p:pic>
        <p:nvPicPr>
          <p:cNvPr id="26" name="图片 25"/>
          <p:cNvPicPr>
            <a:picLocks noChangeAspect="1"/>
          </p:cNvPicPr>
          <p:nvPr>
            <p:custDataLst>
              <p:tags r:id="rId30"/>
            </p:custDataLst>
          </p:nvPr>
        </p:nvPicPr>
        <p:blipFill>
          <a:blip r:embed="rId13"/>
          <a:stretch>
            <a:fillRect/>
          </a:stretch>
        </p:blipFill>
        <p:spPr>
          <a:xfrm>
            <a:off x="8839390" y="4838066"/>
            <a:ext cx="1023188" cy="947100"/>
          </a:xfrm>
          <a:prstGeom prst="rect">
            <a:avLst/>
          </a:prstGeom>
        </p:spPr>
      </p:pic>
      <p:pic>
        <p:nvPicPr>
          <p:cNvPr id="27" name="图片 26"/>
          <p:cNvPicPr>
            <a:picLocks noChangeAspect="1"/>
          </p:cNvPicPr>
          <p:nvPr>
            <p:custDataLst>
              <p:tags r:id="rId31"/>
            </p:custDataLst>
          </p:nvPr>
        </p:nvPicPr>
        <p:blipFill>
          <a:blip r:embed="rId13"/>
          <a:stretch>
            <a:fillRect/>
          </a:stretch>
        </p:blipFill>
        <p:spPr>
          <a:xfrm>
            <a:off x="3586917" y="3987491"/>
            <a:ext cx="1023188" cy="947100"/>
          </a:xfrm>
          <a:prstGeom prst="rect">
            <a:avLst/>
          </a:prstGeom>
        </p:spPr>
      </p:pic>
      <p:pic>
        <p:nvPicPr>
          <p:cNvPr id="28" name="图片 27"/>
          <p:cNvPicPr>
            <a:picLocks noChangeAspect="1"/>
          </p:cNvPicPr>
          <p:nvPr>
            <p:custDataLst>
              <p:tags r:id="rId32"/>
            </p:custDataLst>
          </p:nvPr>
        </p:nvPicPr>
        <p:blipFill>
          <a:blip r:embed="rId17" cstate="screen"/>
          <a:stretch>
            <a:fillRect/>
          </a:stretch>
        </p:blipFill>
        <p:spPr>
          <a:xfrm>
            <a:off x="685992" y="4624067"/>
            <a:ext cx="843183" cy="736622"/>
          </a:xfrm>
          <a:prstGeom prst="rect">
            <a:avLst/>
          </a:prstGeom>
        </p:spPr>
      </p:pic>
      <p:pic>
        <p:nvPicPr>
          <p:cNvPr id="29" name="图片 28"/>
          <p:cNvPicPr>
            <a:picLocks noChangeAspect="1"/>
          </p:cNvPicPr>
          <p:nvPr>
            <p:custDataLst>
              <p:tags r:id="rId33"/>
            </p:custDataLst>
          </p:nvPr>
        </p:nvPicPr>
        <p:blipFill>
          <a:blip r:embed="rId34" cstate="screen"/>
          <a:stretch>
            <a:fillRect/>
          </a:stretch>
        </p:blipFill>
        <p:spPr>
          <a:xfrm>
            <a:off x="8939607" y="514945"/>
            <a:ext cx="2120415" cy="1029403"/>
          </a:xfrm>
          <a:prstGeom prst="rect">
            <a:avLst/>
          </a:prstGeom>
        </p:spPr>
      </p:pic>
      <p:pic>
        <p:nvPicPr>
          <p:cNvPr id="31" name="图片 30"/>
          <p:cNvPicPr>
            <a:picLocks noChangeAspect="1"/>
          </p:cNvPicPr>
          <p:nvPr>
            <p:custDataLst>
              <p:tags r:id="rId35"/>
            </p:custDataLst>
          </p:nvPr>
        </p:nvPicPr>
        <p:blipFill>
          <a:blip r:embed="rId36" cstate="screen"/>
          <a:stretch>
            <a:fillRect/>
          </a:stretch>
        </p:blipFill>
        <p:spPr>
          <a:xfrm>
            <a:off x="3596238" y="335381"/>
            <a:ext cx="797065" cy="933315"/>
          </a:xfrm>
          <a:prstGeom prst="rect">
            <a:avLst/>
          </a:prstGeom>
        </p:spPr>
      </p:pic>
      <p:sp>
        <p:nvSpPr>
          <p:cNvPr id="16" name="日期占位符 15"/>
          <p:cNvSpPr>
            <a:spLocks noGrp="1"/>
          </p:cNvSpPr>
          <p:nvPr>
            <p:ph type="dt" sz="half" idx="10"/>
            <p:custDataLst>
              <p:tags r:id="rId37"/>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8"/>
            </p:custDataLst>
          </p:nvPr>
        </p:nvSpPr>
        <p:spPr/>
        <p:txBody>
          <a:bodyPr/>
          <a:lstStyle>
            <a:lvl1pPr>
              <a:defRPr baseline="0"/>
            </a:lvl1pPr>
          </a:lstStyle>
          <a:p>
            <a:endParaRPr lang="zh-CN" altLang="en-US" dirty="0"/>
          </a:p>
        </p:txBody>
      </p:sp>
      <p:sp>
        <p:nvSpPr>
          <p:cNvPr id="18" name="灯片编号占位符 17"/>
          <p:cNvSpPr>
            <a:spLocks noGrp="1"/>
          </p:cNvSpPr>
          <p:nvPr>
            <p:ph type="sldNum" sz="quarter" idx="12"/>
            <p:custDataLst>
              <p:tags r:id="rId39"/>
            </p:custDataLst>
          </p:nvPr>
        </p:nvSpPr>
        <p:spPr/>
        <p:txBody>
          <a:bodyPr/>
          <a:lstStyle>
            <a:lvl1pPr>
              <a:defRPr baseline="0"/>
            </a:lvl1p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40"/>
            </p:custDataLst>
          </p:nvPr>
        </p:nvSpPr>
        <p:spPr>
          <a:xfrm>
            <a:off x="2718814" y="1714881"/>
            <a:ext cx="5669280" cy="1087992"/>
          </a:xfrm>
        </p:spPr>
        <p:txBody>
          <a:bodyPr lIns="90000" tIns="46800" rIns="90000" bIns="46800" anchor="ctr" anchorCtr="0">
            <a:normAutofit/>
          </a:bodyPr>
          <a:lstStyle>
            <a:lvl1pPr algn="ctr">
              <a:defRPr sz="4800" spc="600" baseline="0">
                <a:solidFill>
                  <a:schemeClr val="bg1"/>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cstate="screen"/>
          <a:stretch>
            <a:fillRect/>
          </a:stretch>
        </p:blipFill>
        <p:spPr>
          <a:xfrm>
            <a:off x="9083636" y="2958975"/>
            <a:ext cx="1197583" cy="1823258"/>
          </a:xfrm>
          <a:prstGeom prst="rect">
            <a:avLst/>
          </a:prstGeom>
        </p:spPr>
      </p:pic>
      <p:pic>
        <p:nvPicPr>
          <p:cNvPr id="26" name="图片 25"/>
          <p:cNvPicPr>
            <a:picLocks noChangeAspect="1"/>
          </p:cNvPicPr>
          <p:nvPr>
            <p:custDataLst>
              <p:tags r:id="rId4"/>
            </p:custDataLst>
          </p:nvPr>
        </p:nvPicPr>
        <p:blipFill>
          <a:blip r:embed="rId5"/>
          <a:stretch>
            <a:fillRect/>
          </a:stretch>
        </p:blipFill>
        <p:spPr>
          <a:xfrm flipH="1">
            <a:off x="8627745" y="4551045"/>
            <a:ext cx="3448685" cy="490855"/>
          </a:xfrm>
          <a:prstGeom prst="rect">
            <a:avLst/>
          </a:prstGeom>
        </p:spPr>
      </p:pic>
      <p:pic>
        <p:nvPicPr>
          <p:cNvPr id="7" name="图片 6" descr="图片包含 黑色, 服装&#10;&#10;已生成高可信度的说明"/>
          <p:cNvPicPr>
            <a:picLocks noChangeAspect="1"/>
          </p:cNvPicPr>
          <p:nvPr>
            <p:custDataLst>
              <p:tags r:id="rId6"/>
            </p:custDataLst>
          </p:nvPr>
        </p:nvPicPr>
        <p:blipFill>
          <a:blip r:embed="rId7" cstate="screen"/>
          <a:stretch>
            <a:fillRect/>
          </a:stretch>
        </p:blipFill>
        <p:spPr>
          <a:xfrm>
            <a:off x="4521027" y="3600413"/>
            <a:ext cx="950676" cy="1307180"/>
          </a:xfrm>
          <a:prstGeom prst="rect">
            <a:avLst/>
          </a:prstGeom>
        </p:spPr>
      </p:pic>
      <p:pic>
        <p:nvPicPr>
          <p:cNvPr id="8" name="图片 7"/>
          <p:cNvPicPr>
            <a:picLocks noChangeAspect="1"/>
          </p:cNvPicPr>
          <p:nvPr>
            <p:custDataLst>
              <p:tags r:id="rId8"/>
            </p:custDataLst>
          </p:nvPr>
        </p:nvPicPr>
        <p:blipFill>
          <a:blip r:embed="rId9" cstate="screen"/>
          <a:stretch>
            <a:fillRect/>
          </a:stretch>
        </p:blipFill>
        <p:spPr>
          <a:xfrm>
            <a:off x="6759919" y="3748059"/>
            <a:ext cx="987772" cy="1131323"/>
          </a:xfrm>
          <a:prstGeom prst="rect">
            <a:avLst/>
          </a:prstGeom>
        </p:spPr>
      </p:pic>
      <p:pic>
        <p:nvPicPr>
          <p:cNvPr id="10" name="图片 9" descr="图片包含 室内&#10;&#10;已生成高可信度的说明"/>
          <p:cNvPicPr>
            <a:picLocks noChangeAspect="1"/>
          </p:cNvPicPr>
          <p:nvPr>
            <p:custDataLst>
              <p:tags r:id="rId10"/>
            </p:custDataLst>
          </p:nvPr>
        </p:nvPicPr>
        <p:blipFill>
          <a:blip r:embed="rId11"/>
          <a:stretch>
            <a:fillRect/>
          </a:stretch>
        </p:blipFill>
        <p:spPr>
          <a:xfrm>
            <a:off x="1264090" y="2212637"/>
            <a:ext cx="2059338" cy="2588646"/>
          </a:xfrm>
          <a:prstGeom prst="rect">
            <a:avLst/>
          </a:prstGeom>
        </p:spPr>
      </p:pic>
      <p:pic>
        <p:nvPicPr>
          <p:cNvPr id="11" name="图片 10"/>
          <p:cNvPicPr>
            <a:picLocks noChangeAspect="1"/>
          </p:cNvPicPr>
          <p:nvPr>
            <p:custDataLst>
              <p:tags r:id="rId12"/>
            </p:custDataLst>
          </p:nvPr>
        </p:nvPicPr>
        <p:blipFill>
          <a:blip r:embed="rId13"/>
          <a:stretch>
            <a:fillRect/>
          </a:stretch>
        </p:blipFill>
        <p:spPr>
          <a:xfrm>
            <a:off x="3904691" y="862583"/>
            <a:ext cx="1589878" cy="1566100"/>
          </a:xfrm>
          <a:prstGeom prst="rect">
            <a:avLst/>
          </a:prstGeom>
        </p:spPr>
      </p:pic>
      <p:pic>
        <p:nvPicPr>
          <p:cNvPr id="12" name="图片 11"/>
          <p:cNvPicPr>
            <a:picLocks noChangeAspect="1"/>
          </p:cNvPicPr>
          <p:nvPr>
            <p:custDataLst>
              <p:tags r:id="rId14"/>
            </p:custDataLst>
          </p:nvPr>
        </p:nvPicPr>
        <p:blipFill>
          <a:blip r:embed="rId15"/>
          <a:stretch>
            <a:fillRect/>
          </a:stretch>
        </p:blipFill>
        <p:spPr>
          <a:xfrm>
            <a:off x="8304694" y="1550906"/>
            <a:ext cx="1557884" cy="1587425"/>
          </a:xfrm>
          <a:prstGeom prst="rect">
            <a:avLst/>
          </a:prstGeom>
        </p:spPr>
      </p:pic>
      <p:pic>
        <p:nvPicPr>
          <p:cNvPr id="13" name="图片 12"/>
          <p:cNvPicPr>
            <a:picLocks noChangeAspect="1"/>
          </p:cNvPicPr>
          <p:nvPr>
            <p:custDataLst>
              <p:tags r:id="rId16"/>
            </p:custDataLst>
          </p:nvPr>
        </p:nvPicPr>
        <p:blipFill>
          <a:blip r:embed="rId17"/>
          <a:stretch>
            <a:fillRect/>
          </a:stretch>
        </p:blipFill>
        <p:spPr>
          <a:xfrm>
            <a:off x="5627752" y="1858125"/>
            <a:ext cx="1023188" cy="947100"/>
          </a:xfrm>
          <a:prstGeom prst="rect">
            <a:avLst/>
          </a:prstGeom>
        </p:spPr>
      </p:pic>
      <p:pic>
        <p:nvPicPr>
          <p:cNvPr id="14" name="图片 13"/>
          <p:cNvPicPr>
            <a:picLocks noChangeAspect="1"/>
          </p:cNvPicPr>
          <p:nvPr>
            <p:custDataLst>
              <p:tags r:id="rId18"/>
            </p:custDataLst>
          </p:nvPr>
        </p:nvPicPr>
        <p:blipFill>
          <a:blip r:embed="rId19"/>
          <a:stretch>
            <a:fillRect/>
          </a:stretch>
        </p:blipFill>
        <p:spPr>
          <a:xfrm>
            <a:off x="10507509" y="2086512"/>
            <a:ext cx="860625" cy="813167"/>
          </a:xfrm>
          <a:prstGeom prst="rect">
            <a:avLst/>
          </a:prstGeom>
        </p:spPr>
      </p:pic>
      <p:pic>
        <p:nvPicPr>
          <p:cNvPr id="15" name="图片 14"/>
          <p:cNvPicPr>
            <a:picLocks noChangeAspect="1"/>
          </p:cNvPicPr>
          <p:nvPr>
            <p:custDataLst>
              <p:tags r:id="rId20"/>
            </p:custDataLst>
          </p:nvPr>
        </p:nvPicPr>
        <p:blipFill>
          <a:blip r:embed="rId21"/>
          <a:stretch>
            <a:fillRect/>
          </a:stretch>
        </p:blipFill>
        <p:spPr>
          <a:xfrm>
            <a:off x="6509340" y="459366"/>
            <a:ext cx="1357875" cy="1186267"/>
          </a:xfrm>
          <a:prstGeom prst="rect">
            <a:avLst/>
          </a:prstGeom>
        </p:spPr>
      </p:pic>
      <p:pic>
        <p:nvPicPr>
          <p:cNvPr id="16" name="图片 15"/>
          <p:cNvPicPr>
            <a:picLocks noChangeAspect="1"/>
          </p:cNvPicPr>
          <p:nvPr>
            <p:custDataLst>
              <p:tags r:id="rId22"/>
            </p:custDataLst>
          </p:nvPr>
        </p:nvPicPr>
        <p:blipFill>
          <a:blip r:embed="rId17"/>
          <a:stretch>
            <a:fillRect/>
          </a:stretch>
        </p:blipFill>
        <p:spPr>
          <a:xfrm>
            <a:off x="10344946" y="3624138"/>
            <a:ext cx="1023188" cy="947100"/>
          </a:xfrm>
          <a:prstGeom prst="rect">
            <a:avLst/>
          </a:prstGeom>
        </p:spPr>
      </p:pic>
      <p:pic>
        <p:nvPicPr>
          <p:cNvPr id="17" name="图片 16"/>
          <p:cNvPicPr>
            <a:picLocks noChangeAspect="1"/>
          </p:cNvPicPr>
          <p:nvPr>
            <p:custDataLst>
              <p:tags r:id="rId23"/>
            </p:custDataLst>
          </p:nvPr>
        </p:nvPicPr>
        <p:blipFill>
          <a:blip r:embed="rId24" cstate="screen"/>
          <a:stretch>
            <a:fillRect/>
          </a:stretch>
        </p:blipFill>
        <p:spPr>
          <a:xfrm>
            <a:off x="9862578" y="251329"/>
            <a:ext cx="2120415" cy="1029403"/>
          </a:xfrm>
          <a:prstGeom prst="rect">
            <a:avLst/>
          </a:prstGeom>
        </p:spPr>
      </p:pic>
      <p:pic>
        <p:nvPicPr>
          <p:cNvPr id="18" name="图片 17"/>
          <p:cNvPicPr>
            <a:picLocks noChangeAspect="1"/>
          </p:cNvPicPr>
          <p:nvPr>
            <p:custDataLst>
              <p:tags r:id="rId25"/>
            </p:custDataLst>
          </p:nvPr>
        </p:nvPicPr>
        <p:blipFill>
          <a:blip r:embed="rId5"/>
          <a:stretch>
            <a:fillRect/>
          </a:stretch>
        </p:blipFill>
        <p:spPr>
          <a:xfrm>
            <a:off x="112294" y="4480883"/>
            <a:ext cx="4513500" cy="602700"/>
          </a:xfrm>
          <a:prstGeom prst="rect">
            <a:avLst/>
          </a:prstGeom>
        </p:spPr>
      </p:pic>
      <p:pic>
        <p:nvPicPr>
          <p:cNvPr id="19" name="图片 18"/>
          <p:cNvPicPr>
            <a:picLocks noChangeAspect="1"/>
          </p:cNvPicPr>
          <p:nvPr>
            <p:custDataLst>
              <p:tags r:id="rId26"/>
            </p:custDataLst>
          </p:nvPr>
        </p:nvPicPr>
        <p:blipFill>
          <a:blip r:embed="rId27"/>
          <a:stretch>
            <a:fillRect/>
          </a:stretch>
        </p:blipFill>
        <p:spPr>
          <a:xfrm>
            <a:off x="4171670" y="4531109"/>
            <a:ext cx="4456125" cy="516600"/>
          </a:xfrm>
          <a:prstGeom prst="rect">
            <a:avLst/>
          </a:prstGeom>
        </p:spPr>
      </p:pic>
      <p:pic>
        <p:nvPicPr>
          <p:cNvPr id="21" name="图片 20"/>
          <p:cNvPicPr>
            <a:picLocks noChangeAspect="1"/>
          </p:cNvPicPr>
          <p:nvPr>
            <p:custDataLst>
              <p:tags r:id="rId28"/>
            </p:custDataLst>
          </p:nvPr>
        </p:nvPicPr>
        <p:blipFill>
          <a:blip r:embed="rId27"/>
          <a:stretch>
            <a:fillRect/>
          </a:stretch>
        </p:blipFill>
        <p:spPr>
          <a:xfrm>
            <a:off x="1461244" y="5225314"/>
            <a:ext cx="3133172" cy="363230"/>
          </a:xfrm>
          <a:prstGeom prst="rect">
            <a:avLst/>
          </a:prstGeom>
        </p:spPr>
      </p:pic>
      <p:pic>
        <p:nvPicPr>
          <p:cNvPr id="22" name="图片 21"/>
          <p:cNvPicPr>
            <a:picLocks noChangeAspect="1"/>
          </p:cNvPicPr>
          <p:nvPr>
            <p:custDataLst>
              <p:tags r:id="rId29"/>
            </p:custDataLst>
          </p:nvPr>
        </p:nvPicPr>
        <p:blipFill>
          <a:blip r:embed="rId27"/>
          <a:stretch>
            <a:fillRect/>
          </a:stretch>
        </p:blipFill>
        <p:spPr>
          <a:xfrm>
            <a:off x="6107883" y="5301502"/>
            <a:ext cx="3133172" cy="363230"/>
          </a:xfrm>
          <a:prstGeom prst="rect">
            <a:avLst/>
          </a:prstGeom>
        </p:spPr>
      </p:pic>
      <p:pic>
        <p:nvPicPr>
          <p:cNvPr id="23" name="图片 22"/>
          <p:cNvPicPr>
            <a:picLocks noChangeAspect="1"/>
          </p:cNvPicPr>
          <p:nvPr>
            <p:custDataLst>
              <p:tags r:id="rId30"/>
            </p:custDataLst>
          </p:nvPr>
        </p:nvPicPr>
        <p:blipFill>
          <a:blip r:embed="rId31">
            <a:duotone>
              <a:schemeClr val="accent5">
                <a:shade val="45000"/>
                <a:satMod val="135000"/>
              </a:schemeClr>
              <a:prstClr val="white"/>
            </a:duotone>
            <a:lum bright="-20000"/>
          </a:blip>
          <a:stretch>
            <a:fillRect/>
          </a:stretch>
        </p:blipFill>
        <p:spPr>
          <a:xfrm>
            <a:off x="1465805" y="862330"/>
            <a:ext cx="1610995" cy="1214755"/>
          </a:xfrm>
          <a:prstGeom prst="rect">
            <a:avLst/>
          </a:prstGeom>
        </p:spPr>
      </p:pic>
      <p:sp>
        <p:nvSpPr>
          <p:cNvPr id="2" name="标题 1"/>
          <p:cNvSpPr>
            <a:spLocks noGrp="1"/>
          </p:cNvSpPr>
          <p:nvPr>
            <p:ph type="title" hasCustomPrompt="1"/>
            <p:custDataLst>
              <p:tags r:id="rId32"/>
            </p:custDataLst>
          </p:nvPr>
        </p:nvSpPr>
        <p:spPr>
          <a:xfrm>
            <a:off x="1483592" y="968309"/>
            <a:ext cx="1575421" cy="624845"/>
          </a:xfrm>
        </p:spPr>
        <p:txBody>
          <a:bodyPr lIns="90000" tIns="46800" rIns="90000" bIns="46800" anchor="ctr" anchorCtr="0">
            <a:normAutofit/>
          </a:bodyPr>
          <a:lstStyle>
            <a:lvl1pPr algn="ctr">
              <a:defRPr sz="2400" u="none" strike="noStrike" kern="1200" cap="none" spc="300" normalizeH="0" baseline="0">
                <a:solidFill>
                  <a:schemeClr val="bg1"/>
                </a:solidFill>
                <a:uFillTx/>
                <a:latin typeface="微软雅黑" panose="020B0503020204020204" charset="-122"/>
                <a:ea typeface="微软雅黑" panose="020B0503020204020204" charset="-122"/>
              </a:defRPr>
            </a:lvl1pPr>
          </a:lstStyle>
          <a:p>
            <a:r>
              <a:rPr lang="zh-CN" altLang="en-US"/>
              <a:t>编辑标题</a:t>
            </a:r>
            <a:endParaRPr lang="zh-CN" altLang="en-US" dirty="0"/>
          </a:p>
        </p:txBody>
      </p:sp>
      <p:sp>
        <p:nvSpPr>
          <p:cNvPr id="3" name="文本占位符 2"/>
          <p:cNvSpPr>
            <a:spLocks noGrp="1"/>
          </p:cNvSpPr>
          <p:nvPr>
            <p:ph type="body" idx="1"/>
            <p:custDataLst>
              <p:tags r:id="rId33"/>
            </p:custDataLst>
          </p:nvPr>
        </p:nvSpPr>
        <p:spPr>
          <a:xfrm>
            <a:off x="3743008" y="5690643"/>
            <a:ext cx="4705985" cy="938122"/>
          </a:xfrm>
        </p:spPr>
        <p:txBody>
          <a:bodyPr lIns="90000" tIns="46800" rIns="90000" bIns="46800">
            <a:normAutofit/>
          </a:bodyPr>
          <a:lstStyle>
            <a:lvl1pPr marL="0" indent="0" algn="ctr" eaLnBrk="1" fontAlgn="auto" latinLnBrk="0" hangingPunct="1">
              <a:lnSpc>
                <a:spcPct val="120000"/>
              </a:lnSpc>
              <a:buNone/>
              <a:defRPr kumimoji="0" lang="zh-CN" altLang="en-US" sz="1400" b="0" i="0" u="none" strike="noStrike" kern="1200" cap="none" spc="150" normalizeH="0" baseline="0" noProof="1">
                <a:solidFill>
                  <a:schemeClr val="bg1">
                    <a:lumMod val="50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3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3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4" Type="http://schemas.openxmlformats.org/officeDocument/2006/relationships/theme" Target="../theme/theme2.xml"/><Relationship Id="rId43" Type="http://schemas.openxmlformats.org/officeDocument/2006/relationships/tags" Target="../tags/tag119.xml"/><Relationship Id="rId42" Type="http://schemas.openxmlformats.org/officeDocument/2006/relationships/tags" Target="../tags/tag118.xml"/><Relationship Id="rId41" Type="http://schemas.openxmlformats.org/officeDocument/2006/relationships/tags" Target="../tags/tag117.xml"/><Relationship Id="rId40" Type="http://schemas.openxmlformats.org/officeDocument/2006/relationships/tags" Target="../tags/tag116.xml"/><Relationship Id="rId4" Type="http://schemas.openxmlformats.org/officeDocument/2006/relationships/slideLayout" Target="../slideLayouts/slideLayout7.xml"/><Relationship Id="rId39" Type="http://schemas.openxmlformats.org/officeDocument/2006/relationships/tags" Target="../tags/tag115.xml"/><Relationship Id="rId38" Type="http://schemas.openxmlformats.org/officeDocument/2006/relationships/tags" Target="../tags/tag114.xml"/><Relationship Id="rId37" Type="http://schemas.openxmlformats.org/officeDocument/2006/relationships/image" Target="../media/image21.jpeg"/><Relationship Id="rId36" Type="http://schemas.openxmlformats.org/officeDocument/2006/relationships/slideLayout" Target="../slideLayouts/slideLayout39.xml"/><Relationship Id="rId35" Type="http://schemas.openxmlformats.org/officeDocument/2006/relationships/slideLayout" Target="../slideLayouts/slideLayout38.xml"/><Relationship Id="rId34" Type="http://schemas.openxmlformats.org/officeDocument/2006/relationships/slideLayout" Target="../slideLayouts/slideLayout37.xml"/><Relationship Id="rId33" Type="http://schemas.openxmlformats.org/officeDocument/2006/relationships/slideLayout" Target="../slideLayouts/slideLayout36.xml"/><Relationship Id="rId32" Type="http://schemas.openxmlformats.org/officeDocument/2006/relationships/slideLayout" Target="../slideLayouts/slideLayout35.xml"/><Relationship Id="rId31" Type="http://schemas.openxmlformats.org/officeDocument/2006/relationships/slideLayout" Target="../slideLayouts/slideLayout34.xml"/><Relationship Id="rId30" Type="http://schemas.openxmlformats.org/officeDocument/2006/relationships/slideLayout" Target="../slideLayouts/slideLayout33.xml"/><Relationship Id="rId3" Type="http://schemas.openxmlformats.org/officeDocument/2006/relationships/slideLayout" Target="../slideLayouts/slideLayout6.xml"/><Relationship Id="rId29" Type="http://schemas.openxmlformats.org/officeDocument/2006/relationships/slideLayout" Target="../slideLayouts/slideLayout32.xml"/><Relationship Id="rId28" Type="http://schemas.openxmlformats.org/officeDocument/2006/relationships/slideLayout" Target="../slideLayouts/slideLayout31.xml"/><Relationship Id="rId27" Type="http://schemas.openxmlformats.org/officeDocument/2006/relationships/slideLayout" Target="../slideLayouts/slideLayout30.xml"/><Relationship Id="rId26" Type="http://schemas.openxmlformats.org/officeDocument/2006/relationships/slideLayout" Target="../slideLayouts/slideLayout29.xml"/><Relationship Id="rId25" Type="http://schemas.openxmlformats.org/officeDocument/2006/relationships/slideLayout" Target="../slideLayouts/slideLayout28.xml"/><Relationship Id="rId24" Type="http://schemas.openxmlformats.org/officeDocument/2006/relationships/slideLayout" Target="../slideLayouts/slideLayout27.xml"/><Relationship Id="rId23" Type="http://schemas.openxmlformats.org/officeDocument/2006/relationships/slideLayout" Target="../slideLayouts/slideLayout26.xml"/><Relationship Id="rId22" Type="http://schemas.openxmlformats.org/officeDocument/2006/relationships/slideLayout" Target="../slideLayouts/slideLayout25.xml"/><Relationship Id="rId21" Type="http://schemas.openxmlformats.org/officeDocument/2006/relationships/slideLayout" Target="../slideLayouts/slideLayout24.xml"/><Relationship Id="rId20" Type="http://schemas.openxmlformats.org/officeDocument/2006/relationships/slideLayout" Target="../slideLayouts/slideLayout23.xml"/><Relationship Id="rId2" Type="http://schemas.openxmlformats.org/officeDocument/2006/relationships/slideLayout" Target="../slideLayouts/slideLayout5.xml"/><Relationship Id="rId19" Type="http://schemas.openxmlformats.org/officeDocument/2006/relationships/slideLayout" Target="../slideLayouts/slideLayout22.xml"/><Relationship Id="rId18" Type="http://schemas.openxmlformats.org/officeDocument/2006/relationships/slideLayout" Target="../slideLayouts/slideLayout21.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12" y="1825028"/>
            <a:ext cx="10515600" cy="4352927"/>
          </a:xfrm>
          <a:prstGeom prst="rect">
            <a:avLst/>
          </a:prstGeom>
        </p:spPr>
        <p:txBody>
          <a:bodyPr vert="horz" lIns="110948" tIns="55475" rIns="110948" bIns="55475"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3" y="6357069"/>
            <a:ext cx="2743200" cy="363855"/>
          </a:xfrm>
          <a:prstGeom prst="rect">
            <a:avLst/>
          </a:prstGeom>
        </p:spPr>
        <p:txBody>
          <a:bodyPr vert="horz" lIns="110948" tIns="55475" rIns="110948" bIns="55475" rtlCol="0" anchor="ctr"/>
          <a:lstStyle>
            <a:lvl1pPr algn="l" eaLnBrk="1" fontAlgn="auto" hangingPunct="1">
              <a:spcBef>
                <a:spcPts val="0"/>
              </a:spcBef>
              <a:spcAft>
                <a:spcPts val="0"/>
              </a:spcAft>
              <a:buFont typeface="Arial" panose="020B0604020202020204" pitchFamily="34" charset="0"/>
              <a:buNone/>
              <a:defRPr sz="1100">
                <a:solidFill>
                  <a:schemeClr val="tx1">
                    <a:tint val="75000"/>
                  </a:schemeClr>
                </a:solidFill>
                <a:latin typeface="+mn-lt"/>
                <a:ea typeface="+mn-ea"/>
              </a:defRPr>
            </a:lvl1pPr>
          </a:lstStyle>
          <a:p>
            <a:pPr defTabSz="1087120">
              <a:defRPr/>
            </a:pPr>
            <a:fld id="{641BEA48-C458-4B6B-9FBA-91EBB904E80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10" y="6357069"/>
            <a:ext cx="4114800" cy="363855"/>
          </a:xfrm>
          <a:prstGeom prst="rect">
            <a:avLst/>
          </a:prstGeom>
        </p:spPr>
        <p:txBody>
          <a:bodyPr vert="horz" lIns="110948" tIns="55475" rIns="110948" bIns="55475" rtlCol="0" anchor="ctr"/>
          <a:lstStyle>
            <a:lvl1pPr algn="ctr" eaLnBrk="1" fontAlgn="auto" hangingPunct="1">
              <a:spcBef>
                <a:spcPts val="0"/>
              </a:spcBef>
              <a:spcAft>
                <a:spcPts val="0"/>
              </a:spcAft>
              <a:buFont typeface="Arial" panose="020B0604020202020204" pitchFamily="34" charset="0"/>
              <a:buNone/>
              <a:defRPr sz="1100">
                <a:solidFill>
                  <a:schemeClr val="tx1">
                    <a:tint val="75000"/>
                  </a:schemeClr>
                </a:solidFill>
                <a:latin typeface="+mn-lt"/>
                <a:ea typeface="+mn-ea"/>
              </a:defRPr>
            </a:lvl1pPr>
          </a:lstStyle>
          <a:p>
            <a:pPr defTabSz="108712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10" y="6357069"/>
            <a:ext cx="2743200" cy="363855"/>
          </a:xfrm>
          <a:prstGeom prst="rect">
            <a:avLst/>
          </a:prstGeom>
        </p:spPr>
        <p:txBody>
          <a:bodyPr vert="horz" wrap="square" lIns="110948" tIns="55475" rIns="110948" bIns="55475" numCol="1" anchor="ctr" anchorCtr="0" compatLnSpc="1"/>
          <a:lstStyle>
            <a:lvl1pPr algn="r" eaLnBrk="1" hangingPunct="1">
              <a:buFont typeface="Arial" panose="020B0604020202020204" pitchFamily="34" charset="0"/>
              <a:buNone/>
              <a:defRPr sz="1100">
                <a:solidFill>
                  <a:srgbClr val="898989"/>
                </a:solidFill>
                <a:latin typeface="Calibri" panose="020F0502020204030204" pitchFamily="34" charset="0"/>
              </a:defRPr>
            </a:lvl1pPr>
          </a:lstStyle>
          <a:p>
            <a:pPr defTabSz="1087120" fontAlgn="base">
              <a:spcBef>
                <a:spcPct val="0"/>
              </a:spcBef>
              <a:spcAft>
                <a:spcPct val="0"/>
              </a:spcAft>
            </a:pPr>
            <a:fld id="{11B3F481-4EE1-43C6-A696-E007131470C1}" type="slidenum">
              <a:rPr lang="zh-CN" altLang="en-US" smtClean="0"/>
            </a:fld>
            <a:endParaRPr lang="zh-CN" altLang="en-US"/>
          </a:p>
        </p:txBody>
      </p:sp>
      <p:sp>
        <p:nvSpPr>
          <p:cNvPr id="11" name="椭圆 10"/>
          <p:cNvSpPr/>
          <p:nvPr/>
        </p:nvSpPr>
        <p:spPr>
          <a:xfrm>
            <a:off x="11603580" y="6781883"/>
            <a:ext cx="84667" cy="85727"/>
          </a:xfrm>
          <a:prstGeom prst="ellipse">
            <a:avLst/>
          </a:prstGeom>
          <a:solidFill>
            <a:srgbClr val="F6F6F6"/>
          </a:solidFill>
          <a:ln w="25400" cap="flat" cmpd="sng" algn="ctr">
            <a:noFill/>
            <a:prstDash val="solid"/>
          </a:ln>
          <a:effectLst/>
        </p:spPr>
        <p:txBody>
          <a:bodyPr lIns="87772" tIns="43926" rIns="87772" bIns="43926" anchor="ctr"/>
          <a:lstStyle/>
          <a:p>
            <a:pPr algn="ctr" defTabSz="876935">
              <a:buFont typeface="Arial" panose="020B0604020202020204" pitchFamily="34" charset="0"/>
              <a:buNone/>
              <a:defRPr/>
            </a:pPr>
            <a:endParaRPr lang="zh-CN" altLang="en-US" sz="1600" kern="0">
              <a:solidFill>
                <a:prstClr val="white"/>
              </a:solidFill>
            </a:endParaRPr>
          </a:p>
        </p:txBody>
      </p:sp>
      <p:sp>
        <p:nvSpPr>
          <p:cNvPr id="12" name="椭圆 14"/>
          <p:cNvSpPr>
            <a:spLocks noChangeAspect="1"/>
          </p:cNvSpPr>
          <p:nvPr/>
        </p:nvSpPr>
        <p:spPr bwMode="auto">
          <a:xfrm>
            <a:off x="11364455" y="6101743"/>
            <a:ext cx="563033" cy="721995"/>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1E6C7A"/>
          </a:solidFill>
          <a:ln w="3175" cap="flat" cmpd="sng" algn="ctr">
            <a:noFill/>
            <a:prstDash val="solid"/>
          </a:ln>
          <a:effectLst/>
        </p:spPr>
        <p:txBody>
          <a:bodyPr lIns="87772" tIns="43926" rIns="87772" bIns="43926" anchor="ctr"/>
          <a:lstStyle/>
          <a:p>
            <a:pPr algn="ctr" defTabSz="876935">
              <a:buFont typeface="Arial" panose="020B0604020202020204" pitchFamily="34" charset="0"/>
              <a:buNone/>
              <a:defRPr/>
            </a:pPr>
            <a:endParaRPr lang="zh-CN" altLang="en-US" sz="1600" kern="0">
              <a:solidFill>
                <a:prstClr val="white"/>
              </a:solidFill>
            </a:endParaRPr>
          </a:p>
        </p:txBody>
      </p:sp>
      <p:sp>
        <p:nvSpPr>
          <p:cNvPr id="13" name="矩形 12"/>
          <p:cNvSpPr/>
          <p:nvPr/>
        </p:nvSpPr>
        <p:spPr>
          <a:xfrm>
            <a:off x="11209939" y="6195087"/>
            <a:ext cx="791633" cy="367667"/>
          </a:xfrm>
          <a:prstGeom prst="rect">
            <a:avLst/>
          </a:prstGeom>
        </p:spPr>
        <p:txBody>
          <a:bodyPr lIns="87772" tIns="43926" rIns="87772" bIns="43926"/>
          <a:lstStyle/>
          <a:p>
            <a:pPr algn="ctr" defTabSz="1087120" fontAlgn="base">
              <a:spcBef>
                <a:spcPct val="0"/>
              </a:spcBef>
              <a:spcAft>
                <a:spcPct val="0"/>
              </a:spcAft>
              <a:buFont typeface="Arial" panose="020B0604020202020204" pitchFamily="34" charset="0"/>
              <a:buNone/>
            </a:pPr>
            <a:r>
              <a:rPr lang="zh-CN" altLang="en-US" sz="1500">
                <a:solidFill>
                  <a:srgbClr val="404040"/>
                </a:solidFill>
                <a:latin typeface="Arial Unicode MS" pitchFamily="34" charset="-122"/>
                <a:ea typeface="Arial Unicode MS" pitchFamily="34" charset="-122"/>
                <a:cs typeface="Arial Unicode MS" pitchFamily="34" charset="-122"/>
              </a:rPr>
              <a:t> </a:t>
            </a:r>
            <a:fld id="{F2F72EEE-5817-45B6-B139-6D7C584D0989}" type="slidenum">
              <a:rPr lang="zh-CN" altLang="en-US" sz="1500">
                <a:solidFill>
                  <a:srgbClr val="FFFFFF"/>
                </a:solidFill>
                <a:latin typeface="Arial Unicode MS" pitchFamily="34" charset="-122"/>
                <a:ea typeface="Arial Unicode MS" pitchFamily="34" charset="-122"/>
                <a:cs typeface="Arial Unicode MS" pitchFamily="34" charset="-122"/>
              </a:rPr>
            </a:fld>
            <a:r>
              <a:rPr lang="zh-CN" altLang="en-US" sz="1500">
                <a:solidFill>
                  <a:srgbClr val="404040"/>
                </a:solidFill>
                <a:latin typeface="Arial Unicode MS" pitchFamily="34" charset="-122"/>
                <a:ea typeface="Arial Unicode MS" pitchFamily="34" charset="-122"/>
                <a:cs typeface="Arial Unicode MS" pitchFamily="34" charset="-122"/>
              </a:rPr>
              <a:t>  </a:t>
            </a:r>
            <a:endParaRPr lang="zh-CN" altLang="en-US" sz="1500">
              <a:solidFill>
                <a:srgbClr val="404040"/>
              </a:solidFill>
              <a:latin typeface="Arial Unicode MS" pitchFamily="34" charset="-122"/>
              <a:ea typeface="Arial Unicode MS" pitchFamily="34" charset="-122"/>
              <a:cs typeface="Arial Unicode MS"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829310" rtl="0" eaLnBrk="0" fontAlgn="base" hangingPunct="0">
        <a:lnSpc>
          <a:spcPct val="90000"/>
        </a:lnSpc>
        <a:spcBef>
          <a:spcPct val="0"/>
        </a:spcBef>
        <a:spcAft>
          <a:spcPct val="0"/>
        </a:spcAft>
        <a:defRPr sz="3900" kern="1200">
          <a:solidFill>
            <a:schemeClr val="tx1"/>
          </a:solidFill>
          <a:latin typeface="+mj-lt"/>
          <a:ea typeface="+mj-ea"/>
          <a:cs typeface="+mj-cs"/>
        </a:defRPr>
      </a:lvl1pPr>
      <a:lvl2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2pPr>
      <a:lvl3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3pPr>
      <a:lvl4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4pPr>
      <a:lvl5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5pPr>
      <a:lvl6pPr marL="43878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6pPr>
      <a:lvl7pPr marL="877570"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7pPr>
      <a:lvl8pPr marL="131635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8pPr>
      <a:lvl9pPr marL="175450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9pPr>
    </p:titleStyle>
    <p:bodyStyle>
      <a:lvl1pPr marL="205105" indent="-205105" algn="l" defTabSz="829310" rtl="0" eaLnBrk="0" fontAlgn="base" hangingPunct="0">
        <a:lnSpc>
          <a:spcPct val="90000"/>
        </a:lnSpc>
        <a:spcBef>
          <a:spcPts val="915"/>
        </a:spcBef>
        <a:spcAft>
          <a:spcPct val="0"/>
        </a:spcAft>
        <a:buFont typeface="Arial" panose="020B0604020202020204" pitchFamily="34" charset="0"/>
        <a:buChar char="•"/>
        <a:defRPr kern="1200">
          <a:solidFill>
            <a:schemeClr val="tx1"/>
          </a:solidFill>
          <a:latin typeface="+mn-lt"/>
          <a:ea typeface="+mn-ea"/>
          <a:cs typeface="+mn-cs"/>
        </a:defRPr>
      </a:lvl1pPr>
      <a:lvl2pPr marL="621665" indent="-205105" algn="l" defTabSz="829310" rtl="0" eaLnBrk="0" fontAlgn="base" hangingPunct="0">
        <a:lnSpc>
          <a:spcPct val="90000"/>
        </a:lnSpc>
        <a:spcBef>
          <a:spcPts val="450"/>
        </a:spcBef>
        <a:spcAft>
          <a:spcPct val="0"/>
        </a:spcAft>
        <a:buFont typeface="Arial" panose="020B0604020202020204" pitchFamily="34" charset="0"/>
        <a:buChar char="•"/>
        <a:defRPr sz="2300" kern="1200">
          <a:solidFill>
            <a:schemeClr val="tx1"/>
          </a:solidFill>
          <a:latin typeface="+mn-lt"/>
          <a:ea typeface="+mn-ea"/>
          <a:cs typeface="+mn-cs"/>
        </a:defRPr>
      </a:lvl2pPr>
      <a:lvl3pPr marL="1038225" indent="-205105" algn="l" defTabSz="829310" rtl="0" eaLnBrk="0" fontAlgn="base" hangingPunct="0">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3pPr>
      <a:lvl4pPr marL="1452880" indent="-205105" algn="l" defTabSz="829310" rtl="0" eaLnBrk="0" fontAlgn="base" hangingPunct="0">
        <a:lnSpc>
          <a:spcPct val="90000"/>
        </a:lnSpc>
        <a:spcBef>
          <a:spcPts val="450"/>
        </a:spcBef>
        <a:spcAft>
          <a:spcPct val="0"/>
        </a:spcAft>
        <a:buFont typeface="Arial" panose="020B0604020202020204" pitchFamily="34" charset="0"/>
        <a:buChar char="•"/>
        <a:defRPr sz="1500" kern="1200">
          <a:solidFill>
            <a:schemeClr val="tx1"/>
          </a:solidFill>
          <a:latin typeface="+mn-lt"/>
          <a:ea typeface="+mn-ea"/>
          <a:cs typeface="+mn-cs"/>
        </a:defRPr>
      </a:lvl4pPr>
      <a:lvl5pPr marL="1867535" indent="-205105" algn="l" defTabSz="829310" rtl="0" eaLnBrk="0" fontAlgn="base" hangingPunct="0">
        <a:lnSpc>
          <a:spcPct val="90000"/>
        </a:lnSpc>
        <a:spcBef>
          <a:spcPts val="450"/>
        </a:spcBef>
        <a:spcAft>
          <a:spcPct val="0"/>
        </a:spcAft>
        <a:buFont typeface="Arial" panose="020B0604020202020204" pitchFamily="34" charset="0"/>
        <a:buChar char="•"/>
        <a:defRPr sz="1500" kern="1200">
          <a:solidFill>
            <a:schemeClr val="tx1"/>
          </a:solidFill>
          <a:latin typeface="+mn-lt"/>
          <a:ea typeface="+mn-ea"/>
          <a:cs typeface="+mn-cs"/>
        </a:defRPr>
      </a:lvl5pPr>
      <a:lvl6pPr marL="2286000"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6pPr>
      <a:lvl7pPr marL="2701925"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7pPr>
      <a:lvl8pPr marL="3117215"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8pPr>
      <a:lvl9pPr marL="3533140"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9pPr>
    </p:bodyStyle>
    <p:otherStyle>
      <a:defPPr>
        <a:defRPr lang="zh-CN"/>
      </a:defPPr>
      <a:lvl1pPr marL="0" algn="l" defTabSz="831215" rtl="0" eaLnBrk="1" latinLnBrk="0" hangingPunct="1">
        <a:defRPr sz="1600" kern="1200">
          <a:solidFill>
            <a:schemeClr val="tx1"/>
          </a:solidFill>
          <a:latin typeface="+mn-lt"/>
          <a:ea typeface="+mn-ea"/>
          <a:cs typeface="+mn-cs"/>
        </a:defRPr>
      </a:lvl1pPr>
      <a:lvl2pPr marL="415925" algn="l" defTabSz="831215" rtl="0" eaLnBrk="1" latinLnBrk="0" hangingPunct="1">
        <a:defRPr sz="1600" kern="1200">
          <a:solidFill>
            <a:schemeClr val="tx1"/>
          </a:solidFill>
          <a:latin typeface="+mn-lt"/>
          <a:ea typeface="+mn-ea"/>
          <a:cs typeface="+mn-cs"/>
        </a:defRPr>
      </a:lvl2pPr>
      <a:lvl3pPr marL="831215" algn="l" defTabSz="831215" rtl="0" eaLnBrk="1" latinLnBrk="0" hangingPunct="1">
        <a:defRPr sz="1600" kern="1200">
          <a:solidFill>
            <a:schemeClr val="tx1"/>
          </a:solidFill>
          <a:latin typeface="+mn-lt"/>
          <a:ea typeface="+mn-ea"/>
          <a:cs typeface="+mn-cs"/>
        </a:defRPr>
      </a:lvl3pPr>
      <a:lvl4pPr marL="1247140" algn="l" defTabSz="831215" rtl="0" eaLnBrk="1" latinLnBrk="0" hangingPunct="1">
        <a:defRPr sz="1600" kern="1200">
          <a:solidFill>
            <a:schemeClr val="tx1"/>
          </a:solidFill>
          <a:latin typeface="+mn-lt"/>
          <a:ea typeface="+mn-ea"/>
          <a:cs typeface="+mn-cs"/>
        </a:defRPr>
      </a:lvl4pPr>
      <a:lvl5pPr marL="1662430" algn="l" defTabSz="831215" rtl="0" eaLnBrk="1" latinLnBrk="0" hangingPunct="1">
        <a:defRPr sz="1600" kern="1200">
          <a:solidFill>
            <a:schemeClr val="tx1"/>
          </a:solidFill>
          <a:latin typeface="+mn-lt"/>
          <a:ea typeface="+mn-ea"/>
          <a:cs typeface="+mn-cs"/>
        </a:defRPr>
      </a:lvl5pPr>
      <a:lvl6pPr marL="2078355" algn="l" defTabSz="831215" rtl="0" eaLnBrk="1" latinLnBrk="0" hangingPunct="1">
        <a:defRPr sz="1600" kern="1200">
          <a:solidFill>
            <a:schemeClr val="tx1"/>
          </a:solidFill>
          <a:latin typeface="+mn-lt"/>
          <a:ea typeface="+mn-ea"/>
          <a:cs typeface="+mn-cs"/>
        </a:defRPr>
      </a:lvl6pPr>
      <a:lvl7pPr marL="2493645" algn="l" defTabSz="831215" rtl="0" eaLnBrk="1" latinLnBrk="0" hangingPunct="1">
        <a:defRPr sz="1600" kern="1200">
          <a:solidFill>
            <a:schemeClr val="tx1"/>
          </a:solidFill>
          <a:latin typeface="+mn-lt"/>
          <a:ea typeface="+mn-ea"/>
          <a:cs typeface="+mn-cs"/>
        </a:defRPr>
      </a:lvl7pPr>
      <a:lvl8pPr marL="2909570" algn="l" defTabSz="831215" rtl="0" eaLnBrk="1" latinLnBrk="0" hangingPunct="1">
        <a:defRPr sz="1600" kern="1200">
          <a:solidFill>
            <a:schemeClr val="tx1"/>
          </a:solidFill>
          <a:latin typeface="+mn-lt"/>
          <a:ea typeface="+mn-ea"/>
          <a:cs typeface="+mn-cs"/>
        </a:defRPr>
      </a:lvl8pPr>
      <a:lvl9pPr marL="3324860" algn="l" defTabSz="83121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8"/>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9"/>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0"/>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1"/>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42"/>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4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image" Target="../media/image23.png"/><Relationship Id="rId1"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4.xml"/><Relationship Id="rId1" Type="http://schemas.openxmlformats.org/officeDocument/2006/relationships/tags" Target="../tags/tag15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5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6.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157.xml"/><Relationship Id="rId7" Type="http://schemas.openxmlformats.org/officeDocument/2006/relationships/image" Target="../media/image39.pn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9.xml"/><Relationship Id="rId1" Type="http://schemas.openxmlformats.org/officeDocument/2006/relationships/tags" Target="../tags/tag15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image" Target="../media/image40.tiff"/></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image" Target="../media/image40.tiff"/></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0.xml"/><Relationship Id="rId2" Type="http://schemas.openxmlformats.org/officeDocument/2006/relationships/tags" Target="../tags/tag124.xml"/><Relationship Id="rId1" Type="http://schemas.openxmlformats.org/officeDocument/2006/relationships/tags" Target="../tags/tag123.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5.xml"/><Relationship Id="rId5" Type="http://schemas.openxmlformats.org/officeDocument/2006/relationships/tags" Target="../tags/tag126.xml"/><Relationship Id="rId4" Type="http://schemas.openxmlformats.org/officeDocument/2006/relationships/image" Target="../media/image27.sv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tags" Target="../tags/tag12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27.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image" Target="../media/image28.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29.png"/><Relationship Id="rId2" Type="http://schemas.openxmlformats.org/officeDocument/2006/relationships/tags" Target="../tags/tag132.xml"/><Relationship Id="rId1" Type="http://schemas.openxmlformats.org/officeDocument/2006/relationships/tags" Target="../tags/tag13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tags" Target="../tags/tag14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51.xml"/><Relationship Id="rId4" Type="http://schemas.openxmlformats.org/officeDocument/2006/relationships/image" Target="../media/image32.png"/><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rot="18900000" flipH="1">
            <a:off x="-857359" y="4651928"/>
            <a:ext cx="1746584" cy="1746584"/>
          </a:xfrm>
          <a:custGeom>
            <a:avLst/>
            <a:gdLst>
              <a:gd name="connsiteX0" fmla="*/ 27211 w 1517200"/>
              <a:gd name="connsiteY0" fmla="*/ 0 h 1517200"/>
              <a:gd name="connsiteX1" fmla="*/ 7036 w 1517200"/>
              <a:gd name="connsiteY1" fmla="*/ 64994 h 1517200"/>
              <a:gd name="connsiteX2" fmla="*/ 0 w 1517200"/>
              <a:gd name="connsiteY2" fmla="*/ 134793 h 1517200"/>
              <a:gd name="connsiteX3" fmla="*/ 0 w 1517200"/>
              <a:gd name="connsiteY3" fmla="*/ 1170863 h 1517200"/>
              <a:gd name="connsiteX4" fmla="*/ 346337 w 1517200"/>
              <a:gd name="connsiteY4" fmla="*/ 1517200 h 1517200"/>
              <a:gd name="connsiteX5" fmla="*/ 1382407 w 1517200"/>
              <a:gd name="connsiteY5" fmla="*/ 1517200 h 1517200"/>
              <a:gd name="connsiteX6" fmla="*/ 1452206 w 1517200"/>
              <a:gd name="connsiteY6" fmla="*/ 1510164 h 1517200"/>
              <a:gd name="connsiteX7" fmla="*/ 1517200 w 1517200"/>
              <a:gd name="connsiteY7" fmla="*/ 1489989 h 15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7200" h="1517200">
                <a:moveTo>
                  <a:pt x="27211" y="0"/>
                </a:moveTo>
                <a:lnTo>
                  <a:pt x="7036" y="64994"/>
                </a:lnTo>
                <a:cubicBezTo>
                  <a:pt x="2423" y="87540"/>
                  <a:pt x="0" y="110883"/>
                  <a:pt x="0" y="134793"/>
                </a:cubicBezTo>
                <a:lnTo>
                  <a:pt x="0" y="1170863"/>
                </a:lnTo>
                <a:cubicBezTo>
                  <a:pt x="0" y="1362140"/>
                  <a:pt x="155060" y="1517200"/>
                  <a:pt x="346337" y="1517200"/>
                </a:cubicBezTo>
                <a:lnTo>
                  <a:pt x="1382407" y="1517200"/>
                </a:lnTo>
                <a:cubicBezTo>
                  <a:pt x="1406317" y="1517200"/>
                  <a:pt x="1429660" y="1514777"/>
                  <a:pt x="1452206" y="1510164"/>
                </a:cubicBezTo>
                <a:lnTo>
                  <a:pt x="1517200" y="1489989"/>
                </a:lnTo>
                <a:close/>
              </a:path>
            </a:pathLst>
          </a:custGeom>
          <a:gradFill>
            <a:gsLst>
              <a:gs pos="0">
                <a:schemeClr val="bg1">
                  <a:alpha val="70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19" name="文本框 18"/>
          <p:cNvSpPr txBox="1"/>
          <p:nvPr/>
        </p:nvSpPr>
        <p:spPr>
          <a:xfrm>
            <a:off x="3039745" y="81280"/>
            <a:ext cx="509524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u="none" strike="noStrike" kern="1200" cap="none" spc="0" normalizeH="0" baseline="0" noProof="0">
                <a:ln>
                  <a:noFill/>
                </a:ln>
                <a:solidFill>
                  <a:srgbClr val="FF0000"/>
                </a:solidFill>
                <a:effectLst/>
                <a:uLnTx/>
                <a:uFillTx/>
                <a:latin typeface="思源黑体 CN Normal" panose="020B0400000000000000" pitchFamily="34" charset="-122"/>
                <a:ea typeface="思源黑体 CN Normal" panose="020B0400000000000000" pitchFamily="34" charset="-122"/>
                <a:cs typeface="+mn-cs"/>
              </a:rPr>
              <a:t>新课标大</a:t>
            </a:r>
            <a:r>
              <a:rPr lang="zh-CN" altLang="en-US" sz="3600" b="1" noProof="0">
                <a:ln>
                  <a:noFill/>
                </a:ln>
                <a:solidFill>
                  <a:srgbClr val="FF0000"/>
                </a:solidFill>
                <a:effectLst/>
                <a:uLnTx/>
                <a:uFillTx/>
                <a:latin typeface="思源黑体 CN Normal" panose="020B0400000000000000" pitchFamily="34" charset="-122"/>
                <a:ea typeface="思源黑体 CN Normal" panose="020B0400000000000000" pitchFamily="34" charset="-122"/>
                <a:sym typeface="+mn-ea"/>
              </a:rPr>
              <a:t>概念、大主题</a:t>
            </a:r>
            <a:endParaRPr kumimoji="0" lang="zh-CN" altLang="en-US" sz="3600" b="1" i="1" u="none" strike="noStrike" kern="1200" cap="none" spc="0" normalizeH="0" baseline="0" noProof="0">
              <a:ln>
                <a:noFill/>
              </a:ln>
              <a:solidFill>
                <a:srgbClr val="FF0000"/>
              </a:solidFill>
              <a:effectLst/>
              <a:uLnTx/>
              <a:uFillTx/>
              <a:latin typeface="思源黑体 CN Normal" panose="020B0400000000000000" pitchFamily="34" charset="-122"/>
              <a:ea typeface="思源黑体 CN Normal" panose="020B0400000000000000" pitchFamily="34" charset="-122"/>
              <a:cs typeface="+mn-cs"/>
              <a:sym typeface="+mn-ea"/>
            </a:endParaRPr>
          </a:p>
        </p:txBody>
      </p:sp>
      <p:sp>
        <p:nvSpPr>
          <p:cNvPr id="43" name="任意多边形 42"/>
          <p:cNvSpPr/>
          <p:nvPr/>
        </p:nvSpPr>
        <p:spPr>
          <a:xfrm rot="2700000">
            <a:off x="1293855" y="-519837"/>
            <a:ext cx="1223653" cy="1223653"/>
          </a:xfrm>
          <a:custGeom>
            <a:avLst/>
            <a:gdLst>
              <a:gd name="connsiteX0" fmla="*/ 0 w 1223653"/>
              <a:gd name="connsiteY0" fmla="*/ 1066617 h 1223653"/>
              <a:gd name="connsiteX1" fmla="*/ 1066617 w 1223653"/>
              <a:gd name="connsiteY1" fmla="*/ 0 h 1223653"/>
              <a:gd name="connsiteX2" fmla="*/ 1098094 w 1223653"/>
              <a:gd name="connsiteY2" fmla="*/ 6355 h 1223653"/>
              <a:gd name="connsiteX3" fmla="*/ 1223653 w 1223653"/>
              <a:gd name="connsiteY3" fmla="*/ 195780 h 1223653"/>
              <a:gd name="connsiteX4" fmla="*/ 1223653 w 1223653"/>
              <a:gd name="connsiteY4" fmla="*/ 1018073 h 1223653"/>
              <a:gd name="connsiteX5" fmla="*/ 1018073 w 1223653"/>
              <a:gd name="connsiteY5" fmla="*/ 1223653 h 1223653"/>
              <a:gd name="connsiteX6" fmla="*/ 195780 w 1223653"/>
              <a:gd name="connsiteY6" fmla="*/ 1223653 h 1223653"/>
              <a:gd name="connsiteX7" fmla="*/ 6355 w 1223653"/>
              <a:gd name="connsiteY7" fmla="*/ 1098094 h 122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653" h="1223653">
                <a:moveTo>
                  <a:pt x="0" y="1066617"/>
                </a:moveTo>
                <a:lnTo>
                  <a:pt x="1066617" y="0"/>
                </a:lnTo>
                <a:lnTo>
                  <a:pt x="1098094" y="6355"/>
                </a:lnTo>
                <a:cubicBezTo>
                  <a:pt x="1171880" y="37564"/>
                  <a:pt x="1223653" y="110626"/>
                  <a:pt x="1223653" y="195780"/>
                </a:cubicBezTo>
                <a:lnTo>
                  <a:pt x="1223653" y="1018073"/>
                </a:lnTo>
                <a:cubicBezTo>
                  <a:pt x="1223653" y="1131612"/>
                  <a:pt x="1131612" y="1223653"/>
                  <a:pt x="1018073" y="1223653"/>
                </a:cubicBezTo>
                <a:lnTo>
                  <a:pt x="195780" y="1223653"/>
                </a:lnTo>
                <a:cubicBezTo>
                  <a:pt x="110626" y="1223653"/>
                  <a:pt x="37564" y="1171880"/>
                  <a:pt x="6355" y="109809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grpSp>
        <p:nvGrpSpPr>
          <p:cNvPr id="42" name="组合 41"/>
          <p:cNvGrpSpPr/>
          <p:nvPr/>
        </p:nvGrpSpPr>
        <p:grpSpPr>
          <a:xfrm>
            <a:off x="5369634" y="5365845"/>
            <a:ext cx="849610" cy="813108"/>
            <a:chOff x="5369634" y="5365845"/>
            <a:chExt cx="849610" cy="813108"/>
          </a:xfrm>
        </p:grpSpPr>
        <p:sp>
          <p:nvSpPr>
            <p:cNvPr id="11" name="椭圆 10"/>
            <p:cNvSpPr/>
            <p:nvPr/>
          </p:nvSpPr>
          <p:spPr>
            <a:xfrm rot="5400000">
              <a:off x="611084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7" name="椭圆 26"/>
            <p:cNvSpPr/>
            <p:nvPr/>
          </p:nvSpPr>
          <p:spPr>
            <a:xfrm rot="5400000">
              <a:off x="586377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8" name="椭圆 27"/>
            <p:cNvSpPr/>
            <p:nvPr/>
          </p:nvSpPr>
          <p:spPr>
            <a:xfrm rot="5400000">
              <a:off x="561670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9" name="椭圆 28"/>
            <p:cNvSpPr/>
            <p:nvPr/>
          </p:nvSpPr>
          <p:spPr>
            <a:xfrm rot="5400000">
              <a:off x="536963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1" name="椭圆 30"/>
            <p:cNvSpPr/>
            <p:nvPr/>
          </p:nvSpPr>
          <p:spPr>
            <a:xfrm rot="5400000">
              <a:off x="586377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2" name="椭圆 31"/>
            <p:cNvSpPr/>
            <p:nvPr/>
          </p:nvSpPr>
          <p:spPr>
            <a:xfrm rot="5400000">
              <a:off x="561670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3" name="椭圆 32"/>
            <p:cNvSpPr/>
            <p:nvPr/>
          </p:nvSpPr>
          <p:spPr>
            <a:xfrm rot="5400000">
              <a:off x="536963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6" name="椭圆 35"/>
            <p:cNvSpPr/>
            <p:nvPr/>
          </p:nvSpPr>
          <p:spPr>
            <a:xfrm rot="5400000">
              <a:off x="5616704" y="584343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7" name="椭圆 36"/>
            <p:cNvSpPr/>
            <p:nvPr/>
          </p:nvSpPr>
          <p:spPr>
            <a:xfrm rot="5400000">
              <a:off x="5369635" y="584343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40" name="椭圆 39"/>
            <p:cNvSpPr/>
            <p:nvPr/>
          </p:nvSpPr>
          <p:spPr>
            <a:xfrm rot="5400000">
              <a:off x="5369634" y="6070553"/>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grpSp>
      <p:cxnSp>
        <p:nvCxnSpPr>
          <p:cNvPr id="51" name="直接连接符 50"/>
          <p:cNvCxnSpPr/>
          <p:nvPr/>
        </p:nvCxnSpPr>
        <p:spPr>
          <a:xfrm>
            <a:off x="118110" y="3776345"/>
            <a:ext cx="624713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rot="2700000">
            <a:off x="400685" y="-1068070"/>
            <a:ext cx="2257425" cy="2319020"/>
          </a:xfrm>
          <a:custGeom>
            <a:avLst/>
            <a:gdLst>
              <a:gd name="connsiteX0" fmla="*/ 0 w 1634549"/>
              <a:gd name="connsiteY0" fmla="*/ 1550660 h 1634549"/>
              <a:gd name="connsiteX1" fmla="*/ 1550660 w 1634549"/>
              <a:gd name="connsiteY1" fmla="*/ 0 h 1634549"/>
              <a:gd name="connsiteX2" fmla="*/ 1550661 w 1634549"/>
              <a:gd name="connsiteY2" fmla="*/ 0 h 1634549"/>
              <a:gd name="connsiteX3" fmla="*/ 1634549 w 1634549"/>
              <a:gd name="connsiteY3" fmla="*/ 202524 h 1634549"/>
              <a:gd name="connsiteX4" fmla="*/ 1634549 w 1634549"/>
              <a:gd name="connsiteY4" fmla="*/ 1348137 h 1634549"/>
              <a:gd name="connsiteX5" fmla="*/ 1348137 w 1634549"/>
              <a:gd name="connsiteY5" fmla="*/ 1634549 h 1634549"/>
              <a:gd name="connsiteX6" fmla="*/ 202524 w 1634549"/>
              <a:gd name="connsiteY6" fmla="*/ 1634549 h 1634549"/>
              <a:gd name="connsiteX7" fmla="*/ 0 w 1634549"/>
              <a:gd name="connsiteY7" fmla="*/ 1550661 h 163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549" h="1634549">
                <a:moveTo>
                  <a:pt x="0" y="1550660"/>
                </a:moveTo>
                <a:lnTo>
                  <a:pt x="1550660" y="0"/>
                </a:lnTo>
                <a:lnTo>
                  <a:pt x="1550661" y="0"/>
                </a:lnTo>
                <a:cubicBezTo>
                  <a:pt x="1602491" y="51830"/>
                  <a:pt x="1634549" y="123434"/>
                  <a:pt x="1634549" y="202524"/>
                </a:cubicBezTo>
                <a:lnTo>
                  <a:pt x="1634549" y="1348137"/>
                </a:lnTo>
                <a:cubicBezTo>
                  <a:pt x="1634549" y="1506318"/>
                  <a:pt x="1506318" y="1634549"/>
                  <a:pt x="1348137" y="1634549"/>
                </a:cubicBezTo>
                <a:lnTo>
                  <a:pt x="202524" y="1634549"/>
                </a:lnTo>
                <a:cubicBezTo>
                  <a:pt x="123434" y="1634549"/>
                  <a:pt x="51831" y="1602491"/>
                  <a:pt x="0" y="1550661"/>
                </a:cubicBezTo>
                <a:close/>
              </a:path>
            </a:pathLst>
          </a:cu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9" name="文本框 8"/>
          <p:cNvSpPr txBox="1"/>
          <p:nvPr/>
        </p:nvSpPr>
        <p:spPr>
          <a:xfrm>
            <a:off x="594995" y="151765"/>
            <a:ext cx="2063115" cy="76835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rPr>
              <a:t>2024</a:t>
            </a:r>
            <a:r>
              <a:rPr kumimoji="0" lang="zh-CN" altLang="en-US"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rPr>
              <a:t>年</a:t>
            </a:r>
            <a:endParaRPr kumimoji="0" lang="zh-CN" altLang="en-US"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endParaRPr>
          </a:p>
        </p:txBody>
      </p:sp>
      <p:grpSp>
        <p:nvGrpSpPr>
          <p:cNvPr id="7" name="组合 6"/>
          <p:cNvGrpSpPr/>
          <p:nvPr/>
        </p:nvGrpSpPr>
        <p:grpSpPr>
          <a:xfrm rot="0">
            <a:off x="112395" y="2152015"/>
            <a:ext cx="6739255" cy="1456690"/>
            <a:chOff x="-2358582" y="5884545"/>
            <a:chExt cx="6738412" cy="1456690"/>
          </a:xfrm>
        </p:grpSpPr>
        <p:sp>
          <p:nvSpPr>
            <p:cNvPr id="10" name="圆角矩形 9"/>
            <p:cNvSpPr/>
            <p:nvPr/>
          </p:nvSpPr>
          <p:spPr>
            <a:xfrm>
              <a:off x="-2358582" y="5884545"/>
              <a:ext cx="6662856" cy="1456690"/>
            </a:xfrm>
            <a:prstGeom prst="roundRect">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4" name="文本框 13"/>
            <p:cNvSpPr txBox="1"/>
            <p:nvPr/>
          </p:nvSpPr>
          <p:spPr>
            <a:xfrm>
              <a:off x="-2358582" y="5996305"/>
              <a:ext cx="6738412" cy="70675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b="1"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rPr>
                <a:t>主题19 民族团结与祖国统一</a:t>
              </a:r>
              <a:endParaRPr kumimoji="0" lang="zh-CN" altLang="en-US" sz="36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endParaRPr>
            </a:p>
          </p:txBody>
        </p:sp>
      </p:grpSp>
      <p:grpSp>
        <p:nvGrpSpPr>
          <p:cNvPr id="25" name="组合 3097"/>
          <p:cNvGrpSpPr/>
          <p:nvPr/>
        </p:nvGrpSpPr>
        <p:grpSpPr>
          <a:xfrm>
            <a:off x="2726483" y="6555618"/>
            <a:ext cx="356781" cy="199531"/>
            <a:chOff x="0" y="0"/>
            <a:chExt cx="560" cy="169"/>
          </a:xfrm>
        </p:grpSpPr>
        <p:pic>
          <p:nvPicPr>
            <p:cNvPr id="26" name="MH_Other_9"/>
            <p:cNvPicPr/>
            <p:nvPr/>
          </p:nvPicPr>
          <p:blipFill>
            <a:blip r:embed="rId1" cstate="print"/>
            <a:stretch>
              <a:fillRect/>
            </a:stretch>
          </p:blipFill>
          <p:spPr>
            <a:xfrm>
              <a:off x="0" y="0"/>
              <a:ext cx="560" cy="169"/>
            </a:xfrm>
            <a:prstGeom prst="rect">
              <a:avLst/>
            </a:prstGeom>
            <a:noFill/>
            <a:ln w="9525">
              <a:noFill/>
            </a:ln>
          </p:spPr>
        </p:pic>
        <p:sp>
          <p:nvSpPr>
            <p:cNvPr id="30" name="Text Box 28"/>
            <p:cNvSpPr txBox="1"/>
            <p:nvPr/>
          </p:nvSpPr>
          <p:spPr>
            <a:xfrm>
              <a:off x="70" y="65"/>
              <a:ext cx="422" cy="39"/>
            </a:xfrm>
            <a:prstGeom prst="rect">
              <a:avLst/>
            </a:prstGeom>
            <a:noFill/>
            <a:ln w="9525">
              <a:noFill/>
            </a:ln>
          </p:spPr>
          <p:txBody>
            <a:bodyPr anchor="ctr"/>
            <a:p>
              <a:pPr algn="ctr"/>
              <a:endParaRPr lang="zh-CN" altLang="en-US" sz="1255" dirty="0">
                <a:solidFill>
                  <a:srgbClr val="FFFFFF"/>
                </a:solidFill>
                <a:latin typeface="Arial" panose="020B0604020202020204" pitchFamily="34" charset="0"/>
                <a:ea typeface="宋体" panose="02010600030101010101" pitchFamily="2" charset="-122"/>
              </a:endParaRPr>
            </a:p>
          </p:txBody>
        </p:sp>
      </p:grpSp>
      <p:sp>
        <p:nvSpPr>
          <p:cNvPr id="34" name="MH_SubTitle_4">
            <a:hlinkClick r:id=""/>
          </p:cNvPr>
          <p:cNvSpPr/>
          <p:nvPr/>
        </p:nvSpPr>
        <p:spPr>
          <a:xfrm>
            <a:off x="4893945" y="6454140"/>
            <a:ext cx="133540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主题梳理</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38" name="MH_Other_11"/>
          <p:cNvPicPr/>
          <p:nvPr/>
        </p:nvPicPr>
        <p:blipFill>
          <a:blip r:embed="rId1" cstate="print"/>
          <a:stretch>
            <a:fillRect/>
          </a:stretch>
        </p:blipFill>
        <p:spPr>
          <a:xfrm>
            <a:off x="4478885" y="6563802"/>
            <a:ext cx="498353" cy="199531"/>
          </a:xfrm>
          <a:prstGeom prst="rect">
            <a:avLst/>
          </a:prstGeom>
          <a:noFill/>
          <a:ln w="9525">
            <a:noFill/>
          </a:ln>
        </p:spPr>
      </p:pic>
      <p:sp>
        <p:nvSpPr>
          <p:cNvPr id="39" name="MH_SubTitle_4">
            <a:hlinkClick r:id=""/>
          </p:cNvPr>
          <p:cNvSpPr/>
          <p:nvPr/>
        </p:nvSpPr>
        <p:spPr>
          <a:xfrm>
            <a:off x="6722110" y="6415405"/>
            <a:ext cx="14395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主题整合</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41" name="MH_Other_11"/>
          <p:cNvPicPr/>
          <p:nvPr/>
        </p:nvPicPr>
        <p:blipFill>
          <a:blip r:embed="rId1" cstate="print"/>
          <a:stretch>
            <a:fillRect/>
          </a:stretch>
        </p:blipFill>
        <p:spPr>
          <a:xfrm>
            <a:off x="6241617" y="6571422"/>
            <a:ext cx="498353" cy="199531"/>
          </a:xfrm>
          <a:prstGeom prst="rect">
            <a:avLst/>
          </a:prstGeom>
          <a:noFill/>
          <a:ln w="9525">
            <a:noFill/>
          </a:ln>
        </p:spPr>
      </p:pic>
      <p:grpSp>
        <p:nvGrpSpPr>
          <p:cNvPr id="44" name="组合 3097"/>
          <p:cNvGrpSpPr/>
          <p:nvPr/>
        </p:nvGrpSpPr>
        <p:grpSpPr>
          <a:xfrm>
            <a:off x="1206632" y="6518948"/>
            <a:ext cx="356781" cy="199531"/>
            <a:chOff x="0" y="0"/>
            <a:chExt cx="560" cy="169"/>
          </a:xfrm>
        </p:grpSpPr>
        <p:pic>
          <p:nvPicPr>
            <p:cNvPr id="45" name="MH_Other_9"/>
            <p:cNvPicPr/>
            <p:nvPr/>
          </p:nvPicPr>
          <p:blipFill>
            <a:blip r:embed="rId1" cstate="print"/>
            <a:stretch>
              <a:fillRect/>
            </a:stretch>
          </p:blipFill>
          <p:spPr>
            <a:xfrm>
              <a:off x="0" y="0"/>
              <a:ext cx="560" cy="169"/>
            </a:xfrm>
            <a:prstGeom prst="rect">
              <a:avLst/>
            </a:prstGeom>
            <a:noFill/>
            <a:ln w="9525">
              <a:noFill/>
            </a:ln>
          </p:spPr>
        </p:pic>
        <p:sp>
          <p:nvSpPr>
            <p:cNvPr id="46" name="Text Box 28"/>
            <p:cNvSpPr txBox="1"/>
            <p:nvPr/>
          </p:nvSpPr>
          <p:spPr>
            <a:xfrm>
              <a:off x="70" y="65"/>
              <a:ext cx="422" cy="39"/>
            </a:xfrm>
            <a:prstGeom prst="rect">
              <a:avLst/>
            </a:prstGeom>
            <a:noFill/>
            <a:ln w="9525">
              <a:noFill/>
            </a:ln>
          </p:spPr>
          <p:txBody>
            <a:bodyPr anchor="ctr"/>
            <a:p>
              <a:pPr algn="ctr"/>
              <a:endParaRPr lang="zh-CN" altLang="en-US" sz="1255" dirty="0">
                <a:solidFill>
                  <a:srgbClr val="FFFFFF"/>
                </a:solidFill>
                <a:latin typeface="Arial" panose="020B0604020202020204" pitchFamily="34" charset="0"/>
                <a:ea typeface="宋体" panose="02010600030101010101" pitchFamily="2" charset="-122"/>
              </a:endParaRPr>
            </a:p>
          </p:txBody>
        </p:sp>
      </p:grpSp>
      <p:sp>
        <p:nvSpPr>
          <p:cNvPr id="47" name="MH_SubTitle_4">
            <a:hlinkClick r:id=""/>
          </p:cNvPr>
          <p:cNvSpPr/>
          <p:nvPr/>
        </p:nvSpPr>
        <p:spPr>
          <a:xfrm>
            <a:off x="3118485" y="6432550"/>
            <a:ext cx="138620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主题时空</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50" name="MH_Other_11"/>
          <p:cNvPicPr/>
          <p:nvPr/>
        </p:nvPicPr>
        <p:blipFill>
          <a:blip r:embed="rId1" cstate="print"/>
          <a:stretch>
            <a:fillRect/>
          </a:stretch>
        </p:blipFill>
        <p:spPr>
          <a:xfrm>
            <a:off x="8205037" y="6490777"/>
            <a:ext cx="498353" cy="199531"/>
          </a:xfrm>
          <a:prstGeom prst="rect">
            <a:avLst/>
          </a:prstGeom>
          <a:noFill/>
          <a:ln w="9525">
            <a:noFill/>
          </a:ln>
        </p:spPr>
      </p:pic>
      <p:sp>
        <p:nvSpPr>
          <p:cNvPr id="52" name="MH_SubTitle_1"/>
          <p:cNvSpPr/>
          <p:nvPr/>
        </p:nvSpPr>
        <p:spPr>
          <a:xfrm>
            <a:off x="66040" y="6388735"/>
            <a:ext cx="128333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主题目标</a:t>
            </a:r>
            <a:endParaRPr lang="zh-CN" altLang="en-US" b="1" dirty="0">
              <a:solidFill>
                <a:srgbClr val="FFFFFF"/>
              </a:solidFill>
              <a:latin typeface="宋体" panose="02010600030101010101" pitchFamily="2" charset="-122"/>
              <a:ea typeface="宋体" panose="02010600030101010101" pitchFamily="2" charset="-122"/>
            </a:endParaRPr>
          </a:p>
        </p:txBody>
      </p:sp>
      <p:sp>
        <p:nvSpPr>
          <p:cNvPr id="53" name="MH_SubTitle_2">
            <a:hlinkClick r:id=""/>
          </p:cNvPr>
          <p:cNvSpPr/>
          <p:nvPr/>
        </p:nvSpPr>
        <p:spPr>
          <a:xfrm>
            <a:off x="1535430" y="6415405"/>
            <a:ext cx="1236980"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主题核心</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56" name="图片 55"/>
          <p:cNvPicPr>
            <a:picLocks noChangeAspect="1"/>
          </p:cNvPicPr>
          <p:nvPr/>
        </p:nvPicPr>
        <p:blipFill>
          <a:blip r:embed="rId2"/>
          <a:stretch>
            <a:fillRect/>
          </a:stretch>
        </p:blipFill>
        <p:spPr>
          <a:xfrm>
            <a:off x="1202055" y="3842385"/>
            <a:ext cx="3498215" cy="2456815"/>
          </a:xfrm>
          <a:prstGeom prst="rect">
            <a:avLst/>
          </a:prstGeom>
        </p:spPr>
      </p:pic>
      <p:sp>
        <p:nvSpPr>
          <p:cNvPr id="58" name="MH_SubTitle_4">
            <a:hlinkClick r:id=""/>
          </p:cNvPr>
          <p:cNvSpPr/>
          <p:nvPr/>
        </p:nvSpPr>
        <p:spPr>
          <a:xfrm>
            <a:off x="8654415" y="6367145"/>
            <a:ext cx="15157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主题视角</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8" name="MH_Other_11"/>
          <p:cNvPicPr/>
          <p:nvPr>
            <p:custDataLst>
              <p:tags r:id="rId3"/>
            </p:custDataLst>
          </p:nvPr>
        </p:nvPicPr>
        <p:blipFill>
          <a:blip r:embed="rId1" cstate="print"/>
          <a:stretch>
            <a:fillRect/>
          </a:stretch>
        </p:blipFill>
        <p:spPr>
          <a:xfrm>
            <a:off x="10101782" y="6441882"/>
            <a:ext cx="498353" cy="199531"/>
          </a:xfrm>
          <a:prstGeom prst="rect">
            <a:avLst/>
          </a:prstGeom>
          <a:noFill/>
          <a:ln w="9525">
            <a:noFill/>
          </a:ln>
        </p:spPr>
      </p:pic>
      <p:sp>
        <p:nvSpPr>
          <p:cNvPr id="12" name="MH_SubTitle_4">
            <a:hlinkClick r:id=""/>
          </p:cNvPr>
          <p:cNvSpPr/>
          <p:nvPr>
            <p:custDataLst>
              <p:tags r:id="rId4"/>
            </p:custDataLst>
          </p:nvPr>
        </p:nvSpPr>
        <p:spPr>
          <a:xfrm>
            <a:off x="10600055" y="6349365"/>
            <a:ext cx="15157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中考预测</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2" name="图片 1"/>
          <p:cNvPicPr>
            <a:picLocks noChangeAspect="1"/>
          </p:cNvPicPr>
          <p:nvPr>
            <p:custDataLst>
              <p:tags r:id="rId5"/>
            </p:custDataLst>
          </p:nvPr>
        </p:nvPicPr>
        <p:blipFill>
          <a:blip r:embed="rId6"/>
          <a:stretch>
            <a:fillRect/>
          </a:stretch>
        </p:blipFill>
        <p:spPr>
          <a:xfrm>
            <a:off x="7658735" y="1299210"/>
            <a:ext cx="3332480" cy="4543425"/>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2741295" y="5933440"/>
            <a:ext cx="759650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2015年</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11月，海峡两岸领导人</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习近平和马英九</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在新加坡会面，</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翻开了两岸关系历史性的一页</a:t>
            </a:r>
            <a:endParaRPr lang="zh-CN" altLang="en-US" sz="2000" b="0" kern="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11" name="组合 10"/>
          <p:cNvGrpSpPr/>
          <p:nvPr/>
        </p:nvGrpSpPr>
        <p:grpSpPr>
          <a:xfrm>
            <a:off x="1025525" y="1017905"/>
            <a:ext cx="685800" cy="5386070"/>
            <a:chOff x="4447" y="1637"/>
            <a:chExt cx="1111" cy="2887"/>
          </a:xfrm>
        </p:grpSpPr>
        <p:sp>
          <p:nvSpPr>
            <p:cNvPr id="27" name="任意多边形 26"/>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1288415" y="6005195"/>
            <a:ext cx="1452880" cy="398780"/>
          </a:xfrm>
          <a:prstGeom prst="rect">
            <a:avLst/>
          </a:prstGeom>
          <a:noFill/>
        </p:spPr>
        <p:txBody>
          <a:bodyPr wrap="none" rtlCol="0">
            <a:spAutoFit/>
          </a:bodyPr>
          <a:lstStyle/>
          <a:p>
            <a:pPr algn="l"/>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首次会面</a:t>
            </a:r>
            <a:r>
              <a:rPr lang="en-US" altLang="zh-CN"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000" b="0" kern="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1257935" y="1017905"/>
            <a:ext cx="1452880" cy="398780"/>
          </a:xfrm>
          <a:prstGeom prst="rect">
            <a:avLst/>
          </a:prstGeom>
          <a:noFill/>
        </p:spPr>
        <p:txBody>
          <a:bodyPr wrap="none" rtlCol="0">
            <a:spAutoFit/>
          </a:bodyPr>
          <a:lstStyle/>
          <a:p>
            <a:pPr algn="l"/>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走向缓和</a:t>
            </a:r>
            <a:r>
              <a:rPr lang="en-US" altLang="zh-CN"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000" b="0" kern="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文本框 8"/>
          <p:cNvSpPr txBox="1"/>
          <p:nvPr/>
        </p:nvSpPr>
        <p:spPr>
          <a:xfrm>
            <a:off x="1257935" y="1786890"/>
            <a:ext cx="1452880" cy="398780"/>
          </a:xfrm>
          <a:prstGeom prst="rect">
            <a:avLst/>
          </a:prstGeom>
          <a:noFill/>
        </p:spPr>
        <p:txBody>
          <a:bodyPr wrap="none" rtlCol="0">
            <a:spAutoFit/>
          </a:bodyPr>
          <a:lstStyle/>
          <a:p>
            <a:pPr algn="l"/>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打破隔绝</a:t>
            </a:r>
            <a:r>
              <a:rPr lang="en-US" altLang="zh-CN"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000" b="0" kern="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0" name="文本框 9"/>
          <p:cNvSpPr txBox="1"/>
          <p:nvPr/>
        </p:nvSpPr>
        <p:spPr>
          <a:xfrm>
            <a:off x="1266190" y="2545080"/>
            <a:ext cx="1452880" cy="398780"/>
          </a:xfrm>
          <a:prstGeom prst="rect">
            <a:avLst/>
          </a:prstGeom>
          <a:noFill/>
        </p:spPr>
        <p:txBody>
          <a:bodyPr wrap="none" rtlCol="0">
            <a:spAutoFit/>
          </a:bodyPr>
          <a:lstStyle/>
          <a:p>
            <a:pPr algn="l"/>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重要一步</a:t>
            </a:r>
            <a:r>
              <a:rPr lang="en-US" altLang="zh-CN"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000" b="0" kern="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文本框 11"/>
          <p:cNvSpPr txBox="1"/>
          <p:nvPr/>
        </p:nvSpPr>
        <p:spPr>
          <a:xfrm>
            <a:off x="1249680" y="3478530"/>
            <a:ext cx="1452880" cy="398780"/>
          </a:xfrm>
          <a:prstGeom prst="rect">
            <a:avLst/>
          </a:prstGeom>
          <a:noFill/>
        </p:spPr>
        <p:txBody>
          <a:bodyPr wrap="none" rtlCol="0">
            <a:spAutoFit/>
          </a:bodyPr>
          <a:lstStyle/>
          <a:p>
            <a:pPr algn="l"/>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八项主张</a:t>
            </a:r>
            <a:r>
              <a:rPr lang="en-US" altLang="zh-CN"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000" b="0" kern="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3" name="文本框 12"/>
          <p:cNvSpPr txBox="1"/>
          <p:nvPr/>
        </p:nvSpPr>
        <p:spPr>
          <a:xfrm>
            <a:off x="1266190" y="4352290"/>
            <a:ext cx="1452880" cy="398780"/>
          </a:xfrm>
          <a:prstGeom prst="rect">
            <a:avLst/>
          </a:prstGeom>
          <a:noFill/>
        </p:spPr>
        <p:txBody>
          <a:bodyPr wrap="none" rtlCol="0">
            <a:spAutoFit/>
          </a:bodyPr>
          <a:lstStyle/>
          <a:p>
            <a:pPr algn="l"/>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和平之旅</a:t>
            </a:r>
            <a:r>
              <a:rPr lang="en-US" altLang="zh-CN"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000" b="0" kern="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4" name="文本框 13"/>
          <p:cNvSpPr txBox="1"/>
          <p:nvPr/>
        </p:nvSpPr>
        <p:spPr>
          <a:xfrm>
            <a:off x="1288415" y="5179060"/>
            <a:ext cx="1452880" cy="398780"/>
          </a:xfrm>
          <a:prstGeom prst="rect">
            <a:avLst/>
          </a:prstGeom>
          <a:noFill/>
        </p:spPr>
        <p:txBody>
          <a:bodyPr wrap="none" rtlCol="0">
            <a:spAutoFit/>
          </a:bodyPr>
          <a:lstStyle/>
          <a:p>
            <a:pPr algn="l"/>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重大进展</a:t>
            </a:r>
            <a:r>
              <a:rPr lang="en-US" altLang="zh-CN"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000" b="0" kern="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5" name="文本框 14"/>
          <p:cNvSpPr txBox="1"/>
          <p:nvPr/>
        </p:nvSpPr>
        <p:spPr>
          <a:xfrm>
            <a:off x="2620010" y="863600"/>
            <a:ext cx="654304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1979年，全国人大常委会发表</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《告台湾同胞书》</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停止</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对金门和马祖的</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炮击</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，中央政府</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倡议通邮、通航、通商。</a:t>
            </a:r>
            <a:endParaRPr lang="zh-CN" altLang="en-US" sz="2000" b="0" kern="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6" name="文本框 15"/>
          <p:cNvSpPr txBox="1"/>
          <p:nvPr/>
        </p:nvSpPr>
        <p:spPr>
          <a:xfrm>
            <a:off x="2611755" y="1786890"/>
            <a:ext cx="7802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1987年，台湾当局被迫调整</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“三不”</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政策，海峡两岸</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隔绝状态被打破</a:t>
            </a:r>
            <a:endParaRPr lang="zh-CN" altLang="en-US" sz="2000" b="0" kern="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9" name="文本框 18"/>
          <p:cNvSpPr txBox="1"/>
          <p:nvPr/>
        </p:nvSpPr>
        <p:spPr>
          <a:xfrm>
            <a:off x="2620010" y="2464435"/>
            <a:ext cx="724090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1992年</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海峡交流基金会和海峡两岸关系协会达成“海峡两岸均坚持一个中国原则”</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的共识，即</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“九二共识”</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000" b="0" kern="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0" name="文本框 19"/>
          <p:cNvSpPr txBox="1"/>
          <p:nvPr/>
        </p:nvSpPr>
        <p:spPr>
          <a:xfrm>
            <a:off x="2611755" y="3478530"/>
            <a:ext cx="7548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indent="0" algn="l" eaLnBrk="1" fontAlgn="auto" latinLnBrk="0" hangingPunct="1">
              <a:lnSpc>
                <a:spcPct val="100000"/>
              </a:lnSpc>
              <a:buNone/>
            </a:pP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1995年，</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江泽民</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提出</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发展两岸关系、推进祖国和平统一的八项主张</a:t>
            </a:r>
            <a:endParaRPr lang="zh-CN" altLang="en-US" sz="2000" b="0" kern="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1" name="文本框 20"/>
          <p:cNvSpPr txBox="1"/>
          <p:nvPr/>
        </p:nvSpPr>
        <p:spPr>
          <a:xfrm>
            <a:off x="2620010" y="4352290"/>
            <a:ext cx="7802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2005年</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，中国国民党主席</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连战</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访问中国大陆，</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胡锦涛</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会见连战一行。</a:t>
            </a:r>
            <a:endParaRPr lang="zh-CN" altLang="en-US" sz="2000" b="0" kern="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2" name="文本框 21"/>
          <p:cNvSpPr txBox="1"/>
          <p:nvPr/>
        </p:nvSpPr>
        <p:spPr>
          <a:xfrm>
            <a:off x="2710815" y="5025390"/>
            <a:ext cx="746379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2008年</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11月，两岸达成空运直航、海运直航、邮政合作等协议，</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实现“三通”</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，两岸关系取得</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重大发展</a:t>
            </a:r>
            <a:endParaRPr lang="zh-CN" altLang="en-US" sz="2000" b="0" kern="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7" name="文本框 16"/>
          <p:cNvSpPr txBox="1"/>
          <p:nvPr/>
        </p:nvSpPr>
        <p:spPr>
          <a:xfrm>
            <a:off x="242570" y="947420"/>
            <a:ext cx="599440" cy="56927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8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8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5</a:t>
            </a:r>
            <a:r>
              <a:rPr lang="zh-CN" altLang="en-US" sz="28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8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海峡两岸关系的改善</a:t>
            </a:r>
            <a:endParaRPr lang="zh-CN" altLang="en-US" sz="28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6" name="Freeform 528"/>
          <p:cNvSpPr>
            <a:spLocks noEditPoints="1"/>
          </p:cNvSpPr>
          <p:nvPr>
            <p:custDataLst>
              <p:tags r:id="rId1"/>
            </p:custDataLst>
          </p:nvPr>
        </p:nvSpPr>
        <p:spPr bwMode="auto">
          <a:xfrm>
            <a:off x="27940" y="3302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9" grpId="0" bldLvl="0" animBg="1"/>
      <p:bldP spid="20" grpId="0" bldLvl="0" animBg="1"/>
      <p:bldP spid="21" grpId="0" bldLvl="0" animBg="1"/>
      <p:bldP spid="22" grpId="0" bldLvl="0" animBg="1"/>
      <p:bldP spid="30" grpId="0" bldLvl="0"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表格 7"/>
          <p:cNvGraphicFramePr/>
          <p:nvPr>
            <p:custDataLst>
              <p:tags r:id="rId1"/>
            </p:custDataLst>
          </p:nvPr>
        </p:nvGraphicFramePr>
        <p:xfrm>
          <a:off x="357293" y="866987"/>
          <a:ext cx="11331575" cy="5551805"/>
        </p:xfrm>
        <a:graphic>
          <a:graphicData uri="http://schemas.openxmlformats.org/drawingml/2006/table">
            <a:tbl>
              <a:tblPr firstRow="1" bandRow="1">
                <a:tableStyleId>{5C22544A-7EE6-4342-B048-85BDC9FD1C3A}</a:tableStyleId>
              </a:tblPr>
              <a:tblGrid>
                <a:gridCol w="637540"/>
                <a:gridCol w="1932940"/>
                <a:gridCol w="4282440"/>
                <a:gridCol w="4478655"/>
              </a:tblGrid>
              <a:tr h="487680">
                <a:tc gridSpan="2">
                  <a:txBody>
                    <a:bodyPr/>
                    <a:p>
                      <a:pPr algn="ctr">
                        <a:buNone/>
                      </a:pPr>
                      <a:r>
                        <a:rPr lang="zh-CN" altLang="en-US" sz="2400">
                          <a:solidFill>
                            <a:srgbClr val="FFFFFF"/>
                          </a:solidFill>
                          <a:latin typeface="楷体" panose="02010609060101010101" pitchFamily="49" charset="-122"/>
                          <a:ea typeface="楷体" panose="02010609060101010101" pitchFamily="49" charset="-122"/>
                        </a:rPr>
                        <a:t>项目</a:t>
                      </a:r>
                      <a:endParaRPr lang="zh-CN" altLang="en-US" sz="2400">
                        <a:solidFill>
                          <a:srgbClr val="FFFFFF"/>
                        </a:solidFill>
                        <a:latin typeface="楷体" panose="02010609060101010101" pitchFamily="49" charset="-122"/>
                        <a:ea typeface="楷体" panose="02010609060101010101" pitchFamily="49" charset="-122"/>
                      </a:endParaRPr>
                    </a:p>
                  </a:txBody>
                  <a:tcPr marL="121920" marR="121920" marT="60960" marB="60960">
                    <a:lnL>
                      <a:noFill/>
                    </a:lnL>
                    <a:lnR>
                      <a:noFill/>
                    </a:lnR>
                    <a:lnT>
                      <a:noFill/>
                    </a:lnT>
                    <a:lnB>
                      <a:noFill/>
                    </a:lnB>
                    <a:solidFill>
                      <a:srgbClr val="89D1D3"/>
                    </a:solidFill>
                  </a:tcPr>
                </a:tc>
                <a:tc hMerge="1">
                  <a:tcPr>
                    <a:lnL>
                      <a:noFill/>
                    </a:lnL>
                    <a:lnR>
                      <a:noFill/>
                    </a:lnR>
                    <a:lnT>
                      <a:noFill/>
                    </a:lnT>
                    <a:lnB>
                      <a:noFill/>
                    </a:lnB>
                    <a:solidFill>
                      <a:schemeClr val="accent6">
                        <a:lumMod val="20000"/>
                        <a:lumOff val="80000"/>
                      </a:schemeClr>
                    </a:solidFill>
                  </a:tcPr>
                </a:tc>
                <a:tc>
                  <a:txBody>
                    <a:bodyPr/>
                    <a:p>
                      <a:pPr algn="ctr">
                        <a:buNone/>
                      </a:pPr>
                      <a:r>
                        <a:rPr lang="zh-CN" sz="2400">
                          <a:solidFill>
                            <a:srgbClr val="FFFFFF"/>
                          </a:solidFill>
                          <a:latin typeface="楷体" panose="02010609060101010101" pitchFamily="49" charset="-122"/>
                          <a:ea typeface="楷体" panose="02010609060101010101" pitchFamily="49" charset="-122"/>
                          <a:sym typeface="+mn-ea"/>
                        </a:rPr>
                        <a:t>民族自治区</a:t>
                      </a:r>
                      <a:endParaRPr lang="zh-CN" altLang="en-US" sz="2400">
                        <a:solidFill>
                          <a:srgbClr val="FFFFFF"/>
                        </a:solidFill>
                        <a:latin typeface="楷体" panose="02010609060101010101" pitchFamily="49" charset="-122"/>
                        <a:ea typeface="楷体" panose="02010609060101010101" pitchFamily="49" charset="-122"/>
                        <a:sym typeface="+mn-ea"/>
                      </a:endParaRPr>
                    </a:p>
                  </a:txBody>
                  <a:tcPr marL="121920" marR="121920" marT="60960" marB="60960">
                    <a:lnL>
                      <a:noFill/>
                    </a:lnL>
                    <a:lnR>
                      <a:noFill/>
                    </a:lnR>
                    <a:lnT>
                      <a:noFill/>
                    </a:lnT>
                    <a:lnB>
                      <a:noFill/>
                    </a:lnB>
                    <a:solidFill>
                      <a:srgbClr val="ACDCBC"/>
                    </a:solidFill>
                  </a:tcPr>
                </a:tc>
                <a:tc>
                  <a:txBody>
                    <a:bodyPr/>
                    <a:p>
                      <a:pPr algn="ctr">
                        <a:buNone/>
                      </a:pPr>
                      <a:r>
                        <a:rPr lang="zh-CN" sz="2400">
                          <a:solidFill>
                            <a:srgbClr val="FFFFFF"/>
                          </a:solidFill>
                          <a:latin typeface="楷体" panose="02010609060101010101" pitchFamily="49" charset="-122"/>
                          <a:ea typeface="楷体" panose="02010609060101010101" pitchFamily="49" charset="-122"/>
                          <a:sym typeface="+mn-ea"/>
                        </a:rPr>
                        <a:t>特别行政区</a:t>
                      </a:r>
                      <a:endParaRPr lang="zh-CN" altLang="en-US" sz="2400">
                        <a:solidFill>
                          <a:srgbClr val="FFFFFF"/>
                        </a:solidFill>
                        <a:latin typeface="楷体" panose="02010609060101010101" pitchFamily="49" charset="-122"/>
                        <a:ea typeface="楷体" panose="02010609060101010101" pitchFamily="49" charset="-122"/>
                        <a:sym typeface="+mn-ea"/>
                      </a:endParaRPr>
                    </a:p>
                  </a:txBody>
                  <a:tcPr marL="121920" marR="121920" marT="60960" marB="60960">
                    <a:lnL>
                      <a:noFill/>
                    </a:lnL>
                    <a:lnR>
                      <a:noFill/>
                    </a:lnR>
                    <a:lnT>
                      <a:noFill/>
                    </a:lnT>
                    <a:lnB>
                      <a:noFill/>
                    </a:lnB>
                    <a:solidFill>
                      <a:srgbClr val="89D1D3"/>
                    </a:solidFill>
                  </a:tcPr>
                </a:tc>
              </a:tr>
              <a:tr h="1189990">
                <a:tc rowSpan="4">
                  <a:txBody>
                    <a:bodyPr/>
                    <a:p>
                      <a:pPr algn="ctr">
                        <a:buNone/>
                      </a:pPr>
                      <a:endPar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a:p>
                      <a:pPr algn="ctr">
                        <a:buNone/>
                      </a:pPr>
                      <a:endPar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a:p>
                      <a:pPr algn="ctr">
                        <a:buNone/>
                      </a:pPr>
                      <a:endPar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a:p>
                      <a:pPr algn="ctr">
                        <a:buNone/>
                      </a:pPr>
                      <a:endPar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a:p>
                      <a:pPr algn="ctr">
                        <a:buNone/>
                      </a:pPr>
                      <a:r>
                        <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不同点</a:t>
                      </a:r>
                      <a:endPar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a:txBody>
                  <a:tcPr marL="121920" marR="121920" marT="60960" marB="60960">
                    <a:lnL>
                      <a:noFill/>
                    </a:lnL>
                    <a:lnR w="12700">
                      <a:solidFill>
                        <a:srgbClr val="D9D9D9"/>
                      </a:solidFill>
                      <a:prstDash val="solid"/>
                    </a:lnR>
                    <a:lnT>
                      <a:noFill/>
                    </a:lnT>
                    <a:lnB w="6350">
                      <a:solidFill>
                        <a:srgbClr val="D9D9D9"/>
                      </a:solidFill>
                      <a:prstDash val="solid"/>
                    </a:lnB>
                    <a:solidFill>
                      <a:srgbClr val="FFFFFF">
                        <a:alpha val="52000"/>
                      </a:srgbClr>
                    </a:solidFill>
                  </a:tcPr>
                </a:tc>
                <a:tc>
                  <a:txBody>
                    <a:bodyPr/>
                    <a:p>
                      <a:pPr algn="ctr">
                        <a:lnSpc>
                          <a:spcPct val="200000"/>
                        </a:lnSpc>
                        <a:buNone/>
                      </a:pPr>
                      <a:r>
                        <a:rPr lang="zh-CN"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设立的目的</a:t>
                      </a:r>
                      <a:endPar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a:txBody>
                  <a:tcPr marL="121920" marR="121920" marT="60960" marB="60960">
                    <a:lnL w="12700">
                      <a:solidFill>
                        <a:srgbClr val="D9D9D9"/>
                      </a:solidFill>
                      <a:prstDash val="solid"/>
                    </a:lnL>
                    <a:lnR>
                      <a:noFill/>
                    </a:lnR>
                    <a:lnT>
                      <a:noFill/>
                    </a:lnT>
                    <a:lnB>
                      <a:noFill/>
                    </a:lnB>
                    <a:solidFill>
                      <a:srgbClr val="FFFFFF">
                        <a:alpha val="52000"/>
                      </a:srgbClr>
                    </a:solidFill>
                  </a:tcPr>
                </a:tc>
                <a:tc>
                  <a:txBody>
                    <a:bodyPr/>
                    <a:p>
                      <a:pPr algn="ctr">
                        <a:buNone/>
                      </a:pPr>
                      <a:endParaRPr lang="zh-CN" altLang="en-US" sz="2400">
                        <a:solidFill>
                          <a:srgbClr val="ACDCBC"/>
                        </a:solidFill>
                        <a:latin typeface="楷体" panose="02010609060101010101" pitchFamily="49" charset="-122"/>
                        <a:ea typeface="楷体" panose="02010609060101010101" pitchFamily="49" charset="-122"/>
                        <a:cs typeface="Times New Roman" panose="02020603050405020304" pitchFamily="18" charset="0"/>
                        <a:sym typeface="+mn-ea"/>
                      </a:endParaRPr>
                    </a:p>
                  </a:txBody>
                  <a:tcPr marL="121920" marR="121920" marT="60960" marB="60960">
                    <a:lnL>
                      <a:noFill/>
                    </a:lnL>
                    <a:lnR>
                      <a:noFill/>
                    </a:lnR>
                    <a:lnT>
                      <a:noFill/>
                    </a:lnT>
                    <a:lnB>
                      <a:noFill/>
                    </a:lnB>
                    <a:solidFill>
                      <a:srgbClr val="EFF8F2">
                        <a:alpha val="52000"/>
                      </a:srgbClr>
                    </a:solidFill>
                  </a:tcPr>
                </a:tc>
                <a:tc>
                  <a:txBody>
                    <a:bodyPr/>
                    <a:p>
                      <a:pPr algn="ctr">
                        <a:buNone/>
                      </a:pPr>
                      <a:endParaRPr lang="zh-CN" altLang="en-US" sz="2400">
                        <a:solidFill>
                          <a:srgbClr val="89D1D3"/>
                        </a:solidFill>
                        <a:latin typeface="楷体" panose="02010609060101010101" pitchFamily="49" charset="-122"/>
                        <a:ea typeface="楷体" panose="02010609060101010101" pitchFamily="49" charset="-122"/>
                        <a:cs typeface="楷体" panose="02010609060101010101" pitchFamily="49" charset="-122"/>
                        <a:sym typeface="+mn-ea"/>
                      </a:endParaRPr>
                    </a:p>
                  </a:txBody>
                  <a:tcPr marL="121920" marR="121920" marT="60960" marB="60960">
                    <a:lnL>
                      <a:noFill/>
                    </a:lnL>
                    <a:lnR>
                      <a:noFill/>
                    </a:lnR>
                    <a:lnT>
                      <a:noFill/>
                    </a:lnT>
                    <a:lnB>
                      <a:noFill/>
                    </a:lnB>
                    <a:solidFill>
                      <a:srgbClr val="E7F6F6">
                        <a:alpha val="52000"/>
                      </a:srgbClr>
                    </a:solidFill>
                  </a:tcPr>
                </a:tc>
              </a:tr>
              <a:tr h="915035">
                <a:tc vMerge="1">
                  <a:tcPr>
                    <a:lnL>
                      <a:noFill/>
                    </a:lnL>
                    <a:lnR w="12700">
                      <a:solidFill>
                        <a:srgbClr val="D9D9D9"/>
                      </a:solidFill>
                      <a:prstDash val="solid"/>
                    </a:lnR>
                    <a:lnT>
                      <a:noFill/>
                    </a:lnT>
                    <a:lnB>
                      <a:noFill/>
                    </a:lnB>
                    <a:solidFill>
                      <a:srgbClr val="F2F2F2">
                        <a:alpha val="25000"/>
                      </a:srgbClr>
                    </a:solidFill>
                  </a:tcPr>
                </a:tc>
                <a:tc>
                  <a:txBody>
                    <a:bodyPr/>
                    <a:p>
                      <a:pPr algn="ctr">
                        <a:lnSpc>
                          <a:spcPct val="150000"/>
                        </a:lnSpc>
                        <a:buNone/>
                      </a:pPr>
                      <a:r>
                        <a:rPr lang="zh-CN"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适用的区域</a:t>
                      </a:r>
                      <a:endPar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a:txBody>
                  <a:tcPr marL="121920" marR="121920" marT="60960" marB="60960">
                    <a:lnL w="12700">
                      <a:solidFill>
                        <a:srgbClr val="D9D9D9"/>
                      </a:solidFill>
                      <a:prstDash val="solid"/>
                    </a:lnL>
                    <a:lnR w="6350">
                      <a:solidFill>
                        <a:srgbClr val="D9D9D9"/>
                      </a:solidFill>
                      <a:prstDash val="solid"/>
                    </a:lnR>
                    <a:lnT>
                      <a:noFill/>
                    </a:lnT>
                    <a:lnB w="6350">
                      <a:solidFill>
                        <a:srgbClr val="D9D9D9"/>
                      </a:solidFill>
                      <a:prstDash val="solid"/>
                    </a:lnB>
                    <a:solidFill>
                      <a:srgbClr val="FFFFFF">
                        <a:alpha val="52000"/>
                      </a:srgbClr>
                    </a:solidFill>
                  </a:tcPr>
                </a:tc>
                <a:tc>
                  <a:txBody>
                    <a:bodyPr/>
                    <a:p>
                      <a:pPr algn="ctr">
                        <a:buNone/>
                      </a:pPr>
                      <a:endParaRPr lang="zh-CN" altLang="en-US"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a:txBody>
                  <a:tcPr marL="121920" marR="121920" marT="60960" marB="60960">
                    <a:lnL w="6350">
                      <a:solidFill>
                        <a:srgbClr val="D9D9D9"/>
                      </a:solidFill>
                      <a:prstDash val="solid"/>
                    </a:lnL>
                    <a:lnR w="6350">
                      <a:solidFill>
                        <a:srgbClr val="D9D9D9"/>
                      </a:solidFill>
                      <a:prstDash val="solid"/>
                    </a:lnR>
                    <a:lnT>
                      <a:noFill/>
                    </a:lnT>
                    <a:lnB w="6350">
                      <a:solidFill>
                        <a:srgbClr val="D9D9D9"/>
                      </a:solidFill>
                      <a:prstDash val="solid"/>
                    </a:lnB>
                    <a:solidFill>
                      <a:srgbClr val="FFFFFF">
                        <a:alpha val="52000"/>
                      </a:srgbClr>
                    </a:solidFill>
                  </a:tcPr>
                </a:tc>
                <a:tc>
                  <a:txBody>
                    <a:bodyPr/>
                    <a:p>
                      <a:pPr algn="ctr">
                        <a:buNone/>
                      </a:pPr>
                      <a:r>
                        <a:rPr lang="en-US"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 </a:t>
                      </a:r>
                      <a:endParaRPr lang="en-US" altLang="en-US"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a:txBody>
                  <a:tcPr marL="121920" marR="121920" marT="60960" marB="60960">
                    <a:lnL w="6350">
                      <a:solidFill>
                        <a:srgbClr val="D9D9D9"/>
                      </a:solidFill>
                      <a:prstDash val="solid"/>
                    </a:lnL>
                    <a:lnR>
                      <a:noFill/>
                    </a:lnR>
                    <a:lnT>
                      <a:noFill/>
                    </a:lnT>
                    <a:lnB w="6350">
                      <a:solidFill>
                        <a:srgbClr val="D9D9D9"/>
                      </a:solidFill>
                      <a:prstDash val="solid"/>
                    </a:lnB>
                    <a:solidFill>
                      <a:srgbClr val="FFFFFF">
                        <a:alpha val="52000"/>
                      </a:srgbClr>
                    </a:solidFill>
                  </a:tcPr>
                </a:tc>
              </a:tr>
              <a:tr h="915670">
                <a:tc vMerge="1">
                  <a:tcPr>
                    <a:lnL>
                      <a:noFill/>
                    </a:lnL>
                    <a:lnR w="12700">
                      <a:solidFill>
                        <a:srgbClr val="D9D9D9"/>
                      </a:solidFill>
                      <a:prstDash val="solid"/>
                    </a:lnR>
                    <a:lnT>
                      <a:noFill/>
                    </a:lnT>
                    <a:lnB w="19050">
                      <a:solidFill>
                        <a:srgbClr val="595959"/>
                      </a:solidFill>
                      <a:prstDash val="solid"/>
                    </a:lnB>
                    <a:solidFill>
                      <a:srgbClr val="FFFFFF">
                        <a:alpha val="25000"/>
                      </a:srgbClr>
                    </a:solidFill>
                  </a:tcPr>
                </a:tc>
                <a:tc>
                  <a:txBody>
                    <a:bodyPr/>
                    <a:p>
                      <a:pPr algn="ctr">
                        <a:lnSpc>
                          <a:spcPct val="150000"/>
                        </a:lnSpc>
                        <a:buNone/>
                      </a:pPr>
                      <a:r>
                        <a:rPr lang="zh-CN"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社会制度</a:t>
                      </a:r>
                      <a:endPar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a:txBody>
                  <a:tcPr marL="121920" marR="121920" marT="60960" marB="60960">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alpha val="52000"/>
                      </a:srgbClr>
                    </a:solidFill>
                  </a:tcPr>
                </a:tc>
                <a:tc>
                  <a:txBody>
                    <a:bodyPr/>
                    <a:p>
                      <a:pPr algn="ctr">
                        <a:buNone/>
                      </a:pPr>
                      <a:endParaRPr lang="en-US" altLang="en-US"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a:txBody>
                  <a:tcPr marL="121920" marR="121920" marT="60960" marB="609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alpha val="52000"/>
                      </a:srgbClr>
                    </a:solidFill>
                  </a:tcPr>
                </a:tc>
                <a:tc>
                  <a:txBody>
                    <a:bodyPr/>
                    <a:p>
                      <a:pPr algn="ctr">
                        <a:buNone/>
                      </a:pPr>
                      <a:endParaRPr lang="en-US" altLang="en-US" sz="2400">
                        <a:solidFill>
                          <a:srgbClr val="404040"/>
                        </a:solidFill>
                        <a:latin typeface="楷体" panose="02010609060101010101" pitchFamily="49" charset="-122"/>
                        <a:ea typeface="楷体" panose="02010609060101010101" pitchFamily="49" charset="-122"/>
                        <a:sym typeface="+mn-ea"/>
                      </a:endParaRPr>
                    </a:p>
                  </a:txBody>
                  <a:tcPr marL="121920" marR="121920" marT="60960" marB="60960">
                    <a:lnL w="6350">
                      <a:solidFill>
                        <a:srgbClr val="D9D9D9"/>
                      </a:solidFill>
                      <a:prstDash val="solid"/>
                    </a:lnL>
                    <a:lnR>
                      <a:noFill/>
                    </a:lnR>
                    <a:lnT w="6350">
                      <a:solidFill>
                        <a:srgbClr val="D9D9D9"/>
                      </a:solidFill>
                      <a:prstDash val="solid"/>
                    </a:lnT>
                    <a:lnB w="6350">
                      <a:solidFill>
                        <a:srgbClr val="D9D9D9"/>
                      </a:solidFill>
                      <a:prstDash val="solid"/>
                    </a:lnB>
                    <a:solidFill>
                      <a:srgbClr val="FFFFFF">
                        <a:alpha val="52000"/>
                      </a:srgbClr>
                    </a:solidFill>
                  </a:tcPr>
                </a:tc>
              </a:tr>
              <a:tr h="1189990">
                <a:tc vMerge="1">
                  <a:tcPr>
                    <a:lnL>
                      <a:noFill/>
                    </a:lnL>
                    <a:lnR w="12700">
                      <a:solidFill>
                        <a:srgbClr val="D9D9D9"/>
                      </a:solidFill>
                      <a:prstDash val="solid"/>
                    </a:lnR>
                    <a:lnT>
                      <a:noFill/>
                    </a:lnT>
                    <a:lnB w="6350">
                      <a:solidFill>
                        <a:srgbClr val="D9D9D9"/>
                      </a:solidFill>
                      <a:prstDash val="solid"/>
                    </a:lnB>
                    <a:solidFill>
                      <a:srgbClr val="FFFFFF">
                        <a:alpha val="25000"/>
                      </a:srgbClr>
                    </a:solidFill>
                  </a:tcPr>
                </a:tc>
                <a:tc>
                  <a:txBody>
                    <a:bodyPr/>
                    <a:p>
                      <a:pPr algn="ctr">
                        <a:lnSpc>
                          <a:spcPct val="200000"/>
                        </a:lnSpc>
                        <a:buNone/>
                      </a:pPr>
                      <a:r>
                        <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自治权限</a:t>
                      </a:r>
                      <a:endPar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a:txBody>
                  <a:tcPr marL="121920" marR="121920" marT="60960" marB="60960">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alpha val="52000"/>
                      </a:srgbClr>
                    </a:solidFill>
                  </a:tcPr>
                </a:tc>
                <a:tc>
                  <a:txBody>
                    <a:bodyPr/>
                    <a:p>
                      <a:pPr algn="ctr">
                        <a:buNone/>
                      </a:pPr>
                      <a:endParaRPr lang="zh-CN" altLang="en-US" sz="2400">
                        <a:solidFill>
                          <a:srgbClr val="404040"/>
                        </a:solidFill>
                        <a:latin typeface="楷体" panose="02010609060101010101" pitchFamily="49" charset="-122"/>
                        <a:ea typeface="楷体" panose="02010609060101010101" pitchFamily="49" charset="-122"/>
                        <a:sym typeface="+mn-ea"/>
                      </a:endParaRPr>
                    </a:p>
                  </a:txBody>
                  <a:tcPr marL="121920" marR="121920" marT="60960" marB="609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alpha val="52000"/>
                      </a:srgbClr>
                    </a:solidFill>
                  </a:tcPr>
                </a:tc>
                <a:tc>
                  <a:txBody>
                    <a:bodyPr/>
                    <a:p>
                      <a:pPr algn="ctr">
                        <a:buNone/>
                      </a:pPr>
                      <a:endParaRPr lang="zh-CN" altLang="en-US" sz="2400">
                        <a:solidFill>
                          <a:srgbClr val="404040"/>
                        </a:solidFill>
                        <a:latin typeface="楷体" panose="02010609060101010101" pitchFamily="49" charset="-122"/>
                        <a:ea typeface="楷体" panose="02010609060101010101" pitchFamily="49" charset="-122"/>
                        <a:sym typeface="+mn-ea"/>
                      </a:endParaRPr>
                    </a:p>
                  </a:txBody>
                  <a:tcPr marL="121920" marR="121920" marT="60960" marB="60960">
                    <a:lnL w="6350">
                      <a:solidFill>
                        <a:srgbClr val="D9D9D9"/>
                      </a:solidFill>
                      <a:prstDash val="solid"/>
                    </a:lnL>
                    <a:lnR>
                      <a:noFill/>
                    </a:lnR>
                    <a:lnT w="6350">
                      <a:solidFill>
                        <a:srgbClr val="D9D9D9"/>
                      </a:solidFill>
                      <a:prstDash val="solid"/>
                    </a:lnT>
                    <a:lnB w="6350">
                      <a:solidFill>
                        <a:srgbClr val="D9D9D9"/>
                      </a:solidFill>
                      <a:prstDash val="solid"/>
                    </a:lnB>
                    <a:solidFill>
                      <a:srgbClr val="FFFFFF">
                        <a:alpha val="52000"/>
                      </a:srgbClr>
                    </a:solidFill>
                  </a:tcPr>
                </a:tc>
              </a:tr>
              <a:tr h="853440">
                <a:tc gridSpan="2">
                  <a:txBody>
                    <a:bodyPr/>
                    <a:p>
                      <a:pPr algn="ctr">
                        <a:lnSpc>
                          <a:spcPct val="200000"/>
                        </a:lnSpc>
                        <a:buNone/>
                      </a:pPr>
                      <a:r>
                        <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相同点</a:t>
                      </a:r>
                      <a:endPar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a:txBody>
                  <a:tcPr marL="121920" marR="121920" marT="60960" marB="60960">
                    <a:lnL>
                      <a:noFill/>
                    </a:lnL>
                    <a:lnR w="6350">
                      <a:solidFill>
                        <a:srgbClr val="D9D9D9"/>
                      </a:solidFill>
                      <a:prstDash val="solid"/>
                    </a:lnR>
                    <a:lnT w="6350">
                      <a:solidFill>
                        <a:srgbClr val="D9D9D9"/>
                      </a:solidFill>
                      <a:prstDash val="solid"/>
                    </a:lnT>
                    <a:lnB w="19050">
                      <a:solidFill>
                        <a:srgbClr val="595959"/>
                      </a:solidFill>
                      <a:prstDash val="solid"/>
                    </a:lnB>
                    <a:solidFill>
                      <a:srgbClr val="FFFFFF">
                        <a:alpha val="52000"/>
                      </a:srgbClr>
                    </a:solidFill>
                  </a:tcPr>
                </a:tc>
                <a:tc hMerge="1">
                  <a:tcPr>
                    <a:lnL>
                      <a:noFill/>
                    </a:lnL>
                    <a:lnR w="6350">
                      <a:solidFill>
                        <a:srgbClr val="D9D9D9"/>
                      </a:solidFill>
                      <a:prstDash val="solid"/>
                    </a:lnR>
                    <a:lnT w="6350">
                      <a:solidFill>
                        <a:srgbClr val="D9D9D9"/>
                      </a:solidFill>
                      <a:prstDash val="solid"/>
                    </a:lnT>
                    <a:lnB w="19050">
                      <a:solidFill>
                        <a:srgbClr val="595959"/>
                      </a:solidFill>
                      <a:prstDash val="solid"/>
                    </a:lnB>
                    <a:solidFill>
                      <a:srgbClr val="FFFFFF">
                        <a:alpha val="25000"/>
                      </a:srgbClr>
                    </a:solidFill>
                  </a:tcPr>
                </a:tc>
                <a:tc gridSpan="2">
                  <a:txBody>
                    <a:bodyPr/>
                    <a:p>
                      <a:pPr algn="ctr">
                        <a:buNone/>
                      </a:pPr>
                      <a:endParaRPr lang="zh-CN" altLang="en-US" sz="2400">
                        <a:solidFill>
                          <a:srgbClr val="404040"/>
                        </a:solidFill>
                        <a:latin typeface="楷体" panose="02010609060101010101" pitchFamily="49" charset="-122"/>
                        <a:ea typeface="楷体" panose="02010609060101010101" pitchFamily="49" charset="-122"/>
                        <a:sym typeface="+mn-ea"/>
                      </a:endParaRPr>
                    </a:p>
                  </a:txBody>
                  <a:tcPr marL="121920" marR="121920" marT="60960" marB="60960">
                    <a:lnL w="6350">
                      <a:solidFill>
                        <a:srgbClr val="D9D9D9"/>
                      </a:solidFill>
                      <a:prstDash val="solid"/>
                    </a:lnL>
                    <a:lnR>
                      <a:noFill/>
                    </a:lnR>
                    <a:lnT w="6350">
                      <a:solidFill>
                        <a:srgbClr val="D9D9D9"/>
                      </a:solidFill>
                      <a:prstDash val="solid"/>
                    </a:lnT>
                    <a:lnB w="19050">
                      <a:solidFill>
                        <a:srgbClr val="595959"/>
                      </a:solidFill>
                      <a:prstDash val="solid"/>
                    </a:lnB>
                    <a:solidFill>
                      <a:srgbClr val="FFFFFF">
                        <a:alpha val="52000"/>
                      </a:srgbClr>
                    </a:solidFill>
                  </a:tcPr>
                </a:tc>
                <a:tc hMerge="1">
                  <a:tcPr>
                    <a:lnL w="6350">
                      <a:solidFill>
                        <a:srgbClr val="D9D9D9"/>
                      </a:solidFill>
                      <a:prstDash val="solid"/>
                    </a:lnL>
                    <a:lnR>
                      <a:noFill/>
                    </a:lnR>
                    <a:lnT w="6350">
                      <a:solidFill>
                        <a:srgbClr val="D9D9D9"/>
                      </a:solidFill>
                      <a:prstDash val="solid"/>
                    </a:lnT>
                    <a:lnB w="19050">
                      <a:solidFill>
                        <a:srgbClr val="595959"/>
                      </a:solidFill>
                      <a:prstDash val="solid"/>
                    </a:lnB>
                    <a:solidFill>
                      <a:srgbClr val="FFFFFF">
                        <a:alpha val="25000"/>
                      </a:srgbClr>
                    </a:solidFill>
                  </a:tcPr>
                </a:tc>
              </a:tr>
            </a:tbl>
          </a:graphicData>
        </a:graphic>
      </p:graphicFrame>
      <p:sp>
        <p:nvSpPr>
          <p:cNvPr id="2" name="文本框 1"/>
          <p:cNvSpPr txBox="1"/>
          <p:nvPr/>
        </p:nvSpPr>
        <p:spPr>
          <a:xfrm>
            <a:off x="3282527" y="1547707"/>
            <a:ext cx="3793913" cy="460375"/>
          </a:xfrm>
          <a:prstGeom prst="rect">
            <a:avLst/>
          </a:prstGeom>
          <a:noFill/>
        </p:spPr>
        <p:txBody>
          <a:bodyPr wrap="square" rtlCol="0">
            <a:spAutoFit/>
          </a:bodyPr>
          <a:p>
            <a:pPr algn="l"/>
            <a:r>
              <a:rPr lang="zh-CN" sz="2400">
                <a:latin typeface="楷体" panose="02010609060101010101" pitchFamily="49" charset="-122"/>
                <a:ea typeface="楷体" panose="02010609060101010101" pitchFamily="49" charset="-122"/>
                <a:cs typeface="Times New Roman" panose="02020603050405020304" pitchFamily="18" charset="0"/>
                <a:sym typeface="+mn-ea"/>
              </a:rPr>
              <a:t>为实现少数民族当家做主</a:t>
            </a:r>
            <a:endParaRPr lang="zh-CN" alt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3" name="文本框 2"/>
          <p:cNvSpPr txBox="1"/>
          <p:nvPr/>
        </p:nvSpPr>
        <p:spPr>
          <a:xfrm>
            <a:off x="8004387" y="1547707"/>
            <a:ext cx="2948093" cy="460375"/>
          </a:xfrm>
          <a:prstGeom prst="rect">
            <a:avLst/>
          </a:prstGeom>
          <a:noFill/>
        </p:spPr>
        <p:txBody>
          <a:bodyPr wrap="square" rtlCol="0">
            <a:spAutoFit/>
          </a:bodyPr>
          <a:p>
            <a:pPr algn="ctr">
              <a:buNone/>
            </a:pPr>
            <a:r>
              <a:rPr lang="zh-CN" sz="2400">
                <a:latin typeface="楷体" panose="02010609060101010101" pitchFamily="49" charset="-122"/>
                <a:ea typeface="楷体" panose="02010609060101010101" pitchFamily="49" charset="-122"/>
                <a:cs typeface="楷体" panose="02010609060101010101" pitchFamily="49" charset="-122"/>
                <a:sym typeface="+mn-ea"/>
              </a:rPr>
              <a:t>为实现祖国统一</a:t>
            </a:r>
            <a:endParaRPr lang="zh-CN" altLang="en-US"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文本框 8"/>
          <p:cNvSpPr txBox="1"/>
          <p:nvPr/>
        </p:nvSpPr>
        <p:spPr>
          <a:xfrm>
            <a:off x="3406140" y="2423160"/>
            <a:ext cx="3230880" cy="460375"/>
          </a:xfrm>
          <a:prstGeom prst="rect">
            <a:avLst/>
          </a:prstGeom>
          <a:noFill/>
        </p:spPr>
        <p:txBody>
          <a:bodyPr wrap="none" rtlCol="0">
            <a:spAutoFit/>
          </a:bodyPr>
          <a:p>
            <a:pPr algn="l"/>
            <a:r>
              <a:rPr lang="zh-CN" sz="2400">
                <a:latin typeface="楷体" panose="02010609060101010101" pitchFamily="49" charset="-122"/>
                <a:ea typeface="楷体" panose="02010609060101010101" pitchFamily="49" charset="-122"/>
                <a:cs typeface="楷体" panose="02010609060101010101" pitchFamily="49" charset="-122"/>
                <a:sym typeface="+mn-ea"/>
              </a:rPr>
              <a:t>适用于少数民族聚居区</a:t>
            </a:r>
            <a:endParaRPr lang="zh-CN" altLang="en-US"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0" name="文本框 9"/>
          <p:cNvSpPr txBox="1"/>
          <p:nvPr/>
        </p:nvSpPr>
        <p:spPr>
          <a:xfrm>
            <a:off x="7268633" y="2423160"/>
            <a:ext cx="4145280" cy="460375"/>
          </a:xfrm>
          <a:prstGeom prst="rect">
            <a:avLst/>
          </a:prstGeom>
          <a:noFill/>
        </p:spPr>
        <p:txBody>
          <a:bodyPr wrap="none" rtlCol="0">
            <a:spAutoFit/>
          </a:bodyPr>
          <a:p>
            <a:pPr algn="l"/>
            <a:r>
              <a:rPr lang="zh-CN" sz="2400">
                <a:latin typeface="楷体" panose="02010609060101010101" pitchFamily="49" charset="-122"/>
                <a:ea typeface="楷体" panose="02010609060101010101" pitchFamily="49" charset="-122"/>
                <a:cs typeface="楷体" panose="02010609060101010101" pitchFamily="49" charset="-122"/>
                <a:sym typeface="+mn-ea"/>
              </a:rPr>
              <a:t>适用于香港、澳门、台湾地区</a:t>
            </a:r>
            <a:endParaRPr lang="zh-CN" altLang="en-US"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1" name="文本框 10"/>
          <p:cNvSpPr txBox="1"/>
          <p:nvPr/>
        </p:nvSpPr>
        <p:spPr>
          <a:xfrm>
            <a:off x="4015740" y="3376507"/>
            <a:ext cx="2011680" cy="460375"/>
          </a:xfrm>
          <a:prstGeom prst="rect">
            <a:avLst/>
          </a:prstGeom>
          <a:noFill/>
        </p:spPr>
        <p:txBody>
          <a:bodyPr wrap="none" rtlCol="0">
            <a:spAutoFit/>
          </a:bodyPr>
          <a:p>
            <a:pPr algn="l"/>
            <a:r>
              <a:rPr lang="zh-CN" sz="2400">
                <a:latin typeface="楷体" panose="02010609060101010101" pitchFamily="49" charset="-122"/>
                <a:ea typeface="楷体" panose="02010609060101010101" pitchFamily="49" charset="-122"/>
                <a:cs typeface="楷体" panose="02010609060101010101" pitchFamily="49" charset="-122"/>
                <a:sym typeface="+mn-ea"/>
              </a:rPr>
              <a:t>社会主义制度</a:t>
            </a:r>
            <a:endParaRPr lang="en-US" altLang="en-US"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文本框 11"/>
          <p:cNvSpPr txBox="1"/>
          <p:nvPr/>
        </p:nvSpPr>
        <p:spPr>
          <a:xfrm>
            <a:off x="8365913" y="3376507"/>
            <a:ext cx="2011680" cy="460375"/>
          </a:xfrm>
          <a:prstGeom prst="rect">
            <a:avLst/>
          </a:prstGeom>
          <a:noFill/>
        </p:spPr>
        <p:txBody>
          <a:bodyPr wrap="none" rtlCol="0">
            <a:spAutoFit/>
          </a:bodyPr>
          <a:p>
            <a:pPr algn="ctr">
              <a:buNone/>
            </a:pPr>
            <a:r>
              <a:rPr lang="zh-CN" sz="2400">
                <a:latin typeface="楷体" panose="02010609060101010101" pitchFamily="49" charset="-122"/>
                <a:ea typeface="楷体" panose="02010609060101010101" pitchFamily="49" charset="-122"/>
                <a:sym typeface="+mn-ea"/>
              </a:rPr>
              <a:t>资本主义制度</a:t>
            </a:r>
            <a:endParaRPr lang="en-US" altLang="en-US" sz="2400">
              <a:solidFill>
                <a:srgbClr val="404040"/>
              </a:solidFill>
              <a:latin typeface="楷体" panose="02010609060101010101" pitchFamily="49" charset="-122"/>
              <a:ea typeface="楷体" panose="02010609060101010101" pitchFamily="49" charset="-122"/>
              <a:sym typeface="+mn-ea"/>
            </a:endParaRPr>
          </a:p>
        </p:txBody>
      </p:sp>
      <p:sp>
        <p:nvSpPr>
          <p:cNvPr id="13" name="文本框 12"/>
          <p:cNvSpPr txBox="1"/>
          <p:nvPr/>
        </p:nvSpPr>
        <p:spPr>
          <a:xfrm>
            <a:off x="3710940" y="4218093"/>
            <a:ext cx="2621280" cy="460375"/>
          </a:xfrm>
          <a:prstGeom prst="rect">
            <a:avLst/>
          </a:prstGeom>
          <a:noFill/>
        </p:spPr>
        <p:txBody>
          <a:bodyPr wrap="none" rtlCol="0">
            <a:spAutoFit/>
          </a:bodyPr>
          <a:p>
            <a:pPr algn="l"/>
            <a:r>
              <a:rPr lang="zh-CN" sz="2400">
                <a:latin typeface="楷体" panose="02010609060101010101" pitchFamily="49" charset="-122"/>
                <a:ea typeface="楷体" panose="02010609060101010101" pitchFamily="49" charset="-122"/>
                <a:sym typeface="+mn-ea"/>
              </a:rPr>
              <a:t>享有一定的自治权</a:t>
            </a:r>
            <a:endParaRPr lang="zh-CN" altLang="en-US" sz="2400">
              <a:solidFill>
                <a:srgbClr val="404040"/>
              </a:solidFill>
              <a:latin typeface="楷体" panose="02010609060101010101" pitchFamily="49" charset="-122"/>
              <a:ea typeface="楷体" panose="02010609060101010101" pitchFamily="49" charset="-122"/>
              <a:sym typeface="+mn-ea"/>
            </a:endParaRPr>
          </a:p>
        </p:txBody>
      </p:sp>
      <p:sp>
        <p:nvSpPr>
          <p:cNvPr id="15" name="文本框 14"/>
          <p:cNvSpPr txBox="1"/>
          <p:nvPr/>
        </p:nvSpPr>
        <p:spPr>
          <a:xfrm>
            <a:off x="8335433" y="4218093"/>
            <a:ext cx="2011680" cy="460375"/>
          </a:xfrm>
          <a:prstGeom prst="rect">
            <a:avLst/>
          </a:prstGeom>
          <a:noFill/>
        </p:spPr>
        <p:txBody>
          <a:bodyPr wrap="none" rtlCol="0">
            <a:spAutoFit/>
          </a:bodyPr>
          <a:p>
            <a:pPr algn="l"/>
            <a:r>
              <a:rPr lang="zh-CN" sz="2400">
                <a:latin typeface="楷体" panose="02010609060101010101" pitchFamily="49" charset="-122"/>
                <a:ea typeface="楷体" panose="02010609060101010101" pitchFamily="49" charset="-122"/>
                <a:sym typeface="+mn-ea"/>
              </a:rPr>
              <a:t>实行高度自治</a:t>
            </a:r>
            <a:endParaRPr lang="zh-CN" altLang="en-US" sz="2400">
              <a:solidFill>
                <a:srgbClr val="404040"/>
              </a:solidFill>
              <a:latin typeface="楷体" panose="02010609060101010101" pitchFamily="49" charset="-122"/>
              <a:ea typeface="楷体" panose="02010609060101010101" pitchFamily="49" charset="-122"/>
              <a:sym typeface="+mn-ea"/>
            </a:endParaRPr>
          </a:p>
        </p:txBody>
      </p:sp>
      <p:sp>
        <p:nvSpPr>
          <p:cNvPr id="16" name="文本框 15"/>
          <p:cNvSpPr txBox="1"/>
          <p:nvPr/>
        </p:nvSpPr>
        <p:spPr>
          <a:xfrm>
            <a:off x="3741420" y="4900507"/>
            <a:ext cx="5974080" cy="1198880"/>
          </a:xfrm>
          <a:prstGeom prst="rect">
            <a:avLst/>
          </a:prstGeom>
          <a:noFill/>
        </p:spPr>
        <p:txBody>
          <a:bodyPr wrap="none" rtlCol="0">
            <a:spAutoFit/>
          </a:bodyPr>
          <a:p>
            <a:pPr algn="ctr">
              <a:buNone/>
            </a:pPr>
            <a:r>
              <a:rPr lang="zh-CN" altLang="en-US" sz="2400">
                <a:solidFill>
                  <a:srgbClr val="404040"/>
                </a:solidFill>
                <a:latin typeface="楷体" panose="02010609060101010101" pitchFamily="49" charset="-122"/>
                <a:ea typeface="楷体" panose="02010609060101010101" pitchFamily="49" charset="-122"/>
                <a:sym typeface="+mn-ea"/>
              </a:rPr>
              <a:t>都是从我国具体国情出发而设立的</a:t>
            </a:r>
            <a:endParaRPr lang="zh-CN" altLang="en-US" sz="2400">
              <a:solidFill>
                <a:srgbClr val="404040"/>
              </a:solidFill>
              <a:latin typeface="楷体" panose="02010609060101010101" pitchFamily="49" charset="-122"/>
              <a:ea typeface="楷体" panose="02010609060101010101" pitchFamily="49" charset="-122"/>
              <a:sym typeface="+mn-ea"/>
            </a:endParaRPr>
          </a:p>
          <a:p>
            <a:pPr algn="ctr">
              <a:buNone/>
            </a:pPr>
            <a:r>
              <a:rPr lang="zh-CN" altLang="en-US" sz="2400">
                <a:solidFill>
                  <a:srgbClr val="404040"/>
                </a:solidFill>
                <a:latin typeface="楷体" panose="02010609060101010101" pitchFamily="49" charset="-122"/>
                <a:ea typeface="楷体" panose="02010609060101010101" pitchFamily="49" charset="-122"/>
                <a:sym typeface="+mn-ea"/>
              </a:rPr>
              <a:t>都有利于国家政治、经济、文化的发展</a:t>
            </a:r>
            <a:endParaRPr lang="zh-CN" altLang="en-US" sz="2400">
              <a:solidFill>
                <a:srgbClr val="404040"/>
              </a:solidFill>
              <a:latin typeface="楷体" panose="02010609060101010101" pitchFamily="49" charset="-122"/>
              <a:ea typeface="楷体" panose="02010609060101010101" pitchFamily="49" charset="-122"/>
              <a:sym typeface="+mn-ea"/>
            </a:endParaRPr>
          </a:p>
          <a:p>
            <a:pPr algn="ctr">
              <a:buNone/>
            </a:pPr>
            <a:r>
              <a:rPr lang="zh-CN" altLang="en-US" sz="2400">
                <a:solidFill>
                  <a:srgbClr val="404040"/>
                </a:solidFill>
                <a:latin typeface="楷体" panose="02010609060101010101" pitchFamily="49" charset="-122"/>
                <a:ea typeface="楷体" panose="02010609060101010101" pitchFamily="49" charset="-122"/>
                <a:sym typeface="+mn-ea"/>
              </a:rPr>
              <a:t>都受中央人民政府管辖，不具有独立的主权</a:t>
            </a:r>
            <a:endParaRPr lang="zh-CN" altLang="en-US" sz="2400">
              <a:solidFill>
                <a:srgbClr val="404040"/>
              </a:solidFill>
              <a:latin typeface="楷体" panose="02010609060101010101" pitchFamily="49" charset="-122"/>
              <a:ea typeface="楷体" panose="02010609060101010101" pitchFamily="49" charset="-122"/>
              <a:sym typeface="+mn-ea"/>
            </a:endParaRPr>
          </a:p>
        </p:txBody>
      </p:sp>
      <p:sp>
        <p:nvSpPr>
          <p:cNvPr id="17" name="文本框 16"/>
          <p:cNvSpPr txBox="1"/>
          <p:nvPr/>
        </p:nvSpPr>
        <p:spPr>
          <a:xfrm>
            <a:off x="3619500" y="152400"/>
            <a:ext cx="6096000" cy="583565"/>
          </a:xfrm>
          <a:prstGeom prst="rect">
            <a:avLst/>
          </a:prstGeom>
          <a:noFill/>
        </p:spPr>
        <p:txBody>
          <a:bodyPr wrap="square" rtlCol="0" anchor="t">
            <a:spAutoFit/>
          </a:bodyPr>
          <a:p>
            <a:pPr algn="l" defTabSz="914400">
              <a:defRPr/>
            </a:pPr>
            <a:r>
              <a:rPr lang="zh-CN"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民族自治区与特别行政区的比较</a:t>
            </a:r>
            <a:endPar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8" name="Freeform 528"/>
          <p:cNvSpPr>
            <a:spLocks noEditPoints="1"/>
          </p:cNvSpPr>
          <p:nvPr>
            <p:custDataLst>
              <p:tags r:id="rId2"/>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2000"/>
                                        <p:tgtEl>
                                          <p:spTgt spid="16"/>
                                        </p:tgtEl>
                                      </p:cBhvr>
                                    </p:animEffect>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1" grpId="0"/>
      <p:bldP spid="12" grpId="0"/>
      <p:bldP spid="13" grpId="0"/>
      <p:bldP spid="15" grpId="0"/>
      <p:bldP spid="16" grpId="0"/>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4" name="直接箭头连接符 23"/>
          <p:cNvCxnSpPr/>
          <p:nvPr/>
        </p:nvCxnSpPr>
        <p:spPr>
          <a:xfrm>
            <a:off x="395393" y="2617047"/>
            <a:ext cx="11590020" cy="101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42620" y="2352040"/>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808480" y="2352040"/>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761653" y="2352040"/>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196753" y="2352040"/>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42240" y="2765213"/>
            <a:ext cx="1142153" cy="420370"/>
          </a:xfrm>
          <a:prstGeom prst="rect">
            <a:avLst/>
          </a:prstGeom>
          <a:noFill/>
        </p:spPr>
        <p:txBody>
          <a:bodyPr wrap="square" rtlCol="0">
            <a:spAutoFit/>
          </a:bodyPr>
          <a:p>
            <a:pPr algn="ctr"/>
            <a:r>
              <a:rPr lang="zh-CN" sz="2135" dirty="0">
                <a:latin typeface="黑体" panose="02010609060101010101" charset="-122"/>
                <a:ea typeface="黑体" panose="02010609060101010101" charset="-122"/>
                <a:cs typeface="黑体" panose="02010609060101010101" charset="-122"/>
              </a:rPr>
              <a:t>唐太宗</a:t>
            </a:r>
            <a:endParaRPr lang="zh-CN" sz="2135" dirty="0">
              <a:latin typeface="黑体" panose="02010609060101010101" charset="-122"/>
              <a:ea typeface="黑体" panose="02010609060101010101" charset="-122"/>
              <a:cs typeface="黑体" panose="02010609060101010101" charset="-122"/>
            </a:endParaRPr>
          </a:p>
        </p:txBody>
      </p:sp>
      <p:cxnSp>
        <p:nvCxnSpPr>
          <p:cNvPr id="30" name="直接连接符 29"/>
          <p:cNvCxnSpPr/>
          <p:nvPr/>
        </p:nvCxnSpPr>
        <p:spPr>
          <a:xfrm>
            <a:off x="3080173" y="2352040"/>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14120" y="2765213"/>
            <a:ext cx="1117600" cy="420370"/>
          </a:xfrm>
          <a:prstGeom prst="rect">
            <a:avLst/>
          </a:prstGeom>
          <a:noFill/>
        </p:spPr>
        <p:txBody>
          <a:bodyPr wrap="square" rtlCol="0">
            <a:spAutoFit/>
          </a:bodyPr>
          <a:p>
            <a:pPr algn="ctr"/>
            <a:r>
              <a:rPr lang="zh-CN" sz="2135" dirty="0">
                <a:latin typeface="黑体" panose="02010609060101010101" charset="-122"/>
                <a:ea typeface="黑体" panose="02010609060101010101" charset="-122"/>
                <a:cs typeface="黑体" panose="02010609060101010101" charset="-122"/>
              </a:rPr>
              <a:t>元朝</a:t>
            </a:r>
            <a:endParaRPr lang="zh-CN" sz="2135" dirty="0">
              <a:latin typeface="黑体" panose="02010609060101010101" charset="-122"/>
              <a:ea typeface="黑体" panose="02010609060101010101" charset="-122"/>
              <a:cs typeface="黑体" panose="02010609060101010101" charset="-122"/>
            </a:endParaRPr>
          </a:p>
        </p:txBody>
      </p:sp>
      <p:sp>
        <p:nvSpPr>
          <p:cNvPr id="33" name="文本框 32"/>
          <p:cNvSpPr txBox="1"/>
          <p:nvPr/>
        </p:nvSpPr>
        <p:spPr>
          <a:xfrm>
            <a:off x="2472267" y="2765213"/>
            <a:ext cx="1215813" cy="420370"/>
          </a:xfrm>
          <a:prstGeom prst="rect">
            <a:avLst/>
          </a:prstGeom>
          <a:noFill/>
        </p:spPr>
        <p:txBody>
          <a:bodyPr wrap="square" rtlCol="0">
            <a:spAutoFit/>
          </a:bodyPr>
          <a:p>
            <a:pPr algn="ctr"/>
            <a:r>
              <a:rPr lang="zh-CN" sz="2135" dirty="0">
                <a:latin typeface="黑体" panose="02010609060101010101" charset="-122"/>
                <a:ea typeface="黑体" panose="02010609060101010101" charset="-122"/>
                <a:cs typeface="黑体" panose="02010609060101010101" charset="-122"/>
              </a:rPr>
              <a:t>顺治</a:t>
            </a:r>
            <a:endParaRPr lang="zh-CN" sz="2135" dirty="0">
              <a:latin typeface="黑体" panose="02010609060101010101" charset="-122"/>
              <a:ea typeface="黑体" panose="02010609060101010101" charset="-122"/>
              <a:cs typeface="黑体" panose="02010609060101010101" charset="-122"/>
            </a:endParaRPr>
          </a:p>
        </p:txBody>
      </p:sp>
      <p:sp>
        <p:nvSpPr>
          <p:cNvPr id="34" name="文本框 33"/>
          <p:cNvSpPr txBox="1"/>
          <p:nvPr/>
        </p:nvSpPr>
        <p:spPr>
          <a:xfrm>
            <a:off x="4205393" y="2765213"/>
            <a:ext cx="1112520" cy="420370"/>
          </a:xfrm>
          <a:prstGeom prst="rect">
            <a:avLst/>
          </a:prstGeom>
          <a:noFill/>
        </p:spPr>
        <p:txBody>
          <a:bodyPr wrap="square" rtlCol="0">
            <a:spAutoFit/>
          </a:bodyPr>
          <a:p>
            <a:pPr algn="ctr"/>
            <a:r>
              <a:rPr lang="zh-CN" sz="2135" dirty="0">
                <a:latin typeface="黑体" panose="02010609060101010101" charset="-122"/>
                <a:ea typeface="黑体" panose="02010609060101010101" charset="-122"/>
                <a:cs typeface="黑体" panose="02010609060101010101" charset="-122"/>
              </a:rPr>
              <a:t>康熙</a:t>
            </a:r>
            <a:endParaRPr lang="zh-CN" sz="2135" dirty="0">
              <a:latin typeface="黑体" panose="02010609060101010101" charset="-122"/>
              <a:ea typeface="黑体" panose="02010609060101010101" charset="-122"/>
              <a:cs typeface="黑体" panose="02010609060101010101" charset="-122"/>
            </a:endParaRPr>
          </a:p>
        </p:txBody>
      </p:sp>
      <p:sp>
        <p:nvSpPr>
          <p:cNvPr id="35" name="文本框 34"/>
          <p:cNvSpPr txBox="1"/>
          <p:nvPr/>
        </p:nvSpPr>
        <p:spPr>
          <a:xfrm>
            <a:off x="5734473" y="2765213"/>
            <a:ext cx="1040553" cy="420370"/>
          </a:xfrm>
          <a:prstGeom prst="rect">
            <a:avLst/>
          </a:prstGeom>
          <a:noFill/>
        </p:spPr>
        <p:txBody>
          <a:bodyPr wrap="square" rtlCol="0">
            <a:spAutoFit/>
          </a:bodyPr>
          <a:p>
            <a:pPr algn="ctr"/>
            <a:r>
              <a:rPr lang="zh-CN" sz="2135" dirty="0">
                <a:latin typeface="黑体" panose="02010609060101010101" charset="-122"/>
                <a:ea typeface="黑体" panose="02010609060101010101" charset="-122"/>
                <a:cs typeface="黑体" panose="02010609060101010101" charset="-122"/>
              </a:rPr>
              <a:t>雍正</a:t>
            </a:r>
            <a:endParaRPr lang="zh-CN" sz="2135" dirty="0">
              <a:latin typeface="黑体" panose="02010609060101010101" charset="-122"/>
              <a:ea typeface="黑体" panose="02010609060101010101" charset="-122"/>
              <a:cs typeface="黑体" panose="02010609060101010101" charset="-122"/>
            </a:endParaRPr>
          </a:p>
        </p:txBody>
      </p:sp>
      <p:sp>
        <p:nvSpPr>
          <p:cNvPr id="36" name="文本框 35"/>
          <p:cNvSpPr txBox="1"/>
          <p:nvPr/>
        </p:nvSpPr>
        <p:spPr>
          <a:xfrm>
            <a:off x="7744460" y="2765213"/>
            <a:ext cx="1023620" cy="420370"/>
          </a:xfrm>
          <a:prstGeom prst="rect">
            <a:avLst/>
          </a:prstGeom>
          <a:noFill/>
        </p:spPr>
        <p:txBody>
          <a:bodyPr wrap="square" rtlCol="0">
            <a:spAutoFit/>
          </a:bodyPr>
          <a:p>
            <a:pPr algn="ctr"/>
            <a:r>
              <a:rPr lang="zh-CN" sz="2135" dirty="0">
                <a:latin typeface="黑体" panose="02010609060101010101" charset="-122"/>
                <a:ea typeface="黑体" panose="02010609060101010101" charset="-122"/>
                <a:cs typeface="黑体" panose="02010609060101010101" charset="-122"/>
              </a:rPr>
              <a:t>乾隆</a:t>
            </a:r>
            <a:endParaRPr lang="zh-CN" sz="2135" dirty="0">
              <a:latin typeface="黑体" panose="02010609060101010101" charset="-122"/>
              <a:ea typeface="黑体" panose="02010609060101010101" charset="-122"/>
              <a:cs typeface="黑体" panose="02010609060101010101" charset="-122"/>
            </a:endParaRPr>
          </a:p>
        </p:txBody>
      </p:sp>
      <p:sp>
        <p:nvSpPr>
          <p:cNvPr id="37" name="文本框 36"/>
          <p:cNvSpPr txBox="1"/>
          <p:nvPr/>
        </p:nvSpPr>
        <p:spPr>
          <a:xfrm>
            <a:off x="11027833" y="2765213"/>
            <a:ext cx="845820" cy="420370"/>
          </a:xfrm>
          <a:prstGeom prst="rect">
            <a:avLst/>
          </a:prstGeom>
          <a:noFill/>
        </p:spPr>
        <p:txBody>
          <a:bodyPr wrap="square" rtlCol="0">
            <a:spAutoFit/>
          </a:bodyPr>
          <a:p>
            <a:pPr algn="ctr"/>
            <a:r>
              <a:rPr lang="en-US" sz="2135" dirty="0">
                <a:latin typeface="黑体" panose="02010609060101010101" charset="-122"/>
                <a:ea typeface="黑体" panose="02010609060101010101" charset="-122"/>
                <a:cs typeface="黑体" panose="02010609060101010101" charset="-122"/>
              </a:rPr>
              <a:t>1965</a:t>
            </a:r>
            <a:endParaRPr lang="zh-CN" altLang="en-US" sz="2135" dirty="0">
              <a:latin typeface="黑体" panose="02010609060101010101" charset="-122"/>
              <a:ea typeface="黑体" panose="02010609060101010101" charset="-122"/>
              <a:cs typeface="黑体" panose="02010609060101010101" charset="-122"/>
            </a:endParaRPr>
          </a:p>
        </p:txBody>
      </p:sp>
      <p:cxnSp>
        <p:nvCxnSpPr>
          <p:cNvPr id="38" name="直接连接符 37"/>
          <p:cNvCxnSpPr/>
          <p:nvPr/>
        </p:nvCxnSpPr>
        <p:spPr>
          <a:xfrm>
            <a:off x="8255847" y="2353733"/>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414760" y="2383367"/>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04987" y="1573953"/>
            <a:ext cx="1101513" cy="749300"/>
          </a:xfrm>
          <a:prstGeom prst="rect">
            <a:avLst/>
          </a:prstGeom>
          <a:noFill/>
          <a:ln w="15875">
            <a:solidFill>
              <a:srgbClr val="C00000"/>
            </a:solidFill>
          </a:ln>
        </p:spPr>
        <p:txBody>
          <a:bodyPr wrap="square" rtlCol="0">
            <a:spAutoFit/>
          </a:bodyPr>
          <a:p>
            <a:pPr algn="ctr"/>
            <a:r>
              <a:rPr lang="zh-CN" altLang="en-US" sz="2135" dirty="0">
                <a:latin typeface="黑体" panose="02010609060101010101" charset="-122"/>
                <a:ea typeface="黑体" panose="02010609060101010101" charset="-122"/>
              </a:rPr>
              <a:t>文成公主入藏</a:t>
            </a:r>
            <a:endParaRPr lang="zh-CN" altLang="en-US" sz="2135" dirty="0">
              <a:latin typeface="黑体" panose="02010609060101010101" charset="-122"/>
              <a:ea typeface="黑体" panose="02010609060101010101" charset="-122"/>
            </a:endParaRPr>
          </a:p>
        </p:txBody>
      </p:sp>
      <p:sp>
        <p:nvSpPr>
          <p:cNvPr id="41" name="文本框 40"/>
          <p:cNvSpPr txBox="1"/>
          <p:nvPr/>
        </p:nvSpPr>
        <p:spPr>
          <a:xfrm>
            <a:off x="1401233" y="1568027"/>
            <a:ext cx="815340" cy="749300"/>
          </a:xfrm>
          <a:prstGeom prst="rect">
            <a:avLst/>
          </a:prstGeom>
          <a:noFill/>
          <a:ln w="15875">
            <a:solidFill>
              <a:srgbClr val="C00000"/>
            </a:solidFill>
          </a:ln>
        </p:spPr>
        <p:txBody>
          <a:bodyPr wrap="square" rtlCol="0">
            <a:spAutoFit/>
          </a:bodyPr>
          <a:p>
            <a:pPr algn="ctr"/>
            <a:r>
              <a:rPr lang="zh-CN" altLang="en-US" sz="2135" dirty="0">
                <a:latin typeface="黑体" panose="02010609060101010101" charset="-122"/>
                <a:ea typeface="黑体" panose="02010609060101010101" charset="-122"/>
              </a:rPr>
              <a:t>宣政院</a:t>
            </a:r>
            <a:endParaRPr lang="zh-CN" altLang="en-US" sz="2135" dirty="0">
              <a:latin typeface="黑体" panose="02010609060101010101" charset="-122"/>
              <a:ea typeface="黑体" panose="02010609060101010101" charset="-122"/>
            </a:endParaRPr>
          </a:p>
        </p:txBody>
      </p:sp>
      <p:sp>
        <p:nvSpPr>
          <p:cNvPr id="42" name="文本框 41"/>
          <p:cNvSpPr txBox="1"/>
          <p:nvPr/>
        </p:nvSpPr>
        <p:spPr>
          <a:xfrm>
            <a:off x="2390140" y="1568027"/>
            <a:ext cx="1373293" cy="749300"/>
          </a:xfrm>
          <a:prstGeom prst="rect">
            <a:avLst/>
          </a:prstGeom>
          <a:noFill/>
          <a:ln w="15875">
            <a:solidFill>
              <a:srgbClr val="0070C0"/>
            </a:solidFill>
          </a:ln>
        </p:spPr>
        <p:txBody>
          <a:bodyPr wrap="square" rtlCol="0">
            <a:spAutoFit/>
          </a:bodyPr>
          <a:p>
            <a:pPr algn="ctr"/>
            <a:r>
              <a:rPr lang="zh-CN" altLang="en-US" sz="2135" dirty="0">
                <a:latin typeface="黑体" panose="02010609060101010101" charset="-122"/>
                <a:ea typeface="黑体" panose="02010609060101010101" charset="-122"/>
              </a:rPr>
              <a:t>册封</a:t>
            </a:r>
            <a:r>
              <a:rPr lang="en-US" altLang="zh-CN" sz="2135" dirty="0">
                <a:latin typeface="黑体" panose="02010609060101010101" charset="-122"/>
                <a:ea typeface="黑体" panose="02010609060101010101" charset="-122"/>
              </a:rPr>
              <a:t>“</a:t>
            </a:r>
            <a:r>
              <a:rPr lang="zh-CN" altLang="en-US" sz="2135" dirty="0">
                <a:latin typeface="黑体" panose="02010609060101010101" charset="-122"/>
                <a:ea typeface="黑体" panose="02010609060101010101" charset="-122"/>
              </a:rPr>
              <a:t>达赖喇嘛</a:t>
            </a:r>
            <a:r>
              <a:rPr lang="en-US" altLang="zh-CN" sz="2135" dirty="0">
                <a:latin typeface="黑体" panose="02010609060101010101" charset="-122"/>
                <a:ea typeface="黑体" panose="02010609060101010101" charset="-122"/>
              </a:rPr>
              <a:t>”</a:t>
            </a:r>
            <a:endParaRPr lang="en-US" altLang="zh-CN" sz="2135" dirty="0">
              <a:latin typeface="黑体" panose="02010609060101010101" charset="-122"/>
              <a:ea typeface="黑体" panose="02010609060101010101" charset="-122"/>
            </a:endParaRPr>
          </a:p>
        </p:txBody>
      </p:sp>
      <p:sp>
        <p:nvSpPr>
          <p:cNvPr id="43" name="文本框 42"/>
          <p:cNvSpPr txBox="1"/>
          <p:nvPr/>
        </p:nvSpPr>
        <p:spPr>
          <a:xfrm>
            <a:off x="3944620" y="1568027"/>
            <a:ext cx="1634913" cy="749300"/>
          </a:xfrm>
          <a:prstGeom prst="rect">
            <a:avLst/>
          </a:prstGeom>
          <a:noFill/>
          <a:ln w="15875">
            <a:solidFill>
              <a:srgbClr val="0070C0"/>
            </a:solidFill>
          </a:ln>
        </p:spPr>
        <p:txBody>
          <a:bodyPr wrap="square" rtlCol="0">
            <a:spAutoFit/>
          </a:bodyPr>
          <a:p>
            <a:pPr algn="ctr"/>
            <a:r>
              <a:rPr lang="zh-CN" altLang="en-US" sz="2135" dirty="0">
                <a:latin typeface="黑体" panose="02010609060101010101" charset="-122"/>
                <a:ea typeface="黑体" panose="02010609060101010101" charset="-122"/>
              </a:rPr>
              <a:t>册封</a:t>
            </a:r>
            <a:r>
              <a:rPr lang="en-US" altLang="zh-CN" sz="2135" dirty="0">
                <a:latin typeface="黑体" panose="02010609060101010101" charset="-122"/>
                <a:ea typeface="黑体" panose="02010609060101010101" charset="-122"/>
              </a:rPr>
              <a:t>“</a:t>
            </a:r>
            <a:r>
              <a:rPr lang="zh-CN" altLang="en-US" sz="2135" dirty="0">
                <a:latin typeface="黑体" panose="02010609060101010101" charset="-122"/>
                <a:ea typeface="黑体" panose="02010609060101010101" charset="-122"/>
              </a:rPr>
              <a:t>班禅额尔德尼</a:t>
            </a:r>
            <a:r>
              <a:rPr lang="en-US" altLang="zh-CN" sz="2135" dirty="0">
                <a:latin typeface="黑体" panose="02010609060101010101" charset="-122"/>
                <a:ea typeface="黑体" panose="02010609060101010101" charset="-122"/>
              </a:rPr>
              <a:t>”</a:t>
            </a:r>
            <a:endParaRPr lang="en-US" altLang="zh-CN" sz="2135" dirty="0">
              <a:latin typeface="黑体" panose="02010609060101010101" charset="-122"/>
              <a:ea typeface="黑体" panose="02010609060101010101" charset="-122"/>
            </a:endParaRPr>
          </a:p>
        </p:txBody>
      </p:sp>
      <p:sp>
        <p:nvSpPr>
          <p:cNvPr id="44" name="文本框 43"/>
          <p:cNvSpPr txBox="1"/>
          <p:nvPr/>
        </p:nvSpPr>
        <p:spPr>
          <a:xfrm>
            <a:off x="6852920" y="1239520"/>
            <a:ext cx="2694940" cy="1078230"/>
          </a:xfrm>
          <a:prstGeom prst="rect">
            <a:avLst/>
          </a:prstGeom>
          <a:noFill/>
          <a:ln w="15875">
            <a:solidFill>
              <a:srgbClr val="C00000"/>
            </a:solidFill>
          </a:ln>
        </p:spPr>
        <p:txBody>
          <a:bodyPr wrap="square" rtlCol="0">
            <a:spAutoFit/>
          </a:bodyPr>
          <a:p>
            <a:pPr algn="ctr"/>
            <a:r>
              <a:rPr lang="zh-CN" altLang="en-US" sz="2135" dirty="0">
                <a:latin typeface="黑体" panose="02010609060101010101" charset="-122"/>
                <a:ea typeface="黑体" panose="02010609060101010101" charset="-122"/>
              </a:rPr>
              <a:t>《钦定藏内善后章程》</a:t>
            </a:r>
            <a:endParaRPr lang="zh-CN" altLang="en-US" sz="2135" dirty="0">
              <a:latin typeface="黑体" panose="02010609060101010101" charset="-122"/>
              <a:ea typeface="黑体" panose="02010609060101010101" charset="-122"/>
            </a:endParaRPr>
          </a:p>
          <a:p>
            <a:pPr algn="ctr"/>
            <a:r>
              <a:rPr lang="zh-CN" altLang="en-US" sz="2135" dirty="0">
                <a:latin typeface="黑体" panose="02010609060101010101" charset="-122"/>
                <a:ea typeface="黑体" panose="02010609060101010101" charset="-122"/>
              </a:rPr>
              <a:t>金瓶掣签制度</a:t>
            </a:r>
            <a:endParaRPr lang="zh-CN" altLang="en-US" sz="2135" dirty="0">
              <a:latin typeface="黑体" panose="02010609060101010101" charset="-122"/>
              <a:ea typeface="黑体" panose="02010609060101010101" charset="-122"/>
            </a:endParaRPr>
          </a:p>
          <a:p>
            <a:pPr algn="ctr"/>
            <a:r>
              <a:rPr lang="zh-CN" altLang="en-US" sz="2135" dirty="0">
                <a:latin typeface="黑体" panose="02010609060101010101" charset="-122"/>
                <a:ea typeface="黑体" panose="02010609060101010101" charset="-122"/>
              </a:rPr>
              <a:t>噶厦政府</a:t>
            </a:r>
            <a:endParaRPr lang="zh-CN" altLang="en-US" sz="2135" dirty="0">
              <a:latin typeface="黑体" panose="02010609060101010101" charset="-122"/>
              <a:ea typeface="黑体" panose="02010609060101010101" charset="-122"/>
            </a:endParaRPr>
          </a:p>
        </p:txBody>
      </p:sp>
      <p:sp>
        <p:nvSpPr>
          <p:cNvPr id="45" name="文本框 44"/>
          <p:cNvSpPr txBox="1"/>
          <p:nvPr/>
        </p:nvSpPr>
        <p:spPr>
          <a:xfrm>
            <a:off x="5715847" y="1568027"/>
            <a:ext cx="960967" cy="749300"/>
          </a:xfrm>
          <a:prstGeom prst="rect">
            <a:avLst/>
          </a:prstGeom>
          <a:noFill/>
          <a:ln w="15875">
            <a:solidFill>
              <a:srgbClr val="C00000"/>
            </a:solidFill>
          </a:ln>
        </p:spPr>
        <p:txBody>
          <a:bodyPr wrap="square" rtlCol="0">
            <a:spAutoFit/>
          </a:bodyPr>
          <a:p>
            <a:pPr algn="ctr"/>
            <a:r>
              <a:rPr lang="zh-CN" altLang="en-US" sz="2135" dirty="0">
                <a:latin typeface="黑体" panose="02010609060101010101" charset="-122"/>
                <a:ea typeface="黑体" panose="02010609060101010101" charset="-122"/>
                <a:sym typeface="+mn-ea"/>
              </a:rPr>
              <a:t>驻藏大臣</a:t>
            </a:r>
            <a:endParaRPr lang="zh-CN" altLang="en-US" sz="2135" dirty="0">
              <a:latin typeface="黑体" panose="02010609060101010101" charset="-122"/>
              <a:ea typeface="黑体" panose="02010609060101010101" charset="-122"/>
            </a:endParaRPr>
          </a:p>
        </p:txBody>
      </p:sp>
      <p:sp>
        <p:nvSpPr>
          <p:cNvPr id="46" name="文本框 45"/>
          <p:cNvSpPr txBox="1"/>
          <p:nvPr/>
        </p:nvSpPr>
        <p:spPr>
          <a:xfrm>
            <a:off x="10892367" y="1595967"/>
            <a:ext cx="1116753" cy="749300"/>
          </a:xfrm>
          <a:prstGeom prst="rect">
            <a:avLst/>
          </a:prstGeom>
          <a:noFill/>
          <a:ln w="15875">
            <a:solidFill>
              <a:srgbClr val="C00000"/>
            </a:solidFill>
          </a:ln>
        </p:spPr>
        <p:txBody>
          <a:bodyPr wrap="square" rtlCol="0">
            <a:spAutoFit/>
          </a:bodyPr>
          <a:p>
            <a:pPr algn="ctr"/>
            <a:r>
              <a:rPr lang="zh-CN" altLang="en-US" sz="2135" dirty="0">
                <a:latin typeface="黑体" panose="02010609060101010101" charset="-122"/>
                <a:ea typeface="黑体" panose="02010609060101010101" charset="-122"/>
                <a:sym typeface="+mn-ea"/>
              </a:rPr>
              <a:t>西藏自治区</a:t>
            </a:r>
            <a:endParaRPr lang="zh-CN" altLang="en-US" sz="2135" dirty="0">
              <a:latin typeface="黑体" panose="02010609060101010101" charset="-122"/>
              <a:ea typeface="黑体" panose="02010609060101010101" charset="-122"/>
            </a:endParaRPr>
          </a:p>
        </p:txBody>
      </p:sp>
      <p:sp>
        <p:nvSpPr>
          <p:cNvPr id="47" name="文本框 46"/>
          <p:cNvSpPr txBox="1"/>
          <p:nvPr/>
        </p:nvSpPr>
        <p:spPr>
          <a:xfrm rot="20820000">
            <a:off x="474980" y="861060"/>
            <a:ext cx="1035050" cy="489585"/>
          </a:xfrm>
          <a:prstGeom prst="rect">
            <a:avLst/>
          </a:prstGeom>
          <a:solidFill>
            <a:srgbClr val="C00000"/>
          </a:solidFill>
          <a:ln w="12700" cap="flat">
            <a:noFill/>
            <a:miter lim="400000"/>
          </a:ln>
          <a:effectLst>
            <a:innerShdw blurRad="63500" dist="50800" dir="18900000">
              <a:prstClr val="black">
                <a:alpha val="50000"/>
              </a:prstClr>
            </a:innerShdw>
          </a:effectLst>
        </p:spPr>
        <p:style>
          <a:lnRef idx="0">
            <a:scrgbClr r="0" g="0" b="0"/>
          </a:lnRef>
          <a:fillRef idx="0">
            <a:scrgbClr r="0" g="0" b="0"/>
          </a:fillRef>
          <a:effectRef idx="0">
            <a:scrgbClr r="0" g="0" b="0"/>
          </a:effectRef>
          <a:fontRef idx="none"/>
        </p:style>
        <p:txBody>
          <a:bodyPr rot="0" vertOverflow="overflow" horzOverflow="overflow" vert="horz" wrap="none" lIns="60958" tIns="60958" rIns="60958" bIns="60958" numCol="1" spcCol="38100" rtlCol="0" anchor="t" forceAA="0">
            <a:spAutoFit/>
          </a:bodyPr>
          <a:p>
            <a:pPr marL="0" marR="0" indent="0" algn="l" defTabSz="914400" rtl="0" fontAlgn="auto" latinLnBrk="1" hangingPunct="0">
              <a:lnSpc>
                <a:spcPct val="100000"/>
              </a:lnSpc>
              <a:spcBef>
                <a:spcPts val="0"/>
              </a:spcBef>
              <a:spcAft>
                <a:spcPts val="0"/>
              </a:spcAft>
              <a:buClrTx/>
              <a:buSzTx/>
              <a:buFontTx/>
              <a:buNone/>
            </a:pPr>
            <a:r>
              <a:rPr lang="zh-CN" altLang="en-U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charset="-122"/>
                <a:ea typeface="黑体" panose="02010609060101010101" charset="-122"/>
                <a:sym typeface="+mn-ea"/>
              </a:rPr>
              <a:t>对西藏</a:t>
            </a:r>
            <a:endParaRPr kumimoji="0" lang="zh-CN" altLang="en-US" sz="2400" b="0" i="0" u="none" strike="noStrike" cap="none" spc="0" normalizeH="0" baseline="0">
              <a:ln w="10160">
                <a:solidFill>
                  <a:schemeClr val="accent5"/>
                </a:solidFill>
                <a:prstDash val="solid"/>
              </a:ln>
              <a:solidFill>
                <a:srgbClr val="FFFFFF"/>
              </a:solidFill>
              <a:effectLst>
                <a:outerShdw blurRad="38100" dist="22860" dir="5400000" algn="tl" rotWithShape="0">
                  <a:srgbClr val="000000">
                    <a:alpha val="30000"/>
                  </a:srgbClr>
                </a:outerShdw>
              </a:effectLst>
              <a:uFillTx/>
              <a:latin typeface="黑体" panose="02010609060101010101" charset="-122"/>
              <a:ea typeface="黑体" panose="02010609060101010101" charset="-122"/>
              <a:cs typeface="Arial" panose="020B0604020202020204"/>
              <a:sym typeface="+mn-ea"/>
            </a:endParaRPr>
          </a:p>
        </p:txBody>
      </p:sp>
      <p:sp>
        <p:nvSpPr>
          <p:cNvPr id="56" name="文本框 55"/>
          <p:cNvSpPr txBox="1"/>
          <p:nvPr/>
        </p:nvSpPr>
        <p:spPr>
          <a:xfrm>
            <a:off x="74507" y="4296833"/>
            <a:ext cx="919480" cy="749300"/>
          </a:xfrm>
          <a:prstGeom prst="rect">
            <a:avLst/>
          </a:prstGeom>
          <a:noFill/>
          <a:ln w="15875">
            <a:solidFill>
              <a:srgbClr val="C00000"/>
            </a:solidFill>
          </a:ln>
        </p:spPr>
        <p:txBody>
          <a:bodyPr wrap="square" rtlCol="0">
            <a:spAutoFit/>
          </a:bodyPr>
          <a:p>
            <a:pPr algn="ctr"/>
            <a:r>
              <a:rPr lang="zh-CN" altLang="en-US" sz="2135" dirty="0">
                <a:latin typeface="黑体" panose="02010609060101010101" charset="-122"/>
                <a:ea typeface="黑体" panose="02010609060101010101" charset="-122"/>
              </a:rPr>
              <a:t>西域都护</a:t>
            </a:r>
            <a:endParaRPr lang="zh-CN" altLang="en-US" sz="2135" dirty="0">
              <a:latin typeface="黑体" panose="02010609060101010101" charset="-122"/>
              <a:ea typeface="黑体" panose="02010609060101010101" charset="-122"/>
            </a:endParaRPr>
          </a:p>
        </p:txBody>
      </p:sp>
      <p:sp>
        <p:nvSpPr>
          <p:cNvPr id="57" name="文本框 56"/>
          <p:cNvSpPr txBox="1"/>
          <p:nvPr/>
        </p:nvSpPr>
        <p:spPr>
          <a:xfrm>
            <a:off x="1104053" y="4010660"/>
            <a:ext cx="1358900" cy="1078230"/>
          </a:xfrm>
          <a:prstGeom prst="rect">
            <a:avLst/>
          </a:prstGeom>
          <a:noFill/>
          <a:ln w="15875">
            <a:solidFill>
              <a:srgbClr val="0070C0"/>
            </a:solidFill>
          </a:ln>
        </p:spPr>
        <p:txBody>
          <a:bodyPr wrap="square" rtlCol="0">
            <a:spAutoFit/>
          </a:bodyPr>
          <a:p>
            <a:pPr algn="ctr"/>
            <a:r>
              <a:rPr lang="zh-CN" altLang="en-US" sz="2135" dirty="0">
                <a:latin typeface="黑体" panose="02010609060101010101" charset="-122"/>
                <a:ea typeface="黑体" panose="02010609060101010101" charset="-122"/>
              </a:rPr>
              <a:t>安西都护府；北庭都护府</a:t>
            </a:r>
            <a:endParaRPr lang="zh-CN" altLang="en-US" sz="2135" dirty="0">
              <a:latin typeface="黑体" panose="02010609060101010101" charset="-122"/>
              <a:ea typeface="黑体" panose="02010609060101010101" charset="-122"/>
            </a:endParaRPr>
          </a:p>
        </p:txBody>
      </p:sp>
      <p:sp>
        <p:nvSpPr>
          <p:cNvPr id="59" name="文本框 58"/>
          <p:cNvSpPr txBox="1"/>
          <p:nvPr/>
        </p:nvSpPr>
        <p:spPr>
          <a:xfrm>
            <a:off x="2572173" y="4290907"/>
            <a:ext cx="1297940" cy="749300"/>
          </a:xfrm>
          <a:prstGeom prst="rect">
            <a:avLst/>
          </a:prstGeom>
          <a:noFill/>
          <a:ln w="15875">
            <a:solidFill>
              <a:srgbClr val="0070C0"/>
            </a:solidFill>
          </a:ln>
        </p:spPr>
        <p:txBody>
          <a:bodyPr wrap="square" rtlCol="0">
            <a:spAutoFit/>
          </a:bodyPr>
          <a:p>
            <a:pPr algn="ctr"/>
            <a:r>
              <a:rPr lang="zh-CN" altLang="en-US" sz="2135" dirty="0">
                <a:latin typeface="黑体" panose="02010609060101010101" charset="-122"/>
                <a:ea typeface="黑体" panose="02010609060101010101" charset="-122"/>
              </a:rPr>
              <a:t>北庭都元帅府</a:t>
            </a:r>
            <a:endParaRPr lang="zh-CN" altLang="en-US" sz="2135" dirty="0">
              <a:latin typeface="黑体" panose="02010609060101010101" charset="-122"/>
              <a:ea typeface="黑体" panose="02010609060101010101" charset="-122"/>
            </a:endParaRPr>
          </a:p>
        </p:txBody>
      </p:sp>
      <p:sp>
        <p:nvSpPr>
          <p:cNvPr id="107" name="文本框 106"/>
          <p:cNvSpPr txBox="1"/>
          <p:nvPr/>
        </p:nvSpPr>
        <p:spPr>
          <a:xfrm>
            <a:off x="5422053" y="3999653"/>
            <a:ext cx="2591647" cy="1078230"/>
          </a:xfrm>
          <a:prstGeom prst="rect">
            <a:avLst/>
          </a:prstGeom>
          <a:noFill/>
          <a:ln w="15875">
            <a:solidFill>
              <a:srgbClr val="C00000"/>
            </a:solidFill>
          </a:ln>
        </p:spPr>
        <p:txBody>
          <a:bodyPr wrap="square" rtlCol="0">
            <a:spAutoFit/>
          </a:bodyPr>
          <a:p>
            <a:pPr algn="ctr"/>
            <a:r>
              <a:rPr lang="zh-CN" altLang="en-US" sz="2135" dirty="0">
                <a:latin typeface="黑体" panose="02010609060101010101" charset="-122"/>
                <a:ea typeface="黑体" panose="02010609060101010101" charset="-122"/>
              </a:rPr>
              <a:t>平定大小和卓叛乱</a:t>
            </a:r>
            <a:endParaRPr lang="zh-CN" altLang="en-US" sz="2135" dirty="0">
              <a:latin typeface="黑体" panose="02010609060101010101" charset="-122"/>
              <a:ea typeface="黑体" panose="02010609060101010101" charset="-122"/>
            </a:endParaRPr>
          </a:p>
          <a:p>
            <a:pPr algn="ctr"/>
            <a:r>
              <a:rPr lang="zh-CN" altLang="en-US" sz="2135" dirty="0">
                <a:latin typeface="黑体" panose="02010609060101010101" charset="-122"/>
                <a:ea typeface="黑体" panose="02010609060101010101" charset="-122"/>
              </a:rPr>
              <a:t>设伊犁将军</a:t>
            </a:r>
            <a:endParaRPr lang="zh-CN" altLang="en-US" sz="2135" dirty="0">
              <a:latin typeface="黑体" panose="02010609060101010101" charset="-122"/>
              <a:ea typeface="黑体" panose="02010609060101010101" charset="-122"/>
            </a:endParaRPr>
          </a:p>
          <a:p>
            <a:pPr algn="ctr"/>
            <a:r>
              <a:rPr lang="zh-CN" altLang="en-US" sz="2135" dirty="0">
                <a:latin typeface="黑体" panose="02010609060101010101" charset="-122"/>
                <a:ea typeface="黑体" panose="02010609060101010101" charset="-122"/>
              </a:rPr>
              <a:t>土尔扈特部回归</a:t>
            </a:r>
            <a:endParaRPr lang="zh-CN" altLang="en-US" sz="2135" dirty="0">
              <a:latin typeface="黑体" panose="02010609060101010101" charset="-122"/>
              <a:ea typeface="黑体" panose="02010609060101010101" charset="-122"/>
            </a:endParaRPr>
          </a:p>
        </p:txBody>
      </p:sp>
      <p:sp>
        <p:nvSpPr>
          <p:cNvPr id="60" name="文本框 59"/>
          <p:cNvSpPr txBox="1"/>
          <p:nvPr/>
        </p:nvSpPr>
        <p:spPr>
          <a:xfrm>
            <a:off x="4016587" y="4298527"/>
            <a:ext cx="1328420" cy="749300"/>
          </a:xfrm>
          <a:prstGeom prst="rect">
            <a:avLst/>
          </a:prstGeom>
          <a:noFill/>
          <a:ln w="15875">
            <a:solidFill>
              <a:srgbClr val="0070C0"/>
            </a:solidFill>
          </a:ln>
        </p:spPr>
        <p:txBody>
          <a:bodyPr wrap="square" rtlCol="0">
            <a:spAutoFit/>
          </a:bodyPr>
          <a:p>
            <a:pPr algn="ctr"/>
            <a:r>
              <a:rPr lang="zh-CN" altLang="en-US" sz="2135" dirty="0">
                <a:latin typeface="黑体" panose="02010609060101010101" charset="-122"/>
                <a:ea typeface="黑体" panose="02010609060101010101" charset="-122"/>
                <a:sym typeface="+mn-ea"/>
              </a:rPr>
              <a:t>平定准葛尔叛乱</a:t>
            </a:r>
            <a:endParaRPr lang="zh-CN" altLang="en-US" sz="2135" dirty="0">
              <a:latin typeface="黑体" panose="02010609060101010101" charset="-122"/>
              <a:ea typeface="黑体" panose="02010609060101010101" charset="-122"/>
            </a:endParaRPr>
          </a:p>
        </p:txBody>
      </p:sp>
      <p:sp>
        <p:nvSpPr>
          <p:cNvPr id="61" name="文本框 60"/>
          <p:cNvSpPr txBox="1"/>
          <p:nvPr/>
        </p:nvSpPr>
        <p:spPr>
          <a:xfrm>
            <a:off x="8084820" y="4339167"/>
            <a:ext cx="1399540" cy="749300"/>
          </a:xfrm>
          <a:prstGeom prst="rect">
            <a:avLst/>
          </a:prstGeom>
          <a:noFill/>
          <a:ln w="15875">
            <a:solidFill>
              <a:srgbClr val="C00000"/>
            </a:solidFill>
          </a:ln>
        </p:spPr>
        <p:txBody>
          <a:bodyPr wrap="square" rtlCol="0">
            <a:spAutoFit/>
          </a:bodyPr>
          <a:p>
            <a:pPr algn="ctr"/>
            <a:r>
              <a:rPr lang="zh-CN" altLang="en-US" sz="2135" dirty="0">
                <a:latin typeface="黑体" panose="02010609060101010101" charset="-122"/>
                <a:ea typeface="黑体" panose="02010609060101010101" charset="-122"/>
                <a:sym typeface="+mn-ea"/>
              </a:rPr>
              <a:t>左宗棠收复新疆</a:t>
            </a:r>
            <a:endParaRPr lang="zh-CN" altLang="en-US" sz="2135" dirty="0">
              <a:latin typeface="黑体" panose="02010609060101010101" charset="-122"/>
              <a:ea typeface="黑体" panose="02010609060101010101" charset="-122"/>
            </a:endParaRPr>
          </a:p>
        </p:txBody>
      </p:sp>
      <p:sp>
        <p:nvSpPr>
          <p:cNvPr id="62" name="文本框 61"/>
          <p:cNvSpPr txBox="1"/>
          <p:nvPr/>
        </p:nvSpPr>
        <p:spPr>
          <a:xfrm rot="20520000">
            <a:off x="198967" y="3506047"/>
            <a:ext cx="1035050" cy="489585"/>
          </a:xfrm>
          <a:prstGeom prst="rect">
            <a:avLst/>
          </a:prstGeom>
          <a:solidFill>
            <a:srgbClr val="C00000"/>
          </a:solidFill>
          <a:ln w="12700" cap="flat">
            <a:noFill/>
            <a:miter lim="400000"/>
          </a:ln>
          <a:effectLst>
            <a:innerShdw blurRad="63500" dist="50800" dir="18900000">
              <a:prstClr val="black">
                <a:alpha val="50000"/>
              </a:prstClr>
            </a:innerShdw>
          </a:effectLst>
        </p:spPr>
        <p:style>
          <a:lnRef idx="0">
            <a:scrgbClr r="0" g="0" b="0"/>
          </a:lnRef>
          <a:fillRef idx="0">
            <a:scrgbClr r="0" g="0" b="0"/>
          </a:fillRef>
          <a:effectRef idx="0">
            <a:scrgbClr r="0" g="0" b="0"/>
          </a:effectRef>
          <a:fontRef idx="none"/>
        </p:style>
        <p:txBody>
          <a:bodyPr rot="0" vertOverflow="overflow" horzOverflow="overflow" vert="horz" wrap="none" lIns="60958" tIns="60958" rIns="60958" bIns="60958" numCol="1" spcCol="38100" rtlCol="0" anchor="t" forceAA="0">
            <a:spAutoFit/>
          </a:bodyPr>
          <a:p>
            <a:pPr marL="0" marR="0" indent="0" algn="l" defTabSz="914400" rtl="0" fontAlgn="auto" latinLnBrk="1" hangingPunct="0">
              <a:lnSpc>
                <a:spcPct val="100000"/>
              </a:lnSpc>
              <a:spcBef>
                <a:spcPts val="0"/>
              </a:spcBef>
              <a:spcAft>
                <a:spcPts val="0"/>
              </a:spcAft>
              <a:buClrTx/>
              <a:buSzTx/>
              <a:buFontTx/>
              <a:buNone/>
            </a:pPr>
            <a:r>
              <a:rPr lang="zh-CN" altLang="en-U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charset="-122"/>
                <a:ea typeface="黑体" panose="02010609060101010101" charset="-122"/>
                <a:sym typeface="+mn-ea"/>
              </a:rPr>
              <a:t>对新疆</a:t>
            </a:r>
            <a:endParaRPr kumimoji="0" lang="zh-CN" altLang="en-US" sz="2400" b="0" i="0" u="none" strike="noStrike" cap="none" spc="0" normalizeH="0" baseline="0">
              <a:ln w="10160">
                <a:solidFill>
                  <a:schemeClr val="accent5"/>
                </a:solidFill>
                <a:prstDash val="solid"/>
              </a:ln>
              <a:solidFill>
                <a:srgbClr val="FFFFFF"/>
              </a:solidFill>
              <a:effectLst>
                <a:outerShdw blurRad="38100" dist="22860" dir="5400000" algn="tl" rotWithShape="0">
                  <a:srgbClr val="000000">
                    <a:alpha val="30000"/>
                  </a:srgbClr>
                </a:outerShdw>
              </a:effectLst>
              <a:uFillTx/>
              <a:latin typeface="黑体" panose="02010609060101010101" charset="-122"/>
              <a:ea typeface="黑体" panose="02010609060101010101" charset="-122"/>
              <a:cs typeface="Arial" panose="020B0604020202020204"/>
              <a:sym typeface="+mn-ea"/>
            </a:endParaRPr>
          </a:p>
        </p:txBody>
      </p:sp>
      <p:sp>
        <p:nvSpPr>
          <p:cNvPr id="63" name="文本框 62"/>
          <p:cNvSpPr txBox="1"/>
          <p:nvPr/>
        </p:nvSpPr>
        <p:spPr>
          <a:xfrm>
            <a:off x="1562100" y="5978313"/>
            <a:ext cx="8608060" cy="749300"/>
          </a:xfrm>
          <a:prstGeom prst="rect">
            <a:avLst/>
          </a:prstGeom>
          <a:solidFill>
            <a:schemeClr val="bg1"/>
          </a:solidFill>
          <a:effectLst>
            <a:softEdge rad="127000"/>
          </a:effectLst>
        </p:spPr>
        <p:txBody>
          <a:bodyPr wrap="none" rtlCol="0">
            <a:spAutoFit/>
          </a:bodyPr>
          <a:p>
            <a:pPr algn="l" eaLnBrk="1" fontAlgn="auto" latinLnBrk="0" hangingPunct="1">
              <a:lnSpc>
                <a:spcPct val="100000"/>
              </a:lnSpc>
            </a:pPr>
            <a:r>
              <a:rPr lang="zh-CN" sz="2135" dirty="0">
                <a:latin typeface="黑体" panose="02010609060101010101" charset="-122"/>
                <a:ea typeface="黑体" panose="02010609060101010101" charset="-122"/>
                <a:cs typeface="黑体" panose="02010609060101010101" charset="-122"/>
                <a:sym typeface="+mn-ea"/>
              </a:rPr>
              <a:t>西藏、新疆自古以来就是中国领土不可分割的一部分</a:t>
            </a:r>
            <a:endParaRPr lang="zh-CN" sz="2135" dirty="0">
              <a:latin typeface="黑体" panose="02010609060101010101" charset="-122"/>
              <a:ea typeface="黑体" panose="02010609060101010101" charset="-122"/>
              <a:cs typeface="黑体" panose="02010609060101010101" charset="-122"/>
              <a:sym typeface="+mn-ea"/>
            </a:endParaRPr>
          </a:p>
          <a:p>
            <a:pPr algn="l" eaLnBrk="1" fontAlgn="auto" latinLnBrk="0" hangingPunct="1">
              <a:lnSpc>
                <a:spcPct val="100000"/>
              </a:lnSpc>
            </a:pPr>
            <a:r>
              <a:rPr lang="zh-CN" altLang="en-US" sz="2135" dirty="0">
                <a:latin typeface="黑体" panose="02010609060101010101" charset="-122"/>
                <a:ea typeface="黑体" panose="02010609060101010101" charset="-122"/>
                <a:cs typeface="黑体" panose="02010609060101010101" charset="-122"/>
              </a:rPr>
              <a:t>我们要增强民族团结意识，自觉履行维护国家统一和民族团结的义务。</a:t>
            </a:r>
            <a:endParaRPr lang="zh-CN" altLang="en-US" sz="2135" dirty="0">
              <a:latin typeface="黑体" panose="02010609060101010101" charset="-122"/>
              <a:ea typeface="黑体" panose="02010609060101010101" charset="-122"/>
              <a:cs typeface="黑体" panose="02010609060101010101" charset="-122"/>
            </a:endParaRPr>
          </a:p>
        </p:txBody>
      </p:sp>
      <p:sp>
        <p:nvSpPr>
          <p:cNvPr id="67" name="文本框 66"/>
          <p:cNvSpPr txBox="1"/>
          <p:nvPr/>
        </p:nvSpPr>
        <p:spPr>
          <a:xfrm>
            <a:off x="9551247" y="4352713"/>
            <a:ext cx="1174327" cy="749300"/>
          </a:xfrm>
          <a:prstGeom prst="rect">
            <a:avLst/>
          </a:prstGeom>
          <a:noFill/>
          <a:ln w="15875">
            <a:solidFill>
              <a:srgbClr val="C00000"/>
            </a:solidFill>
          </a:ln>
        </p:spPr>
        <p:txBody>
          <a:bodyPr wrap="square" rtlCol="0">
            <a:spAutoFit/>
          </a:bodyPr>
          <a:p>
            <a:pPr algn="ctr"/>
            <a:r>
              <a:rPr lang="zh-CN" altLang="en-US" sz="2135" dirty="0">
                <a:latin typeface="黑体" panose="02010609060101010101" charset="-122"/>
                <a:ea typeface="黑体" panose="02010609060101010101" charset="-122"/>
                <a:sym typeface="+mn-ea"/>
              </a:rPr>
              <a:t>新疆行省建立</a:t>
            </a:r>
            <a:endParaRPr lang="zh-CN" altLang="en-US" sz="2135" dirty="0">
              <a:latin typeface="黑体" panose="02010609060101010101" charset="-122"/>
              <a:ea typeface="黑体" panose="02010609060101010101" charset="-122"/>
            </a:endParaRPr>
          </a:p>
        </p:txBody>
      </p:sp>
      <p:grpSp>
        <p:nvGrpSpPr>
          <p:cNvPr id="74" name="组合 73"/>
          <p:cNvGrpSpPr/>
          <p:nvPr/>
        </p:nvGrpSpPr>
        <p:grpSpPr>
          <a:xfrm>
            <a:off x="-25400" y="5115560"/>
            <a:ext cx="12036213" cy="833967"/>
            <a:chOff x="-30" y="6032"/>
            <a:chExt cx="14216" cy="985"/>
          </a:xfrm>
        </p:grpSpPr>
        <p:cxnSp>
          <p:nvCxnSpPr>
            <p:cNvPr id="12" name="直接箭头连接符 11"/>
            <p:cNvCxnSpPr/>
            <p:nvPr/>
          </p:nvCxnSpPr>
          <p:spPr>
            <a:xfrm flipV="1">
              <a:off x="102" y="6345"/>
              <a:ext cx="14084" cy="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61" y="6032"/>
              <a:ext cx="0" cy="2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106" y="6032"/>
              <a:ext cx="0" cy="2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831" y="6032"/>
              <a:ext cx="0" cy="2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459" y="6032"/>
              <a:ext cx="0" cy="2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0" y="6520"/>
              <a:ext cx="1349" cy="497"/>
            </a:xfrm>
            <a:prstGeom prst="rect">
              <a:avLst/>
            </a:prstGeom>
            <a:noFill/>
          </p:spPr>
          <p:txBody>
            <a:bodyPr wrap="square" rtlCol="0">
              <a:spAutoFit/>
            </a:bodyPr>
            <a:p>
              <a:pPr algn="ctr"/>
              <a:r>
                <a:rPr lang="zh-CN" sz="2135" dirty="0">
                  <a:latin typeface="黑体" panose="02010609060101010101" charset="-122"/>
                  <a:ea typeface="黑体" panose="02010609060101010101" charset="-122"/>
                  <a:cs typeface="黑体" panose="02010609060101010101" charset="-122"/>
                </a:rPr>
                <a:t>西汉</a:t>
              </a:r>
              <a:endParaRPr lang="zh-CN" sz="2135" dirty="0">
                <a:latin typeface="黑体" panose="02010609060101010101" charset="-122"/>
                <a:ea typeface="黑体" panose="02010609060101010101" charset="-122"/>
                <a:cs typeface="黑体" panose="02010609060101010101" charset="-122"/>
              </a:endParaRPr>
            </a:p>
          </p:txBody>
        </p:sp>
        <p:cxnSp>
          <p:nvCxnSpPr>
            <p:cNvPr id="48" name="直接连接符 47"/>
            <p:cNvCxnSpPr/>
            <p:nvPr/>
          </p:nvCxnSpPr>
          <p:spPr>
            <a:xfrm>
              <a:off x="11972" y="6074"/>
              <a:ext cx="0" cy="2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1416" y="6520"/>
              <a:ext cx="1320" cy="497"/>
            </a:xfrm>
            <a:prstGeom prst="rect">
              <a:avLst/>
            </a:prstGeom>
            <a:noFill/>
          </p:spPr>
          <p:txBody>
            <a:bodyPr wrap="square" rtlCol="0">
              <a:spAutoFit/>
            </a:bodyPr>
            <a:p>
              <a:pPr algn="ctr"/>
              <a:r>
                <a:rPr lang="zh-CN" sz="2135" dirty="0">
                  <a:latin typeface="黑体" panose="02010609060101010101" charset="-122"/>
                  <a:ea typeface="黑体" panose="02010609060101010101" charset="-122"/>
                  <a:cs typeface="黑体" panose="02010609060101010101" charset="-122"/>
                </a:rPr>
                <a:t>唐朝</a:t>
              </a:r>
              <a:endParaRPr lang="zh-CN" sz="2135" dirty="0">
                <a:latin typeface="黑体" panose="02010609060101010101" charset="-122"/>
                <a:ea typeface="黑体" panose="02010609060101010101" charset="-122"/>
                <a:cs typeface="黑体" panose="02010609060101010101" charset="-122"/>
              </a:endParaRPr>
            </a:p>
          </p:txBody>
        </p:sp>
        <p:sp>
          <p:nvSpPr>
            <p:cNvPr id="52" name="文本框 51"/>
            <p:cNvSpPr txBox="1"/>
            <p:nvPr/>
          </p:nvSpPr>
          <p:spPr>
            <a:xfrm>
              <a:off x="3269" y="6520"/>
              <a:ext cx="1314" cy="497"/>
            </a:xfrm>
            <a:prstGeom prst="rect">
              <a:avLst/>
            </a:prstGeom>
            <a:noFill/>
          </p:spPr>
          <p:txBody>
            <a:bodyPr wrap="square" rtlCol="0">
              <a:spAutoFit/>
            </a:bodyPr>
            <a:p>
              <a:pPr algn="ctr"/>
              <a:r>
                <a:rPr lang="zh-CN" sz="2135" dirty="0">
                  <a:latin typeface="黑体" panose="02010609060101010101" charset="-122"/>
                  <a:ea typeface="黑体" panose="02010609060101010101" charset="-122"/>
                  <a:cs typeface="黑体" panose="02010609060101010101" charset="-122"/>
                </a:rPr>
                <a:t>元朝</a:t>
              </a:r>
              <a:endParaRPr lang="zh-CN" sz="2135" dirty="0">
                <a:latin typeface="黑体" panose="02010609060101010101" charset="-122"/>
                <a:ea typeface="黑体" panose="02010609060101010101" charset="-122"/>
                <a:cs typeface="黑体" panose="02010609060101010101" charset="-122"/>
              </a:endParaRPr>
            </a:p>
          </p:txBody>
        </p:sp>
        <p:sp>
          <p:nvSpPr>
            <p:cNvPr id="53" name="文本框 52"/>
            <p:cNvSpPr txBox="1"/>
            <p:nvPr/>
          </p:nvSpPr>
          <p:spPr>
            <a:xfrm>
              <a:off x="4913" y="6520"/>
              <a:ext cx="1229" cy="497"/>
            </a:xfrm>
            <a:prstGeom prst="rect">
              <a:avLst/>
            </a:prstGeom>
            <a:noFill/>
          </p:spPr>
          <p:txBody>
            <a:bodyPr wrap="square" rtlCol="0">
              <a:spAutoFit/>
            </a:bodyPr>
            <a:p>
              <a:pPr algn="ctr"/>
              <a:r>
                <a:rPr lang="zh-CN" sz="2135" dirty="0">
                  <a:latin typeface="黑体" panose="02010609060101010101" charset="-122"/>
                  <a:ea typeface="黑体" panose="02010609060101010101" charset="-122"/>
                  <a:cs typeface="黑体" panose="02010609060101010101" charset="-122"/>
                </a:rPr>
                <a:t>康熙</a:t>
              </a:r>
              <a:endParaRPr lang="zh-CN" sz="2135" dirty="0">
                <a:latin typeface="黑体" panose="02010609060101010101" charset="-122"/>
                <a:ea typeface="黑体" panose="02010609060101010101" charset="-122"/>
                <a:cs typeface="黑体" panose="02010609060101010101" charset="-122"/>
              </a:endParaRPr>
            </a:p>
          </p:txBody>
        </p:sp>
        <p:sp>
          <p:nvSpPr>
            <p:cNvPr id="97" name="文本框 96"/>
            <p:cNvSpPr txBox="1"/>
            <p:nvPr/>
          </p:nvSpPr>
          <p:spPr>
            <a:xfrm>
              <a:off x="7463" y="6520"/>
              <a:ext cx="1209" cy="497"/>
            </a:xfrm>
            <a:prstGeom prst="rect">
              <a:avLst/>
            </a:prstGeom>
            <a:noFill/>
          </p:spPr>
          <p:txBody>
            <a:bodyPr wrap="square" rtlCol="0">
              <a:spAutoFit/>
            </a:bodyPr>
            <a:p>
              <a:pPr algn="ctr"/>
              <a:r>
                <a:rPr lang="zh-CN" sz="2135" dirty="0">
                  <a:latin typeface="黑体" panose="02010609060101010101" charset="-122"/>
                  <a:ea typeface="黑体" panose="02010609060101010101" charset="-122"/>
                  <a:cs typeface="黑体" panose="02010609060101010101" charset="-122"/>
                </a:rPr>
                <a:t>乾隆</a:t>
              </a:r>
              <a:endParaRPr lang="zh-CN" sz="2135" dirty="0">
                <a:latin typeface="黑体" panose="02010609060101010101" charset="-122"/>
                <a:ea typeface="黑体" panose="02010609060101010101" charset="-122"/>
                <a:cs typeface="黑体" panose="02010609060101010101" charset="-122"/>
              </a:endParaRPr>
            </a:p>
          </p:txBody>
        </p:sp>
        <p:sp>
          <p:nvSpPr>
            <p:cNvPr id="101" name="文本框 100"/>
            <p:cNvSpPr txBox="1"/>
            <p:nvPr/>
          </p:nvSpPr>
          <p:spPr>
            <a:xfrm>
              <a:off x="9325" y="6520"/>
              <a:ext cx="2264" cy="497"/>
            </a:xfrm>
            <a:prstGeom prst="rect">
              <a:avLst/>
            </a:prstGeom>
            <a:noFill/>
          </p:spPr>
          <p:txBody>
            <a:bodyPr wrap="square" rtlCol="0">
              <a:spAutoFit/>
            </a:bodyPr>
            <a:p>
              <a:pPr algn="ctr"/>
              <a:r>
                <a:rPr lang="en-US" sz="2135" dirty="0">
                  <a:latin typeface="黑体" panose="02010609060101010101" charset="-122"/>
                  <a:ea typeface="黑体" panose="02010609060101010101" charset="-122"/>
                  <a:cs typeface="黑体" panose="02010609060101010101" charset="-122"/>
                </a:rPr>
                <a:t>1876—1878</a:t>
              </a:r>
              <a:endParaRPr lang="en-US" sz="2135" dirty="0">
                <a:latin typeface="黑体" panose="02010609060101010101" charset="-122"/>
                <a:ea typeface="黑体" panose="02010609060101010101" charset="-122"/>
                <a:cs typeface="黑体" panose="02010609060101010101" charset="-122"/>
              </a:endParaRPr>
            </a:p>
          </p:txBody>
        </p:sp>
        <p:cxnSp>
          <p:nvCxnSpPr>
            <p:cNvPr id="54" name="直接连接符 53"/>
            <p:cNvCxnSpPr/>
            <p:nvPr/>
          </p:nvCxnSpPr>
          <p:spPr>
            <a:xfrm>
              <a:off x="7864" y="6034"/>
              <a:ext cx="0" cy="2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0365" y="6069"/>
              <a:ext cx="0" cy="2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3052" y="6520"/>
              <a:ext cx="858" cy="497"/>
            </a:xfrm>
            <a:prstGeom prst="rect">
              <a:avLst/>
            </a:prstGeom>
            <a:noFill/>
          </p:spPr>
          <p:txBody>
            <a:bodyPr wrap="none" rtlCol="0">
              <a:spAutoFit/>
            </a:bodyPr>
            <a:p>
              <a:pPr algn="l"/>
              <a:r>
                <a:rPr lang="en-US" sz="2135" dirty="0">
                  <a:latin typeface="黑体" panose="02010609060101010101" charset="-122"/>
                  <a:ea typeface="黑体" panose="02010609060101010101" charset="-122"/>
                  <a:cs typeface="黑体" panose="02010609060101010101" charset="-122"/>
                  <a:sym typeface="+mn-ea"/>
                </a:rPr>
                <a:t>1955</a:t>
              </a:r>
              <a:endParaRPr lang="en-US" altLang="en-US" sz="2135" dirty="0">
                <a:latin typeface="黑体" panose="02010609060101010101" charset="-122"/>
                <a:ea typeface="黑体" panose="02010609060101010101" charset="-122"/>
                <a:cs typeface="黑体" panose="02010609060101010101" charset="-122"/>
              </a:endParaRPr>
            </a:p>
          </p:txBody>
        </p:sp>
        <p:sp>
          <p:nvSpPr>
            <p:cNvPr id="66" name="文本框 65"/>
            <p:cNvSpPr txBox="1"/>
            <p:nvPr/>
          </p:nvSpPr>
          <p:spPr>
            <a:xfrm>
              <a:off x="11691" y="6520"/>
              <a:ext cx="858" cy="497"/>
            </a:xfrm>
            <a:prstGeom prst="rect">
              <a:avLst/>
            </a:prstGeom>
            <a:noFill/>
          </p:spPr>
          <p:txBody>
            <a:bodyPr wrap="none" rtlCol="0">
              <a:spAutoFit/>
            </a:bodyPr>
            <a:p>
              <a:pPr algn="ctr"/>
              <a:r>
                <a:rPr lang="en-US" sz="2135" dirty="0">
                  <a:latin typeface="黑体" panose="02010609060101010101" charset="-122"/>
                  <a:ea typeface="黑体" panose="02010609060101010101" charset="-122"/>
                  <a:cs typeface="黑体" panose="02010609060101010101" charset="-122"/>
                  <a:sym typeface="+mn-ea"/>
                </a:rPr>
                <a:t>1884</a:t>
              </a:r>
              <a:endParaRPr lang="en-US" altLang="en-US" sz="2135" dirty="0">
                <a:latin typeface="黑体" panose="02010609060101010101" charset="-122"/>
                <a:ea typeface="黑体" panose="02010609060101010101" charset="-122"/>
                <a:cs typeface="黑体" panose="02010609060101010101" charset="-122"/>
              </a:endParaRPr>
            </a:p>
          </p:txBody>
        </p:sp>
        <p:cxnSp>
          <p:nvCxnSpPr>
            <p:cNvPr id="68" name="直接连接符 67"/>
            <p:cNvCxnSpPr/>
            <p:nvPr/>
          </p:nvCxnSpPr>
          <p:spPr>
            <a:xfrm>
              <a:off x="13516" y="6070"/>
              <a:ext cx="0" cy="2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文本框 68"/>
          <p:cNvSpPr txBox="1"/>
          <p:nvPr/>
        </p:nvSpPr>
        <p:spPr>
          <a:xfrm>
            <a:off x="10796693" y="4040293"/>
            <a:ext cx="1174327" cy="1078230"/>
          </a:xfrm>
          <a:prstGeom prst="rect">
            <a:avLst/>
          </a:prstGeom>
          <a:noFill/>
          <a:ln w="15875">
            <a:solidFill>
              <a:srgbClr val="C00000"/>
            </a:solidFill>
          </a:ln>
        </p:spPr>
        <p:txBody>
          <a:bodyPr wrap="square" rtlCol="0">
            <a:spAutoFit/>
          </a:bodyPr>
          <a:p>
            <a:pPr algn="ctr"/>
            <a:r>
              <a:rPr lang="zh-CN" altLang="en-US" sz="2135" dirty="0">
                <a:latin typeface="黑体" panose="02010609060101010101" charset="-122"/>
                <a:ea typeface="黑体" panose="02010609060101010101" charset="-122"/>
              </a:rPr>
              <a:t>新疆维吾尔自治区</a:t>
            </a:r>
            <a:endParaRPr lang="zh-CN" altLang="en-US" sz="2135" dirty="0">
              <a:latin typeface="黑体" panose="02010609060101010101" charset="-122"/>
              <a:ea typeface="黑体" panose="02010609060101010101" charset="-122"/>
            </a:endParaRPr>
          </a:p>
        </p:txBody>
      </p:sp>
      <p:sp>
        <p:nvSpPr>
          <p:cNvPr id="71" name="文本框 70"/>
          <p:cNvSpPr txBox="1"/>
          <p:nvPr/>
        </p:nvSpPr>
        <p:spPr>
          <a:xfrm>
            <a:off x="9560560" y="2765213"/>
            <a:ext cx="1402927" cy="420370"/>
          </a:xfrm>
          <a:prstGeom prst="rect">
            <a:avLst/>
          </a:prstGeom>
          <a:noFill/>
        </p:spPr>
        <p:txBody>
          <a:bodyPr wrap="square" rtlCol="0">
            <a:spAutoFit/>
          </a:bodyPr>
          <a:p>
            <a:pPr algn="ctr"/>
            <a:r>
              <a:rPr lang="en-US" sz="2135" dirty="0">
                <a:latin typeface="黑体" panose="02010609060101010101" charset="-122"/>
                <a:ea typeface="黑体" panose="02010609060101010101" charset="-122"/>
                <a:cs typeface="黑体" panose="02010609060101010101" charset="-122"/>
              </a:rPr>
              <a:t>1951</a:t>
            </a:r>
            <a:endParaRPr lang="zh-CN" altLang="en-US" sz="2135" dirty="0">
              <a:latin typeface="黑体" panose="02010609060101010101" charset="-122"/>
              <a:ea typeface="黑体" panose="02010609060101010101" charset="-122"/>
              <a:cs typeface="黑体" panose="02010609060101010101" charset="-122"/>
            </a:endParaRPr>
          </a:p>
        </p:txBody>
      </p:sp>
      <p:cxnSp>
        <p:nvCxnSpPr>
          <p:cNvPr id="72" name="直接连接符 71"/>
          <p:cNvCxnSpPr/>
          <p:nvPr/>
        </p:nvCxnSpPr>
        <p:spPr>
          <a:xfrm>
            <a:off x="10204873" y="2383367"/>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9646920" y="1595967"/>
            <a:ext cx="1116753" cy="749300"/>
          </a:xfrm>
          <a:prstGeom prst="rect">
            <a:avLst/>
          </a:prstGeom>
          <a:noFill/>
          <a:ln w="15875">
            <a:solidFill>
              <a:srgbClr val="C00000"/>
            </a:solidFill>
          </a:ln>
        </p:spPr>
        <p:txBody>
          <a:bodyPr wrap="square" rtlCol="0">
            <a:spAutoFit/>
          </a:bodyPr>
          <a:p>
            <a:pPr algn="ctr"/>
            <a:r>
              <a:rPr lang="zh-CN" altLang="en-US" sz="2135" dirty="0">
                <a:latin typeface="黑体" panose="02010609060101010101" charset="-122"/>
                <a:ea typeface="黑体" panose="02010609060101010101" charset="-122"/>
                <a:sym typeface="+mn-ea"/>
              </a:rPr>
              <a:t>西藏和平解放</a:t>
            </a:r>
            <a:endParaRPr lang="zh-CN" altLang="en-US" sz="2135" dirty="0">
              <a:latin typeface="黑体" panose="02010609060101010101" charset="-122"/>
              <a:ea typeface="黑体" panose="02010609060101010101" charset="-122"/>
            </a:endParaRPr>
          </a:p>
        </p:txBody>
      </p:sp>
      <p:sp>
        <p:nvSpPr>
          <p:cNvPr id="2" name="文本框 1"/>
          <p:cNvSpPr txBox="1"/>
          <p:nvPr/>
        </p:nvSpPr>
        <p:spPr>
          <a:xfrm>
            <a:off x="3243580" y="252730"/>
            <a:ext cx="6403975" cy="583565"/>
          </a:xfrm>
          <a:prstGeom prst="rect">
            <a:avLst/>
          </a:prstGeom>
          <a:noFill/>
        </p:spPr>
        <p:txBody>
          <a:bodyPr wrap="square" rtlCol="0" anchor="t">
            <a:spAutoFit/>
          </a:bodyPr>
          <a:p>
            <a:pPr algn="l" defTabSz="914400">
              <a:defRPr/>
            </a:pPr>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历代中央政府对西藏、新疆的管辖</a:t>
            </a:r>
            <a:endPar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8" name="Freeform 528"/>
          <p:cNvSpPr>
            <a:spLocks noEditPoints="1"/>
          </p:cNvSpPr>
          <p:nvPr>
            <p:custDataLst>
              <p:tags r:id="rId1"/>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childTnLst>
                          </p:cTn>
                        </p:par>
                        <p:par>
                          <p:cTn id="83" fill="hold">
                            <p:stCondLst>
                              <p:cond delay="0"/>
                            </p:stCondLst>
                            <p:childTnLst>
                              <p:par>
                                <p:cTn id="84" presetID="16" presetClass="entr" presetSubtype="21"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arn(inVertical)">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42" grpId="0" bldLvl="0" animBg="1"/>
      <p:bldP spid="43" grpId="0" bldLvl="0" animBg="1"/>
      <p:bldP spid="45" grpId="0" bldLvl="0" animBg="1"/>
      <p:bldP spid="44" grpId="0" bldLvl="0" animBg="1"/>
      <p:bldP spid="46" grpId="0" bldLvl="0" animBg="1"/>
      <p:bldP spid="47" grpId="0" bldLvl="0" animBg="1"/>
      <p:bldP spid="62" grpId="0" bldLvl="0" animBg="1"/>
      <p:bldP spid="56" grpId="0" bldLvl="0" animBg="1"/>
      <p:bldP spid="57" grpId="0" bldLvl="0" animBg="1"/>
      <p:bldP spid="59" grpId="0" bldLvl="0" animBg="1"/>
      <p:bldP spid="60" grpId="0" bldLvl="0" animBg="1"/>
      <p:bldP spid="107" grpId="0" bldLvl="0" animBg="1"/>
      <p:bldP spid="61" grpId="0" bldLvl="0" animBg="1"/>
      <p:bldP spid="63" grpId="0" bldLvl="0" animBg="1"/>
      <p:bldP spid="67" grpId="0" bldLvl="0" animBg="1"/>
      <p:bldP spid="69" grpId="0" bldLvl="0" animBg="1"/>
      <p:bldP spid="73"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箭头连接符 30"/>
          <p:cNvCxnSpPr/>
          <p:nvPr/>
        </p:nvCxnSpPr>
        <p:spPr>
          <a:xfrm>
            <a:off x="599865" y="4270602"/>
            <a:ext cx="11950700" cy="25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280583" y="3997301"/>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14837" y="3997301"/>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336877" y="3997301"/>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7757583" y="3997301"/>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536364" y="4411497"/>
            <a:ext cx="1548553" cy="440690"/>
          </a:xfrm>
          <a:prstGeom prst="rect">
            <a:avLst/>
          </a:prstGeom>
          <a:noFill/>
        </p:spPr>
        <p:txBody>
          <a:bodyPr wrap="square" lIns="121917" tIns="60958" rIns="121917" bIns="60958" rtlCol="0">
            <a:spAutoFit/>
          </a:bodyPr>
          <a:lstStyle/>
          <a:p>
            <a:pPr algn="ctr"/>
            <a:r>
              <a:rPr lang="zh-CN" altLang="en-US" sz="2100" b="1">
                <a:latin typeface="黑体" panose="02010609060101010101" charset="-122"/>
                <a:ea typeface="黑体" panose="02010609060101010101" charset="-122"/>
                <a:cs typeface="黑体" panose="02010609060101010101" charset="-122"/>
              </a:rPr>
              <a:t>三国</a:t>
            </a:r>
            <a:r>
              <a:rPr lang="en-US" altLang="zh-CN" sz="2100" b="1">
                <a:latin typeface="黑体" panose="02010609060101010101" charset="-122"/>
                <a:ea typeface="黑体" panose="02010609060101010101" charset="-122"/>
                <a:cs typeface="黑体" panose="02010609060101010101" charset="-122"/>
              </a:rPr>
              <a:t>-</a:t>
            </a:r>
            <a:r>
              <a:rPr lang="zh-CN" altLang="en-US" sz="2100" b="1">
                <a:latin typeface="黑体" panose="02010609060101010101" charset="-122"/>
                <a:ea typeface="黑体" panose="02010609060101010101" charset="-122"/>
                <a:cs typeface="黑体" panose="02010609060101010101" charset="-122"/>
              </a:rPr>
              <a:t>吴国</a:t>
            </a:r>
            <a:endParaRPr b="1"/>
          </a:p>
        </p:txBody>
      </p:sp>
      <p:cxnSp>
        <p:nvCxnSpPr>
          <p:cNvPr id="90" name="直接连接符 89"/>
          <p:cNvCxnSpPr/>
          <p:nvPr/>
        </p:nvCxnSpPr>
        <p:spPr>
          <a:xfrm flipH="1">
            <a:off x="5104130" y="4273149"/>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2130637" y="4411497"/>
            <a:ext cx="1117600" cy="440690"/>
          </a:xfrm>
          <a:prstGeom prst="rect">
            <a:avLst/>
          </a:prstGeom>
          <a:noFill/>
        </p:spPr>
        <p:txBody>
          <a:bodyPr wrap="square" lIns="121917" tIns="60958" rIns="121917" bIns="60958" rtlCol="0">
            <a:spAutoFit/>
          </a:bodyPr>
          <a:lstStyle/>
          <a:p>
            <a:pPr algn="ctr"/>
            <a:r>
              <a:rPr lang="zh-CN" altLang="en-US" sz="2100" b="1">
                <a:latin typeface="黑体" panose="02010609060101010101" charset="-122"/>
                <a:ea typeface="黑体" panose="02010609060101010101" charset="-122"/>
                <a:cs typeface="黑体" panose="02010609060101010101" charset="-122"/>
              </a:rPr>
              <a:t>元朝</a:t>
            </a:r>
            <a:endParaRPr lang="zh-CN" altLang="en-US" sz="2100" b="1">
              <a:latin typeface="黑体" panose="02010609060101010101" charset="-122"/>
              <a:ea typeface="黑体" panose="02010609060101010101" charset="-122"/>
              <a:cs typeface="黑体" panose="02010609060101010101" charset="-122"/>
            </a:endParaRPr>
          </a:p>
        </p:txBody>
      </p:sp>
      <p:sp>
        <p:nvSpPr>
          <p:cNvPr id="94" name="文本框 93"/>
          <p:cNvSpPr txBox="1"/>
          <p:nvPr/>
        </p:nvSpPr>
        <p:spPr>
          <a:xfrm>
            <a:off x="4496224" y="3819909"/>
            <a:ext cx="1215813" cy="440690"/>
          </a:xfrm>
          <a:prstGeom prst="rect">
            <a:avLst/>
          </a:prstGeom>
          <a:noFill/>
        </p:spPr>
        <p:txBody>
          <a:bodyPr wrap="square" lIns="121917" tIns="60958" rIns="121917" bIns="60958" rtlCol="0">
            <a:spAutoFit/>
          </a:bodyPr>
          <a:lstStyle/>
          <a:p>
            <a:pPr algn="ctr"/>
            <a:r>
              <a:rPr lang="en-US" altLang="zh-CN" sz="2100" b="1">
                <a:latin typeface="黑体" panose="02010609060101010101" charset="-122"/>
                <a:ea typeface="黑体" panose="02010609060101010101" charset="-122"/>
                <a:cs typeface="黑体" panose="02010609060101010101" charset="-122"/>
              </a:rPr>
              <a:t>1662</a:t>
            </a:r>
            <a:r>
              <a:rPr lang="zh-CN" altLang="en-US" sz="2100" b="1">
                <a:latin typeface="黑体" panose="02010609060101010101" charset="-122"/>
                <a:ea typeface="黑体" panose="02010609060101010101" charset="-122"/>
                <a:cs typeface="黑体" panose="02010609060101010101" charset="-122"/>
              </a:rPr>
              <a:t>年</a:t>
            </a:r>
            <a:endParaRPr b="1"/>
          </a:p>
        </p:txBody>
      </p:sp>
      <p:sp>
        <p:nvSpPr>
          <p:cNvPr id="95" name="文本框 94"/>
          <p:cNvSpPr txBox="1"/>
          <p:nvPr/>
        </p:nvSpPr>
        <p:spPr>
          <a:xfrm>
            <a:off x="5972810" y="4411497"/>
            <a:ext cx="1112520" cy="440690"/>
          </a:xfrm>
          <a:prstGeom prst="rect">
            <a:avLst/>
          </a:prstGeom>
          <a:noFill/>
        </p:spPr>
        <p:txBody>
          <a:bodyPr wrap="square" lIns="121917" tIns="60958" rIns="121917" bIns="60958" rtlCol="0">
            <a:spAutoFit/>
          </a:bodyPr>
          <a:lstStyle/>
          <a:p>
            <a:pPr algn="ctr"/>
            <a:r>
              <a:rPr lang="en-US" altLang="zh-CN" sz="2100" b="1">
                <a:latin typeface="黑体" panose="02010609060101010101" charset="-122"/>
                <a:ea typeface="黑体" panose="02010609060101010101" charset="-122"/>
                <a:cs typeface="黑体" panose="02010609060101010101" charset="-122"/>
              </a:rPr>
              <a:t>1684</a:t>
            </a:r>
            <a:r>
              <a:rPr lang="zh-CN" altLang="en-US" sz="2100" b="1">
                <a:latin typeface="黑体" panose="02010609060101010101" charset="-122"/>
                <a:ea typeface="黑体" panose="02010609060101010101" charset="-122"/>
                <a:cs typeface="黑体" panose="02010609060101010101" charset="-122"/>
              </a:rPr>
              <a:t>年</a:t>
            </a:r>
            <a:endParaRPr b="1"/>
          </a:p>
        </p:txBody>
      </p:sp>
      <p:sp>
        <p:nvSpPr>
          <p:cNvPr id="96" name="文本框 95"/>
          <p:cNvSpPr txBox="1"/>
          <p:nvPr/>
        </p:nvSpPr>
        <p:spPr>
          <a:xfrm>
            <a:off x="7141212" y="4411497"/>
            <a:ext cx="1233593" cy="440690"/>
          </a:xfrm>
          <a:prstGeom prst="rect">
            <a:avLst/>
          </a:prstGeom>
          <a:noFill/>
        </p:spPr>
        <p:txBody>
          <a:bodyPr wrap="square" lIns="121917" tIns="60958" rIns="121917" bIns="60958" rtlCol="0">
            <a:spAutoFit/>
          </a:bodyPr>
          <a:lstStyle/>
          <a:p>
            <a:pPr algn="ctr"/>
            <a:r>
              <a:rPr lang="en-US" altLang="zh-CN" sz="2100" b="1">
                <a:latin typeface="黑体" panose="02010609060101010101" charset="-122"/>
                <a:ea typeface="黑体" panose="02010609060101010101" charset="-122"/>
                <a:cs typeface="黑体" panose="02010609060101010101" charset="-122"/>
              </a:rPr>
              <a:t>1885</a:t>
            </a:r>
            <a:r>
              <a:rPr lang="zh-CN" altLang="en-US" sz="2100" b="1">
                <a:latin typeface="黑体" panose="02010609060101010101" charset="-122"/>
                <a:ea typeface="黑体" panose="02010609060101010101" charset="-122"/>
                <a:cs typeface="黑体" panose="02010609060101010101" charset="-122"/>
              </a:rPr>
              <a:t>年</a:t>
            </a:r>
            <a:endParaRPr b="1"/>
          </a:p>
        </p:txBody>
      </p:sp>
      <p:sp>
        <p:nvSpPr>
          <p:cNvPr id="103" name="文本框 102"/>
          <p:cNvSpPr txBox="1"/>
          <p:nvPr/>
        </p:nvSpPr>
        <p:spPr>
          <a:xfrm>
            <a:off x="648970" y="2887969"/>
            <a:ext cx="1263227" cy="1080770"/>
          </a:xfrm>
          <a:prstGeom prst="rect">
            <a:avLst/>
          </a:prstGeom>
          <a:noFill/>
          <a:ln w="15875">
            <a:solidFill>
              <a:srgbClr val="0070C0"/>
            </a:solidFill>
          </a:ln>
        </p:spPr>
        <p:txBody>
          <a:bodyPr wrap="square" lIns="121917" tIns="60958" rIns="121917" bIns="60958" rtlCol="0">
            <a:spAutoFit/>
          </a:bodyPr>
          <a:lstStyle/>
          <a:p>
            <a:pPr algn="ctr"/>
            <a:r>
              <a:rPr lang="zh-CN" altLang="en-US" sz="2100" b="1">
                <a:latin typeface="黑体" panose="02010609060101010101" charset="-122"/>
                <a:ea typeface="黑体" panose="02010609060101010101" charset="-122"/>
              </a:rPr>
              <a:t>孙权派卫温到达夷州</a:t>
            </a:r>
            <a:endParaRPr lang="zh-CN" altLang="en-US" sz="2100" b="1">
              <a:latin typeface="黑体" panose="02010609060101010101" charset="-122"/>
              <a:ea typeface="黑体" panose="02010609060101010101" charset="-122"/>
            </a:endParaRPr>
          </a:p>
        </p:txBody>
      </p:sp>
      <p:sp>
        <p:nvSpPr>
          <p:cNvPr id="104" name="文本框 103"/>
          <p:cNvSpPr txBox="1"/>
          <p:nvPr/>
        </p:nvSpPr>
        <p:spPr>
          <a:xfrm>
            <a:off x="2106083" y="3217289"/>
            <a:ext cx="1166707" cy="760730"/>
          </a:xfrm>
          <a:prstGeom prst="rect">
            <a:avLst/>
          </a:prstGeom>
          <a:noFill/>
          <a:ln w="15875">
            <a:solidFill>
              <a:srgbClr val="0070C0"/>
            </a:solidFill>
          </a:ln>
        </p:spPr>
        <p:txBody>
          <a:bodyPr wrap="square" lIns="121917" tIns="60958" rIns="121917" bIns="60958" rtlCol="0">
            <a:spAutoFit/>
          </a:bodyPr>
          <a:lstStyle/>
          <a:p>
            <a:pPr algn="ctr"/>
            <a:r>
              <a:rPr lang="zh-CN" altLang="en-US" sz="2100" b="1">
                <a:latin typeface="黑体" panose="02010609060101010101" charset="-122"/>
                <a:ea typeface="黑体" panose="02010609060101010101" charset="-122"/>
              </a:rPr>
              <a:t>澎湖巡检司</a:t>
            </a:r>
            <a:endParaRPr lang="zh-CN" altLang="en-US" sz="2100" b="1">
              <a:latin typeface="黑体" panose="02010609060101010101" charset="-122"/>
              <a:ea typeface="黑体" panose="02010609060101010101" charset="-122"/>
            </a:endParaRPr>
          </a:p>
        </p:txBody>
      </p:sp>
      <p:sp>
        <p:nvSpPr>
          <p:cNvPr id="105" name="文本框 104"/>
          <p:cNvSpPr txBox="1"/>
          <p:nvPr/>
        </p:nvSpPr>
        <p:spPr>
          <a:xfrm>
            <a:off x="4475906" y="4513349"/>
            <a:ext cx="1335193" cy="760730"/>
          </a:xfrm>
          <a:prstGeom prst="rect">
            <a:avLst/>
          </a:prstGeom>
          <a:noFill/>
          <a:ln w="15875">
            <a:noFill/>
          </a:ln>
        </p:spPr>
        <p:txBody>
          <a:bodyPr wrap="square" lIns="121917" tIns="60958" rIns="121917" bIns="60958" rtlCol="0">
            <a:spAutoFit/>
          </a:bodyPr>
          <a:lstStyle/>
          <a:p>
            <a:pPr algn="ctr"/>
            <a:r>
              <a:rPr lang="zh-CN" altLang="en-US" sz="2100" b="1">
                <a:solidFill>
                  <a:srgbClr val="0E00BF"/>
                </a:solidFill>
                <a:latin typeface="黑体" panose="02010609060101010101" charset="-122"/>
                <a:ea typeface="黑体" panose="02010609060101010101" charset="-122"/>
              </a:rPr>
              <a:t>郑成功收复台湾</a:t>
            </a:r>
            <a:endParaRPr lang="zh-CN" altLang="en-US" sz="2100" b="1">
              <a:solidFill>
                <a:srgbClr val="0E00BF"/>
              </a:solidFill>
              <a:latin typeface="黑体" panose="02010609060101010101" charset="-122"/>
              <a:ea typeface="黑体" panose="02010609060101010101" charset="-122"/>
            </a:endParaRPr>
          </a:p>
        </p:txBody>
      </p:sp>
      <p:sp>
        <p:nvSpPr>
          <p:cNvPr id="106" name="文本框 105"/>
          <p:cNvSpPr txBox="1"/>
          <p:nvPr/>
        </p:nvSpPr>
        <p:spPr>
          <a:xfrm>
            <a:off x="5758603" y="2887969"/>
            <a:ext cx="1380067" cy="1080770"/>
          </a:xfrm>
          <a:prstGeom prst="rect">
            <a:avLst/>
          </a:prstGeom>
          <a:noFill/>
          <a:ln w="15875">
            <a:solidFill>
              <a:srgbClr val="0070C0"/>
            </a:solidFill>
          </a:ln>
        </p:spPr>
        <p:txBody>
          <a:bodyPr wrap="square" lIns="121917" tIns="60958" rIns="121917" bIns="60958" rtlCol="0">
            <a:spAutoFit/>
          </a:bodyPr>
          <a:lstStyle/>
          <a:p>
            <a:pPr algn="ctr"/>
            <a:r>
              <a:rPr lang="zh-CN" altLang="en-US" sz="2100" b="1">
                <a:latin typeface="黑体" panose="02010609060101010101" charset="-122"/>
                <a:ea typeface="黑体" panose="02010609060101010101" charset="-122"/>
              </a:rPr>
              <a:t>设台湾府，隶属福建省</a:t>
            </a:r>
            <a:endParaRPr lang="zh-CN" altLang="en-US" sz="2100" b="1">
              <a:latin typeface="黑体" panose="02010609060101010101" charset="-122"/>
              <a:ea typeface="黑体" panose="02010609060101010101" charset="-122"/>
            </a:endParaRPr>
          </a:p>
        </p:txBody>
      </p:sp>
      <p:sp>
        <p:nvSpPr>
          <p:cNvPr id="9" name="文本框 8"/>
          <p:cNvSpPr txBox="1"/>
          <p:nvPr/>
        </p:nvSpPr>
        <p:spPr>
          <a:xfrm>
            <a:off x="7330863" y="3211348"/>
            <a:ext cx="851747" cy="760730"/>
          </a:xfrm>
          <a:prstGeom prst="rect">
            <a:avLst/>
          </a:prstGeom>
          <a:noFill/>
          <a:ln w="15875">
            <a:solidFill>
              <a:srgbClr val="0070C0"/>
            </a:solidFill>
          </a:ln>
        </p:spPr>
        <p:txBody>
          <a:bodyPr wrap="square" lIns="121917" tIns="60958" rIns="121917" bIns="60958" rtlCol="0">
            <a:spAutoFit/>
          </a:bodyPr>
          <a:lstStyle/>
          <a:p>
            <a:pPr algn="ctr"/>
            <a:r>
              <a:rPr lang="zh-CN" altLang="en-US" sz="2100" b="1">
                <a:latin typeface="黑体" panose="02010609060101010101" charset="-122"/>
                <a:ea typeface="黑体" panose="02010609060101010101" charset="-122"/>
                <a:sym typeface="+mn-ea"/>
              </a:rPr>
              <a:t>设台湾省</a:t>
            </a:r>
            <a:endParaRPr lang="zh-CN" altLang="en-US" sz="2100" b="1">
              <a:latin typeface="黑体" panose="02010609060101010101" charset="-122"/>
              <a:ea typeface="黑体" panose="02010609060101010101" charset="-122"/>
              <a:sym typeface="+mn-ea"/>
            </a:endParaRPr>
          </a:p>
        </p:txBody>
      </p:sp>
      <p:cxnSp>
        <p:nvCxnSpPr>
          <p:cNvPr id="11" name="直接连接符 10"/>
          <p:cNvCxnSpPr/>
          <p:nvPr/>
        </p:nvCxnSpPr>
        <p:spPr>
          <a:xfrm flipH="1">
            <a:off x="3789257" y="4273149"/>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176272" y="4513349"/>
            <a:ext cx="1226820" cy="760730"/>
          </a:xfrm>
          <a:prstGeom prst="rect">
            <a:avLst/>
          </a:prstGeom>
          <a:noFill/>
        </p:spPr>
        <p:txBody>
          <a:bodyPr wrap="square" lIns="121917" tIns="60958" rIns="121917" bIns="60958" rtlCol="0">
            <a:spAutoFit/>
          </a:bodyPr>
          <a:lstStyle/>
          <a:p>
            <a:pPr algn="ctr"/>
            <a:r>
              <a:rPr lang="zh-CN" altLang="en-US" sz="2100" b="1">
                <a:latin typeface="黑体" panose="02010609060101010101" charset="-122"/>
                <a:ea typeface="黑体" panose="02010609060101010101" charset="-122"/>
                <a:cs typeface="黑体" panose="02010609060101010101" charset="-122"/>
                <a:sym typeface="+mn-ea"/>
              </a:rPr>
              <a:t>荷兰侵占台湾</a:t>
            </a:r>
            <a:endParaRPr lang="zh-CN" altLang="en-US" sz="2100" b="1">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nvSpPr>
        <p:spPr>
          <a:xfrm>
            <a:off x="3448050" y="3812270"/>
            <a:ext cx="775970" cy="440690"/>
          </a:xfrm>
          <a:prstGeom prst="rect">
            <a:avLst/>
          </a:prstGeom>
          <a:noFill/>
        </p:spPr>
        <p:txBody>
          <a:bodyPr wrap="none" lIns="121917" tIns="60958" rIns="121917" bIns="60958" rtlCol="0">
            <a:spAutoFit/>
          </a:bodyPr>
          <a:lstStyle/>
          <a:p>
            <a:pPr algn="l"/>
            <a:r>
              <a:rPr lang="zh-CN" altLang="en-US" sz="2100" b="1">
                <a:latin typeface="黑体" panose="02010609060101010101" charset="-122"/>
                <a:ea typeface="黑体" panose="02010609060101010101" charset="-122"/>
                <a:cs typeface="黑体" panose="02010609060101010101" charset="-122"/>
                <a:sym typeface="+mn-ea"/>
              </a:rPr>
              <a:t>明末</a:t>
            </a:r>
            <a:endParaRPr lang="zh-CN" altLang="en-US" sz="2100" b="1">
              <a:latin typeface="黑体" panose="02010609060101010101" charset="-122"/>
              <a:ea typeface="黑体" panose="02010609060101010101" charset="-122"/>
              <a:cs typeface="黑体" panose="02010609060101010101" charset="-122"/>
              <a:sym typeface="+mn-ea"/>
            </a:endParaRPr>
          </a:p>
        </p:txBody>
      </p:sp>
      <p:cxnSp>
        <p:nvCxnSpPr>
          <p:cNvPr id="16" name="直接连接符 15"/>
          <p:cNvCxnSpPr/>
          <p:nvPr/>
        </p:nvCxnSpPr>
        <p:spPr>
          <a:xfrm flipH="1">
            <a:off x="8914977" y="4273149"/>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393642" y="3786807"/>
            <a:ext cx="1042670" cy="440690"/>
          </a:xfrm>
          <a:prstGeom prst="rect">
            <a:avLst/>
          </a:prstGeom>
          <a:noFill/>
        </p:spPr>
        <p:txBody>
          <a:bodyPr wrap="none" lIns="121917" tIns="60958" rIns="121917" bIns="60958" rtlCol="0">
            <a:spAutoFit/>
          </a:bodyPr>
          <a:lstStyle/>
          <a:p>
            <a:pPr algn="ctr"/>
            <a:r>
              <a:rPr lang="en-US" altLang="zh-CN" sz="2100" b="1">
                <a:latin typeface="黑体" panose="02010609060101010101" charset="-122"/>
                <a:ea typeface="黑体" panose="02010609060101010101" charset="-122"/>
                <a:cs typeface="黑体" panose="02010609060101010101" charset="-122"/>
                <a:sym typeface="+mn-ea"/>
              </a:rPr>
              <a:t>1895</a:t>
            </a:r>
            <a:r>
              <a:rPr lang="zh-CN" altLang="en-US" sz="2100" b="1">
                <a:latin typeface="黑体" panose="02010609060101010101" charset="-122"/>
                <a:ea typeface="黑体" panose="02010609060101010101" charset="-122"/>
                <a:cs typeface="黑体" panose="02010609060101010101" charset="-122"/>
                <a:sym typeface="+mn-ea"/>
              </a:rPr>
              <a:t>年</a:t>
            </a:r>
            <a:endParaRPr b="1"/>
          </a:p>
        </p:txBody>
      </p:sp>
      <p:sp>
        <p:nvSpPr>
          <p:cNvPr id="18" name="文本框 17"/>
          <p:cNvSpPr txBox="1"/>
          <p:nvPr/>
        </p:nvSpPr>
        <p:spPr>
          <a:xfrm>
            <a:off x="7891357" y="4589737"/>
            <a:ext cx="2106507" cy="760730"/>
          </a:xfrm>
          <a:prstGeom prst="rect">
            <a:avLst/>
          </a:prstGeom>
          <a:noFill/>
        </p:spPr>
        <p:txBody>
          <a:bodyPr wrap="square" lIns="121917" tIns="60958" rIns="121917" bIns="60958" rtlCol="0">
            <a:spAutoFit/>
          </a:bodyPr>
          <a:lstStyle/>
          <a:p>
            <a:pPr algn="ctr"/>
            <a:r>
              <a:rPr lang="zh-CN" altLang="en-US" sz="2100" b="1">
                <a:solidFill>
                  <a:srgbClr val="0E00BF"/>
                </a:solidFill>
                <a:latin typeface="黑体" panose="02010609060101010101" charset="-122"/>
                <a:ea typeface="黑体" panose="02010609060101010101" charset="-122"/>
                <a:cs typeface="黑体" panose="02010609060101010101" charset="-122"/>
                <a:sym typeface="+mn-ea"/>
              </a:rPr>
              <a:t>《马关条约》割台湾给日本</a:t>
            </a:r>
            <a:endParaRPr lang="zh-CN" altLang="en-US" sz="2100" b="1">
              <a:solidFill>
                <a:srgbClr val="0E00BF"/>
              </a:solidFill>
              <a:latin typeface="黑体" panose="02010609060101010101" charset="-122"/>
              <a:ea typeface="黑体" panose="02010609060101010101" charset="-122"/>
              <a:cs typeface="黑体" panose="02010609060101010101" charset="-122"/>
              <a:sym typeface="+mn-ea"/>
            </a:endParaRPr>
          </a:p>
        </p:txBody>
      </p:sp>
      <p:sp>
        <p:nvSpPr>
          <p:cNvPr id="21" name="文本框 20"/>
          <p:cNvSpPr txBox="1"/>
          <p:nvPr/>
        </p:nvSpPr>
        <p:spPr>
          <a:xfrm>
            <a:off x="9861550" y="4513349"/>
            <a:ext cx="1329267" cy="1080770"/>
          </a:xfrm>
          <a:prstGeom prst="rect">
            <a:avLst/>
          </a:prstGeom>
          <a:noFill/>
        </p:spPr>
        <p:txBody>
          <a:bodyPr wrap="square" lIns="121917" tIns="60958" rIns="121917" bIns="60958" rtlCol="0">
            <a:spAutoFit/>
          </a:bodyPr>
          <a:lstStyle/>
          <a:p>
            <a:pPr algn="ctr"/>
            <a:r>
              <a:rPr lang="zh-CN" altLang="en-US" sz="2100" b="1">
                <a:latin typeface="黑体" panose="02010609060101010101" charset="-122"/>
                <a:ea typeface="黑体" panose="02010609060101010101" charset="-122"/>
                <a:cs typeface="黑体" panose="02010609060101010101" charset="-122"/>
                <a:sym typeface="+mn-ea"/>
              </a:rPr>
              <a:t>抗日战争胜利，收复台湾</a:t>
            </a:r>
            <a:endParaRPr lang="zh-CN" altLang="en-US" sz="2100" b="1">
              <a:latin typeface="黑体" panose="02010609060101010101" charset="-122"/>
              <a:ea typeface="黑体" panose="02010609060101010101" charset="-122"/>
              <a:cs typeface="黑体" panose="02010609060101010101" charset="-122"/>
              <a:sym typeface="+mn-ea"/>
            </a:endParaRPr>
          </a:p>
        </p:txBody>
      </p:sp>
      <p:sp>
        <p:nvSpPr>
          <p:cNvPr id="22" name="文本框 21"/>
          <p:cNvSpPr txBox="1"/>
          <p:nvPr/>
        </p:nvSpPr>
        <p:spPr>
          <a:xfrm>
            <a:off x="10004848" y="3786807"/>
            <a:ext cx="1042670" cy="440690"/>
          </a:xfrm>
          <a:prstGeom prst="rect">
            <a:avLst/>
          </a:prstGeom>
          <a:noFill/>
        </p:spPr>
        <p:txBody>
          <a:bodyPr wrap="none" lIns="121917" tIns="60958" rIns="121917" bIns="60958" rtlCol="0">
            <a:spAutoFit/>
          </a:bodyPr>
          <a:lstStyle/>
          <a:p>
            <a:pPr algn="ctr"/>
            <a:r>
              <a:rPr lang="en-US" altLang="zh-CN" sz="2100" b="1">
                <a:latin typeface="黑体" panose="02010609060101010101" charset="-122"/>
                <a:ea typeface="黑体" panose="02010609060101010101" charset="-122"/>
                <a:cs typeface="黑体" panose="02010609060101010101" charset="-122"/>
                <a:sym typeface="+mn-ea"/>
              </a:rPr>
              <a:t>1945</a:t>
            </a:r>
            <a:r>
              <a:rPr lang="zh-CN" altLang="en-US" sz="2100" b="1">
                <a:latin typeface="黑体" panose="02010609060101010101" charset="-122"/>
                <a:ea typeface="黑体" panose="02010609060101010101" charset="-122"/>
                <a:cs typeface="黑体" panose="02010609060101010101" charset="-122"/>
                <a:sym typeface="+mn-ea"/>
              </a:rPr>
              <a:t>年</a:t>
            </a:r>
            <a:endParaRPr b="1"/>
          </a:p>
        </p:txBody>
      </p:sp>
      <p:cxnSp>
        <p:nvCxnSpPr>
          <p:cNvPr id="48" name="直接连接符 47"/>
          <p:cNvCxnSpPr/>
          <p:nvPr/>
        </p:nvCxnSpPr>
        <p:spPr>
          <a:xfrm flipH="1">
            <a:off x="10526183" y="4273149"/>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1821583" y="4302855"/>
            <a:ext cx="0" cy="24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3002069" y="5877309"/>
            <a:ext cx="1576070" cy="440690"/>
          </a:xfrm>
          <a:prstGeom prst="rect">
            <a:avLst/>
          </a:prstGeom>
          <a:solidFill>
            <a:srgbClr val="FFC000"/>
          </a:solidFill>
        </p:spPr>
        <p:txBody>
          <a:bodyPr wrap="none" lIns="121917" tIns="60958" rIns="121917" bIns="60958" rtlCol="0">
            <a:spAutoFit/>
          </a:bodyPr>
          <a:lstStyle/>
          <a:p>
            <a:pPr algn="ctr"/>
            <a:r>
              <a:rPr lang="zh-CN" altLang="en-US" sz="2100" b="1">
                <a:latin typeface="黑体" panose="02010609060101010101" charset="-122"/>
                <a:ea typeface="黑体" panose="02010609060101010101" charset="-122"/>
                <a:cs typeface="黑体" panose="02010609060101010101" charset="-122"/>
                <a:sym typeface="+mn-ea"/>
              </a:rPr>
              <a:t>第一次分离</a:t>
            </a:r>
            <a:endParaRPr lang="zh-CN" altLang="en-US" sz="2100" b="1">
              <a:latin typeface="黑体" panose="02010609060101010101" charset="-122"/>
              <a:ea typeface="黑体" panose="02010609060101010101" charset="-122"/>
              <a:cs typeface="黑体" panose="02010609060101010101" charset="-122"/>
              <a:sym typeface="+mn-ea"/>
            </a:endParaRPr>
          </a:p>
        </p:txBody>
      </p:sp>
      <p:sp>
        <p:nvSpPr>
          <p:cNvPr id="55" name="文本框 54"/>
          <p:cNvSpPr txBox="1"/>
          <p:nvPr/>
        </p:nvSpPr>
        <p:spPr>
          <a:xfrm>
            <a:off x="4850977" y="5877309"/>
            <a:ext cx="775970" cy="440690"/>
          </a:xfrm>
          <a:prstGeom prst="rect">
            <a:avLst/>
          </a:prstGeom>
          <a:solidFill>
            <a:srgbClr val="FFC000"/>
          </a:solidFill>
        </p:spPr>
        <p:txBody>
          <a:bodyPr wrap="none" lIns="121917" tIns="60958" rIns="121917" bIns="60958" rtlCol="0">
            <a:spAutoFit/>
          </a:bodyPr>
          <a:lstStyle/>
          <a:p>
            <a:pPr algn="l"/>
            <a:r>
              <a:rPr lang="zh-CN" altLang="en-US" sz="2100" b="1">
                <a:latin typeface="黑体" panose="02010609060101010101" charset="-122"/>
                <a:ea typeface="黑体" panose="02010609060101010101" charset="-122"/>
                <a:cs typeface="黑体" panose="02010609060101010101" charset="-122"/>
                <a:sym typeface="+mn-ea"/>
              </a:rPr>
              <a:t>回归</a:t>
            </a:r>
            <a:endParaRPr lang="zh-CN" altLang="en-US" sz="2100" b="1">
              <a:latin typeface="黑体" panose="02010609060101010101" charset="-122"/>
              <a:ea typeface="黑体" panose="02010609060101010101" charset="-122"/>
              <a:cs typeface="黑体" panose="02010609060101010101" charset="-122"/>
              <a:sym typeface="+mn-ea"/>
            </a:endParaRPr>
          </a:p>
        </p:txBody>
      </p:sp>
      <p:sp>
        <p:nvSpPr>
          <p:cNvPr id="56" name="文本框 55"/>
          <p:cNvSpPr txBox="1"/>
          <p:nvPr/>
        </p:nvSpPr>
        <p:spPr>
          <a:xfrm>
            <a:off x="8000577" y="5877309"/>
            <a:ext cx="1576070" cy="440690"/>
          </a:xfrm>
          <a:prstGeom prst="rect">
            <a:avLst/>
          </a:prstGeom>
          <a:solidFill>
            <a:srgbClr val="FFC000"/>
          </a:solidFill>
        </p:spPr>
        <p:txBody>
          <a:bodyPr wrap="none" lIns="121917" tIns="60958" rIns="121917" bIns="60958" rtlCol="0">
            <a:spAutoFit/>
          </a:bodyPr>
          <a:lstStyle/>
          <a:p>
            <a:pPr algn="l"/>
            <a:r>
              <a:rPr lang="zh-CN" altLang="en-US" sz="2100" b="1">
                <a:latin typeface="黑体" panose="02010609060101010101" charset="-122"/>
                <a:ea typeface="黑体" panose="02010609060101010101" charset="-122"/>
                <a:cs typeface="黑体" panose="02010609060101010101" charset="-122"/>
                <a:sym typeface="+mn-ea"/>
              </a:rPr>
              <a:t>第二次分离</a:t>
            </a:r>
            <a:endParaRPr lang="zh-CN" altLang="en-US" sz="2100" b="1">
              <a:latin typeface="黑体" panose="02010609060101010101" charset="-122"/>
              <a:ea typeface="黑体" panose="02010609060101010101" charset="-122"/>
              <a:cs typeface="黑体" panose="02010609060101010101" charset="-122"/>
              <a:sym typeface="+mn-ea"/>
            </a:endParaRPr>
          </a:p>
        </p:txBody>
      </p:sp>
      <p:sp>
        <p:nvSpPr>
          <p:cNvPr id="57" name="文本框 56"/>
          <p:cNvSpPr txBox="1"/>
          <p:nvPr/>
        </p:nvSpPr>
        <p:spPr>
          <a:xfrm>
            <a:off x="9997863" y="5877309"/>
            <a:ext cx="775970" cy="440690"/>
          </a:xfrm>
          <a:prstGeom prst="rect">
            <a:avLst/>
          </a:prstGeom>
          <a:solidFill>
            <a:srgbClr val="FFC000"/>
          </a:solidFill>
        </p:spPr>
        <p:txBody>
          <a:bodyPr wrap="none" lIns="121917" tIns="60958" rIns="121917" bIns="60958" rtlCol="0">
            <a:spAutoFit/>
          </a:bodyPr>
          <a:lstStyle/>
          <a:p>
            <a:pPr algn="l"/>
            <a:r>
              <a:rPr lang="zh-CN" altLang="en-US" sz="2100" b="1">
                <a:latin typeface="黑体" panose="02010609060101010101" charset="-122"/>
                <a:ea typeface="黑体" panose="02010609060101010101" charset="-122"/>
                <a:cs typeface="黑体" panose="02010609060101010101" charset="-122"/>
                <a:sym typeface="+mn-ea"/>
              </a:rPr>
              <a:t>回归</a:t>
            </a:r>
            <a:endParaRPr lang="zh-CN" altLang="en-US" sz="2100" b="1">
              <a:latin typeface="黑体" panose="02010609060101010101" charset="-122"/>
              <a:ea typeface="黑体" panose="02010609060101010101" charset="-122"/>
              <a:cs typeface="黑体" panose="02010609060101010101" charset="-122"/>
              <a:sym typeface="+mn-ea"/>
            </a:endParaRPr>
          </a:p>
        </p:txBody>
      </p:sp>
      <p:grpSp>
        <p:nvGrpSpPr>
          <p:cNvPr id="2" name="组合 68"/>
          <p:cNvGrpSpPr/>
          <p:nvPr/>
        </p:nvGrpSpPr>
        <p:grpSpPr>
          <a:xfrm>
            <a:off x="2084917" y="1012204"/>
            <a:ext cx="1779693" cy="2098989"/>
            <a:chOff x="1813" y="1218"/>
            <a:chExt cx="2102" cy="2473"/>
          </a:xfrm>
        </p:grpSpPr>
        <p:sp>
          <p:nvSpPr>
            <p:cNvPr id="61" name="文本框 60"/>
            <p:cNvSpPr txBox="1"/>
            <p:nvPr/>
          </p:nvSpPr>
          <p:spPr>
            <a:xfrm>
              <a:off x="1813" y="1218"/>
              <a:ext cx="2102" cy="970"/>
            </a:xfrm>
            <a:prstGeom prst="rect">
              <a:avLst/>
            </a:prstGeom>
            <a:noFill/>
          </p:spPr>
          <p:txBody>
            <a:bodyPr wrap="square" rtlCol="0">
              <a:spAutoFit/>
            </a:bodyPr>
            <a:lstStyle/>
            <a:p>
              <a:pPr defTabSz="1218565" latinLnBrk="1" hangingPunct="0"/>
              <a:r>
                <a:rPr lang="zh-CN" altLang="en-US" sz="2400" b="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Arial" panose="020B0604020202020204"/>
                </a:rPr>
                <a:t>台湾正式归属中央管辖</a:t>
              </a:r>
              <a:endParaRPr lang="zh-CN" altLang="en-US" sz="2400" b="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Arial" panose="020B0604020202020204"/>
                <a:sym typeface="Arial" panose="020B0604020202020204"/>
              </a:endParaRPr>
            </a:p>
          </p:txBody>
        </p:sp>
        <p:cxnSp>
          <p:nvCxnSpPr>
            <p:cNvPr id="63" name="直接箭头连接符 62"/>
            <p:cNvCxnSpPr/>
            <p:nvPr/>
          </p:nvCxnSpPr>
          <p:spPr>
            <a:xfrm flipH="1" flipV="1">
              <a:off x="2669" y="2234"/>
              <a:ext cx="10" cy="1457"/>
            </a:xfrm>
            <a:prstGeom prst="straightConnector1">
              <a:avLst/>
            </a:prstGeom>
            <a:noFill/>
            <a:ln w="28575" cap="flat" cmpd="sng">
              <a:solidFill>
                <a:srgbClr val="0070C0"/>
              </a:solidFill>
              <a:prstDash val="sysDash"/>
              <a:miter lim="800000"/>
              <a:tailEnd type="arrow"/>
            </a:ln>
          </p:spPr>
          <p:style>
            <a:lnRef idx="0">
              <a:scrgbClr r="0" g="0" b="0"/>
            </a:lnRef>
            <a:fillRef idx="0">
              <a:scrgbClr r="0" g="0" b="0"/>
            </a:fillRef>
            <a:effectRef idx="0">
              <a:scrgbClr r="0" g="0" b="0"/>
            </a:effectRef>
            <a:fontRef idx="none"/>
          </p:style>
        </p:cxnSp>
      </p:grpSp>
      <p:grpSp>
        <p:nvGrpSpPr>
          <p:cNvPr id="3" name="组合 70"/>
          <p:cNvGrpSpPr/>
          <p:nvPr/>
        </p:nvGrpSpPr>
        <p:grpSpPr>
          <a:xfrm>
            <a:off x="9456843" y="1136971"/>
            <a:ext cx="2139527" cy="2523371"/>
            <a:chOff x="10520" y="1365"/>
            <a:chExt cx="2527" cy="2973"/>
          </a:xfrm>
        </p:grpSpPr>
        <p:sp>
          <p:nvSpPr>
            <p:cNvPr id="62" name="文本框 61"/>
            <p:cNvSpPr txBox="1"/>
            <p:nvPr/>
          </p:nvSpPr>
          <p:spPr>
            <a:xfrm>
              <a:off x="10520" y="1365"/>
              <a:ext cx="2527" cy="970"/>
            </a:xfrm>
            <a:prstGeom prst="rect">
              <a:avLst/>
            </a:prstGeom>
            <a:noFill/>
          </p:spPr>
          <p:txBody>
            <a:bodyPr wrap="square" rtlCol="0">
              <a:spAutoFit/>
            </a:bodyPr>
            <a:lstStyle/>
            <a:p>
              <a:pPr defTabSz="1218565" latinLnBrk="1" hangingPunct="0"/>
              <a:r>
                <a:rPr lang="zh-CN" altLang="en-US" sz="2400" b="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Arial" panose="020B0604020202020204"/>
                </a:rPr>
                <a:t>捍卫国家主权和领土完整</a:t>
              </a:r>
              <a:endParaRPr lang="zh-CN" altLang="en-US" sz="2400" b="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Arial" panose="020B0604020202020204"/>
                <a:sym typeface="Arial" panose="020B0604020202020204"/>
              </a:endParaRPr>
            </a:p>
          </p:txBody>
        </p:sp>
        <p:cxnSp>
          <p:nvCxnSpPr>
            <p:cNvPr id="64" name="直接箭头连接符 63"/>
            <p:cNvCxnSpPr/>
            <p:nvPr/>
          </p:nvCxnSpPr>
          <p:spPr>
            <a:xfrm flipV="1">
              <a:off x="11771" y="2592"/>
              <a:ext cx="2" cy="1746"/>
            </a:xfrm>
            <a:prstGeom prst="straightConnector1">
              <a:avLst/>
            </a:prstGeom>
            <a:noFill/>
            <a:ln w="28575" cap="flat" cmpd="sng">
              <a:solidFill>
                <a:srgbClr val="0070C0"/>
              </a:solidFill>
              <a:prstDash val="sysDash"/>
              <a:miter lim="800000"/>
              <a:tailEnd type="arrow"/>
            </a:ln>
          </p:spPr>
          <p:style>
            <a:lnRef idx="0">
              <a:scrgbClr r="0" g="0" b="0"/>
            </a:lnRef>
            <a:fillRef idx="0">
              <a:scrgbClr r="0" g="0" b="0"/>
            </a:fillRef>
            <a:effectRef idx="0">
              <a:scrgbClr r="0" g="0" b="0"/>
            </a:effectRef>
            <a:fontRef idx="none"/>
          </p:style>
        </p:cxnSp>
      </p:grpSp>
      <p:grpSp>
        <p:nvGrpSpPr>
          <p:cNvPr id="4" name="组合 67"/>
          <p:cNvGrpSpPr/>
          <p:nvPr/>
        </p:nvGrpSpPr>
        <p:grpSpPr>
          <a:xfrm>
            <a:off x="576157" y="895073"/>
            <a:ext cx="1508760" cy="1912262"/>
            <a:chOff x="31" y="1080"/>
            <a:chExt cx="1782" cy="2253"/>
          </a:xfrm>
        </p:grpSpPr>
        <p:sp>
          <p:nvSpPr>
            <p:cNvPr id="60" name="文本框 59"/>
            <p:cNvSpPr txBox="1"/>
            <p:nvPr/>
          </p:nvSpPr>
          <p:spPr>
            <a:xfrm>
              <a:off x="31" y="1080"/>
              <a:ext cx="1782" cy="1401"/>
            </a:xfrm>
            <a:prstGeom prst="rect">
              <a:avLst/>
            </a:prstGeom>
            <a:noFill/>
          </p:spPr>
          <p:txBody>
            <a:bodyPr wrap="square" rtlCol="0">
              <a:spAutoFit/>
            </a:bodyPr>
            <a:lstStyle/>
            <a:p>
              <a:pPr defTabSz="1218565" latinLnBrk="1" hangingPunct="0"/>
              <a:r>
                <a:rPr lang="zh-CN" altLang="en-US" sz="2400" b="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Arial" panose="020B0604020202020204"/>
                </a:rPr>
                <a:t>加强了台湾与大陆的联系</a:t>
              </a:r>
              <a:endParaRPr lang="zh-CN" altLang="en-US" sz="2400" b="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Arial" panose="020B0604020202020204"/>
                <a:sym typeface="Arial" panose="020B0604020202020204"/>
              </a:endParaRPr>
            </a:p>
          </p:txBody>
        </p:sp>
        <p:cxnSp>
          <p:nvCxnSpPr>
            <p:cNvPr id="65" name="直接箭头连接符 64"/>
            <p:cNvCxnSpPr/>
            <p:nvPr/>
          </p:nvCxnSpPr>
          <p:spPr>
            <a:xfrm flipH="1" flipV="1">
              <a:off x="696" y="2476"/>
              <a:ext cx="10" cy="857"/>
            </a:xfrm>
            <a:prstGeom prst="straightConnector1">
              <a:avLst/>
            </a:prstGeom>
            <a:noFill/>
            <a:ln w="28575" cap="flat" cmpd="sng">
              <a:solidFill>
                <a:srgbClr val="0070C0"/>
              </a:solidFill>
              <a:prstDash val="sysDash"/>
              <a:miter lim="800000"/>
              <a:tailEnd type="arrow"/>
            </a:ln>
          </p:spPr>
          <p:style>
            <a:lnRef idx="0">
              <a:scrgbClr r="0" g="0" b="0"/>
            </a:lnRef>
            <a:fillRef idx="0">
              <a:scrgbClr r="0" g="0" b="0"/>
            </a:fillRef>
            <a:effectRef idx="0">
              <a:scrgbClr r="0" g="0" b="0"/>
            </a:effectRef>
            <a:fontRef idx="none"/>
          </p:style>
        </p:cxnSp>
      </p:grpSp>
      <p:grpSp>
        <p:nvGrpSpPr>
          <p:cNvPr id="5" name="组合 69"/>
          <p:cNvGrpSpPr/>
          <p:nvPr/>
        </p:nvGrpSpPr>
        <p:grpSpPr>
          <a:xfrm>
            <a:off x="4544484" y="1136972"/>
            <a:ext cx="4202853" cy="1565966"/>
            <a:chOff x="4718" y="1365"/>
            <a:chExt cx="4964" cy="1845"/>
          </a:xfrm>
        </p:grpSpPr>
        <p:sp>
          <p:nvSpPr>
            <p:cNvPr id="59" name="文本框 58"/>
            <p:cNvSpPr txBox="1"/>
            <p:nvPr/>
          </p:nvSpPr>
          <p:spPr>
            <a:xfrm>
              <a:off x="4718" y="1365"/>
              <a:ext cx="4964" cy="53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defTabSz="1218565" latinLnBrk="1" hangingPunct="0"/>
              <a:r>
                <a:rPr lang="zh-CN" altLang="en-US" sz="2400" b="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Arial" panose="020B0604020202020204"/>
                  <a:sym typeface="Arial" panose="020B0604020202020204"/>
                </a:rPr>
                <a:t>巩固东南海防，维护国家统一</a:t>
              </a:r>
              <a:endParaRPr lang="zh-CN" altLang="en-US" sz="2400" b="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Arial" panose="020B0604020202020204"/>
                <a:sym typeface="Arial" panose="020B0604020202020204"/>
              </a:endParaRPr>
            </a:p>
          </p:txBody>
        </p:sp>
        <p:cxnSp>
          <p:nvCxnSpPr>
            <p:cNvPr id="67" name="直接箭头连接符 66"/>
            <p:cNvCxnSpPr/>
            <p:nvPr/>
          </p:nvCxnSpPr>
          <p:spPr>
            <a:xfrm flipH="1" flipV="1">
              <a:off x="7057" y="2111"/>
              <a:ext cx="10" cy="1099"/>
            </a:xfrm>
            <a:prstGeom prst="straightConnector1">
              <a:avLst/>
            </a:prstGeom>
            <a:noFill/>
            <a:ln w="28575" cap="flat" cmpd="sng">
              <a:solidFill>
                <a:srgbClr val="0070C0"/>
              </a:solidFill>
              <a:prstDash val="sysDash"/>
              <a:miter lim="800000"/>
              <a:tailEnd type="arrow"/>
            </a:ln>
          </p:spPr>
          <p:style>
            <a:lnRef idx="0">
              <a:scrgbClr r="0" g="0" b="0"/>
            </a:lnRef>
            <a:fillRef idx="0">
              <a:scrgbClr r="0" g="0" b="0"/>
            </a:fillRef>
            <a:effectRef idx="0">
              <a:scrgbClr r="0" g="0" b="0"/>
            </a:effectRef>
            <a:fontRef idx="none"/>
          </p:style>
        </p:cxnSp>
      </p:grpSp>
      <p:sp>
        <p:nvSpPr>
          <p:cNvPr id="6" name="文本框 9217"/>
          <p:cNvSpPr>
            <a:spLocks noChangeArrowheads="1"/>
          </p:cNvSpPr>
          <p:nvPr/>
        </p:nvSpPr>
        <p:spPr bwMode="auto">
          <a:xfrm>
            <a:off x="3087370" y="165735"/>
            <a:ext cx="7147560" cy="583565"/>
          </a:xfrm>
          <a:prstGeom prst="rect">
            <a:avLst/>
          </a:prstGeom>
          <a:solidFill>
            <a:srgbClr val="C0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p>
            <a:pPr algn="just"/>
            <a:r>
              <a:rPr lang="zh-CN" altLang="en-US" sz="3200" b="1">
                <a:solidFill>
                  <a:schemeClr val="bg1"/>
                </a:solidFill>
                <a:latin typeface="方正姚体" panose="02010601030101010101" pitchFamily="2" charset="-122"/>
                <a:ea typeface="方正姚体" panose="02010601030101010101" pitchFamily="2" charset="-122"/>
                <a:sym typeface="+mn-ea"/>
              </a:rPr>
              <a:t>台湾自古以来就是中国领土的一部分！</a:t>
            </a:r>
            <a:endParaRPr lang="zh-CN" altLang="zh-CN" sz="2000" b="1">
              <a:solidFill>
                <a:schemeClr val="bg1"/>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13" name="Freeform 528"/>
          <p:cNvSpPr>
            <a:spLocks noEditPoints="1"/>
          </p:cNvSpPr>
          <p:nvPr>
            <p:custDataLst>
              <p:tags r:id="rId1"/>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8" grpId="0"/>
      <p:bldP spid="1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文本框 9217"/>
          <p:cNvSpPr>
            <a:spLocks noChangeArrowheads="1"/>
          </p:cNvSpPr>
          <p:nvPr/>
        </p:nvSpPr>
        <p:spPr bwMode="auto">
          <a:xfrm>
            <a:off x="4739005" y="112395"/>
            <a:ext cx="2426335" cy="583565"/>
          </a:xfrm>
          <a:prstGeom prst="rect">
            <a:avLst/>
          </a:prstGeom>
          <a:solidFill>
            <a:srgbClr val="C0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p>
            <a:pPr algn="just"/>
            <a:r>
              <a:rPr lang="zh-CN" altLang="en-US" sz="3200" b="1">
                <a:solidFill>
                  <a:schemeClr val="bg1"/>
                </a:solidFill>
                <a:latin typeface="方正姚体" panose="02010601030101010101" pitchFamily="2" charset="-122"/>
                <a:ea typeface="方正姚体" panose="02010601030101010101" pitchFamily="2" charset="-122"/>
                <a:sym typeface="+mn-ea"/>
              </a:rPr>
              <a:t>统一之路</a:t>
            </a:r>
            <a:endParaRPr lang="zh-CN" altLang="zh-CN" sz="2000" b="1">
              <a:solidFill>
                <a:schemeClr val="bg1"/>
              </a:solidFill>
              <a:latin typeface="方正姚体" panose="02010601030101010101" pitchFamily="2" charset="-122"/>
              <a:ea typeface="方正姚体" panose="02010601030101010101" pitchFamily="2" charset="-122"/>
              <a:sym typeface="Arial" panose="020B0604020202020204" pitchFamily="34" charset="0"/>
            </a:endParaRPr>
          </a:p>
        </p:txBody>
      </p:sp>
      <p:pic>
        <p:nvPicPr>
          <p:cNvPr id="11267" name="Picture 3" descr="一定要解放台湾-点击查看原大小图片"/>
          <p:cNvPicPr>
            <a:picLocks noChangeAspect="1"/>
          </p:cNvPicPr>
          <p:nvPr/>
        </p:nvPicPr>
        <p:blipFill>
          <a:blip r:embed="rId1"/>
          <a:stretch>
            <a:fillRect/>
          </a:stretch>
        </p:blipFill>
        <p:spPr>
          <a:xfrm>
            <a:off x="7895869" y="1663851"/>
            <a:ext cx="3602778" cy="3154680"/>
          </a:xfrm>
          <a:prstGeom prst="roundRect">
            <a:avLst>
              <a:gd name="adj" fmla="val 4167"/>
            </a:avLst>
          </a:prstGeom>
          <a:solidFill>
            <a:srgbClr val="FFFFFF"/>
          </a:solidFill>
          <a:ln w="3175" cap="sq">
            <a:solidFill>
              <a:srgbClr val="EAEAEA"/>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35" name="图片 34" descr="8-140Q2111627.jpg"/>
          <p:cNvPicPr>
            <a:picLocks noChangeAspect="1"/>
          </p:cNvPicPr>
          <p:nvPr/>
        </p:nvPicPr>
        <p:blipFill>
          <a:blip r:embed="rId2"/>
          <a:stretch>
            <a:fillRect/>
          </a:stretch>
        </p:blipFill>
        <p:spPr>
          <a:xfrm>
            <a:off x="7895870" y="4398804"/>
            <a:ext cx="3602778" cy="2188845"/>
          </a:xfrm>
          <a:prstGeom prst="roundRect">
            <a:avLst/>
          </a:prstGeom>
        </p:spPr>
      </p:pic>
      <p:grpSp>
        <p:nvGrpSpPr>
          <p:cNvPr id="4" name="组合 3"/>
          <p:cNvGrpSpPr/>
          <p:nvPr/>
        </p:nvGrpSpPr>
        <p:grpSpPr>
          <a:xfrm>
            <a:off x="2212975" y="1447165"/>
            <a:ext cx="473075" cy="5294630"/>
            <a:chOff x="2594" y="2167"/>
            <a:chExt cx="745" cy="8338"/>
          </a:xfrm>
        </p:grpSpPr>
        <p:cxnSp>
          <p:nvCxnSpPr>
            <p:cNvPr id="6" name="直接箭头连接符 5"/>
            <p:cNvCxnSpPr/>
            <p:nvPr/>
          </p:nvCxnSpPr>
          <p:spPr>
            <a:xfrm flipH="1">
              <a:off x="2955" y="2167"/>
              <a:ext cx="24" cy="8338"/>
            </a:xfrm>
            <a:prstGeom prst="straightConnector1">
              <a:avLst/>
            </a:prstGeom>
            <a:ln w="76200" cmpd="sng">
              <a:solidFill>
                <a:schemeClr val="tx1"/>
              </a:solidFill>
              <a:prstDash val="solid"/>
              <a:tailEnd type="arrow" w="med" len="med"/>
            </a:ln>
          </p:spPr>
          <p:style>
            <a:lnRef idx="3">
              <a:schemeClr val="accent1"/>
            </a:lnRef>
            <a:fillRef idx="0">
              <a:schemeClr val="accent1"/>
            </a:fillRef>
            <a:effectRef idx="2">
              <a:schemeClr val="accent1"/>
            </a:effectRef>
            <a:fontRef idx="minor">
              <a:schemeClr val="tx1"/>
            </a:fontRef>
          </p:style>
        </p:cxnSp>
        <p:cxnSp>
          <p:nvCxnSpPr>
            <p:cNvPr id="7" name="直接连接符 6"/>
            <p:cNvCxnSpPr/>
            <p:nvPr/>
          </p:nvCxnSpPr>
          <p:spPr>
            <a:xfrm>
              <a:off x="2594" y="2780"/>
              <a:ext cx="7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594" y="4129"/>
              <a:ext cx="7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594" y="5631"/>
              <a:ext cx="7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594" y="7207"/>
              <a:ext cx="7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595" y="8648"/>
              <a:ext cx="7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文本框 55"/>
          <p:cNvSpPr txBox="1"/>
          <p:nvPr/>
        </p:nvSpPr>
        <p:spPr>
          <a:xfrm>
            <a:off x="864870" y="1401445"/>
            <a:ext cx="1239520" cy="706755"/>
          </a:xfrm>
          <a:prstGeom prst="rect">
            <a:avLst/>
          </a:prstGeom>
          <a:noFill/>
          <a:ln w="28575" cmpd="sng">
            <a:solidFill>
              <a:srgbClr val="FF0000"/>
            </a:solidFill>
            <a:prstDash val="solid"/>
          </a:ln>
        </p:spPr>
        <p:txBody>
          <a:bodyPr wrap="square" rtlCol="0">
            <a:spAutoFit/>
          </a:bodyPr>
          <a:p>
            <a:r>
              <a:rPr lang="zh-CN" altLang="zh-CN" sz="2000" b="1"/>
              <a:t>新中国成立初期</a:t>
            </a:r>
            <a:endParaRPr lang="zh-CN" altLang="zh-CN" sz="2000" b="1"/>
          </a:p>
        </p:txBody>
      </p:sp>
      <p:sp>
        <p:nvSpPr>
          <p:cNvPr id="17" name="文本框 16"/>
          <p:cNvSpPr txBox="1"/>
          <p:nvPr/>
        </p:nvSpPr>
        <p:spPr>
          <a:xfrm>
            <a:off x="864870" y="2291080"/>
            <a:ext cx="1239520" cy="829945"/>
          </a:xfrm>
          <a:prstGeom prst="rect">
            <a:avLst/>
          </a:prstGeom>
          <a:noFill/>
          <a:ln w="28575" cmpd="sng">
            <a:solidFill>
              <a:srgbClr val="FF0000"/>
            </a:solidFill>
            <a:prstDash val="solid"/>
          </a:ln>
        </p:spPr>
        <p:txBody>
          <a:bodyPr wrap="square" rtlCol="0">
            <a:spAutoFit/>
          </a:bodyPr>
          <a:p>
            <a:r>
              <a:rPr lang="en-US" altLang="zh-CN" sz="2400" b="1"/>
              <a:t>50</a:t>
            </a:r>
            <a:r>
              <a:rPr lang="zh-CN" altLang="en-US" sz="2400" b="1"/>
              <a:t>年代中期</a:t>
            </a:r>
            <a:endParaRPr lang="zh-CN" altLang="en-US" sz="2400" b="1"/>
          </a:p>
        </p:txBody>
      </p:sp>
      <p:sp>
        <p:nvSpPr>
          <p:cNvPr id="20" name="文本框 19"/>
          <p:cNvSpPr txBox="1"/>
          <p:nvPr/>
        </p:nvSpPr>
        <p:spPr>
          <a:xfrm>
            <a:off x="1219835" y="3616960"/>
            <a:ext cx="760730" cy="2061210"/>
          </a:xfrm>
          <a:prstGeom prst="rect">
            <a:avLst/>
          </a:prstGeom>
          <a:noFill/>
          <a:ln w="28575" cmpd="sng">
            <a:solidFill>
              <a:srgbClr val="FF0000"/>
            </a:solidFill>
            <a:prstDash val="solid"/>
          </a:ln>
        </p:spPr>
        <p:txBody>
          <a:bodyPr wrap="square" rtlCol="0">
            <a:spAutoFit/>
          </a:bodyPr>
          <a:p>
            <a:r>
              <a:rPr lang="zh-CN" altLang="en-US" sz="3200" b="1"/>
              <a:t>改</a:t>
            </a:r>
            <a:endParaRPr lang="zh-CN" altLang="en-US" sz="3200" b="1"/>
          </a:p>
          <a:p>
            <a:r>
              <a:rPr lang="zh-CN" altLang="en-US" sz="3200" b="1"/>
              <a:t>革</a:t>
            </a:r>
            <a:endParaRPr lang="zh-CN" altLang="en-US" sz="3200" b="1"/>
          </a:p>
          <a:p>
            <a:r>
              <a:rPr lang="zh-CN" altLang="en-US" sz="3200" b="1"/>
              <a:t>开</a:t>
            </a:r>
            <a:endParaRPr lang="zh-CN" altLang="en-US" sz="3200" b="1"/>
          </a:p>
          <a:p>
            <a:r>
              <a:rPr lang="zh-CN" altLang="en-US" sz="3200" b="1"/>
              <a:t>放</a:t>
            </a:r>
            <a:endParaRPr lang="zh-CN" altLang="en-US" sz="3200" b="1"/>
          </a:p>
        </p:txBody>
      </p:sp>
      <p:sp>
        <p:nvSpPr>
          <p:cNvPr id="21" name="文本框 20"/>
          <p:cNvSpPr txBox="1"/>
          <p:nvPr/>
        </p:nvSpPr>
        <p:spPr>
          <a:xfrm>
            <a:off x="2716530" y="2003425"/>
            <a:ext cx="1286510" cy="521970"/>
          </a:xfrm>
          <a:prstGeom prst="rect">
            <a:avLst/>
          </a:prstGeom>
          <a:noFill/>
          <a:ln w="28575" cmpd="sng">
            <a:solidFill>
              <a:srgbClr val="FF0000"/>
            </a:solidFill>
            <a:prstDash val="solid"/>
          </a:ln>
        </p:spPr>
        <p:txBody>
          <a:bodyPr wrap="square" rtlCol="0">
            <a:spAutoFit/>
          </a:bodyPr>
          <a:p>
            <a:r>
              <a:rPr lang="zh-CN" altLang="zh-CN" sz="2800" b="1"/>
              <a:t>毛泽东</a:t>
            </a:r>
            <a:endParaRPr lang="zh-CN" altLang="zh-CN" sz="2800" b="1"/>
          </a:p>
        </p:txBody>
      </p:sp>
      <p:sp>
        <p:nvSpPr>
          <p:cNvPr id="22" name="文本框 21"/>
          <p:cNvSpPr txBox="1"/>
          <p:nvPr/>
        </p:nvSpPr>
        <p:spPr>
          <a:xfrm>
            <a:off x="2738755" y="3277235"/>
            <a:ext cx="1286510" cy="521970"/>
          </a:xfrm>
          <a:prstGeom prst="rect">
            <a:avLst/>
          </a:prstGeom>
          <a:noFill/>
          <a:ln w="28575" cmpd="sng">
            <a:solidFill>
              <a:srgbClr val="FF0000"/>
            </a:solidFill>
            <a:prstDash val="solid"/>
          </a:ln>
        </p:spPr>
        <p:txBody>
          <a:bodyPr wrap="square" rtlCol="0">
            <a:spAutoFit/>
          </a:bodyPr>
          <a:p>
            <a:r>
              <a:rPr lang="zh-CN" altLang="zh-CN" sz="2800" b="1"/>
              <a:t>邓小平</a:t>
            </a:r>
            <a:endParaRPr lang="zh-CN" altLang="zh-CN" sz="2800" b="1"/>
          </a:p>
        </p:txBody>
      </p:sp>
      <p:sp>
        <p:nvSpPr>
          <p:cNvPr id="23" name="文本框 22"/>
          <p:cNvSpPr txBox="1"/>
          <p:nvPr/>
        </p:nvSpPr>
        <p:spPr>
          <a:xfrm>
            <a:off x="2738755" y="4308475"/>
            <a:ext cx="1286510" cy="521970"/>
          </a:xfrm>
          <a:prstGeom prst="rect">
            <a:avLst/>
          </a:prstGeom>
          <a:noFill/>
          <a:ln w="28575" cmpd="sng">
            <a:solidFill>
              <a:srgbClr val="FF0000"/>
            </a:solidFill>
            <a:prstDash val="solid"/>
          </a:ln>
        </p:spPr>
        <p:txBody>
          <a:bodyPr wrap="square" rtlCol="0">
            <a:spAutoFit/>
          </a:bodyPr>
          <a:p>
            <a:r>
              <a:rPr lang="zh-CN" altLang="zh-CN" sz="2800" b="1"/>
              <a:t>江泽民</a:t>
            </a:r>
            <a:endParaRPr lang="zh-CN" altLang="zh-CN" sz="2800" b="1"/>
          </a:p>
        </p:txBody>
      </p:sp>
      <p:sp>
        <p:nvSpPr>
          <p:cNvPr id="24" name="文本框 23"/>
          <p:cNvSpPr txBox="1"/>
          <p:nvPr/>
        </p:nvSpPr>
        <p:spPr>
          <a:xfrm>
            <a:off x="2738755" y="5269230"/>
            <a:ext cx="1286510" cy="521970"/>
          </a:xfrm>
          <a:prstGeom prst="rect">
            <a:avLst/>
          </a:prstGeom>
          <a:noFill/>
          <a:ln w="28575" cmpd="sng">
            <a:solidFill>
              <a:srgbClr val="FF0000"/>
            </a:solidFill>
            <a:prstDash val="solid"/>
          </a:ln>
        </p:spPr>
        <p:txBody>
          <a:bodyPr wrap="square" rtlCol="0">
            <a:spAutoFit/>
          </a:bodyPr>
          <a:p>
            <a:r>
              <a:rPr lang="zh-CN" altLang="zh-CN" sz="2800" b="1"/>
              <a:t>胡锦涛</a:t>
            </a:r>
            <a:endParaRPr lang="zh-CN" altLang="zh-CN" sz="2800" b="1"/>
          </a:p>
        </p:txBody>
      </p:sp>
      <p:sp>
        <p:nvSpPr>
          <p:cNvPr id="25" name="文本框 24"/>
          <p:cNvSpPr txBox="1"/>
          <p:nvPr/>
        </p:nvSpPr>
        <p:spPr>
          <a:xfrm>
            <a:off x="2723515" y="6116320"/>
            <a:ext cx="1286510" cy="521970"/>
          </a:xfrm>
          <a:prstGeom prst="rect">
            <a:avLst/>
          </a:prstGeom>
          <a:noFill/>
          <a:ln w="28575" cmpd="sng">
            <a:solidFill>
              <a:srgbClr val="FF0000"/>
            </a:solidFill>
            <a:prstDash val="solid"/>
          </a:ln>
        </p:spPr>
        <p:txBody>
          <a:bodyPr wrap="square" rtlCol="0">
            <a:spAutoFit/>
          </a:bodyPr>
          <a:p>
            <a:r>
              <a:rPr lang="zh-CN" altLang="zh-CN" sz="2800" b="1"/>
              <a:t>习近平</a:t>
            </a:r>
            <a:endParaRPr lang="zh-CN" altLang="zh-CN" sz="2800" b="1"/>
          </a:p>
        </p:txBody>
      </p:sp>
      <p:cxnSp>
        <p:nvCxnSpPr>
          <p:cNvPr id="26" name="直接连接符 25"/>
          <p:cNvCxnSpPr/>
          <p:nvPr/>
        </p:nvCxnSpPr>
        <p:spPr>
          <a:xfrm>
            <a:off x="2203450" y="6314440"/>
            <a:ext cx="47307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0"/>
          <p:cNvSpPr>
            <a:spLocks noChangeArrowheads="1"/>
          </p:cNvSpPr>
          <p:nvPr/>
        </p:nvSpPr>
        <p:spPr bwMode="auto">
          <a:xfrm>
            <a:off x="4217035" y="2217420"/>
            <a:ext cx="3043555" cy="534035"/>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p>
            <a:pPr eaLnBrk="1" hangingPunct="1">
              <a:lnSpc>
                <a:spcPct val="120000"/>
              </a:lnSpc>
              <a:buFont typeface="Arial" panose="020B0604020202020204" pitchFamily="34" charset="0"/>
              <a:buNone/>
            </a:pPr>
            <a:r>
              <a:rPr lang="zh-CN" altLang="en-US" sz="2400" b="1" dirty="0">
                <a:solidFill>
                  <a:schemeClr val="dk1"/>
                </a:solidFill>
                <a:latin typeface="+mn-lt"/>
                <a:ea typeface="+mn-ea"/>
                <a:sym typeface="方正正准黑简体" pitchFamily="2" charset="-122"/>
              </a:rPr>
              <a:t>和平解放，和为上计    </a:t>
            </a:r>
            <a:endParaRPr lang="zh-CN" altLang="en-US" sz="2400" b="1" dirty="0">
              <a:solidFill>
                <a:schemeClr val="dk1"/>
              </a:solidFill>
              <a:latin typeface="+mn-lt"/>
              <a:ea typeface="+mn-ea"/>
              <a:sym typeface="Calibri" panose="020F0502020204030204" pitchFamily="34" charset="0"/>
            </a:endParaRPr>
          </a:p>
        </p:txBody>
      </p:sp>
      <p:sp>
        <p:nvSpPr>
          <p:cNvPr id="28" name="Rectangle 20"/>
          <p:cNvSpPr>
            <a:spLocks noChangeArrowheads="1"/>
          </p:cNvSpPr>
          <p:nvPr/>
        </p:nvSpPr>
        <p:spPr bwMode="auto">
          <a:xfrm>
            <a:off x="4217035" y="3277235"/>
            <a:ext cx="3043555" cy="534035"/>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p>
            <a:pPr eaLnBrk="1" hangingPunct="1">
              <a:lnSpc>
                <a:spcPct val="120000"/>
              </a:lnSpc>
              <a:buFont typeface="Arial" panose="020B0604020202020204" pitchFamily="34" charset="0"/>
              <a:buNone/>
            </a:pPr>
            <a:r>
              <a:rPr lang="zh-CN" altLang="en-US" sz="2400" b="1" dirty="0">
                <a:solidFill>
                  <a:srgbClr val="FF0000"/>
                </a:solidFill>
                <a:latin typeface="+mn-lt"/>
                <a:ea typeface="+mn-ea"/>
                <a:sym typeface="方正正准黑简体" pitchFamily="2" charset="-122"/>
              </a:rPr>
              <a:t>和平统一，一国两制  </a:t>
            </a:r>
            <a:r>
              <a:rPr lang="zh-CN" altLang="en-US" sz="2400" b="1" dirty="0">
                <a:solidFill>
                  <a:schemeClr val="dk1"/>
                </a:solidFill>
                <a:latin typeface="+mn-lt"/>
                <a:ea typeface="+mn-ea"/>
                <a:sym typeface="方正正准黑简体" pitchFamily="2" charset="-122"/>
              </a:rPr>
              <a:t>  </a:t>
            </a:r>
            <a:endParaRPr lang="zh-CN" altLang="en-US" sz="2400" b="1" dirty="0">
              <a:solidFill>
                <a:schemeClr val="dk1"/>
              </a:solidFill>
              <a:latin typeface="+mn-lt"/>
              <a:ea typeface="+mn-ea"/>
              <a:sym typeface="Calibri" panose="020F0502020204030204" pitchFamily="34" charset="0"/>
            </a:endParaRPr>
          </a:p>
        </p:txBody>
      </p:sp>
      <p:sp>
        <p:nvSpPr>
          <p:cNvPr id="29" name="Rectangle 20"/>
          <p:cNvSpPr>
            <a:spLocks noChangeArrowheads="1"/>
          </p:cNvSpPr>
          <p:nvPr/>
        </p:nvSpPr>
        <p:spPr bwMode="auto">
          <a:xfrm>
            <a:off x="4248785" y="4272280"/>
            <a:ext cx="1544955" cy="534035"/>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p>
            <a:pPr eaLnBrk="1" hangingPunct="1">
              <a:lnSpc>
                <a:spcPct val="120000"/>
              </a:lnSpc>
              <a:buFont typeface="Arial" panose="020B0604020202020204" pitchFamily="34" charset="0"/>
              <a:buNone/>
            </a:pPr>
            <a:r>
              <a:rPr lang="zh-CN" altLang="en-US" sz="2400" b="1" dirty="0">
                <a:solidFill>
                  <a:schemeClr val="dk1"/>
                </a:solidFill>
                <a:latin typeface="+mn-lt"/>
                <a:ea typeface="+mn-ea"/>
                <a:sym typeface="方正正准黑简体" pitchFamily="2" charset="-122"/>
              </a:rPr>
              <a:t>八项主张    </a:t>
            </a:r>
            <a:endParaRPr lang="zh-CN" altLang="en-US" sz="2400" b="1" dirty="0">
              <a:solidFill>
                <a:schemeClr val="dk1"/>
              </a:solidFill>
              <a:latin typeface="+mn-lt"/>
              <a:ea typeface="+mn-ea"/>
              <a:sym typeface="Calibri" panose="020F0502020204030204" pitchFamily="34" charset="0"/>
            </a:endParaRPr>
          </a:p>
        </p:txBody>
      </p:sp>
      <p:sp>
        <p:nvSpPr>
          <p:cNvPr id="30" name="Rectangle 20"/>
          <p:cNvSpPr>
            <a:spLocks noChangeArrowheads="1"/>
          </p:cNvSpPr>
          <p:nvPr/>
        </p:nvSpPr>
        <p:spPr bwMode="auto">
          <a:xfrm>
            <a:off x="4201795" y="4965700"/>
            <a:ext cx="3012440" cy="977265"/>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p>
            <a:pPr eaLnBrk="1" hangingPunct="1">
              <a:lnSpc>
                <a:spcPct val="120000"/>
              </a:lnSpc>
              <a:buFont typeface="Arial" panose="020B0604020202020204" pitchFamily="34" charset="0"/>
              <a:buNone/>
            </a:pPr>
            <a:r>
              <a:rPr lang="zh-CN" altLang="en-US" sz="2400" b="1" dirty="0">
                <a:solidFill>
                  <a:schemeClr val="dk1"/>
                </a:solidFill>
                <a:latin typeface="+mn-lt"/>
                <a:ea typeface="+mn-ea"/>
                <a:sym typeface="方正正准黑简体" pitchFamily="2" charset="-122"/>
              </a:rPr>
              <a:t>四点意见，《反分裂国家法》    </a:t>
            </a:r>
            <a:endParaRPr lang="zh-CN" altLang="en-US" sz="2400" b="1" dirty="0">
              <a:solidFill>
                <a:schemeClr val="dk1"/>
              </a:solidFill>
              <a:latin typeface="+mn-lt"/>
              <a:ea typeface="+mn-ea"/>
              <a:sym typeface="Calibri" panose="020F0502020204030204" pitchFamily="34" charset="0"/>
            </a:endParaRPr>
          </a:p>
        </p:txBody>
      </p:sp>
      <p:sp>
        <p:nvSpPr>
          <p:cNvPr id="31" name="Rectangle 20"/>
          <p:cNvSpPr>
            <a:spLocks noChangeArrowheads="1"/>
          </p:cNvSpPr>
          <p:nvPr/>
        </p:nvSpPr>
        <p:spPr bwMode="auto">
          <a:xfrm>
            <a:off x="4110355" y="6080125"/>
            <a:ext cx="3258820" cy="534035"/>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p>
            <a:pPr eaLnBrk="1" hangingPunct="1">
              <a:lnSpc>
                <a:spcPct val="120000"/>
              </a:lnSpc>
              <a:buFont typeface="Arial" panose="020B0604020202020204" pitchFamily="34" charset="0"/>
              <a:buNone/>
            </a:pPr>
            <a:r>
              <a:rPr lang="zh-CN" altLang="en-US" sz="2400" b="1" dirty="0">
                <a:solidFill>
                  <a:schemeClr val="dk1"/>
                </a:solidFill>
                <a:latin typeface="+mn-lt"/>
                <a:ea typeface="+mn-ea"/>
                <a:sym typeface="方正正准黑简体" pitchFamily="2" charset="-122"/>
              </a:rPr>
              <a:t>两岸共同实现民族复兴    </a:t>
            </a:r>
            <a:endParaRPr lang="zh-CN" altLang="en-US" sz="2400" b="1" dirty="0">
              <a:solidFill>
                <a:schemeClr val="dk1"/>
              </a:solidFill>
              <a:latin typeface="+mn-lt"/>
              <a:ea typeface="+mn-ea"/>
              <a:sym typeface="Calibri" panose="020F0502020204030204" pitchFamily="34" charset="0"/>
            </a:endParaRPr>
          </a:p>
        </p:txBody>
      </p:sp>
      <p:sp>
        <p:nvSpPr>
          <p:cNvPr id="37" name="矩形 36"/>
          <p:cNvSpPr/>
          <p:nvPr/>
        </p:nvSpPr>
        <p:spPr>
          <a:xfrm>
            <a:off x="7851091" y="5480141"/>
            <a:ext cx="3847465" cy="1198880"/>
          </a:xfrm>
          <a:prstGeom prst="rect">
            <a:avLst/>
          </a:prstGeom>
          <a:solidFill>
            <a:srgbClr val="FFFFFF"/>
          </a:solidFill>
          <a:ln w="12700" cmpd="sng">
            <a:solidFill>
              <a:srgbClr val="FF0000"/>
            </a:solidFill>
            <a:prstDash val="solid"/>
          </a:ln>
        </p:spPr>
        <p:txBody>
          <a:bodyPr wrap="square">
            <a:spAutoFit/>
          </a:bodyPr>
          <a:p>
            <a:r>
              <a:rPr lang="zh-CN" altLang="en-US" sz="2400" b="1" dirty="0" smtClean="0">
                <a:latin typeface="华文中宋" panose="02010600040101010101" pitchFamily="2" charset="-122"/>
                <a:ea typeface="华文中宋" panose="02010600040101010101" pitchFamily="2" charset="-122"/>
              </a:rPr>
              <a:t>  我们都是中国人。</a:t>
            </a:r>
            <a:endParaRPr lang="en-US" altLang="zh-CN" sz="2400" b="1" dirty="0" smtClean="0">
              <a:latin typeface="华文中宋" panose="02010600040101010101" pitchFamily="2" charset="-122"/>
              <a:ea typeface="华文中宋" panose="02010600040101010101" pitchFamily="2" charset="-122"/>
            </a:endParaRPr>
          </a:p>
          <a:p>
            <a:r>
              <a:rPr lang="zh-CN" altLang="en-US" sz="2400" b="1" dirty="0" smtClean="0">
                <a:latin typeface="华文中宋" panose="02010600040101010101" pitchFamily="2" charset="-122"/>
                <a:ea typeface="华文中宋" panose="02010600040101010101" pitchFamily="2" charset="-122"/>
              </a:rPr>
              <a:t>  三十六计，和为上计。</a:t>
            </a:r>
            <a:endParaRPr lang="en-US" altLang="zh-CN" sz="2400" b="1" dirty="0" smtClean="0">
              <a:latin typeface="华文中宋" panose="02010600040101010101" pitchFamily="2" charset="-122"/>
              <a:ea typeface="华文中宋" panose="02010600040101010101" pitchFamily="2" charset="-122"/>
            </a:endParaRPr>
          </a:p>
          <a:p>
            <a:pPr algn="r"/>
            <a:r>
              <a:rPr lang="en-US" altLang="zh-CN" sz="2400" b="1" dirty="0" smtClean="0">
                <a:latin typeface="华文中宋" panose="02010600040101010101" pitchFamily="2" charset="-122"/>
                <a:ea typeface="华文中宋" panose="02010600040101010101" pitchFamily="2" charset="-122"/>
              </a:rPr>
              <a:t>        ——</a:t>
            </a:r>
            <a:r>
              <a:rPr lang="zh-CN" altLang="en-US" sz="2400" b="1" dirty="0" smtClean="0">
                <a:latin typeface="华文中宋" panose="02010600040101010101" pitchFamily="2" charset="-122"/>
                <a:ea typeface="华文中宋" panose="02010600040101010101" pitchFamily="2" charset="-122"/>
              </a:rPr>
              <a:t>毛泽东</a:t>
            </a:r>
            <a:endParaRPr lang="zh-CN" altLang="en-US" sz="2400" b="1" dirty="0">
              <a:latin typeface="华文中宋" panose="02010600040101010101" pitchFamily="2" charset="-122"/>
              <a:ea typeface="华文中宋" panose="02010600040101010101" pitchFamily="2" charset="-122"/>
            </a:endParaRPr>
          </a:p>
        </p:txBody>
      </p:sp>
      <p:pic>
        <p:nvPicPr>
          <p:cNvPr id="32" name="图片 31"/>
          <p:cNvPicPr>
            <a:picLocks noChangeAspect="1"/>
          </p:cNvPicPr>
          <p:nvPr/>
        </p:nvPicPr>
        <p:blipFill>
          <a:blip r:embed="rId3"/>
          <a:stretch>
            <a:fillRect/>
          </a:stretch>
        </p:blipFill>
        <p:spPr>
          <a:xfrm>
            <a:off x="7895868" y="1764756"/>
            <a:ext cx="3847465" cy="3715385"/>
          </a:xfrm>
          <a:prstGeom prst="rect">
            <a:avLst/>
          </a:prstGeom>
          <a:ln>
            <a:noFill/>
          </a:ln>
          <a:effectLst>
            <a:outerShdw blurRad="292100" dist="139700" dir="2700000" algn="tl" rotWithShape="0">
              <a:srgbClr val="333333">
                <a:alpha val="65000"/>
              </a:srgbClr>
            </a:outerShdw>
          </a:effectLst>
        </p:spPr>
      </p:pic>
      <p:pic>
        <p:nvPicPr>
          <p:cNvPr id="33" name="图片 32" descr="a39e81d8-4d1b-4e46-801a-66aedf89cfb1.jpg"/>
          <p:cNvPicPr>
            <a:picLocks noChangeAspect="1"/>
          </p:cNvPicPr>
          <p:nvPr/>
        </p:nvPicPr>
        <p:blipFill rotWithShape="1">
          <a:blip r:embed="rId4"/>
          <a:srcRect l="6318" r="3143" b="6107"/>
          <a:stretch>
            <a:fillRect/>
          </a:stretch>
        </p:blipFill>
        <p:spPr>
          <a:xfrm>
            <a:off x="7747681" y="1658621"/>
            <a:ext cx="4418347" cy="3597591"/>
          </a:xfrm>
          <a:prstGeom prst="rect">
            <a:avLst/>
          </a:prstGeom>
          <a:ln>
            <a:noFill/>
          </a:ln>
          <a:effectLst>
            <a:outerShdw blurRad="292100" dist="139700" dir="2700000" algn="tl" rotWithShape="0">
              <a:srgbClr val="333333">
                <a:alpha val="65000"/>
              </a:srgbClr>
            </a:outerShdw>
          </a:effectLst>
        </p:spPr>
      </p:pic>
      <p:sp>
        <p:nvSpPr>
          <p:cNvPr id="34" name="文本框 33"/>
          <p:cNvSpPr txBox="1"/>
          <p:nvPr/>
        </p:nvSpPr>
        <p:spPr>
          <a:xfrm>
            <a:off x="7768647" y="5248344"/>
            <a:ext cx="4418347" cy="1322070"/>
          </a:xfrm>
          <a:prstGeom prst="rect">
            <a:avLst/>
          </a:prstGeom>
          <a:solidFill>
            <a:schemeClr val="bg1"/>
          </a:solidFill>
          <a:ln w="12700" cmpd="sng">
            <a:solidFill>
              <a:srgbClr val="FF0000"/>
            </a:solidFill>
            <a:prstDash val="solid"/>
          </a:ln>
        </p:spPr>
        <p:txBody>
          <a:bodyPr wrap="square" rtlCol="0" anchor="t">
            <a:spAutoFit/>
          </a:bodyPr>
          <a:p>
            <a:r>
              <a:rPr lang="zh-CN" altLang="en-US" sz="2400" b="1" dirty="0" smtClean="0">
                <a:latin typeface="华文新魏" panose="02010800040101010101" pitchFamily="2" charset="-122"/>
                <a:ea typeface="华文新魏" panose="02010800040101010101" pitchFamily="2" charset="-122"/>
                <a:sym typeface="+mn-ea"/>
              </a:rPr>
              <a:t>  </a:t>
            </a:r>
            <a:r>
              <a:rPr lang="zh-CN" altLang="en-US" sz="2400" b="1" dirty="0" smtClean="0">
                <a:latin typeface="华文中宋" panose="02010600040101010101" pitchFamily="2" charset="-122"/>
                <a:ea typeface="华文中宋" panose="02010600040101010101" pitchFamily="2" charset="-122"/>
                <a:sym typeface="+mn-ea"/>
              </a:rPr>
              <a:t>在邓小平</a:t>
            </a:r>
            <a:r>
              <a:rPr lang="zh-CN" altLang="en-US" sz="2400" b="1" dirty="0" smtClean="0">
                <a:solidFill>
                  <a:srgbClr val="C00000"/>
                </a:solidFill>
                <a:latin typeface="华文中宋" panose="02010600040101010101" pitchFamily="2" charset="-122"/>
                <a:ea typeface="华文中宋" panose="02010600040101010101" pitchFamily="2" charset="-122"/>
                <a:sym typeface="+mn-ea"/>
              </a:rPr>
              <a:t>一国两制</a:t>
            </a:r>
            <a:r>
              <a:rPr lang="zh-CN" altLang="en-US" sz="2400" b="1" dirty="0" smtClean="0">
                <a:latin typeface="华文中宋" panose="02010600040101010101" pitchFamily="2" charset="-122"/>
                <a:ea typeface="华文中宋" panose="02010600040101010101" pitchFamily="2" charset="-122"/>
                <a:sym typeface="+mn-ea"/>
              </a:rPr>
              <a:t>科学构想基础上，形成了“</a:t>
            </a:r>
            <a:r>
              <a:rPr lang="zh-CN" altLang="en-US" sz="2400" b="1" dirty="0" smtClean="0">
                <a:solidFill>
                  <a:srgbClr val="C00000"/>
                </a:solidFill>
                <a:latin typeface="华文中宋" panose="02010600040101010101" pitchFamily="2" charset="-122"/>
                <a:ea typeface="华文中宋" panose="02010600040101010101" pitchFamily="2" charset="-122"/>
                <a:sym typeface="+mn-ea"/>
              </a:rPr>
              <a:t>和平统一</a:t>
            </a:r>
            <a:r>
              <a:rPr lang="zh-CN" altLang="en-US" sz="2400" b="1" dirty="0" smtClean="0">
                <a:latin typeface="华文中宋" panose="02010600040101010101" pitchFamily="2" charset="-122"/>
                <a:ea typeface="华文中宋" panose="02010600040101010101" pitchFamily="2" charset="-122"/>
                <a:sym typeface="+mn-ea"/>
              </a:rPr>
              <a:t>、</a:t>
            </a:r>
            <a:r>
              <a:rPr lang="zh-CN" altLang="en-US" sz="2400" b="1" dirty="0" smtClean="0">
                <a:solidFill>
                  <a:srgbClr val="C00000"/>
                </a:solidFill>
                <a:latin typeface="华文中宋" panose="02010600040101010101" pitchFamily="2" charset="-122"/>
                <a:ea typeface="华文中宋" panose="02010600040101010101" pitchFamily="2" charset="-122"/>
                <a:sym typeface="+mn-ea"/>
              </a:rPr>
              <a:t>一国两制</a:t>
            </a:r>
            <a:r>
              <a:rPr lang="zh-CN" altLang="en-US" sz="2400" b="1" dirty="0" smtClean="0">
                <a:latin typeface="华文中宋" panose="02010600040101010101" pitchFamily="2" charset="-122"/>
                <a:ea typeface="华文中宋" panose="02010600040101010101" pitchFamily="2" charset="-122"/>
                <a:sym typeface="+mn-ea"/>
              </a:rPr>
              <a:t>”的对台</a:t>
            </a:r>
            <a:r>
              <a:rPr lang="zh-CN" altLang="en-US" sz="3200" b="1" dirty="0" smtClean="0">
                <a:solidFill>
                  <a:srgbClr val="C00000"/>
                </a:solidFill>
                <a:latin typeface="华文中宋" panose="02010600040101010101" pitchFamily="2" charset="-122"/>
                <a:ea typeface="华文中宋" panose="02010600040101010101" pitchFamily="2" charset="-122"/>
                <a:sym typeface="+mn-ea"/>
              </a:rPr>
              <a:t>基本方针</a:t>
            </a:r>
            <a:r>
              <a:rPr lang="zh-CN" altLang="en-US" sz="2400" b="1" dirty="0" smtClean="0">
                <a:latin typeface="华文中宋" panose="02010600040101010101" pitchFamily="2" charset="-122"/>
                <a:ea typeface="华文中宋" panose="02010600040101010101" pitchFamily="2" charset="-122"/>
                <a:sym typeface="+mn-ea"/>
              </a:rPr>
              <a:t>。</a:t>
            </a:r>
            <a:endParaRPr lang="zh-CN" altLang="en-US" sz="2400" b="1" dirty="0">
              <a:latin typeface="华文中宋" panose="02010600040101010101" pitchFamily="2" charset="-122"/>
              <a:ea typeface="华文中宋" panose="02010600040101010101" pitchFamily="2" charset="-122"/>
            </a:endParaRPr>
          </a:p>
        </p:txBody>
      </p:sp>
      <p:pic>
        <p:nvPicPr>
          <p:cNvPr id="36" name="图片 35" descr="t01bc181beb0fabe92e.jpg"/>
          <p:cNvPicPr>
            <a:picLocks noChangeAspect="1"/>
          </p:cNvPicPr>
          <p:nvPr/>
        </p:nvPicPr>
        <p:blipFill>
          <a:blip r:embed="rId5"/>
          <a:stretch>
            <a:fillRect/>
          </a:stretch>
        </p:blipFill>
        <p:spPr>
          <a:xfrm>
            <a:off x="7727268" y="1658621"/>
            <a:ext cx="4422775" cy="3369946"/>
          </a:xfrm>
          <a:prstGeom prst="rect">
            <a:avLst/>
          </a:prstGeom>
          <a:ln>
            <a:noFill/>
          </a:ln>
          <a:effectLst>
            <a:outerShdw blurRad="292100" dist="139700" dir="2700000" algn="tl" rotWithShape="0">
              <a:srgbClr val="333333">
                <a:alpha val="65000"/>
              </a:srgbClr>
            </a:outerShdw>
          </a:effectLst>
        </p:spPr>
      </p:pic>
      <p:sp>
        <p:nvSpPr>
          <p:cNvPr id="38" name="文本框 37"/>
          <p:cNvSpPr txBox="1"/>
          <p:nvPr/>
        </p:nvSpPr>
        <p:spPr>
          <a:xfrm>
            <a:off x="7712345" y="5045710"/>
            <a:ext cx="4452620" cy="1568450"/>
          </a:xfrm>
          <a:prstGeom prst="rect">
            <a:avLst/>
          </a:prstGeom>
          <a:solidFill>
            <a:srgbClr val="EEEDE8"/>
          </a:solidFill>
          <a:ln>
            <a:solidFill>
              <a:srgbClr val="FF0000"/>
            </a:solidFill>
          </a:ln>
        </p:spPr>
        <p:txBody>
          <a:bodyPr wrap="square" rtlCol="0">
            <a:spAutoFit/>
          </a:bodyPr>
          <a:p>
            <a:pPr algn="just" fontAlgn="auto"/>
            <a:r>
              <a:rPr lang="zh-CN" altLang="en-US" sz="2400" b="1" dirty="0" smtClean="0">
                <a:solidFill>
                  <a:srgbClr val="FF0000"/>
                </a:solidFill>
                <a:effectLst/>
                <a:latin typeface="华文中宋" panose="02010600040101010101" pitchFamily="2" charset="-122"/>
                <a:ea typeface="华文中宋" panose="02010600040101010101" pitchFamily="2" charset="-122"/>
                <a:cs typeface="华文楷体" panose="02010600040101010101" pitchFamily="2" charset="-122"/>
              </a:rPr>
              <a:t>     1995</a:t>
            </a:r>
            <a:r>
              <a:rPr lang="zh-CN" altLang="en-US" sz="2400" b="1" dirty="0" smtClean="0">
                <a:solidFill>
                  <a:schemeClr val="tx1">
                    <a:lumMod val="95000"/>
                    <a:lumOff val="5000"/>
                  </a:schemeClr>
                </a:solidFill>
                <a:effectLst/>
                <a:latin typeface="华文中宋" panose="02010600040101010101" pitchFamily="2" charset="-122"/>
                <a:ea typeface="华文中宋" panose="02010600040101010101" pitchFamily="2" charset="-122"/>
                <a:cs typeface="华文楷体" panose="02010600040101010101" pitchFamily="2" charset="-122"/>
              </a:rPr>
              <a:t>年1月30日</a:t>
            </a:r>
            <a:r>
              <a:rPr lang="zh-CN" altLang="en-US" sz="2400" b="1" dirty="0">
                <a:solidFill>
                  <a:schemeClr val="tx1">
                    <a:lumMod val="95000"/>
                    <a:lumOff val="5000"/>
                  </a:schemeClr>
                </a:solidFill>
                <a:effectLst/>
                <a:latin typeface="华文中宋" panose="02010600040101010101" pitchFamily="2" charset="-122"/>
                <a:ea typeface="华文中宋" panose="02010600040101010101" pitchFamily="2" charset="-122"/>
                <a:cs typeface="华文楷体" panose="02010600040101010101" pitchFamily="2" charset="-122"/>
              </a:rPr>
              <a:t>，中共中央总书记、国家主席江泽民提出发展两岸关系推进祖国和平统一进程的</a:t>
            </a:r>
            <a:r>
              <a:rPr lang="zh-CN" altLang="en-US" sz="2400" b="1" dirty="0">
                <a:solidFill>
                  <a:srgbClr val="FF0000"/>
                </a:solidFill>
                <a:effectLst/>
                <a:latin typeface="华文中宋" panose="02010600040101010101" pitchFamily="2" charset="-122"/>
                <a:ea typeface="华文中宋" panose="02010600040101010101" pitchFamily="2" charset="-122"/>
                <a:cs typeface="华文楷体" panose="02010600040101010101" pitchFamily="2" charset="-122"/>
              </a:rPr>
              <a:t>八项主张</a:t>
            </a:r>
            <a:r>
              <a:rPr lang="zh-CN" altLang="en-US" sz="2400" b="1" dirty="0">
                <a:solidFill>
                  <a:schemeClr val="tx1">
                    <a:lumMod val="95000"/>
                    <a:lumOff val="5000"/>
                  </a:schemeClr>
                </a:solidFill>
                <a:effectLst/>
                <a:latin typeface="华文中宋" panose="02010600040101010101" pitchFamily="2" charset="-122"/>
                <a:ea typeface="华文中宋" panose="02010600040101010101" pitchFamily="2" charset="-122"/>
                <a:cs typeface="华文楷体" panose="02010600040101010101" pitchFamily="2" charset="-122"/>
              </a:rPr>
              <a:t>。</a:t>
            </a:r>
            <a:endParaRPr lang="zh-CN" altLang="en-US" sz="2400" b="1" dirty="0">
              <a:solidFill>
                <a:schemeClr val="tx1">
                  <a:lumMod val="95000"/>
                  <a:lumOff val="5000"/>
                </a:schemeClr>
              </a:solidFill>
              <a:effectLst/>
              <a:latin typeface="华文中宋" panose="02010600040101010101" pitchFamily="2" charset="-122"/>
              <a:ea typeface="华文中宋" panose="02010600040101010101" pitchFamily="2" charset="-122"/>
              <a:cs typeface="华文楷体" panose="02010600040101010101" pitchFamily="2" charset="-122"/>
            </a:endParaRPr>
          </a:p>
        </p:txBody>
      </p:sp>
      <p:sp>
        <p:nvSpPr>
          <p:cNvPr id="39" name="Rectangle 20"/>
          <p:cNvSpPr>
            <a:spLocks noChangeArrowheads="1"/>
          </p:cNvSpPr>
          <p:nvPr/>
        </p:nvSpPr>
        <p:spPr bwMode="auto">
          <a:xfrm>
            <a:off x="4227830" y="1606550"/>
            <a:ext cx="1682750" cy="534035"/>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p>
            <a:pPr eaLnBrk="1" hangingPunct="1">
              <a:lnSpc>
                <a:spcPct val="120000"/>
              </a:lnSpc>
              <a:buFont typeface="Arial" panose="020B0604020202020204" pitchFamily="34" charset="0"/>
              <a:buNone/>
            </a:pPr>
            <a:r>
              <a:rPr lang="zh-CN" altLang="en-US" sz="2400" b="1" dirty="0">
                <a:solidFill>
                  <a:schemeClr val="dk1"/>
                </a:solidFill>
                <a:latin typeface="+mn-lt"/>
                <a:ea typeface="+mn-ea"/>
                <a:sym typeface="方正正准黑简体" pitchFamily="2" charset="-122"/>
              </a:rPr>
              <a:t>武装解放    </a:t>
            </a:r>
            <a:endParaRPr lang="zh-CN" altLang="en-US" sz="2400" b="1" dirty="0">
              <a:solidFill>
                <a:schemeClr val="dk1"/>
              </a:solidFill>
              <a:latin typeface="+mn-lt"/>
              <a:ea typeface="+mn-ea"/>
              <a:sym typeface="Calibri" panose="020F0502020204030204" pitchFamily="34" charset="0"/>
            </a:endParaRPr>
          </a:p>
        </p:txBody>
      </p:sp>
      <p:pic>
        <p:nvPicPr>
          <p:cNvPr id="40" name="图片 39"/>
          <p:cNvPicPr>
            <a:picLocks noChangeAspect="1"/>
          </p:cNvPicPr>
          <p:nvPr/>
        </p:nvPicPr>
        <p:blipFill>
          <a:blip r:embed="rId6"/>
          <a:stretch>
            <a:fillRect/>
          </a:stretch>
        </p:blipFill>
        <p:spPr>
          <a:xfrm>
            <a:off x="7728013" y="1658621"/>
            <a:ext cx="4438015" cy="3180080"/>
          </a:xfrm>
          <a:prstGeom prst="rect">
            <a:avLst/>
          </a:prstGeom>
          <a:ln>
            <a:noFill/>
          </a:ln>
          <a:effectLst>
            <a:outerShdw blurRad="292100" dist="139700" dir="2700000" algn="tl" rotWithShape="0">
              <a:srgbClr val="333333">
                <a:alpha val="65000"/>
              </a:srgbClr>
            </a:outerShdw>
          </a:effectLst>
        </p:spPr>
      </p:pic>
      <p:sp>
        <p:nvSpPr>
          <p:cNvPr id="41" name="文本框 40"/>
          <p:cNvSpPr txBox="1"/>
          <p:nvPr/>
        </p:nvSpPr>
        <p:spPr>
          <a:xfrm>
            <a:off x="7695410" y="4802803"/>
            <a:ext cx="4598035" cy="1938992"/>
          </a:xfrm>
          <a:prstGeom prst="rect">
            <a:avLst/>
          </a:prstGeom>
          <a:solidFill>
            <a:srgbClr val="F3F2ED"/>
          </a:solidFill>
          <a:ln w="12700" cmpd="sng">
            <a:solidFill>
              <a:srgbClr val="FF0000"/>
            </a:solidFill>
            <a:prstDash val="solid"/>
          </a:ln>
        </p:spPr>
        <p:txBody>
          <a:bodyPr wrap="square" rtlCol="0" anchor="t">
            <a:spAutoFit/>
          </a:bodyPr>
          <a:p>
            <a:pPr algn="just"/>
            <a:r>
              <a:rPr lang="zh-CN" altLang="en-US" sz="2400" b="1" dirty="0" smtClean="0">
                <a:solidFill>
                  <a:srgbClr val="FF0000"/>
                </a:solidFill>
                <a:latin typeface="华文中宋" panose="02010600040101010101" pitchFamily="2" charset="-122"/>
                <a:ea typeface="华文中宋" panose="02010600040101010101" pitchFamily="2" charset="-122"/>
                <a:cs typeface="宋体" panose="02010600030101010101" pitchFamily="2" charset="-122"/>
              </a:rPr>
              <a:t>     2005</a:t>
            </a:r>
            <a:r>
              <a:rPr lang="zh-CN" altLang="en-US" sz="2400" b="1" dirty="0" smtClean="0">
                <a:latin typeface="华文中宋" panose="02010600040101010101" pitchFamily="2" charset="-122"/>
                <a:ea typeface="华文中宋" panose="02010600040101010101" pitchFamily="2" charset="-122"/>
                <a:cs typeface="宋体" panose="02010600030101010101" pitchFamily="2" charset="-122"/>
              </a:rPr>
              <a:t>年3月4日</a:t>
            </a:r>
            <a:r>
              <a:rPr lang="zh-CN" altLang="en-US" sz="2400" b="1" dirty="0">
                <a:latin typeface="华文中宋" panose="02010600040101010101" pitchFamily="2" charset="-122"/>
                <a:ea typeface="华文中宋" panose="02010600040101010101" pitchFamily="2" charset="-122"/>
                <a:cs typeface="宋体" panose="02010600030101010101" pitchFamily="2" charset="-122"/>
              </a:rPr>
              <a:t>，胡锦涛在看望参加全国政协十届三次会议的民革、台盟、台联界委员时，就新形势下发展两岸关系提出了</a:t>
            </a:r>
            <a:r>
              <a:rPr lang="zh-CN" altLang="en-US" sz="2400" b="1" dirty="0">
                <a:solidFill>
                  <a:srgbClr val="FF0000"/>
                </a:solidFill>
                <a:latin typeface="华文中宋" panose="02010600040101010101" pitchFamily="2" charset="-122"/>
                <a:ea typeface="华文中宋" panose="02010600040101010101" pitchFamily="2" charset="-122"/>
                <a:cs typeface="宋体" panose="02010600030101010101" pitchFamily="2" charset="-122"/>
              </a:rPr>
              <a:t>四点意见</a:t>
            </a:r>
            <a:r>
              <a:rPr lang="zh-CN" altLang="en-US" sz="2400" b="1" dirty="0">
                <a:latin typeface="华文中宋" panose="02010600040101010101" pitchFamily="2" charset="-122"/>
                <a:ea typeface="华文中宋" panose="02010600040101010101" pitchFamily="2" charset="-122"/>
                <a:cs typeface="宋体" panose="02010600030101010101" pitchFamily="2" charset="-122"/>
              </a:rPr>
              <a:t>。</a:t>
            </a:r>
            <a:endParaRPr lang="zh-CN" altLang="en-US" sz="2400" b="1" dirty="0">
              <a:latin typeface="华文中宋" panose="02010600040101010101" pitchFamily="2" charset="-122"/>
              <a:ea typeface="华文中宋" panose="02010600040101010101" pitchFamily="2" charset="-122"/>
              <a:cs typeface="宋体" panose="02010600030101010101" pitchFamily="2" charset="-122"/>
            </a:endParaRPr>
          </a:p>
        </p:txBody>
      </p:sp>
      <p:pic>
        <p:nvPicPr>
          <p:cNvPr id="42" name="图片 1"/>
          <p:cNvPicPr>
            <a:picLocks noChangeAspect="1"/>
          </p:cNvPicPr>
          <p:nvPr/>
        </p:nvPicPr>
        <p:blipFill>
          <a:blip r:embed="rId7"/>
          <a:stretch>
            <a:fillRect/>
          </a:stretch>
        </p:blipFill>
        <p:spPr>
          <a:xfrm>
            <a:off x="7753588" y="1673861"/>
            <a:ext cx="4539857" cy="3074486"/>
          </a:xfrm>
          <a:prstGeom prst="rect">
            <a:avLst/>
          </a:prstGeom>
          <a:ln>
            <a:noFill/>
          </a:ln>
          <a:effectLst>
            <a:outerShdw blurRad="292100" dist="139700" dir="2700000" algn="tl" rotWithShape="0">
              <a:srgbClr val="333333">
                <a:alpha val="65000"/>
              </a:srgbClr>
            </a:outerShdw>
          </a:effectLst>
        </p:spPr>
      </p:pic>
      <p:sp>
        <p:nvSpPr>
          <p:cNvPr id="43" name="文本框 42"/>
          <p:cNvSpPr txBox="1"/>
          <p:nvPr/>
        </p:nvSpPr>
        <p:spPr>
          <a:xfrm>
            <a:off x="7659850" y="4773228"/>
            <a:ext cx="4633595" cy="1938020"/>
          </a:xfrm>
          <a:prstGeom prst="rect">
            <a:avLst/>
          </a:prstGeom>
          <a:solidFill>
            <a:srgbClr val="F3F2ED"/>
          </a:solidFill>
          <a:ln w="12700" cmpd="sng">
            <a:solidFill>
              <a:srgbClr val="FF0000"/>
            </a:solidFill>
            <a:prstDash val="solid"/>
          </a:ln>
        </p:spPr>
        <p:txBody>
          <a:bodyPr wrap="square" rtlCol="0" anchor="t">
            <a:spAutoFit/>
          </a:bodyPr>
          <a:p>
            <a:pPr algn="just"/>
            <a:r>
              <a:rPr lang="zh-CN" altLang="en-US" sz="2400" b="1" dirty="0" smtClean="0">
                <a:solidFill>
                  <a:srgbClr val="FF0000"/>
                </a:solidFill>
                <a:latin typeface="华文中宋" panose="02010600040101010101" pitchFamily="2" charset="-122"/>
                <a:ea typeface="华文中宋" panose="02010600040101010101" pitchFamily="2" charset="-122"/>
                <a:cs typeface="宋体" panose="02010600030101010101" pitchFamily="2" charset="-122"/>
              </a:rPr>
              <a:t>      20</a:t>
            </a:r>
            <a:r>
              <a:rPr lang="en-US" altLang="zh-CN" sz="2400" b="1" dirty="0" smtClean="0">
                <a:solidFill>
                  <a:srgbClr val="FF0000"/>
                </a:solidFill>
                <a:latin typeface="华文中宋" panose="02010600040101010101" pitchFamily="2" charset="-122"/>
                <a:ea typeface="华文中宋" panose="02010600040101010101" pitchFamily="2" charset="-122"/>
                <a:cs typeface="宋体" panose="02010600030101010101" pitchFamily="2" charset="-122"/>
              </a:rPr>
              <a:t>1</a:t>
            </a:r>
            <a:r>
              <a:rPr lang="zh-CN" altLang="en-US" sz="2400" b="1" dirty="0">
                <a:solidFill>
                  <a:srgbClr val="FF0000"/>
                </a:solidFill>
                <a:latin typeface="华文中宋" panose="02010600040101010101" pitchFamily="2" charset="-122"/>
                <a:ea typeface="华文中宋" panose="02010600040101010101" pitchFamily="2" charset="-122"/>
                <a:cs typeface="宋体" panose="02010600030101010101" pitchFamily="2" charset="-122"/>
              </a:rPr>
              <a:t>5</a:t>
            </a:r>
            <a:r>
              <a:rPr lang="zh-CN" altLang="en-US" sz="2400" b="1" dirty="0">
                <a:latin typeface="华文中宋" panose="02010600040101010101" pitchFamily="2" charset="-122"/>
                <a:ea typeface="华文中宋" panose="02010600040101010101" pitchFamily="2" charset="-122"/>
                <a:cs typeface="宋体" panose="02010600030101010101" pitchFamily="2" charset="-122"/>
              </a:rPr>
              <a:t>年，习近平在同马英九的会面中，强调两岸同胞是血浓于水的一家人。两岸应胸怀民族整体利益，携手共同实现中华民族的伟大复兴。</a:t>
            </a:r>
            <a:endParaRPr lang="zh-CN" altLang="en-US" sz="2400" b="1" dirty="0">
              <a:latin typeface="华文中宋" panose="02010600040101010101" pitchFamily="2" charset="-122"/>
              <a:ea typeface="华文中宋" panose="02010600040101010101" pitchFamily="2" charset="-122"/>
              <a:cs typeface="宋体" panose="02010600030101010101" pitchFamily="2" charset="-122"/>
            </a:endParaRPr>
          </a:p>
        </p:txBody>
      </p:sp>
      <p:sp>
        <p:nvSpPr>
          <p:cNvPr id="44" name="文本框 43"/>
          <p:cNvSpPr txBox="1"/>
          <p:nvPr/>
        </p:nvSpPr>
        <p:spPr>
          <a:xfrm>
            <a:off x="7683363" y="1603943"/>
            <a:ext cx="4610082" cy="3169285"/>
          </a:xfrm>
          <a:prstGeom prst="rect">
            <a:avLst/>
          </a:prstGeom>
          <a:solidFill>
            <a:schemeClr val="bg1">
              <a:lumMod val="95000"/>
            </a:schemeClr>
          </a:solidFill>
          <a:ln w="28575" cmpd="sng">
            <a:solidFill>
              <a:srgbClr val="FF0000"/>
            </a:solidFill>
            <a:prstDash val="solid"/>
          </a:ln>
        </p:spPr>
        <p:txBody>
          <a:bodyPr wrap="square" rtlCol="0">
            <a:spAutoFit/>
          </a:bodyPr>
          <a:p>
            <a:r>
              <a:rPr lang="zh-CN" altLang="en-US" sz="4000" b="1" dirty="0">
                <a:latin typeface="黑体" panose="02010609060101010101" charset="-122"/>
                <a:ea typeface="黑体" panose="02010609060101010101" charset="-122"/>
              </a:rPr>
              <a:t>思考：</a:t>
            </a:r>
            <a:endParaRPr lang="zh-CN" altLang="en-US" sz="4000" dirty="0"/>
          </a:p>
          <a:p>
            <a:r>
              <a:rPr lang="zh-CN" altLang="en-US" sz="4000" b="1" dirty="0">
                <a:latin typeface="楷体" panose="02010609060101010101" pitchFamily="49" charset="-122"/>
                <a:ea typeface="楷体" panose="02010609060101010101" pitchFamily="49" charset="-122"/>
              </a:rPr>
              <a:t>我国政府不断调整政策，依据和实现和平统一的基础是什么？</a:t>
            </a:r>
            <a:endParaRPr lang="zh-CN" altLang="en-US" sz="4000" b="1" dirty="0">
              <a:latin typeface="楷体" panose="02010609060101010101" pitchFamily="49" charset="-122"/>
              <a:ea typeface="楷体" panose="02010609060101010101" pitchFamily="49" charset="-122"/>
            </a:endParaRPr>
          </a:p>
        </p:txBody>
      </p:sp>
      <p:sp>
        <p:nvSpPr>
          <p:cNvPr id="45" name="文本框 44"/>
          <p:cNvSpPr txBox="1"/>
          <p:nvPr/>
        </p:nvSpPr>
        <p:spPr>
          <a:xfrm>
            <a:off x="7659849" y="4838701"/>
            <a:ext cx="4633595" cy="1554272"/>
          </a:xfrm>
          <a:prstGeom prst="rect">
            <a:avLst/>
          </a:prstGeom>
          <a:solidFill>
            <a:schemeClr val="bg1">
              <a:lumMod val="95000"/>
            </a:schemeClr>
          </a:solidFill>
          <a:ln w="28575" cmpd="sng">
            <a:solidFill>
              <a:srgbClr val="FF0000"/>
            </a:solidFill>
            <a:prstDash val="solid"/>
          </a:ln>
        </p:spPr>
        <p:txBody>
          <a:bodyPr wrap="square" rtlCol="0">
            <a:spAutoFit/>
          </a:bodyPr>
          <a:p>
            <a:pPr>
              <a:lnSpc>
                <a:spcPct val="125000"/>
              </a:lnSpc>
              <a:spcBef>
                <a:spcPts val="0"/>
              </a:spcBef>
              <a:spcAft>
                <a:spcPts val="0"/>
              </a:spcAft>
            </a:pPr>
            <a:r>
              <a:rPr lang="zh-CN" altLang="en-US" sz="4000" b="1" dirty="0">
                <a:latin typeface="黑体" panose="02010609060101010101" charset="-122"/>
                <a:ea typeface="黑体" panose="02010609060101010101" charset="-122"/>
              </a:rPr>
              <a:t>基础是</a:t>
            </a:r>
            <a:r>
              <a:rPr lang="zh-CN" altLang="en-US" sz="4000" b="1" dirty="0"/>
              <a:t>：</a:t>
            </a:r>
            <a:endParaRPr lang="zh-CN" altLang="en-US" sz="4000" b="1" dirty="0"/>
          </a:p>
          <a:p>
            <a:pPr>
              <a:lnSpc>
                <a:spcPct val="125000"/>
              </a:lnSpc>
              <a:spcBef>
                <a:spcPts val="0"/>
              </a:spcBef>
              <a:spcAft>
                <a:spcPts val="0"/>
              </a:spcAft>
            </a:pPr>
            <a:r>
              <a:rPr lang="en-US" altLang="zh-CN" sz="3600" b="1" dirty="0"/>
              <a:t>“</a:t>
            </a:r>
            <a:r>
              <a:rPr lang="zh-CN" altLang="en-US" sz="3600" b="1" dirty="0">
                <a:solidFill>
                  <a:srgbClr val="FF0000"/>
                </a:solidFill>
              </a:rPr>
              <a:t>坚持一个中国的原则</a:t>
            </a:r>
            <a:r>
              <a:rPr lang="en-US" altLang="zh-CN" sz="3600" b="1" dirty="0"/>
              <a:t>”</a:t>
            </a:r>
            <a:endParaRPr lang="en-US" altLang="zh-CN" sz="3600" b="1" dirty="0"/>
          </a:p>
        </p:txBody>
      </p:sp>
      <p:sp>
        <p:nvSpPr>
          <p:cNvPr id="18" name="Freeform 528"/>
          <p:cNvSpPr>
            <a:spLocks noEditPoints="1"/>
          </p:cNvSpPr>
          <p:nvPr>
            <p:custDataLst>
              <p:tags r:id="rId8"/>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1000"/>
                                        <p:tgtEl>
                                          <p:spTgt spid="39"/>
                                        </p:tgtEl>
                                      </p:cBhvr>
                                    </p:animEffect>
                                    <p:anim calcmode="lin" valueType="num">
                                      <p:cBhvr>
                                        <p:cTn id="60" dur="1000" fill="hold"/>
                                        <p:tgtEl>
                                          <p:spTgt spid="39"/>
                                        </p:tgtEl>
                                        <p:attrNameLst>
                                          <p:attrName>ppt_x</p:attrName>
                                        </p:attrNameLst>
                                      </p:cBhvr>
                                      <p:tavLst>
                                        <p:tav tm="0">
                                          <p:val>
                                            <p:strVal val="#ppt_x"/>
                                          </p:val>
                                        </p:tav>
                                        <p:tav tm="100000">
                                          <p:val>
                                            <p:strVal val="#ppt_x"/>
                                          </p:val>
                                        </p:tav>
                                      </p:tavLst>
                                    </p:anim>
                                    <p:anim calcmode="lin" valueType="num">
                                      <p:cBhvr>
                                        <p:cTn id="61" dur="1000" fill="hold"/>
                                        <p:tgtEl>
                                          <p:spTgt spid="3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1267"/>
                                        </p:tgtEl>
                                        <p:attrNameLst>
                                          <p:attrName>style.visibility</p:attrName>
                                        </p:attrNameLst>
                                      </p:cBhvr>
                                      <p:to>
                                        <p:strVal val="visible"/>
                                      </p:to>
                                    </p:set>
                                    <p:animEffect transition="in" filter="fade">
                                      <p:cBhvr>
                                        <p:cTn id="64" dur="1000"/>
                                        <p:tgtEl>
                                          <p:spTgt spid="11267"/>
                                        </p:tgtEl>
                                      </p:cBhvr>
                                    </p:animEffect>
                                    <p:anim calcmode="lin" valueType="num">
                                      <p:cBhvr>
                                        <p:cTn id="65" dur="1000" fill="hold"/>
                                        <p:tgtEl>
                                          <p:spTgt spid="11267"/>
                                        </p:tgtEl>
                                        <p:attrNameLst>
                                          <p:attrName>ppt_x</p:attrName>
                                        </p:attrNameLst>
                                      </p:cBhvr>
                                      <p:tavLst>
                                        <p:tav tm="0">
                                          <p:val>
                                            <p:strVal val="#ppt_x"/>
                                          </p:val>
                                        </p:tav>
                                        <p:tav tm="100000">
                                          <p:val>
                                            <p:strVal val="#ppt_x"/>
                                          </p:val>
                                        </p:tav>
                                      </p:tavLst>
                                    </p:anim>
                                    <p:anim calcmode="lin" valueType="num">
                                      <p:cBhvr>
                                        <p:cTn id="66" dur="1000" fill="hold"/>
                                        <p:tgtEl>
                                          <p:spTgt spid="1126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par>
                                <p:cTn id="79" presetID="3" presetClass="exit" presetSubtype="10" fill="hold" nodeType="withEffect">
                                  <p:stCondLst>
                                    <p:cond delay="0"/>
                                  </p:stCondLst>
                                  <p:childTnLst>
                                    <p:animEffect transition="out" filter="blinds(horizontal)">
                                      <p:cBhvr>
                                        <p:cTn id="80" dur="500"/>
                                        <p:tgtEl>
                                          <p:spTgt spid="11267"/>
                                        </p:tgtEl>
                                      </p:cBhvr>
                                    </p:animEffect>
                                    <p:set>
                                      <p:cBhvr>
                                        <p:cTn id="81" dur="1" fill="hold">
                                          <p:stCondLst>
                                            <p:cond delay="499"/>
                                          </p:stCondLst>
                                        </p:cTn>
                                        <p:tgtEl>
                                          <p:spTgt spid="11267"/>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42"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1000"/>
                                        <p:tgtEl>
                                          <p:spTgt spid="37"/>
                                        </p:tgtEl>
                                      </p:cBhvr>
                                    </p:animEffect>
                                    <p:anim calcmode="lin" valueType="num">
                                      <p:cBhvr>
                                        <p:cTn id="93" dur="1000" fill="hold"/>
                                        <p:tgtEl>
                                          <p:spTgt spid="37"/>
                                        </p:tgtEl>
                                        <p:attrNameLst>
                                          <p:attrName>ppt_x</p:attrName>
                                        </p:attrNameLst>
                                      </p:cBhvr>
                                      <p:tavLst>
                                        <p:tav tm="0">
                                          <p:val>
                                            <p:strVal val="#ppt_x"/>
                                          </p:val>
                                        </p:tav>
                                        <p:tav tm="100000">
                                          <p:val>
                                            <p:strVal val="#ppt_x"/>
                                          </p:val>
                                        </p:tav>
                                      </p:tavLst>
                                    </p:anim>
                                    <p:anim calcmode="lin" valueType="num">
                                      <p:cBhvr>
                                        <p:cTn id="9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0"/>
                                        <p:tgtEl>
                                          <p:spTgt spid="28"/>
                                        </p:tgtEl>
                                      </p:cBhvr>
                                    </p:animEffect>
                                    <p:anim calcmode="lin" valueType="num">
                                      <p:cBhvr>
                                        <p:cTn id="100" dur="1000" fill="hold"/>
                                        <p:tgtEl>
                                          <p:spTgt spid="28"/>
                                        </p:tgtEl>
                                        <p:attrNameLst>
                                          <p:attrName>ppt_x</p:attrName>
                                        </p:attrNameLst>
                                      </p:cBhvr>
                                      <p:tavLst>
                                        <p:tav tm="0">
                                          <p:val>
                                            <p:strVal val="#ppt_x"/>
                                          </p:val>
                                        </p:tav>
                                        <p:tav tm="100000">
                                          <p:val>
                                            <p:strVal val="#ppt_x"/>
                                          </p:val>
                                        </p:tav>
                                      </p:tavLst>
                                    </p:anim>
                                    <p:anim calcmode="lin" valueType="num">
                                      <p:cBhvr>
                                        <p:cTn id="101" dur="1000" fill="hold"/>
                                        <p:tgtEl>
                                          <p:spTgt spid="28"/>
                                        </p:tgtEl>
                                        <p:attrNameLst>
                                          <p:attrName>ppt_y</p:attrName>
                                        </p:attrNameLst>
                                      </p:cBhvr>
                                      <p:tavLst>
                                        <p:tav tm="0">
                                          <p:val>
                                            <p:strVal val="#ppt_y+.1"/>
                                          </p:val>
                                        </p:tav>
                                        <p:tav tm="100000">
                                          <p:val>
                                            <p:strVal val="#ppt_y"/>
                                          </p:val>
                                        </p:tav>
                                      </p:tavLst>
                                    </p:anim>
                                  </p:childTnLst>
                                </p:cTn>
                              </p:par>
                              <p:par>
                                <p:cTn id="102" presetID="3" presetClass="exit" presetSubtype="10" fill="hold" nodeType="withEffect">
                                  <p:stCondLst>
                                    <p:cond delay="0"/>
                                  </p:stCondLst>
                                  <p:childTnLst>
                                    <p:animEffect transition="out" filter="blinds(horizontal)">
                                      <p:cBhvr>
                                        <p:cTn id="103" dur="500"/>
                                        <p:tgtEl>
                                          <p:spTgt spid="32"/>
                                        </p:tgtEl>
                                      </p:cBhvr>
                                    </p:animEffect>
                                    <p:set>
                                      <p:cBhvr>
                                        <p:cTn id="104" dur="1" fill="hold">
                                          <p:stCondLst>
                                            <p:cond delay="499"/>
                                          </p:stCondLst>
                                        </p:cTn>
                                        <p:tgtEl>
                                          <p:spTgt spid="32"/>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37"/>
                                        </p:tgtEl>
                                      </p:cBhvr>
                                    </p:animEffect>
                                    <p:set>
                                      <p:cBhvr>
                                        <p:cTn id="107" dur="1" fill="hold">
                                          <p:stCondLst>
                                            <p:cond delay="499"/>
                                          </p:stCondLst>
                                        </p:cTn>
                                        <p:tgtEl>
                                          <p:spTgt spid="37"/>
                                        </p:tgtEl>
                                        <p:attrNameLst>
                                          <p:attrName>style.visibility</p:attrName>
                                        </p:attrNameLst>
                                      </p:cBhvr>
                                      <p:to>
                                        <p:strVal val="hidden"/>
                                      </p:to>
                                    </p:set>
                                  </p:childTnLst>
                                </p:cTn>
                              </p:par>
                              <p:par>
                                <p:cTn id="108" presetID="42" presetClass="entr" presetSubtype="0" fill="hold"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1000"/>
                                        <p:tgtEl>
                                          <p:spTgt spid="33"/>
                                        </p:tgtEl>
                                      </p:cBhvr>
                                    </p:animEffect>
                                    <p:anim calcmode="lin" valueType="num">
                                      <p:cBhvr>
                                        <p:cTn id="111" dur="1000" fill="hold"/>
                                        <p:tgtEl>
                                          <p:spTgt spid="33"/>
                                        </p:tgtEl>
                                        <p:attrNameLst>
                                          <p:attrName>ppt_x</p:attrName>
                                        </p:attrNameLst>
                                      </p:cBhvr>
                                      <p:tavLst>
                                        <p:tav tm="0">
                                          <p:val>
                                            <p:strVal val="#ppt_x"/>
                                          </p:val>
                                        </p:tav>
                                        <p:tav tm="100000">
                                          <p:val>
                                            <p:strVal val="#ppt_x"/>
                                          </p:val>
                                        </p:tav>
                                      </p:tavLst>
                                    </p:anim>
                                    <p:anim calcmode="lin" valueType="num">
                                      <p:cBhvr>
                                        <p:cTn id="112" dur="1000" fill="hold"/>
                                        <p:tgtEl>
                                          <p:spTgt spid="33"/>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1000"/>
                                        <p:tgtEl>
                                          <p:spTgt spid="34"/>
                                        </p:tgtEl>
                                      </p:cBhvr>
                                    </p:animEffect>
                                    <p:anim calcmode="lin" valueType="num">
                                      <p:cBhvr>
                                        <p:cTn id="116" dur="1000" fill="hold"/>
                                        <p:tgtEl>
                                          <p:spTgt spid="34"/>
                                        </p:tgtEl>
                                        <p:attrNameLst>
                                          <p:attrName>ppt_x</p:attrName>
                                        </p:attrNameLst>
                                      </p:cBhvr>
                                      <p:tavLst>
                                        <p:tav tm="0">
                                          <p:val>
                                            <p:strVal val="#ppt_x"/>
                                          </p:val>
                                        </p:tav>
                                        <p:tav tm="100000">
                                          <p:val>
                                            <p:strVal val="#ppt_x"/>
                                          </p:val>
                                        </p:tav>
                                      </p:tavLst>
                                    </p:anim>
                                    <p:anim calcmode="lin" valueType="num">
                                      <p:cBhvr>
                                        <p:cTn id="11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par>
                                <p:cTn id="125" presetID="3" presetClass="exit" presetSubtype="10" fill="hold" nodeType="withEffect">
                                  <p:stCondLst>
                                    <p:cond delay="0"/>
                                  </p:stCondLst>
                                  <p:childTnLst>
                                    <p:animEffect transition="out" filter="blinds(horizontal)">
                                      <p:cBhvr>
                                        <p:cTn id="126" dur="500"/>
                                        <p:tgtEl>
                                          <p:spTgt spid="33"/>
                                        </p:tgtEl>
                                      </p:cBhvr>
                                    </p:animEffect>
                                    <p:set>
                                      <p:cBhvr>
                                        <p:cTn id="127" dur="1" fill="hold">
                                          <p:stCondLst>
                                            <p:cond delay="499"/>
                                          </p:stCondLst>
                                        </p:cTn>
                                        <p:tgtEl>
                                          <p:spTgt spid="33"/>
                                        </p:tgtEl>
                                        <p:attrNameLst>
                                          <p:attrName>style.visibility</p:attrName>
                                        </p:attrNameLst>
                                      </p:cBhvr>
                                      <p:to>
                                        <p:strVal val="hidden"/>
                                      </p:to>
                                    </p:set>
                                  </p:childTnLst>
                                </p:cTn>
                              </p:par>
                              <p:par>
                                <p:cTn id="128" presetID="3" presetClass="exit" presetSubtype="10" fill="hold" grpId="1" nodeType="withEffect">
                                  <p:stCondLst>
                                    <p:cond delay="0"/>
                                  </p:stCondLst>
                                  <p:childTnLst>
                                    <p:animEffect transition="out" filter="blinds(horizontal)">
                                      <p:cBhvr>
                                        <p:cTn id="129" dur="500"/>
                                        <p:tgtEl>
                                          <p:spTgt spid="34"/>
                                        </p:tgtEl>
                                      </p:cBhvr>
                                    </p:animEffect>
                                    <p:set>
                                      <p:cBhvr>
                                        <p:cTn id="130" dur="1" fill="hold">
                                          <p:stCondLst>
                                            <p:cond delay="499"/>
                                          </p:stCondLst>
                                        </p:cTn>
                                        <p:tgtEl>
                                          <p:spTgt spid="34"/>
                                        </p:tgtEl>
                                        <p:attrNameLst>
                                          <p:attrName>style.visibility</p:attrName>
                                        </p:attrNameLst>
                                      </p:cBhvr>
                                      <p:to>
                                        <p:strVal val="hidden"/>
                                      </p:to>
                                    </p:set>
                                  </p:childTnLst>
                                </p:cTn>
                              </p:par>
                              <p:par>
                                <p:cTn id="131" presetID="42" presetClass="entr" presetSubtype="0" fill="hold"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fade">
                                      <p:cBhvr>
                                        <p:cTn id="133" dur="1000"/>
                                        <p:tgtEl>
                                          <p:spTgt spid="36"/>
                                        </p:tgtEl>
                                      </p:cBhvr>
                                    </p:animEffect>
                                    <p:anim calcmode="lin" valueType="num">
                                      <p:cBhvr>
                                        <p:cTn id="134" dur="1000" fill="hold"/>
                                        <p:tgtEl>
                                          <p:spTgt spid="36"/>
                                        </p:tgtEl>
                                        <p:attrNameLst>
                                          <p:attrName>ppt_x</p:attrName>
                                        </p:attrNameLst>
                                      </p:cBhvr>
                                      <p:tavLst>
                                        <p:tav tm="0">
                                          <p:val>
                                            <p:strVal val="#ppt_x"/>
                                          </p:val>
                                        </p:tav>
                                        <p:tav tm="100000">
                                          <p:val>
                                            <p:strVal val="#ppt_x"/>
                                          </p:val>
                                        </p:tav>
                                      </p:tavLst>
                                    </p:anim>
                                    <p:anim calcmode="lin" valueType="num">
                                      <p:cBhvr>
                                        <p:cTn id="135" dur="1000" fill="hold"/>
                                        <p:tgtEl>
                                          <p:spTgt spid="36"/>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fade">
                                      <p:cBhvr>
                                        <p:cTn id="138" dur="1000"/>
                                        <p:tgtEl>
                                          <p:spTgt spid="38"/>
                                        </p:tgtEl>
                                      </p:cBhvr>
                                    </p:animEffect>
                                    <p:anim calcmode="lin" valueType="num">
                                      <p:cBhvr>
                                        <p:cTn id="139" dur="1000" fill="hold"/>
                                        <p:tgtEl>
                                          <p:spTgt spid="38"/>
                                        </p:tgtEl>
                                        <p:attrNameLst>
                                          <p:attrName>ppt_x</p:attrName>
                                        </p:attrNameLst>
                                      </p:cBhvr>
                                      <p:tavLst>
                                        <p:tav tm="0">
                                          <p:val>
                                            <p:strVal val="#ppt_x"/>
                                          </p:val>
                                        </p:tav>
                                        <p:tav tm="100000">
                                          <p:val>
                                            <p:strVal val="#ppt_x"/>
                                          </p:val>
                                        </p:tav>
                                      </p:tavLst>
                                    </p:anim>
                                    <p:anim calcmode="lin" valueType="num">
                                      <p:cBhvr>
                                        <p:cTn id="14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1000" fill="hold"/>
                                        <p:tgtEl>
                                          <p:spTgt spid="30"/>
                                        </p:tgtEl>
                                        <p:attrNameLst>
                                          <p:attrName>ppt_y</p:attrName>
                                        </p:attrNameLst>
                                      </p:cBhvr>
                                      <p:tavLst>
                                        <p:tav tm="0">
                                          <p:val>
                                            <p:strVal val="#ppt_y+.1"/>
                                          </p:val>
                                        </p:tav>
                                        <p:tav tm="100000">
                                          <p:val>
                                            <p:strVal val="#ppt_y"/>
                                          </p:val>
                                        </p:tav>
                                      </p:tavLst>
                                    </p:anim>
                                  </p:childTnLst>
                                </p:cTn>
                              </p:par>
                              <p:par>
                                <p:cTn id="148" presetID="3" presetClass="exit" presetSubtype="10" fill="hold" nodeType="withEffect">
                                  <p:stCondLst>
                                    <p:cond delay="0"/>
                                  </p:stCondLst>
                                  <p:childTnLst>
                                    <p:animEffect transition="out" filter="blinds(horizontal)">
                                      <p:cBhvr>
                                        <p:cTn id="149" dur="500"/>
                                        <p:tgtEl>
                                          <p:spTgt spid="36"/>
                                        </p:tgtEl>
                                      </p:cBhvr>
                                    </p:animEffect>
                                    <p:set>
                                      <p:cBhvr>
                                        <p:cTn id="150" dur="1" fill="hold">
                                          <p:stCondLst>
                                            <p:cond delay="499"/>
                                          </p:stCondLst>
                                        </p:cTn>
                                        <p:tgtEl>
                                          <p:spTgt spid="36"/>
                                        </p:tgtEl>
                                        <p:attrNameLst>
                                          <p:attrName>style.visibility</p:attrName>
                                        </p:attrNameLst>
                                      </p:cBhvr>
                                      <p:to>
                                        <p:strVal val="hidden"/>
                                      </p:to>
                                    </p:set>
                                  </p:childTnLst>
                                </p:cTn>
                              </p:par>
                              <p:par>
                                <p:cTn id="151" presetID="3" presetClass="exit" presetSubtype="10" fill="hold" grpId="1" nodeType="withEffect">
                                  <p:stCondLst>
                                    <p:cond delay="0"/>
                                  </p:stCondLst>
                                  <p:childTnLst>
                                    <p:animEffect transition="out" filter="blinds(horizontal)">
                                      <p:cBhvr>
                                        <p:cTn id="152" dur="500"/>
                                        <p:tgtEl>
                                          <p:spTgt spid="38"/>
                                        </p:tgtEl>
                                      </p:cBhvr>
                                    </p:animEffect>
                                    <p:set>
                                      <p:cBhvr>
                                        <p:cTn id="153" dur="1" fill="hold">
                                          <p:stCondLst>
                                            <p:cond delay="499"/>
                                          </p:stCondLst>
                                        </p:cTn>
                                        <p:tgtEl>
                                          <p:spTgt spid="38"/>
                                        </p:tgtEl>
                                        <p:attrNameLst>
                                          <p:attrName>style.visibility</p:attrName>
                                        </p:attrNameLst>
                                      </p:cBhvr>
                                      <p:to>
                                        <p:strVal val="hidden"/>
                                      </p:to>
                                    </p:set>
                                  </p:childTnLst>
                                </p:cTn>
                              </p:par>
                              <p:par>
                                <p:cTn id="154" presetID="42" presetClass="entr" presetSubtype="0" fill="hold" nodeType="with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1000"/>
                                        <p:tgtEl>
                                          <p:spTgt spid="40"/>
                                        </p:tgtEl>
                                      </p:cBhvr>
                                    </p:animEffect>
                                    <p:anim calcmode="lin" valueType="num">
                                      <p:cBhvr>
                                        <p:cTn id="157" dur="1000" fill="hold"/>
                                        <p:tgtEl>
                                          <p:spTgt spid="40"/>
                                        </p:tgtEl>
                                        <p:attrNameLst>
                                          <p:attrName>ppt_x</p:attrName>
                                        </p:attrNameLst>
                                      </p:cBhvr>
                                      <p:tavLst>
                                        <p:tav tm="0">
                                          <p:val>
                                            <p:strVal val="#ppt_x"/>
                                          </p:val>
                                        </p:tav>
                                        <p:tav tm="100000">
                                          <p:val>
                                            <p:strVal val="#ppt_x"/>
                                          </p:val>
                                        </p:tav>
                                      </p:tavLst>
                                    </p:anim>
                                    <p:anim calcmode="lin" valueType="num">
                                      <p:cBhvr>
                                        <p:cTn id="158" dur="1000" fill="hold"/>
                                        <p:tgtEl>
                                          <p:spTgt spid="40"/>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fade">
                                      <p:cBhvr>
                                        <p:cTn id="161" dur="1000"/>
                                        <p:tgtEl>
                                          <p:spTgt spid="41"/>
                                        </p:tgtEl>
                                      </p:cBhvr>
                                    </p:animEffect>
                                    <p:anim calcmode="lin" valueType="num">
                                      <p:cBhvr>
                                        <p:cTn id="162" dur="1000" fill="hold"/>
                                        <p:tgtEl>
                                          <p:spTgt spid="41"/>
                                        </p:tgtEl>
                                        <p:attrNameLst>
                                          <p:attrName>ppt_x</p:attrName>
                                        </p:attrNameLst>
                                      </p:cBhvr>
                                      <p:tavLst>
                                        <p:tav tm="0">
                                          <p:val>
                                            <p:strVal val="#ppt_x"/>
                                          </p:val>
                                        </p:tav>
                                        <p:tav tm="100000">
                                          <p:val>
                                            <p:strVal val="#ppt_x"/>
                                          </p:val>
                                        </p:tav>
                                      </p:tavLst>
                                    </p:anim>
                                    <p:anim calcmode="lin" valueType="num">
                                      <p:cBhvr>
                                        <p:cTn id="16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fade">
                                      <p:cBhvr>
                                        <p:cTn id="168" dur="1000"/>
                                        <p:tgtEl>
                                          <p:spTgt spid="31"/>
                                        </p:tgtEl>
                                      </p:cBhvr>
                                    </p:animEffect>
                                    <p:anim calcmode="lin" valueType="num">
                                      <p:cBhvr>
                                        <p:cTn id="169" dur="1000" fill="hold"/>
                                        <p:tgtEl>
                                          <p:spTgt spid="31"/>
                                        </p:tgtEl>
                                        <p:attrNameLst>
                                          <p:attrName>ppt_x</p:attrName>
                                        </p:attrNameLst>
                                      </p:cBhvr>
                                      <p:tavLst>
                                        <p:tav tm="0">
                                          <p:val>
                                            <p:strVal val="#ppt_x"/>
                                          </p:val>
                                        </p:tav>
                                        <p:tav tm="100000">
                                          <p:val>
                                            <p:strVal val="#ppt_x"/>
                                          </p:val>
                                        </p:tav>
                                      </p:tavLst>
                                    </p:anim>
                                    <p:anim calcmode="lin" valueType="num">
                                      <p:cBhvr>
                                        <p:cTn id="170" dur="1000" fill="hold"/>
                                        <p:tgtEl>
                                          <p:spTgt spid="31"/>
                                        </p:tgtEl>
                                        <p:attrNameLst>
                                          <p:attrName>ppt_y</p:attrName>
                                        </p:attrNameLst>
                                      </p:cBhvr>
                                      <p:tavLst>
                                        <p:tav tm="0">
                                          <p:val>
                                            <p:strVal val="#ppt_y+.1"/>
                                          </p:val>
                                        </p:tav>
                                        <p:tav tm="100000">
                                          <p:val>
                                            <p:strVal val="#ppt_y"/>
                                          </p:val>
                                        </p:tav>
                                      </p:tavLst>
                                    </p:anim>
                                  </p:childTnLst>
                                </p:cTn>
                              </p:par>
                              <p:par>
                                <p:cTn id="171" presetID="3" presetClass="exit" presetSubtype="10" fill="hold" nodeType="withEffect">
                                  <p:stCondLst>
                                    <p:cond delay="0"/>
                                  </p:stCondLst>
                                  <p:childTnLst>
                                    <p:animEffect transition="out" filter="blinds(horizontal)">
                                      <p:cBhvr>
                                        <p:cTn id="172" dur="500"/>
                                        <p:tgtEl>
                                          <p:spTgt spid="40"/>
                                        </p:tgtEl>
                                      </p:cBhvr>
                                    </p:animEffect>
                                    <p:set>
                                      <p:cBhvr>
                                        <p:cTn id="173" dur="1" fill="hold">
                                          <p:stCondLst>
                                            <p:cond delay="499"/>
                                          </p:stCondLst>
                                        </p:cTn>
                                        <p:tgtEl>
                                          <p:spTgt spid="40"/>
                                        </p:tgtEl>
                                        <p:attrNameLst>
                                          <p:attrName>style.visibility</p:attrName>
                                        </p:attrNameLst>
                                      </p:cBhvr>
                                      <p:to>
                                        <p:strVal val="hidden"/>
                                      </p:to>
                                    </p:set>
                                  </p:childTnLst>
                                </p:cTn>
                              </p:par>
                              <p:par>
                                <p:cTn id="174" presetID="3" presetClass="exit" presetSubtype="10" fill="hold" grpId="1" nodeType="withEffect">
                                  <p:stCondLst>
                                    <p:cond delay="0"/>
                                  </p:stCondLst>
                                  <p:childTnLst>
                                    <p:animEffect transition="out" filter="blinds(horizontal)">
                                      <p:cBhvr>
                                        <p:cTn id="175" dur="500"/>
                                        <p:tgtEl>
                                          <p:spTgt spid="41"/>
                                        </p:tgtEl>
                                      </p:cBhvr>
                                    </p:animEffect>
                                    <p:set>
                                      <p:cBhvr>
                                        <p:cTn id="176" dur="1" fill="hold">
                                          <p:stCondLst>
                                            <p:cond delay="499"/>
                                          </p:stCondLst>
                                        </p:cTn>
                                        <p:tgtEl>
                                          <p:spTgt spid="41"/>
                                        </p:tgtEl>
                                        <p:attrNameLst>
                                          <p:attrName>style.visibility</p:attrName>
                                        </p:attrNameLst>
                                      </p:cBhvr>
                                      <p:to>
                                        <p:strVal val="hidden"/>
                                      </p:to>
                                    </p:set>
                                  </p:childTnLst>
                                </p:cTn>
                              </p:par>
                              <p:par>
                                <p:cTn id="177" presetID="42" presetClass="entr" presetSubtype="0" fill="hold" nodeType="withEffect">
                                  <p:stCondLst>
                                    <p:cond delay="0"/>
                                  </p:stCondLst>
                                  <p:childTnLst>
                                    <p:set>
                                      <p:cBhvr>
                                        <p:cTn id="178" dur="1" fill="hold">
                                          <p:stCondLst>
                                            <p:cond delay="0"/>
                                          </p:stCondLst>
                                        </p:cTn>
                                        <p:tgtEl>
                                          <p:spTgt spid="42"/>
                                        </p:tgtEl>
                                        <p:attrNameLst>
                                          <p:attrName>style.visibility</p:attrName>
                                        </p:attrNameLst>
                                      </p:cBhvr>
                                      <p:to>
                                        <p:strVal val="visible"/>
                                      </p:to>
                                    </p:set>
                                    <p:animEffect transition="in" filter="fade">
                                      <p:cBhvr>
                                        <p:cTn id="179" dur="1000"/>
                                        <p:tgtEl>
                                          <p:spTgt spid="42"/>
                                        </p:tgtEl>
                                      </p:cBhvr>
                                    </p:animEffect>
                                    <p:anim calcmode="lin" valueType="num">
                                      <p:cBhvr>
                                        <p:cTn id="180" dur="1000" fill="hold"/>
                                        <p:tgtEl>
                                          <p:spTgt spid="42"/>
                                        </p:tgtEl>
                                        <p:attrNameLst>
                                          <p:attrName>ppt_x</p:attrName>
                                        </p:attrNameLst>
                                      </p:cBhvr>
                                      <p:tavLst>
                                        <p:tav tm="0">
                                          <p:val>
                                            <p:strVal val="#ppt_x"/>
                                          </p:val>
                                        </p:tav>
                                        <p:tav tm="100000">
                                          <p:val>
                                            <p:strVal val="#ppt_x"/>
                                          </p:val>
                                        </p:tav>
                                      </p:tavLst>
                                    </p:anim>
                                    <p:anim calcmode="lin" valueType="num">
                                      <p:cBhvr>
                                        <p:cTn id="181" dur="1000" fill="hold"/>
                                        <p:tgtEl>
                                          <p:spTgt spid="42"/>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43"/>
                                        </p:tgtEl>
                                        <p:attrNameLst>
                                          <p:attrName>style.visibility</p:attrName>
                                        </p:attrNameLst>
                                      </p:cBhvr>
                                      <p:to>
                                        <p:strVal val="visible"/>
                                      </p:to>
                                    </p:set>
                                    <p:animEffect transition="in" filter="fade">
                                      <p:cBhvr>
                                        <p:cTn id="184" dur="1000"/>
                                        <p:tgtEl>
                                          <p:spTgt spid="43"/>
                                        </p:tgtEl>
                                      </p:cBhvr>
                                    </p:animEffect>
                                    <p:anim calcmode="lin" valueType="num">
                                      <p:cBhvr>
                                        <p:cTn id="185" dur="1000" fill="hold"/>
                                        <p:tgtEl>
                                          <p:spTgt spid="43"/>
                                        </p:tgtEl>
                                        <p:attrNameLst>
                                          <p:attrName>ppt_x</p:attrName>
                                        </p:attrNameLst>
                                      </p:cBhvr>
                                      <p:tavLst>
                                        <p:tav tm="0">
                                          <p:val>
                                            <p:strVal val="#ppt_x"/>
                                          </p:val>
                                        </p:tav>
                                        <p:tav tm="100000">
                                          <p:val>
                                            <p:strVal val="#ppt_x"/>
                                          </p:val>
                                        </p:tav>
                                      </p:tavLst>
                                    </p:anim>
                                    <p:anim calcmode="lin" valueType="num">
                                      <p:cBhvr>
                                        <p:cTn id="18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 presetClass="exit" presetSubtype="10" fill="hold" nodeType="clickEffect">
                                  <p:stCondLst>
                                    <p:cond delay="0"/>
                                  </p:stCondLst>
                                  <p:childTnLst>
                                    <p:animEffect transition="out" filter="blinds(horizontal)">
                                      <p:cBhvr>
                                        <p:cTn id="190" dur="500"/>
                                        <p:tgtEl>
                                          <p:spTgt spid="42"/>
                                        </p:tgtEl>
                                      </p:cBhvr>
                                    </p:animEffect>
                                    <p:set>
                                      <p:cBhvr>
                                        <p:cTn id="191" dur="1" fill="hold">
                                          <p:stCondLst>
                                            <p:cond delay="499"/>
                                          </p:stCondLst>
                                        </p:cTn>
                                        <p:tgtEl>
                                          <p:spTgt spid="42"/>
                                        </p:tgtEl>
                                        <p:attrNameLst>
                                          <p:attrName>style.visibility</p:attrName>
                                        </p:attrNameLst>
                                      </p:cBhvr>
                                      <p:to>
                                        <p:strVal val="hidden"/>
                                      </p:to>
                                    </p:set>
                                  </p:childTnLst>
                                </p:cTn>
                              </p:par>
                              <p:par>
                                <p:cTn id="192" presetID="3" presetClass="exit" presetSubtype="10" fill="hold" grpId="1" nodeType="withEffect">
                                  <p:stCondLst>
                                    <p:cond delay="0"/>
                                  </p:stCondLst>
                                  <p:childTnLst>
                                    <p:animEffect transition="out" filter="blinds(horizontal)">
                                      <p:cBhvr>
                                        <p:cTn id="193" dur="500"/>
                                        <p:tgtEl>
                                          <p:spTgt spid="43"/>
                                        </p:tgtEl>
                                      </p:cBhvr>
                                    </p:animEffect>
                                    <p:set>
                                      <p:cBhvr>
                                        <p:cTn id="194" dur="1" fill="hold">
                                          <p:stCondLst>
                                            <p:cond delay="499"/>
                                          </p:stCondLst>
                                        </p:cTn>
                                        <p:tgtEl>
                                          <p:spTgt spid="43"/>
                                        </p:tgtEl>
                                        <p:attrNameLst>
                                          <p:attrName>style.visibility</p:attrName>
                                        </p:attrNameLst>
                                      </p:cBhvr>
                                      <p:to>
                                        <p:strVal val="hidden"/>
                                      </p:to>
                                    </p:set>
                                  </p:childTnLst>
                                </p:cTn>
                              </p:par>
                              <p:par>
                                <p:cTn id="195" presetID="42" presetClass="entr" presetSubtype="0" fill="hold" grpId="0" nodeType="withEffect">
                                  <p:stCondLst>
                                    <p:cond delay="0"/>
                                  </p:stCondLst>
                                  <p:childTnLst>
                                    <p:set>
                                      <p:cBhvr>
                                        <p:cTn id="196" dur="1" fill="hold">
                                          <p:stCondLst>
                                            <p:cond delay="0"/>
                                          </p:stCondLst>
                                        </p:cTn>
                                        <p:tgtEl>
                                          <p:spTgt spid="44"/>
                                        </p:tgtEl>
                                        <p:attrNameLst>
                                          <p:attrName>style.visibility</p:attrName>
                                        </p:attrNameLst>
                                      </p:cBhvr>
                                      <p:to>
                                        <p:strVal val="visible"/>
                                      </p:to>
                                    </p:set>
                                    <p:animEffect transition="in" filter="fade">
                                      <p:cBhvr>
                                        <p:cTn id="197" dur="1000"/>
                                        <p:tgtEl>
                                          <p:spTgt spid="44"/>
                                        </p:tgtEl>
                                      </p:cBhvr>
                                    </p:animEffect>
                                    <p:anim calcmode="lin" valueType="num">
                                      <p:cBhvr>
                                        <p:cTn id="198" dur="1000" fill="hold"/>
                                        <p:tgtEl>
                                          <p:spTgt spid="44"/>
                                        </p:tgtEl>
                                        <p:attrNameLst>
                                          <p:attrName>ppt_x</p:attrName>
                                        </p:attrNameLst>
                                      </p:cBhvr>
                                      <p:tavLst>
                                        <p:tav tm="0">
                                          <p:val>
                                            <p:strVal val="#ppt_x"/>
                                          </p:val>
                                        </p:tav>
                                        <p:tav tm="100000">
                                          <p:val>
                                            <p:strVal val="#ppt_x"/>
                                          </p:val>
                                        </p:tav>
                                      </p:tavLst>
                                    </p:anim>
                                    <p:anim calcmode="lin" valueType="num">
                                      <p:cBhvr>
                                        <p:cTn id="19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42" presetClass="entr" presetSubtype="0" fill="hold" grpId="0" nodeType="clickEffect">
                                  <p:stCondLst>
                                    <p:cond delay="0"/>
                                  </p:stCondLst>
                                  <p:childTnLst>
                                    <p:set>
                                      <p:cBhvr>
                                        <p:cTn id="203" dur="1" fill="hold">
                                          <p:stCondLst>
                                            <p:cond delay="0"/>
                                          </p:stCondLst>
                                        </p:cTn>
                                        <p:tgtEl>
                                          <p:spTgt spid="45"/>
                                        </p:tgtEl>
                                        <p:attrNameLst>
                                          <p:attrName>style.visibility</p:attrName>
                                        </p:attrNameLst>
                                      </p:cBhvr>
                                      <p:to>
                                        <p:strVal val="visible"/>
                                      </p:to>
                                    </p:set>
                                    <p:animEffect transition="in" filter="fade">
                                      <p:cBhvr>
                                        <p:cTn id="204" dur="1000"/>
                                        <p:tgtEl>
                                          <p:spTgt spid="45"/>
                                        </p:tgtEl>
                                      </p:cBhvr>
                                    </p:animEffect>
                                    <p:anim calcmode="lin" valueType="num">
                                      <p:cBhvr>
                                        <p:cTn id="205" dur="1000" fill="hold"/>
                                        <p:tgtEl>
                                          <p:spTgt spid="45"/>
                                        </p:tgtEl>
                                        <p:attrNameLst>
                                          <p:attrName>ppt_x</p:attrName>
                                        </p:attrNameLst>
                                      </p:cBhvr>
                                      <p:tavLst>
                                        <p:tav tm="0">
                                          <p:val>
                                            <p:strVal val="#ppt_x"/>
                                          </p:val>
                                        </p:tav>
                                        <p:tav tm="100000">
                                          <p:val>
                                            <p:strVal val="#ppt_x"/>
                                          </p:val>
                                        </p:tav>
                                      </p:tavLst>
                                    </p:anim>
                                    <p:anim calcmode="lin" valueType="num">
                                      <p:cBhvr>
                                        <p:cTn id="206" dur="1000" fill="hold"/>
                                        <p:tgtEl>
                                          <p:spTgt spid="45"/>
                                        </p:tgtEl>
                                        <p:attrNameLst>
                                          <p:attrName>ppt_y</p:attrName>
                                        </p:attrNameLst>
                                      </p:cBhvr>
                                      <p:tavLst>
                                        <p:tav tm="0">
                                          <p:val>
                                            <p:strVal val="#ppt_y+.1"/>
                                          </p:val>
                                        </p:tav>
                                        <p:tav tm="100000">
                                          <p:val>
                                            <p:strVal val="#ppt_y"/>
                                          </p:val>
                                        </p:tav>
                                      </p:tavLst>
                                    </p:anim>
                                  </p:childTnLst>
                                </p:cTn>
                              </p:par>
                            </p:childTnLst>
                          </p:cTn>
                        </p:par>
                        <p:par>
                          <p:cTn id="207" fill="hold">
                            <p:stCondLst>
                              <p:cond delay="1000"/>
                            </p:stCondLst>
                            <p:childTnLst>
                              <p:par>
                                <p:cTn id="208" presetID="16" presetClass="entr" presetSubtype="21" fill="hold" grpId="0" nodeType="afterEffect">
                                  <p:stCondLst>
                                    <p:cond delay="0"/>
                                  </p:stCondLst>
                                  <p:childTnLst>
                                    <p:set>
                                      <p:cBhvr>
                                        <p:cTn id="209" dur="1" fill="hold">
                                          <p:stCondLst>
                                            <p:cond delay="0"/>
                                          </p:stCondLst>
                                        </p:cTn>
                                        <p:tgtEl>
                                          <p:spTgt spid="18"/>
                                        </p:tgtEl>
                                        <p:attrNameLst>
                                          <p:attrName>style.visibility</p:attrName>
                                        </p:attrNameLst>
                                      </p:cBhvr>
                                      <p:to>
                                        <p:strVal val="visible"/>
                                      </p:to>
                                    </p:set>
                                    <p:animEffect transition="in" filter="barn(inVertical)">
                                      <p:cBhvr>
                                        <p:cTn id="2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17" grpId="0" bldLvl="0" animBg="1"/>
      <p:bldP spid="20" grpId="0" bldLvl="0" animBg="1"/>
      <p:bldP spid="21" grpId="0" bldLvl="0" animBg="1"/>
      <p:bldP spid="22" grpId="0" bldLvl="0" animBg="1"/>
      <p:bldP spid="23" grpId="0" bldLvl="0" animBg="1"/>
      <p:bldP spid="24" grpId="0" bldLvl="0" animBg="1"/>
      <p:bldP spid="25" grpId="0" bldLvl="0" animBg="1"/>
      <p:bldP spid="27" grpId="0" bldLvl="0" animBg="1"/>
      <p:bldP spid="28" grpId="0" bldLvl="0" animBg="1"/>
      <p:bldP spid="29" grpId="0" bldLvl="0" animBg="1"/>
      <p:bldP spid="30" grpId="0" bldLvl="0" animBg="1"/>
      <p:bldP spid="31" grpId="0" bldLvl="0" animBg="1"/>
      <p:bldP spid="37" grpId="0" bldLvl="0" animBg="1"/>
      <p:bldP spid="37" grpId="1" bldLvl="0" animBg="1"/>
      <p:bldP spid="34" grpId="0" bldLvl="0" animBg="1"/>
      <p:bldP spid="34" grpId="1" bldLvl="0" animBg="1"/>
      <p:bldP spid="38" grpId="0" bldLvl="0" animBg="1"/>
      <p:bldP spid="38" grpId="1" bldLvl="0" animBg="1"/>
      <p:bldP spid="39" grpId="0" bldLvl="0" animBg="1"/>
      <p:bldP spid="41" grpId="0" bldLvl="0" animBg="1"/>
      <p:bldP spid="41" grpId="1" bldLvl="0" animBg="1"/>
      <p:bldP spid="43" grpId="0" bldLvl="0" animBg="1"/>
      <p:bldP spid="43" grpId="1" bldLvl="0" animBg="1"/>
      <p:bldP spid="44" grpId="0" bldLvl="0" animBg="1"/>
      <p:bldP spid="45" grpId="0" bldLvl="0" animBg="1"/>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折角形 3"/>
          <p:cNvSpPr/>
          <p:nvPr/>
        </p:nvSpPr>
        <p:spPr>
          <a:xfrm>
            <a:off x="76200" y="1281219"/>
            <a:ext cx="863600" cy="670984"/>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一</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 name="折角形 4"/>
          <p:cNvSpPr/>
          <p:nvPr/>
        </p:nvSpPr>
        <p:spPr>
          <a:xfrm>
            <a:off x="76200" y="2972435"/>
            <a:ext cx="863600" cy="670984"/>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二</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 name="折角形 5"/>
          <p:cNvSpPr/>
          <p:nvPr/>
        </p:nvSpPr>
        <p:spPr>
          <a:xfrm>
            <a:off x="0" y="5057352"/>
            <a:ext cx="863600" cy="673100"/>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三</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 name="五边形 7"/>
          <p:cNvSpPr/>
          <p:nvPr/>
        </p:nvSpPr>
        <p:spPr>
          <a:xfrm>
            <a:off x="1066165" y="1281430"/>
            <a:ext cx="2293620"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a:solidFill>
                  <a:srgbClr val="FF0000"/>
                </a:solidFill>
                <a:latin typeface="楷体" panose="02010609060101010101" pitchFamily="49" charset="-122"/>
                <a:ea typeface="楷体" panose="02010609060101010101" pitchFamily="49" charset="-122"/>
                <a:sym typeface="+mn-ea"/>
              </a:rPr>
              <a:t>单元概述：</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9" name="五边形 8"/>
          <p:cNvSpPr/>
          <p:nvPr/>
        </p:nvSpPr>
        <p:spPr>
          <a:xfrm>
            <a:off x="1052195" y="2972435"/>
            <a:ext cx="2239010"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800" dirty="0">
                <a:solidFill>
                  <a:srgbClr val="FF0000"/>
                </a:solidFill>
                <a:latin typeface="楷体" panose="02010609060101010101" pitchFamily="49" charset="-122"/>
                <a:ea typeface="楷体" panose="02010609060101010101" pitchFamily="49" charset="-122"/>
                <a:sym typeface="+mn-ea"/>
              </a:rPr>
              <a:t>民族团结：</a:t>
            </a:r>
            <a:endParaRPr kumimoji="0" lang="zh-CN" altLang="en-US" sz="28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sym typeface="+mn-ea"/>
            </a:endParaRPr>
          </a:p>
        </p:txBody>
      </p:sp>
      <p:sp>
        <p:nvSpPr>
          <p:cNvPr id="12" name="TextBox 11"/>
          <p:cNvSpPr txBox="1"/>
          <p:nvPr/>
        </p:nvSpPr>
        <p:spPr>
          <a:xfrm>
            <a:off x="3403600" y="2534920"/>
            <a:ext cx="8147050" cy="1198880"/>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lstStyle/>
          <a:p>
            <a:pPr indent="0" algn="just">
              <a:lnSpc>
                <a:spcPct val="100000"/>
              </a:lnSpc>
              <a:buFont typeface="Arial" panose="020B0604020202020204" pitchFamily="34" charset="0"/>
              <a:buNone/>
            </a:pPr>
            <a:r>
              <a:rPr lang="zh-CN" altLang="en-US" dirty="0">
                <a:solidFill>
                  <a:schemeClr val="tx1">
                    <a:lumMod val="85000"/>
                    <a:lumOff val="15000"/>
                  </a:schemeClr>
                </a:solidFill>
                <a:latin typeface="楷体" panose="02010609060101010101" pitchFamily="49" charset="-122"/>
                <a:ea typeface="楷体" panose="02010609060101010101" pitchFamily="49" charset="-122"/>
                <a:sym typeface="+mn-ea"/>
              </a:rPr>
              <a:t> </a:t>
            </a:r>
            <a:r>
              <a:rPr lang="zh-CN" altLang="en-US" dirty="0">
                <a:solidFill>
                  <a:schemeClr val="tx1">
                    <a:lumMod val="95000"/>
                    <a:lumOff val="5000"/>
                  </a:schemeClr>
                </a:solidFill>
                <a:latin typeface="楷体" panose="02010609060101010101" pitchFamily="49" charset="-122"/>
                <a:ea typeface="楷体" panose="02010609060101010101" pitchFamily="49" charset="-122"/>
                <a:sym typeface="+mn-ea"/>
              </a:rPr>
              <a:t>党和国家为了维护和巩固民族大团结，主要在两个方面采取了措施：一是制度保障，国家用宪法的形式确立了在少数民族聚居地实行民族区域自治制度，这是我国的一项基本政治制度，保障了少数民族自己当家作主的愿望和要求；二是经济保障，党和国家在多个方面采取了系列措施促进各民族共同繁荣。</a:t>
            </a:r>
            <a:endParaRPr kumimoji="0" lang="zh-CN" altLang="en-US" sz="2665" b="0" i="0" u="none" strike="noStrike" kern="1200" cap="none" spc="0" normalizeH="0" baseline="0" noProof="0" dirty="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5" name="TextBox 14"/>
          <p:cNvSpPr txBox="1"/>
          <p:nvPr/>
        </p:nvSpPr>
        <p:spPr>
          <a:xfrm>
            <a:off x="3425190" y="1150620"/>
            <a:ext cx="8209915" cy="706755"/>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dirty="0">
                <a:latin typeface="楷体" panose="02010609060101010101" pitchFamily="49" charset="-122"/>
                <a:ea typeface="楷体" panose="02010609060101010101" pitchFamily="49" charset="-122"/>
                <a:sym typeface="+mn-ea"/>
              </a:rPr>
              <a:t>本单元主要讲党和国家为了维护民族团结和促进祖国统一所采取的一系列方针政策与成就表现。</a:t>
            </a:r>
            <a:endParaRPr kumimoji="0" lang="zh-CN" altLang="en-US" sz="266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 name="Freeform 528"/>
          <p:cNvSpPr>
            <a:spLocks noEditPoints="1"/>
          </p:cNvSpPr>
          <p:nvPr/>
        </p:nvSpPr>
        <p:spPr bwMode="auto">
          <a:xfrm>
            <a:off x="130175" y="19113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大主题视角</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7" name="五边形 6"/>
          <p:cNvSpPr/>
          <p:nvPr>
            <p:custDataLst>
              <p:tags r:id="rId1"/>
            </p:custDataLst>
          </p:nvPr>
        </p:nvSpPr>
        <p:spPr>
          <a:xfrm>
            <a:off x="991870" y="5057140"/>
            <a:ext cx="2367915"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dirty="0">
                <a:solidFill>
                  <a:srgbClr val="FF0000"/>
                </a:solidFill>
                <a:latin typeface="楷体" panose="02010609060101010101" pitchFamily="49" charset="-122"/>
                <a:ea typeface="楷体" panose="02010609060101010101" pitchFamily="49" charset="-122"/>
                <a:sym typeface="+mn-ea"/>
              </a:rPr>
              <a:t>祖国统一：</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0" name="TextBox 13"/>
          <p:cNvSpPr txBox="1"/>
          <p:nvPr>
            <p:custDataLst>
              <p:tags r:id="rId2"/>
            </p:custDataLst>
          </p:nvPr>
        </p:nvSpPr>
        <p:spPr>
          <a:xfrm>
            <a:off x="3534410" y="4519295"/>
            <a:ext cx="8121650" cy="1630045"/>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p>
            <a:pPr indent="0" algn="just" fontAlgn="auto">
              <a:lnSpc>
                <a:spcPct val="100000"/>
              </a:lnSpc>
              <a:buFont typeface="Arial" panose="020B0604020202020204" pitchFamily="34" charset="0"/>
              <a:buNone/>
            </a:pPr>
            <a:r>
              <a:rPr lang="en-US" altLang="zh-CN" sz="2000" dirty="0">
                <a:solidFill>
                  <a:schemeClr val="tx1">
                    <a:lumMod val="95000"/>
                    <a:lumOff val="5000"/>
                  </a:schemeClr>
                </a:solidFill>
                <a:latin typeface="楷体" panose="02010609060101010101" pitchFamily="49" charset="-122"/>
                <a:ea typeface="楷体" panose="02010609060101010101" pitchFamily="49" charset="-122"/>
                <a:sym typeface="+mn-ea"/>
              </a:rPr>
              <a:t>1951</a:t>
            </a:r>
            <a:r>
              <a:rPr lang="zh-CN" altLang="en-US" sz="2000" dirty="0">
                <a:solidFill>
                  <a:schemeClr val="tx1">
                    <a:lumMod val="95000"/>
                    <a:lumOff val="5000"/>
                  </a:schemeClr>
                </a:solidFill>
                <a:latin typeface="楷体" panose="02010609060101010101" pitchFamily="49" charset="-122"/>
                <a:ea typeface="楷体" panose="02010609060101010101" pitchFamily="49" charset="-122"/>
                <a:sym typeface="+mn-ea"/>
              </a:rPr>
              <a:t>年西藏的和平解放，标志着祖国大陆基本统一，但由于历史问题，当时港澳台三地尚未回归。进入改革开放新时期后，随着中国综合国力不断增强，邓小平创造性提出了“一国两制、和平统一”的伟大构想，推动了港澳的回归。随着海峡两岸的交往日益密切，相信台湾定会早日回归，祖国定会早日实现统一。</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8" grpId="0" bldLvl="0" animBg="1"/>
      <p:bldP spid="9" grpId="0" bldLvl="0" animBg="1"/>
      <p:bldP spid="12" grpId="0" bldLvl="0" animBg="1"/>
      <p:bldP spid="15" grpId="0" bldLvl="0" animBg="1"/>
      <p:bldP spid="3" grpId="0" bldLvl="0" animBg="1"/>
      <p:bldP spid="7" grpId="0" bldLvl="0" animBg="1"/>
      <p:bldP spid="1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eform 528"/>
          <p:cNvSpPr>
            <a:spLocks noEditPoints="1"/>
          </p:cNvSpPr>
          <p:nvPr/>
        </p:nvSpPr>
        <p:spPr bwMode="auto">
          <a:xfrm>
            <a:off x="0" y="-1460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柒：</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中考预测</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pic>
        <p:nvPicPr>
          <p:cNvPr id="43042" name="图片 5" descr="18"/>
          <p:cNvPicPr>
            <a:picLocks noChangeAspect="1"/>
          </p:cNvPicPr>
          <p:nvPr/>
        </p:nvPicPr>
        <p:blipFill>
          <a:blip r:embed="rId1"/>
          <a:stretch>
            <a:fillRect/>
          </a:stretch>
        </p:blipFill>
        <p:spPr>
          <a:xfrm>
            <a:off x="127953" y="614045"/>
            <a:ext cx="2383155" cy="603885"/>
          </a:xfrm>
          <a:prstGeom prst="rect">
            <a:avLst/>
          </a:prstGeom>
          <a:noFill/>
          <a:ln w="9525">
            <a:noFill/>
          </a:ln>
        </p:spPr>
      </p:pic>
      <p:sp>
        <p:nvSpPr>
          <p:cNvPr id="43043" name="文本框 60"/>
          <p:cNvSpPr txBox="1"/>
          <p:nvPr/>
        </p:nvSpPr>
        <p:spPr>
          <a:xfrm>
            <a:off x="447993" y="666750"/>
            <a:ext cx="1369795" cy="521970"/>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43044" name="文本框 50"/>
          <p:cNvSpPr txBox="1"/>
          <p:nvPr/>
        </p:nvSpPr>
        <p:spPr>
          <a:xfrm>
            <a:off x="1978978" y="695960"/>
            <a:ext cx="445770" cy="521970"/>
          </a:xfrm>
          <a:prstGeom prst="rect">
            <a:avLst/>
          </a:prstGeom>
          <a:noFill/>
          <a:ln w="9525">
            <a:noFill/>
          </a:ln>
        </p:spPr>
        <p:txBody>
          <a:bodyPr wrap="square" anchor="t">
            <a:spAutoFit/>
          </a:bodyPr>
          <a:p>
            <a:r>
              <a:rPr lang="en-US" altLang="zh-CN" sz="2800" b="1">
                <a:latin typeface="黑体" panose="02010609060101010101" charset="-122"/>
                <a:ea typeface="黑体" panose="02010609060101010101" charset="-122"/>
              </a:rPr>
              <a:t>1</a:t>
            </a:r>
            <a:endParaRPr lang="en-US" altLang="zh-CN" sz="2800" b="1">
              <a:latin typeface="黑体" panose="02010609060101010101" charset="-122"/>
              <a:ea typeface="黑体" panose="02010609060101010101" charset="-122"/>
            </a:endParaRPr>
          </a:p>
        </p:txBody>
      </p:sp>
      <p:sp>
        <p:nvSpPr>
          <p:cNvPr id="79" name="文本框 78"/>
          <p:cNvSpPr txBox="1"/>
          <p:nvPr>
            <p:custDataLst>
              <p:tags r:id="rId2"/>
            </p:custDataLst>
          </p:nvPr>
        </p:nvSpPr>
        <p:spPr>
          <a:xfrm>
            <a:off x="2675890" y="609600"/>
            <a:ext cx="2052320" cy="650875"/>
          </a:xfrm>
          <a:prstGeom prst="rect">
            <a:avLst/>
          </a:prstGeom>
          <a:noFill/>
        </p:spPr>
        <p:txBody>
          <a:bodyPr wrap="square" rtlCol="0" anchor="t">
            <a:spAutoFit/>
          </a:bodyPr>
          <a:p>
            <a:pPr>
              <a:lnSpc>
                <a:spcPct val="130000"/>
              </a:lnSpc>
            </a:pPr>
            <a:r>
              <a:rPr lang="zh-CN" altLang="en-US" sz="2800" b="1">
                <a:latin typeface="宋体" panose="02010600030101010101" pitchFamily="2" charset="-122"/>
                <a:ea typeface="黑体" panose="02010609060101010101" charset="-122"/>
                <a:sym typeface="+mn-ea"/>
              </a:rPr>
              <a:t>历史解释</a:t>
            </a:r>
            <a:r>
              <a:rPr lang="en-US" altLang="zh-CN" sz="2800" b="1">
                <a:latin typeface="宋体" panose="02010600030101010101" pitchFamily="2" charset="-122"/>
                <a:ea typeface="黑体" panose="02010609060101010101" charset="-122"/>
                <a:sym typeface="+mn-ea"/>
              </a:rPr>
              <a:t>  </a:t>
            </a:r>
            <a:endParaRPr lang="zh-CN" altLang="en-US" sz="2800" b="1">
              <a:latin typeface="宋体" panose="02010600030101010101" pitchFamily="2" charset="-122"/>
              <a:ea typeface="黑体" panose="02010609060101010101" charset="-122"/>
              <a:sym typeface="+mn-ea"/>
            </a:endParaRPr>
          </a:p>
        </p:txBody>
      </p:sp>
      <p:sp>
        <p:nvSpPr>
          <p:cNvPr id="6" name="文本框 5"/>
          <p:cNvSpPr txBox="1"/>
          <p:nvPr/>
        </p:nvSpPr>
        <p:spPr>
          <a:xfrm>
            <a:off x="243840" y="1551940"/>
            <a:ext cx="11822430" cy="3709035"/>
          </a:xfrm>
          <a:prstGeom prst="rect">
            <a:avLst/>
          </a:prstGeom>
          <a:noFill/>
          <a:ln w="9525">
            <a:noFill/>
          </a:ln>
        </p:spPr>
        <p:txBody>
          <a:bodyPr wrap="square">
            <a:spAutoFit/>
          </a:bodyPr>
          <a:p>
            <a:pPr algn="just">
              <a:lnSpc>
                <a:spcPct val="120000"/>
              </a:lnSpc>
              <a:buClrTx/>
              <a:buSzTx/>
              <a:buFontTx/>
            </a:pPr>
            <a:r>
              <a:rPr lang="en-US" altLang="zh-CN" sz="2800" b="1">
                <a:solidFill>
                  <a:schemeClr val="dk1"/>
                </a:solidFill>
                <a:latin typeface="黑体" panose="02010609060101010101" charset="-122"/>
                <a:ea typeface="黑体" panose="02010609060101010101" charset="-122"/>
                <a:sym typeface="Arial" panose="020B0604020202020204" pitchFamily="34" charset="0"/>
              </a:rPr>
              <a:t>（2024·中考预测）</a:t>
            </a:r>
            <a:r>
              <a:rPr lang="en-US" altLang="zh-CN" sz="2800" b="1">
                <a:solidFill>
                  <a:schemeClr val="dk1"/>
                </a:solidFill>
                <a:latin typeface="黑体" panose="02010609060101010101" charset="-122"/>
                <a:ea typeface="黑体" panose="02010609060101010101" charset="-122"/>
                <a:sym typeface="+mn-ea"/>
              </a:rPr>
              <a:t>历史解释是历史学科核心素养的重要组成部分，以下对“一国两制”这一历史概念理解正确的是（   ）A．一国就是一个独立的中国，即中华人民共和国 B．一国就是一个统一的中国，即中华人民共和国C．两制就是两种制度，即人民代表大会制度和政治协商制度D．两制就是两种制度，即政治协商制度和民族区域自治制度  </a:t>
            </a:r>
            <a:endParaRPr lang="en-US" altLang="zh-CN" sz="2800" b="1">
              <a:solidFill>
                <a:schemeClr val="dk1"/>
              </a:solidFill>
              <a:latin typeface="黑体" panose="02010609060101010101" charset="-122"/>
              <a:ea typeface="黑体" panose="02010609060101010101" charset="-122"/>
            </a:endParaRPr>
          </a:p>
          <a:p>
            <a:pPr algn="just">
              <a:lnSpc>
                <a:spcPct val="120000"/>
              </a:lnSpc>
            </a:pPr>
            <a:endParaRPr lang="en-US" altLang="zh-CN" sz="2800" b="1">
              <a:solidFill>
                <a:srgbClr val="FF0000"/>
              </a:solidFill>
              <a:latin typeface="黑体" panose="02010609060101010101" charset="-122"/>
              <a:ea typeface="黑体" panose="02010609060101010101" charset="-122"/>
            </a:endParaRPr>
          </a:p>
        </p:txBody>
      </p:sp>
      <p:sp>
        <p:nvSpPr>
          <p:cNvPr id="2" name="矩形 1"/>
          <p:cNvSpPr/>
          <p:nvPr>
            <p:custDataLst>
              <p:tags r:id="rId3"/>
            </p:custDataLst>
          </p:nvPr>
        </p:nvSpPr>
        <p:spPr>
          <a:xfrm>
            <a:off x="10150475" y="420433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B</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eform 528"/>
          <p:cNvSpPr>
            <a:spLocks noEditPoints="1"/>
          </p:cNvSpPr>
          <p:nvPr/>
        </p:nvSpPr>
        <p:spPr bwMode="auto">
          <a:xfrm>
            <a:off x="0" y="-1460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柒：</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中考预测</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grpSp>
        <p:nvGrpSpPr>
          <p:cNvPr id="7" name="组合 8"/>
          <p:cNvGrpSpPr/>
          <p:nvPr/>
        </p:nvGrpSpPr>
        <p:grpSpPr>
          <a:xfrm>
            <a:off x="132080" y="686435"/>
            <a:ext cx="2129790" cy="549275"/>
            <a:chOff x="9360" y="5826"/>
            <a:chExt cx="3304" cy="865"/>
          </a:xfrm>
        </p:grpSpPr>
        <p:pic>
          <p:nvPicPr>
            <p:cNvPr id="8" name="图片 5" descr="18"/>
            <p:cNvPicPr>
              <a:picLocks noChangeAspect="1"/>
            </p:cNvPicPr>
            <p:nvPr/>
          </p:nvPicPr>
          <p:blipFill>
            <a:blip r:embed="rId1"/>
            <a:stretch>
              <a:fillRect/>
            </a:stretch>
          </p:blipFill>
          <p:spPr>
            <a:xfrm>
              <a:off x="9360" y="5841"/>
              <a:ext cx="3304" cy="850"/>
            </a:xfrm>
            <a:prstGeom prst="rect">
              <a:avLst/>
            </a:prstGeom>
            <a:noFill/>
            <a:ln w="9525">
              <a:noFill/>
            </a:ln>
          </p:spPr>
        </p:pic>
        <p:sp>
          <p:nvSpPr>
            <p:cNvPr id="9" name="文本框 60"/>
            <p:cNvSpPr txBox="1"/>
            <p:nvPr/>
          </p:nvSpPr>
          <p:spPr>
            <a:xfrm>
              <a:off x="9667" y="5826"/>
              <a:ext cx="2125" cy="822"/>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10" name="文本框 50"/>
            <p:cNvSpPr txBox="1"/>
            <p:nvPr/>
          </p:nvSpPr>
          <p:spPr>
            <a:xfrm>
              <a:off x="11992" y="5841"/>
              <a:ext cx="290" cy="822"/>
            </a:xfrm>
            <a:prstGeom prst="rect">
              <a:avLst/>
            </a:prstGeom>
            <a:noFill/>
            <a:ln w="9525">
              <a:noFill/>
            </a:ln>
          </p:spPr>
          <p:txBody>
            <a:bodyPr anchor="t">
              <a:spAutoFit/>
            </a:bodyPr>
            <a:p>
              <a:r>
                <a:rPr lang="en-US" altLang="zh-CN" sz="2800" b="1">
                  <a:latin typeface="黑体" panose="02010609060101010101" charset="-122"/>
                  <a:ea typeface="黑体" panose="02010609060101010101" charset="-122"/>
                </a:rPr>
                <a:t>2</a:t>
              </a:r>
              <a:endParaRPr lang="en-US" altLang="zh-CN" sz="2800" b="1">
                <a:latin typeface="黑体" panose="02010609060101010101" charset="-122"/>
                <a:ea typeface="黑体" panose="02010609060101010101" charset="-122"/>
              </a:endParaRPr>
            </a:p>
          </p:txBody>
        </p:sp>
      </p:grpSp>
      <p:sp>
        <p:nvSpPr>
          <p:cNvPr id="55304" name="文本框 1"/>
          <p:cNvSpPr txBox="1"/>
          <p:nvPr/>
        </p:nvSpPr>
        <p:spPr>
          <a:xfrm>
            <a:off x="2434590" y="692150"/>
            <a:ext cx="1503680" cy="491490"/>
          </a:xfrm>
          <a:prstGeom prst="rect">
            <a:avLst/>
          </a:prstGeom>
          <a:noFill/>
          <a:ln w="9525">
            <a:noFill/>
          </a:ln>
        </p:spPr>
        <p:txBody>
          <a:bodyPr wrap="none" anchor="t" anchorCtr="0">
            <a:spAutoFit/>
          </a:bodyPr>
          <a:p>
            <a:r>
              <a:rPr lang="zh-CN" altLang="en-US" sz="2600">
                <a:latin typeface="黑体" panose="02010609060101010101" charset="-122"/>
                <a:ea typeface="黑体" panose="02010609060101010101" charset="-122"/>
              </a:rPr>
              <a:t>历史解释</a:t>
            </a:r>
            <a:endParaRPr lang="zh-CN" altLang="en-US" sz="2600">
              <a:latin typeface="黑体" panose="02010609060101010101" charset="-122"/>
              <a:ea typeface="黑体" panose="02010609060101010101" charset="-122"/>
            </a:endParaRPr>
          </a:p>
        </p:txBody>
      </p:sp>
      <p:grpSp>
        <p:nvGrpSpPr>
          <p:cNvPr id="4" name="组合 8"/>
          <p:cNvGrpSpPr/>
          <p:nvPr/>
        </p:nvGrpSpPr>
        <p:grpSpPr>
          <a:xfrm>
            <a:off x="132080" y="3856990"/>
            <a:ext cx="2129790" cy="549275"/>
            <a:chOff x="9360" y="5826"/>
            <a:chExt cx="3304" cy="865"/>
          </a:xfrm>
        </p:grpSpPr>
        <p:pic>
          <p:nvPicPr>
            <p:cNvPr id="5" name="图片 5" descr="18"/>
            <p:cNvPicPr>
              <a:picLocks noChangeAspect="1"/>
            </p:cNvPicPr>
            <p:nvPr/>
          </p:nvPicPr>
          <p:blipFill>
            <a:blip r:embed="rId1"/>
            <a:stretch>
              <a:fillRect/>
            </a:stretch>
          </p:blipFill>
          <p:spPr>
            <a:xfrm>
              <a:off x="9360" y="5841"/>
              <a:ext cx="3304" cy="850"/>
            </a:xfrm>
            <a:prstGeom prst="rect">
              <a:avLst/>
            </a:prstGeom>
            <a:noFill/>
            <a:ln w="9525">
              <a:noFill/>
            </a:ln>
          </p:spPr>
        </p:pic>
        <p:sp>
          <p:nvSpPr>
            <p:cNvPr id="6" name="文本框 60"/>
            <p:cNvSpPr txBox="1"/>
            <p:nvPr/>
          </p:nvSpPr>
          <p:spPr>
            <a:xfrm>
              <a:off x="9667" y="5826"/>
              <a:ext cx="2125" cy="822"/>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11" name="文本框 50"/>
            <p:cNvSpPr txBox="1"/>
            <p:nvPr/>
          </p:nvSpPr>
          <p:spPr>
            <a:xfrm>
              <a:off x="11992" y="5841"/>
              <a:ext cx="290" cy="822"/>
            </a:xfrm>
            <a:prstGeom prst="rect">
              <a:avLst/>
            </a:prstGeom>
            <a:noFill/>
            <a:ln w="9525">
              <a:noFill/>
            </a:ln>
          </p:spPr>
          <p:txBody>
            <a:bodyPr anchor="t">
              <a:spAutoFit/>
            </a:bodyPr>
            <a:p>
              <a:r>
                <a:rPr lang="en-US" altLang="zh-CN" sz="2800" b="1">
                  <a:latin typeface="黑体" panose="02010609060101010101" charset="-122"/>
                  <a:ea typeface="黑体" panose="02010609060101010101" charset="-122"/>
                </a:rPr>
                <a:t>3</a:t>
              </a:r>
              <a:endParaRPr lang="en-US" altLang="zh-CN" sz="2800" b="1">
                <a:latin typeface="黑体" panose="02010609060101010101" charset="-122"/>
                <a:ea typeface="黑体" panose="02010609060101010101" charset="-122"/>
              </a:endParaRPr>
            </a:p>
          </p:txBody>
        </p:sp>
      </p:grpSp>
      <p:sp>
        <p:nvSpPr>
          <p:cNvPr id="12" name="文本框 1"/>
          <p:cNvSpPr txBox="1"/>
          <p:nvPr/>
        </p:nvSpPr>
        <p:spPr>
          <a:xfrm>
            <a:off x="2434590" y="3914775"/>
            <a:ext cx="1503680" cy="491490"/>
          </a:xfrm>
          <a:prstGeom prst="rect">
            <a:avLst/>
          </a:prstGeom>
          <a:noFill/>
          <a:ln w="9525">
            <a:noFill/>
          </a:ln>
        </p:spPr>
        <p:txBody>
          <a:bodyPr wrap="none" anchor="t" anchorCtr="0">
            <a:spAutoFit/>
          </a:bodyPr>
          <a:p>
            <a:r>
              <a:rPr lang="zh-CN" altLang="en-US" sz="2600">
                <a:latin typeface="黑体" panose="02010609060101010101" charset="-122"/>
                <a:ea typeface="黑体" panose="02010609060101010101" charset="-122"/>
              </a:rPr>
              <a:t>家国情怀</a:t>
            </a:r>
            <a:endParaRPr lang="zh-CN" altLang="en-US" sz="2600">
              <a:latin typeface="黑体" panose="02010609060101010101" charset="-122"/>
              <a:ea typeface="黑体" panose="02010609060101010101" charset="-122"/>
            </a:endParaRPr>
          </a:p>
        </p:txBody>
      </p:sp>
      <p:sp>
        <p:nvSpPr>
          <p:cNvPr id="14" name="文本框 1"/>
          <p:cNvSpPr txBox="1"/>
          <p:nvPr>
            <p:custDataLst>
              <p:tags r:id="rId2"/>
            </p:custDataLst>
          </p:nvPr>
        </p:nvSpPr>
        <p:spPr>
          <a:xfrm>
            <a:off x="286385" y="4545965"/>
            <a:ext cx="11905615" cy="2175510"/>
          </a:xfrm>
          <a:prstGeom prst="rect">
            <a:avLst/>
          </a:prstGeom>
        </p:spPr>
        <p:style>
          <a:lnRef idx="2">
            <a:schemeClr val="accent3"/>
          </a:lnRef>
          <a:fillRef idx="1">
            <a:schemeClr val="lt1"/>
          </a:fillRef>
          <a:effectRef idx="0">
            <a:schemeClr val="accent3"/>
          </a:effectRef>
          <a:fontRef idx="minor">
            <a:schemeClr val="dk1"/>
          </a:fontRef>
        </p:style>
        <p:txBody>
          <a:bodyPr wrap="square" anchor="t">
            <a:noAutofit/>
          </a:bodyPr>
          <a:p>
            <a:pPr algn="just">
              <a:lnSpc>
                <a:spcPct val="120000"/>
              </a:lnSpc>
            </a:pPr>
            <a:r>
              <a:rPr lang="en-US" altLang="zh-CN" sz="2400" b="1">
                <a:latin typeface="黑体" panose="02010609060101010101" charset="-122"/>
                <a:ea typeface="黑体" panose="02010609060101010101" charset="-122"/>
                <a:sym typeface="Arial" panose="020B0604020202020204" pitchFamily="34" charset="0"/>
              </a:rPr>
              <a:t>（2024·</a:t>
            </a:r>
            <a:r>
              <a:rPr lang="zh-CN" altLang="en-US" sz="2400" b="1">
                <a:latin typeface="黑体" panose="02010609060101010101" charset="-122"/>
                <a:ea typeface="黑体" panose="02010609060101010101" charset="-122"/>
                <a:sym typeface="Arial" panose="020B0604020202020204" pitchFamily="34" charset="0"/>
              </a:rPr>
              <a:t>中考预测</a:t>
            </a:r>
            <a:r>
              <a:rPr lang="en-US" altLang="zh-CN" sz="2400" b="1">
                <a:latin typeface="黑体" panose="02010609060101010101" charset="-122"/>
                <a:ea typeface="黑体" panose="02010609060101010101" charset="-122"/>
                <a:sym typeface="Arial" panose="020B0604020202020204" pitchFamily="34" charset="0"/>
              </a:rPr>
              <a:t>）</a:t>
            </a:r>
            <a:r>
              <a:rPr lang="en-US" altLang="zh-CN" sz="2800" b="1">
                <a:latin typeface="黑体" panose="02010609060101010101" charset="-122"/>
                <a:ea typeface="黑体" panose="02010609060101010101" charset="-122"/>
                <a:sym typeface="+mn-ea"/>
              </a:rPr>
              <a:t>香港、澳门的回归，是中华民族百年盛事，其回归与下列哪一项基本国策的实施有关？（   ）A．依法治国                          B．和平共处五项原则C．“一国两制”                       D．科教兴国战略</a:t>
            </a:r>
            <a:endParaRPr lang="en-US" altLang="zh-CN" sz="2800" b="1">
              <a:latin typeface="黑体" panose="02010609060101010101" charset="-122"/>
              <a:ea typeface="黑体" panose="02010609060101010101" charset="-122"/>
              <a:sym typeface="Arial" panose="020B0604020202020204" pitchFamily="34" charset="0"/>
            </a:endParaRPr>
          </a:p>
        </p:txBody>
      </p:sp>
      <p:sp>
        <p:nvSpPr>
          <p:cNvPr id="2" name="文本框 1"/>
          <p:cNvSpPr txBox="1"/>
          <p:nvPr>
            <p:custDataLst>
              <p:tags r:id="rId3"/>
            </p:custDataLst>
          </p:nvPr>
        </p:nvSpPr>
        <p:spPr>
          <a:xfrm>
            <a:off x="330200" y="1238250"/>
            <a:ext cx="11905615" cy="2536825"/>
          </a:xfrm>
          <a:prstGeom prst="rect">
            <a:avLst/>
          </a:prstGeom>
        </p:spPr>
        <p:style>
          <a:lnRef idx="2">
            <a:schemeClr val="accent3"/>
          </a:lnRef>
          <a:fillRef idx="1">
            <a:schemeClr val="lt1"/>
          </a:fillRef>
          <a:effectRef idx="0">
            <a:schemeClr val="accent3"/>
          </a:effectRef>
          <a:fontRef idx="minor">
            <a:schemeClr val="dk1"/>
          </a:fontRef>
        </p:style>
        <p:txBody>
          <a:bodyPr wrap="square" anchor="t">
            <a:noAutofit/>
          </a:bodyPr>
          <a:p>
            <a:pPr algn="just">
              <a:lnSpc>
                <a:spcPct val="120000"/>
              </a:lnSpc>
            </a:pPr>
            <a:r>
              <a:rPr lang="en-US" altLang="zh-CN" sz="2800" b="1">
                <a:latin typeface="黑体" panose="02010609060101010101" charset="-122"/>
                <a:ea typeface="黑体" panose="02010609060101010101" charset="-122"/>
                <a:sym typeface="Arial" panose="020B0604020202020204" pitchFamily="34" charset="0"/>
              </a:rPr>
              <a:t>（2024·</a:t>
            </a:r>
            <a:r>
              <a:rPr lang="zh-CN" altLang="en-US" sz="2800" b="1">
                <a:latin typeface="黑体" panose="02010609060101010101" charset="-122"/>
                <a:ea typeface="黑体" panose="02010609060101010101" charset="-122"/>
                <a:sym typeface="Arial" panose="020B0604020202020204" pitchFamily="34" charset="0"/>
              </a:rPr>
              <a:t>中考预测</a:t>
            </a:r>
            <a:r>
              <a:rPr lang="en-US" altLang="zh-CN" sz="2800" b="1">
                <a:latin typeface="黑体" panose="02010609060101010101" charset="-122"/>
                <a:ea typeface="黑体" panose="02010609060101010101" charset="-122"/>
                <a:sym typeface="Arial" panose="020B0604020202020204" pitchFamily="34" charset="0"/>
              </a:rPr>
              <a:t>）</a:t>
            </a:r>
            <a:r>
              <a:rPr lang="en-US" altLang="zh-CN" sz="2800" b="1">
                <a:latin typeface="黑体" panose="02010609060101010101" charset="-122"/>
                <a:ea typeface="黑体" panose="02010609060101010101" charset="-122"/>
                <a:sym typeface="Arial" panose="020B0604020202020204" pitchFamily="34" charset="0"/>
              </a:rPr>
              <a:t>英国前首相撒切尔夫人称赞邓小平，为解决香港问题提出了“最富天才的创见”，这一“天才的创见”是</a:t>
            </a:r>
            <a:endParaRPr lang="en-US" altLang="zh-CN" sz="2800" b="1">
              <a:solidFill>
                <a:schemeClr val="dk1"/>
              </a:solidFill>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latin typeface="黑体" panose="02010609060101010101" charset="-122"/>
                <a:ea typeface="黑体" panose="02010609060101010101" charset="-122"/>
                <a:sym typeface="Arial" panose="020B0604020202020204" pitchFamily="34" charset="0"/>
              </a:rPr>
              <a:t>A．“求同存异”方针	B．社会主义初级阶段理论</a:t>
            </a:r>
            <a:endParaRPr lang="en-US" altLang="zh-CN" sz="2800" b="1">
              <a:solidFill>
                <a:schemeClr val="dk1"/>
              </a:solidFill>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latin typeface="黑体" panose="02010609060101010101" charset="-122"/>
                <a:ea typeface="黑体" panose="02010609060101010101" charset="-122"/>
                <a:sym typeface="Arial" panose="020B0604020202020204" pitchFamily="34" charset="0"/>
              </a:rPr>
              <a:t>C．“一国两制”构想	D．“三个代表”重要思想</a:t>
            </a:r>
            <a:endParaRPr lang="en-US" altLang="zh-CN" sz="2800" b="1">
              <a:solidFill>
                <a:srgbClr val="FF0000"/>
              </a:solidFill>
              <a:latin typeface="黑体" panose="02010609060101010101" charset="-122"/>
              <a:ea typeface="黑体" panose="02010609060101010101" charset="-122"/>
              <a:sym typeface="Arial" panose="020B0604020202020204" pitchFamily="34" charset="0"/>
            </a:endParaRPr>
          </a:p>
        </p:txBody>
      </p:sp>
      <p:sp>
        <p:nvSpPr>
          <p:cNvPr id="16" name="矩形 15"/>
          <p:cNvSpPr/>
          <p:nvPr>
            <p:custDataLst>
              <p:tags r:id="rId4"/>
            </p:custDataLst>
          </p:nvPr>
        </p:nvSpPr>
        <p:spPr>
          <a:xfrm>
            <a:off x="10342245" y="118364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C</a:t>
            </a:r>
            <a:endParaRPr lang="en-US" altLang="zh-CN" sz="9600" b="1">
              <a:ln w="22225">
                <a:solidFill>
                  <a:schemeClr val="accent2"/>
                </a:solidFill>
                <a:prstDash val="solid"/>
              </a:ln>
              <a:solidFill>
                <a:schemeClr val="accent2">
                  <a:lumMod val="40000"/>
                  <a:lumOff val="60000"/>
                </a:schemeClr>
              </a:solidFill>
              <a:effectLst/>
            </a:endParaRPr>
          </a:p>
        </p:txBody>
      </p:sp>
      <p:sp>
        <p:nvSpPr>
          <p:cNvPr id="17" name="矩形 16"/>
          <p:cNvSpPr/>
          <p:nvPr>
            <p:custDataLst>
              <p:tags r:id="rId5"/>
            </p:custDataLst>
          </p:nvPr>
        </p:nvSpPr>
        <p:spPr>
          <a:xfrm>
            <a:off x="10749915" y="467360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C</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28"/>
          <p:cNvSpPr>
            <a:spLocks noEditPoints="1"/>
          </p:cNvSpPr>
          <p:nvPr/>
        </p:nvSpPr>
        <p:spPr bwMode="auto">
          <a:xfrm>
            <a:off x="0" y="10160"/>
            <a:ext cx="374650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壹</a:t>
            </a:r>
            <a:r>
              <a:rPr lang="en-US" altLang="zh-CN" sz="2800" b="1" dirty="0">
                <a:solidFill>
                  <a:srgbClr val="FFC000"/>
                </a:solidFill>
                <a:latin typeface="腾祥嘉丽准粗圆简" panose="01010104010101010101" pitchFamily="2" charset="-122"/>
                <a:ea typeface="腾祥嘉丽准粗圆简" panose="01010104010101010101" pitchFamily="2" charset="-122"/>
              </a:rPr>
              <a:t> </a:t>
            </a:r>
            <a:r>
              <a:rPr lang="zh-CN" altLang="en-US" sz="2800" b="1" dirty="0">
                <a:solidFill>
                  <a:srgbClr val="FFC000"/>
                </a:solidFill>
                <a:latin typeface="腾祥嘉丽准粗圆简" panose="01010104010101010101" pitchFamily="2" charset="-122"/>
                <a:ea typeface="腾祥嘉丽准粗圆简" panose="01010104010101010101" pitchFamily="2" charset="-122"/>
              </a:rPr>
              <a:t>：</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主题目标</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grpSp>
        <p:nvGrpSpPr>
          <p:cNvPr id="11" name="组合 10"/>
          <p:cNvGrpSpPr/>
          <p:nvPr/>
        </p:nvGrpSpPr>
        <p:grpSpPr>
          <a:xfrm>
            <a:off x="73027" y="1297448"/>
            <a:ext cx="873125" cy="4262756"/>
            <a:chOff x="165339" y="-103386"/>
            <a:chExt cx="1188569" cy="7734156"/>
          </a:xfrm>
        </p:grpSpPr>
        <p:grpSp>
          <p:nvGrpSpPr>
            <p:cNvPr id="14" name="组合 13"/>
            <p:cNvGrpSpPr/>
            <p:nvPr/>
          </p:nvGrpSpPr>
          <p:grpSpPr>
            <a:xfrm>
              <a:off x="165339" y="9522"/>
              <a:ext cx="1188569" cy="7621248"/>
              <a:chOff x="165339" y="9522"/>
              <a:chExt cx="1188569" cy="7621248"/>
            </a:xfrm>
          </p:grpSpPr>
          <p:sp>
            <p:nvSpPr>
              <p:cNvPr id="23" name="箭头: 五边形 34"/>
              <p:cNvSpPr/>
              <p:nvPr/>
            </p:nvSpPr>
            <p:spPr>
              <a:xfrm rot="16200000">
                <a:off x="-1582194" y="1778664"/>
                <a:ext cx="4705242" cy="116695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箭头: 五边形 37"/>
              <p:cNvSpPr/>
              <p:nvPr/>
            </p:nvSpPr>
            <p:spPr>
              <a:xfrm rot="5400000">
                <a:off x="-698380" y="5578482"/>
                <a:ext cx="2916006" cy="118856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文本框 24"/>
            <p:cNvSpPr txBox="1"/>
            <p:nvPr/>
          </p:nvSpPr>
          <p:spPr>
            <a:xfrm>
              <a:off x="181763" y="-103386"/>
              <a:ext cx="903312" cy="4333108"/>
            </a:xfrm>
            <a:prstGeom prst="rect">
              <a:avLst/>
            </a:prstGeom>
            <a:noFill/>
          </p:spPr>
          <p:txBody>
            <a:bodyPr wrap="square" rtlCol="0">
              <a:noAutofit/>
            </a:bodyPr>
            <a:p>
              <a:endParaRPr lang="en-US" altLang="zh-CN" sz="4400" dirty="0">
                <a:solidFill>
                  <a:schemeClr val="bg1"/>
                </a:solidFill>
                <a:latin typeface="华文隶书" panose="02010800040101010101" pitchFamily="2" charset="-122"/>
                <a:ea typeface="华文隶书" panose="02010800040101010101" pitchFamily="2" charset="-122"/>
              </a:endParaRPr>
            </a:p>
            <a:p>
              <a:r>
                <a:rPr lang="zh-CN" altLang="en-US" sz="4400" dirty="0">
                  <a:solidFill>
                    <a:schemeClr val="bg1"/>
                  </a:solidFill>
                  <a:latin typeface="华文隶书" panose="02010800040101010101" pitchFamily="2" charset="-122"/>
                  <a:ea typeface="华文隶书" panose="02010800040101010101" pitchFamily="2" charset="-122"/>
                </a:rPr>
                <a:t>主题目标</a:t>
              </a:r>
              <a:endParaRPr lang="zh-CN" altLang="en-US" sz="4400" dirty="0">
                <a:solidFill>
                  <a:schemeClr val="bg1"/>
                </a:solidFill>
                <a:latin typeface="华文隶书" panose="02010800040101010101" pitchFamily="2" charset="-122"/>
                <a:ea typeface="华文隶书" panose="02010800040101010101" pitchFamily="2" charset="-122"/>
              </a:endParaRPr>
            </a:p>
          </p:txBody>
        </p:sp>
      </p:grpSp>
      <p:sp>
        <p:nvSpPr>
          <p:cNvPr id="100" name="文本框 99"/>
          <p:cNvSpPr txBox="1"/>
          <p:nvPr/>
        </p:nvSpPr>
        <p:spPr>
          <a:xfrm>
            <a:off x="1149350" y="631825"/>
            <a:ext cx="5723255" cy="665480"/>
          </a:xfrm>
          <a:prstGeom prst="rect">
            <a:avLst/>
          </a:prstGeom>
        </p:spPr>
        <p:style>
          <a:lnRef idx="2">
            <a:schemeClr val="dk1"/>
          </a:lnRef>
          <a:fillRef idx="1">
            <a:schemeClr val="lt1"/>
          </a:fillRef>
          <a:effectRef idx="0">
            <a:schemeClr val="dk1"/>
          </a:effectRef>
          <a:fontRef idx="minor">
            <a:schemeClr val="dk1"/>
          </a:fontRef>
        </p:style>
        <p:txBody>
          <a:bodyPr wrap="square">
            <a:noAutofit/>
          </a:bodyPr>
          <a:p>
            <a:pPr indent="266700"/>
            <a:r>
              <a:rPr lang="zh-CN" altLang="en-US" sz="3600" b="1">
                <a:highlight>
                  <a:srgbClr val="FFFF00"/>
                </a:highlight>
                <a:ea typeface="宋体" panose="02010600030101010101" pitchFamily="2" charset="-122"/>
              </a:rPr>
              <a:t>依据</a:t>
            </a:r>
            <a:r>
              <a:rPr lang="en-US" altLang="zh-CN" sz="3600" b="1">
                <a:highlight>
                  <a:srgbClr val="FFFF00"/>
                </a:highlight>
                <a:ea typeface="宋体" panose="02010600030101010101" pitchFamily="2" charset="-122"/>
              </a:rPr>
              <a:t>2022</a:t>
            </a:r>
            <a:r>
              <a:rPr lang="zh-CN" altLang="en-US" sz="3600" b="1">
                <a:highlight>
                  <a:srgbClr val="FFFF00"/>
                </a:highlight>
                <a:ea typeface="宋体" panose="02010600030101010101" pitchFamily="2" charset="-122"/>
              </a:rPr>
              <a:t>年新课程标准</a:t>
            </a:r>
            <a:endParaRPr lang="zh-CN" sz="3600" b="1">
              <a:highlight>
                <a:srgbClr val="FFFF00"/>
              </a:highlight>
              <a:ea typeface="宋体" panose="02010600030101010101" pitchFamily="2" charset="-122"/>
            </a:endParaRPr>
          </a:p>
          <a:p>
            <a:pPr indent="266700"/>
            <a:endParaRPr lang="zh-CN" altLang="en-US" sz="3200" b="0">
              <a:ea typeface="宋体" panose="02010600030101010101" pitchFamily="2" charset="-122"/>
            </a:endParaRPr>
          </a:p>
        </p:txBody>
      </p:sp>
      <p:sp>
        <p:nvSpPr>
          <p:cNvPr id="91" name="文本框 90"/>
          <p:cNvSpPr txBox="1"/>
          <p:nvPr>
            <p:custDataLst>
              <p:tags r:id="rId1"/>
            </p:custDataLst>
          </p:nvPr>
        </p:nvSpPr>
        <p:spPr>
          <a:xfrm>
            <a:off x="1085215" y="1695450"/>
            <a:ext cx="9940290" cy="127063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p>
            <a:pPr indent="266700"/>
            <a:r>
              <a:rPr lang="zh-CN" altLang="en-US" sz="2400" b="1">
                <a:latin typeface="Times New Roman" panose="02020603050405020304" pitchFamily="18" charset="0"/>
                <a:cs typeface="Times New Roman" panose="02020603050405020304" pitchFamily="18" charset="0"/>
                <a:sym typeface="+mn-ea"/>
              </a:rPr>
              <a:t>民族区域自治制度的确立，认识当代中国政治制度的内涵及意义，</a:t>
            </a:r>
            <a:r>
              <a:rPr lang="zh-CN" altLang="en-US" sz="2400" b="1">
                <a:highlight>
                  <a:srgbClr val="FFFF00"/>
                </a:highlight>
                <a:latin typeface="Times New Roman" panose="02020603050405020304" pitchFamily="18" charset="0"/>
                <a:cs typeface="Times New Roman" panose="02020603050405020304" pitchFamily="18" charset="0"/>
                <a:sym typeface="+mn-ea"/>
              </a:rPr>
              <a:t>（史料实证</a:t>
            </a:r>
            <a:r>
              <a:rPr lang="zh-CN" altLang="en-US" sz="2400" b="1" dirty="0" smtClean="0">
                <a:highlight>
                  <a:srgbClr val="FFFF00"/>
                </a:highlight>
                <a:latin typeface="微软雅黑" panose="020B0503020204020204" charset="-122"/>
                <a:ea typeface="微软雅黑" panose="020B0503020204020204" charset="-122"/>
                <a:sym typeface="+mn-ea"/>
              </a:rPr>
              <a:t>、历史解释）</a:t>
            </a:r>
            <a:r>
              <a:rPr lang="en-US" altLang="zh-CN" sz="2400" b="1" dirty="0" smtClean="0">
                <a:highlight>
                  <a:srgbClr val="FFFF00"/>
                </a:highlight>
                <a:latin typeface="微软雅黑" panose="020B0503020204020204" charset="-122"/>
                <a:ea typeface="微软雅黑" panose="020B0503020204020204" charset="-122"/>
                <a:sym typeface="+mn-ea"/>
              </a:rPr>
              <a:t>。</a:t>
            </a:r>
            <a:endParaRPr lang="en-US" altLang="zh-CN" sz="2400" b="1" dirty="0" smtClean="0">
              <a:highlight>
                <a:srgbClr val="FFFF00"/>
              </a:highlight>
              <a:latin typeface="微软雅黑" panose="020B0503020204020204" charset="-122"/>
              <a:ea typeface="微软雅黑" panose="020B0503020204020204" charset="-122"/>
              <a:cs typeface="Times New Roman" panose="02020603050405020304" pitchFamily="18" charset="0"/>
              <a:sym typeface="+mn-ea"/>
            </a:endParaRPr>
          </a:p>
        </p:txBody>
      </p:sp>
      <p:sp>
        <p:nvSpPr>
          <p:cNvPr id="7" name="文本框 6"/>
          <p:cNvSpPr txBox="1"/>
          <p:nvPr/>
        </p:nvSpPr>
        <p:spPr>
          <a:xfrm>
            <a:off x="1085215" y="4192270"/>
            <a:ext cx="9977755" cy="46037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indent="266700"/>
            <a:r>
              <a:rPr lang="zh-CN" altLang="en-US" sz="2400" b="1">
                <a:solidFill>
                  <a:schemeClr val="dk1"/>
                </a:solidFill>
                <a:latin typeface="Times New Roman" panose="02020603050405020304" pitchFamily="18" charset="0"/>
                <a:cs typeface="Times New Roman" panose="02020603050405020304" pitchFamily="18" charset="0"/>
                <a:sym typeface="+mn-ea"/>
              </a:rPr>
              <a:t>知道“一国两制”对实现祖国完全统- -的意义;</a:t>
            </a:r>
            <a:r>
              <a:rPr lang="zh-CN" altLang="en-US" sz="2400" b="1" dirty="0" smtClean="0">
                <a:highlight>
                  <a:srgbClr val="FFFF00"/>
                </a:highlight>
                <a:latin typeface="微软雅黑" panose="020B0503020204020204" charset="-122"/>
                <a:ea typeface="微软雅黑" panose="020B0503020204020204" charset="-122"/>
                <a:sym typeface="+mn-ea"/>
              </a:rPr>
              <a:t>（历史解释，时空史观）</a:t>
            </a:r>
            <a:endParaRPr lang="zh-CN" altLang="en-US" sz="2400" b="1" dirty="0" smtClean="0">
              <a:solidFill>
                <a:schemeClr val="dk1"/>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441960" y="803275"/>
            <a:ext cx="6640195" cy="3746500"/>
            <a:chOff x="696" y="1265"/>
            <a:chExt cx="10457" cy="5900"/>
          </a:xfrm>
        </p:grpSpPr>
        <p:pic>
          <p:nvPicPr>
            <p:cNvPr id="2" name="图片 1"/>
            <p:cNvPicPr>
              <a:picLocks noChangeAspect="1"/>
            </p:cNvPicPr>
            <p:nvPr>
              <p:custDataLst>
                <p:tags r:id="rId1"/>
              </p:custDataLst>
            </p:nvPr>
          </p:nvPicPr>
          <p:blipFill>
            <a:blip r:embed="rId2"/>
            <a:stretch>
              <a:fillRect/>
            </a:stretch>
          </p:blipFill>
          <p:spPr>
            <a:xfrm>
              <a:off x="696" y="1265"/>
              <a:ext cx="9596" cy="5900"/>
            </a:xfrm>
            <a:prstGeom prst="rect">
              <a:avLst/>
            </a:prstGeom>
          </p:spPr>
        </p:pic>
        <p:sp>
          <p:nvSpPr>
            <p:cNvPr id="5" name="任意多边形 4"/>
            <p:cNvSpPr/>
            <p:nvPr/>
          </p:nvSpPr>
          <p:spPr>
            <a:xfrm>
              <a:off x="737" y="3008"/>
              <a:ext cx="10417" cy="3993"/>
            </a:xfrm>
            <a:custGeom>
              <a:avLst/>
              <a:gdLst>
                <a:gd name="connisteX0" fmla="*/ 3984409 w 6614650"/>
                <a:gd name="connsiteY0" fmla="*/ 343 h 2535475"/>
                <a:gd name="connisteX1" fmla="*/ 3911384 w 6614650"/>
                <a:gd name="connsiteY1" fmla="*/ 21298 h 2535475"/>
                <a:gd name="connisteX2" fmla="*/ 3838359 w 6614650"/>
                <a:gd name="connsiteY2" fmla="*/ 32093 h 2535475"/>
                <a:gd name="connisteX3" fmla="*/ 3765334 w 6614650"/>
                <a:gd name="connsiteY3" fmla="*/ 32093 h 2535475"/>
                <a:gd name="connisteX4" fmla="*/ 3692309 w 6614650"/>
                <a:gd name="connsiteY4" fmla="*/ 42253 h 2535475"/>
                <a:gd name="connisteX5" fmla="*/ 3619284 w 6614650"/>
                <a:gd name="connsiteY5" fmla="*/ 52413 h 2535475"/>
                <a:gd name="connisteX6" fmla="*/ 3546259 w 6614650"/>
                <a:gd name="connsiteY6" fmla="*/ 63208 h 2535475"/>
                <a:gd name="connisteX7" fmla="*/ 3473234 w 6614650"/>
                <a:gd name="connsiteY7" fmla="*/ 73368 h 2535475"/>
                <a:gd name="connisteX8" fmla="*/ 3390049 w 6614650"/>
                <a:gd name="connsiteY8" fmla="*/ 73368 h 2535475"/>
                <a:gd name="connisteX9" fmla="*/ 3317024 w 6614650"/>
                <a:gd name="connsiteY9" fmla="*/ 73368 h 2535475"/>
                <a:gd name="connisteX10" fmla="*/ 3243999 w 6614650"/>
                <a:gd name="connsiteY10" fmla="*/ 73368 h 2535475"/>
                <a:gd name="connisteX11" fmla="*/ 3170974 w 6614650"/>
                <a:gd name="connsiteY11" fmla="*/ 73368 h 2535475"/>
                <a:gd name="connisteX12" fmla="*/ 3097949 w 6614650"/>
                <a:gd name="connsiteY12" fmla="*/ 73368 h 2535475"/>
                <a:gd name="connisteX13" fmla="*/ 3024924 w 6614650"/>
                <a:gd name="connsiteY13" fmla="*/ 73368 h 2535475"/>
                <a:gd name="connisteX14" fmla="*/ 2951899 w 6614650"/>
                <a:gd name="connsiteY14" fmla="*/ 73368 h 2535475"/>
                <a:gd name="connisteX15" fmla="*/ 2878874 w 6614650"/>
                <a:gd name="connsiteY15" fmla="*/ 73368 h 2535475"/>
                <a:gd name="connisteX16" fmla="*/ 2805849 w 6614650"/>
                <a:gd name="connsiteY16" fmla="*/ 73368 h 2535475"/>
                <a:gd name="connisteX17" fmla="*/ 2732824 w 6614650"/>
                <a:gd name="connsiteY17" fmla="*/ 73368 h 2535475"/>
                <a:gd name="connisteX18" fmla="*/ 2659799 w 6614650"/>
                <a:gd name="connsiteY18" fmla="*/ 73368 h 2535475"/>
                <a:gd name="connisteX19" fmla="*/ 2586774 w 6614650"/>
                <a:gd name="connsiteY19" fmla="*/ 73368 h 2535475"/>
                <a:gd name="connisteX20" fmla="*/ 2503589 w 6614650"/>
                <a:gd name="connsiteY20" fmla="*/ 73368 h 2535475"/>
                <a:gd name="connisteX21" fmla="*/ 2430564 w 6614650"/>
                <a:gd name="connsiteY21" fmla="*/ 73368 h 2535475"/>
                <a:gd name="connisteX22" fmla="*/ 2346744 w 6614650"/>
                <a:gd name="connsiteY22" fmla="*/ 73368 h 2535475"/>
                <a:gd name="connisteX23" fmla="*/ 2263559 w 6614650"/>
                <a:gd name="connsiteY23" fmla="*/ 73368 h 2535475"/>
                <a:gd name="connisteX24" fmla="*/ 2190534 w 6614650"/>
                <a:gd name="connsiteY24" fmla="*/ 73368 h 2535475"/>
                <a:gd name="connisteX25" fmla="*/ 2107349 w 6614650"/>
                <a:gd name="connsiteY25" fmla="*/ 73368 h 2535475"/>
                <a:gd name="connisteX26" fmla="*/ 2013369 w 6614650"/>
                <a:gd name="connsiteY26" fmla="*/ 84163 h 2535475"/>
                <a:gd name="connisteX27" fmla="*/ 1940344 w 6614650"/>
                <a:gd name="connsiteY27" fmla="*/ 84163 h 2535475"/>
                <a:gd name="connisteX28" fmla="*/ 1867319 w 6614650"/>
                <a:gd name="connsiteY28" fmla="*/ 84163 h 2535475"/>
                <a:gd name="connisteX29" fmla="*/ 1794294 w 6614650"/>
                <a:gd name="connsiteY29" fmla="*/ 94323 h 2535475"/>
                <a:gd name="connisteX30" fmla="*/ 1700314 w 6614650"/>
                <a:gd name="connsiteY30" fmla="*/ 94323 h 2535475"/>
                <a:gd name="connisteX31" fmla="*/ 1627289 w 6614650"/>
                <a:gd name="connsiteY31" fmla="*/ 94323 h 2535475"/>
                <a:gd name="connisteX32" fmla="*/ 1554264 w 6614650"/>
                <a:gd name="connsiteY32" fmla="*/ 94323 h 2535475"/>
                <a:gd name="connisteX33" fmla="*/ 1481239 w 6614650"/>
                <a:gd name="connsiteY33" fmla="*/ 94323 h 2535475"/>
                <a:gd name="connisteX34" fmla="*/ 1398054 w 6614650"/>
                <a:gd name="connsiteY34" fmla="*/ 94323 h 2535475"/>
                <a:gd name="connisteX35" fmla="*/ 1325029 w 6614650"/>
                <a:gd name="connsiteY35" fmla="*/ 94323 h 2535475"/>
                <a:gd name="connisteX36" fmla="*/ 1241209 w 6614650"/>
                <a:gd name="connsiteY36" fmla="*/ 94323 h 2535475"/>
                <a:gd name="connisteX37" fmla="*/ 1158024 w 6614650"/>
                <a:gd name="connsiteY37" fmla="*/ 94323 h 2535475"/>
                <a:gd name="connisteX38" fmla="*/ 1084999 w 6614650"/>
                <a:gd name="connsiteY38" fmla="*/ 94323 h 2535475"/>
                <a:gd name="connisteX39" fmla="*/ 1001814 w 6614650"/>
                <a:gd name="connsiteY39" fmla="*/ 94323 h 2535475"/>
                <a:gd name="connisteX40" fmla="*/ 917994 w 6614650"/>
                <a:gd name="connsiteY40" fmla="*/ 94323 h 2535475"/>
                <a:gd name="connisteX41" fmla="*/ 834809 w 6614650"/>
                <a:gd name="connsiteY41" fmla="*/ 94323 h 2535475"/>
                <a:gd name="connisteX42" fmla="*/ 761784 w 6614650"/>
                <a:gd name="connsiteY42" fmla="*/ 94323 h 2535475"/>
                <a:gd name="connisteX43" fmla="*/ 678599 w 6614650"/>
                <a:gd name="connsiteY43" fmla="*/ 94323 h 2535475"/>
                <a:gd name="connisteX44" fmla="*/ 584619 w 6614650"/>
                <a:gd name="connsiteY44" fmla="*/ 94323 h 2535475"/>
                <a:gd name="connisteX45" fmla="*/ 511594 w 6614650"/>
                <a:gd name="connsiteY45" fmla="*/ 94323 h 2535475"/>
                <a:gd name="connisteX46" fmla="*/ 427774 w 6614650"/>
                <a:gd name="connsiteY46" fmla="*/ 94323 h 2535475"/>
                <a:gd name="connisteX47" fmla="*/ 354749 w 6614650"/>
                <a:gd name="connsiteY47" fmla="*/ 94323 h 2535475"/>
                <a:gd name="connisteX48" fmla="*/ 281724 w 6614650"/>
                <a:gd name="connsiteY48" fmla="*/ 94323 h 2535475"/>
                <a:gd name="connisteX49" fmla="*/ 198539 w 6614650"/>
                <a:gd name="connsiteY49" fmla="*/ 94323 h 2535475"/>
                <a:gd name="connisteX50" fmla="*/ 125514 w 6614650"/>
                <a:gd name="connsiteY50" fmla="*/ 94323 h 2535475"/>
                <a:gd name="connisteX51" fmla="*/ 52489 w 6614650"/>
                <a:gd name="connsiteY51" fmla="*/ 94323 h 2535475"/>
                <a:gd name="connisteX52" fmla="*/ 419 w 6614650"/>
                <a:gd name="connsiteY52" fmla="*/ 167348 h 2535475"/>
                <a:gd name="connisteX53" fmla="*/ 73444 w 6614650"/>
                <a:gd name="connsiteY53" fmla="*/ 209258 h 2535475"/>
                <a:gd name="connisteX54" fmla="*/ 156629 w 6614650"/>
                <a:gd name="connsiteY54" fmla="*/ 240373 h 2535475"/>
                <a:gd name="connisteX55" fmla="*/ 229654 w 6614650"/>
                <a:gd name="connsiteY55" fmla="*/ 250533 h 2535475"/>
                <a:gd name="connisteX56" fmla="*/ 302679 w 6614650"/>
                <a:gd name="connsiteY56" fmla="*/ 261328 h 2535475"/>
                <a:gd name="connisteX57" fmla="*/ 375704 w 6614650"/>
                <a:gd name="connsiteY57" fmla="*/ 261328 h 2535475"/>
                <a:gd name="connisteX58" fmla="*/ 448729 w 6614650"/>
                <a:gd name="connsiteY58" fmla="*/ 261328 h 2535475"/>
                <a:gd name="connisteX59" fmla="*/ 542709 w 6614650"/>
                <a:gd name="connsiteY59" fmla="*/ 261328 h 2535475"/>
                <a:gd name="connisteX60" fmla="*/ 615734 w 6614650"/>
                <a:gd name="connsiteY60" fmla="*/ 261328 h 2535475"/>
                <a:gd name="connisteX61" fmla="*/ 698919 w 6614650"/>
                <a:gd name="connsiteY61" fmla="*/ 261328 h 2535475"/>
                <a:gd name="connisteX62" fmla="*/ 782739 w 6614650"/>
                <a:gd name="connsiteY62" fmla="*/ 271488 h 2535475"/>
                <a:gd name="connisteX63" fmla="*/ 855764 w 6614650"/>
                <a:gd name="connsiteY63" fmla="*/ 292443 h 2535475"/>
                <a:gd name="connisteX64" fmla="*/ 928789 w 6614650"/>
                <a:gd name="connsiteY64" fmla="*/ 292443 h 2535475"/>
                <a:gd name="connisteX65" fmla="*/ 1001814 w 6614650"/>
                <a:gd name="connsiteY65" fmla="*/ 292443 h 2535475"/>
                <a:gd name="connisteX66" fmla="*/ 1074839 w 6614650"/>
                <a:gd name="connsiteY66" fmla="*/ 292443 h 2535475"/>
                <a:gd name="connisteX67" fmla="*/ 1147864 w 6614650"/>
                <a:gd name="connsiteY67" fmla="*/ 303238 h 2535475"/>
                <a:gd name="connisteX68" fmla="*/ 1241209 w 6614650"/>
                <a:gd name="connsiteY68" fmla="*/ 303238 h 2535475"/>
                <a:gd name="connisteX69" fmla="*/ 1335189 w 6614650"/>
                <a:gd name="connsiteY69" fmla="*/ 303238 h 2535475"/>
                <a:gd name="connisteX70" fmla="*/ 1408214 w 6614650"/>
                <a:gd name="connsiteY70" fmla="*/ 303238 h 2535475"/>
                <a:gd name="connisteX71" fmla="*/ 1512354 w 6614650"/>
                <a:gd name="connsiteY71" fmla="*/ 313398 h 2535475"/>
                <a:gd name="connisteX72" fmla="*/ 1596174 w 6614650"/>
                <a:gd name="connsiteY72" fmla="*/ 313398 h 2535475"/>
                <a:gd name="connisteX73" fmla="*/ 1711109 w 6614650"/>
                <a:gd name="connsiteY73" fmla="*/ 313398 h 2535475"/>
                <a:gd name="connisteX74" fmla="*/ 1804454 w 6614650"/>
                <a:gd name="connsiteY74" fmla="*/ 313398 h 2535475"/>
                <a:gd name="connisteX75" fmla="*/ 1919389 w 6614650"/>
                <a:gd name="connsiteY75" fmla="*/ 323558 h 2535475"/>
                <a:gd name="connisteX76" fmla="*/ 2013369 w 6614650"/>
                <a:gd name="connsiteY76" fmla="*/ 334353 h 2535475"/>
                <a:gd name="connisteX77" fmla="*/ 2096554 w 6614650"/>
                <a:gd name="connsiteY77" fmla="*/ 344513 h 2535475"/>
                <a:gd name="connisteX78" fmla="*/ 2190534 w 6614650"/>
                <a:gd name="connsiteY78" fmla="*/ 355308 h 2535475"/>
                <a:gd name="connisteX79" fmla="*/ 2294674 w 6614650"/>
                <a:gd name="connsiteY79" fmla="*/ 355308 h 2535475"/>
                <a:gd name="connisteX80" fmla="*/ 2399449 w 6614650"/>
                <a:gd name="connsiteY80" fmla="*/ 355308 h 2535475"/>
                <a:gd name="connisteX81" fmla="*/ 2482634 w 6614650"/>
                <a:gd name="connsiteY81" fmla="*/ 355308 h 2535475"/>
                <a:gd name="connisteX82" fmla="*/ 2565819 w 6614650"/>
                <a:gd name="connsiteY82" fmla="*/ 355308 h 2535475"/>
                <a:gd name="connisteX83" fmla="*/ 2659799 w 6614650"/>
                <a:gd name="connsiteY83" fmla="*/ 355308 h 2535475"/>
                <a:gd name="connisteX84" fmla="*/ 2784894 w 6614650"/>
                <a:gd name="connsiteY84" fmla="*/ 355308 h 2535475"/>
                <a:gd name="connisteX85" fmla="*/ 2868714 w 6614650"/>
                <a:gd name="connsiteY85" fmla="*/ 355308 h 2535475"/>
                <a:gd name="connisteX86" fmla="*/ 2962059 w 6614650"/>
                <a:gd name="connsiteY86" fmla="*/ 365468 h 2535475"/>
                <a:gd name="connisteX87" fmla="*/ 3035084 w 6614650"/>
                <a:gd name="connsiteY87" fmla="*/ 365468 h 2535475"/>
                <a:gd name="connisteX88" fmla="*/ 3118904 w 6614650"/>
                <a:gd name="connsiteY88" fmla="*/ 365468 h 2535475"/>
                <a:gd name="connisteX89" fmla="*/ 3191929 w 6614650"/>
                <a:gd name="connsiteY89" fmla="*/ 365468 h 2535475"/>
                <a:gd name="connisteX90" fmla="*/ 3275114 w 6614650"/>
                <a:gd name="connsiteY90" fmla="*/ 355308 h 2535475"/>
                <a:gd name="connisteX91" fmla="*/ 3348139 w 6614650"/>
                <a:gd name="connsiteY91" fmla="*/ 355308 h 2535475"/>
                <a:gd name="connisteX92" fmla="*/ 3442119 w 6614650"/>
                <a:gd name="connsiteY92" fmla="*/ 355308 h 2535475"/>
                <a:gd name="connisteX93" fmla="*/ 3515144 w 6614650"/>
                <a:gd name="connsiteY93" fmla="*/ 344513 h 2535475"/>
                <a:gd name="connisteX94" fmla="*/ 3619284 w 6614650"/>
                <a:gd name="connsiteY94" fmla="*/ 344513 h 2535475"/>
                <a:gd name="connisteX95" fmla="*/ 3692309 w 6614650"/>
                <a:gd name="connsiteY95" fmla="*/ 344513 h 2535475"/>
                <a:gd name="connisteX96" fmla="*/ 3786289 w 6614650"/>
                <a:gd name="connsiteY96" fmla="*/ 344513 h 2535475"/>
                <a:gd name="connisteX97" fmla="*/ 3859314 w 6614650"/>
                <a:gd name="connsiteY97" fmla="*/ 344513 h 2535475"/>
                <a:gd name="connisteX98" fmla="*/ 3932339 w 6614650"/>
                <a:gd name="connsiteY98" fmla="*/ 355308 h 2535475"/>
                <a:gd name="connisteX99" fmla="*/ 4005364 w 6614650"/>
                <a:gd name="connsiteY99" fmla="*/ 355308 h 2535475"/>
                <a:gd name="connisteX100" fmla="*/ 4078389 w 6614650"/>
                <a:gd name="connsiteY100" fmla="*/ 355308 h 2535475"/>
                <a:gd name="connisteX101" fmla="*/ 4151414 w 6614650"/>
                <a:gd name="connsiteY101" fmla="*/ 386423 h 2535475"/>
                <a:gd name="connisteX102" fmla="*/ 4192689 w 6614650"/>
                <a:gd name="connsiteY102" fmla="*/ 459448 h 2535475"/>
                <a:gd name="connisteX103" fmla="*/ 4192689 w 6614650"/>
                <a:gd name="connsiteY103" fmla="*/ 532473 h 2535475"/>
                <a:gd name="connisteX104" fmla="*/ 4192689 w 6614650"/>
                <a:gd name="connsiteY104" fmla="*/ 605498 h 2535475"/>
                <a:gd name="connisteX105" fmla="*/ 4192689 w 6614650"/>
                <a:gd name="connsiteY105" fmla="*/ 678523 h 2535475"/>
                <a:gd name="connisteX106" fmla="*/ 4203484 w 6614650"/>
                <a:gd name="connsiteY106" fmla="*/ 751548 h 2535475"/>
                <a:gd name="connisteX107" fmla="*/ 4255554 w 6614650"/>
                <a:gd name="connsiteY107" fmla="*/ 824573 h 2535475"/>
                <a:gd name="connisteX108" fmla="*/ 4328579 w 6614650"/>
                <a:gd name="connsiteY108" fmla="*/ 834733 h 2535475"/>
                <a:gd name="connisteX109" fmla="*/ 4411764 w 6614650"/>
                <a:gd name="connsiteY109" fmla="*/ 834733 h 2535475"/>
                <a:gd name="connisteX110" fmla="*/ 4484789 w 6614650"/>
                <a:gd name="connsiteY110" fmla="*/ 834733 h 2535475"/>
                <a:gd name="connisteX111" fmla="*/ 4557814 w 6614650"/>
                <a:gd name="connsiteY111" fmla="*/ 834733 h 2535475"/>
                <a:gd name="connisteX112" fmla="*/ 4641634 w 6614650"/>
                <a:gd name="connsiteY112" fmla="*/ 855688 h 2535475"/>
                <a:gd name="connisteX113" fmla="*/ 4714659 w 6614650"/>
                <a:gd name="connsiteY113" fmla="*/ 876643 h 2535475"/>
                <a:gd name="connisteX114" fmla="*/ 4797844 w 6614650"/>
                <a:gd name="connsiteY114" fmla="*/ 876643 h 2535475"/>
                <a:gd name="connisteX115" fmla="*/ 4891824 w 6614650"/>
                <a:gd name="connsiteY115" fmla="*/ 886803 h 2535475"/>
                <a:gd name="connisteX116" fmla="*/ 4964849 w 6614650"/>
                <a:gd name="connsiteY116" fmla="*/ 897598 h 2535475"/>
                <a:gd name="connisteX117" fmla="*/ 5037874 w 6614650"/>
                <a:gd name="connsiteY117" fmla="*/ 907758 h 2535475"/>
                <a:gd name="connisteX118" fmla="*/ 5121059 w 6614650"/>
                <a:gd name="connsiteY118" fmla="*/ 918553 h 2535475"/>
                <a:gd name="connisteX119" fmla="*/ 5204879 w 6614650"/>
                <a:gd name="connsiteY119" fmla="*/ 928713 h 2535475"/>
                <a:gd name="connisteX120" fmla="*/ 5288064 w 6614650"/>
                <a:gd name="connsiteY120" fmla="*/ 928713 h 2535475"/>
                <a:gd name="connisteX121" fmla="*/ 5371249 w 6614650"/>
                <a:gd name="connsiteY121" fmla="*/ 928713 h 2535475"/>
                <a:gd name="connisteX122" fmla="*/ 5444274 w 6614650"/>
                <a:gd name="connsiteY122" fmla="*/ 918553 h 2535475"/>
                <a:gd name="connisteX123" fmla="*/ 5517299 w 6614650"/>
                <a:gd name="connsiteY123" fmla="*/ 907758 h 2535475"/>
                <a:gd name="connisteX124" fmla="*/ 5601119 w 6614650"/>
                <a:gd name="connsiteY124" fmla="*/ 907758 h 2535475"/>
                <a:gd name="connisteX125" fmla="*/ 5674144 w 6614650"/>
                <a:gd name="connsiteY125" fmla="*/ 907758 h 2535475"/>
                <a:gd name="connisteX126" fmla="*/ 5747169 w 6614650"/>
                <a:gd name="connsiteY126" fmla="*/ 907758 h 2535475"/>
                <a:gd name="connisteX127" fmla="*/ 5820194 w 6614650"/>
                <a:gd name="connsiteY127" fmla="*/ 907758 h 2535475"/>
                <a:gd name="connisteX128" fmla="*/ 5903379 w 6614650"/>
                <a:gd name="connsiteY128" fmla="*/ 918553 h 2535475"/>
                <a:gd name="connisteX129" fmla="*/ 5976404 w 6614650"/>
                <a:gd name="connsiteY129" fmla="*/ 991578 h 2535475"/>
                <a:gd name="connisteX130" fmla="*/ 6059589 w 6614650"/>
                <a:gd name="connsiteY130" fmla="*/ 1053808 h 2535475"/>
                <a:gd name="connisteX131" fmla="*/ 6143409 w 6614650"/>
                <a:gd name="connsiteY131" fmla="*/ 1126833 h 2535475"/>
                <a:gd name="connisteX132" fmla="*/ 6205639 w 6614650"/>
                <a:gd name="connsiteY132" fmla="*/ 1199858 h 2535475"/>
                <a:gd name="connisteX133" fmla="*/ 6247549 w 6614650"/>
                <a:gd name="connsiteY133" fmla="*/ 1272883 h 2535475"/>
                <a:gd name="connisteX134" fmla="*/ 6268504 w 6614650"/>
                <a:gd name="connsiteY134" fmla="*/ 1356068 h 2535475"/>
                <a:gd name="connisteX135" fmla="*/ 6268504 w 6614650"/>
                <a:gd name="connsiteY135" fmla="*/ 1450048 h 2535475"/>
                <a:gd name="connisteX136" fmla="*/ 6268504 w 6614650"/>
                <a:gd name="connsiteY136" fmla="*/ 1523073 h 2535475"/>
                <a:gd name="connisteX137" fmla="*/ 6268504 w 6614650"/>
                <a:gd name="connsiteY137" fmla="*/ 1606893 h 2535475"/>
                <a:gd name="connisteX138" fmla="*/ 6237389 w 6614650"/>
                <a:gd name="connsiteY138" fmla="*/ 1690078 h 2535475"/>
                <a:gd name="connisteX139" fmla="*/ 6205639 w 6614650"/>
                <a:gd name="connsiteY139" fmla="*/ 1773263 h 2535475"/>
                <a:gd name="connisteX140" fmla="*/ 6132614 w 6614650"/>
                <a:gd name="connsiteY140" fmla="*/ 1825333 h 2535475"/>
                <a:gd name="connisteX141" fmla="*/ 6059589 w 6614650"/>
                <a:gd name="connsiteY141" fmla="*/ 1846288 h 2535475"/>
                <a:gd name="connisteX142" fmla="*/ 5966244 w 6614650"/>
                <a:gd name="connsiteY142" fmla="*/ 1878038 h 2535475"/>
                <a:gd name="connisteX143" fmla="*/ 5893219 w 6614650"/>
                <a:gd name="connsiteY143" fmla="*/ 1898358 h 2535475"/>
                <a:gd name="connisteX144" fmla="*/ 5820194 w 6614650"/>
                <a:gd name="connsiteY144" fmla="*/ 1919313 h 2535475"/>
                <a:gd name="connisteX145" fmla="*/ 5747169 w 6614650"/>
                <a:gd name="connsiteY145" fmla="*/ 1951063 h 2535475"/>
                <a:gd name="connisteX146" fmla="*/ 5674144 w 6614650"/>
                <a:gd name="connsiteY146" fmla="*/ 1961223 h 2535475"/>
                <a:gd name="connisteX147" fmla="*/ 5580164 w 6614650"/>
                <a:gd name="connsiteY147" fmla="*/ 1992338 h 2535475"/>
                <a:gd name="connisteX148" fmla="*/ 5507139 w 6614650"/>
                <a:gd name="connsiteY148" fmla="*/ 2024088 h 2535475"/>
                <a:gd name="connisteX149" fmla="*/ 5434114 w 6614650"/>
                <a:gd name="connsiteY149" fmla="*/ 2065363 h 2535475"/>
                <a:gd name="connisteX150" fmla="*/ 5361089 w 6614650"/>
                <a:gd name="connsiteY150" fmla="*/ 2138388 h 2535475"/>
                <a:gd name="connisteX151" fmla="*/ 5288064 w 6614650"/>
                <a:gd name="connsiteY151" fmla="*/ 2211413 h 2535475"/>
                <a:gd name="connisteX152" fmla="*/ 5215039 w 6614650"/>
                <a:gd name="connsiteY152" fmla="*/ 2274278 h 2535475"/>
                <a:gd name="connisteX153" fmla="*/ 5162969 w 6614650"/>
                <a:gd name="connsiteY153" fmla="*/ 2347303 h 2535475"/>
                <a:gd name="connisteX154" fmla="*/ 5152809 w 6614650"/>
                <a:gd name="connsiteY154" fmla="*/ 2420328 h 2535475"/>
                <a:gd name="connisteX155" fmla="*/ 5183924 w 6614650"/>
                <a:gd name="connsiteY155" fmla="*/ 2493353 h 2535475"/>
                <a:gd name="connisteX156" fmla="*/ 5256949 w 6614650"/>
                <a:gd name="connsiteY156" fmla="*/ 2524468 h 2535475"/>
                <a:gd name="connisteX157" fmla="*/ 5329974 w 6614650"/>
                <a:gd name="connsiteY157" fmla="*/ 2534628 h 2535475"/>
                <a:gd name="connisteX158" fmla="*/ 5413159 w 6614650"/>
                <a:gd name="connsiteY158" fmla="*/ 2534628 h 2535475"/>
                <a:gd name="connisteX159" fmla="*/ 5486184 w 6614650"/>
                <a:gd name="connsiteY159" fmla="*/ 2534628 h 2535475"/>
                <a:gd name="connisteX160" fmla="*/ 5580164 w 6614650"/>
                <a:gd name="connsiteY160" fmla="*/ 2524468 h 2535475"/>
                <a:gd name="connisteX161" fmla="*/ 5653189 w 6614650"/>
                <a:gd name="connsiteY161" fmla="*/ 2524468 h 2535475"/>
                <a:gd name="connisteX162" fmla="*/ 5726214 w 6614650"/>
                <a:gd name="connsiteY162" fmla="*/ 2524468 h 2535475"/>
                <a:gd name="connisteX163" fmla="*/ 5809399 w 6614650"/>
                <a:gd name="connsiteY163" fmla="*/ 2524468 h 2535475"/>
                <a:gd name="connisteX164" fmla="*/ 5882424 w 6614650"/>
                <a:gd name="connsiteY164" fmla="*/ 2524468 h 2535475"/>
                <a:gd name="connisteX165" fmla="*/ 5966244 w 6614650"/>
                <a:gd name="connsiteY165" fmla="*/ 2503513 h 2535475"/>
                <a:gd name="connisteX166" fmla="*/ 6039269 w 6614650"/>
                <a:gd name="connsiteY166" fmla="*/ 2482558 h 2535475"/>
                <a:gd name="connisteX167" fmla="*/ 6132614 w 6614650"/>
                <a:gd name="connsiteY167" fmla="*/ 2399373 h 2535475"/>
                <a:gd name="connisteX168" fmla="*/ 6195479 w 6614650"/>
                <a:gd name="connsiteY168" fmla="*/ 2326348 h 2535475"/>
                <a:gd name="connisteX169" fmla="*/ 6226594 w 6614650"/>
                <a:gd name="connsiteY169" fmla="*/ 2253323 h 2535475"/>
                <a:gd name="connisteX170" fmla="*/ 6258344 w 6614650"/>
                <a:gd name="connsiteY170" fmla="*/ 2180298 h 2535475"/>
                <a:gd name="connisteX171" fmla="*/ 6299619 w 6614650"/>
                <a:gd name="connsiteY171" fmla="*/ 2107273 h 2535475"/>
                <a:gd name="connisteX172" fmla="*/ 6330734 w 6614650"/>
                <a:gd name="connsiteY172" fmla="*/ 2034248 h 2535475"/>
                <a:gd name="connisteX173" fmla="*/ 6372644 w 6614650"/>
                <a:gd name="connsiteY173" fmla="*/ 1961223 h 2535475"/>
                <a:gd name="connisteX174" fmla="*/ 6393599 w 6614650"/>
                <a:gd name="connsiteY174" fmla="*/ 1878038 h 2535475"/>
                <a:gd name="connisteX175" fmla="*/ 6424714 w 6614650"/>
                <a:gd name="connsiteY175" fmla="*/ 1784058 h 2535475"/>
                <a:gd name="connisteX176" fmla="*/ 6445669 w 6614650"/>
                <a:gd name="connsiteY176" fmla="*/ 1679918 h 2535475"/>
                <a:gd name="connisteX177" fmla="*/ 6476784 w 6614650"/>
                <a:gd name="connsiteY177" fmla="*/ 1606893 h 2535475"/>
                <a:gd name="connisteX178" fmla="*/ 6487579 w 6614650"/>
                <a:gd name="connsiteY178" fmla="*/ 1523073 h 2535475"/>
                <a:gd name="connisteX179" fmla="*/ 6508534 w 6614650"/>
                <a:gd name="connsiteY179" fmla="*/ 1450048 h 2535475"/>
                <a:gd name="connisteX180" fmla="*/ 6518694 w 6614650"/>
                <a:gd name="connsiteY180" fmla="*/ 1377023 h 2535475"/>
                <a:gd name="connisteX181" fmla="*/ 6549809 w 6614650"/>
                <a:gd name="connsiteY181" fmla="*/ 1283043 h 2535475"/>
                <a:gd name="connisteX182" fmla="*/ 6570764 w 6614650"/>
                <a:gd name="connsiteY182" fmla="*/ 1210018 h 2535475"/>
                <a:gd name="connisteX183" fmla="*/ 6591719 w 6614650"/>
                <a:gd name="connsiteY183" fmla="*/ 1136993 h 2535475"/>
                <a:gd name="connisteX184" fmla="*/ 6612674 w 6614650"/>
                <a:gd name="connsiteY184" fmla="*/ 1053808 h 2535475"/>
                <a:gd name="connisteX185" fmla="*/ 6612674 w 6614650"/>
                <a:gd name="connsiteY185" fmla="*/ 980783 h 2535475"/>
                <a:gd name="connisteX186" fmla="*/ 6612674 w 6614650"/>
                <a:gd name="connsiteY186" fmla="*/ 907758 h 2535475"/>
                <a:gd name="connisteX187" fmla="*/ 6612674 w 6614650"/>
                <a:gd name="connsiteY187" fmla="*/ 813778 h 2535475"/>
                <a:gd name="connisteX188" fmla="*/ 6591719 w 6614650"/>
                <a:gd name="connsiteY188" fmla="*/ 730593 h 2535475"/>
                <a:gd name="connisteX189" fmla="*/ 6549809 w 6614650"/>
                <a:gd name="connsiteY189" fmla="*/ 657568 h 2535475"/>
                <a:gd name="connisteX190" fmla="*/ 6518694 w 6614650"/>
                <a:gd name="connsiteY190" fmla="*/ 584543 h 2535475"/>
                <a:gd name="connisteX191" fmla="*/ 6445669 w 6614650"/>
                <a:gd name="connsiteY191" fmla="*/ 542633 h 2535475"/>
                <a:gd name="connisteX192" fmla="*/ 6351689 w 6614650"/>
                <a:gd name="connsiteY192" fmla="*/ 501358 h 2535475"/>
                <a:gd name="connisteX193" fmla="*/ 6268504 w 6614650"/>
                <a:gd name="connsiteY193" fmla="*/ 490563 h 2535475"/>
                <a:gd name="connisteX194" fmla="*/ 6195479 w 6614650"/>
                <a:gd name="connsiteY194" fmla="*/ 469608 h 2535475"/>
                <a:gd name="connisteX195" fmla="*/ 6122454 w 6614650"/>
                <a:gd name="connsiteY195" fmla="*/ 459448 h 2535475"/>
                <a:gd name="connisteX196" fmla="*/ 6049429 w 6614650"/>
                <a:gd name="connsiteY196" fmla="*/ 459448 h 2535475"/>
                <a:gd name="connisteX197" fmla="*/ 5966244 w 6614650"/>
                <a:gd name="connsiteY197" fmla="*/ 459448 h 2535475"/>
                <a:gd name="connisteX198" fmla="*/ 5893219 w 6614650"/>
                <a:gd name="connsiteY198" fmla="*/ 438493 h 2535475"/>
                <a:gd name="connisteX199" fmla="*/ 5820194 w 6614650"/>
                <a:gd name="connsiteY199" fmla="*/ 428333 h 2535475"/>
                <a:gd name="connisteX200" fmla="*/ 5747169 w 6614650"/>
                <a:gd name="connsiteY200" fmla="*/ 417538 h 2535475"/>
                <a:gd name="connisteX201" fmla="*/ 5674144 w 6614650"/>
                <a:gd name="connsiteY201" fmla="*/ 407378 h 2535475"/>
                <a:gd name="connisteX202" fmla="*/ 5590324 w 6614650"/>
                <a:gd name="connsiteY202" fmla="*/ 386423 h 2535475"/>
                <a:gd name="connisteX203" fmla="*/ 5507139 w 6614650"/>
                <a:gd name="connsiteY203" fmla="*/ 386423 h 2535475"/>
                <a:gd name="connisteX204" fmla="*/ 5434114 w 6614650"/>
                <a:gd name="connsiteY204" fmla="*/ 376263 h 2535475"/>
                <a:gd name="connisteX205" fmla="*/ 5361089 w 6614650"/>
                <a:gd name="connsiteY205" fmla="*/ 344513 h 2535475"/>
                <a:gd name="connisteX206" fmla="*/ 5277904 w 6614650"/>
                <a:gd name="connsiteY206" fmla="*/ 313398 h 2535475"/>
                <a:gd name="connisteX207" fmla="*/ 5204879 w 6614650"/>
                <a:gd name="connsiteY207" fmla="*/ 303238 h 2535475"/>
                <a:gd name="connisteX208" fmla="*/ 5110899 w 6614650"/>
                <a:gd name="connsiteY208" fmla="*/ 292443 h 2535475"/>
                <a:gd name="connisteX209" fmla="*/ 5037874 w 6614650"/>
                <a:gd name="connsiteY209" fmla="*/ 271488 h 2535475"/>
                <a:gd name="connisteX210" fmla="*/ 4964849 w 6614650"/>
                <a:gd name="connsiteY210" fmla="*/ 250533 h 2535475"/>
                <a:gd name="connisteX211" fmla="*/ 4891824 w 6614650"/>
                <a:gd name="connsiteY211" fmla="*/ 209258 h 2535475"/>
                <a:gd name="connisteX212" fmla="*/ 4818799 w 6614650"/>
                <a:gd name="connsiteY212" fmla="*/ 198463 h 2535475"/>
                <a:gd name="connisteX213" fmla="*/ 4724819 w 6614650"/>
                <a:gd name="connsiteY213" fmla="*/ 167348 h 2535475"/>
                <a:gd name="connisteX214" fmla="*/ 4641634 w 6614650"/>
                <a:gd name="connsiteY214" fmla="*/ 136233 h 2535475"/>
                <a:gd name="connisteX215" fmla="*/ 4557814 w 6614650"/>
                <a:gd name="connsiteY215" fmla="*/ 115278 h 2535475"/>
                <a:gd name="connisteX216" fmla="*/ 4484789 w 6614650"/>
                <a:gd name="connsiteY216" fmla="*/ 84163 h 2535475"/>
                <a:gd name="connisteX217" fmla="*/ 4401604 w 6614650"/>
                <a:gd name="connsiteY217" fmla="*/ 73368 h 2535475"/>
                <a:gd name="connisteX218" fmla="*/ 4328579 w 6614650"/>
                <a:gd name="connsiteY218" fmla="*/ 73368 h 2535475"/>
                <a:gd name="connisteX219" fmla="*/ 4255554 w 6614650"/>
                <a:gd name="connsiteY219" fmla="*/ 52413 h 2535475"/>
                <a:gd name="connisteX220" fmla="*/ 4161574 w 6614650"/>
                <a:gd name="connsiteY220" fmla="*/ 42253 h 2535475"/>
                <a:gd name="connisteX221" fmla="*/ 4078389 w 6614650"/>
                <a:gd name="connsiteY221" fmla="*/ 32093 h 2535475"/>
                <a:gd name="connisteX222" fmla="*/ 4005364 w 6614650"/>
                <a:gd name="connsiteY222" fmla="*/ 11138 h 2535475"/>
                <a:gd name="connisteX223" fmla="*/ 3984409 w 6614650"/>
                <a:gd name="connsiteY223" fmla="*/ 343 h 25354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 ang="0">
                  <a:pos x="connisteX182" y="connsiteY182"/>
                </a:cxn>
                <a:cxn ang="0">
                  <a:pos x="connisteX183" y="connsiteY183"/>
                </a:cxn>
                <a:cxn ang="0">
                  <a:pos x="connisteX184" y="connsiteY184"/>
                </a:cxn>
                <a:cxn ang="0">
                  <a:pos x="connisteX185" y="connsiteY185"/>
                </a:cxn>
                <a:cxn ang="0">
                  <a:pos x="connisteX186" y="connsiteY186"/>
                </a:cxn>
                <a:cxn ang="0">
                  <a:pos x="connisteX187" y="connsiteY187"/>
                </a:cxn>
                <a:cxn ang="0">
                  <a:pos x="connisteX188" y="connsiteY188"/>
                </a:cxn>
                <a:cxn ang="0">
                  <a:pos x="connisteX189" y="connsiteY189"/>
                </a:cxn>
                <a:cxn ang="0">
                  <a:pos x="connisteX190" y="connsiteY190"/>
                </a:cxn>
                <a:cxn ang="0">
                  <a:pos x="connisteX191" y="connsiteY191"/>
                </a:cxn>
                <a:cxn ang="0">
                  <a:pos x="connisteX192" y="connsiteY192"/>
                </a:cxn>
                <a:cxn ang="0">
                  <a:pos x="connisteX193" y="connsiteY193"/>
                </a:cxn>
                <a:cxn ang="0">
                  <a:pos x="connisteX194" y="connsiteY194"/>
                </a:cxn>
                <a:cxn ang="0">
                  <a:pos x="connisteX195" y="connsiteY195"/>
                </a:cxn>
                <a:cxn ang="0">
                  <a:pos x="connisteX196" y="connsiteY196"/>
                </a:cxn>
                <a:cxn ang="0">
                  <a:pos x="connisteX197" y="connsiteY197"/>
                </a:cxn>
                <a:cxn ang="0">
                  <a:pos x="connisteX198" y="connsiteY198"/>
                </a:cxn>
                <a:cxn ang="0">
                  <a:pos x="connisteX199" y="connsiteY199"/>
                </a:cxn>
                <a:cxn ang="0">
                  <a:pos x="connisteX200" y="connsiteY200"/>
                </a:cxn>
                <a:cxn ang="0">
                  <a:pos x="connisteX201" y="connsiteY201"/>
                </a:cxn>
                <a:cxn ang="0">
                  <a:pos x="connisteX202" y="connsiteY202"/>
                </a:cxn>
                <a:cxn ang="0">
                  <a:pos x="connisteX203" y="connsiteY203"/>
                </a:cxn>
                <a:cxn ang="0">
                  <a:pos x="connisteX204" y="connsiteY204"/>
                </a:cxn>
                <a:cxn ang="0">
                  <a:pos x="connisteX205" y="connsiteY205"/>
                </a:cxn>
                <a:cxn ang="0">
                  <a:pos x="connisteX206" y="connsiteY206"/>
                </a:cxn>
                <a:cxn ang="0">
                  <a:pos x="connisteX207" y="connsiteY207"/>
                </a:cxn>
                <a:cxn ang="0">
                  <a:pos x="connisteX208" y="connsiteY208"/>
                </a:cxn>
                <a:cxn ang="0">
                  <a:pos x="connisteX209" y="connsiteY209"/>
                </a:cxn>
                <a:cxn ang="0">
                  <a:pos x="connisteX210" y="connsiteY210"/>
                </a:cxn>
                <a:cxn ang="0">
                  <a:pos x="connisteX211" y="connsiteY211"/>
                </a:cxn>
                <a:cxn ang="0">
                  <a:pos x="connisteX212" y="connsiteY212"/>
                </a:cxn>
                <a:cxn ang="0">
                  <a:pos x="connisteX213" y="connsiteY213"/>
                </a:cxn>
                <a:cxn ang="0">
                  <a:pos x="connisteX214" y="connsiteY214"/>
                </a:cxn>
                <a:cxn ang="0">
                  <a:pos x="connisteX215" y="connsiteY215"/>
                </a:cxn>
                <a:cxn ang="0">
                  <a:pos x="connisteX216" y="connsiteY216"/>
                </a:cxn>
                <a:cxn ang="0">
                  <a:pos x="connisteX217" y="connsiteY217"/>
                </a:cxn>
                <a:cxn ang="0">
                  <a:pos x="connisteX218" y="connsiteY218"/>
                </a:cxn>
                <a:cxn ang="0">
                  <a:pos x="connisteX219" y="connsiteY219"/>
                </a:cxn>
                <a:cxn ang="0">
                  <a:pos x="connisteX220" y="connsiteY220"/>
                </a:cxn>
                <a:cxn ang="0">
                  <a:pos x="connisteX221" y="connsiteY221"/>
                </a:cxn>
                <a:cxn ang="0">
                  <a:pos x="connisteX222" y="connsiteY222"/>
                </a:cxn>
                <a:cxn ang="0">
                  <a:pos x="connisteX223" y="connsiteY223"/>
                </a:cxn>
              </a:cxnLst>
              <a:rect l="l" t="t" r="r" b="b"/>
              <a:pathLst>
                <a:path w="6614651" h="2535475">
                  <a:moveTo>
                    <a:pt x="3984410" y="344"/>
                  </a:moveTo>
                  <a:cubicBezTo>
                    <a:pt x="3965360" y="2249"/>
                    <a:pt x="3940595" y="14949"/>
                    <a:pt x="3911385" y="21299"/>
                  </a:cubicBezTo>
                  <a:cubicBezTo>
                    <a:pt x="3882175" y="27649"/>
                    <a:pt x="3867570" y="30189"/>
                    <a:pt x="3838360" y="32094"/>
                  </a:cubicBezTo>
                  <a:cubicBezTo>
                    <a:pt x="3809150" y="33999"/>
                    <a:pt x="3794545" y="30189"/>
                    <a:pt x="3765335" y="32094"/>
                  </a:cubicBezTo>
                  <a:cubicBezTo>
                    <a:pt x="3736125" y="33999"/>
                    <a:pt x="3721520" y="38444"/>
                    <a:pt x="3692310" y="42254"/>
                  </a:cubicBezTo>
                  <a:cubicBezTo>
                    <a:pt x="3663100" y="46064"/>
                    <a:pt x="3648495" y="47969"/>
                    <a:pt x="3619285" y="52414"/>
                  </a:cubicBezTo>
                  <a:cubicBezTo>
                    <a:pt x="3590075" y="56859"/>
                    <a:pt x="3575470" y="58764"/>
                    <a:pt x="3546260" y="63209"/>
                  </a:cubicBezTo>
                  <a:cubicBezTo>
                    <a:pt x="3517050" y="67654"/>
                    <a:pt x="3504350" y="71464"/>
                    <a:pt x="3473235" y="73369"/>
                  </a:cubicBezTo>
                  <a:cubicBezTo>
                    <a:pt x="3442120" y="75274"/>
                    <a:pt x="3421165" y="73369"/>
                    <a:pt x="3390050" y="73369"/>
                  </a:cubicBezTo>
                  <a:cubicBezTo>
                    <a:pt x="3358935" y="73369"/>
                    <a:pt x="3346235" y="73369"/>
                    <a:pt x="3317025" y="73369"/>
                  </a:cubicBezTo>
                  <a:cubicBezTo>
                    <a:pt x="3287815" y="73369"/>
                    <a:pt x="3273210" y="73369"/>
                    <a:pt x="3244000" y="73369"/>
                  </a:cubicBezTo>
                  <a:cubicBezTo>
                    <a:pt x="3214790" y="73369"/>
                    <a:pt x="3200185" y="73369"/>
                    <a:pt x="3170975" y="73369"/>
                  </a:cubicBezTo>
                  <a:cubicBezTo>
                    <a:pt x="3141765" y="73369"/>
                    <a:pt x="3127160" y="73369"/>
                    <a:pt x="3097950" y="73369"/>
                  </a:cubicBezTo>
                  <a:cubicBezTo>
                    <a:pt x="3068740" y="73369"/>
                    <a:pt x="3054135" y="73369"/>
                    <a:pt x="3024925" y="73369"/>
                  </a:cubicBezTo>
                  <a:cubicBezTo>
                    <a:pt x="2995715" y="73369"/>
                    <a:pt x="2981110" y="73369"/>
                    <a:pt x="2951900" y="73369"/>
                  </a:cubicBezTo>
                  <a:cubicBezTo>
                    <a:pt x="2922690" y="73369"/>
                    <a:pt x="2908085" y="73369"/>
                    <a:pt x="2878875" y="73369"/>
                  </a:cubicBezTo>
                  <a:cubicBezTo>
                    <a:pt x="2849665" y="73369"/>
                    <a:pt x="2835060" y="73369"/>
                    <a:pt x="2805850" y="73369"/>
                  </a:cubicBezTo>
                  <a:cubicBezTo>
                    <a:pt x="2776640" y="73369"/>
                    <a:pt x="2762035" y="73369"/>
                    <a:pt x="2732825" y="73369"/>
                  </a:cubicBezTo>
                  <a:cubicBezTo>
                    <a:pt x="2703615" y="73369"/>
                    <a:pt x="2689010" y="73369"/>
                    <a:pt x="2659800" y="73369"/>
                  </a:cubicBezTo>
                  <a:cubicBezTo>
                    <a:pt x="2630590" y="73369"/>
                    <a:pt x="2617890" y="73369"/>
                    <a:pt x="2586775" y="73369"/>
                  </a:cubicBezTo>
                  <a:cubicBezTo>
                    <a:pt x="2555660" y="73369"/>
                    <a:pt x="2534705" y="73369"/>
                    <a:pt x="2503590" y="73369"/>
                  </a:cubicBezTo>
                  <a:cubicBezTo>
                    <a:pt x="2472475" y="73369"/>
                    <a:pt x="2461680" y="73369"/>
                    <a:pt x="2430565" y="73369"/>
                  </a:cubicBezTo>
                  <a:cubicBezTo>
                    <a:pt x="2399450" y="73369"/>
                    <a:pt x="2380400" y="73369"/>
                    <a:pt x="2346745" y="73369"/>
                  </a:cubicBezTo>
                  <a:cubicBezTo>
                    <a:pt x="2313090" y="73369"/>
                    <a:pt x="2294675" y="73369"/>
                    <a:pt x="2263560" y="73369"/>
                  </a:cubicBezTo>
                  <a:cubicBezTo>
                    <a:pt x="2232445" y="73369"/>
                    <a:pt x="2221650" y="73369"/>
                    <a:pt x="2190535" y="73369"/>
                  </a:cubicBezTo>
                  <a:cubicBezTo>
                    <a:pt x="2159420" y="73369"/>
                    <a:pt x="2142910" y="71464"/>
                    <a:pt x="2107350" y="73369"/>
                  </a:cubicBezTo>
                  <a:cubicBezTo>
                    <a:pt x="2071790" y="75274"/>
                    <a:pt x="2047025" y="82259"/>
                    <a:pt x="2013370" y="84164"/>
                  </a:cubicBezTo>
                  <a:cubicBezTo>
                    <a:pt x="1979715" y="86069"/>
                    <a:pt x="1969555" y="84164"/>
                    <a:pt x="1940345" y="84164"/>
                  </a:cubicBezTo>
                  <a:cubicBezTo>
                    <a:pt x="1911135" y="84164"/>
                    <a:pt x="1896530" y="82259"/>
                    <a:pt x="1867320" y="84164"/>
                  </a:cubicBezTo>
                  <a:cubicBezTo>
                    <a:pt x="1838110" y="86069"/>
                    <a:pt x="1827950" y="92419"/>
                    <a:pt x="1794295" y="94324"/>
                  </a:cubicBezTo>
                  <a:cubicBezTo>
                    <a:pt x="1760640" y="96229"/>
                    <a:pt x="1733970" y="94324"/>
                    <a:pt x="1700315" y="94324"/>
                  </a:cubicBezTo>
                  <a:cubicBezTo>
                    <a:pt x="1666660" y="94324"/>
                    <a:pt x="1656500" y="94324"/>
                    <a:pt x="1627290" y="94324"/>
                  </a:cubicBezTo>
                  <a:cubicBezTo>
                    <a:pt x="1598080" y="94324"/>
                    <a:pt x="1583475" y="94324"/>
                    <a:pt x="1554265" y="94324"/>
                  </a:cubicBezTo>
                  <a:cubicBezTo>
                    <a:pt x="1525055" y="94324"/>
                    <a:pt x="1512355" y="94324"/>
                    <a:pt x="1481240" y="94324"/>
                  </a:cubicBezTo>
                  <a:cubicBezTo>
                    <a:pt x="1450125" y="94324"/>
                    <a:pt x="1429170" y="94324"/>
                    <a:pt x="1398055" y="94324"/>
                  </a:cubicBezTo>
                  <a:cubicBezTo>
                    <a:pt x="1366940" y="94324"/>
                    <a:pt x="1356145" y="94324"/>
                    <a:pt x="1325030" y="94324"/>
                  </a:cubicBezTo>
                  <a:cubicBezTo>
                    <a:pt x="1293915" y="94324"/>
                    <a:pt x="1274865" y="94324"/>
                    <a:pt x="1241210" y="94324"/>
                  </a:cubicBezTo>
                  <a:cubicBezTo>
                    <a:pt x="1207555" y="94324"/>
                    <a:pt x="1189140" y="94324"/>
                    <a:pt x="1158025" y="94324"/>
                  </a:cubicBezTo>
                  <a:cubicBezTo>
                    <a:pt x="1126910" y="94324"/>
                    <a:pt x="1116115" y="94324"/>
                    <a:pt x="1085000" y="94324"/>
                  </a:cubicBezTo>
                  <a:cubicBezTo>
                    <a:pt x="1053885" y="94324"/>
                    <a:pt x="1035470" y="94324"/>
                    <a:pt x="1001815" y="94324"/>
                  </a:cubicBezTo>
                  <a:cubicBezTo>
                    <a:pt x="968160" y="94324"/>
                    <a:pt x="951650" y="94324"/>
                    <a:pt x="917995" y="94324"/>
                  </a:cubicBezTo>
                  <a:cubicBezTo>
                    <a:pt x="884340" y="94324"/>
                    <a:pt x="865925" y="94324"/>
                    <a:pt x="834810" y="94324"/>
                  </a:cubicBezTo>
                  <a:cubicBezTo>
                    <a:pt x="803695" y="94324"/>
                    <a:pt x="792900" y="94324"/>
                    <a:pt x="761785" y="94324"/>
                  </a:cubicBezTo>
                  <a:cubicBezTo>
                    <a:pt x="730670" y="94324"/>
                    <a:pt x="714160" y="94324"/>
                    <a:pt x="678600" y="94324"/>
                  </a:cubicBezTo>
                  <a:cubicBezTo>
                    <a:pt x="643040" y="94324"/>
                    <a:pt x="618275" y="94324"/>
                    <a:pt x="584620" y="94324"/>
                  </a:cubicBezTo>
                  <a:cubicBezTo>
                    <a:pt x="550965" y="94324"/>
                    <a:pt x="542710" y="94324"/>
                    <a:pt x="511595" y="94324"/>
                  </a:cubicBezTo>
                  <a:cubicBezTo>
                    <a:pt x="480480" y="94324"/>
                    <a:pt x="458890" y="94324"/>
                    <a:pt x="427775" y="94324"/>
                  </a:cubicBezTo>
                  <a:cubicBezTo>
                    <a:pt x="396660" y="94324"/>
                    <a:pt x="383960" y="94324"/>
                    <a:pt x="354750" y="94324"/>
                  </a:cubicBezTo>
                  <a:cubicBezTo>
                    <a:pt x="325540" y="94324"/>
                    <a:pt x="312840" y="94324"/>
                    <a:pt x="281725" y="94324"/>
                  </a:cubicBezTo>
                  <a:cubicBezTo>
                    <a:pt x="250610" y="94324"/>
                    <a:pt x="229655" y="94324"/>
                    <a:pt x="198540" y="94324"/>
                  </a:cubicBezTo>
                  <a:cubicBezTo>
                    <a:pt x="167425" y="94324"/>
                    <a:pt x="154725" y="94324"/>
                    <a:pt x="125515" y="94324"/>
                  </a:cubicBezTo>
                  <a:cubicBezTo>
                    <a:pt x="96305" y="94324"/>
                    <a:pt x="77255" y="79719"/>
                    <a:pt x="52490" y="94324"/>
                  </a:cubicBezTo>
                  <a:cubicBezTo>
                    <a:pt x="27725" y="108929"/>
                    <a:pt x="-4025" y="144489"/>
                    <a:pt x="420" y="167349"/>
                  </a:cubicBezTo>
                  <a:cubicBezTo>
                    <a:pt x="4865" y="190209"/>
                    <a:pt x="42330" y="194654"/>
                    <a:pt x="73445" y="209259"/>
                  </a:cubicBezTo>
                  <a:cubicBezTo>
                    <a:pt x="104560" y="223864"/>
                    <a:pt x="125515" y="232119"/>
                    <a:pt x="156630" y="240374"/>
                  </a:cubicBezTo>
                  <a:cubicBezTo>
                    <a:pt x="187745" y="248629"/>
                    <a:pt x="200445" y="246089"/>
                    <a:pt x="229655" y="250534"/>
                  </a:cubicBezTo>
                  <a:cubicBezTo>
                    <a:pt x="258865" y="254979"/>
                    <a:pt x="273470" y="259424"/>
                    <a:pt x="302680" y="261329"/>
                  </a:cubicBezTo>
                  <a:cubicBezTo>
                    <a:pt x="331890" y="263234"/>
                    <a:pt x="346495" y="261329"/>
                    <a:pt x="375705" y="261329"/>
                  </a:cubicBezTo>
                  <a:cubicBezTo>
                    <a:pt x="404915" y="261329"/>
                    <a:pt x="415075" y="261329"/>
                    <a:pt x="448730" y="261329"/>
                  </a:cubicBezTo>
                  <a:cubicBezTo>
                    <a:pt x="482385" y="261329"/>
                    <a:pt x="509055" y="261329"/>
                    <a:pt x="542710" y="261329"/>
                  </a:cubicBezTo>
                  <a:cubicBezTo>
                    <a:pt x="576365" y="261329"/>
                    <a:pt x="584620" y="261329"/>
                    <a:pt x="615735" y="261329"/>
                  </a:cubicBezTo>
                  <a:cubicBezTo>
                    <a:pt x="646850" y="261329"/>
                    <a:pt x="665265" y="259424"/>
                    <a:pt x="698920" y="261329"/>
                  </a:cubicBezTo>
                  <a:cubicBezTo>
                    <a:pt x="732575" y="263234"/>
                    <a:pt x="751625" y="265139"/>
                    <a:pt x="782740" y="271489"/>
                  </a:cubicBezTo>
                  <a:cubicBezTo>
                    <a:pt x="813855" y="277839"/>
                    <a:pt x="826555" y="287999"/>
                    <a:pt x="855765" y="292444"/>
                  </a:cubicBezTo>
                  <a:cubicBezTo>
                    <a:pt x="884975" y="296889"/>
                    <a:pt x="899580" y="292444"/>
                    <a:pt x="928790" y="292444"/>
                  </a:cubicBezTo>
                  <a:cubicBezTo>
                    <a:pt x="958000" y="292444"/>
                    <a:pt x="972605" y="292444"/>
                    <a:pt x="1001815" y="292444"/>
                  </a:cubicBezTo>
                  <a:cubicBezTo>
                    <a:pt x="1031025" y="292444"/>
                    <a:pt x="1045630" y="290539"/>
                    <a:pt x="1074840" y="292444"/>
                  </a:cubicBezTo>
                  <a:cubicBezTo>
                    <a:pt x="1104050" y="294349"/>
                    <a:pt x="1114845" y="301334"/>
                    <a:pt x="1147865" y="303239"/>
                  </a:cubicBezTo>
                  <a:cubicBezTo>
                    <a:pt x="1180885" y="305144"/>
                    <a:pt x="1203745" y="303239"/>
                    <a:pt x="1241210" y="303239"/>
                  </a:cubicBezTo>
                  <a:cubicBezTo>
                    <a:pt x="1278675" y="303239"/>
                    <a:pt x="1301535" y="303239"/>
                    <a:pt x="1335190" y="303239"/>
                  </a:cubicBezTo>
                  <a:cubicBezTo>
                    <a:pt x="1368845" y="303239"/>
                    <a:pt x="1372655" y="301334"/>
                    <a:pt x="1408215" y="303239"/>
                  </a:cubicBezTo>
                  <a:cubicBezTo>
                    <a:pt x="1443775" y="305144"/>
                    <a:pt x="1474890" y="311494"/>
                    <a:pt x="1512355" y="313399"/>
                  </a:cubicBezTo>
                  <a:cubicBezTo>
                    <a:pt x="1549820" y="315304"/>
                    <a:pt x="1556170" y="313399"/>
                    <a:pt x="1596175" y="313399"/>
                  </a:cubicBezTo>
                  <a:cubicBezTo>
                    <a:pt x="1636180" y="313399"/>
                    <a:pt x="1669200" y="313399"/>
                    <a:pt x="1711110" y="313399"/>
                  </a:cubicBezTo>
                  <a:cubicBezTo>
                    <a:pt x="1753020" y="313399"/>
                    <a:pt x="1762545" y="311494"/>
                    <a:pt x="1804455" y="313399"/>
                  </a:cubicBezTo>
                  <a:cubicBezTo>
                    <a:pt x="1846365" y="315304"/>
                    <a:pt x="1877480" y="319114"/>
                    <a:pt x="1919390" y="323559"/>
                  </a:cubicBezTo>
                  <a:cubicBezTo>
                    <a:pt x="1961300" y="328004"/>
                    <a:pt x="1977810" y="329909"/>
                    <a:pt x="2013370" y="334354"/>
                  </a:cubicBezTo>
                  <a:cubicBezTo>
                    <a:pt x="2048930" y="338799"/>
                    <a:pt x="2060995" y="340069"/>
                    <a:pt x="2096555" y="344514"/>
                  </a:cubicBezTo>
                  <a:cubicBezTo>
                    <a:pt x="2132115" y="348959"/>
                    <a:pt x="2151165" y="353404"/>
                    <a:pt x="2190535" y="355309"/>
                  </a:cubicBezTo>
                  <a:cubicBezTo>
                    <a:pt x="2229905" y="357214"/>
                    <a:pt x="2252765" y="355309"/>
                    <a:pt x="2294675" y="355309"/>
                  </a:cubicBezTo>
                  <a:cubicBezTo>
                    <a:pt x="2336585" y="355309"/>
                    <a:pt x="2361985" y="355309"/>
                    <a:pt x="2399450" y="355309"/>
                  </a:cubicBezTo>
                  <a:cubicBezTo>
                    <a:pt x="2436915" y="355309"/>
                    <a:pt x="2449615" y="355309"/>
                    <a:pt x="2482635" y="355309"/>
                  </a:cubicBezTo>
                  <a:cubicBezTo>
                    <a:pt x="2515655" y="355309"/>
                    <a:pt x="2530260" y="355309"/>
                    <a:pt x="2565820" y="355309"/>
                  </a:cubicBezTo>
                  <a:cubicBezTo>
                    <a:pt x="2601380" y="355309"/>
                    <a:pt x="2615985" y="355309"/>
                    <a:pt x="2659800" y="355309"/>
                  </a:cubicBezTo>
                  <a:cubicBezTo>
                    <a:pt x="2703615" y="355309"/>
                    <a:pt x="2742985" y="355309"/>
                    <a:pt x="2784895" y="355309"/>
                  </a:cubicBezTo>
                  <a:cubicBezTo>
                    <a:pt x="2826805" y="355309"/>
                    <a:pt x="2833155" y="353404"/>
                    <a:pt x="2868715" y="355309"/>
                  </a:cubicBezTo>
                  <a:cubicBezTo>
                    <a:pt x="2904275" y="357214"/>
                    <a:pt x="2929040" y="363564"/>
                    <a:pt x="2962060" y="365469"/>
                  </a:cubicBezTo>
                  <a:cubicBezTo>
                    <a:pt x="2995080" y="367374"/>
                    <a:pt x="3003970" y="365469"/>
                    <a:pt x="3035085" y="365469"/>
                  </a:cubicBezTo>
                  <a:cubicBezTo>
                    <a:pt x="3066200" y="365469"/>
                    <a:pt x="3087790" y="365469"/>
                    <a:pt x="3118905" y="365469"/>
                  </a:cubicBezTo>
                  <a:cubicBezTo>
                    <a:pt x="3150020" y="365469"/>
                    <a:pt x="3160815" y="367374"/>
                    <a:pt x="3191930" y="365469"/>
                  </a:cubicBezTo>
                  <a:cubicBezTo>
                    <a:pt x="3223045" y="363564"/>
                    <a:pt x="3244000" y="357214"/>
                    <a:pt x="3275115" y="355309"/>
                  </a:cubicBezTo>
                  <a:cubicBezTo>
                    <a:pt x="3306230" y="353404"/>
                    <a:pt x="3314485" y="355309"/>
                    <a:pt x="3348140" y="355309"/>
                  </a:cubicBezTo>
                  <a:cubicBezTo>
                    <a:pt x="3381795" y="355309"/>
                    <a:pt x="3408465" y="357214"/>
                    <a:pt x="3442120" y="355309"/>
                  </a:cubicBezTo>
                  <a:cubicBezTo>
                    <a:pt x="3475775" y="353404"/>
                    <a:pt x="3479585" y="346419"/>
                    <a:pt x="3515145" y="344514"/>
                  </a:cubicBezTo>
                  <a:cubicBezTo>
                    <a:pt x="3550705" y="342609"/>
                    <a:pt x="3583725" y="344514"/>
                    <a:pt x="3619285" y="344514"/>
                  </a:cubicBezTo>
                  <a:cubicBezTo>
                    <a:pt x="3654845" y="344514"/>
                    <a:pt x="3658655" y="344514"/>
                    <a:pt x="3692310" y="344514"/>
                  </a:cubicBezTo>
                  <a:cubicBezTo>
                    <a:pt x="3725965" y="344514"/>
                    <a:pt x="3752635" y="344514"/>
                    <a:pt x="3786290" y="344514"/>
                  </a:cubicBezTo>
                  <a:cubicBezTo>
                    <a:pt x="3819945" y="344514"/>
                    <a:pt x="3830105" y="342609"/>
                    <a:pt x="3859315" y="344514"/>
                  </a:cubicBezTo>
                  <a:cubicBezTo>
                    <a:pt x="3888525" y="346419"/>
                    <a:pt x="3903130" y="353404"/>
                    <a:pt x="3932340" y="355309"/>
                  </a:cubicBezTo>
                  <a:cubicBezTo>
                    <a:pt x="3961550" y="357214"/>
                    <a:pt x="3976155" y="355309"/>
                    <a:pt x="4005365" y="355309"/>
                  </a:cubicBezTo>
                  <a:cubicBezTo>
                    <a:pt x="4034575" y="355309"/>
                    <a:pt x="4049180" y="348959"/>
                    <a:pt x="4078390" y="355309"/>
                  </a:cubicBezTo>
                  <a:cubicBezTo>
                    <a:pt x="4107600" y="361659"/>
                    <a:pt x="4128555" y="365469"/>
                    <a:pt x="4151415" y="386424"/>
                  </a:cubicBezTo>
                  <a:cubicBezTo>
                    <a:pt x="4174275" y="407379"/>
                    <a:pt x="4184435" y="430239"/>
                    <a:pt x="4192690" y="459449"/>
                  </a:cubicBezTo>
                  <a:cubicBezTo>
                    <a:pt x="4200945" y="488659"/>
                    <a:pt x="4192690" y="503264"/>
                    <a:pt x="4192690" y="532474"/>
                  </a:cubicBezTo>
                  <a:cubicBezTo>
                    <a:pt x="4192690" y="561684"/>
                    <a:pt x="4192690" y="576289"/>
                    <a:pt x="4192690" y="605499"/>
                  </a:cubicBezTo>
                  <a:cubicBezTo>
                    <a:pt x="4192690" y="634709"/>
                    <a:pt x="4190785" y="649314"/>
                    <a:pt x="4192690" y="678524"/>
                  </a:cubicBezTo>
                  <a:cubicBezTo>
                    <a:pt x="4194595" y="707734"/>
                    <a:pt x="4190785" y="722339"/>
                    <a:pt x="4203485" y="751549"/>
                  </a:cubicBezTo>
                  <a:cubicBezTo>
                    <a:pt x="4216185" y="780759"/>
                    <a:pt x="4230790" y="808064"/>
                    <a:pt x="4255555" y="824574"/>
                  </a:cubicBezTo>
                  <a:cubicBezTo>
                    <a:pt x="4280320" y="841084"/>
                    <a:pt x="4297465" y="832829"/>
                    <a:pt x="4328580" y="834734"/>
                  </a:cubicBezTo>
                  <a:cubicBezTo>
                    <a:pt x="4359695" y="836639"/>
                    <a:pt x="4380650" y="834734"/>
                    <a:pt x="4411765" y="834734"/>
                  </a:cubicBezTo>
                  <a:cubicBezTo>
                    <a:pt x="4442880" y="834734"/>
                    <a:pt x="4455580" y="834734"/>
                    <a:pt x="4484790" y="834734"/>
                  </a:cubicBezTo>
                  <a:cubicBezTo>
                    <a:pt x="4514000" y="834734"/>
                    <a:pt x="4526700" y="830289"/>
                    <a:pt x="4557815" y="834734"/>
                  </a:cubicBezTo>
                  <a:cubicBezTo>
                    <a:pt x="4588930" y="839179"/>
                    <a:pt x="4610520" y="847434"/>
                    <a:pt x="4641635" y="855689"/>
                  </a:cubicBezTo>
                  <a:cubicBezTo>
                    <a:pt x="4672750" y="863944"/>
                    <a:pt x="4683545" y="872199"/>
                    <a:pt x="4714660" y="876644"/>
                  </a:cubicBezTo>
                  <a:cubicBezTo>
                    <a:pt x="4745775" y="881089"/>
                    <a:pt x="4762285" y="874739"/>
                    <a:pt x="4797845" y="876644"/>
                  </a:cubicBezTo>
                  <a:cubicBezTo>
                    <a:pt x="4833405" y="878549"/>
                    <a:pt x="4858170" y="882359"/>
                    <a:pt x="4891825" y="886804"/>
                  </a:cubicBezTo>
                  <a:cubicBezTo>
                    <a:pt x="4925480" y="891249"/>
                    <a:pt x="4935640" y="893154"/>
                    <a:pt x="4964850" y="897599"/>
                  </a:cubicBezTo>
                  <a:cubicBezTo>
                    <a:pt x="4994060" y="902044"/>
                    <a:pt x="5006760" y="903314"/>
                    <a:pt x="5037875" y="907759"/>
                  </a:cubicBezTo>
                  <a:cubicBezTo>
                    <a:pt x="5068990" y="912204"/>
                    <a:pt x="5087405" y="914109"/>
                    <a:pt x="5121060" y="918554"/>
                  </a:cubicBezTo>
                  <a:cubicBezTo>
                    <a:pt x="5154715" y="922999"/>
                    <a:pt x="5171225" y="926809"/>
                    <a:pt x="5204880" y="928714"/>
                  </a:cubicBezTo>
                  <a:cubicBezTo>
                    <a:pt x="5238535" y="930619"/>
                    <a:pt x="5255045" y="928714"/>
                    <a:pt x="5288065" y="928714"/>
                  </a:cubicBezTo>
                  <a:cubicBezTo>
                    <a:pt x="5321085" y="928714"/>
                    <a:pt x="5340135" y="930619"/>
                    <a:pt x="5371250" y="928714"/>
                  </a:cubicBezTo>
                  <a:cubicBezTo>
                    <a:pt x="5402365" y="926809"/>
                    <a:pt x="5415065" y="922999"/>
                    <a:pt x="5444275" y="918554"/>
                  </a:cubicBezTo>
                  <a:cubicBezTo>
                    <a:pt x="5473485" y="914109"/>
                    <a:pt x="5486185" y="909664"/>
                    <a:pt x="5517300" y="907759"/>
                  </a:cubicBezTo>
                  <a:cubicBezTo>
                    <a:pt x="5548415" y="905854"/>
                    <a:pt x="5570005" y="907759"/>
                    <a:pt x="5601120" y="907759"/>
                  </a:cubicBezTo>
                  <a:cubicBezTo>
                    <a:pt x="5632235" y="907759"/>
                    <a:pt x="5644935" y="907759"/>
                    <a:pt x="5674145" y="907759"/>
                  </a:cubicBezTo>
                  <a:cubicBezTo>
                    <a:pt x="5703355" y="907759"/>
                    <a:pt x="5717960" y="907759"/>
                    <a:pt x="5747170" y="907759"/>
                  </a:cubicBezTo>
                  <a:cubicBezTo>
                    <a:pt x="5776380" y="907759"/>
                    <a:pt x="5789080" y="905854"/>
                    <a:pt x="5820195" y="907759"/>
                  </a:cubicBezTo>
                  <a:cubicBezTo>
                    <a:pt x="5851310" y="909664"/>
                    <a:pt x="5872265" y="902044"/>
                    <a:pt x="5903380" y="918554"/>
                  </a:cubicBezTo>
                  <a:cubicBezTo>
                    <a:pt x="5934495" y="935064"/>
                    <a:pt x="5945290" y="964274"/>
                    <a:pt x="5976405" y="991579"/>
                  </a:cubicBezTo>
                  <a:cubicBezTo>
                    <a:pt x="6007520" y="1018884"/>
                    <a:pt x="6025935" y="1026504"/>
                    <a:pt x="6059590" y="1053809"/>
                  </a:cubicBezTo>
                  <a:cubicBezTo>
                    <a:pt x="6093245" y="1081114"/>
                    <a:pt x="6114200" y="1097624"/>
                    <a:pt x="6143410" y="1126834"/>
                  </a:cubicBezTo>
                  <a:cubicBezTo>
                    <a:pt x="6172620" y="1156044"/>
                    <a:pt x="6184685" y="1170649"/>
                    <a:pt x="6205640" y="1199859"/>
                  </a:cubicBezTo>
                  <a:cubicBezTo>
                    <a:pt x="6226595" y="1229069"/>
                    <a:pt x="6234850" y="1241769"/>
                    <a:pt x="6247550" y="1272884"/>
                  </a:cubicBezTo>
                  <a:cubicBezTo>
                    <a:pt x="6260250" y="1303999"/>
                    <a:pt x="6264060" y="1320509"/>
                    <a:pt x="6268505" y="1356069"/>
                  </a:cubicBezTo>
                  <a:cubicBezTo>
                    <a:pt x="6272950" y="1391629"/>
                    <a:pt x="6268505" y="1416394"/>
                    <a:pt x="6268505" y="1450049"/>
                  </a:cubicBezTo>
                  <a:cubicBezTo>
                    <a:pt x="6268505" y="1483704"/>
                    <a:pt x="6268505" y="1491959"/>
                    <a:pt x="6268505" y="1523074"/>
                  </a:cubicBezTo>
                  <a:cubicBezTo>
                    <a:pt x="6268505" y="1554189"/>
                    <a:pt x="6274855" y="1573239"/>
                    <a:pt x="6268505" y="1606894"/>
                  </a:cubicBezTo>
                  <a:cubicBezTo>
                    <a:pt x="6262155" y="1640549"/>
                    <a:pt x="6250090" y="1657059"/>
                    <a:pt x="6237390" y="1690079"/>
                  </a:cubicBezTo>
                  <a:cubicBezTo>
                    <a:pt x="6224690" y="1723099"/>
                    <a:pt x="6226595" y="1745959"/>
                    <a:pt x="6205640" y="1773264"/>
                  </a:cubicBezTo>
                  <a:cubicBezTo>
                    <a:pt x="6184685" y="1800569"/>
                    <a:pt x="6161825" y="1810729"/>
                    <a:pt x="6132615" y="1825334"/>
                  </a:cubicBezTo>
                  <a:cubicBezTo>
                    <a:pt x="6103405" y="1839939"/>
                    <a:pt x="6092610" y="1835494"/>
                    <a:pt x="6059590" y="1846289"/>
                  </a:cubicBezTo>
                  <a:cubicBezTo>
                    <a:pt x="6026570" y="1857084"/>
                    <a:pt x="5999265" y="1867879"/>
                    <a:pt x="5966245" y="1878039"/>
                  </a:cubicBezTo>
                  <a:cubicBezTo>
                    <a:pt x="5933225" y="1888199"/>
                    <a:pt x="5922430" y="1890104"/>
                    <a:pt x="5893220" y="1898359"/>
                  </a:cubicBezTo>
                  <a:cubicBezTo>
                    <a:pt x="5864010" y="1906614"/>
                    <a:pt x="5849405" y="1908519"/>
                    <a:pt x="5820195" y="1919314"/>
                  </a:cubicBezTo>
                  <a:cubicBezTo>
                    <a:pt x="5790985" y="1930109"/>
                    <a:pt x="5776380" y="1942809"/>
                    <a:pt x="5747170" y="1951064"/>
                  </a:cubicBezTo>
                  <a:cubicBezTo>
                    <a:pt x="5717960" y="1959319"/>
                    <a:pt x="5707800" y="1952969"/>
                    <a:pt x="5674145" y="1961224"/>
                  </a:cubicBezTo>
                  <a:cubicBezTo>
                    <a:pt x="5640490" y="1969479"/>
                    <a:pt x="5613820" y="1979639"/>
                    <a:pt x="5580165" y="1992339"/>
                  </a:cubicBezTo>
                  <a:cubicBezTo>
                    <a:pt x="5546510" y="2005039"/>
                    <a:pt x="5536350" y="2009484"/>
                    <a:pt x="5507140" y="2024089"/>
                  </a:cubicBezTo>
                  <a:cubicBezTo>
                    <a:pt x="5477930" y="2038694"/>
                    <a:pt x="5463325" y="2042504"/>
                    <a:pt x="5434115" y="2065364"/>
                  </a:cubicBezTo>
                  <a:cubicBezTo>
                    <a:pt x="5404905" y="2088224"/>
                    <a:pt x="5390300" y="2109179"/>
                    <a:pt x="5361090" y="2138389"/>
                  </a:cubicBezTo>
                  <a:cubicBezTo>
                    <a:pt x="5331880" y="2167599"/>
                    <a:pt x="5317275" y="2184109"/>
                    <a:pt x="5288065" y="2211414"/>
                  </a:cubicBezTo>
                  <a:cubicBezTo>
                    <a:pt x="5258855" y="2238719"/>
                    <a:pt x="5239805" y="2246974"/>
                    <a:pt x="5215040" y="2274279"/>
                  </a:cubicBezTo>
                  <a:cubicBezTo>
                    <a:pt x="5190275" y="2301584"/>
                    <a:pt x="5175670" y="2318094"/>
                    <a:pt x="5162970" y="2347304"/>
                  </a:cubicBezTo>
                  <a:cubicBezTo>
                    <a:pt x="5150270" y="2376514"/>
                    <a:pt x="5148365" y="2391119"/>
                    <a:pt x="5152810" y="2420329"/>
                  </a:cubicBezTo>
                  <a:cubicBezTo>
                    <a:pt x="5157255" y="2449539"/>
                    <a:pt x="5162970" y="2472399"/>
                    <a:pt x="5183925" y="2493354"/>
                  </a:cubicBezTo>
                  <a:cubicBezTo>
                    <a:pt x="5204880" y="2514309"/>
                    <a:pt x="5227740" y="2516214"/>
                    <a:pt x="5256950" y="2524469"/>
                  </a:cubicBezTo>
                  <a:cubicBezTo>
                    <a:pt x="5286160" y="2532724"/>
                    <a:pt x="5298860" y="2532724"/>
                    <a:pt x="5329975" y="2534629"/>
                  </a:cubicBezTo>
                  <a:cubicBezTo>
                    <a:pt x="5361090" y="2536534"/>
                    <a:pt x="5382045" y="2534629"/>
                    <a:pt x="5413160" y="2534629"/>
                  </a:cubicBezTo>
                  <a:cubicBezTo>
                    <a:pt x="5444275" y="2534629"/>
                    <a:pt x="5452530" y="2536534"/>
                    <a:pt x="5486185" y="2534629"/>
                  </a:cubicBezTo>
                  <a:cubicBezTo>
                    <a:pt x="5519840" y="2532724"/>
                    <a:pt x="5546510" y="2526374"/>
                    <a:pt x="5580165" y="2524469"/>
                  </a:cubicBezTo>
                  <a:cubicBezTo>
                    <a:pt x="5613820" y="2522564"/>
                    <a:pt x="5623980" y="2524469"/>
                    <a:pt x="5653190" y="2524469"/>
                  </a:cubicBezTo>
                  <a:cubicBezTo>
                    <a:pt x="5682400" y="2524469"/>
                    <a:pt x="5695100" y="2524469"/>
                    <a:pt x="5726215" y="2524469"/>
                  </a:cubicBezTo>
                  <a:cubicBezTo>
                    <a:pt x="5757330" y="2524469"/>
                    <a:pt x="5778285" y="2524469"/>
                    <a:pt x="5809400" y="2524469"/>
                  </a:cubicBezTo>
                  <a:cubicBezTo>
                    <a:pt x="5840515" y="2524469"/>
                    <a:pt x="5851310" y="2528914"/>
                    <a:pt x="5882425" y="2524469"/>
                  </a:cubicBezTo>
                  <a:cubicBezTo>
                    <a:pt x="5913540" y="2520024"/>
                    <a:pt x="5935130" y="2511769"/>
                    <a:pt x="5966245" y="2503514"/>
                  </a:cubicBezTo>
                  <a:cubicBezTo>
                    <a:pt x="5997360" y="2495259"/>
                    <a:pt x="6006250" y="2503514"/>
                    <a:pt x="6039270" y="2482559"/>
                  </a:cubicBezTo>
                  <a:cubicBezTo>
                    <a:pt x="6072290" y="2461604"/>
                    <a:pt x="6101500" y="2430489"/>
                    <a:pt x="6132615" y="2399374"/>
                  </a:cubicBezTo>
                  <a:cubicBezTo>
                    <a:pt x="6163730" y="2368259"/>
                    <a:pt x="6176430" y="2355559"/>
                    <a:pt x="6195480" y="2326349"/>
                  </a:cubicBezTo>
                  <a:cubicBezTo>
                    <a:pt x="6214530" y="2297139"/>
                    <a:pt x="6213895" y="2282534"/>
                    <a:pt x="6226595" y="2253324"/>
                  </a:cubicBezTo>
                  <a:cubicBezTo>
                    <a:pt x="6239295" y="2224114"/>
                    <a:pt x="6243740" y="2209509"/>
                    <a:pt x="6258345" y="2180299"/>
                  </a:cubicBezTo>
                  <a:cubicBezTo>
                    <a:pt x="6272950" y="2151089"/>
                    <a:pt x="6285015" y="2136484"/>
                    <a:pt x="6299620" y="2107274"/>
                  </a:cubicBezTo>
                  <a:cubicBezTo>
                    <a:pt x="6314225" y="2078064"/>
                    <a:pt x="6316130" y="2063459"/>
                    <a:pt x="6330735" y="2034249"/>
                  </a:cubicBezTo>
                  <a:cubicBezTo>
                    <a:pt x="6345340" y="2005039"/>
                    <a:pt x="6359945" y="1992339"/>
                    <a:pt x="6372645" y="1961224"/>
                  </a:cubicBezTo>
                  <a:cubicBezTo>
                    <a:pt x="6385345" y="1930109"/>
                    <a:pt x="6383440" y="1913599"/>
                    <a:pt x="6393600" y="1878039"/>
                  </a:cubicBezTo>
                  <a:cubicBezTo>
                    <a:pt x="6403760" y="1842479"/>
                    <a:pt x="6414555" y="1823429"/>
                    <a:pt x="6424715" y="1784059"/>
                  </a:cubicBezTo>
                  <a:cubicBezTo>
                    <a:pt x="6434875" y="1744689"/>
                    <a:pt x="6435510" y="1715479"/>
                    <a:pt x="6445670" y="1679919"/>
                  </a:cubicBezTo>
                  <a:cubicBezTo>
                    <a:pt x="6455830" y="1644359"/>
                    <a:pt x="6468530" y="1638009"/>
                    <a:pt x="6476785" y="1606894"/>
                  </a:cubicBezTo>
                  <a:cubicBezTo>
                    <a:pt x="6485040" y="1575779"/>
                    <a:pt x="6481230" y="1554189"/>
                    <a:pt x="6487580" y="1523074"/>
                  </a:cubicBezTo>
                  <a:cubicBezTo>
                    <a:pt x="6493930" y="1491959"/>
                    <a:pt x="6502185" y="1479259"/>
                    <a:pt x="6508535" y="1450049"/>
                  </a:cubicBezTo>
                  <a:cubicBezTo>
                    <a:pt x="6514885" y="1420839"/>
                    <a:pt x="6510440" y="1410679"/>
                    <a:pt x="6518695" y="1377024"/>
                  </a:cubicBezTo>
                  <a:cubicBezTo>
                    <a:pt x="6526950" y="1343369"/>
                    <a:pt x="6539650" y="1316699"/>
                    <a:pt x="6549810" y="1283044"/>
                  </a:cubicBezTo>
                  <a:cubicBezTo>
                    <a:pt x="6559970" y="1249389"/>
                    <a:pt x="6562510" y="1239229"/>
                    <a:pt x="6570765" y="1210019"/>
                  </a:cubicBezTo>
                  <a:cubicBezTo>
                    <a:pt x="6579020" y="1180809"/>
                    <a:pt x="6583465" y="1168109"/>
                    <a:pt x="6591720" y="1136994"/>
                  </a:cubicBezTo>
                  <a:cubicBezTo>
                    <a:pt x="6599975" y="1105879"/>
                    <a:pt x="6608230" y="1084924"/>
                    <a:pt x="6612675" y="1053809"/>
                  </a:cubicBezTo>
                  <a:cubicBezTo>
                    <a:pt x="6617120" y="1022694"/>
                    <a:pt x="6612675" y="1009994"/>
                    <a:pt x="6612675" y="980784"/>
                  </a:cubicBezTo>
                  <a:cubicBezTo>
                    <a:pt x="6612675" y="951574"/>
                    <a:pt x="6612675" y="941414"/>
                    <a:pt x="6612675" y="907759"/>
                  </a:cubicBezTo>
                  <a:cubicBezTo>
                    <a:pt x="6612675" y="874104"/>
                    <a:pt x="6617120" y="849339"/>
                    <a:pt x="6612675" y="813779"/>
                  </a:cubicBezTo>
                  <a:cubicBezTo>
                    <a:pt x="6608230" y="778219"/>
                    <a:pt x="6604420" y="761709"/>
                    <a:pt x="6591720" y="730594"/>
                  </a:cubicBezTo>
                  <a:cubicBezTo>
                    <a:pt x="6579020" y="699479"/>
                    <a:pt x="6564415" y="686779"/>
                    <a:pt x="6549810" y="657569"/>
                  </a:cubicBezTo>
                  <a:cubicBezTo>
                    <a:pt x="6535205" y="628359"/>
                    <a:pt x="6539650" y="607404"/>
                    <a:pt x="6518695" y="584544"/>
                  </a:cubicBezTo>
                  <a:cubicBezTo>
                    <a:pt x="6497740" y="561684"/>
                    <a:pt x="6479325" y="559144"/>
                    <a:pt x="6445670" y="542634"/>
                  </a:cubicBezTo>
                  <a:cubicBezTo>
                    <a:pt x="6412015" y="526124"/>
                    <a:pt x="6387250" y="511519"/>
                    <a:pt x="6351690" y="501359"/>
                  </a:cubicBezTo>
                  <a:cubicBezTo>
                    <a:pt x="6316130" y="491199"/>
                    <a:pt x="6299620" y="496914"/>
                    <a:pt x="6268505" y="490564"/>
                  </a:cubicBezTo>
                  <a:cubicBezTo>
                    <a:pt x="6237390" y="484214"/>
                    <a:pt x="6224690" y="475959"/>
                    <a:pt x="6195480" y="469609"/>
                  </a:cubicBezTo>
                  <a:cubicBezTo>
                    <a:pt x="6166270" y="463259"/>
                    <a:pt x="6151665" y="461354"/>
                    <a:pt x="6122455" y="459449"/>
                  </a:cubicBezTo>
                  <a:cubicBezTo>
                    <a:pt x="6093245" y="457544"/>
                    <a:pt x="6080545" y="459449"/>
                    <a:pt x="6049430" y="459449"/>
                  </a:cubicBezTo>
                  <a:cubicBezTo>
                    <a:pt x="6018315" y="459449"/>
                    <a:pt x="5997360" y="463894"/>
                    <a:pt x="5966245" y="459449"/>
                  </a:cubicBezTo>
                  <a:cubicBezTo>
                    <a:pt x="5935130" y="455004"/>
                    <a:pt x="5922430" y="444844"/>
                    <a:pt x="5893220" y="438494"/>
                  </a:cubicBezTo>
                  <a:cubicBezTo>
                    <a:pt x="5864010" y="432144"/>
                    <a:pt x="5849405" y="432779"/>
                    <a:pt x="5820195" y="428334"/>
                  </a:cubicBezTo>
                  <a:cubicBezTo>
                    <a:pt x="5790985" y="423889"/>
                    <a:pt x="5776380" y="421984"/>
                    <a:pt x="5747170" y="417539"/>
                  </a:cubicBezTo>
                  <a:cubicBezTo>
                    <a:pt x="5717960" y="413094"/>
                    <a:pt x="5705260" y="413729"/>
                    <a:pt x="5674145" y="407379"/>
                  </a:cubicBezTo>
                  <a:cubicBezTo>
                    <a:pt x="5643030" y="401029"/>
                    <a:pt x="5623980" y="390869"/>
                    <a:pt x="5590325" y="386424"/>
                  </a:cubicBezTo>
                  <a:cubicBezTo>
                    <a:pt x="5556670" y="381979"/>
                    <a:pt x="5538255" y="388329"/>
                    <a:pt x="5507140" y="386424"/>
                  </a:cubicBezTo>
                  <a:cubicBezTo>
                    <a:pt x="5476025" y="384519"/>
                    <a:pt x="5463325" y="384519"/>
                    <a:pt x="5434115" y="376264"/>
                  </a:cubicBezTo>
                  <a:cubicBezTo>
                    <a:pt x="5404905" y="368009"/>
                    <a:pt x="5392205" y="357214"/>
                    <a:pt x="5361090" y="344514"/>
                  </a:cubicBezTo>
                  <a:cubicBezTo>
                    <a:pt x="5329975" y="331814"/>
                    <a:pt x="5309020" y="321654"/>
                    <a:pt x="5277905" y="313399"/>
                  </a:cubicBezTo>
                  <a:cubicBezTo>
                    <a:pt x="5246790" y="305144"/>
                    <a:pt x="5238535" y="307684"/>
                    <a:pt x="5204880" y="303239"/>
                  </a:cubicBezTo>
                  <a:cubicBezTo>
                    <a:pt x="5171225" y="298794"/>
                    <a:pt x="5144555" y="298794"/>
                    <a:pt x="5110900" y="292444"/>
                  </a:cubicBezTo>
                  <a:cubicBezTo>
                    <a:pt x="5077245" y="286094"/>
                    <a:pt x="5067085" y="279744"/>
                    <a:pt x="5037875" y="271489"/>
                  </a:cubicBezTo>
                  <a:cubicBezTo>
                    <a:pt x="5008665" y="263234"/>
                    <a:pt x="4994060" y="263234"/>
                    <a:pt x="4964850" y="250534"/>
                  </a:cubicBezTo>
                  <a:cubicBezTo>
                    <a:pt x="4935640" y="237834"/>
                    <a:pt x="4921035" y="219419"/>
                    <a:pt x="4891825" y="209259"/>
                  </a:cubicBezTo>
                  <a:cubicBezTo>
                    <a:pt x="4862615" y="199099"/>
                    <a:pt x="4852455" y="206719"/>
                    <a:pt x="4818800" y="198464"/>
                  </a:cubicBezTo>
                  <a:cubicBezTo>
                    <a:pt x="4785145" y="190209"/>
                    <a:pt x="4760380" y="180049"/>
                    <a:pt x="4724820" y="167349"/>
                  </a:cubicBezTo>
                  <a:cubicBezTo>
                    <a:pt x="4689260" y="154649"/>
                    <a:pt x="4675290" y="146394"/>
                    <a:pt x="4641635" y="136234"/>
                  </a:cubicBezTo>
                  <a:cubicBezTo>
                    <a:pt x="4607980" y="126074"/>
                    <a:pt x="4588930" y="125439"/>
                    <a:pt x="4557815" y="115279"/>
                  </a:cubicBezTo>
                  <a:cubicBezTo>
                    <a:pt x="4526700" y="105119"/>
                    <a:pt x="4515905" y="92419"/>
                    <a:pt x="4484790" y="84164"/>
                  </a:cubicBezTo>
                  <a:cubicBezTo>
                    <a:pt x="4453675" y="75909"/>
                    <a:pt x="4432720" y="75274"/>
                    <a:pt x="4401605" y="73369"/>
                  </a:cubicBezTo>
                  <a:cubicBezTo>
                    <a:pt x="4370490" y="71464"/>
                    <a:pt x="4357790" y="77814"/>
                    <a:pt x="4328580" y="73369"/>
                  </a:cubicBezTo>
                  <a:cubicBezTo>
                    <a:pt x="4299370" y="68924"/>
                    <a:pt x="4289210" y="58764"/>
                    <a:pt x="4255555" y="52414"/>
                  </a:cubicBezTo>
                  <a:cubicBezTo>
                    <a:pt x="4221900" y="46064"/>
                    <a:pt x="4197135" y="46064"/>
                    <a:pt x="4161575" y="42254"/>
                  </a:cubicBezTo>
                  <a:cubicBezTo>
                    <a:pt x="4126015" y="38444"/>
                    <a:pt x="4109505" y="38444"/>
                    <a:pt x="4078390" y="32094"/>
                  </a:cubicBezTo>
                  <a:cubicBezTo>
                    <a:pt x="4047275" y="25744"/>
                    <a:pt x="4024415" y="17489"/>
                    <a:pt x="4005365" y="11139"/>
                  </a:cubicBezTo>
                  <a:cubicBezTo>
                    <a:pt x="3986315" y="4789"/>
                    <a:pt x="4003460" y="-1561"/>
                    <a:pt x="3984410" y="3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 name="文本框 6"/>
          <p:cNvSpPr txBox="1"/>
          <p:nvPr/>
        </p:nvSpPr>
        <p:spPr>
          <a:xfrm>
            <a:off x="4744720" y="2244725"/>
            <a:ext cx="2890520" cy="460375"/>
          </a:xfrm>
          <a:prstGeom prst="rect">
            <a:avLst/>
          </a:prstGeom>
          <a:noFill/>
        </p:spPr>
        <p:txBody>
          <a:bodyPr wrap="square" rtlCol="0">
            <a:spAutoFit/>
          </a:bodyPr>
          <a:p>
            <a:r>
              <a:rPr lang="zh-CN" altLang="en-US" sz="2400">
                <a:solidFill>
                  <a:srgbClr val="C00000"/>
                </a:solidFill>
                <a:latin typeface="汉仪尚巍手书W" panose="00020600040101010101" charset="-122"/>
                <a:ea typeface="汉仪尚巍手书W" panose="00020600040101010101" charset="-122"/>
              </a:rPr>
              <a:t>民族区域自治制度</a:t>
            </a:r>
            <a:endParaRPr lang="zh-CN" altLang="en-US" sz="2400">
              <a:solidFill>
                <a:srgbClr val="C00000"/>
              </a:solidFill>
              <a:latin typeface="汉仪尚巍手书W" panose="00020600040101010101" charset="-122"/>
              <a:ea typeface="汉仪尚巍手书W" panose="00020600040101010101" charset="-122"/>
            </a:endParaRPr>
          </a:p>
        </p:txBody>
      </p:sp>
      <p:sp>
        <p:nvSpPr>
          <p:cNvPr id="8" name="文本框 7"/>
          <p:cNvSpPr txBox="1"/>
          <p:nvPr/>
        </p:nvSpPr>
        <p:spPr>
          <a:xfrm>
            <a:off x="7762240" y="2244725"/>
            <a:ext cx="2890520" cy="460375"/>
          </a:xfrm>
          <a:prstGeom prst="rect">
            <a:avLst/>
          </a:prstGeom>
          <a:noFill/>
        </p:spPr>
        <p:txBody>
          <a:bodyPr wrap="square" rtlCol="0">
            <a:spAutoFit/>
          </a:bodyPr>
          <a:p>
            <a:r>
              <a:rPr lang="zh-CN" altLang="en-US" sz="2400">
                <a:solidFill>
                  <a:srgbClr val="C00000"/>
                </a:solidFill>
                <a:latin typeface="汉仪尚巍手书W" panose="00020600040101010101" charset="-122"/>
                <a:ea typeface="汉仪尚巍手书W" panose="00020600040101010101" charset="-122"/>
              </a:rPr>
              <a:t>各民族共同繁荣</a:t>
            </a:r>
            <a:endParaRPr lang="zh-CN" altLang="en-US" sz="2400">
              <a:solidFill>
                <a:srgbClr val="C00000"/>
              </a:solidFill>
              <a:latin typeface="汉仪尚巍手书W" panose="00020600040101010101" charset="-122"/>
              <a:ea typeface="汉仪尚巍手书W" panose="00020600040101010101" charset="-122"/>
            </a:endParaRPr>
          </a:p>
        </p:txBody>
      </p:sp>
      <p:sp>
        <p:nvSpPr>
          <p:cNvPr id="9" name="文本框 8"/>
          <p:cNvSpPr txBox="1"/>
          <p:nvPr/>
        </p:nvSpPr>
        <p:spPr>
          <a:xfrm>
            <a:off x="467995" y="2607310"/>
            <a:ext cx="3756025" cy="459740"/>
          </a:xfrm>
          <a:prstGeom prst="rect">
            <a:avLst/>
          </a:prstGeom>
          <a:noFill/>
        </p:spPr>
        <p:txBody>
          <a:bodyPr wrap="square" rtlCol="0">
            <a:noAutofit/>
          </a:bodyPr>
          <a:p>
            <a:r>
              <a:rPr lang="zh-CN" altLang="en-US" sz="2400">
                <a:solidFill>
                  <a:srgbClr val="C00000"/>
                </a:solidFill>
                <a:latin typeface="汉仪尚巍手书W" panose="00020600040101010101" charset="-122"/>
                <a:ea typeface="汉仪尚巍手书W" panose="00020600040101010101" charset="-122"/>
              </a:rPr>
              <a:t>邓小平提出</a:t>
            </a:r>
            <a:r>
              <a:rPr lang="en-US" altLang="zh-CN" sz="2400">
                <a:solidFill>
                  <a:srgbClr val="C00000"/>
                </a:solidFill>
                <a:latin typeface="汉仪尚巍手书W" panose="00020600040101010101" charset="-122"/>
                <a:ea typeface="汉仪尚巍手书W" panose="00020600040101010101" charset="-122"/>
              </a:rPr>
              <a:t>“</a:t>
            </a:r>
            <a:r>
              <a:rPr lang="zh-CN" altLang="en-US" sz="2400">
                <a:solidFill>
                  <a:srgbClr val="C00000"/>
                </a:solidFill>
                <a:latin typeface="汉仪尚巍手书W" panose="00020600040101010101" charset="-122"/>
                <a:ea typeface="汉仪尚巍手书W" panose="00020600040101010101" charset="-122"/>
              </a:rPr>
              <a:t>一国两制</a:t>
            </a:r>
            <a:r>
              <a:rPr lang="en-US" altLang="zh-CN" sz="2400">
                <a:solidFill>
                  <a:srgbClr val="C00000"/>
                </a:solidFill>
                <a:latin typeface="汉仪尚巍手书W" panose="00020600040101010101" charset="-122"/>
                <a:ea typeface="汉仪尚巍手书W" panose="00020600040101010101" charset="-122"/>
              </a:rPr>
              <a:t>”</a:t>
            </a:r>
            <a:endParaRPr lang="en-US" altLang="zh-CN" sz="2400">
              <a:solidFill>
                <a:srgbClr val="C00000"/>
              </a:solidFill>
              <a:latin typeface="汉仪尚巍手书W" panose="00020600040101010101" charset="-122"/>
              <a:ea typeface="汉仪尚巍手书W" panose="00020600040101010101" charset="-122"/>
            </a:endParaRPr>
          </a:p>
        </p:txBody>
      </p:sp>
      <p:sp>
        <p:nvSpPr>
          <p:cNvPr id="10" name="圆角矩形 9"/>
          <p:cNvSpPr/>
          <p:nvPr/>
        </p:nvSpPr>
        <p:spPr>
          <a:xfrm>
            <a:off x="2262505" y="3067685"/>
            <a:ext cx="4474210" cy="476885"/>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12" name="图片 11" descr="templates\docerresourceshop\icons\\32313630303830373b32313630303632393b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6715" y="2963545"/>
            <a:ext cx="580390" cy="580390"/>
          </a:xfrm>
          <a:prstGeom prst="rect">
            <a:avLst/>
          </a:prstGeom>
        </p:spPr>
      </p:pic>
      <p:sp>
        <p:nvSpPr>
          <p:cNvPr id="13" name="文本框 12"/>
          <p:cNvSpPr txBox="1"/>
          <p:nvPr/>
        </p:nvSpPr>
        <p:spPr>
          <a:xfrm>
            <a:off x="7317105" y="3067685"/>
            <a:ext cx="3756025" cy="460375"/>
          </a:xfrm>
          <a:prstGeom prst="rect">
            <a:avLst/>
          </a:prstGeom>
          <a:noFill/>
        </p:spPr>
        <p:txBody>
          <a:bodyPr wrap="square" rtlCol="0">
            <a:spAutoFit/>
          </a:bodyPr>
          <a:p>
            <a:r>
              <a:rPr lang="en-US" altLang="zh-CN" sz="2400">
                <a:solidFill>
                  <a:schemeClr val="tx1"/>
                </a:solidFill>
                <a:latin typeface="汉仪尚巍手书W" panose="00020600040101010101" charset="-122"/>
                <a:ea typeface="汉仪尚巍手书W" panose="00020600040101010101" charset="-122"/>
              </a:rPr>
              <a:t>“</a:t>
            </a:r>
            <a:r>
              <a:rPr lang="zh-CN" altLang="en-US" sz="2400">
                <a:solidFill>
                  <a:schemeClr val="tx1"/>
                </a:solidFill>
                <a:latin typeface="汉仪尚巍手书W" panose="00020600040101010101" charset="-122"/>
                <a:ea typeface="汉仪尚巍手书W" panose="00020600040101010101" charset="-122"/>
              </a:rPr>
              <a:t>一国两制</a:t>
            </a:r>
            <a:r>
              <a:rPr lang="en-US" altLang="zh-CN" sz="2400">
                <a:solidFill>
                  <a:schemeClr val="tx1"/>
                </a:solidFill>
                <a:latin typeface="汉仪尚巍手书W" panose="00020600040101010101" charset="-122"/>
                <a:ea typeface="汉仪尚巍手书W" panose="00020600040101010101" charset="-122"/>
              </a:rPr>
              <a:t>”</a:t>
            </a:r>
            <a:r>
              <a:rPr lang="zh-CN" altLang="en-US" sz="2400">
                <a:solidFill>
                  <a:schemeClr val="tx1"/>
                </a:solidFill>
                <a:latin typeface="汉仪尚巍手书W" panose="00020600040101010101" charset="-122"/>
                <a:ea typeface="汉仪尚巍手书W" panose="00020600040101010101" charset="-122"/>
              </a:rPr>
              <a:t>的成功实践</a:t>
            </a:r>
            <a:endParaRPr lang="zh-CN" altLang="en-US" sz="2400">
              <a:solidFill>
                <a:schemeClr val="tx1"/>
              </a:solidFill>
              <a:latin typeface="汉仪尚巍手书W" panose="00020600040101010101" charset="-122"/>
              <a:ea typeface="汉仪尚巍手书W" panose="00020600040101010101" charset="-122"/>
            </a:endParaRPr>
          </a:p>
        </p:txBody>
      </p:sp>
      <p:sp>
        <p:nvSpPr>
          <p:cNvPr id="14" name="文本框 13"/>
          <p:cNvSpPr txBox="1"/>
          <p:nvPr/>
        </p:nvSpPr>
        <p:spPr>
          <a:xfrm>
            <a:off x="1145540" y="3527425"/>
            <a:ext cx="2367915" cy="477520"/>
          </a:xfrm>
          <a:prstGeom prst="rect">
            <a:avLst/>
          </a:prstGeom>
          <a:noFill/>
        </p:spPr>
        <p:txBody>
          <a:bodyPr wrap="square" rtlCol="0">
            <a:noAutofit/>
          </a:bodyPr>
          <a:p>
            <a:r>
              <a:rPr lang="en-US" altLang="zh-CN" sz="2400">
                <a:solidFill>
                  <a:schemeClr val="tx1"/>
                </a:solidFill>
                <a:latin typeface="汉仪尚巍手书W" panose="00020600040101010101" charset="-122"/>
                <a:ea typeface="汉仪尚巍手书W" panose="00020600040101010101" charset="-122"/>
                <a:cs typeface="汉仪尚巍手书W" panose="00020600040101010101" charset="-122"/>
              </a:rPr>
              <a:t>1997</a:t>
            </a:r>
            <a:r>
              <a:rPr lang="zh-CN" altLang="en-US" sz="2400">
                <a:solidFill>
                  <a:schemeClr val="tx1"/>
                </a:solidFill>
                <a:latin typeface="汉仪尚巍手书W" panose="00020600040101010101" charset="-122"/>
                <a:ea typeface="汉仪尚巍手书W" panose="00020600040101010101" charset="-122"/>
                <a:cs typeface="汉仪尚巍手书W" panose="00020600040101010101" charset="-122"/>
              </a:rPr>
              <a:t>年</a:t>
            </a:r>
            <a:r>
              <a:rPr lang="en-US" altLang="zh-CN" sz="2400">
                <a:solidFill>
                  <a:schemeClr val="tx1"/>
                </a:solidFill>
                <a:latin typeface="汉仪尚巍手书W" panose="00020600040101010101" charset="-122"/>
                <a:ea typeface="汉仪尚巍手书W" panose="00020600040101010101" charset="-122"/>
                <a:cs typeface="汉仪尚巍手书W" panose="00020600040101010101" charset="-122"/>
              </a:rPr>
              <a:t>7</a:t>
            </a:r>
            <a:r>
              <a:rPr lang="zh-CN" altLang="en-US" sz="2400">
                <a:solidFill>
                  <a:schemeClr val="tx1"/>
                </a:solidFill>
                <a:latin typeface="汉仪尚巍手书W" panose="00020600040101010101" charset="-122"/>
                <a:ea typeface="汉仪尚巍手书W" panose="00020600040101010101" charset="-122"/>
                <a:cs typeface="汉仪尚巍手书W" panose="00020600040101010101" charset="-122"/>
              </a:rPr>
              <a:t>月</a:t>
            </a:r>
            <a:r>
              <a:rPr lang="en-US" altLang="zh-CN" sz="2400">
                <a:solidFill>
                  <a:schemeClr val="tx1"/>
                </a:solidFill>
                <a:latin typeface="汉仪尚巍手书W" panose="00020600040101010101" charset="-122"/>
                <a:ea typeface="汉仪尚巍手书W" panose="00020600040101010101" charset="-122"/>
                <a:cs typeface="汉仪尚巍手书W" panose="00020600040101010101" charset="-122"/>
              </a:rPr>
              <a:t>1</a:t>
            </a:r>
            <a:r>
              <a:rPr lang="zh-CN" altLang="en-US" sz="2400">
                <a:solidFill>
                  <a:schemeClr val="tx1"/>
                </a:solidFill>
                <a:latin typeface="汉仪尚巍手书W" panose="00020600040101010101" charset="-122"/>
                <a:ea typeface="汉仪尚巍手书W" panose="00020600040101010101" charset="-122"/>
                <a:cs typeface="汉仪尚巍手书W" panose="00020600040101010101" charset="-122"/>
              </a:rPr>
              <a:t>日</a:t>
            </a:r>
            <a:endParaRPr lang="zh-CN" altLang="en-US" sz="2400">
              <a:solidFill>
                <a:schemeClr val="tx1"/>
              </a:solidFill>
              <a:latin typeface="汉仪尚巍手书W" panose="00020600040101010101" charset="-122"/>
              <a:ea typeface="汉仪尚巍手书W" panose="00020600040101010101" charset="-122"/>
              <a:cs typeface="汉仪尚巍手书W" panose="00020600040101010101" charset="-122"/>
            </a:endParaRPr>
          </a:p>
        </p:txBody>
      </p:sp>
      <p:sp>
        <p:nvSpPr>
          <p:cNvPr id="15" name="文本框 14"/>
          <p:cNvSpPr txBox="1"/>
          <p:nvPr/>
        </p:nvSpPr>
        <p:spPr>
          <a:xfrm>
            <a:off x="3701415" y="3544570"/>
            <a:ext cx="2367915" cy="460375"/>
          </a:xfrm>
          <a:prstGeom prst="rect">
            <a:avLst/>
          </a:prstGeom>
          <a:noFill/>
        </p:spPr>
        <p:txBody>
          <a:bodyPr wrap="square" rtlCol="0">
            <a:spAutoFit/>
          </a:bodyPr>
          <a:p>
            <a:r>
              <a:rPr lang="en-US" altLang="zh-CN" sz="2400">
                <a:solidFill>
                  <a:schemeClr val="tx1"/>
                </a:solidFill>
                <a:latin typeface="汉仪尚巍手书W" panose="00020600040101010101" charset="-122"/>
                <a:ea typeface="汉仪尚巍手书W" panose="00020600040101010101" charset="-122"/>
                <a:cs typeface="汉仪尚巍手书W" panose="00020600040101010101" charset="-122"/>
              </a:rPr>
              <a:t>1999</a:t>
            </a:r>
            <a:r>
              <a:rPr lang="zh-CN" altLang="en-US" sz="2400">
                <a:solidFill>
                  <a:schemeClr val="tx1"/>
                </a:solidFill>
                <a:latin typeface="汉仪尚巍手书W" panose="00020600040101010101" charset="-122"/>
                <a:ea typeface="汉仪尚巍手书W" panose="00020600040101010101" charset="-122"/>
                <a:cs typeface="汉仪尚巍手书W" panose="00020600040101010101" charset="-122"/>
              </a:rPr>
              <a:t>年</a:t>
            </a:r>
            <a:r>
              <a:rPr lang="en-US" altLang="zh-CN" sz="2400">
                <a:solidFill>
                  <a:schemeClr val="tx1"/>
                </a:solidFill>
                <a:latin typeface="汉仪尚巍手书W" panose="00020600040101010101" charset="-122"/>
                <a:ea typeface="汉仪尚巍手书W" panose="00020600040101010101" charset="-122"/>
                <a:cs typeface="汉仪尚巍手书W" panose="00020600040101010101" charset="-122"/>
              </a:rPr>
              <a:t>12</a:t>
            </a:r>
            <a:r>
              <a:rPr lang="zh-CN" altLang="en-US" sz="2400">
                <a:solidFill>
                  <a:schemeClr val="tx1"/>
                </a:solidFill>
                <a:latin typeface="汉仪尚巍手书W" panose="00020600040101010101" charset="-122"/>
                <a:ea typeface="汉仪尚巍手书W" panose="00020600040101010101" charset="-122"/>
                <a:cs typeface="汉仪尚巍手书W" panose="00020600040101010101" charset="-122"/>
              </a:rPr>
              <a:t>月</a:t>
            </a:r>
            <a:r>
              <a:rPr lang="en-US" altLang="zh-CN" sz="2400">
                <a:solidFill>
                  <a:schemeClr val="tx1"/>
                </a:solidFill>
                <a:latin typeface="汉仪尚巍手书W" panose="00020600040101010101" charset="-122"/>
                <a:ea typeface="汉仪尚巍手书W" panose="00020600040101010101" charset="-122"/>
                <a:cs typeface="汉仪尚巍手书W" panose="00020600040101010101" charset="-122"/>
              </a:rPr>
              <a:t>20</a:t>
            </a:r>
            <a:r>
              <a:rPr lang="zh-CN" altLang="en-US" sz="2400">
                <a:solidFill>
                  <a:schemeClr val="tx1"/>
                </a:solidFill>
                <a:latin typeface="汉仪尚巍手书W" panose="00020600040101010101" charset="-122"/>
                <a:ea typeface="汉仪尚巍手书W" panose="00020600040101010101" charset="-122"/>
                <a:cs typeface="汉仪尚巍手书W" panose="00020600040101010101" charset="-122"/>
              </a:rPr>
              <a:t>日</a:t>
            </a:r>
            <a:endParaRPr lang="zh-CN" altLang="en-US" sz="2400">
              <a:solidFill>
                <a:schemeClr val="tx1"/>
              </a:solidFill>
              <a:latin typeface="汉仪尚巍手书W" panose="00020600040101010101" charset="-122"/>
              <a:ea typeface="汉仪尚巍手书W" panose="00020600040101010101" charset="-122"/>
              <a:cs typeface="汉仪尚巍手书W" panose="00020600040101010101" charset="-122"/>
            </a:endParaRPr>
          </a:p>
        </p:txBody>
      </p:sp>
      <p:sp>
        <p:nvSpPr>
          <p:cNvPr id="16" name="文本框 15"/>
          <p:cNvSpPr txBox="1"/>
          <p:nvPr/>
        </p:nvSpPr>
        <p:spPr>
          <a:xfrm>
            <a:off x="467995" y="4380865"/>
            <a:ext cx="7832090" cy="460375"/>
          </a:xfrm>
          <a:prstGeom prst="rect">
            <a:avLst/>
          </a:prstGeom>
          <a:noFill/>
        </p:spPr>
        <p:txBody>
          <a:bodyPr wrap="square" rtlCol="0">
            <a:spAutoFit/>
          </a:bodyPr>
          <a:p>
            <a:r>
              <a:rPr lang="zh-CN" sz="2400">
                <a:solidFill>
                  <a:srgbClr val="C00000"/>
                </a:solidFill>
                <a:latin typeface="汉仪尚巍手书W" panose="00020600040101010101" charset="-122"/>
                <a:ea typeface="汉仪尚巍手书W" panose="00020600040101010101" charset="-122"/>
                <a:cs typeface="汉仪尚巍手书W" panose="00020600040101010101" charset="-122"/>
              </a:rPr>
              <a:t>对台基本方针：和平统一、一国两制</a:t>
            </a:r>
            <a:endParaRPr lang="zh-CN" sz="2400">
              <a:solidFill>
                <a:srgbClr val="C00000"/>
              </a:solidFill>
              <a:latin typeface="汉仪尚巍手书W" panose="00020600040101010101" charset="-122"/>
              <a:ea typeface="汉仪尚巍手书W" panose="00020600040101010101" charset="-122"/>
              <a:cs typeface="汉仪尚巍手书W" panose="00020600040101010101" charset="-122"/>
            </a:endParaRPr>
          </a:p>
        </p:txBody>
      </p:sp>
      <p:sp>
        <p:nvSpPr>
          <p:cNvPr id="17" name="文本框 16"/>
          <p:cNvSpPr txBox="1"/>
          <p:nvPr/>
        </p:nvSpPr>
        <p:spPr>
          <a:xfrm>
            <a:off x="551815" y="4820920"/>
            <a:ext cx="2961640" cy="460375"/>
          </a:xfrm>
          <a:prstGeom prst="rect">
            <a:avLst/>
          </a:prstGeom>
          <a:noFill/>
        </p:spPr>
        <p:txBody>
          <a:bodyPr wrap="square" rtlCol="0">
            <a:spAutoFit/>
          </a:bodyPr>
          <a:p>
            <a:r>
              <a:rPr lang="en-US" altLang="zh-CN" sz="2400">
                <a:solidFill>
                  <a:srgbClr val="C00000"/>
                </a:solidFill>
                <a:latin typeface="汉仪尚巍手书W" panose="00020600040101010101" charset="-122"/>
                <a:ea typeface="汉仪尚巍手书W" panose="00020600040101010101" charset="-122"/>
                <a:cs typeface="汉仪尚巍手书W" panose="00020600040101010101" charset="-122"/>
              </a:rPr>
              <a:t>1992</a:t>
            </a:r>
            <a:r>
              <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rPr>
              <a:t>年</a:t>
            </a:r>
            <a:r>
              <a:rPr lang="zh-CN" sz="2400">
                <a:solidFill>
                  <a:srgbClr val="C00000"/>
                </a:solidFill>
                <a:latin typeface="汉仪尚巍手书W" panose="00020600040101010101" charset="-122"/>
                <a:ea typeface="汉仪尚巍手书W" panose="00020600040101010101" charset="-122"/>
                <a:cs typeface="汉仪尚巍手书W" panose="00020600040101010101" charset="-122"/>
              </a:rPr>
              <a:t>：九二共识</a:t>
            </a:r>
            <a:endParaRPr lang="zh-CN" sz="2400">
              <a:solidFill>
                <a:srgbClr val="C00000"/>
              </a:solidFill>
              <a:latin typeface="汉仪尚巍手书W" panose="00020600040101010101" charset="-122"/>
              <a:ea typeface="汉仪尚巍手书W" panose="00020600040101010101" charset="-122"/>
              <a:cs typeface="汉仪尚巍手书W" panose="00020600040101010101" charset="-122"/>
            </a:endParaRPr>
          </a:p>
        </p:txBody>
      </p:sp>
      <p:sp>
        <p:nvSpPr>
          <p:cNvPr id="18" name="文本框 17"/>
          <p:cNvSpPr txBox="1"/>
          <p:nvPr/>
        </p:nvSpPr>
        <p:spPr>
          <a:xfrm>
            <a:off x="467995" y="5281295"/>
            <a:ext cx="7832090" cy="460375"/>
          </a:xfrm>
          <a:prstGeom prst="rect">
            <a:avLst/>
          </a:prstGeom>
          <a:noFill/>
        </p:spPr>
        <p:txBody>
          <a:bodyPr wrap="square" rtlCol="0">
            <a:spAutoFit/>
          </a:bodyPr>
          <a:p>
            <a:r>
              <a:rPr lang="en-US" altLang="zh-CN" sz="2400">
                <a:solidFill>
                  <a:srgbClr val="C00000"/>
                </a:solidFill>
                <a:latin typeface="汉仪尚巍手书W" panose="00020600040101010101" charset="-122"/>
                <a:ea typeface="汉仪尚巍手书W" panose="00020600040101010101" charset="-122"/>
                <a:cs typeface="汉仪尚巍手书W" panose="00020600040101010101" charset="-122"/>
              </a:rPr>
              <a:t>2008</a:t>
            </a:r>
            <a:r>
              <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rPr>
              <a:t>年</a:t>
            </a:r>
            <a:r>
              <a:rPr lang="zh-CN" sz="2400">
                <a:solidFill>
                  <a:srgbClr val="C00000"/>
                </a:solidFill>
                <a:latin typeface="汉仪尚巍手书W" panose="00020600040101010101" charset="-122"/>
                <a:ea typeface="汉仪尚巍手书W" panose="00020600040101010101" charset="-122"/>
                <a:cs typeface="汉仪尚巍手书W" panose="00020600040101010101" charset="-122"/>
              </a:rPr>
              <a:t>：两岸达成</a:t>
            </a:r>
            <a:r>
              <a:rPr lang="en-US" altLang="zh-CN" sz="2400">
                <a:solidFill>
                  <a:srgbClr val="C00000"/>
                </a:solidFill>
                <a:latin typeface="汉仪尚巍手书W" panose="00020600040101010101" charset="-122"/>
                <a:ea typeface="汉仪尚巍手书W" panose="00020600040101010101" charset="-122"/>
                <a:cs typeface="汉仪尚巍手书W" panose="00020600040101010101" charset="-122"/>
              </a:rPr>
              <a:t>“</a:t>
            </a:r>
            <a:r>
              <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rPr>
              <a:t>三通</a:t>
            </a:r>
            <a:r>
              <a:rPr lang="en-US" altLang="zh-CN" sz="2400">
                <a:solidFill>
                  <a:srgbClr val="C00000"/>
                </a:solidFill>
                <a:latin typeface="汉仪尚巍手书W" panose="00020600040101010101" charset="-122"/>
                <a:ea typeface="汉仪尚巍手书W" panose="00020600040101010101" charset="-122"/>
                <a:cs typeface="汉仪尚巍手书W" panose="00020600040101010101" charset="-122"/>
              </a:rPr>
              <a:t>”</a:t>
            </a:r>
            <a:endParaRPr lang="en-US" altLang="zh-CN" sz="2400">
              <a:solidFill>
                <a:srgbClr val="C00000"/>
              </a:solidFill>
              <a:latin typeface="汉仪尚巍手书W" panose="00020600040101010101" charset="-122"/>
              <a:ea typeface="汉仪尚巍手书W" panose="00020600040101010101" charset="-122"/>
              <a:cs typeface="汉仪尚巍手书W" panose="00020600040101010101" charset="-122"/>
            </a:endParaRPr>
          </a:p>
        </p:txBody>
      </p:sp>
      <p:sp>
        <p:nvSpPr>
          <p:cNvPr id="11" name="Freeform 528"/>
          <p:cNvSpPr>
            <a:spLocks noEditPoints="1"/>
          </p:cNvSpPr>
          <p:nvPr>
            <p:custDataLst>
              <p:tags r:id="rId5"/>
            </p:custDataLst>
          </p:nvPr>
        </p:nvSpPr>
        <p:spPr bwMode="auto">
          <a:xfrm>
            <a:off x="0" y="164465"/>
            <a:ext cx="306197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贰</a:t>
            </a:r>
            <a:r>
              <a:rPr lang="en-US" altLang="zh-CN" sz="2800" b="1" dirty="0">
                <a:solidFill>
                  <a:srgbClr val="FFC000"/>
                </a:solidFill>
                <a:latin typeface="腾祥嘉丽准粗圆简" panose="01010104010101010101" pitchFamily="2" charset="-122"/>
                <a:ea typeface="腾祥嘉丽准粗圆简" panose="01010104010101010101" pitchFamily="2" charset="-122"/>
              </a:rPr>
              <a:t> </a:t>
            </a:r>
            <a:r>
              <a:rPr lang="zh-CN" altLang="en-US" sz="2800" b="1" dirty="0">
                <a:solidFill>
                  <a:srgbClr val="FFC000"/>
                </a:solidFill>
                <a:latin typeface="腾祥嘉丽准粗圆简" panose="01010104010101010101" pitchFamily="2" charset="-122"/>
                <a:ea typeface="腾祥嘉丽准粗圆简" panose="01010104010101010101" pitchFamily="2" charset="-122"/>
              </a:rPr>
              <a:t>：主题核心</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bldLvl="0" animBg="1"/>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箭头连接符 2"/>
          <p:cNvCxnSpPr/>
          <p:nvPr/>
        </p:nvCxnSpPr>
        <p:spPr>
          <a:xfrm flipV="1">
            <a:off x="352213" y="4490720"/>
            <a:ext cx="11719560" cy="186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437796" y="4251119"/>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433365" y="4251119"/>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222933" y="4275065"/>
            <a:ext cx="0"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528531" y="4251119"/>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72740" y="4251119"/>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0" y="2709333"/>
            <a:ext cx="636693" cy="1407160"/>
          </a:xfrm>
          <a:prstGeom prst="rect">
            <a:avLst/>
          </a:prstGeom>
          <a:noFill/>
        </p:spPr>
        <p:txBody>
          <a:bodyPr wrap="square" rtlCol="0">
            <a:spAutoFit/>
          </a:bodyPr>
          <a:p>
            <a:r>
              <a:rPr lang="zh-CN" altLang="en-US" sz="2135" dirty="0">
                <a:latin typeface="黑体" panose="02010609060101010101" charset="-122"/>
                <a:ea typeface="黑体" panose="02010609060101010101" charset="-122"/>
              </a:rPr>
              <a:t>祖国统一</a:t>
            </a:r>
            <a:endParaRPr lang="en-US" altLang="zh-CN" sz="2135" dirty="0">
              <a:latin typeface="黑体" panose="02010609060101010101" charset="-122"/>
              <a:ea typeface="黑体" panose="02010609060101010101" charset="-122"/>
            </a:endParaRPr>
          </a:p>
        </p:txBody>
      </p:sp>
      <p:sp>
        <p:nvSpPr>
          <p:cNvPr id="12" name="文本框 11"/>
          <p:cNvSpPr txBox="1"/>
          <p:nvPr/>
        </p:nvSpPr>
        <p:spPr>
          <a:xfrm>
            <a:off x="0" y="4667673"/>
            <a:ext cx="513927" cy="1407160"/>
          </a:xfrm>
          <a:prstGeom prst="rect">
            <a:avLst/>
          </a:prstGeom>
          <a:noFill/>
        </p:spPr>
        <p:txBody>
          <a:bodyPr wrap="square" rtlCol="0">
            <a:spAutoFit/>
          </a:bodyPr>
          <a:p>
            <a:r>
              <a:rPr lang="zh-CN" altLang="en-US" sz="2135" dirty="0">
                <a:latin typeface="黑体" panose="02010609060101010101" charset="-122"/>
                <a:ea typeface="黑体" panose="02010609060101010101" charset="-122"/>
              </a:rPr>
              <a:t>民族团结</a:t>
            </a:r>
            <a:endParaRPr lang="zh-CN" altLang="en-US" sz="2135" dirty="0">
              <a:latin typeface="黑体" panose="02010609060101010101" charset="-122"/>
              <a:ea typeface="黑体" panose="02010609060101010101" charset="-122"/>
            </a:endParaRPr>
          </a:p>
        </p:txBody>
      </p:sp>
      <p:cxnSp>
        <p:nvCxnSpPr>
          <p:cNvPr id="19" name="直接连接符 18"/>
          <p:cNvCxnSpPr/>
          <p:nvPr/>
        </p:nvCxnSpPr>
        <p:spPr>
          <a:xfrm>
            <a:off x="9605084" y="4251119"/>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379531" y="4275065"/>
            <a:ext cx="0"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610812" y="4251119"/>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492616" y="4251119"/>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463548" y="4251119"/>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761153" y="4555913"/>
            <a:ext cx="922867"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1949</a:t>
            </a:r>
            <a:endParaRPr lang="zh-CN" altLang="en-US" sz="2135" dirty="0">
              <a:latin typeface="黑体" panose="02010609060101010101" charset="-122"/>
              <a:ea typeface="黑体" panose="02010609060101010101" charset="-122"/>
              <a:cs typeface="黑体" panose="02010609060101010101" charset="-122"/>
            </a:endParaRPr>
          </a:p>
        </p:txBody>
      </p:sp>
      <p:sp>
        <p:nvSpPr>
          <p:cNvPr id="32" name="文本框 31"/>
          <p:cNvSpPr txBox="1"/>
          <p:nvPr/>
        </p:nvSpPr>
        <p:spPr>
          <a:xfrm>
            <a:off x="1756424" y="4555560"/>
            <a:ext cx="1244519"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1979</a:t>
            </a:r>
            <a:endParaRPr lang="zh-CN" altLang="en-US" sz="2135" dirty="0">
              <a:latin typeface="黑体" panose="02010609060101010101" charset="-122"/>
              <a:ea typeface="黑体" panose="02010609060101010101" charset="-122"/>
              <a:cs typeface="黑体" panose="02010609060101010101" charset="-122"/>
            </a:endParaRPr>
          </a:p>
        </p:txBody>
      </p:sp>
      <p:sp>
        <p:nvSpPr>
          <p:cNvPr id="15" name="文本框 14"/>
          <p:cNvSpPr txBox="1"/>
          <p:nvPr/>
        </p:nvSpPr>
        <p:spPr>
          <a:xfrm>
            <a:off x="2691553" y="3473027"/>
            <a:ext cx="1482513" cy="74930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20</a:t>
            </a:r>
            <a:r>
              <a:rPr lang="zh-CN" altLang="en-US" sz="2135" dirty="0">
                <a:latin typeface="黑体" panose="02010609060101010101" charset="-122"/>
                <a:ea typeface="黑体" panose="02010609060101010101" charset="-122"/>
                <a:cs typeface="黑体" panose="02010609060101010101" charset="-122"/>
              </a:rPr>
              <a:t>世纪</a:t>
            </a:r>
            <a:endParaRPr lang="en-US" altLang="zh-CN" sz="2135" dirty="0">
              <a:latin typeface="黑体" panose="02010609060101010101" charset="-122"/>
              <a:ea typeface="黑体" panose="02010609060101010101" charset="-122"/>
              <a:cs typeface="黑体" panose="02010609060101010101" charset="-122"/>
            </a:endParaRPr>
          </a:p>
          <a:p>
            <a:pPr algn="ctr"/>
            <a:r>
              <a:rPr lang="en-US" altLang="zh-CN" sz="2135" dirty="0">
                <a:latin typeface="黑体" panose="02010609060101010101" charset="-122"/>
                <a:ea typeface="黑体" panose="02010609060101010101" charset="-122"/>
                <a:cs typeface="黑体" panose="02010609060101010101" charset="-122"/>
              </a:rPr>
              <a:t>80</a:t>
            </a:r>
            <a:r>
              <a:rPr lang="zh-CN" altLang="en-US" sz="2135" dirty="0">
                <a:latin typeface="黑体" panose="02010609060101010101" charset="-122"/>
                <a:ea typeface="黑体" panose="02010609060101010101" charset="-122"/>
                <a:cs typeface="黑体" panose="02010609060101010101" charset="-122"/>
              </a:rPr>
              <a:t>年代</a:t>
            </a:r>
            <a:endParaRPr lang="zh-CN" altLang="en-US" sz="2135" dirty="0">
              <a:latin typeface="黑体" panose="02010609060101010101" charset="-122"/>
              <a:ea typeface="黑体" panose="02010609060101010101" charset="-122"/>
              <a:cs typeface="黑体" panose="02010609060101010101" charset="-122"/>
            </a:endParaRPr>
          </a:p>
        </p:txBody>
      </p:sp>
      <p:sp>
        <p:nvSpPr>
          <p:cNvPr id="34" name="文本框 33"/>
          <p:cNvSpPr txBox="1"/>
          <p:nvPr/>
        </p:nvSpPr>
        <p:spPr>
          <a:xfrm>
            <a:off x="4052147" y="4516120"/>
            <a:ext cx="111675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1984</a:t>
            </a:r>
            <a:endParaRPr lang="zh-CN" altLang="en-US" sz="2135" dirty="0">
              <a:latin typeface="黑体" panose="02010609060101010101" charset="-122"/>
              <a:ea typeface="黑体" panose="02010609060101010101" charset="-122"/>
              <a:cs typeface="黑体" panose="02010609060101010101" charset="-122"/>
            </a:endParaRPr>
          </a:p>
        </p:txBody>
      </p:sp>
      <p:sp>
        <p:nvSpPr>
          <p:cNvPr id="35" name="文本框 34"/>
          <p:cNvSpPr txBox="1"/>
          <p:nvPr/>
        </p:nvSpPr>
        <p:spPr>
          <a:xfrm>
            <a:off x="5612553" y="4509347"/>
            <a:ext cx="92117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1987</a:t>
            </a:r>
            <a:endParaRPr lang="zh-CN" altLang="en-US" sz="2135" dirty="0">
              <a:latin typeface="黑体" panose="02010609060101010101" charset="-122"/>
              <a:ea typeface="黑体" panose="02010609060101010101" charset="-122"/>
              <a:cs typeface="黑体" panose="02010609060101010101" charset="-122"/>
            </a:endParaRPr>
          </a:p>
        </p:txBody>
      </p:sp>
      <p:sp>
        <p:nvSpPr>
          <p:cNvPr id="36" name="文本框 35"/>
          <p:cNvSpPr txBox="1"/>
          <p:nvPr/>
        </p:nvSpPr>
        <p:spPr>
          <a:xfrm>
            <a:off x="6871768" y="4490367"/>
            <a:ext cx="1244519"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1992</a:t>
            </a:r>
            <a:endParaRPr lang="zh-CN" altLang="en-US" sz="2135" dirty="0">
              <a:latin typeface="黑体" panose="02010609060101010101" charset="-122"/>
              <a:ea typeface="黑体" panose="02010609060101010101" charset="-122"/>
              <a:cs typeface="黑体" panose="02010609060101010101" charset="-122"/>
            </a:endParaRPr>
          </a:p>
        </p:txBody>
      </p:sp>
      <p:sp>
        <p:nvSpPr>
          <p:cNvPr id="37" name="文本框 36"/>
          <p:cNvSpPr txBox="1"/>
          <p:nvPr/>
        </p:nvSpPr>
        <p:spPr>
          <a:xfrm>
            <a:off x="7957820" y="3496733"/>
            <a:ext cx="960967" cy="74930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1997.7.7</a:t>
            </a:r>
            <a:endParaRPr lang="zh-CN" altLang="en-US" sz="2135" dirty="0">
              <a:latin typeface="黑体" panose="02010609060101010101" charset="-122"/>
              <a:ea typeface="黑体" panose="02010609060101010101" charset="-122"/>
              <a:cs typeface="黑体" panose="02010609060101010101" charset="-122"/>
            </a:endParaRPr>
          </a:p>
        </p:txBody>
      </p:sp>
      <p:sp>
        <p:nvSpPr>
          <p:cNvPr id="38" name="文本框 37"/>
          <p:cNvSpPr txBox="1"/>
          <p:nvPr/>
        </p:nvSpPr>
        <p:spPr>
          <a:xfrm>
            <a:off x="9072033" y="3473027"/>
            <a:ext cx="1054947" cy="74930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1999.12.20</a:t>
            </a:r>
            <a:endParaRPr lang="en-US" altLang="zh-CN" sz="2135" dirty="0">
              <a:latin typeface="黑体" panose="02010609060101010101" charset="-122"/>
              <a:ea typeface="黑体" panose="02010609060101010101" charset="-122"/>
              <a:cs typeface="黑体" panose="02010609060101010101" charset="-122"/>
            </a:endParaRPr>
          </a:p>
        </p:txBody>
      </p:sp>
      <p:sp>
        <p:nvSpPr>
          <p:cNvPr id="39" name="文本框 38"/>
          <p:cNvSpPr txBox="1"/>
          <p:nvPr/>
        </p:nvSpPr>
        <p:spPr>
          <a:xfrm>
            <a:off x="10053320" y="4516120"/>
            <a:ext cx="95673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2008</a:t>
            </a:r>
            <a:endParaRPr lang="zh-CN" altLang="en-US" sz="2135" dirty="0">
              <a:latin typeface="黑体" panose="02010609060101010101" charset="-122"/>
              <a:ea typeface="黑体" panose="02010609060101010101" charset="-122"/>
              <a:cs typeface="黑体" panose="02010609060101010101" charset="-122"/>
            </a:endParaRPr>
          </a:p>
        </p:txBody>
      </p:sp>
      <p:sp>
        <p:nvSpPr>
          <p:cNvPr id="40" name="文本框 39"/>
          <p:cNvSpPr txBox="1"/>
          <p:nvPr/>
        </p:nvSpPr>
        <p:spPr>
          <a:xfrm>
            <a:off x="11010053" y="4516120"/>
            <a:ext cx="97705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2015</a:t>
            </a:r>
            <a:endParaRPr lang="zh-CN" altLang="en-US" sz="2135" dirty="0">
              <a:latin typeface="黑体" panose="02010609060101010101" charset="-122"/>
              <a:ea typeface="黑体" panose="02010609060101010101" charset="-122"/>
              <a:cs typeface="黑体" panose="02010609060101010101" charset="-122"/>
            </a:endParaRPr>
          </a:p>
        </p:txBody>
      </p:sp>
      <p:sp>
        <p:nvSpPr>
          <p:cNvPr id="42" name="文本框 41"/>
          <p:cNvSpPr txBox="1"/>
          <p:nvPr/>
        </p:nvSpPr>
        <p:spPr>
          <a:xfrm>
            <a:off x="2379133" y="2694940"/>
            <a:ext cx="2284307" cy="74930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cs typeface="黑体" panose="02010609060101010101" charset="-122"/>
                <a:sym typeface="+mn-ea"/>
              </a:rPr>
              <a:t>邓小平</a:t>
            </a:r>
            <a:r>
              <a:rPr lang="zh-CN" altLang="en-US" sz="2135" dirty="0">
                <a:latin typeface="黑体" panose="02010609060101010101" charset="-122"/>
                <a:ea typeface="黑体" panose="02010609060101010101" charset="-122"/>
                <a:cs typeface="黑体" panose="02010609060101010101" charset="-122"/>
              </a:rPr>
              <a:t>提出“一国两制”构想</a:t>
            </a:r>
            <a:endParaRPr lang="zh-CN" altLang="en-US" sz="2135" dirty="0">
              <a:latin typeface="黑体" panose="02010609060101010101" charset="-122"/>
              <a:ea typeface="黑体" panose="02010609060101010101" charset="-122"/>
              <a:cs typeface="黑体" panose="02010609060101010101" charset="-122"/>
            </a:endParaRPr>
          </a:p>
        </p:txBody>
      </p:sp>
      <p:sp>
        <p:nvSpPr>
          <p:cNvPr id="45" name="文本框 44"/>
          <p:cNvSpPr txBox="1"/>
          <p:nvPr/>
        </p:nvSpPr>
        <p:spPr>
          <a:xfrm>
            <a:off x="7987524" y="2718604"/>
            <a:ext cx="880875" cy="74930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香港回归</a:t>
            </a:r>
            <a:endParaRPr lang="zh-CN" altLang="en-US" sz="2135" dirty="0">
              <a:latin typeface="黑体" panose="02010609060101010101" charset="-122"/>
              <a:ea typeface="黑体" panose="02010609060101010101" charset="-122"/>
            </a:endParaRPr>
          </a:p>
        </p:txBody>
      </p:sp>
      <p:sp>
        <p:nvSpPr>
          <p:cNvPr id="46" name="文本框 45"/>
          <p:cNvSpPr txBox="1"/>
          <p:nvPr/>
        </p:nvSpPr>
        <p:spPr>
          <a:xfrm>
            <a:off x="9072164" y="2694897"/>
            <a:ext cx="880875" cy="74930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澳门回归</a:t>
            </a:r>
            <a:endParaRPr lang="zh-CN" altLang="en-US" sz="2135" dirty="0">
              <a:latin typeface="黑体" panose="02010609060101010101" charset="-122"/>
              <a:ea typeface="黑体" panose="02010609060101010101" charset="-122"/>
            </a:endParaRPr>
          </a:p>
        </p:txBody>
      </p:sp>
      <p:sp>
        <p:nvSpPr>
          <p:cNvPr id="50" name="文本框 49"/>
          <p:cNvSpPr txBox="1"/>
          <p:nvPr/>
        </p:nvSpPr>
        <p:spPr>
          <a:xfrm>
            <a:off x="429260" y="4965700"/>
            <a:ext cx="1521460" cy="107823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民族区域自治制度确立</a:t>
            </a:r>
            <a:endParaRPr lang="zh-CN" altLang="en-US" sz="2135" dirty="0">
              <a:latin typeface="黑体" panose="02010609060101010101" charset="-122"/>
              <a:ea typeface="黑体" panose="02010609060101010101" charset="-122"/>
            </a:endParaRPr>
          </a:p>
        </p:txBody>
      </p:sp>
      <p:sp>
        <p:nvSpPr>
          <p:cNvPr id="54" name="文本框 53"/>
          <p:cNvSpPr txBox="1"/>
          <p:nvPr/>
        </p:nvSpPr>
        <p:spPr>
          <a:xfrm>
            <a:off x="3288453" y="5005493"/>
            <a:ext cx="2807547" cy="74930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rPr>
              <a:t>《</a:t>
            </a:r>
            <a:r>
              <a:rPr lang="zh-CN" altLang="en-US" sz="2135" dirty="0">
                <a:latin typeface="黑体" panose="02010609060101010101" charset="-122"/>
                <a:ea typeface="黑体" panose="02010609060101010101" charset="-122"/>
              </a:rPr>
              <a:t>中华人民共和国区域自治法</a:t>
            </a:r>
            <a:r>
              <a:rPr lang="en-US" altLang="zh-CN" sz="2135" dirty="0">
                <a:latin typeface="黑体" panose="02010609060101010101" charset="-122"/>
                <a:ea typeface="黑体" panose="02010609060101010101" charset="-122"/>
              </a:rPr>
              <a:t>》</a:t>
            </a:r>
            <a:r>
              <a:rPr lang="zh-CN" altLang="en-US" sz="2135" dirty="0">
                <a:latin typeface="黑体" panose="02010609060101010101" charset="-122"/>
                <a:ea typeface="黑体" panose="02010609060101010101" charset="-122"/>
              </a:rPr>
              <a:t>颁布实施</a:t>
            </a:r>
            <a:endParaRPr lang="zh-CN" altLang="en-US" sz="2135" dirty="0">
              <a:latin typeface="黑体" panose="02010609060101010101" charset="-122"/>
              <a:ea typeface="黑体" panose="02010609060101010101" charset="-122"/>
            </a:endParaRPr>
          </a:p>
        </p:txBody>
      </p:sp>
      <p:grpSp>
        <p:nvGrpSpPr>
          <p:cNvPr id="110" name="组合 109"/>
          <p:cNvGrpSpPr/>
          <p:nvPr/>
        </p:nvGrpSpPr>
        <p:grpSpPr>
          <a:xfrm>
            <a:off x="1479973" y="1436793"/>
            <a:ext cx="1798320" cy="2563707"/>
            <a:chOff x="1748" y="1687"/>
            <a:chExt cx="2124" cy="3028"/>
          </a:xfrm>
        </p:grpSpPr>
        <p:sp>
          <p:nvSpPr>
            <p:cNvPr id="41" name="文本框 40"/>
            <p:cNvSpPr txBox="1"/>
            <p:nvPr/>
          </p:nvSpPr>
          <p:spPr>
            <a:xfrm>
              <a:off x="1748" y="1687"/>
              <a:ext cx="2124" cy="885"/>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rPr>
                <a:t>《</a:t>
              </a:r>
              <a:r>
                <a:rPr lang="zh-CN" altLang="en-US" sz="2135" dirty="0">
                  <a:latin typeface="黑体" panose="02010609060101010101" charset="-122"/>
                  <a:ea typeface="黑体" panose="02010609060101010101" charset="-122"/>
                </a:rPr>
                <a:t>告台湾同胞书</a:t>
              </a:r>
              <a:r>
                <a:rPr lang="en-US" altLang="zh-CN" sz="2135" dirty="0">
                  <a:latin typeface="黑体" panose="02010609060101010101" charset="-122"/>
                  <a:ea typeface="黑体" panose="02010609060101010101" charset="-122"/>
                </a:rPr>
                <a:t>》</a:t>
              </a:r>
              <a:r>
                <a:rPr lang="zh-CN" altLang="en-US" sz="2135" dirty="0">
                  <a:latin typeface="黑体" panose="02010609060101010101" charset="-122"/>
                  <a:ea typeface="黑体" panose="02010609060101010101" charset="-122"/>
                </a:rPr>
                <a:t>发表</a:t>
              </a:r>
              <a:endParaRPr lang="zh-CN" altLang="en-US" sz="2135" dirty="0">
                <a:latin typeface="黑体" panose="02010609060101010101" charset="-122"/>
                <a:ea typeface="黑体" panose="02010609060101010101" charset="-122"/>
              </a:endParaRPr>
            </a:p>
          </p:txBody>
        </p:sp>
        <p:cxnSp>
          <p:nvCxnSpPr>
            <p:cNvPr id="18" name="直接箭头连接符 17"/>
            <p:cNvCxnSpPr/>
            <p:nvPr/>
          </p:nvCxnSpPr>
          <p:spPr>
            <a:xfrm flipV="1">
              <a:off x="2810" y="2606"/>
              <a:ext cx="0" cy="2109"/>
            </a:xfrm>
            <a:prstGeom prst="straightConnector1">
              <a:avLst/>
            </a:prstGeom>
            <a:noFill/>
            <a:ln w="28575" cap="flat" cmpd="sng">
              <a:solidFill>
                <a:srgbClr val="0070C0"/>
              </a:solidFill>
              <a:prstDash val="sysDash"/>
              <a:miter lim="800000"/>
              <a:tailEnd type="arrow"/>
            </a:ln>
          </p:spPr>
          <p:style>
            <a:lnRef idx="0">
              <a:scrgbClr r="0" g="0" b="0"/>
            </a:lnRef>
            <a:fillRef idx="0">
              <a:scrgbClr r="0" g="0" b="0"/>
            </a:fillRef>
            <a:effectRef idx="0">
              <a:scrgbClr r="0" g="0" b="0"/>
            </a:effectRef>
            <a:fontRef idx="none"/>
          </p:style>
        </p:cxnSp>
      </p:grpSp>
      <p:grpSp>
        <p:nvGrpSpPr>
          <p:cNvPr id="111" name="组合 110"/>
          <p:cNvGrpSpPr/>
          <p:nvPr/>
        </p:nvGrpSpPr>
        <p:grpSpPr>
          <a:xfrm>
            <a:off x="4965700" y="1436793"/>
            <a:ext cx="2122593" cy="2563707"/>
            <a:chOff x="5865" y="1687"/>
            <a:chExt cx="2507" cy="3028"/>
          </a:xfrm>
        </p:grpSpPr>
        <p:sp>
          <p:nvSpPr>
            <p:cNvPr id="43" name="文本框 42"/>
            <p:cNvSpPr txBox="1"/>
            <p:nvPr/>
          </p:nvSpPr>
          <p:spPr>
            <a:xfrm>
              <a:off x="5865" y="1687"/>
              <a:ext cx="2507" cy="885"/>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cs typeface="黑体" panose="02010609060101010101" charset="-122"/>
                </a:rPr>
                <a:t>台湾当局调整“三不”政策</a:t>
              </a:r>
              <a:endParaRPr lang="zh-CN" altLang="en-US" sz="2135" dirty="0">
                <a:latin typeface="黑体" panose="02010609060101010101" charset="-122"/>
                <a:ea typeface="黑体" panose="02010609060101010101" charset="-122"/>
                <a:cs typeface="黑体" panose="02010609060101010101" charset="-122"/>
              </a:endParaRPr>
            </a:p>
          </p:txBody>
        </p:sp>
        <p:cxnSp>
          <p:nvCxnSpPr>
            <p:cNvPr id="104" name="直接箭头连接符 103"/>
            <p:cNvCxnSpPr/>
            <p:nvPr/>
          </p:nvCxnSpPr>
          <p:spPr>
            <a:xfrm flipV="1">
              <a:off x="7173" y="2606"/>
              <a:ext cx="0" cy="2109"/>
            </a:xfrm>
            <a:prstGeom prst="straightConnector1">
              <a:avLst/>
            </a:prstGeom>
            <a:noFill/>
            <a:ln w="28575" cap="flat" cmpd="sng">
              <a:solidFill>
                <a:srgbClr val="0070C0"/>
              </a:solidFill>
              <a:prstDash val="sysDash"/>
              <a:miter lim="800000"/>
              <a:tailEnd type="arrow"/>
            </a:ln>
          </p:spPr>
          <p:style>
            <a:lnRef idx="0">
              <a:scrgbClr r="0" g="0" b="0"/>
            </a:lnRef>
            <a:fillRef idx="0">
              <a:scrgbClr r="0" g="0" b="0"/>
            </a:fillRef>
            <a:effectRef idx="0">
              <a:scrgbClr r="0" g="0" b="0"/>
            </a:effectRef>
            <a:fontRef idx="none"/>
          </p:style>
        </p:cxnSp>
      </p:grpSp>
      <p:grpSp>
        <p:nvGrpSpPr>
          <p:cNvPr id="112" name="组合 111"/>
          <p:cNvGrpSpPr/>
          <p:nvPr/>
        </p:nvGrpSpPr>
        <p:grpSpPr>
          <a:xfrm>
            <a:off x="6900333" y="1436793"/>
            <a:ext cx="1425787" cy="2563707"/>
            <a:chOff x="8150" y="1687"/>
            <a:chExt cx="1684" cy="3028"/>
          </a:xfrm>
        </p:grpSpPr>
        <p:sp>
          <p:nvSpPr>
            <p:cNvPr id="44" name="文本框 43"/>
            <p:cNvSpPr txBox="1"/>
            <p:nvPr/>
          </p:nvSpPr>
          <p:spPr>
            <a:xfrm>
              <a:off x="8150" y="1687"/>
              <a:ext cx="1684" cy="885"/>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cs typeface="黑体" panose="02010609060101010101" charset="-122"/>
                </a:rPr>
                <a:t>达成“九二共识”</a:t>
              </a:r>
              <a:endParaRPr lang="zh-CN" altLang="en-US" sz="2135" dirty="0">
                <a:latin typeface="黑体" panose="02010609060101010101" charset="-122"/>
                <a:ea typeface="黑体" panose="02010609060101010101" charset="-122"/>
                <a:cs typeface="黑体" panose="02010609060101010101" charset="-122"/>
              </a:endParaRPr>
            </a:p>
          </p:txBody>
        </p:sp>
        <p:cxnSp>
          <p:nvCxnSpPr>
            <p:cNvPr id="105" name="直接箭头连接符 104"/>
            <p:cNvCxnSpPr/>
            <p:nvPr/>
          </p:nvCxnSpPr>
          <p:spPr>
            <a:xfrm flipV="1">
              <a:off x="8815" y="2606"/>
              <a:ext cx="0" cy="2109"/>
            </a:xfrm>
            <a:prstGeom prst="straightConnector1">
              <a:avLst/>
            </a:prstGeom>
            <a:noFill/>
            <a:ln w="28575" cap="flat" cmpd="sng">
              <a:solidFill>
                <a:srgbClr val="0070C0"/>
              </a:solidFill>
              <a:prstDash val="sysDash"/>
              <a:miter lim="800000"/>
              <a:tailEnd type="arrow"/>
            </a:ln>
          </p:spPr>
          <p:style>
            <a:lnRef idx="0">
              <a:scrgbClr r="0" g="0" b="0"/>
            </a:lnRef>
            <a:fillRef idx="0">
              <a:scrgbClr r="0" g="0" b="0"/>
            </a:fillRef>
            <a:effectRef idx="0">
              <a:scrgbClr r="0" g="0" b="0"/>
            </a:effectRef>
            <a:fontRef idx="none"/>
          </p:style>
        </p:cxnSp>
      </p:grpSp>
      <p:grpSp>
        <p:nvGrpSpPr>
          <p:cNvPr id="114" name="组合 113"/>
          <p:cNvGrpSpPr/>
          <p:nvPr/>
        </p:nvGrpSpPr>
        <p:grpSpPr>
          <a:xfrm>
            <a:off x="10053320" y="1108287"/>
            <a:ext cx="880533" cy="2892213"/>
            <a:chOff x="11874" y="1299"/>
            <a:chExt cx="1040" cy="3416"/>
          </a:xfrm>
        </p:grpSpPr>
        <p:sp>
          <p:nvSpPr>
            <p:cNvPr id="47" name="文本框 46"/>
            <p:cNvSpPr txBox="1"/>
            <p:nvPr/>
          </p:nvSpPr>
          <p:spPr>
            <a:xfrm>
              <a:off x="11874" y="1299"/>
              <a:ext cx="1040" cy="1274"/>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sym typeface="+mn-ea"/>
                </a:rPr>
                <a:t>两岸</a:t>
              </a:r>
              <a:r>
                <a:rPr lang="zh-CN" altLang="en-US" sz="2135" dirty="0">
                  <a:latin typeface="黑体" panose="02010609060101010101" charset="-122"/>
                  <a:ea typeface="黑体" panose="02010609060101010101" charset="-122"/>
                </a:rPr>
                <a:t>实现三通</a:t>
              </a:r>
              <a:endParaRPr lang="zh-CN" altLang="en-US" sz="2135" dirty="0">
                <a:latin typeface="黑体" panose="02010609060101010101" charset="-122"/>
                <a:ea typeface="黑体" panose="02010609060101010101" charset="-122"/>
              </a:endParaRPr>
            </a:p>
          </p:txBody>
        </p:sp>
        <p:cxnSp>
          <p:nvCxnSpPr>
            <p:cNvPr id="106" name="直接箭头连接符 105"/>
            <p:cNvCxnSpPr/>
            <p:nvPr/>
          </p:nvCxnSpPr>
          <p:spPr>
            <a:xfrm flipV="1">
              <a:off x="12435" y="2606"/>
              <a:ext cx="0" cy="2109"/>
            </a:xfrm>
            <a:prstGeom prst="straightConnector1">
              <a:avLst/>
            </a:prstGeom>
            <a:noFill/>
            <a:ln w="28575" cap="flat" cmpd="sng">
              <a:solidFill>
                <a:srgbClr val="0070C0"/>
              </a:solidFill>
              <a:prstDash val="sysDash"/>
              <a:miter lim="800000"/>
              <a:tailEnd type="arrow"/>
            </a:ln>
          </p:spPr>
          <p:style>
            <a:lnRef idx="0">
              <a:scrgbClr r="0" g="0" b="0"/>
            </a:lnRef>
            <a:fillRef idx="0">
              <a:scrgbClr r="0" g="0" b="0"/>
            </a:fillRef>
            <a:effectRef idx="0">
              <a:scrgbClr r="0" g="0" b="0"/>
            </a:effectRef>
            <a:fontRef idx="none"/>
          </p:style>
        </p:cxnSp>
      </p:grpSp>
      <p:grpSp>
        <p:nvGrpSpPr>
          <p:cNvPr id="115" name="组合 114"/>
          <p:cNvGrpSpPr/>
          <p:nvPr/>
        </p:nvGrpSpPr>
        <p:grpSpPr>
          <a:xfrm>
            <a:off x="10680700" y="1185333"/>
            <a:ext cx="1511300" cy="2959100"/>
            <a:chOff x="12615" y="1390"/>
            <a:chExt cx="1785" cy="3495"/>
          </a:xfrm>
        </p:grpSpPr>
        <p:sp>
          <p:nvSpPr>
            <p:cNvPr id="48" name="文本框 47"/>
            <p:cNvSpPr txBox="1"/>
            <p:nvPr/>
          </p:nvSpPr>
          <p:spPr>
            <a:xfrm>
              <a:off x="12615" y="1390"/>
              <a:ext cx="1785" cy="1274"/>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习近平同马英九会面</a:t>
              </a:r>
              <a:endParaRPr lang="zh-CN" altLang="en-US" sz="2135" dirty="0">
                <a:latin typeface="黑体" panose="02010609060101010101" charset="-122"/>
                <a:ea typeface="黑体" panose="02010609060101010101" charset="-122"/>
              </a:endParaRPr>
            </a:p>
          </p:txBody>
        </p:sp>
        <p:cxnSp>
          <p:nvCxnSpPr>
            <p:cNvPr id="107" name="直接箭头连接符 106"/>
            <p:cNvCxnSpPr/>
            <p:nvPr/>
          </p:nvCxnSpPr>
          <p:spPr>
            <a:xfrm flipV="1">
              <a:off x="13574" y="2776"/>
              <a:ext cx="0" cy="2109"/>
            </a:xfrm>
            <a:prstGeom prst="straightConnector1">
              <a:avLst/>
            </a:prstGeom>
            <a:noFill/>
            <a:ln w="28575" cap="flat" cmpd="sng">
              <a:solidFill>
                <a:srgbClr val="0070C0"/>
              </a:solidFill>
              <a:prstDash val="sysDash"/>
              <a:miter lim="800000"/>
              <a:tailEnd type="arrow"/>
            </a:ln>
          </p:spPr>
          <p:style>
            <a:lnRef idx="0">
              <a:scrgbClr r="0" g="0" b="0"/>
            </a:lnRef>
            <a:fillRef idx="0">
              <a:scrgbClr r="0" g="0" b="0"/>
            </a:fillRef>
            <a:effectRef idx="0">
              <a:scrgbClr r="0" g="0" b="0"/>
            </a:effectRef>
            <a:fontRef idx="none"/>
          </p:style>
        </p:cxnSp>
      </p:grpSp>
      <p:sp>
        <p:nvSpPr>
          <p:cNvPr id="108" name="文本框 107"/>
          <p:cNvSpPr txBox="1"/>
          <p:nvPr/>
        </p:nvSpPr>
        <p:spPr>
          <a:xfrm>
            <a:off x="0" y="1272540"/>
            <a:ext cx="974513" cy="107823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sym typeface="+mn-ea"/>
              </a:rPr>
              <a:t>两岸关系发展</a:t>
            </a:r>
            <a:endParaRPr lang="zh-CN" altLang="en-US" sz="2135" dirty="0">
              <a:latin typeface="黑体" panose="02010609060101010101" charset="-122"/>
              <a:ea typeface="黑体" panose="02010609060101010101" charset="-122"/>
            </a:endParaRPr>
          </a:p>
        </p:txBody>
      </p:sp>
      <p:sp>
        <p:nvSpPr>
          <p:cNvPr id="109" name="文本框 108"/>
          <p:cNvSpPr txBox="1"/>
          <p:nvPr/>
        </p:nvSpPr>
        <p:spPr>
          <a:xfrm rot="360000">
            <a:off x="8114453" y="4966547"/>
            <a:ext cx="2515447" cy="1076325"/>
          </a:xfrm>
          <a:prstGeom prst="rect">
            <a:avLst/>
          </a:prstGeom>
          <a:solidFill>
            <a:srgbClr val="C00000"/>
          </a:solidFill>
          <a:effectLst>
            <a:innerShdw blurRad="63500" dist="50800" dir="18900000">
              <a:prstClr val="black">
                <a:alpha val="50000"/>
              </a:prstClr>
            </a:innerShdw>
          </a:effectLst>
        </p:spPr>
        <p:txBody>
          <a:bodyPr wrap="square" rtlCol="0">
            <a:spAutoFit/>
          </a:bodyPr>
          <a:p>
            <a:pPr algn="ctr" defTabSz="914400">
              <a:defRPr/>
            </a:pPr>
            <a:r>
              <a:rPr lang="zh-C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cs typeface="楷体" panose="02010609060101010101" pitchFamily="49" charset="-122"/>
                <a:sym typeface="+mn-ea"/>
              </a:rPr>
              <a:t>民族团结与祖国统一</a:t>
            </a:r>
            <a:endPar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Freeform 528"/>
          <p:cNvSpPr>
            <a:spLocks noEditPoints="1"/>
          </p:cNvSpPr>
          <p:nvPr>
            <p:custDataLst>
              <p:tags r:id="rId1"/>
            </p:custDataLst>
          </p:nvPr>
        </p:nvSpPr>
        <p:spPr bwMode="auto">
          <a:xfrm>
            <a:off x="120015" y="36195"/>
            <a:ext cx="275463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叁：</a:t>
            </a:r>
            <a:r>
              <a:rPr lang="zh-CN" altLang="en-US" sz="2800" b="1" dirty="0">
                <a:solidFill>
                  <a:srgbClr val="FF0000"/>
                </a:solidFill>
                <a:latin typeface="腾祥嘉丽准粗圆简" panose="01010104010101010101" pitchFamily="2" charset="-122"/>
                <a:ea typeface="腾祥嘉丽准粗圆简" panose="01010104010101010101" pitchFamily="2" charset="-122"/>
              </a:rPr>
              <a:t>时空观念</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childTnLst>
                          </p:cTn>
                        </p:par>
                        <p:par>
                          <p:cTn id="47" fill="hold">
                            <p:stCondLst>
                              <p:cond delay="0"/>
                            </p:stCondLst>
                            <p:childTnLst>
                              <p:par>
                                <p:cTn id="48" presetID="16" presetClass="entr" presetSubtype="21"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P spid="42" grpId="0"/>
      <p:bldP spid="45" grpId="0"/>
      <p:bldP spid="46" grpId="0"/>
      <p:bldP spid="109" grpId="0" bldLvl="0" animBg="1"/>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7970838" y="-508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8289925" y="-5080"/>
            <a:ext cx="1816100" cy="583565"/>
          </a:xfrm>
          <a:prstGeom prst="rect">
            <a:avLst/>
          </a:prstGeom>
          <a:noFill/>
        </p:spPr>
        <p:txBody>
          <a:bodyPr wrap="none" rtlCol="0">
            <a:spAutoFit/>
            <a:scene3d>
              <a:camera prst="obliqueTopRight"/>
              <a:lightRig rig="threePt" dir="t"/>
            </a:scene3d>
          </a:bodyPr>
          <a:lstStyle/>
          <a:p>
            <a:pPr marL="0" marR="0" indent="0" algn="l" defTabSz="914400" rtl="0" fontAlgn="auto" latinLnBrk="1" hangingPunct="0">
              <a:lnSpc>
                <a:spcPct val="100000"/>
              </a:lnSpc>
              <a:spcBef>
                <a:spcPct val="0"/>
              </a:spcBef>
              <a:spcAft>
                <a:spcPct val="0"/>
              </a:spcAft>
              <a:buClrTx/>
              <a:buSzTx/>
              <a:buFontTx/>
              <a:buNone/>
            </a:pPr>
            <a:r>
              <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rPr>
              <a:t>图说历史</a:t>
            </a:r>
            <a:endPar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39" name="文本框 38"/>
          <p:cNvSpPr txBox="1"/>
          <p:nvPr/>
        </p:nvSpPr>
        <p:spPr>
          <a:xfrm>
            <a:off x="83820" y="1439545"/>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确立</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3" name="文本框 42"/>
          <p:cNvSpPr txBox="1"/>
          <p:nvPr/>
        </p:nvSpPr>
        <p:spPr>
          <a:xfrm>
            <a:off x="83820" y="3393440"/>
            <a:ext cx="897890" cy="521970"/>
          </a:xfrm>
          <a:prstGeom prst="rect">
            <a:avLst/>
          </a:prstGeom>
          <a:noFill/>
        </p:spPr>
        <p:txBody>
          <a:bodyPr wrap="none" rtlCol="0">
            <a:spAutoFit/>
          </a:bodyPr>
          <a:lstStyle/>
          <a:p>
            <a:pPr algn="l">
              <a:buClrTx/>
              <a:buSzTx/>
              <a:buFontTx/>
            </a:pPr>
            <a:r>
              <a:rPr lang="zh-CN"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实施</a:t>
            </a:r>
            <a:endParaRPr lang="zh-CN"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5" name="文本框 44"/>
          <p:cNvSpPr txBox="1"/>
          <p:nvPr/>
        </p:nvSpPr>
        <p:spPr>
          <a:xfrm>
            <a:off x="83820" y="4294505"/>
            <a:ext cx="897890" cy="521970"/>
          </a:xfrm>
          <a:prstGeom prst="rect">
            <a:avLst/>
          </a:prstGeom>
          <a:noFill/>
        </p:spPr>
        <p:txBody>
          <a:bodyPr wrap="square" rtlCol="0">
            <a:spAutoFit/>
          </a:bodyPr>
          <a:lstStyle/>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地位</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5" name="文本框 34"/>
          <p:cNvSpPr txBox="1"/>
          <p:nvPr/>
        </p:nvSpPr>
        <p:spPr>
          <a:xfrm>
            <a:off x="-31750" y="5537835"/>
            <a:ext cx="897890" cy="521970"/>
          </a:xfrm>
          <a:prstGeom prst="rect">
            <a:avLst/>
          </a:prstGeom>
          <a:noFill/>
        </p:spPr>
        <p:txBody>
          <a:bodyPr wrap="squar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grpSp>
        <p:nvGrpSpPr>
          <p:cNvPr id="81" name="组合 80"/>
          <p:cNvGrpSpPr/>
          <p:nvPr/>
        </p:nvGrpSpPr>
        <p:grpSpPr>
          <a:xfrm>
            <a:off x="937260" y="1098550"/>
            <a:ext cx="239395" cy="1558290"/>
            <a:chOff x="4447" y="1637"/>
            <a:chExt cx="1111" cy="2887"/>
          </a:xfrm>
        </p:grpSpPr>
        <p:sp>
          <p:nvSpPr>
            <p:cNvPr id="82" name="任意多边形 81"/>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781685" y="5340985"/>
            <a:ext cx="239395" cy="915670"/>
            <a:chOff x="4447" y="1637"/>
            <a:chExt cx="1111" cy="2887"/>
          </a:xfrm>
        </p:grpSpPr>
        <p:sp>
          <p:nvSpPr>
            <p:cNvPr id="10" name="任意多边形 9"/>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1151255" y="2422525"/>
            <a:ext cx="6750685"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l" eaLnBrk="1" fontAlgn="auto" latinLnBrk="0" hangingPunct="1">
              <a:lnSpc>
                <a:spcPct val="100000"/>
              </a:lnSpc>
              <a:buNone/>
            </a:pPr>
            <a:r>
              <a:rPr lang="zh-CN" sz="200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③</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1984年</a:t>
            </a:r>
            <a:r>
              <a:rPr lang="zh-CN" sz="200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《中华人民共和国民族区域自治法》颁布实施</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4" name="文本框 23"/>
          <p:cNvSpPr txBox="1"/>
          <p:nvPr/>
        </p:nvSpPr>
        <p:spPr>
          <a:xfrm>
            <a:off x="1151255" y="2972435"/>
            <a:ext cx="6345555" cy="13220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fontAlgn="auto">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建立了</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内蒙古自治区</a:t>
            </a: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(1947年)、</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新疆维吾尔自治区</a:t>
            </a: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(1955年)、</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广西壮族自治区和宁夏回族自治区</a:t>
            </a: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(1958年)、</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西藏自治区</a:t>
            </a: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(1965年)5个民族自治区，30个民族自治州，100多个民族自治县(旗)</a:t>
            </a:r>
            <a:r>
              <a:rPr lang="zh-CN"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000" b="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5" name="文本框 24"/>
          <p:cNvSpPr txBox="1"/>
          <p:nvPr/>
        </p:nvSpPr>
        <p:spPr>
          <a:xfrm>
            <a:off x="1021080" y="4356100"/>
            <a:ext cx="3230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indent="0" algn="l"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是我国的一项</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基本政治制度</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6" name="文本框 25"/>
          <p:cNvSpPr txBox="1"/>
          <p:nvPr/>
        </p:nvSpPr>
        <p:spPr>
          <a:xfrm>
            <a:off x="1068070" y="5838190"/>
            <a:ext cx="6252845" cy="10147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(2)对</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维护民族团结、巩固祖国统一和促进少数民族地区发展</a:t>
            </a: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具有重大意义，为实现</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各民族共同繁荣发展奠定了基础</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nvSpPr>
        <p:spPr>
          <a:xfrm>
            <a:off x="937260" y="5092065"/>
            <a:ext cx="633920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en-US" altLang="en-US" sz="2000">
                <a:effectLst/>
                <a:uFillTx/>
                <a:latin typeface="楷体" panose="02010609060101010101" pitchFamily="49" charset="-122"/>
                <a:ea typeface="楷体" panose="02010609060101010101" pitchFamily="49" charset="-122"/>
                <a:cs typeface="楷体" panose="02010609060101010101" pitchFamily="49" charset="-122"/>
                <a:sym typeface="+mn-ea"/>
              </a:rPr>
              <a:t>(1)体现了</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国家充分尊重和保障各少数民族管理本民族内部事务权利的精神</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endParaRPr>
          </a:p>
        </p:txBody>
      </p:sp>
      <p:grpSp>
        <p:nvGrpSpPr>
          <p:cNvPr id="4" name="组合 3"/>
          <p:cNvGrpSpPr/>
          <p:nvPr/>
        </p:nvGrpSpPr>
        <p:grpSpPr>
          <a:xfrm>
            <a:off x="986790" y="3095625"/>
            <a:ext cx="239395" cy="986155"/>
            <a:chOff x="4447" y="1637"/>
            <a:chExt cx="1111" cy="2887"/>
          </a:xfrm>
        </p:grpSpPr>
        <p:sp>
          <p:nvSpPr>
            <p:cNvPr id="5" name="任意多边形 4"/>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1078230" y="844550"/>
            <a:ext cx="678878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sz="2000">
                <a:effectLst/>
                <a:latin typeface="楷体" panose="02010609060101010101" pitchFamily="49" charset="-122"/>
                <a:ea typeface="楷体" panose="02010609060101010101" pitchFamily="49" charset="-122"/>
                <a:cs typeface="楷体" panose="02010609060101010101" pitchFamily="49" charset="-122"/>
                <a:sym typeface="+mn-ea"/>
              </a:rPr>
              <a:t>①</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1949年</a:t>
            </a:r>
            <a:r>
              <a:rPr lang="zh-CN" sz="2000">
                <a:effectLst/>
                <a:latin typeface="楷体" panose="02010609060101010101" pitchFamily="49" charset="-122"/>
                <a:ea typeface="楷体" panose="02010609060101010101" pitchFamily="49" charset="-122"/>
                <a:cs typeface="楷体" panose="02010609060101010101" pitchFamily="49" charset="-122"/>
                <a:sym typeface="+mn-ea"/>
              </a:rPr>
              <a:t>—</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《中国人民政治协商会议共同纲领》</a:t>
            </a:r>
            <a:r>
              <a:rPr lang="zh-CN" sz="2000">
                <a:effectLst/>
                <a:latin typeface="楷体" panose="02010609060101010101" pitchFamily="49" charset="-122"/>
                <a:ea typeface="楷体" panose="02010609060101010101" pitchFamily="49" charset="-122"/>
                <a:cs typeface="楷体" panose="02010609060101010101" pitchFamily="49" charset="-122"/>
                <a:sym typeface="+mn-ea"/>
              </a:rPr>
              <a:t>—将实行民族区域自治作为一项基本政治制度</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确定</a:t>
            </a:r>
            <a:r>
              <a:rPr lang="zh-CN" sz="2000">
                <a:effectLst/>
                <a:latin typeface="楷体" panose="02010609060101010101" pitchFamily="49" charset="-122"/>
                <a:ea typeface="楷体" panose="02010609060101010101" pitchFamily="49" charset="-122"/>
                <a:cs typeface="楷体" panose="02010609060101010101" pitchFamily="49" charset="-122"/>
                <a:sym typeface="+mn-ea"/>
              </a:rPr>
              <a:t>下来</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2" name="文本框 21"/>
          <p:cNvSpPr txBox="1"/>
          <p:nvPr/>
        </p:nvSpPr>
        <p:spPr>
          <a:xfrm>
            <a:off x="1038225" y="1682115"/>
            <a:ext cx="688086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sz="2000">
                <a:effectLst/>
                <a:latin typeface="楷体" panose="02010609060101010101" pitchFamily="49" charset="-122"/>
                <a:ea typeface="楷体" panose="02010609060101010101" pitchFamily="49" charset="-122"/>
                <a:cs typeface="楷体" panose="02010609060101010101" pitchFamily="49" charset="-122"/>
                <a:sym typeface="+mn-ea"/>
              </a:rPr>
              <a:t>②</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1954年</a:t>
            </a:r>
            <a:r>
              <a:rPr lang="zh-CN" sz="2000">
                <a:effectLst/>
                <a:latin typeface="楷体" panose="02010609060101010101" pitchFamily="49" charset="-122"/>
                <a:ea typeface="楷体" panose="02010609060101010101" pitchFamily="49" charset="-122"/>
                <a:cs typeface="楷体" panose="02010609060101010101" pitchFamily="49" charset="-122"/>
                <a:sym typeface="+mn-ea"/>
              </a:rPr>
              <a:t>—</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《中华人民共和国宪法</a:t>
            </a:r>
            <a:r>
              <a:rPr lang="zh-CN" sz="2000">
                <a:effectLst/>
                <a:latin typeface="楷体" panose="02010609060101010101" pitchFamily="49" charset="-122"/>
                <a:ea typeface="楷体" panose="02010609060101010101" pitchFamily="49" charset="-122"/>
                <a:cs typeface="楷体" panose="02010609060101010101" pitchFamily="49" charset="-122"/>
                <a:sym typeface="+mn-ea"/>
              </a:rPr>
              <a:t>》—民族区域自治制度被</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载入宪法</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文本框 11"/>
          <p:cNvSpPr txBox="1"/>
          <p:nvPr/>
        </p:nvSpPr>
        <p:spPr>
          <a:xfrm>
            <a:off x="3359785" y="118110"/>
            <a:ext cx="413702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1</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民族区域自治制度</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pic>
        <p:nvPicPr>
          <p:cNvPr id="17" name="图片 16"/>
          <p:cNvPicPr>
            <a:picLocks noChangeAspect="1"/>
          </p:cNvPicPr>
          <p:nvPr/>
        </p:nvPicPr>
        <p:blipFill>
          <a:blip r:embed="rId1"/>
          <a:stretch>
            <a:fillRect/>
          </a:stretch>
        </p:blipFill>
        <p:spPr>
          <a:xfrm>
            <a:off x="8075295" y="3278505"/>
            <a:ext cx="3867785" cy="2978150"/>
          </a:xfrm>
          <a:prstGeom prst="rect">
            <a:avLst/>
          </a:prstGeom>
          <a:ln w="28575" cmpd="sng">
            <a:solidFill>
              <a:schemeClr val="accent1">
                <a:shade val="50000"/>
              </a:schemeClr>
            </a:solidFill>
            <a:prstDash val="sysDash"/>
          </a:ln>
        </p:spPr>
      </p:pic>
      <p:sp>
        <p:nvSpPr>
          <p:cNvPr id="6" name="Freeform 528"/>
          <p:cNvSpPr>
            <a:spLocks noEditPoints="1"/>
          </p:cNvSpPr>
          <p:nvPr>
            <p:custDataLst>
              <p:tags r:id="rId2"/>
            </p:custDataLst>
          </p:nvPr>
        </p:nvSpPr>
        <p:spPr bwMode="auto">
          <a:xfrm>
            <a:off x="168910" y="37465"/>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cxnSp>
        <p:nvCxnSpPr>
          <p:cNvPr id="8" name="肘形连接符 7"/>
          <p:cNvCxnSpPr/>
          <p:nvPr>
            <p:custDataLst>
              <p:tags r:id="rId3"/>
            </p:custDataLst>
          </p:nvPr>
        </p:nvCxnSpPr>
        <p:spPr>
          <a:xfrm flipV="1">
            <a:off x="5616575" y="1353185"/>
            <a:ext cx="4129405" cy="485775"/>
          </a:xfrm>
          <a:prstGeom prst="bentConnector3">
            <a:avLst>
              <a:gd name="adj1" fmla="val 50008"/>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20" name="文本框 19"/>
          <p:cNvSpPr txBox="1"/>
          <p:nvPr>
            <p:custDataLst>
              <p:tags r:id="rId4"/>
            </p:custDataLst>
          </p:nvPr>
        </p:nvSpPr>
        <p:spPr>
          <a:xfrm>
            <a:off x="8368030" y="844550"/>
            <a:ext cx="3434715" cy="22440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1" hangingPunct="0">
              <a:lnSpc>
                <a:spcPct val="100000"/>
              </a:lnSpc>
              <a:spcBef>
                <a:spcPts val="0"/>
              </a:spcBef>
              <a:spcAft>
                <a:spcPts val="0"/>
              </a:spcAft>
              <a:buClrTx/>
              <a:buSzTx/>
              <a:buFontTx/>
              <a:buNone/>
            </a:pPr>
            <a:r>
              <a:rPr kumimoji="0" lang="en-US" altLang="en-US" sz="2000" b="0" i="0" u="none" strike="noStrike" cap="none" spc="0" normalizeH="0" baseline="0">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基本政治制度主要包括-中国共产党领导的多党合作和政治协商制度（政党制度），民族区域政治制度，基层群众自治制度。</a:t>
            </a:r>
            <a:endParaRPr kumimoji="0" lang="en-US" altLang="en-US" sz="2000" b="0" i="0" u="none" strike="noStrike" cap="none" spc="0" normalizeH="0" baseline="0">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a:p>
            <a:pPr marL="0" marR="0" indent="0" algn="l" defTabSz="914400" rtl="0" fontAlgn="auto" latinLnBrk="1" hangingPunct="0">
              <a:lnSpc>
                <a:spcPct val="100000"/>
              </a:lnSpc>
              <a:spcBef>
                <a:spcPts val="0"/>
              </a:spcBef>
              <a:spcAft>
                <a:spcPts val="0"/>
              </a:spcAft>
              <a:buClrTx/>
              <a:buSzTx/>
              <a:buFontTx/>
              <a:buNone/>
            </a:pPr>
            <a:r>
              <a:rPr kumimoji="0" lang="en-US" altLang="en-US" sz="2000" b="0" i="0" u="none" strike="noStrike" cap="none" spc="0" normalizeH="0" baseline="0">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rPr>
              <a:t>根本政治制度-人民代表大会制度</a:t>
            </a:r>
            <a:endParaRPr kumimoji="0" lang="en-US" altLang="en-US" sz="2000" b="0" i="0" u="none" strike="noStrike" cap="none" spc="0" normalizeH="0" baseline="0">
              <a:effectLst/>
              <a:uFillTx/>
              <a:latin typeface="楷体" panose="02010609060101010101" pitchFamily="49" charset="-122"/>
              <a:ea typeface="楷体" panose="02010609060101010101" pitchFamily="49" charset="-122"/>
              <a:cs typeface="楷体" panose="02010609060101010101" pitchFamily="49"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1" grpId="0" bldLvl="0" animBg="1"/>
      <p:bldP spid="22" grpId="0" bldLvl="0" animBg="1"/>
      <p:bldP spid="3" grpId="0" bldLvl="0" animBg="1"/>
      <p:bldP spid="6" grpId="0" bldLvl="0" animBg="1"/>
      <p:bldP spid="2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flipH="1">
            <a:off x="7815263" y="37465"/>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graphicFrame>
        <p:nvGraphicFramePr>
          <p:cNvPr id="4" name="表格 3"/>
          <p:cNvGraphicFramePr>
            <a:graphicFrameLocks noGrp="1"/>
          </p:cNvGraphicFramePr>
          <p:nvPr>
            <p:custDataLst>
              <p:tags r:id="rId1"/>
            </p:custDataLst>
          </p:nvPr>
        </p:nvGraphicFramePr>
        <p:xfrm>
          <a:off x="205740" y="1330960"/>
          <a:ext cx="7552055" cy="5168900"/>
        </p:xfrm>
        <a:graphic>
          <a:graphicData uri="http://schemas.openxmlformats.org/drawingml/2006/table">
            <a:tbl>
              <a:tblPr firstRow="1" bandRow="1">
                <a:tableStyleId>{5940675A-B579-460E-94D1-54222C63F5DA}</a:tableStyleId>
              </a:tblPr>
              <a:tblGrid>
                <a:gridCol w="3035300"/>
                <a:gridCol w="4516755"/>
              </a:tblGrid>
              <a:tr h="365760">
                <a:tc>
                  <a:txBody>
                    <a:bodyPr wrap="square"/>
                    <a:lstStyle/>
                    <a:p>
                      <a:pPr indent="0" algn="ctr" eaLnBrk="1" fontAlgn="auto" latinLnBrk="0" hangingPunct="1">
                        <a:lnSpc>
                          <a:spcPct val="100000"/>
                        </a:lnSpc>
                        <a:buNone/>
                      </a:pPr>
                      <a:r>
                        <a:rPr lang="en-US" sz="2400" b="0">
                          <a:solidFill>
                            <a:srgbClr val="FFFFFF"/>
                          </a:solidFill>
                          <a:latin typeface="楷体" panose="02010609060101010101" pitchFamily="49" charset="-122"/>
                          <a:ea typeface="楷体" panose="02010609060101010101" pitchFamily="49" charset="-122"/>
                          <a:cs typeface="Times New Roman" panose="02020603050405020304" pitchFamily="18" charset="0"/>
                        </a:rPr>
                        <a:t>措施</a:t>
                      </a:r>
                      <a:endParaRPr lang="en-US" altLang="en-US" sz="2400" b="0">
                        <a:solidFill>
                          <a:srgbClr val="FFFFFF"/>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vert="horz" anchor="ctr">
                    <a:lnL>
                      <a:noFill/>
                    </a:lnL>
                    <a:lnR>
                      <a:noFill/>
                    </a:lnR>
                    <a:lnT>
                      <a:noFill/>
                    </a:lnT>
                    <a:lnB>
                      <a:noFill/>
                    </a:lnB>
                    <a:lnTlToBr>
                      <a:noFill/>
                    </a:lnTlToBr>
                    <a:lnBlToTr>
                      <a:noFill/>
                    </a:lnBlToTr>
                    <a:solidFill>
                      <a:srgbClr val="E29A9A"/>
                    </a:solidFill>
                  </a:tcPr>
                </a:tc>
                <a:tc>
                  <a:txBody>
                    <a:bodyPr wrap="square"/>
                    <a:lstStyle/>
                    <a:p>
                      <a:pPr indent="0" algn="ctr" eaLnBrk="1" fontAlgn="auto" latinLnBrk="0" hangingPunct="1">
                        <a:lnSpc>
                          <a:spcPct val="100000"/>
                        </a:lnSpc>
                        <a:buNone/>
                      </a:pPr>
                      <a:r>
                        <a:rPr lang="en-US" sz="2400" b="0">
                          <a:solidFill>
                            <a:srgbClr val="FFFFFF"/>
                          </a:solidFill>
                          <a:latin typeface="楷体" panose="02010609060101010101" pitchFamily="49" charset="-122"/>
                          <a:ea typeface="楷体" panose="02010609060101010101" pitchFamily="49" charset="-122"/>
                          <a:cs typeface="Times New Roman" panose="02020603050405020304" pitchFamily="18" charset="0"/>
                        </a:rPr>
                        <a:t>意义</a:t>
                      </a:r>
                      <a:endParaRPr lang="en-US" altLang="en-US" sz="2400" b="0">
                        <a:solidFill>
                          <a:srgbClr val="FFFFFF"/>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vert="horz" anchor="ctr">
                    <a:lnL>
                      <a:noFill/>
                    </a:lnL>
                    <a:lnR>
                      <a:noFill/>
                    </a:lnR>
                    <a:lnT>
                      <a:noFill/>
                    </a:lnT>
                    <a:lnB>
                      <a:noFill/>
                    </a:lnB>
                    <a:lnTlToBr>
                      <a:noFill/>
                    </a:lnTlToBr>
                    <a:lnBlToTr>
                      <a:noFill/>
                    </a:lnBlToTr>
                    <a:solidFill>
                      <a:srgbClr val="DFBBB3"/>
                    </a:solidFill>
                  </a:tcPr>
                </a:tc>
              </a:tr>
              <a:tr h="1188085">
                <a:tc>
                  <a:txBody>
                    <a:bodyPr wrap="square"/>
                    <a:lstStyle/>
                    <a:p>
                      <a:pPr indent="0" algn="l" eaLnBrk="1" fontAlgn="auto" latinLnBrk="0" hangingPunct="1">
                        <a:lnSpc>
                          <a:spcPct val="100000"/>
                        </a:lnSpc>
                        <a:buNone/>
                      </a:pP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vert="horz" anchor="ctr">
                    <a:lnL>
                      <a:noFill/>
                    </a:lnL>
                    <a:lnR w="12700">
                      <a:solidFill>
                        <a:srgbClr val="D9D9D9"/>
                      </a:solidFill>
                      <a:prstDash val="solid"/>
                    </a:lnR>
                    <a:lnT>
                      <a:noFill/>
                    </a:lnT>
                    <a:lnB>
                      <a:noFill/>
                    </a:lnB>
                    <a:lnTlToBr>
                      <a:noFill/>
                    </a:lnTlToBr>
                    <a:lnBlToTr>
                      <a:noFill/>
                    </a:lnBlToTr>
                    <a:solidFill>
                      <a:srgbClr val="FFFFFF">
                        <a:alpha val="42000"/>
                      </a:srgbClr>
                    </a:solidFill>
                  </a:tcPr>
                </a:tc>
                <a:tc>
                  <a:txBody>
                    <a:bodyPr wrap="square"/>
                    <a:lstStyle/>
                    <a:p>
                      <a:pPr indent="0" algn="l" eaLnBrk="1" fontAlgn="auto" latinLnBrk="0" hangingPunct="1">
                        <a:lnSpc>
                          <a:spcPct val="100000"/>
                        </a:lnSpc>
                        <a:buNone/>
                      </a:pP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vert="horz" anchor="ctr">
                    <a:lnL w="12700">
                      <a:solidFill>
                        <a:srgbClr val="D9D9D9"/>
                      </a:solidFill>
                      <a:prstDash val="solid"/>
                    </a:lnL>
                    <a:lnR>
                      <a:noFill/>
                    </a:lnR>
                    <a:lnT>
                      <a:noFill/>
                    </a:lnT>
                    <a:lnB>
                      <a:noFill/>
                    </a:lnB>
                    <a:lnTlToBr>
                      <a:noFill/>
                    </a:lnTlToBr>
                    <a:lnBlToTr>
                      <a:noFill/>
                    </a:lnBlToTr>
                    <a:solidFill>
                      <a:srgbClr val="FFFFFF">
                        <a:alpha val="42000"/>
                      </a:srgbClr>
                    </a:solidFill>
                  </a:tcPr>
                </a:tc>
              </a:tr>
              <a:tr h="1033145">
                <a:tc>
                  <a:txBody>
                    <a:bodyPr wrap="square"/>
                    <a:lstStyle/>
                    <a:p>
                      <a:pPr indent="0" algn="l" eaLnBrk="1" fontAlgn="auto" latinLnBrk="0" hangingPunct="1">
                        <a:lnSpc>
                          <a:spcPct val="100000"/>
                        </a:lnSpc>
                        <a:buNone/>
                      </a:pP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vert="horz" anchor="ctr">
                    <a:lnL>
                      <a:noFill/>
                    </a:lnL>
                    <a:lnR w="12700">
                      <a:solidFill>
                        <a:srgbClr val="D9D9D9"/>
                      </a:solidFill>
                      <a:prstDash val="solid"/>
                    </a:lnR>
                    <a:lnT>
                      <a:noFill/>
                    </a:lnT>
                    <a:lnB>
                      <a:noFill/>
                    </a:lnB>
                    <a:lnTlToBr>
                      <a:noFill/>
                    </a:lnTlToBr>
                    <a:lnBlToTr>
                      <a:noFill/>
                    </a:lnBlToTr>
                    <a:solidFill>
                      <a:srgbClr val="F2F2F2">
                        <a:alpha val="42000"/>
                      </a:srgbClr>
                    </a:solidFill>
                  </a:tcPr>
                </a:tc>
                <a:tc>
                  <a:txBody>
                    <a:bodyPr wrap="square"/>
                    <a:lstStyle/>
                    <a:p>
                      <a:pPr indent="0" algn="l" eaLnBrk="1" fontAlgn="auto" latinLnBrk="0" hangingPunct="1">
                        <a:lnSpc>
                          <a:spcPct val="100000"/>
                        </a:lnSpc>
                        <a:buNone/>
                      </a:pP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vert="horz" anchor="ctr">
                    <a:lnL w="12700">
                      <a:solidFill>
                        <a:srgbClr val="D9D9D9"/>
                      </a:solidFill>
                      <a:prstDash val="solid"/>
                    </a:lnL>
                    <a:lnR>
                      <a:noFill/>
                    </a:lnR>
                    <a:lnT>
                      <a:noFill/>
                    </a:lnT>
                    <a:lnB>
                      <a:noFill/>
                    </a:lnB>
                    <a:lnTlToBr>
                      <a:noFill/>
                    </a:lnTlToBr>
                    <a:lnBlToTr>
                      <a:noFill/>
                    </a:lnBlToTr>
                    <a:solidFill>
                      <a:srgbClr val="F2F2F2">
                        <a:alpha val="42000"/>
                      </a:srgbClr>
                    </a:solidFill>
                  </a:tcPr>
                </a:tc>
              </a:tr>
              <a:tr h="1022350">
                <a:tc>
                  <a:txBody>
                    <a:bodyPr wrap="square"/>
                    <a:lstStyle/>
                    <a:p>
                      <a:pPr indent="0" algn="l" eaLnBrk="1" fontAlgn="auto" latinLnBrk="0" hangingPunct="1">
                        <a:lnSpc>
                          <a:spcPct val="100000"/>
                        </a:lnSpc>
                        <a:buNone/>
                      </a:pP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vert="horz" anchor="ctr">
                    <a:lnL>
                      <a:noFill/>
                    </a:lnL>
                    <a:lnR w="12700">
                      <a:solidFill>
                        <a:srgbClr val="D9D9D9"/>
                      </a:solidFill>
                      <a:prstDash val="solid"/>
                    </a:lnR>
                    <a:lnT>
                      <a:noFill/>
                    </a:lnT>
                    <a:lnB>
                      <a:noFill/>
                    </a:lnB>
                    <a:lnTlToBr>
                      <a:noFill/>
                    </a:lnTlToBr>
                    <a:lnBlToTr>
                      <a:noFill/>
                    </a:lnBlToTr>
                    <a:solidFill>
                      <a:srgbClr val="FFFFFF">
                        <a:alpha val="42000"/>
                      </a:srgbClr>
                    </a:solidFill>
                  </a:tcPr>
                </a:tc>
                <a:tc>
                  <a:txBody>
                    <a:bodyPr wrap="square"/>
                    <a:lstStyle/>
                    <a:p>
                      <a:pPr indent="0" algn="l" eaLnBrk="1" fontAlgn="auto" latinLnBrk="0" hangingPunct="1">
                        <a:lnSpc>
                          <a:spcPct val="100000"/>
                        </a:lnSpc>
                        <a:buNone/>
                      </a:pP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vert="horz" anchor="ctr">
                    <a:lnL w="12700">
                      <a:solidFill>
                        <a:srgbClr val="D9D9D9"/>
                      </a:solidFill>
                      <a:prstDash val="solid"/>
                    </a:lnL>
                    <a:lnR>
                      <a:noFill/>
                    </a:lnR>
                    <a:lnT>
                      <a:noFill/>
                    </a:lnT>
                    <a:lnB>
                      <a:noFill/>
                    </a:lnB>
                    <a:lnTlToBr>
                      <a:noFill/>
                    </a:lnTlToBr>
                    <a:lnBlToTr>
                      <a:noFill/>
                    </a:lnBlToTr>
                    <a:solidFill>
                      <a:srgbClr val="FFFFFF">
                        <a:alpha val="42000"/>
                      </a:srgbClr>
                    </a:solidFill>
                  </a:tcPr>
                </a:tc>
              </a:tr>
              <a:tr h="1559560">
                <a:tc>
                  <a:txBody>
                    <a:bodyPr wrap="square"/>
                    <a:lstStyle/>
                    <a:p>
                      <a:pPr indent="0" algn="l" eaLnBrk="1" fontAlgn="auto" latinLnBrk="0" hangingPunct="1">
                        <a:lnSpc>
                          <a:spcPct val="100000"/>
                        </a:lnSpc>
                        <a:buNone/>
                      </a:pPr>
                      <a:endParaRPr lang="en-US" altLang="en-US" sz="2400" b="0">
                        <a:solidFill>
                          <a:srgbClr val="40404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vert="horz" anchor="ctr">
                    <a:lnL>
                      <a:noFill/>
                    </a:lnL>
                    <a:lnR w="12700">
                      <a:solidFill>
                        <a:srgbClr val="D9D9D9"/>
                      </a:solidFill>
                      <a:prstDash val="solid"/>
                    </a:lnR>
                    <a:lnT>
                      <a:noFill/>
                    </a:lnT>
                    <a:lnB w="19050">
                      <a:solidFill>
                        <a:srgbClr val="595959"/>
                      </a:solidFill>
                      <a:prstDash val="solid"/>
                    </a:lnB>
                    <a:lnTlToBr>
                      <a:noFill/>
                    </a:lnTlToBr>
                    <a:lnBlToTr>
                      <a:noFill/>
                    </a:lnBlToTr>
                    <a:solidFill>
                      <a:srgbClr val="F2F2F2">
                        <a:alpha val="42000"/>
                      </a:srgbClr>
                    </a:solidFill>
                  </a:tcPr>
                </a:tc>
                <a:tc>
                  <a:txBody>
                    <a:bodyPr wrap="square"/>
                    <a:lstStyle/>
                    <a:p>
                      <a:pPr indent="0" algn="l" eaLnBrk="1" fontAlgn="auto" latinLnBrk="0" hangingPunct="1">
                        <a:lnSpc>
                          <a:spcPct val="100000"/>
                        </a:lnSpc>
                        <a:buNone/>
                      </a:pPr>
                      <a:endParaRPr lang="en-US" altLang="en-US" sz="2400" b="0">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vert="horz" anchor="ctr">
                    <a:lnL w="12700">
                      <a:solidFill>
                        <a:srgbClr val="D9D9D9"/>
                      </a:solidFill>
                      <a:prstDash val="solid"/>
                    </a:lnL>
                    <a:lnR>
                      <a:noFill/>
                    </a:lnR>
                    <a:lnT>
                      <a:noFill/>
                    </a:lnT>
                    <a:lnB w="19050">
                      <a:solidFill>
                        <a:srgbClr val="595959"/>
                      </a:solidFill>
                      <a:prstDash val="solid"/>
                    </a:lnB>
                    <a:lnTlToBr>
                      <a:noFill/>
                    </a:lnTlToBr>
                    <a:lnBlToTr>
                      <a:noFill/>
                    </a:lnBlToTr>
                    <a:solidFill>
                      <a:srgbClr val="F2F2F2">
                        <a:alpha val="42000"/>
                      </a:srgbClr>
                    </a:solidFill>
                  </a:tcPr>
                </a:tc>
              </a:tr>
            </a:tbl>
          </a:graphicData>
        </a:graphic>
      </p:graphicFrame>
      <p:sp>
        <p:nvSpPr>
          <p:cNvPr id="9" name="文本框 8"/>
          <p:cNvSpPr txBox="1"/>
          <p:nvPr/>
        </p:nvSpPr>
        <p:spPr>
          <a:xfrm>
            <a:off x="480060" y="1911350"/>
            <a:ext cx="2602865" cy="829945"/>
          </a:xfrm>
          <a:prstGeom prst="rect">
            <a:avLst/>
          </a:prstGeom>
          <a:noFill/>
        </p:spPr>
        <p:txBody>
          <a:bodyPr wrap="square" rtlCol="0">
            <a:spAutoFit/>
          </a:bodyPr>
          <a:lstStyle/>
          <a:p>
            <a:pPr indent="0" algn="ctr" fontAlgn="auto">
              <a:lnSpc>
                <a:spcPct val="100000"/>
              </a:lnSpc>
              <a:buNone/>
            </a:pPr>
            <a:r>
              <a:rPr 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民主改革和社会主义改造</a:t>
            </a: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10" name="文本框 9"/>
          <p:cNvSpPr txBox="1"/>
          <p:nvPr/>
        </p:nvSpPr>
        <p:spPr>
          <a:xfrm>
            <a:off x="3272790" y="1828165"/>
            <a:ext cx="4300220" cy="829945"/>
          </a:xfrm>
          <a:prstGeom prst="rect">
            <a:avLst/>
          </a:prstGeom>
          <a:noFill/>
        </p:spPr>
        <p:txBody>
          <a:bodyPr wrap="square" rtlCol="0">
            <a:spAutoFit/>
          </a:bodyPr>
          <a:lstStyle/>
          <a:p>
            <a:pPr indent="0" algn="ctr" fontAlgn="auto">
              <a:lnSpc>
                <a:spcPct val="100000"/>
              </a:lnSpc>
              <a:buNone/>
            </a:pPr>
            <a:r>
              <a:rPr 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各族人民翻身做主人</a:t>
            </a:r>
            <a:r>
              <a:rPr lang="en-US" sz="240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迈进了社会主义社会</a:t>
            </a: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1" name="文本框 10"/>
          <p:cNvSpPr txBox="1"/>
          <p:nvPr/>
        </p:nvSpPr>
        <p:spPr>
          <a:xfrm>
            <a:off x="583565" y="2964815"/>
            <a:ext cx="2265045" cy="829945"/>
          </a:xfrm>
          <a:prstGeom prst="rect">
            <a:avLst/>
          </a:prstGeom>
          <a:noFill/>
        </p:spPr>
        <p:txBody>
          <a:bodyPr wrap="square" rtlCol="0">
            <a:spAutoFit/>
          </a:bodyPr>
          <a:lstStyle/>
          <a:p>
            <a:pPr algn="ctr"/>
            <a:r>
              <a:rPr 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加强当地经济建设</a:t>
            </a: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7" name="文本框 6"/>
          <p:cNvSpPr txBox="1"/>
          <p:nvPr/>
        </p:nvSpPr>
        <p:spPr>
          <a:xfrm>
            <a:off x="3358515" y="2964815"/>
            <a:ext cx="4319270" cy="829945"/>
          </a:xfrm>
          <a:prstGeom prst="rect">
            <a:avLst/>
          </a:prstGeom>
          <a:noFill/>
        </p:spPr>
        <p:txBody>
          <a:bodyPr wrap="square" rtlCol="0">
            <a:spAutoFit/>
          </a:bodyPr>
          <a:lstStyle/>
          <a:p>
            <a:pPr indent="0" algn="ctr" fontAlgn="auto">
              <a:lnSpc>
                <a:spcPct val="100000"/>
              </a:lnSpc>
              <a:buNone/>
            </a:pPr>
            <a:r>
              <a:rPr 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少数民族地区经济长足发展</a:t>
            </a:r>
            <a:r>
              <a:rPr lang="en-US" sz="240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a:t>
            </a:r>
            <a:r>
              <a:rPr 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人民生活水平日益提高</a:t>
            </a: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3" name="文本框 12"/>
          <p:cNvSpPr txBox="1"/>
          <p:nvPr/>
        </p:nvSpPr>
        <p:spPr>
          <a:xfrm>
            <a:off x="398780" y="3944620"/>
            <a:ext cx="2765425" cy="829945"/>
          </a:xfrm>
          <a:prstGeom prst="rect">
            <a:avLst/>
          </a:prstGeom>
          <a:noFill/>
        </p:spPr>
        <p:txBody>
          <a:bodyPr wrap="square" rtlCol="0">
            <a:spAutoFit/>
          </a:bodyPr>
          <a:lstStyle/>
          <a:p>
            <a:pPr algn="ctr"/>
            <a:r>
              <a:rPr 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重视少数民族文化的保护与发展</a:t>
            </a: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8" name="文本框 7"/>
          <p:cNvSpPr txBox="1"/>
          <p:nvPr/>
        </p:nvSpPr>
        <p:spPr>
          <a:xfrm>
            <a:off x="3589655" y="4036695"/>
            <a:ext cx="4088130" cy="829945"/>
          </a:xfrm>
          <a:prstGeom prst="rect">
            <a:avLst/>
          </a:prstGeom>
          <a:noFill/>
        </p:spPr>
        <p:txBody>
          <a:bodyPr wrap="square" rtlCol="0">
            <a:spAutoFit/>
          </a:bodyPr>
          <a:lstStyle/>
          <a:p>
            <a:pPr indent="0" algn="ctr" fontAlgn="auto">
              <a:lnSpc>
                <a:spcPct val="100000"/>
              </a:lnSpc>
              <a:buNone/>
            </a:pPr>
            <a:r>
              <a:rPr 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对少数民族文化的传承和发展具有重要意义</a:t>
            </a:r>
            <a:endParaRPr lang="en-US" altLang="en-US" sz="2400" b="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16" name="文本框 15"/>
          <p:cNvSpPr txBox="1"/>
          <p:nvPr/>
        </p:nvSpPr>
        <p:spPr>
          <a:xfrm>
            <a:off x="349885" y="4931410"/>
            <a:ext cx="2733040" cy="1568450"/>
          </a:xfrm>
          <a:prstGeom prst="rect">
            <a:avLst/>
          </a:prstGeom>
          <a:noFill/>
        </p:spPr>
        <p:txBody>
          <a:bodyPr wrap="square" rtlCol="0">
            <a:spAutoFit/>
          </a:bodyPr>
          <a:lstStyle/>
          <a:p>
            <a:pPr indent="0" algn="ctr" fontAlgn="auto">
              <a:lnSpc>
                <a:spcPct val="100000"/>
              </a:lnSpc>
              <a:buNone/>
            </a:pPr>
            <a:r>
              <a:rPr lang="en-US"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20世纪末，进行</a:t>
            </a:r>
            <a:r>
              <a:rPr lang="zh-CN" altLang="en-US"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西部大开发、</a:t>
            </a:r>
            <a:r>
              <a:rPr lang="en-US"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基础设施、科教文卫等方面建设</a:t>
            </a:r>
            <a:r>
              <a:rPr lang="zh-CN" sz="240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sz="2400" b="0">
              <a:solidFill>
                <a:srgbClr val="404040"/>
              </a:solidFill>
              <a:latin typeface="楷体" panose="02010609060101010101" pitchFamily="49" charset="-122"/>
              <a:ea typeface="楷体" panose="02010609060101010101" pitchFamily="49" charset="-122"/>
              <a:cs typeface="楷体" panose="02010609060101010101" pitchFamily="49" charset="-122"/>
            </a:endParaRPr>
          </a:p>
        </p:txBody>
      </p:sp>
      <p:sp>
        <p:nvSpPr>
          <p:cNvPr id="18" name="文本框 17"/>
          <p:cNvSpPr txBox="1"/>
          <p:nvPr/>
        </p:nvSpPr>
        <p:spPr>
          <a:xfrm>
            <a:off x="3272790" y="4931410"/>
            <a:ext cx="3995420" cy="1568450"/>
          </a:xfrm>
          <a:prstGeom prst="rect">
            <a:avLst/>
          </a:prstGeom>
          <a:noFill/>
        </p:spPr>
        <p:txBody>
          <a:bodyPr wrap="square" rtlCol="0">
            <a:spAutoFit/>
          </a:bodyPr>
          <a:lstStyle/>
          <a:p>
            <a:pPr indent="0" algn="ctr" fontAlgn="auto">
              <a:lnSpc>
                <a:spcPct val="100000"/>
              </a:lnSpc>
              <a:buNone/>
            </a:pPr>
            <a:r>
              <a:rPr lang="en-US" sz="24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极大地带动</a:t>
            </a:r>
            <a:r>
              <a:rPr lang="en-US" sz="240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了少数民族地区经济社会发展，加强了边疆地区与祖国内地的经济、文化联系</a:t>
            </a:r>
            <a:endParaRPr lang="en-US" altLang="en-US" sz="2400" b="0">
              <a:solidFill>
                <a:srgbClr val="404040"/>
              </a:solidFill>
              <a:latin typeface="楷体" panose="02010609060101010101" pitchFamily="49" charset="-122"/>
              <a:ea typeface="楷体" panose="02010609060101010101" pitchFamily="49" charset="-122"/>
              <a:cs typeface="宋体" panose="02010600030101010101" pitchFamily="2" charset="-122"/>
            </a:endParaRPr>
          </a:p>
        </p:txBody>
      </p:sp>
      <p:sp>
        <p:nvSpPr>
          <p:cNvPr id="3" name="文本框 2"/>
          <p:cNvSpPr txBox="1"/>
          <p:nvPr/>
        </p:nvSpPr>
        <p:spPr>
          <a:xfrm>
            <a:off x="2190750" y="599440"/>
            <a:ext cx="55435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2</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各民族团结奋斗，共同繁荣</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grpSp>
        <p:nvGrpSpPr>
          <p:cNvPr id="6" name="组 5"/>
          <p:cNvGrpSpPr/>
          <p:nvPr/>
        </p:nvGrpSpPr>
        <p:grpSpPr>
          <a:xfrm>
            <a:off x="8067675" y="3654425"/>
            <a:ext cx="4007485" cy="2842260"/>
            <a:chOff x="6294120" y="832713"/>
            <a:chExt cx="5790565" cy="4529545"/>
          </a:xfrm>
        </p:grpSpPr>
        <p:pic>
          <p:nvPicPr>
            <p:cNvPr id="5" name="图片 4"/>
            <p:cNvPicPr>
              <a:picLocks noChangeAspect="1"/>
            </p:cNvPicPr>
            <p:nvPr>
              <p:custDataLst>
                <p:tags r:id="rId2"/>
              </p:custDataLst>
            </p:nvPr>
          </p:nvPicPr>
          <p:blipFill>
            <a:blip r:embed="rId3"/>
            <a:stretch>
              <a:fillRect/>
            </a:stretch>
          </p:blipFill>
          <p:spPr>
            <a:xfrm>
              <a:off x="6294120" y="1920558"/>
              <a:ext cx="5790565" cy="3441700"/>
            </a:xfrm>
            <a:prstGeom prst="rect">
              <a:avLst/>
            </a:prstGeom>
            <a:ln w="28575" cmpd="sng">
              <a:solidFill>
                <a:schemeClr val="accent1">
                  <a:shade val="50000"/>
                </a:schemeClr>
              </a:solidFill>
              <a:prstDash val="sysDash"/>
            </a:ln>
          </p:spPr>
        </p:pic>
        <p:sp>
          <p:nvSpPr>
            <p:cNvPr id="14" name="文本框 13"/>
            <p:cNvSpPr txBox="1"/>
            <p:nvPr/>
          </p:nvSpPr>
          <p:spPr>
            <a:xfrm>
              <a:off x="7769148" y="832713"/>
              <a:ext cx="3365012" cy="831833"/>
            </a:xfrm>
            <a:prstGeom prst="rect">
              <a:avLst/>
            </a:prstGeom>
            <a:noFill/>
            <a:ln w="28575" cmpd="sng">
              <a:solidFill>
                <a:schemeClr val="accent1">
                  <a:shade val="50000"/>
                </a:schemeClr>
              </a:solidFill>
              <a:prstDash val="sysDash"/>
            </a:ln>
          </p:spPr>
          <p:txBody>
            <a:bodyPr wrap="square" rtlCol="0">
              <a:spAutoFit/>
            </a:bodyPr>
            <a:p>
              <a:r>
                <a:rPr kumimoji="1" lang="zh-CN" altLang="en-US" sz="2800" smtClean="0">
                  <a:solidFill>
                    <a:srgbClr val="1B00FF"/>
                  </a:solidFill>
                </a:rPr>
                <a:t>不同点</a:t>
              </a:r>
              <a:endParaRPr kumimoji="1" lang="zh-CN" altLang="en-US" sz="2800">
                <a:solidFill>
                  <a:srgbClr val="1B00FF"/>
                </a:solidFill>
              </a:endParaRPr>
            </a:p>
          </p:txBody>
        </p:sp>
      </p:grpSp>
      <p:sp>
        <p:nvSpPr>
          <p:cNvPr id="17" name="文本框 16"/>
          <p:cNvSpPr txBox="1"/>
          <p:nvPr/>
        </p:nvSpPr>
        <p:spPr>
          <a:xfrm>
            <a:off x="8625205" y="247015"/>
            <a:ext cx="1816100" cy="583565"/>
          </a:xfrm>
          <a:prstGeom prst="rect">
            <a:avLst/>
          </a:prstGeom>
          <a:noFill/>
        </p:spPr>
        <p:txBody>
          <a:bodyPr wrap="none" rtlCol="0">
            <a:spAutoFit/>
            <a:scene3d>
              <a:camera prst="obliqueTopRight"/>
              <a:lightRig rig="threePt" dir="t"/>
            </a:scene3d>
          </a:bodyPr>
          <a:lstStyle/>
          <a:p>
            <a:pPr marR="0" indent="0" defTabSz="914400" fontAlgn="auto" latinLnBrk="1" hangingPunct="0">
              <a:lnSpc>
                <a:spcPct val="100000"/>
              </a:lnSpc>
              <a:spcBef>
                <a:spcPct val="0"/>
              </a:spcBef>
              <a:spcAft>
                <a:spcPct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中考真题</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19" name="Freeform 528"/>
          <p:cNvSpPr>
            <a:spLocks noEditPoints="1"/>
          </p:cNvSpPr>
          <p:nvPr>
            <p:custDataLst>
              <p:tags r:id="rId4"/>
            </p:custDataLst>
          </p:nvPr>
        </p:nvSpPr>
        <p:spPr bwMode="auto">
          <a:xfrm>
            <a:off x="168910" y="37465"/>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101" name="文本框 100"/>
          <p:cNvSpPr txBox="1"/>
          <p:nvPr/>
        </p:nvSpPr>
        <p:spPr>
          <a:xfrm>
            <a:off x="8058150" y="969645"/>
            <a:ext cx="3819525" cy="2306955"/>
          </a:xfrm>
          <a:prstGeom prst="rect">
            <a:avLst/>
          </a:prstGeom>
          <a:noFill/>
          <a:ln w="9525">
            <a:noFill/>
          </a:ln>
        </p:spPr>
        <p:txBody>
          <a:bodyPr wrap="square">
            <a:spAutoFit/>
          </a:bodyPr>
          <a:p>
            <a:pPr indent="0"/>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年湖南湘潭）</a:t>
            </a:r>
            <a:r>
              <a:rPr lang="zh-CN" b="0">
                <a:ea typeface="宋体" panose="02010600030101010101" pitchFamily="2" charset="-122"/>
              </a:rPr>
              <a:t>湘西土家族苗族自治州、通道侗族自治县的设置反映了我国实行</a:t>
            </a:r>
            <a:r>
              <a:rPr lang="en-US" b="0">
                <a:latin typeface="Times New Roman" panose="02020603050405020304" pitchFamily="18" charset="0"/>
                <a:ea typeface="宋体" panose="02010600030101010101" pitchFamily="2" charset="-122"/>
              </a:rPr>
              <a:t>A</a:t>
            </a:r>
            <a:r>
              <a:rPr lang="zh-CN" b="0">
                <a:ea typeface="宋体" panose="02010600030101010101" pitchFamily="2" charset="-122"/>
              </a:rPr>
              <a:t>．人民代表大会制度</a:t>
            </a:r>
            <a:r>
              <a:rPr lang="en-US" b="0">
                <a:latin typeface="Times New Roman" panose="02020603050405020304" pitchFamily="18" charset="0"/>
                <a:ea typeface="宋体" panose="02010600030101010101" pitchFamily="2" charset="-122"/>
              </a:rPr>
              <a:t>	</a:t>
            </a:r>
            <a:endParaRPr lang="en-US" b="0">
              <a:latin typeface="Times New Roman" panose="02020603050405020304" pitchFamily="18" charset="0"/>
              <a:ea typeface="宋体" panose="02010600030101010101" pitchFamily="2" charset="-122"/>
            </a:endParaRPr>
          </a:p>
          <a:p>
            <a:pPr indent="0"/>
            <a:r>
              <a:rPr lang="en-US" b="0">
                <a:latin typeface="Times New Roman" panose="02020603050405020304" pitchFamily="18" charset="0"/>
                <a:ea typeface="宋体" panose="02010600030101010101" pitchFamily="2" charset="-122"/>
              </a:rPr>
              <a:t>B</a:t>
            </a:r>
            <a:r>
              <a:rPr lang="zh-CN" b="0">
                <a:ea typeface="宋体" panose="02010600030101010101" pitchFamily="2" charset="-122"/>
              </a:rPr>
              <a:t>．民族区域自治制度</a:t>
            </a:r>
            <a:r>
              <a:rPr lang="en-US" b="0">
                <a:latin typeface="Times New Roman" panose="02020603050405020304" pitchFamily="18" charset="0"/>
                <a:ea typeface="宋体" panose="02010600030101010101" pitchFamily="2" charset="-122"/>
              </a:rPr>
              <a:t>C</a:t>
            </a:r>
            <a:r>
              <a:rPr lang="zh-CN" b="0">
                <a:ea typeface="宋体" panose="02010600030101010101" pitchFamily="2" charset="-122"/>
              </a:rPr>
              <a:t>．中共领导的多党合作和政治协商制度</a:t>
            </a:r>
            <a:r>
              <a:rPr lang="en-US" b="0">
                <a:latin typeface="Times New Roman" panose="02020603050405020304" pitchFamily="18" charset="0"/>
                <a:ea typeface="宋体" panose="02010600030101010101" pitchFamily="2" charset="-122"/>
              </a:rPr>
              <a:t>	</a:t>
            </a:r>
            <a:endParaRPr lang="en-US" b="0">
              <a:latin typeface="Times New Roman" panose="02020603050405020304" pitchFamily="18" charset="0"/>
              <a:ea typeface="宋体" panose="02010600030101010101" pitchFamily="2" charset="-122"/>
            </a:endParaRPr>
          </a:p>
          <a:p>
            <a:pPr indent="0"/>
            <a:r>
              <a:rPr lang="en-US" b="0">
                <a:latin typeface="Times New Roman" panose="02020603050405020304" pitchFamily="18" charset="0"/>
                <a:ea typeface="宋体" panose="02010600030101010101" pitchFamily="2" charset="-122"/>
              </a:rPr>
              <a:t>D</a:t>
            </a:r>
            <a:r>
              <a:rPr lang="zh-CN" b="0">
                <a:ea typeface="宋体" panose="02010600030101010101" pitchFamily="2" charset="-122"/>
              </a:rPr>
              <a:t>．基层村民选举制度</a:t>
            </a:r>
            <a:endParaRPr lang="zh-CN" altLang="en-US" b="0">
              <a:ea typeface="宋体" panose="02010600030101010101" pitchFamily="2" charset="-122"/>
            </a:endParaRPr>
          </a:p>
        </p:txBody>
      </p:sp>
      <p:sp>
        <p:nvSpPr>
          <p:cNvPr id="20" name="矩形 19"/>
          <p:cNvSpPr/>
          <p:nvPr>
            <p:custDataLst>
              <p:tags r:id="rId5"/>
            </p:custDataLst>
          </p:nvPr>
        </p:nvSpPr>
        <p:spPr>
          <a:xfrm>
            <a:off x="10128885" y="182816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B</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par>
                          <p:cTn id="39" fill="hold">
                            <p:stCondLst>
                              <p:cond delay="0"/>
                            </p:stCondLst>
                            <p:childTnLst>
                              <p:par>
                                <p:cTn id="40" presetID="16" presetClass="entr" presetSubtype="21"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7" grpId="0"/>
      <p:bldP spid="13" grpId="0"/>
      <p:bldP spid="8" grpId="0"/>
      <p:bldP spid="16" grpId="0"/>
      <p:bldP spid="18" grpId="0"/>
      <p:bldP spid="19" grpId="0" bldLvl="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44780" y="884555"/>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提出</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cxnSp>
        <p:nvCxnSpPr>
          <p:cNvPr id="2" name="直接连接符 1"/>
          <p:cNvCxnSpPr/>
          <p:nvPr/>
        </p:nvCxnSpPr>
        <p:spPr>
          <a:xfrm flipH="1">
            <a:off x="7278053" y="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06680" y="1772920"/>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内涵</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4" name="文本框 13"/>
          <p:cNvSpPr txBox="1"/>
          <p:nvPr/>
        </p:nvSpPr>
        <p:spPr>
          <a:xfrm>
            <a:off x="131445" y="2644140"/>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目的</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5" name="文本框 14"/>
          <p:cNvSpPr txBox="1"/>
          <p:nvPr/>
        </p:nvSpPr>
        <p:spPr>
          <a:xfrm>
            <a:off x="106680" y="3422650"/>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方式</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6" name="文本框 15"/>
          <p:cNvSpPr txBox="1"/>
          <p:nvPr/>
        </p:nvSpPr>
        <p:spPr>
          <a:xfrm>
            <a:off x="144780" y="4117340"/>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地位</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0" name="文本框 19"/>
          <p:cNvSpPr txBox="1"/>
          <p:nvPr/>
        </p:nvSpPr>
        <p:spPr>
          <a:xfrm>
            <a:off x="144780" y="4890135"/>
            <a:ext cx="161290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成功实践</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1" name="文本框 20"/>
          <p:cNvSpPr txBox="1"/>
          <p:nvPr/>
        </p:nvSpPr>
        <p:spPr>
          <a:xfrm>
            <a:off x="144780" y="5742305"/>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2" name="文本框 21"/>
          <p:cNvSpPr txBox="1"/>
          <p:nvPr/>
        </p:nvSpPr>
        <p:spPr>
          <a:xfrm>
            <a:off x="1130935" y="920115"/>
            <a:ext cx="2595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20世纪80年代-邓小平</a:t>
            </a:r>
            <a:endParaRPr lang="zh-CN" altLang="en-US" sz="2000" b="0" u="none">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6" name="文本框 25"/>
          <p:cNvSpPr txBox="1"/>
          <p:nvPr/>
        </p:nvSpPr>
        <p:spPr>
          <a:xfrm>
            <a:off x="972185" y="1582420"/>
            <a:ext cx="6245225" cy="10147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在</a:t>
            </a: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祖国统一</a:t>
            </a:r>
            <a:r>
              <a:rPr lang="en-US" sz="20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的前提下</a:t>
            </a:r>
            <a:r>
              <a:rPr lang="en-US" sz="200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a:t>
            </a: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国家主体</a:t>
            </a:r>
            <a:r>
              <a:rPr lang="en-US" sz="20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坚持</a:t>
            </a: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社会主义制度</a:t>
            </a:r>
            <a:r>
              <a:rPr lang="en-US" sz="2000">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a:t>
            </a:r>
            <a:r>
              <a:rPr lang="en-US" sz="20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同时在</a:t>
            </a: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台湾、香港、澳门</a:t>
            </a:r>
            <a:r>
              <a:rPr lang="en-US" sz="20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保持原有的</a:t>
            </a: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资本主义制度</a:t>
            </a:r>
            <a:r>
              <a:rPr lang="en-US" sz="200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rPr>
              <a:t>和生活方式长期不变</a:t>
            </a:r>
            <a:endParaRPr lang="en-US" altLang="en-US" sz="2000" b="0">
              <a:solidFill>
                <a:srgbClr val="40404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27" name="文本框 26"/>
          <p:cNvSpPr txBox="1"/>
          <p:nvPr/>
        </p:nvSpPr>
        <p:spPr>
          <a:xfrm>
            <a:off x="1042670" y="2767330"/>
            <a:ext cx="2214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indent="0" algn="l" eaLnBrk="1" fontAlgn="auto" latinLnBrk="0" hangingPunct="1">
              <a:lnSpc>
                <a:spcPct val="100000"/>
              </a:lnSpc>
              <a:buNone/>
            </a:pP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实现祖国和平统一</a:t>
            </a:r>
            <a:endParaRPr lang="zh-CN" altLang="en-US" sz="2000" b="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8" name="文本框 27"/>
          <p:cNvSpPr txBox="1"/>
          <p:nvPr/>
        </p:nvSpPr>
        <p:spPr>
          <a:xfrm>
            <a:off x="1065530" y="3484245"/>
            <a:ext cx="6151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indent="0" algn="l" eaLnBrk="1" fontAlgn="auto" latinLnBrk="0" hangingPunct="1">
              <a:lnSpc>
                <a:spcPct val="100000"/>
              </a:lnSpc>
              <a:buNone/>
            </a:pPr>
            <a:r>
              <a:rPr lang="zh-CN" sz="200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设特别行政区，高度自治 （港人治港，澳人治澳，）</a:t>
            </a:r>
            <a:endParaRPr lang="zh-CN" altLang="en-US" sz="2000" b="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9" name="文本框 28"/>
          <p:cNvSpPr txBox="1"/>
          <p:nvPr/>
        </p:nvSpPr>
        <p:spPr>
          <a:xfrm>
            <a:off x="1130935" y="4178935"/>
            <a:ext cx="3738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a:r>
              <a:rPr lang="en-US" sz="200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是</a:t>
            </a: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完成祖国统一大业的基本方针</a:t>
            </a:r>
            <a:endParaRPr lang="zh-CN" altLang="en-US" sz="2000" b="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3" name="文本框 22"/>
          <p:cNvSpPr txBox="1"/>
          <p:nvPr/>
        </p:nvSpPr>
        <p:spPr>
          <a:xfrm>
            <a:off x="1836420" y="4951730"/>
            <a:ext cx="2468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indent="0" algn="l" eaLnBrk="1" fontAlgn="auto" latinLnBrk="0" hangingPunct="1">
              <a:lnSpc>
                <a:spcPct val="100000"/>
              </a:lnSpc>
              <a:buNone/>
            </a:pP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香港回归、澳门回归</a:t>
            </a:r>
            <a:endParaRPr lang="zh-CN" altLang="en-US" sz="2000" b="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5" name="文本框 24"/>
          <p:cNvSpPr txBox="1"/>
          <p:nvPr/>
        </p:nvSpPr>
        <p:spPr>
          <a:xfrm>
            <a:off x="1068070" y="5534025"/>
            <a:ext cx="5516880" cy="10147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ClrTx/>
              <a:buSzTx/>
              <a:buFontTx/>
              <a:buNone/>
            </a:pPr>
            <a:r>
              <a:rPr lang="zh-CN" sz="200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①有利于</a:t>
            </a: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实现祖国的统一</a:t>
            </a:r>
            <a:endPar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fontAlgn="auto" latinLnBrk="0" hangingPunct="1">
              <a:lnSpc>
                <a:spcPct val="100000"/>
              </a:lnSpc>
              <a:buClrTx/>
              <a:buSzTx/>
              <a:buFontTx/>
              <a:buNone/>
            </a:pPr>
            <a:r>
              <a:rPr lang="zh-CN" sz="200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②促成</a:t>
            </a: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香港、澳门的回归和海峡两岸关系的发展</a:t>
            </a:r>
            <a:endPar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fontAlgn="auto" latinLnBrk="0" hangingPunct="1">
              <a:lnSpc>
                <a:spcPct val="100000"/>
              </a:lnSpc>
              <a:buClrTx/>
              <a:buSzTx/>
              <a:buFontTx/>
              <a:buNone/>
            </a:pPr>
            <a:r>
              <a:rPr lang="zh-CN" sz="200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③</a:t>
            </a: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为解决国际争端和历史遗留问题提供了新思路</a:t>
            </a:r>
            <a:endParaRPr lang="zh-CN" altLang="en-US" sz="2000" b="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32" name="组合 31"/>
          <p:cNvGrpSpPr/>
          <p:nvPr/>
        </p:nvGrpSpPr>
        <p:grpSpPr>
          <a:xfrm>
            <a:off x="984250" y="5584190"/>
            <a:ext cx="239395" cy="998855"/>
            <a:chOff x="6913" y="1968"/>
            <a:chExt cx="377" cy="4412"/>
          </a:xfrm>
        </p:grpSpPr>
        <p:cxnSp>
          <p:nvCxnSpPr>
            <p:cNvPr id="33" name="直接连接符 32"/>
            <p:cNvCxnSpPr/>
            <p:nvPr/>
          </p:nvCxnSpPr>
          <p:spPr>
            <a:xfrm>
              <a:off x="6913" y="4057"/>
              <a:ext cx="132" cy="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任意多边形 33"/>
            <p:cNvSpPr/>
            <p:nvPr/>
          </p:nvSpPr>
          <p:spPr>
            <a:xfrm>
              <a:off x="7041" y="1968"/>
              <a:ext cx="249" cy="4412"/>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2919730" y="139065"/>
            <a:ext cx="287782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3</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：一国两制</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67" name="文本框 66"/>
          <p:cNvSpPr txBox="1"/>
          <p:nvPr/>
        </p:nvSpPr>
        <p:spPr>
          <a:xfrm>
            <a:off x="8375650" y="179070"/>
            <a:ext cx="1816100" cy="583565"/>
          </a:xfrm>
          <a:prstGeom prst="rect">
            <a:avLst/>
          </a:prstGeom>
          <a:noFill/>
        </p:spPr>
        <p:txBody>
          <a:bodyPr wrap="none" rtlCol="0">
            <a:spAutoFit/>
            <a:scene3d>
              <a:camera prst="obliqueTopRight"/>
              <a:lightRig rig="threePt" dir="t"/>
            </a:scene3d>
          </a:bodyPr>
          <a:p>
            <a:pPr marL="0" marR="0" indent="0" algn="l" defTabSz="914400" rtl="0" fontAlgn="auto" latinLnBrk="1" hangingPunct="0">
              <a:lnSpc>
                <a:spcPct val="100000"/>
              </a:lnSpc>
              <a:spcBef>
                <a:spcPct val="0"/>
              </a:spcBef>
              <a:spcAft>
                <a:spcPct val="0"/>
              </a:spcAft>
              <a:buClrTx/>
              <a:buSzTx/>
              <a:buFontTx/>
              <a:buNone/>
            </a:pPr>
            <a:r>
              <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rPr>
              <a:t>图说历史</a:t>
            </a:r>
            <a:endPar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19" name="Freeform 528"/>
          <p:cNvSpPr>
            <a:spLocks noEditPoints="1"/>
          </p:cNvSpPr>
          <p:nvPr>
            <p:custDataLst>
              <p:tags r:id="rId1"/>
            </p:custDataLst>
          </p:nvPr>
        </p:nvSpPr>
        <p:spPr bwMode="auto">
          <a:xfrm>
            <a:off x="168910" y="37465"/>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cxnSp>
        <p:nvCxnSpPr>
          <p:cNvPr id="8" name="肘形连接符 7"/>
          <p:cNvCxnSpPr/>
          <p:nvPr>
            <p:custDataLst>
              <p:tags r:id="rId2"/>
            </p:custDataLst>
          </p:nvPr>
        </p:nvCxnSpPr>
        <p:spPr>
          <a:xfrm flipV="1">
            <a:off x="3726815" y="901065"/>
            <a:ext cx="4543425" cy="219075"/>
          </a:xfrm>
          <a:prstGeom prst="bentConnector3">
            <a:avLst>
              <a:gd name="adj1" fmla="val 50007"/>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cxnSp>
        <p:nvCxnSpPr>
          <p:cNvPr id="18" name="肘形连接符 17"/>
          <p:cNvCxnSpPr/>
          <p:nvPr>
            <p:custDataLst>
              <p:tags r:id="rId3"/>
            </p:custDataLst>
          </p:nvPr>
        </p:nvCxnSpPr>
        <p:spPr>
          <a:xfrm>
            <a:off x="2860887" y="2966297"/>
            <a:ext cx="5515187" cy="645160"/>
          </a:xfrm>
          <a:prstGeom prst="bentConnector3">
            <a:avLst>
              <a:gd name="adj1" fmla="val 87350"/>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9" name="文本框 8"/>
          <p:cNvSpPr txBox="1"/>
          <p:nvPr>
            <p:custDataLst>
              <p:tags r:id="rId4"/>
            </p:custDataLst>
          </p:nvPr>
        </p:nvSpPr>
        <p:spPr>
          <a:xfrm>
            <a:off x="8476192" y="3054138"/>
            <a:ext cx="2628900" cy="749300"/>
          </a:xfrm>
          <a:prstGeom prst="rect">
            <a:avLst/>
          </a:prstGeom>
          <a:noFill/>
        </p:spPr>
        <p:txBody>
          <a:bodyPr wrap="none" rtlCol="0">
            <a:spAutoFit/>
          </a:bodyPr>
          <a:p>
            <a:pPr algn="ctr"/>
            <a:r>
              <a:rPr lang="zh-CN" sz="2135">
                <a:latin typeface="楷体" panose="02010609060101010101" pitchFamily="49" charset="-122"/>
                <a:ea typeface="楷体" panose="02010609060101010101" pitchFamily="49" charset="-122"/>
                <a:cs typeface="楷体" panose="02010609060101010101" pitchFamily="49" charset="-122"/>
                <a:sym typeface="+mn-ea"/>
              </a:rPr>
              <a:t>基本方针</a:t>
            </a:r>
            <a:endParaRPr lang="zh-CN" sz="2135">
              <a:latin typeface="楷体" panose="02010609060101010101" pitchFamily="49" charset="-122"/>
              <a:ea typeface="楷体" panose="02010609060101010101" pitchFamily="49" charset="-122"/>
              <a:cs typeface="楷体" panose="02010609060101010101" pitchFamily="49" charset="-122"/>
              <a:sym typeface="+mn-ea"/>
            </a:endParaRPr>
          </a:p>
          <a:p>
            <a:pPr algn="ctr"/>
            <a:r>
              <a:rPr lang="zh-CN" sz="2135">
                <a:latin typeface="楷体" panose="02010609060101010101" pitchFamily="49" charset="-122"/>
                <a:ea typeface="楷体" panose="02010609060101010101" pitchFamily="49" charset="-122"/>
                <a:cs typeface="楷体" panose="02010609060101010101" pitchFamily="49" charset="-122"/>
                <a:sym typeface="+mn-ea"/>
              </a:rPr>
              <a:t>和平统一，一国两制</a:t>
            </a:r>
            <a:endParaRPr lang="zh-CN" altLang="en-US" sz="2135" b="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文本框 11"/>
          <p:cNvSpPr txBox="1"/>
          <p:nvPr>
            <p:custDataLst>
              <p:tags r:id="rId5"/>
            </p:custDataLst>
          </p:nvPr>
        </p:nvSpPr>
        <p:spPr>
          <a:xfrm>
            <a:off x="7971790" y="1120352"/>
            <a:ext cx="3469640" cy="749300"/>
          </a:xfrm>
          <a:prstGeom prst="rect">
            <a:avLst/>
          </a:prstGeom>
          <a:noFill/>
        </p:spPr>
        <p:txBody>
          <a:bodyPr wrap="square" rtlCol="0">
            <a:spAutoFit/>
          </a:bodyPr>
          <a:p>
            <a:pPr indent="0" algn="l" eaLnBrk="1" fontAlgn="auto" latinLnBrk="0" hangingPunct="1">
              <a:lnSpc>
                <a:spcPct val="100000"/>
              </a:lnSpc>
              <a:buNone/>
            </a:pPr>
            <a:r>
              <a:rPr lang="zh-CN" sz="2135">
                <a:latin typeface="楷体" panose="02010609060101010101" pitchFamily="49" charset="-122"/>
                <a:ea typeface="楷体" panose="02010609060101010101" pitchFamily="49" charset="-122"/>
                <a:cs typeface="楷体" panose="02010609060101010101" pitchFamily="49" charset="-122"/>
                <a:sym typeface="+mn-ea"/>
              </a:rPr>
              <a:t>针对台湾问题提出，但首次在香港问题成功实践</a:t>
            </a:r>
            <a:endParaRPr lang="zh-CN" altLang="en-US" sz="2135" b="0" u="none">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7" name="文本框 16"/>
          <p:cNvSpPr txBox="1"/>
          <p:nvPr>
            <p:custDataLst>
              <p:tags r:id="rId6"/>
            </p:custDataLst>
          </p:nvPr>
        </p:nvSpPr>
        <p:spPr>
          <a:xfrm>
            <a:off x="7769013" y="5584190"/>
            <a:ext cx="4042833" cy="749300"/>
          </a:xfrm>
          <a:prstGeom prst="rect">
            <a:avLst/>
          </a:prstGeom>
          <a:noFill/>
        </p:spPr>
        <p:txBody>
          <a:bodyPr wrap="square" rtlCol="0">
            <a:spAutoFit/>
          </a:bodyPr>
          <a:p>
            <a:pPr algn="l"/>
            <a:r>
              <a:rPr lang="zh-CN" sz="2135">
                <a:latin typeface="楷体" panose="02010609060101010101" pitchFamily="49" charset="-122"/>
                <a:ea typeface="楷体" panose="02010609060101010101" pitchFamily="49" charset="-122"/>
                <a:cs typeface="楷体" panose="02010609060101010101" pitchFamily="49" charset="-122"/>
                <a:sym typeface="+mn-ea"/>
              </a:rPr>
              <a:t>“变”</a:t>
            </a:r>
            <a:r>
              <a:rPr lang="en-US" altLang="zh-CN" sz="2135">
                <a:latin typeface="楷体" panose="02010609060101010101" pitchFamily="49" charset="-122"/>
                <a:ea typeface="楷体" panose="02010609060101010101" pitchFamily="49" charset="-122"/>
                <a:cs typeface="楷体" panose="02010609060101010101" pitchFamily="49" charset="-122"/>
                <a:sym typeface="+mn-ea"/>
              </a:rPr>
              <a:t>:</a:t>
            </a:r>
            <a:r>
              <a:rPr lang="zh-CN" sz="2135">
                <a:latin typeface="楷体" panose="02010609060101010101" pitchFamily="49" charset="-122"/>
                <a:ea typeface="楷体" panose="02010609060101010101" pitchFamily="49" charset="-122"/>
                <a:cs typeface="楷体" panose="02010609060101010101" pitchFamily="49" charset="-122"/>
                <a:sym typeface="+mn-ea"/>
              </a:rPr>
              <a:t>主权归属 </a:t>
            </a:r>
            <a:endParaRPr lang="zh-CN" sz="2135">
              <a:latin typeface="楷体" panose="02010609060101010101" pitchFamily="49" charset="-122"/>
              <a:ea typeface="楷体" panose="02010609060101010101" pitchFamily="49" charset="-122"/>
              <a:cs typeface="楷体" panose="02010609060101010101" pitchFamily="49" charset="-122"/>
              <a:sym typeface="+mn-ea"/>
            </a:endParaRPr>
          </a:p>
          <a:p>
            <a:pPr algn="l"/>
            <a:r>
              <a:rPr lang="zh-CN" sz="2135">
                <a:latin typeface="楷体" panose="02010609060101010101" pitchFamily="49" charset="-122"/>
                <a:ea typeface="楷体" panose="02010609060101010101" pitchFamily="49" charset="-122"/>
                <a:cs typeface="楷体" panose="02010609060101010101" pitchFamily="49" charset="-122"/>
                <a:sym typeface="+mn-ea"/>
              </a:rPr>
              <a:t>“不变”</a:t>
            </a:r>
            <a:r>
              <a:rPr lang="en-US" altLang="zh-CN" sz="2135">
                <a:latin typeface="楷体" panose="02010609060101010101" pitchFamily="49" charset="-122"/>
                <a:ea typeface="楷体" panose="02010609060101010101" pitchFamily="49" charset="-122"/>
                <a:cs typeface="楷体" panose="02010609060101010101" pitchFamily="49" charset="-122"/>
                <a:sym typeface="+mn-ea"/>
              </a:rPr>
              <a:t>:</a:t>
            </a:r>
            <a:r>
              <a:rPr lang="zh-CN" sz="2135">
                <a:latin typeface="楷体" panose="02010609060101010101" pitchFamily="49" charset="-122"/>
                <a:ea typeface="楷体" panose="02010609060101010101" pitchFamily="49" charset="-122"/>
                <a:cs typeface="楷体" panose="02010609060101010101" pitchFamily="49" charset="-122"/>
                <a:sym typeface="+mn-ea"/>
              </a:rPr>
              <a:t>社会制度和生活方式</a:t>
            </a:r>
            <a:endParaRPr lang="zh-CN" altLang="en-US" sz="2135" b="1">
              <a:latin typeface="楷体" panose="02010609060101010101" pitchFamily="49" charset="-122"/>
              <a:ea typeface="楷体" panose="02010609060101010101" pitchFamily="49" charset="-122"/>
              <a:cs typeface="楷体" panose="02010609060101010101" pitchFamily="49" charset="-122"/>
              <a:sym typeface="+mn-ea"/>
            </a:endParaRPr>
          </a:p>
        </p:txBody>
      </p:sp>
      <p:cxnSp>
        <p:nvCxnSpPr>
          <p:cNvPr id="10" name="肘形连接符 9"/>
          <p:cNvCxnSpPr/>
          <p:nvPr>
            <p:custDataLst>
              <p:tags r:id="rId7"/>
            </p:custDataLst>
          </p:nvPr>
        </p:nvCxnSpPr>
        <p:spPr>
          <a:xfrm flipV="1">
            <a:off x="3832225" y="5423535"/>
            <a:ext cx="4543425" cy="219075"/>
          </a:xfrm>
          <a:prstGeom prst="bentConnector3">
            <a:avLst>
              <a:gd name="adj1" fmla="val 50007"/>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p:stCondLst>
                              <p:cond delay="0"/>
                            </p:stCondLst>
                            <p:childTnLst>
                              <p:par>
                                <p:cTn id="32" presetID="16" presetClass="entr" presetSubtype="2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6" grpId="0" bldLvl="0" animBg="1"/>
      <p:bldP spid="27" grpId="0" bldLvl="0" animBg="1"/>
      <p:bldP spid="28" grpId="0" bldLvl="0" animBg="1"/>
      <p:bldP spid="29" grpId="0" bldLvl="0" animBg="1"/>
      <p:bldP spid="23" grpId="0" bldLvl="0" animBg="1"/>
      <p:bldP spid="25" grpId="0" bldLvl="0" animBg="1"/>
      <p:bldP spid="19" grpId="0" bldLvl="0" animBg="1"/>
      <p:bldP spid="9" grpId="0"/>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7495858" y="85725"/>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165100" y="1358900"/>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原因</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3" name="文本框 42"/>
          <p:cNvSpPr txBox="1"/>
          <p:nvPr/>
        </p:nvSpPr>
        <p:spPr>
          <a:xfrm>
            <a:off x="165100" y="3769360"/>
            <a:ext cx="897890" cy="521970"/>
          </a:xfrm>
          <a:prstGeom prst="rect">
            <a:avLst/>
          </a:prstGeom>
          <a:noFill/>
        </p:spPr>
        <p:txBody>
          <a:bodyPr wrap="none" rtlCol="0">
            <a:spAutoFit/>
          </a:bodyPr>
          <a:lstStyle/>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史实</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4" name="文本框 43"/>
          <p:cNvSpPr txBox="1"/>
          <p:nvPr/>
        </p:nvSpPr>
        <p:spPr>
          <a:xfrm>
            <a:off x="205740" y="5509895"/>
            <a:ext cx="897890" cy="521970"/>
          </a:xfrm>
          <a:prstGeom prst="rect">
            <a:avLst/>
          </a:prstGeom>
          <a:noFill/>
        </p:spPr>
        <p:txBody>
          <a:bodyPr wrap="none" rtlCol="0">
            <a:spAutoFit/>
          </a:bodyPr>
          <a:lstStyle/>
          <a:p>
            <a:pPr algn="l">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 name="文本框 2"/>
          <p:cNvSpPr txBox="1"/>
          <p:nvPr/>
        </p:nvSpPr>
        <p:spPr>
          <a:xfrm>
            <a:off x="1323975" y="1973580"/>
            <a:ext cx="468503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1" fontAlgn="auto" latinLnBrk="0" hangingPunct="1">
              <a:lnSpc>
                <a:spcPct val="100000"/>
              </a:lnSpc>
              <a:buClrTx/>
              <a:buSzTx/>
              <a:buFontTx/>
              <a:buNone/>
            </a:pPr>
            <a:r>
              <a:rPr lang="zh-CN"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③实现国家统一是中</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华民族的共同心愿</a:t>
            </a:r>
            <a:endParaRPr lang="zh-CN"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1248410" y="3218815"/>
            <a:ext cx="728980" cy="706755"/>
          </a:xfrm>
          <a:prstGeom prst="rect">
            <a:avLst/>
          </a:prstGeom>
          <a:noFill/>
        </p:spPr>
        <p:txBody>
          <a:bodyPr wrap="square" rtlCol="0">
            <a:spAutoFit/>
          </a:bodyPr>
          <a:lstStyle/>
          <a:p>
            <a:pPr algn="l"/>
            <a:r>
              <a:rPr lang="zh-CN" altLang="en-US" sz="2000">
                <a:solidFill>
                  <a:schemeClr val="tx1"/>
                </a:solidFill>
                <a:effectLst/>
                <a:uFillTx/>
                <a:latin typeface="楷体" panose="02010609060101010101" pitchFamily="49" charset="-122"/>
                <a:ea typeface="楷体" panose="02010609060101010101" pitchFamily="49" charset="-122"/>
                <a:cs typeface="宋体" panose="02010600030101010101" pitchFamily="2" charset="-122"/>
                <a:sym typeface="+mn-ea"/>
              </a:rPr>
              <a:t>香港回归</a:t>
            </a:r>
            <a:endParaRPr lang="zh-CN" altLang="en-US" sz="2000" b="0">
              <a:solidFill>
                <a:schemeClr val="tx1"/>
              </a:solidFill>
              <a:effectLst/>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5" name="文本框 4"/>
          <p:cNvSpPr txBox="1"/>
          <p:nvPr/>
        </p:nvSpPr>
        <p:spPr>
          <a:xfrm>
            <a:off x="2045970" y="3218815"/>
            <a:ext cx="544385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1997年7月1日</a:t>
            </a:r>
            <a:r>
              <a:rPr lang="zh-CN"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，中国对香港恢复行使主权，</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中华人民共和国香港特别行政区正式成立</a:t>
            </a:r>
            <a:endParaRPr lang="zh-CN"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1" name="文本框 10"/>
          <p:cNvSpPr txBox="1"/>
          <p:nvPr/>
        </p:nvSpPr>
        <p:spPr>
          <a:xfrm>
            <a:off x="1323975" y="4219575"/>
            <a:ext cx="778510" cy="706755"/>
          </a:xfrm>
          <a:prstGeom prst="rect">
            <a:avLst/>
          </a:prstGeom>
          <a:noFill/>
        </p:spPr>
        <p:txBody>
          <a:bodyPr wrap="square" rtlCol="0">
            <a:spAutoFit/>
          </a:bodyPr>
          <a:lstStyle/>
          <a:p>
            <a:pPr algn="l"/>
            <a:r>
              <a:rPr lang="zh-CN"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澳门回归</a:t>
            </a:r>
            <a:endParaRPr lang="zh-CN" altLang="en-US" sz="2000" b="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3" name="文本框 12"/>
          <p:cNvSpPr txBox="1"/>
          <p:nvPr/>
        </p:nvSpPr>
        <p:spPr>
          <a:xfrm>
            <a:off x="2086610" y="4219575"/>
            <a:ext cx="540321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eaLnBrk="1" fontAlgn="auto" latinLnBrk="0" hangingPunct="1">
              <a:lnSpc>
                <a:spcPct val="100000"/>
              </a:lnSpc>
              <a:buClrTx/>
              <a:buSzTx/>
              <a:buFontTx/>
              <a:buNone/>
            </a:pP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1999年12月20日</a:t>
            </a:r>
            <a:r>
              <a:rPr lang="zh-CN"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，中国正式恢复对澳门行使主权，</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中华人民共和国澳门特别行政区正式成立</a:t>
            </a:r>
            <a:endParaRPr lang="zh-CN"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4" name="文本框 13"/>
          <p:cNvSpPr txBox="1"/>
          <p:nvPr/>
        </p:nvSpPr>
        <p:spPr>
          <a:xfrm>
            <a:off x="1248410" y="5454015"/>
            <a:ext cx="4036695" cy="10147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zh-CN" sz="2000">
                <a:solidFill>
                  <a:schemeClr val="tx1"/>
                </a:solidFill>
                <a:effectLst/>
                <a:latin typeface="楷体" panose="02010609060101010101" pitchFamily="49" charset="-122"/>
                <a:ea typeface="楷体" panose="02010609060101010101" pitchFamily="49" charset="-122"/>
                <a:sym typeface="+mn-ea"/>
              </a:rPr>
              <a:t>港澳回归标志着中国人民</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洗雪了百年国耻</a:t>
            </a:r>
            <a:r>
              <a:rPr lang="zh-CN" sz="2000">
                <a:solidFill>
                  <a:schemeClr val="tx1"/>
                </a:solidFill>
                <a:effectLst/>
                <a:latin typeface="楷体" panose="02010609060101010101" pitchFamily="49" charset="-122"/>
                <a:ea typeface="楷体" panose="02010609060101010101" pitchFamily="49" charset="-122"/>
                <a:sym typeface="+mn-ea"/>
              </a:rPr>
              <a:t>，在</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完成祖国统一大业的道路上迈出了重要一步。</a:t>
            </a:r>
            <a:endPar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81" name="组合 80"/>
          <p:cNvGrpSpPr/>
          <p:nvPr/>
        </p:nvGrpSpPr>
        <p:grpSpPr>
          <a:xfrm>
            <a:off x="1103630" y="1118235"/>
            <a:ext cx="239395" cy="1531620"/>
            <a:chOff x="4447" y="1637"/>
            <a:chExt cx="1111" cy="2887"/>
          </a:xfrm>
        </p:grpSpPr>
        <p:sp>
          <p:nvSpPr>
            <p:cNvPr id="15" name="任意多边形 14"/>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1343025" y="960120"/>
            <a:ext cx="5516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ClrTx/>
              <a:buSzTx/>
              <a:buFontTx/>
              <a:buNone/>
            </a:pP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①改革开放后中国综合国力增强、国际地位提高</a:t>
            </a:r>
            <a:endParaRPr lang="zh-CN"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endParaRPr>
          </a:p>
        </p:txBody>
      </p:sp>
      <p:sp>
        <p:nvSpPr>
          <p:cNvPr id="26" name="文本框 25"/>
          <p:cNvSpPr txBox="1"/>
          <p:nvPr/>
        </p:nvSpPr>
        <p:spPr>
          <a:xfrm>
            <a:off x="1184910" y="1482090"/>
            <a:ext cx="6304915"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eaLnBrk="1" fontAlgn="auto" latinLnBrk="0" hangingPunct="1">
              <a:lnSpc>
                <a:spcPct val="100000"/>
              </a:lnSpc>
              <a:buClrTx/>
              <a:buSzTx/>
              <a:buFontTx/>
              <a:buNone/>
            </a:pPr>
            <a:r>
              <a:rPr lang="zh-CN" altLang="en-US" sz="2000">
                <a:effectLst/>
                <a:uFillTx/>
                <a:latin typeface="楷体" panose="02010609060101010101" pitchFamily="49" charset="-122"/>
                <a:ea typeface="楷体" panose="02010609060101010101" pitchFamily="49" charset="-122"/>
                <a:cs typeface="楷体" panose="02010609060101010101" pitchFamily="49" charset="-122"/>
                <a:sym typeface="+mn-ea"/>
              </a:rPr>
              <a:t>②</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“一国两制”构想的提出，</a:t>
            </a:r>
            <a:r>
              <a:rPr lang="zh-CN" altLang="en-US" sz="2000">
                <a:effectLst/>
                <a:uFillTx/>
                <a:latin typeface="楷体" panose="02010609060101010101" pitchFamily="49" charset="-122"/>
                <a:ea typeface="楷体" panose="02010609060101010101" pitchFamily="49" charset="-122"/>
                <a:cs typeface="楷体" panose="02010609060101010101" pitchFamily="49" charset="-122"/>
                <a:sym typeface="+mn-ea"/>
              </a:rPr>
              <a:t>为港澳回归开辟了途径</a:t>
            </a:r>
            <a:endParaRPr lang="zh-CN" altLang="en-US" sz="2000" b="0">
              <a:solidFill>
                <a:schemeClr val="tx1"/>
              </a:solidFill>
              <a:effectLst/>
              <a:uFillTx/>
              <a:latin typeface="楷体" panose="02010609060101010101" pitchFamily="49" charset="-122"/>
              <a:ea typeface="楷体" panose="02010609060101010101" pitchFamily="49" charset="-122"/>
              <a:cs typeface="楷体" panose="02010609060101010101" pitchFamily="49" charset="-122"/>
            </a:endParaRPr>
          </a:p>
        </p:txBody>
      </p:sp>
      <p:sp>
        <p:nvSpPr>
          <p:cNvPr id="27" name="文本框 26"/>
          <p:cNvSpPr txBox="1"/>
          <p:nvPr/>
        </p:nvSpPr>
        <p:spPr>
          <a:xfrm>
            <a:off x="1323975" y="2439035"/>
            <a:ext cx="2976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ClrTx/>
              <a:buSzTx/>
              <a:buFontTx/>
              <a:buNone/>
            </a:pPr>
            <a:r>
              <a:rPr lang="zh-CN" altLang="en-US" sz="2000">
                <a:effectLst/>
                <a:uFillTx/>
                <a:latin typeface="楷体" panose="02010609060101010101" pitchFamily="49" charset="-122"/>
                <a:ea typeface="楷体" panose="02010609060101010101" pitchFamily="49" charset="-122"/>
                <a:cs typeface="楷体" panose="02010609060101010101" pitchFamily="49" charset="-122"/>
                <a:sym typeface="+mn-ea"/>
              </a:rPr>
              <a:t>④中英、中葡的</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共同努力</a:t>
            </a:r>
            <a:endParaRPr lang="zh-CN"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8" name="组合 27"/>
          <p:cNvGrpSpPr/>
          <p:nvPr/>
        </p:nvGrpSpPr>
        <p:grpSpPr>
          <a:xfrm>
            <a:off x="1084580" y="3542665"/>
            <a:ext cx="239395" cy="1080770"/>
            <a:chOff x="4447" y="1637"/>
            <a:chExt cx="1111" cy="2887"/>
          </a:xfrm>
        </p:grpSpPr>
        <p:sp>
          <p:nvSpPr>
            <p:cNvPr id="29" name="任意多边形 28"/>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1103630" y="5523230"/>
            <a:ext cx="239395" cy="567690"/>
            <a:chOff x="4447" y="1637"/>
            <a:chExt cx="1111" cy="2887"/>
          </a:xfrm>
        </p:grpSpPr>
        <p:sp>
          <p:nvSpPr>
            <p:cNvPr id="32" name="任意多边形 31"/>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3310890" y="124460"/>
            <a:ext cx="354901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4</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香港澳门回归</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pic>
        <p:nvPicPr>
          <p:cNvPr id="26626" name="Picture 3" descr="區旗"/>
          <p:cNvPicPr>
            <a:picLocks noChangeAspect="1"/>
          </p:cNvPicPr>
          <p:nvPr>
            <p:custDataLst>
              <p:tags r:id="rId1"/>
            </p:custDataLst>
          </p:nvPr>
        </p:nvPicPr>
        <p:blipFill>
          <a:blip r:embed="rId2"/>
          <a:stretch>
            <a:fillRect/>
          </a:stretch>
        </p:blipFill>
        <p:spPr>
          <a:xfrm>
            <a:off x="6144260" y="2131695"/>
            <a:ext cx="1256665" cy="836295"/>
          </a:xfrm>
          <a:prstGeom prst="rect">
            <a:avLst/>
          </a:prstGeom>
          <a:noFill/>
          <a:ln w="9525">
            <a:noFill/>
          </a:ln>
        </p:spPr>
      </p:pic>
      <p:pic>
        <p:nvPicPr>
          <p:cNvPr id="26627" name="Picture 2" descr="澳门特区区旗"/>
          <p:cNvPicPr>
            <a:picLocks noChangeAspect="1"/>
          </p:cNvPicPr>
          <p:nvPr/>
        </p:nvPicPr>
        <p:blipFill>
          <a:blip r:embed="rId3"/>
          <a:stretch>
            <a:fillRect/>
          </a:stretch>
        </p:blipFill>
        <p:spPr>
          <a:xfrm>
            <a:off x="5578475" y="5161915"/>
            <a:ext cx="1891030" cy="1263015"/>
          </a:xfrm>
          <a:prstGeom prst="rect">
            <a:avLst/>
          </a:prstGeom>
          <a:noFill/>
          <a:ln w="9525">
            <a:noFill/>
          </a:ln>
        </p:spPr>
      </p:pic>
      <p:sp>
        <p:nvSpPr>
          <p:cNvPr id="6" name="文本框 5"/>
          <p:cNvSpPr txBox="1"/>
          <p:nvPr/>
        </p:nvSpPr>
        <p:spPr>
          <a:xfrm>
            <a:off x="8708390" y="124460"/>
            <a:ext cx="1816100" cy="583565"/>
          </a:xfrm>
          <a:prstGeom prst="rect">
            <a:avLst/>
          </a:prstGeom>
          <a:noFill/>
        </p:spPr>
        <p:txBody>
          <a:bodyPr wrap="none" rtlCol="0">
            <a:spAutoFit/>
            <a:scene3d>
              <a:camera prst="obliqueTopRight"/>
              <a:lightRig rig="threePt" dir="t"/>
            </a:scene3d>
          </a:bodyPr>
          <a:lstStyle/>
          <a:p>
            <a:pPr marL="0" marR="0" indent="0" algn="l" defTabSz="914400" rtl="0" fontAlgn="auto" latinLnBrk="1" hangingPunct="0">
              <a:lnSpc>
                <a:spcPct val="100000"/>
              </a:lnSpc>
              <a:spcBef>
                <a:spcPct val="0"/>
              </a:spcBef>
              <a:spcAft>
                <a:spcPct val="0"/>
              </a:spcAft>
              <a:buClrTx/>
              <a:buSzTx/>
              <a:buFontTx/>
              <a:buNone/>
            </a:pPr>
            <a:r>
              <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rPr>
              <a:t>素养提升</a:t>
            </a:r>
            <a:endPar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19" name="Freeform 528"/>
          <p:cNvSpPr>
            <a:spLocks noEditPoints="1"/>
          </p:cNvSpPr>
          <p:nvPr>
            <p:custDataLst>
              <p:tags r:id="rId4"/>
            </p:custDataLst>
          </p:nvPr>
        </p:nvSpPr>
        <p:spPr bwMode="auto">
          <a:xfrm>
            <a:off x="27940" y="3302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cxnSp>
        <p:nvCxnSpPr>
          <p:cNvPr id="22" name="肘形连接符 21"/>
          <p:cNvCxnSpPr/>
          <p:nvPr>
            <p:custDataLst>
              <p:tags r:id="rId5"/>
            </p:custDataLst>
          </p:nvPr>
        </p:nvCxnSpPr>
        <p:spPr>
          <a:xfrm flipV="1">
            <a:off x="6242050" y="908685"/>
            <a:ext cx="2907030" cy="2783205"/>
          </a:xfrm>
          <a:prstGeom prst="bentConnector3">
            <a:avLst>
              <a:gd name="adj1" fmla="val 50022"/>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10" name="文本框 9"/>
          <p:cNvSpPr txBox="1"/>
          <p:nvPr>
            <p:custDataLst>
              <p:tags r:id="rId6"/>
            </p:custDataLst>
          </p:nvPr>
        </p:nvSpPr>
        <p:spPr>
          <a:xfrm>
            <a:off x="8314055" y="908897"/>
            <a:ext cx="3492500" cy="2065020"/>
          </a:xfrm>
          <a:prstGeom prst="rect">
            <a:avLst/>
          </a:prstGeom>
          <a:solidFill>
            <a:srgbClr val="FFFFFF"/>
          </a:solidFill>
          <a:effectLst>
            <a:softEdge rad="127000"/>
          </a:effectLst>
        </p:spPr>
        <p:txBody>
          <a:bodyPr wrap="square" rtlCol="0">
            <a:spAutoFit/>
          </a:bodyPr>
          <a:p>
            <a:pPr algn="l"/>
            <a:r>
              <a:rPr lang="zh-CN" altLang="en-US" sz="2135" spc="130">
                <a:solidFill>
                  <a:srgbClr val="404040"/>
                </a:solidFill>
                <a:latin typeface="楷体" panose="02010609060101010101" pitchFamily="49" charset="-122"/>
                <a:ea typeface="楷体" panose="02010609060101010101" pitchFamily="49" charset="-122"/>
                <a:sym typeface="+mn-ea"/>
              </a:rPr>
              <a:t>香港岛</a:t>
            </a:r>
            <a:r>
              <a:rPr lang="en-US" altLang="zh-CN" sz="2135" spc="130">
                <a:solidFill>
                  <a:srgbClr val="404040"/>
                </a:solidFill>
                <a:latin typeface="楷体" panose="02010609060101010101" pitchFamily="49" charset="-122"/>
                <a:ea typeface="楷体" panose="02010609060101010101" pitchFamily="49" charset="-122"/>
                <a:sym typeface="+mn-ea"/>
              </a:rPr>
              <a:t>-</a:t>
            </a:r>
            <a:r>
              <a:rPr lang="zh-CN" altLang="en-US" sz="2135" spc="130">
                <a:solidFill>
                  <a:srgbClr val="404040"/>
                </a:solidFill>
                <a:latin typeface="楷体" panose="02010609060101010101" pitchFamily="49" charset="-122"/>
                <a:ea typeface="楷体" panose="02010609060101010101" pitchFamily="49" charset="-122"/>
                <a:sym typeface="+mn-ea"/>
              </a:rPr>
              <a:t>鸦片战争</a:t>
            </a:r>
            <a:r>
              <a:rPr lang="en-US" altLang="zh-CN" sz="2135" spc="130">
                <a:solidFill>
                  <a:srgbClr val="404040"/>
                </a:solidFill>
                <a:latin typeface="楷体" panose="02010609060101010101" pitchFamily="49" charset="-122"/>
                <a:ea typeface="楷体" panose="02010609060101010101" pitchFamily="49" charset="-122"/>
                <a:sym typeface="+mn-ea"/>
              </a:rPr>
              <a:t>-1842-</a:t>
            </a:r>
            <a:r>
              <a:rPr lang="zh-CN" altLang="en-US" sz="2135" spc="130">
                <a:solidFill>
                  <a:srgbClr val="404040"/>
                </a:solidFill>
                <a:latin typeface="楷体" panose="02010609060101010101" pitchFamily="49" charset="-122"/>
                <a:ea typeface="楷体" panose="02010609060101010101" pitchFamily="49" charset="-122"/>
                <a:sym typeface="+mn-ea"/>
              </a:rPr>
              <a:t>《南京条约》</a:t>
            </a:r>
            <a:endParaRPr lang="zh-CN" altLang="en-US" sz="2135" spc="130">
              <a:solidFill>
                <a:srgbClr val="404040"/>
              </a:solidFill>
              <a:latin typeface="楷体" panose="02010609060101010101" pitchFamily="49" charset="-122"/>
              <a:ea typeface="楷体" panose="02010609060101010101" pitchFamily="49" charset="-122"/>
              <a:sym typeface="+mn-ea"/>
            </a:endParaRPr>
          </a:p>
          <a:p>
            <a:pPr algn="l"/>
            <a:r>
              <a:rPr lang="zh-CN" altLang="en-US" sz="2135" b="0" spc="130">
                <a:solidFill>
                  <a:srgbClr val="404040"/>
                </a:solidFill>
                <a:latin typeface="楷体" panose="02010609060101010101" pitchFamily="49" charset="-122"/>
                <a:ea typeface="楷体" panose="02010609060101010101" pitchFamily="49" charset="-122"/>
                <a:sym typeface="+mn-ea"/>
              </a:rPr>
              <a:t>九龙司</a:t>
            </a:r>
            <a:r>
              <a:rPr lang="en-US" altLang="zh-CN" sz="2135" b="0" spc="130">
                <a:solidFill>
                  <a:srgbClr val="404040"/>
                </a:solidFill>
                <a:latin typeface="楷体" panose="02010609060101010101" pitchFamily="49" charset="-122"/>
                <a:ea typeface="楷体" panose="02010609060101010101" pitchFamily="49" charset="-122"/>
                <a:sym typeface="+mn-ea"/>
              </a:rPr>
              <a:t>-</a:t>
            </a:r>
            <a:r>
              <a:rPr lang="zh-CN" altLang="en-US" sz="2135" b="0" spc="130">
                <a:solidFill>
                  <a:srgbClr val="404040"/>
                </a:solidFill>
                <a:latin typeface="楷体" panose="02010609060101010101" pitchFamily="49" charset="-122"/>
                <a:ea typeface="楷体" panose="02010609060101010101" pitchFamily="49" charset="-122"/>
                <a:sym typeface="+mn-ea"/>
              </a:rPr>
              <a:t>第二次鸦片战争</a:t>
            </a:r>
            <a:r>
              <a:rPr lang="en-US" altLang="zh-CN" sz="2135" b="0" spc="130">
                <a:solidFill>
                  <a:srgbClr val="404040"/>
                </a:solidFill>
                <a:latin typeface="楷体" panose="02010609060101010101" pitchFamily="49" charset="-122"/>
                <a:ea typeface="楷体" panose="02010609060101010101" pitchFamily="49" charset="-122"/>
                <a:sym typeface="+mn-ea"/>
              </a:rPr>
              <a:t>-</a:t>
            </a:r>
            <a:r>
              <a:rPr lang="en-US" altLang="zh-CN" sz="2135" spc="130">
                <a:solidFill>
                  <a:srgbClr val="404040"/>
                </a:solidFill>
                <a:latin typeface="楷体" panose="02010609060101010101" pitchFamily="49" charset="-122"/>
                <a:ea typeface="楷体" panose="02010609060101010101" pitchFamily="49" charset="-122"/>
                <a:sym typeface="+mn-ea"/>
              </a:rPr>
              <a:t>1860</a:t>
            </a:r>
            <a:r>
              <a:rPr lang="en-US" altLang="zh-CN" sz="2135" b="0" spc="130">
                <a:solidFill>
                  <a:srgbClr val="404040"/>
                </a:solidFill>
                <a:latin typeface="楷体" panose="02010609060101010101" pitchFamily="49" charset="-122"/>
                <a:ea typeface="楷体" panose="02010609060101010101" pitchFamily="49" charset="-122"/>
                <a:sym typeface="+mn-ea"/>
              </a:rPr>
              <a:t>-</a:t>
            </a:r>
            <a:r>
              <a:rPr lang="zh-CN" altLang="en-US" sz="2135" b="0" spc="130">
                <a:solidFill>
                  <a:srgbClr val="404040"/>
                </a:solidFill>
                <a:latin typeface="楷体" panose="02010609060101010101" pitchFamily="49" charset="-122"/>
                <a:ea typeface="楷体" panose="02010609060101010101" pitchFamily="49" charset="-122"/>
                <a:sym typeface="+mn-ea"/>
              </a:rPr>
              <a:t>《北京条约》</a:t>
            </a:r>
            <a:endParaRPr lang="zh-CN" altLang="en-US" sz="2135" b="0" spc="130">
              <a:solidFill>
                <a:srgbClr val="404040"/>
              </a:solidFill>
              <a:latin typeface="楷体" panose="02010609060101010101" pitchFamily="49" charset="-122"/>
              <a:ea typeface="楷体" panose="02010609060101010101" pitchFamily="49" charset="-122"/>
              <a:sym typeface="+mn-ea"/>
            </a:endParaRPr>
          </a:p>
          <a:p>
            <a:pPr algn="l"/>
            <a:r>
              <a:rPr lang="zh-CN" altLang="en-US" sz="2135" b="0" spc="130">
                <a:solidFill>
                  <a:srgbClr val="404040"/>
                </a:solidFill>
                <a:latin typeface="楷体" panose="02010609060101010101" pitchFamily="49" charset="-122"/>
                <a:ea typeface="楷体" panose="02010609060101010101" pitchFamily="49" charset="-122"/>
                <a:sym typeface="+mn-ea"/>
              </a:rPr>
              <a:t>新界</a:t>
            </a:r>
            <a:r>
              <a:rPr lang="en-US" altLang="zh-CN" sz="2135" b="0" spc="130">
                <a:solidFill>
                  <a:srgbClr val="404040"/>
                </a:solidFill>
                <a:latin typeface="楷体" panose="02010609060101010101" pitchFamily="49" charset="-122"/>
                <a:ea typeface="楷体" panose="02010609060101010101" pitchFamily="49" charset="-122"/>
                <a:sym typeface="+mn-ea"/>
              </a:rPr>
              <a:t>-1898</a:t>
            </a:r>
            <a:endParaRPr lang="zh-CN" altLang="en-US" sz="2135" b="0" spc="130">
              <a:solidFill>
                <a:srgbClr val="404040"/>
              </a:solidFill>
              <a:latin typeface="楷体" panose="02010609060101010101" pitchFamily="49" charset="-122"/>
              <a:ea typeface="楷体" panose="02010609060101010101" pitchFamily="49" charset="-122"/>
              <a:sym typeface="+mn-ea"/>
            </a:endParaRPr>
          </a:p>
          <a:p>
            <a:pPr algn="l"/>
            <a:r>
              <a:rPr lang="zh-CN" sz="2135">
                <a:latin typeface="楷体" panose="02010609060101010101" pitchFamily="49" charset="-122"/>
                <a:ea typeface="楷体" panose="02010609060101010101" pitchFamily="49" charset="-122"/>
                <a:cs typeface="楷体" panose="02010609060101010101" pitchFamily="49" charset="-122"/>
                <a:sym typeface="+mn-ea"/>
              </a:rPr>
              <a:t>澳门—葡萄牙</a:t>
            </a:r>
            <a:endParaRPr lang="zh-CN" altLang="en-US" sz="2135" b="0" u="none" spc="13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文本框 11"/>
          <p:cNvSpPr txBox="1"/>
          <p:nvPr>
            <p:custDataLst>
              <p:tags r:id="rId7"/>
            </p:custDataLst>
          </p:nvPr>
        </p:nvSpPr>
        <p:spPr>
          <a:xfrm>
            <a:off x="7762875" y="3957955"/>
            <a:ext cx="3908425" cy="2065020"/>
          </a:xfrm>
          <a:prstGeom prst="rect">
            <a:avLst/>
          </a:prstGeom>
          <a:noFill/>
        </p:spPr>
        <p:txBody>
          <a:bodyPr wrap="square" rtlCol="0">
            <a:spAutoFit/>
          </a:bodyPr>
          <a:p>
            <a:pPr marL="0" indent="0" algn="l"/>
            <a:r>
              <a:rPr lang="zh-CN" sz="2135" b="1">
                <a:latin typeface="楷体" panose="02010609060101010101" pitchFamily="49" charset="-122"/>
                <a:ea typeface="楷体" panose="02010609060101010101" pitchFamily="49" charset="-122"/>
                <a:cs typeface="楷体" panose="02010609060101010101" pitchFamily="49" charset="-122"/>
                <a:sym typeface="+mn-ea"/>
              </a:rPr>
              <a:t>港澳回归后更加繁荣说明了什么？</a:t>
            </a:r>
            <a:r>
              <a:rPr lang="en-US" sz="2135">
                <a:latin typeface="楷体" panose="02010609060101010101" pitchFamily="49" charset="-122"/>
                <a:ea typeface="楷体" panose="02010609060101010101" pitchFamily="49" charset="-122"/>
                <a:cs typeface="楷体" panose="02010609060101010101" pitchFamily="49" charset="-122"/>
                <a:sym typeface="+mn-ea"/>
              </a:rPr>
              <a:t> </a:t>
            </a:r>
            <a:endParaRPr lang="en-US" sz="2135">
              <a:latin typeface="楷体" panose="02010609060101010101" pitchFamily="49" charset="-122"/>
              <a:ea typeface="楷体" panose="02010609060101010101" pitchFamily="49" charset="-122"/>
              <a:cs typeface="楷体" panose="02010609060101010101" pitchFamily="49" charset="-122"/>
              <a:sym typeface="+mn-ea"/>
            </a:endParaRPr>
          </a:p>
          <a:p>
            <a:pPr marL="0" indent="0" algn="l"/>
            <a:r>
              <a:rPr lang="zh-CN" altLang="en-US" sz="2135">
                <a:latin typeface="Calibri" panose="020F0502020204030204" pitchFamily="34" charset="0"/>
                <a:ea typeface="楷体" panose="02010609060101010101" pitchFamily="49" charset="-122"/>
                <a:cs typeface="楷体" panose="02010609060101010101" pitchFamily="49" charset="-122"/>
                <a:sym typeface="+mn-ea"/>
              </a:rPr>
              <a:t>①</a:t>
            </a:r>
            <a:r>
              <a:rPr lang="zh-CN" altLang="en-US" sz="2135">
                <a:latin typeface="楷体" panose="02010609060101010101" pitchFamily="49" charset="-122"/>
                <a:ea typeface="楷体" panose="02010609060101010101" pitchFamily="49" charset="-122"/>
                <a:cs typeface="楷体" panose="02010609060101010101" pitchFamily="49" charset="-122"/>
                <a:sym typeface="+mn-ea"/>
              </a:rPr>
              <a:t>中</a:t>
            </a:r>
            <a:r>
              <a:rPr lang="zh-CN" sz="2135">
                <a:latin typeface="楷体" panose="02010609060101010101" pitchFamily="49" charset="-122"/>
                <a:ea typeface="楷体" panose="02010609060101010101" pitchFamily="49" charset="-122"/>
                <a:cs typeface="楷体" panose="02010609060101010101" pitchFamily="49" charset="-122"/>
                <a:sym typeface="+mn-ea"/>
              </a:rPr>
              <a:t>国大陆是香港和澳门强大的后盾</a:t>
            </a:r>
            <a:r>
              <a:rPr lang="en-US" sz="2135">
                <a:latin typeface="楷体" panose="02010609060101010101" pitchFamily="49" charset="-122"/>
                <a:ea typeface="楷体" panose="02010609060101010101" pitchFamily="49" charset="-122"/>
                <a:cs typeface="楷体" panose="02010609060101010101" pitchFamily="49" charset="-122"/>
                <a:sym typeface="+mn-ea"/>
              </a:rPr>
              <a:t> </a:t>
            </a:r>
            <a:r>
              <a:rPr lang="zh-CN" sz="2135">
                <a:latin typeface="楷体" panose="02010609060101010101" pitchFamily="49" charset="-122"/>
                <a:ea typeface="楷体" panose="02010609060101010101" pitchFamily="49" charset="-122"/>
                <a:cs typeface="楷体" panose="02010609060101010101" pitchFamily="49" charset="-122"/>
                <a:sym typeface="+mn-ea"/>
              </a:rPr>
              <a:t>②“一国两制”方针的正确性和可行性</a:t>
            </a:r>
            <a:r>
              <a:rPr lang="en-US" sz="2135">
                <a:latin typeface="楷体" panose="02010609060101010101" pitchFamily="49" charset="-122"/>
                <a:ea typeface="楷体" panose="02010609060101010101" pitchFamily="49" charset="-122"/>
                <a:cs typeface="楷体" panose="02010609060101010101" pitchFamily="49" charset="-122"/>
                <a:sym typeface="+mn-ea"/>
              </a:rPr>
              <a:t> </a:t>
            </a:r>
            <a:endParaRPr lang="en-US" altLang="en-US" sz="2135">
              <a:latin typeface="楷体" panose="02010609060101010101" pitchFamily="49" charset="-122"/>
              <a:ea typeface="楷体" panose="02010609060101010101" pitchFamily="49" charset="-122"/>
              <a:cs typeface="楷体" panose="02010609060101010101" pitchFamily="49" charset="-122"/>
              <a:sym typeface="+mn-ea"/>
            </a:endParaRPr>
          </a:p>
        </p:txBody>
      </p:sp>
      <p:cxnSp>
        <p:nvCxnSpPr>
          <p:cNvPr id="17" name="肘形连接符 16"/>
          <p:cNvCxnSpPr/>
          <p:nvPr>
            <p:custDataLst>
              <p:tags r:id="rId8"/>
            </p:custDataLst>
          </p:nvPr>
        </p:nvCxnSpPr>
        <p:spPr>
          <a:xfrm flipV="1">
            <a:off x="4562475" y="4744085"/>
            <a:ext cx="3904615" cy="1581785"/>
          </a:xfrm>
          <a:prstGeom prst="bentConnector3">
            <a:avLst>
              <a:gd name="adj1" fmla="val 50008"/>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par>
                          <p:cTn id="35" fill="hold">
                            <p:stCondLst>
                              <p:cond delay="0"/>
                            </p:stCondLst>
                            <p:childTnLst>
                              <p:par>
                                <p:cTn id="36" presetID="16" presetClass="entr" presetSubtype="2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13" grpId="0" bldLvl="0" animBg="1"/>
      <p:bldP spid="14" grpId="0" bldLvl="0" animBg="1"/>
      <p:bldP spid="18" grpId="0" bldLvl="0" animBg="1"/>
      <p:bldP spid="26" grpId="0" bldLvl="0" animBg="1"/>
      <p:bldP spid="27" grpId="0" bldLvl="0" animBg="1"/>
      <p:bldP spid="19" grpId="0" bldLvl="0" animBg="1"/>
      <p:bldP spid="10" grpId="0" bldLvl="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flipH="1">
            <a:off x="7927023" y="6985"/>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00685" y="829945"/>
            <a:ext cx="1612900" cy="521970"/>
          </a:xfrm>
          <a:prstGeom prst="rect">
            <a:avLst/>
          </a:prstGeom>
          <a:noFill/>
        </p:spPr>
        <p:txBody>
          <a:bodyPr wrap="none" rtlCol="0">
            <a:spAutoFit/>
          </a:bodyPr>
          <a:lstStyle/>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问题由来</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7" name="文本框 6"/>
          <p:cNvSpPr txBox="1"/>
          <p:nvPr/>
        </p:nvSpPr>
        <p:spPr>
          <a:xfrm>
            <a:off x="504190" y="1691005"/>
            <a:ext cx="1405890" cy="953135"/>
          </a:xfrm>
          <a:prstGeom prst="rect">
            <a:avLst/>
          </a:prstGeom>
          <a:noFill/>
        </p:spPr>
        <p:txBody>
          <a:bodyPr wrap="square" rtlCol="0">
            <a:spAutoFit/>
          </a:bodyPr>
          <a:lstStyle/>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对台基本方针</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7" name="文本框 16"/>
          <p:cNvSpPr txBox="1"/>
          <p:nvPr/>
        </p:nvSpPr>
        <p:spPr>
          <a:xfrm>
            <a:off x="2013585" y="758825"/>
            <a:ext cx="492633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fontAlgn="auto">
              <a:lnSpc>
                <a:spcPct val="100000"/>
              </a:lnSpc>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1949年解放战争，国民党残余势力败退台湾，台湾与祖国大陆分离</a:t>
            </a:r>
            <a:endParaRPr lang="zh-CN" altLang="en-US" sz="2400" b="0" kern="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8" name="文本框 17"/>
          <p:cNvSpPr txBox="1"/>
          <p:nvPr/>
        </p:nvSpPr>
        <p:spPr>
          <a:xfrm>
            <a:off x="2206625" y="1691005"/>
            <a:ext cx="5133975" cy="11988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fontAlgn="auto">
              <a:lnSpc>
                <a:spcPct val="100000"/>
              </a:lnSpc>
              <a:buNone/>
            </a:pPr>
            <a:r>
              <a:rPr lang="zh-CN" altLang="en-US" sz="24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在邓小平提出“一国两制”的科学构想基础上，形成了</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“和平统一、一国两制”</a:t>
            </a:r>
            <a:r>
              <a:rPr lang="zh-CN" altLang="en-US" sz="24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的对台基本方针</a:t>
            </a:r>
            <a:endParaRPr lang="zh-CN" altLang="en-US" sz="2400" b="0" kern="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文本框 8"/>
          <p:cNvSpPr txBox="1"/>
          <p:nvPr/>
        </p:nvSpPr>
        <p:spPr>
          <a:xfrm>
            <a:off x="2994660" y="124460"/>
            <a:ext cx="472821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5</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海峡两岸关系的改善</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632460" y="3145790"/>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 name="文本框 3"/>
          <p:cNvSpPr txBox="1"/>
          <p:nvPr/>
        </p:nvSpPr>
        <p:spPr>
          <a:xfrm>
            <a:off x="297180" y="4940935"/>
            <a:ext cx="1405890" cy="1383665"/>
          </a:xfrm>
          <a:prstGeom prst="rect">
            <a:avLst/>
          </a:prstGeom>
          <a:noFill/>
        </p:spPr>
        <p:txBody>
          <a:bodyPr wrap="square" rtlCol="0">
            <a:spAutoFit/>
          </a:bodyPr>
          <a:p>
            <a:pPr algn="ct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对台湾问题的认识</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0" name="文本框 9"/>
          <p:cNvSpPr txBox="1"/>
          <p:nvPr/>
        </p:nvSpPr>
        <p:spPr>
          <a:xfrm>
            <a:off x="1657985" y="2947035"/>
            <a:ext cx="6270625"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l" fontAlgn="auto">
              <a:lnSpc>
                <a:spcPct val="100000"/>
              </a:lnSpc>
              <a:buNone/>
            </a:pP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(1)两岸人员往来和</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经济、文化等领域的交流蓬勃发展</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1" name="文本框 10"/>
          <p:cNvSpPr txBox="1"/>
          <p:nvPr/>
        </p:nvSpPr>
        <p:spPr>
          <a:xfrm>
            <a:off x="1861185" y="5518785"/>
            <a:ext cx="5850255" cy="10147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ctr" fontAlgn="auto">
              <a:lnSpc>
                <a:spcPct val="100000"/>
              </a:lnSpc>
              <a:buNone/>
            </a:pP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(2)发展两岸关系是两岸人民的</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共同愿望</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符合两岸人民的根本利益</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。实现祖国的完全</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统一是大势所趋，民心所向</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，是任何力量也无法阻挡的</a:t>
            </a:r>
            <a:endParaRPr lang="zh-CN" altLang="en-US" sz="2000" b="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81" name="组合 80"/>
          <p:cNvGrpSpPr/>
          <p:nvPr/>
        </p:nvGrpSpPr>
        <p:grpSpPr>
          <a:xfrm>
            <a:off x="1544955" y="2946400"/>
            <a:ext cx="239395" cy="970280"/>
            <a:chOff x="4447" y="1637"/>
            <a:chExt cx="1111" cy="2887"/>
          </a:xfrm>
        </p:grpSpPr>
        <p:sp>
          <p:nvSpPr>
            <p:cNvPr id="82" name="任意多边形 81"/>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3" name="直接连接符 82"/>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621790" y="4704080"/>
            <a:ext cx="239395" cy="1572260"/>
            <a:chOff x="4447" y="1637"/>
            <a:chExt cx="1111" cy="2887"/>
          </a:xfrm>
        </p:grpSpPr>
        <p:sp>
          <p:nvSpPr>
            <p:cNvPr id="13" name="任意多边形 12"/>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1784350" y="3402965"/>
            <a:ext cx="589851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ctr" fontAlgn="auto">
              <a:lnSpc>
                <a:spcPct val="100000"/>
              </a:lnSpc>
              <a:buNone/>
            </a:pP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(2)增进了两岸人民的相互了解和沟通，</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增强了民族情感和民族凝聚力，为两岸的和平统一奠定基础</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6" name="文本框 15"/>
          <p:cNvSpPr txBox="1"/>
          <p:nvPr/>
        </p:nvSpPr>
        <p:spPr>
          <a:xfrm>
            <a:off x="1861185" y="4704080"/>
            <a:ext cx="589915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l" fontAlgn="auto">
              <a:lnSpc>
                <a:spcPct val="100000"/>
              </a:lnSpc>
              <a:buNone/>
            </a:pP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台湾自古以来就是中国领土不可分割的一部分</a:t>
            </a: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，海峡两岸同属“一个中国”的事实无法改变</a:t>
            </a:r>
            <a:endParaRPr lang="zh-CN" altLang="en-US" sz="2000" b="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0" name="文本框 19"/>
          <p:cNvSpPr txBox="1"/>
          <p:nvPr/>
        </p:nvSpPr>
        <p:spPr>
          <a:xfrm>
            <a:off x="8171815" y="2363470"/>
            <a:ext cx="1816100" cy="583565"/>
          </a:xfrm>
          <a:prstGeom prst="rect">
            <a:avLst/>
          </a:prstGeom>
          <a:noFill/>
        </p:spPr>
        <p:txBody>
          <a:bodyPr wrap="none" rtlCol="0">
            <a:spAutoFit/>
            <a:scene3d>
              <a:camera prst="obliqueTopRight"/>
              <a:lightRig rig="threePt" dir="t"/>
            </a:scene3d>
          </a:bodyPr>
          <a:lstStyle/>
          <a:p>
            <a:pPr marR="0" indent="0" defTabSz="914400" fontAlgn="auto" latinLnBrk="1" hangingPunct="0">
              <a:lnSpc>
                <a:spcPct val="100000"/>
              </a:lnSpc>
              <a:spcBef>
                <a:spcPct val="0"/>
              </a:spcBef>
              <a:spcAft>
                <a:spcPct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中考真题</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21" name="Freeform 528"/>
          <p:cNvSpPr>
            <a:spLocks noEditPoints="1"/>
          </p:cNvSpPr>
          <p:nvPr>
            <p:custDataLst>
              <p:tags r:id="rId1"/>
            </p:custDataLst>
          </p:nvPr>
        </p:nvSpPr>
        <p:spPr bwMode="auto">
          <a:xfrm>
            <a:off x="139700" y="3302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24" name="文本框 23"/>
          <p:cNvSpPr txBox="1"/>
          <p:nvPr>
            <p:custDataLst>
              <p:tags r:id="rId2"/>
            </p:custDataLst>
          </p:nvPr>
        </p:nvSpPr>
        <p:spPr>
          <a:xfrm>
            <a:off x="8171815" y="124460"/>
            <a:ext cx="3864610" cy="2306955"/>
          </a:xfrm>
          <a:prstGeom prst="rect">
            <a:avLst/>
          </a:prstGeom>
          <a:noFill/>
          <a:ln w="34925">
            <a:noFill/>
            <a:prstDash val="dash"/>
          </a:ln>
          <a:effectLst>
            <a:softEdge rad="63500"/>
          </a:effectLst>
        </p:spPr>
        <p:txBody>
          <a:bodyPr wrap="square" rtlCol="0">
            <a:spAutoFit/>
          </a:bodyPr>
          <a:p>
            <a:pPr>
              <a:buClrTx/>
              <a:buSzTx/>
              <a:buFontTx/>
            </a:pPr>
            <a:r>
              <a:rPr lang="zh-CN" altLang="en-US" sz="2400">
                <a:latin typeface="楷体" panose="02010609060101010101" pitchFamily="49" charset="-122"/>
                <a:ea typeface="楷体" panose="02010609060101010101" pitchFamily="49" charset="-122"/>
                <a:cs typeface="楷体" panose="02010609060101010101" pitchFamily="49" charset="-122"/>
              </a:rPr>
              <a:t>台湾问题是中国内战遗留问题，属中国内政，不容其他国家干涉。</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a:buClrTx/>
              <a:buSzTx/>
              <a:buFontTx/>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港澳问题是基于外国侵略产生的，属外交问题，需通过外交谈判解决</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cxnSp>
        <p:nvCxnSpPr>
          <p:cNvPr id="22" name="肘形连接符 21"/>
          <p:cNvCxnSpPr/>
          <p:nvPr>
            <p:custDataLst>
              <p:tags r:id="rId3"/>
            </p:custDataLst>
          </p:nvPr>
        </p:nvCxnSpPr>
        <p:spPr>
          <a:xfrm flipV="1">
            <a:off x="6497320" y="708660"/>
            <a:ext cx="1757680" cy="880110"/>
          </a:xfrm>
          <a:prstGeom prst="bentConnector3">
            <a:avLst>
              <a:gd name="adj1" fmla="val 1589"/>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101" name="文本框 100"/>
          <p:cNvSpPr txBox="1"/>
          <p:nvPr/>
        </p:nvSpPr>
        <p:spPr>
          <a:xfrm>
            <a:off x="8056880" y="3145790"/>
            <a:ext cx="3818255" cy="2861310"/>
          </a:xfrm>
          <a:prstGeom prst="rect">
            <a:avLst/>
          </a:prstGeom>
          <a:noFill/>
          <a:ln w="9525">
            <a:noFill/>
          </a:ln>
        </p:spPr>
        <p:txBody>
          <a:bodyPr wrap="square">
            <a:spAutoFit/>
          </a:bodyPr>
          <a:p>
            <a:pPr indent="0"/>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年云南昆明）</a:t>
            </a:r>
            <a:r>
              <a:rPr lang="en-US" b="0">
                <a:solidFill>
                  <a:srgbClr val="000000"/>
                </a:solidFill>
                <a:latin typeface="Times New Roman" panose="02020603050405020304" pitchFamily="18" charset="0"/>
                <a:ea typeface="宋体" panose="02010600030101010101" pitchFamily="2" charset="-122"/>
              </a:rPr>
              <a:t>1992</a:t>
            </a:r>
            <a:r>
              <a:rPr lang="zh-CN" b="0">
                <a:solidFill>
                  <a:srgbClr val="000000"/>
                </a:solidFill>
                <a:ea typeface="宋体" panose="02010600030101010101" pitchFamily="2" charset="-122"/>
              </a:rPr>
              <a:t>年</a:t>
            </a:r>
            <a:r>
              <a:rPr lang="en-US" b="0">
                <a:solidFill>
                  <a:srgbClr val="000000"/>
                </a:solidFill>
                <a:latin typeface="Times New Roman" panose="02020603050405020304" pitchFamily="18" charset="0"/>
                <a:ea typeface="宋体" panose="02010600030101010101" pitchFamily="2" charset="-122"/>
              </a:rPr>
              <a:t>11</a:t>
            </a:r>
            <a:r>
              <a:rPr lang="zh-CN" b="0">
                <a:solidFill>
                  <a:srgbClr val="000000"/>
                </a:solidFill>
                <a:ea typeface="宋体" panose="02010600030101010101" pitchFamily="2" charset="-122"/>
              </a:rPr>
              <a:t>月，大陆海峡两岸关系协会与台湾海峡交流基金会的代表在香港会晤，达成了在处理两岸事务性交涉中</a:t>
            </a:r>
            <a:r>
              <a:rPr lang="en-US" b="0">
                <a:solidFill>
                  <a:srgbClr val="000000"/>
                </a:solidFill>
                <a:latin typeface="Times New Roman" panose="02020603050405020304" pitchFamily="18" charset="0"/>
                <a:ea typeface="宋体" panose="02010600030101010101" pitchFamily="2" charset="-122"/>
              </a:rPr>
              <a:t>“</a:t>
            </a:r>
            <a:r>
              <a:rPr lang="zh-CN" b="0">
                <a:solidFill>
                  <a:srgbClr val="000000"/>
                </a:solidFill>
                <a:ea typeface="宋体" panose="02010600030101010101" pitchFamily="2" charset="-122"/>
              </a:rPr>
              <a:t>海峡两岸均坚持一个中国原则</a:t>
            </a:r>
            <a:r>
              <a:rPr lang="en-US" b="0">
                <a:solidFill>
                  <a:srgbClr val="000000"/>
                </a:solidFill>
                <a:latin typeface="Times New Roman" panose="02020603050405020304" pitchFamily="18" charset="0"/>
                <a:ea typeface="宋体" panose="02010600030101010101" pitchFamily="2" charset="-122"/>
              </a:rPr>
              <a:t>”</a:t>
            </a:r>
            <a:r>
              <a:rPr lang="zh-CN" b="0">
                <a:solidFill>
                  <a:srgbClr val="000000"/>
                </a:solidFill>
                <a:ea typeface="宋体" panose="02010600030101010101" pitchFamily="2" charset="-122"/>
              </a:rPr>
              <a:t>的</a:t>
            </a:r>
            <a:r>
              <a:rPr lang="en-US" b="0">
                <a:solidFill>
                  <a:srgbClr val="000000"/>
                </a:solidFill>
                <a:latin typeface="Times New Roman" panose="02020603050405020304" pitchFamily="18" charset="0"/>
                <a:ea typeface="宋体" panose="02010600030101010101" pitchFamily="2" charset="-122"/>
              </a:rPr>
              <a:t>A. “</a:t>
            </a:r>
            <a:r>
              <a:rPr lang="zh-CN" b="0">
                <a:solidFill>
                  <a:srgbClr val="000000"/>
                </a:solidFill>
                <a:ea typeface="宋体" panose="02010600030101010101" pitchFamily="2" charset="-122"/>
              </a:rPr>
              <a:t>一国两制</a:t>
            </a:r>
            <a:r>
              <a:rPr lang="en-US" b="0">
                <a:solidFill>
                  <a:srgbClr val="000000"/>
                </a:solidFill>
                <a:latin typeface="Times New Roman" panose="02020603050405020304" pitchFamily="18" charset="0"/>
                <a:ea typeface="宋体" panose="02010600030101010101" pitchFamily="2" charset="-122"/>
              </a:rPr>
              <a:t>”</a:t>
            </a:r>
            <a:r>
              <a:rPr lang="zh-CN" b="0">
                <a:solidFill>
                  <a:srgbClr val="000000"/>
                </a:solidFill>
                <a:ea typeface="宋体" panose="02010600030101010101" pitchFamily="2" charset="-122"/>
              </a:rPr>
              <a:t>方针</a:t>
            </a:r>
            <a:r>
              <a:rPr lang="en-US" b="0">
                <a:solidFill>
                  <a:srgbClr val="000000"/>
                </a:solidFill>
                <a:latin typeface="Times New Roman" panose="02020603050405020304" pitchFamily="18" charset="0"/>
                <a:ea typeface="宋体" panose="02010600030101010101" pitchFamily="2" charset="-122"/>
              </a:rPr>
              <a:t>	</a:t>
            </a:r>
            <a:endParaRPr lang="en-US" b="0">
              <a:solidFill>
                <a:srgbClr val="000000"/>
              </a:solidFill>
              <a:latin typeface="Times New Roman" panose="02020603050405020304" pitchFamily="18" charset="0"/>
              <a:ea typeface="宋体" panose="02010600030101010101" pitchFamily="2" charset="-122"/>
            </a:endParaRPr>
          </a:p>
          <a:p>
            <a:pPr indent="0"/>
            <a:r>
              <a:rPr lang="en-US" b="0">
                <a:solidFill>
                  <a:srgbClr val="000000"/>
                </a:solidFill>
                <a:latin typeface="Times New Roman" panose="02020603050405020304" pitchFamily="18" charset="0"/>
                <a:ea typeface="宋体" panose="02010600030101010101" pitchFamily="2" charset="-122"/>
              </a:rPr>
              <a:t>B. </a:t>
            </a:r>
            <a:r>
              <a:rPr lang="zh-CN" b="0">
                <a:solidFill>
                  <a:srgbClr val="000000"/>
                </a:solidFill>
                <a:ea typeface="宋体" panose="02010600030101010101" pitchFamily="2" charset="-122"/>
              </a:rPr>
              <a:t>八项主张</a:t>
            </a:r>
            <a:r>
              <a:rPr lang="en-US" b="0">
                <a:solidFill>
                  <a:srgbClr val="000000"/>
                </a:solidFill>
                <a:latin typeface="Times New Roman" panose="02020603050405020304" pitchFamily="18" charset="0"/>
                <a:ea typeface="宋体" panose="02010600030101010101" pitchFamily="2" charset="-122"/>
              </a:rPr>
              <a:t>C</a:t>
            </a:r>
            <a:r>
              <a:rPr lang="zh-CN">
                <a:solidFill>
                  <a:srgbClr val="000000"/>
                </a:solidFill>
                <a:ea typeface="宋体" panose="02010600030101010101" pitchFamily="2" charset="-122"/>
                <a:sym typeface="+mn-ea"/>
              </a:rPr>
              <a:t>两岸直接</a:t>
            </a:r>
            <a:r>
              <a:rPr lang="en-US">
                <a:solidFill>
                  <a:srgbClr val="000000"/>
                </a:solidFill>
                <a:latin typeface="Times New Roman" panose="02020603050405020304" pitchFamily="18" charset="0"/>
                <a:ea typeface="宋体" panose="02010600030101010101" pitchFamily="2" charset="-122"/>
                <a:sym typeface="+mn-ea"/>
              </a:rPr>
              <a:t>“</a:t>
            </a:r>
            <a:r>
              <a:rPr lang="zh-CN">
                <a:solidFill>
                  <a:srgbClr val="000000"/>
                </a:solidFill>
                <a:ea typeface="宋体" panose="02010600030101010101" pitchFamily="2" charset="-122"/>
                <a:sym typeface="+mn-ea"/>
              </a:rPr>
              <a:t>三通</a:t>
            </a:r>
            <a:r>
              <a:rPr lang="en-US">
                <a:solidFill>
                  <a:srgbClr val="000000"/>
                </a:solidFill>
                <a:latin typeface="Times New Roman" panose="02020603050405020304" pitchFamily="18" charset="0"/>
                <a:ea typeface="宋体" panose="02010600030101010101" pitchFamily="2" charset="-122"/>
                <a:sym typeface="+mn-ea"/>
              </a:rPr>
              <a:t>”	</a:t>
            </a:r>
            <a:endParaRPr lang="en-US">
              <a:solidFill>
                <a:srgbClr val="000000"/>
              </a:solidFill>
              <a:latin typeface="Times New Roman" panose="02020603050405020304" pitchFamily="18" charset="0"/>
              <a:ea typeface="宋体" panose="02010600030101010101" pitchFamily="2" charset="-122"/>
              <a:sym typeface="+mn-ea"/>
            </a:endParaRPr>
          </a:p>
          <a:p>
            <a:pPr indent="0"/>
            <a:r>
              <a:rPr lang="en-US">
                <a:solidFill>
                  <a:srgbClr val="000000"/>
                </a:solidFill>
                <a:latin typeface="Times New Roman" panose="02020603050405020304" pitchFamily="18" charset="0"/>
                <a:ea typeface="宋体" panose="02010600030101010101" pitchFamily="2" charset="-122"/>
                <a:sym typeface="+mn-ea"/>
              </a:rPr>
              <a:t>D. “</a:t>
            </a:r>
            <a:r>
              <a:rPr lang="zh-CN">
                <a:solidFill>
                  <a:srgbClr val="000000"/>
                </a:solidFill>
                <a:ea typeface="宋体" panose="02010600030101010101" pitchFamily="2" charset="-122"/>
                <a:sym typeface="+mn-ea"/>
              </a:rPr>
              <a:t>九二共识</a:t>
            </a:r>
            <a:r>
              <a:rPr lang="en-US">
                <a:solidFill>
                  <a:srgbClr val="000000"/>
                </a:solidFill>
                <a:latin typeface="Times New Roman" panose="02020603050405020304" pitchFamily="18" charset="0"/>
                <a:ea typeface="宋体" panose="02010600030101010101" pitchFamily="2" charset="-122"/>
                <a:sym typeface="+mn-ea"/>
              </a:rPr>
              <a:t>”</a:t>
            </a:r>
            <a:endParaRPr lang="en-US" altLang="en-US" b="0">
              <a:solidFill>
                <a:srgbClr val="000000"/>
              </a:solidFill>
              <a:latin typeface="Times New Roman" panose="02020603050405020304" pitchFamily="18" charset="0"/>
              <a:ea typeface="宋体" panose="02010600030101010101" pitchFamily="2" charset="-122"/>
            </a:endParaRPr>
          </a:p>
          <a:p>
            <a:pPr indent="0"/>
            <a:endParaRPr lang="en-US" altLang="en-US" b="0">
              <a:solidFill>
                <a:srgbClr val="000000"/>
              </a:solidFill>
              <a:latin typeface="Times New Roman" panose="02020603050405020304" pitchFamily="18" charset="0"/>
              <a:ea typeface="宋体" panose="02010600030101010101" pitchFamily="2" charset="-122"/>
            </a:endParaRPr>
          </a:p>
        </p:txBody>
      </p:sp>
      <p:pic>
        <p:nvPicPr>
          <p:cNvPr id="23" name="图片 22"/>
          <p:cNvPicPr/>
          <p:nvPr/>
        </p:nvPicPr>
        <p:blipFill>
          <a:blip r:embed="rId4"/>
          <a:stretch>
            <a:fillRect/>
          </a:stretch>
        </p:blipFill>
        <p:spPr>
          <a:xfrm>
            <a:off x="6737985" y="4899025"/>
            <a:ext cx="76200" cy="76200"/>
          </a:xfrm>
          <a:prstGeom prst="rect">
            <a:avLst/>
          </a:prstGeom>
          <a:noFill/>
          <a:ln w="9525">
            <a:noFill/>
          </a:ln>
        </p:spPr>
      </p:pic>
      <p:sp>
        <p:nvSpPr>
          <p:cNvPr id="25" name="矩形 24"/>
          <p:cNvSpPr/>
          <p:nvPr>
            <p:custDataLst>
              <p:tags r:id="rId5"/>
            </p:custDataLst>
          </p:nvPr>
        </p:nvSpPr>
        <p:spPr>
          <a:xfrm>
            <a:off x="10325100" y="474535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D</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0"/>
                            </p:stCondLst>
                            <p:childTnLst>
                              <p:par>
                                <p:cTn id="28" presetID="16" presetClass="entr" presetSubtype="21"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linds(horizontal)">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0" grpId="0" bldLvl="0" animBg="1"/>
      <p:bldP spid="11" grpId="0" bldLvl="0" animBg="1"/>
      <p:bldP spid="15" grpId="0" bldLvl="0" animBg="1"/>
      <p:bldP spid="16" grpId="0" bldLvl="0" animBg="1"/>
      <p:bldP spid="21" grpId="0" bldLvl="0" animBg="1"/>
      <p:bldP spid="24" grpId="0" bldLvl="0" animBg="1"/>
      <p:bldP spid="25"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18"/>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18"/>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0918"/>
  <p:tag name="KSO_WM_TEMPLATE_THUMBS_INDEX" val="1、1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SLIDE_ID" val="custom20200918_2"/>
  <p:tag name="KSO_WM_TEMPLATE_SUBCATEGORY" val="0"/>
  <p:tag name="KSO_WM_SLIDE_ITEM_CNT" val="4"/>
  <p:tag name="KSO_WM_SLIDE_INDEX" val="2"/>
  <p:tag name="KSO_WM_TAG_VERSION" val="1.0"/>
  <p:tag name="KSO_WM_BEAUTIFY_FLAG" val="#wm#"/>
  <p:tag name="KSO_WM_TEMPLATE_CATEGORY" val="custom"/>
  <p:tag name="KSO_WM_TEMPLATE_INDEX" val="20200918"/>
  <p:tag name="KSO_WM_DIAGRAM_GROUP_CODE" val="l1-1"/>
  <p:tag name="KSO_WM_SLIDE_DIAGTYPE" val="l"/>
  <p:tag name="KSO_WM_SLIDE_LAYOUT" val="a_l"/>
  <p:tag name="KSO_WM_SLIDE_LAYOUT_CNT" val="1_1"/>
  <p:tag name="KSO_WM_SLIDE_TYPE" val="contents"/>
  <p:tag name="KSO_WM_SLIDE_SUBTYPE" val="diag"/>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UNIT_TABLE_BEAUTIFY" val="smartTable{30ec54e2-1257-48c5-b0b6-bae8e6761593}"/>
  <p:tag name="TABLE_COLORIDX" val="h"/>
  <p:tag name="TABLE_EMPHASIZE_COLOR" val="14850714"/>
  <p:tag name="TABLE_SKINIDX" val="3"/>
</p:tagLst>
</file>

<file path=ppt/tags/tag132.xml><?xml version="1.0" encoding="utf-8"?>
<p:tagLst xmlns:p="http://schemas.openxmlformats.org/presentationml/2006/main">
  <p:tag name="AS_UNIQUEID" val="628"/>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AS_UNIQUEID" val="3174"/>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3947.4992125984249,&quot;width&quot;:5932.5007874015746}"/>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AS_UNIQUEID" val="3174"/>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TABLE_BEAUTIFY" val="smartTable{c5a83551-2b82-4f6d-895d-01962e1d9148}"/>
  <p:tag name="TABLE_EMPHASIZE_COLOR" val="9032147"/>
  <p:tag name="TABLE_SKINIDX" val="3"/>
  <p:tag name="TABLE_COLORIDX" val="j"/>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AS_UNIQUEID" val="3174"/>
  <p:tag name="KSO_WM_BEAUTIFY_FLAG" val=""/>
</p:tagLst>
</file>

<file path=ppt/tags/tag162.xml><?xml version="1.0" encoding="utf-8"?>
<p:tagLst xmlns:p="http://schemas.openxmlformats.org/presentationml/2006/main">
  <p:tag name="AS_UNIQUEID" val="3325"/>
</p:tagLst>
</file>

<file path=ppt/tags/tag163.xml><?xml version="1.0" encoding="utf-8"?>
<p:tagLst xmlns:p="http://schemas.openxmlformats.org/presentationml/2006/main">
  <p:tag name="AS_UNIQUEID" val="3325"/>
  <p:tag name="KSO_WM_BEAUTIFY_FLAG" val=""/>
</p:tagLst>
</file>

<file path=ppt/tags/tag164.xml><?xml version="1.0" encoding="utf-8"?>
<p:tagLst xmlns:p="http://schemas.openxmlformats.org/presentationml/2006/main">
  <p:tag name="AS_UNIQUEID" val="3174"/>
  <p:tag name="KSO_WM_BEAUTIFY_FLAG" val=""/>
</p:tagLst>
</file>

<file path=ppt/tags/tag165.xml><?xml version="1.0" encoding="utf-8"?>
<p:tagLst xmlns:p="http://schemas.openxmlformats.org/presentationml/2006/main">
  <p:tag name="AS_UNIQUEID" val="3174"/>
  <p:tag name="KSO_WM_BEAUTIFY_FLAG" val=""/>
</p:tagLst>
</file>

<file path=ppt/tags/tag166.xml><?xml version="1.0" encoding="utf-8"?>
<p:tagLst xmlns:p="http://schemas.openxmlformats.org/presentationml/2006/main">
  <p:tag name="COMMONDATA" val="eyJoZGlkIjoiOWE1OTk3YTY3ZDMzMmJjODRmMWE3MTYxNzU1OTBhNWUifQ=="/>
  <p:tag name="KSO_WPP_MARK_KEY" val="ba35a1c2-189c-4817-a4b1-a8731c9fdc99"/>
  <p:tag name="commondata" val="eyJoZGlkIjoiNDQyMmIxNTQ2MDE0OTRhZDYxOTUzMjM4YWVlYmU5MT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2_自定义设计方案">
  <a:themeElements>
    <a:clrScheme name="自定义 30">
      <a:dk1>
        <a:sysClr val="windowText" lastClr="000000"/>
      </a:dk1>
      <a:lt1>
        <a:sysClr val="window" lastClr="FFFFFF"/>
      </a:lt1>
      <a:dk2>
        <a:srgbClr val="44546A"/>
      </a:dk2>
      <a:lt2>
        <a:srgbClr val="E7E6E6"/>
      </a:lt2>
      <a:accent1>
        <a:srgbClr val="394754"/>
      </a:accent1>
      <a:accent2>
        <a:srgbClr val="00939F"/>
      </a:accent2>
      <a:accent3>
        <a:srgbClr val="F6AA26"/>
      </a:accent3>
      <a:accent4>
        <a:srgbClr val="EA552B"/>
      </a:accent4>
      <a:accent5>
        <a:srgbClr val="956134"/>
      </a:accent5>
      <a:accent6>
        <a:srgbClr val="394754"/>
      </a:accent6>
      <a:hlink>
        <a:srgbClr val="00939F"/>
      </a:hlink>
      <a:folHlink>
        <a:srgbClr val="F6AA2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90">
      <a:dk1>
        <a:sysClr val="windowText" lastClr="000000"/>
      </a:dk1>
      <a:lt1>
        <a:sysClr val="window" lastClr="FFFFFF"/>
      </a:lt1>
      <a:dk2>
        <a:srgbClr val="44546A"/>
      </a:dk2>
      <a:lt2>
        <a:srgbClr val="B5CBDF"/>
      </a:lt2>
      <a:accent1>
        <a:srgbClr val="4472C4"/>
      </a:accent1>
      <a:accent2>
        <a:srgbClr val="ED7D31"/>
      </a:accent2>
      <a:accent3>
        <a:srgbClr val="50A0BA"/>
      </a:accent3>
      <a:accent4>
        <a:srgbClr val="FFC000"/>
      </a:accent4>
      <a:accent5>
        <a:srgbClr val="5B9BD5"/>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4383</Words>
  <Application>WPS 演示</Application>
  <PresentationFormat>自定义</PresentationFormat>
  <Paragraphs>635</Paragraphs>
  <Slides>17</Slides>
  <Notes>10</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17</vt:i4>
      </vt:variant>
    </vt:vector>
  </HeadingPairs>
  <TitlesOfParts>
    <vt:vector size="42" baseType="lpstr">
      <vt:lpstr>Arial</vt:lpstr>
      <vt:lpstr>宋体</vt:lpstr>
      <vt:lpstr>Wingdings</vt:lpstr>
      <vt:lpstr>Calibri</vt:lpstr>
      <vt:lpstr>Arial Unicode MS</vt:lpstr>
      <vt:lpstr>Calibri Light</vt:lpstr>
      <vt:lpstr>微软雅黑</vt:lpstr>
      <vt:lpstr>黑体</vt:lpstr>
      <vt:lpstr>思源黑体 CN</vt:lpstr>
      <vt:lpstr>思源黑体 CN Normal</vt:lpstr>
      <vt:lpstr>腾祥嘉丽准粗圆简</vt:lpstr>
      <vt:lpstr>华文隶书</vt:lpstr>
      <vt:lpstr>Times New Roman</vt:lpstr>
      <vt:lpstr>汉仪尚巍手书W</vt:lpstr>
      <vt:lpstr>楷体</vt:lpstr>
      <vt:lpstr>Arial</vt:lpstr>
      <vt:lpstr>方正姚体</vt:lpstr>
      <vt:lpstr>方正正准黑简体</vt:lpstr>
      <vt:lpstr>华文中宋</vt:lpstr>
      <vt:lpstr>华文新魏</vt:lpstr>
      <vt:lpstr>华文楷体</vt:lpstr>
      <vt:lpstr>Arial Unicode MS</vt:lpstr>
      <vt:lpstr>等线</vt:lpstr>
      <vt:lpstr>2_自定义设计方案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张保喜</cp:lastModifiedBy>
  <cp:revision>105</cp:revision>
  <dcterms:created xsi:type="dcterms:W3CDTF">2021-12-24T11:14:00Z</dcterms:created>
  <dcterms:modified xsi:type="dcterms:W3CDTF">2024-03-04T07:28:15Z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4264ED93177E43069DDBAEB57628C3C8</vt:lpwstr>
  </property>
  <property fmtid="{D5CDD505-2E9C-101B-9397-08002B2CF9AE}" pid="3" name="KSOProductBuildVer">
    <vt:lpwstr>2052-12.1.0.16388</vt:lpwstr>
  </property>
</Properties>
</file>