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6"/>
  </p:notesMasterIdLst>
  <p:handoutMasterIdLst>
    <p:handoutMasterId r:id="rId26"/>
  </p:handoutMasterIdLst>
  <p:sldIdLst>
    <p:sldId id="9129" r:id="rId4"/>
    <p:sldId id="9253" r:id="rId5"/>
    <p:sldId id="10027" r:id="rId7"/>
    <p:sldId id="10028" r:id="rId8"/>
    <p:sldId id="10032" r:id="rId9"/>
    <p:sldId id="10033" r:id="rId10"/>
    <p:sldId id="10034" r:id="rId11"/>
    <p:sldId id="10035" r:id="rId12"/>
    <p:sldId id="10036" r:id="rId13"/>
    <p:sldId id="10037" r:id="rId14"/>
    <p:sldId id="10038" r:id="rId15"/>
    <p:sldId id="10040" r:id="rId16"/>
    <p:sldId id="10041" r:id="rId17"/>
    <p:sldId id="10042" r:id="rId18"/>
    <p:sldId id="10043" r:id="rId19"/>
    <p:sldId id="10045" r:id="rId20"/>
    <p:sldId id="10046" r:id="rId21"/>
    <p:sldId id="10047" r:id="rId22"/>
    <p:sldId id="9237" r:id="rId23"/>
    <p:sldId id="9312" r:id="rId24"/>
    <p:sldId id="9318" r:id="rId25"/>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6" userDrawn="1">
          <p15:clr>
            <a:srgbClr val="A4A3A4"/>
          </p15:clr>
        </p15:guide>
        <p15:guide id="2" orient="horz" pos="754" userDrawn="1">
          <p15:clr>
            <a:srgbClr val="A4A3A4"/>
          </p15:clr>
        </p15:guide>
        <p15:guide id="3" orient="horz" pos="3797" userDrawn="1">
          <p15:clr>
            <a:srgbClr val="A4A3A4"/>
          </p15:clr>
        </p15:guide>
        <p15:guide id="4" pos="208" userDrawn="1">
          <p15:clr>
            <a:srgbClr val="A4A3A4"/>
          </p15:clr>
        </p15:guide>
        <p15:guide id="5" pos="71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0" clrIdx="0"/>
  <p:cmAuthor id="2" name="Administrator" initials="A" lastIdx="0" clrIdx="0"/>
  <p:cmAuthor id="3" name="kingsoft" initials="k" lastIdx="0" clrIdx="0"/>
  <p:cmAuthor id="4" name="新课标第一网" initials="新" lastIdx="0" clrIdx="0"/>
  <p:cmAuthor id="5" name="pc" initials="p" lastIdx="0" clrIdx="0"/>
  <p:cmAuthor id="6" name="作者" initials="作" lastIdx="0" clrIdx="1"/>
  <p:cmAuthor id="0" name="Windows 用户" initials="W用" lastIdx="0" clrIdx="0"/>
  <p:cmAuthor id="7" name="xkb1.com" initials="x" lastIdx="0" clrIdx="0"/>
  <p:cmAuthor id="8" name="MING" initials="M" lastIdx="0" clrIdx="2"/>
  <p:cmAuthor id="9" name="dongyu" initials="d" lastIdx="0" clrIdx="8"/>
  <p:cmAuthor id="10" name="王子涵" initials="王" lastIdx="1" clrIdx="0"/>
  <p:cmAuthor id="11" name="MyPC" initials="M" lastIdx="0" clrIdx="11"/>
  <p:cmAuthor id="12" name="jinli" initials="j" lastIdx="0" clrIdx="0"/>
  <p:cmAuthor id="15" name="李丽" initials="李" lastIdx="0" clrIdx="14"/>
  <p:cmAuthor id="16" name="Nicole Li  李倩" initials="N" lastIdx="0" clrIdx="0"/>
  <p:cmAuthor id="17" name="admin" initials="a" lastIdx="0" clrIdx="0"/>
  <p:cmAuthor id="18" name="222" initials="2" lastIdx="0" clrIdx="0"/>
  <p:cmAuthor id="13" name="PC" initials="P"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DD5220"/>
    <a:srgbClr val="31B0C5"/>
    <a:srgbClr val="3473A6"/>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8" autoAdjust="0"/>
    <p:restoredTop sz="94660"/>
  </p:normalViewPr>
  <p:slideViewPr>
    <p:cSldViewPr snapToGrid="0" showGuides="1">
      <p:cViewPr>
        <p:scale>
          <a:sx n="75" d="100"/>
          <a:sy n="75" d="100"/>
        </p:scale>
        <p:origin x="-244" y="-48"/>
      </p:cViewPr>
      <p:guideLst>
        <p:guide orient="horz" pos="4086"/>
        <p:guide orient="horz" pos="754"/>
        <p:guide orient="horz" pos="3797"/>
        <p:guide pos="208"/>
        <p:guide pos="7106"/>
      </p:guideLst>
    </p:cSldViewPr>
  </p:slideViewPr>
  <p:notesTextViewPr>
    <p:cViewPr>
      <p:scale>
        <a:sx n="1" d="1"/>
        <a:sy n="1" d="1"/>
      </p:scale>
      <p:origin x="0" y="0"/>
    </p:cViewPr>
  </p:notesTextViewPr>
  <p:notesViewPr>
    <p:cSldViewPr snapToGrid="0">
      <p:cViewPr varScale="1">
        <p:scale>
          <a:sx n="84" d="100"/>
          <a:sy n="84" d="100"/>
        </p:scale>
        <p:origin x="261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gs" Target="tags/tag181.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E1B484-499B-467C-8738-5BD5E80D827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6E059B-F8D4-4EF9-8347-DC813C03450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BA2E5-0582-43B2-8957-50F29F0D6E4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24EFE-B4C6-443C-9560-2EF70A90C7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p:sp>
      <p:sp>
        <p:nvSpPr>
          <p:cNvPr id="19458" name="文本占位符 2"/>
          <p:cNvSpPr>
            <a:spLocks noGrp="1"/>
          </p:cNvSpPr>
          <p:nvPr>
            <p:ph type="body"/>
          </p:nvPr>
        </p:nvSpPr>
        <p:spPr/>
        <p:txBody>
          <a:bodyPr vert="horz" lIns="91440" tIns="45720" rIns="91440" bIns="45720" anchor="t"/>
          <a:lstStyle/>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4.emf"/><Relationship Id="rId8" Type="http://schemas.openxmlformats.org/officeDocument/2006/relationships/tags" Target="../tags/tag92.xml"/><Relationship Id="rId7" Type="http://schemas.openxmlformats.org/officeDocument/2006/relationships/image" Target="../media/image3.emf"/><Relationship Id="rId6" Type="http://schemas.openxmlformats.org/officeDocument/2006/relationships/tags" Target="../tags/tag91.xml"/><Relationship Id="rId5" Type="http://schemas.openxmlformats.org/officeDocument/2006/relationships/image" Target="../media/image2.png"/><Relationship Id="rId40" Type="http://schemas.openxmlformats.org/officeDocument/2006/relationships/tags" Target="../tags/tag113.xml"/><Relationship Id="rId4" Type="http://schemas.openxmlformats.org/officeDocument/2006/relationships/tags" Target="../tags/tag90.xml"/><Relationship Id="rId39" Type="http://schemas.openxmlformats.org/officeDocument/2006/relationships/tags" Target="../tags/tag112.xml"/><Relationship Id="rId38" Type="http://schemas.openxmlformats.org/officeDocument/2006/relationships/tags" Target="../tags/tag111.xml"/><Relationship Id="rId37" Type="http://schemas.openxmlformats.org/officeDocument/2006/relationships/tags" Target="../tags/tag110.xml"/><Relationship Id="rId36" Type="http://schemas.openxmlformats.org/officeDocument/2006/relationships/image" Target="../media/image14.png"/><Relationship Id="rId35" Type="http://schemas.openxmlformats.org/officeDocument/2006/relationships/tags" Target="../tags/tag109.xml"/><Relationship Id="rId34" Type="http://schemas.openxmlformats.org/officeDocument/2006/relationships/image" Target="../media/image13.emf"/><Relationship Id="rId33" Type="http://schemas.openxmlformats.org/officeDocument/2006/relationships/tags" Target="../tags/tag108.xml"/><Relationship Id="rId32" Type="http://schemas.openxmlformats.org/officeDocument/2006/relationships/tags" Target="../tags/tag107.xml"/><Relationship Id="rId31" Type="http://schemas.openxmlformats.org/officeDocument/2006/relationships/tags" Target="../tags/tag106.xml"/><Relationship Id="rId30" Type="http://schemas.openxmlformats.org/officeDocument/2006/relationships/tags" Target="../tags/tag105.xml"/><Relationship Id="rId3" Type="http://schemas.openxmlformats.org/officeDocument/2006/relationships/image" Target="../media/image1.png"/><Relationship Id="rId29" Type="http://schemas.openxmlformats.org/officeDocument/2006/relationships/tags" Target="../tags/tag104.xml"/><Relationship Id="rId28" Type="http://schemas.openxmlformats.org/officeDocument/2006/relationships/image" Target="../media/image12.emf"/><Relationship Id="rId27" Type="http://schemas.openxmlformats.org/officeDocument/2006/relationships/tags" Target="../tags/tag103.xml"/><Relationship Id="rId26" Type="http://schemas.openxmlformats.org/officeDocument/2006/relationships/image" Target="../media/image11.png"/><Relationship Id="rId25" Type="http://schemas.openxmlformats.org/officeDocument/2006/relationships/tags" Target="../tags/tag102.xml"/><Relationship Id="rId24" Type="http://schemas.openxmlformats.org/officeDocument/2006/relationships/tags" Target="../tags/tag101.xml"/><Relationship Id="rId23" Type="http://schemas.openxmlformats.org/officeDocument/2006/relationships/tags" Target="../tags/tag100.xml"/><Relationship Id="rId22" Type="http://schemas.openxmlformats.org/officeDocument/2006/relationships/tags" Target="../tags/tag99.xml"/><Relationship Id="rId21" Type="http://schemas.openxmlformats.org/officeDocument/2006/relationships/image" Target="../media/image10.emf"/><Relationship Id="rId20" Type="http://schemas.openxmlformats.org/officeDocument/2006/relationships/tags" Target="../tags/tag98.xml"/><Relationship Id="rId2" Type="http://schemas.openxmlformats.org/officeDocument/2006/relationships/tags" Target="../tags/tag89.xml"/><Relationship Id="rId19" Type="http://schemas.openxmlformats.org/officeDocument/2006/relationships/image" Target="../media/image9.emf"/><Relationship Id="rId18" Type="http://schemas.openxmlformats.org/officeDocument/2006/relationships/tags" Target="../tags/tag97.xml"/><Relationship Id="rId17" Type="http://schemas.openxmlformats.org/officeDocument/2006/relationships/image" Target="../media/image8.emf"/><Relationship Id="rId16" Type="http://schemas.openxmlformats.org/officeDocument/2006/relationships/tags" Target="../tags/tag96.xml"/><Relationship Id="rId15" Type="http://schemas.openxmlformats.org/officeDocument/2006/relationships/image" Target="../media/image7.emf"/><Relationship Id="rId14" Type="http://schemas.openxmlformats.org/officeDocument/2006/relationships/tags" Target="../tags/tag95.xml"/><Relationship Id="rId13" Type="http://schemas.openxmlformats.org/officeDocument/2006/relationships/image" Target="../media/image6.emf"/><Relationship Id="rId12" Type="http://schemas.openxmlformats.org/officeDocument/2006/relationships/tags" Target="../tags/tag94.xml"/><Relationship Id="rId11" Type="http://schemas.openxmlformats.org/officeDocument/2006/relationships/image" Target="../media/image5.emf"/><Relationship Id="rId10" Type="http://schemas.openxmlformats.org/officeDocument/2006/relationships/tags" Target="../tags/tag9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4.emf"/><Relationship Id="rId8" Type="http://schemas.openxmlformats.org/officeDocument/2006/relationships/tags" Target="../tags/tag4.xml"/><Relationship Id="rId7" Type="http://schemas.openxmlformats.org/officeDocument/2006/relationships/image" Target="../media/image3.emf"/><Relationship Id="rId6" Type="http://schemas.openxmlformats.org/officeDocument/2006/relationships/tags" Target="../tags/tag3.xml"/><Relationship Id="rId5" Type="http://schemas.openxmlformats.org/officeDocument/2006/relationships/image" Target="../media/image2.png"/><Relationship Id="rId40" Type="http://schemas.openxmlformats.org/officeDocument/2006/relationships/tags" Target="../tags/tag25.xml"/><Relationship Id="rId4" Type="http://schemas.openxmlformats.org/officeDocument/2006/relationships/tags" Target="../tags/tag2.xml"/><Relationship Id="rId39" Type="http://schemas.openxmlformats.org/officeDocument/2006/relationships/tags" Target="../tags/tag24.xml"/><Relationship Id="rId38" Type="http://schemas.openxmlformats.org/officeDocument/2006/relationships/tags" Target="../tags/tag23.xml"/><Relationship Id="rId37" Type="http://schemas.openxmlformats.org/officeDocument/2006/relationships/tags" Target="../tags/tag22.xml"/><Relationship Id="rId36" Type="http://schemas.openxmlformats.org/officeDocument/2006/relationships/image" Target="../media/image14.png"/><Relationship Id="rId35" Type="http://schemas.openxmlformats.org/officeDocument/2006/relationships/tags" Target="../tags/tag21.xml"/><Relationship Id="rId34" Type="http://schemas.openxmlformats.org/officeDocument/2006/relationships/image" Target="../media/image13.emf"/><Relationship Id="rId33" Type="http://schemas.openxmlformats.org/officeDocument/2006/relationships/tags" Target="../tags/tag20.xml"/><Relationship Id="rId32" Type="http://schemas.openxmlformats.org/officeDocument/2006/relationships/tags" Target="../tags/tag19.xml"/><Relationship Id="rId31" Type="http://schemas.openxmlformats.org/officeDocument/2006/relationships/tags" Target="../tags/tag18.xml"/><Relationship Id="rId30" Type="http://schemas.openxmlformats.org/officeDocument/2006/relationships/tags" Target="../tags/tag17.xml"/><Relationship Id="rId3" Type="http://schemas.openxmlformats.org/officeDocument/2006/relationships/image" Target="../media/image1.png"/><Relationship Id="rId29" Type="http://schemas.openxmlformats.org/officeDocument/2006/relationships/tags" Target="../tags/tag16.xml"/><Relationship Id="rId28" Type="http://schemas.openxmlformats.org/officeDocument/2006/relationships/image" Target="../media/image12.emf"/><Relationship Id="rId27" Type="http://schemas.openxmlformats.org/officeDocument/2006/relationships/tags" Target="../tags/tag15.xml"/><Relationship Id="rId26" Type="http://schemas.openxmlformats.org/officeDocument/2006/relationships/image" Target="../media/image11.png"/><Relationship Id="rId25" Type="http://schemas.openxmlformats.org/officeDocument/2006/relationships/tags" Target="../tags/tag14.xml"/><Relationship Id="rId24" Type="http://schemas.openxmlformats.org/officeDocument/2006/relationships/tags" Target="../tags/tag13.xml"/><Relationship Id="rId23" Type="http://schemas.openxmlformats.org/officeDocument/2006/relationships/tags" Target="../tags/tag12.xml"/><Relationship Id="rId22" Type="http://schemas.openxmlformats.org/officeDocument/2006/relationships/tags" Target="../tags/tag11.xml"/><Relationship Id="rId21" Type="http://schemas.openxmlformats.org/officeDocument/2006/relationships/image" Target="../media/image10.emf"/><Relationship Id="rId20" Type="http://schemas.openxmlformats.org/officeDocument/2006/relationships/tags" Target="../tags/tag10.xml"/><Relationship Id="rId2" Type="http://schemas.openxmlformats.org/officeDocument/2006/relationships/tags" Target="../tags/tag1.xml"/><Relationship Id="rId19" Type="http://schemas.openxmlformats.org/officeDocument/2006/relationships/image" Target="../media/image9.emf"/><Relationship Id="rId18" Type="http://schemas.openxmlformats.org/officeDocument/2006/relationships/tags" Target="../tags/tag9.xml"/><Relationship Id="rId17" Type="http://schemas.openxmlformats.org/officeDocument/2006/relationships/image" Target="../media/image8.emf"/><Relationship Id="rId16" Type="http://schemas.openxmlformats.org/officeDocument/2006/relationships/tags" Target="../tags/tag8.xml"/><Relationship Id="rId15" Type="http://schemas.openxmlformats.org/officeDocument/2006/relationships/image" Target="../media/image7.emf"/><Relationship Id="rId14" Type="http://schemas.openxmlformats.org/officeDocument/2006/relationships/tags" Target="../tags/tag7.xml"/><Relationship Id="rId13" Type="http://schemas.openxmlformats.org/officeDocument/2006/relationships/image" Target="../media/image6.emf"/><Relationship Id="rId12" Type="http://schemas.openxmlformats.org/officeDocument/2006/relationships/tags" Target="../tags/tag6.xml"/><Relationship Id="rId11" Type="http://schemas.openxmlformats.org/officeDocument/2006/relationships/image" Target="../media/image5.emf"/><Relationship Id="rId10" Type="http://schemas.openxmlformats.org/officeDocument/2006/relationships/tags" Target="../tags/tag5.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34.xml"/><Relationship Id="rId7" Type="http://schemas.openxmlformats.org/officeDocument/2006/relationships/image" Target="../media/image16.png"/><Relationship Id="rId6" Type="http://schemas.openxmlformats.org/officeDocument/2006/relationships/tags" Target="../tags/tag33.xml"/><Relationship Id="rId5" Type="http://schemas.openxmlformats.org/officeDocument/2006/relationships/image" Target="../media/image9.emf"/><Relationship Id="rId4" Type="http://schemas.openxmlformats.org/officeDocument/2006/relationships/tags" Target="../tags/tag32.xml"/><Relationship Id="rId36" Type="http://schemas.openxmlformats.org/officeDocument/2006/relationships/tags" Target="../tags/tag52.xml"/><Relationship Id="rId35" Type="http://schemas.openxmlformats.org/officeDocument/2006/relationships/tags" Target="../tags/tag51.xml"/><Relationship Id="rId34" Type="http://schemas.openxmlformats.org/officeDocument/2006/relationships/tags" Target="../tags/tag50.xml"/><Relationship Id="rId33" Type="http://schemas.openxmlformats.org/officeDocument/2006/relationships/tags" Target="../tags/tag49.xml"/><Relationship Id="rId32" Type="http://schemas.openxmlformats.org/officeDocument/2006/relationships/tags" Target="../tags/tag48.xml"/><Relationship Id="rId31" Type="http://schemas.openxmlformats.org/officeDocument/2006/relationships/image" Target="../media/image19.emf"/><Relationship Id="rId30" Type="http://schemas.openxmlformats.org/officeDocument/2006/relationships/tags" Target="../tags/tag47.xml"/><Relationship Id="rId3" Type="http://schemas.openxmlformats.org/officeDocument/2006/relationships/image" Target="../media/image15.png"/><Relationship Id="rId29" Type="http://schemas.openxmlformats.org/officeDocument/2006/relationships/tags" Target="../tags/tag46.xml"/><Relationship Id="rId28" Type="http://schemas.openxmlformats.org/officeDocument/2006/relationships/tags" Target="../tags/tag45.xml"/><Relationship Id="rId27" Type="http://schemas.openxmlformats.org/officeDocument/2006/relationships/image" Target="../media/image10.emf"/><Relationship Id="rId26" Type="http://schemas.openxmlformats.org/officeDocument/2006/relationships/tags" Target="../tags/tag44.xml"/><Relationship Id="rId25" Type="http://schemas.openxmlformats.org/officeDocument/2006/relationships/tags" Target="../tags/tag43.xml"/><Relationship Id="rId24" Type="http://schemas.openxmlformats.org/officeDocument/2006/relationships/image" Target="../media/image13.emf"/><Relationship Id="rId23" Type="http://schemas.openxmlformats.org/officeDocument/2006/relationships/tags" Target="../tags/tag42.xml"/><Relationship Id="rId22" Type="http://schemas.openxmlformats.org/officeDocument/2006/relationships/tags" Target="../tags/tag41.xml"/><Relationship Id="rId21" Type="http://schemas.openxmlformats.org/officeDocument/2006/relationships/image" Target="../media/image8.emf"/><Relationship Id="rId20" Type="http://schemas.openxmlformats.org/officeDocument/2006/relationships/tags" Target="../tags/tag40.xml"/><Relationship Id="rId2" Type="http://schemas.openxmlformats.org/officeDocument/2006/relationships/tags" Target="../tags/tag31.xml"/><Relationship Id="rId19" Type="http://schemas.openxmlformats.org/officeDocument/2006/relationships/image" Target="../media/image7.emf"/><Relationship Id="rId18" Type="http://schemas.openxmlformats.org/officeDocument/2006/relationships/tags" Target="../tags/tag39.xml"/><Relationship Id="rId17" Type="http://schemas.openxmlformats.org/officeDocument/2006/relationships/image" Target="../media/image6.emf"/><Relationship Id="rId16" Type="http://schemas.openxmlformats.org/officeDocument/2006/relationships/tags" Target="../tags/tag38.xml"/><Relationship Id="rId15" Type="http://schemas.openxmlformats.org/officeDocument/2006/relationships/image" Target="../media/image5.emf"/><Relationship Id="rId14" Type="http://schemas.openxmlformats.org/officeDocument/2006/relationships/tags" Target="../tags/tag37.xml"/><Relationship Id="rId13" Type="http://schemas.openxmlformats.org/officeDocument/2006/relationships/image" Target="../media/image4.emf"/><Relationship Id="rId12" Type="http://schemas.openxmlformats.org/officeDocument/2006/relationships/tags" Target="../tags/tag36.xml"/><Relationship Id="rId11" Type="http://schemas.openxmlformats.org/officeDocument/2006/relationships/image" Target="../media/image18.png"/><Relationship Id="rId10" Type="http://schemas.openxmlformats.org/officeDocument/2006/relationships/tags" Target="../tags/tag35.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latin typeface="Arial" panose="020B0604020202020204" pitchFamily="34" charset="0"/>
                <a:ea typeface="微软雅黑" panose="020B0503020204020204" charset="-122"/>
              </a:defRPr>
            </a:lvl1pPr>
            <a:lvl2pPr indent="0" eaLnBrk="1" fontAlgn="auto" latinLnBrk="0" hangingPunct="1">
              <a:defRPr baseline="0">
                <a:latin typeface="Arial" panose="020B0604020202020204" pitchFamily="34" charset="0"/>
                <a:ea typeface="微软雅黑" panose="020B0503020204020204" charset="-122"/>
              </a:defRPr>
            </a:lvl2pPr>
            <a:lvl3pPr indent="0" eaLnBrk="1" fontAlgn="auto" latinLnBrk="0" hangingPunct="1">
              <a:defRPr baseline="0">
                <a:latin typeface="Arial" panose="020B0604020202020204" pitchFamily="34" charset="0"/>
                <a:ea typeface="微软雅黑" panose="020B0503020204020204" charset="-122"/>
              </a:defRPr>
            </a:lvl3pPr>
            <a:lvl4pPr indent="0" eaLnBrk="1" fontAlgn="auto" latinLnBrk="0" hangingPunct="1">
              <a:defRPr baseline="0">
                <a:latin typeface="Arial" panose="020B0604020202020204" pitchFamily="34" charset="0"/>
                <a:ea typeface="微软雅黑" panose="020B0503020204020204" charset="-122"/>
              </a:defRPr>
            </a:lvl4pPr>
            <a:lvl5pPr indent="0" eaLnBrk="1" fontAlgn="auto" latinLnBrk="0" hangingPunct="1">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图片包含 黑色, 服装&#10;&#10;已生成高可信度的说明"/>
          <p:cNvPicPr>
            <a:picLocks noChangeAspect="1"/>
          </p:cNvPicPr>
          <p:nvPr>
            <p:custDataLst>
              <p:tags r:id="rId2"/>
            </p:custDataLst>
          </p:nvPr>
        </p:nvPicPr>
        <p:blipFill>
          <a:blip r:embed="rId3" cstate="screen"/>
          <a:stretch>
            <a:fillRect/>
          </a:stretch>
        </p:blipFill>
        <p:spPr>
          <a:xfrm>
            <a:off x="7394423" y="4423351"/>
            <a:ext cx="1199083" cy="1648739"/>
          </a:xfrm>
          <a:prstGeom prst="rect">
            <a:avLst/>
          </a:prstGeom>
        </p:spPr>
      </p:pic>
      <p:pic>
        <p:nvPicPr>
          <p:cNvPr id="7" name="图片 6"/>
          <p:cNvPicPr>
            <a:picLocks noChangeAspect="1"/>
          </p:cNvPicPr>
          <p:nvPr>
            <p:custDataLst>
              <p:tags r:id="rId4"/>
            </p:custDataLst>
          </p:nvPr>
        </p:nvPicPr>
        <p:blipFill>
          <a:blip r:embed="rId5" cstate="screen"/>
          <a:stretch>
            <a:fillRect/>
          </a:stretch>
        </p:blipFill>
        <p:spPr>
          <a:xfrm>
            <a:off x="1563663" y="4688388"/>
            <a:ext cx="1279701" cy="1465678"/>
          </a:xfrm>
          <a:prstGeom prst="rect">
            <a:avLst/>
          </a:prstGeom>
        </p:spPr>
      </p:pic>
      <p:pic>
        <p:nvPicPr>
          <p:cNvPr id="8" name="图片 7"/>
          <p:cNvPicPr>
            <a:picLocks noChangeAspect="1"/>
          </p:cNvPicPr>
          <p:nvPr>
            <p:custDataLst>
              <p:tags r:id="rId6"/>
            </p:custDataLst>
          </p:nvPr>
        </p:nvPicPr>
        <p:blipFill>
          <a:blip r:embed="rId7" cstate="screen"/>
          <a:stretch>
            <a:fillRect/>
          </a:stretch>
        </p:blipFill>
        <p:spPr>
          <a:xfrm>
            <a:off x="6648891" y="408359"/>
            <a:ext cx="1471986" cy="1460987"/>
          </a:xfrm>
          <a:prstGeom prst="rect">
            <a:avLst/>
          </a:prstGeom>
        </p:spPr>
      </p:pic>
      <p:pic>
        <p:nvPicPr>
          <p:cNvPr id="9" name="图片 8"/>
          <p:cNvPicPr>
            <a:picLocks noChangeAspect="1"/>
          </p:cNvPicPr>
          <p:nvPr>
            <p:custDataLst>
              <p:tags r:id="rId8"/>
            </p:custDataLst>
          </p:nvPr>
        </p:nvPicPr>
        <p:blipFill>
          <a:blip r:embed="rId9"/>
          <a:stretch>
            <a:fillRect/>
          </a:stretch>
        </p:blipFill>
        <p:spPr>
          <a:xfrm>
            <a:off x="412303" y="952367"/>
            <a:ext cx="1589878" cy="1566100"/>
          </a:xfrm>
          <a:prstGeom prst="rect">
            <a:avLst/>
          </a:prstGeom>
        </p:spPr>
      </p:pic>
      <p:pic>
        <p:nvPicPr>
          <p:cNvPr id="10" name="图片 9"/>
          <p:cNvPicPr>
            <a:picLocks noChangeAspect="1"/>
          </p:cNvPicPr>
          <p:nvPr>
            <p:custDataLst>
              <p:tags r:id="rId10"/>
            </p:custDataLst>
          </p:nvPr>
        </p:nvPicPr>
        <p:blipFill>
          <a:blip r:embed="rId11"/>
          <a:stretch>
            <a:fillRect/>
          </a:stretch>
        </p:blipFill>
        <p:spPr>
          <a:xfrm>
            <a:off x="7977353" y="1930548"/>
            <a:ext cx="1549125" cy="1578500"/>
          </a:xfrm>
          <a:prstGeom prst="rect">
            <a:avLst/>
          </a:prstGeom>
        </p:spPr>
      </p:pic>
      <p:pic>
        <p:nvPicPr>
          <p:cNvPr id="11" name="图片 10"/>
          <p:cNvPicPr>
            <a:picLocks noChangeAspect="1"/>
          </p:cNvPicPr>
          <p:nvPr>
            <p:custDataLst>
              <p:tags r:id="rId12"/>
            </p:custDataLst>
          </p:nvPr>
        </p:nvPicPr>
        <p:blipFill>
          <a:blip r:embed="rId13"/>
          <a:stretch>
            <a:fillRect/>
          </a:stretch>
        </p:blipFill>
        <p:spPr>
          <a:xfrm>
            <a:off x="2070234" y="2307750"/>
            <a:ext cx="1023188" cy="947100"/>
          </a:xfrm>
          <a:prstGeom prst="rect">
            <a:avLst/>
          </a:prstGeom>
        </p:spPr>
      </p:pic>
      <p:pic>
        <p:nvPicPr>
          <p:cNvPr id="12" name="图片 11"/>
          <p:cNvPicPr>
            <a:picLocks noChangeAspect="1"/>
          </p:cNvPicPr>
          <p:nvPr>
            <p:custDataLst>
              <p:tags r:id="rId14"/>
            </p:custDataLst>
          </p:nvPr>
        </p:nvPicPr>
        <p:blipFill>
          <a:blip r:embed="rId15"/>
          <a:stretch>
            <a:fillRect/>
          </a:stretch>
        </p:blipFill>
        <p:spPr>
          <a:xfrm>
            <a:off x="10507509" y="2086512"/>
            <a:ext cx="860625" cy="813167"/>
          </a:xfrm>
          <a:prstGeom prst="rect">
            <a:avLst/>
          </a:prstGeom>
        </p:spPr>
      </p:pic>
      <p:pic>
        <p:nvPicPr>
          <p:cNvPr id="13" name="图片 12"/>
          <p:cNvPicPr>
            <a:picLocks noChangeAspect="1"/>
          </p:cNvPicPr>
          <p:nvPr>
            <p:custDataLst>
              <p:tags r:id="rId16"/>
            </p:custDataLst>
          </p:nvPr>
        </p:nvPicPr>
        <p:blipFill>
          <a:blip r:embed="rId17"/>
          <a:stretch>
            <a:fillRect/>
          </a:stretch>
        </p:blipFill>
        <p:spPr>
          <a:xfrm>
            <a:off x="2011909" y="278829"/>
            <a:ext cx="1357875" cy="1186267"/>
          </a:xfrm>
          <a:prstGeom prst="rect">
            <a:avLst/>
          </a:prstGeom>
        </p:spPr>
      </p:pic>
      <p:pic>
        <p:nvPicPr>
          <p:cNvPr id="14" name="图片 13"/>
          <p:cNvPicPr>
            <a:picLocks noChangeAspect="1"/>
          </p:cNvPicPr>
          <p:nvPr>
            <p:custDataLst>
              <p:tags r:id="rId18"/>
            </p:custDataLst>
          </p:nvPr>
        </p:nvPicPr>
        <p:blipFill>
          <a:blip r:embed="rId19"/>
          <a:stretch>
            <a:fillRect/>
          </a:stretch>
        </p:blipFill>
        <p:spPr>
          <a:xfrm>
            <a:off x="112294" y="5585783"/>
            <a:ext cx="4513500" cy="602700"/>
          </a:xfrm>
          <a:prstGeom prst="rect">
            <a:avLst/>
          </a:prstGeom>
        </p:spPr>
      </p:pic>
      <p:pic>
        <p:nvPicPr>
          <p:cNvPr id="15" name="图片 14"/>
          <p:cNvPicPr>
            <a:picLocks noChangeAspect="1"/>
          </p:cNvPicPr>
          <p:nvPr>
            <p:custDataLst>
              <p:tags r:id="rId20"/>
            </p:custDataLst>
          </p:nvPr>
        </p:nvPicPr>
        <p:blipFill>
          <a:blip r:embed="rId21"/>
          <a:stretch>
            <a:fillRect/>
          </a:stretch>
        </p:blipFill>
        <p:spPr>
          <a:xfrm>
            <a:off x="4153687" y="5828600"/>
            <a:ext cx="4456125" cy="516600"/>
          </a:xfrm>
          <a:prstGeom prst="rect">
            <a:avLst/>
          </a:prstGeom>
        </p:spPr>
      </p:pic>
      <p:pic>
        <p:nvPicPr>
          <p:cNvPr id="16" name="图片 15"/>
          <p:cNvPicPr>
            <a:picLocks noChangeAspect="1"/>
          </p:cNvPicPr>
          <p:nvPr>
            <p:custDataLst>
              <p:tags r:id="rId22"/>
            </p:custDataLst>
          </p:nvPr>
        </p:nvPicPr>
        <p:blipFill>
          <a:blip r:embed="rId19"/>
          <a:stretch>
            <a:fillRect/>
          </a:stretch>
        </p:blipFill>
        <p:spPr>
          <a:xfrm flipH="1">
            <a:off x="8669020" y="5828665"/>
            <a:ext cx="3343910" cy="490855"/>
          </a:xfrm>
          <a:prstGeom prst="rect">
            <a:avLst/>
          </a:prstGeom>
        </p:spPr>
      </p:pic>
      <p:pic>
        <p:nvPicPr>
          <p:cNvPr id="17" name="图片 16"/>
          <p:cNvPicPr>
            <a:picLocks noChangeAspect="1"/>
          </p:cNvPicPr>
          <p:nvPr>
            <p:custDataLst>
              <p:tags r:id="rId23"/>
            </p:custDataLst>
          </p:nvPr>
        </p:nvPicPr>
        <p:blipFill>
          <a:blip r:embed="rId21"/>
          <a:stretch>
            <a:fillRect/>
          </a:stretch>
        </p:blipFill>
        <p:spPr>
          <a:xfrm>
            <a:off x="1461244" y="6330214"/>
            <a:ext cx="3133172" cy="363230"/>
          </a:xfrm>
          <a:prstGeom prst="rect">
            <a:avLst/>
          </a:prstGeom>
        </p:spPr>
      </p:pic>
      <p:pic>
        <p:nvPicPr>
          <p:cNvPr id="18" name="图片 17"/>
          <p:cNvPicPr>
            <a:picLocks noChangeAspect="1"/>
          </p:cNvPicPr>
          <p:nvPr>
            <p:custDataLst>
              <p:tags r:id="rId24"/>
            </p:custDataLst>
          </p:nvPr>
        </p:nvPicPr>
        <p:blipFill>
          <a:blip r:embed="rId21"/>
          <a:stretch>
            <a:fillRect/>
          </a:stretch>
        </p:blipFill>
        <p:spPr>
          <a:xfrm>
            <a:off x="6107883" y="6406402"/>
            <a:ext cx="3133172" cy="363230"/>
          </a:xfrm>
          <a:prstGeom prst="rect">
            <a:avLst/>
          </a:prstGeom>
        </p:spPr>
      </p:pic>
      <p:pic>
        <p:nvPicPr>
          <p:cNvPr id="19" name="图片 18" descr="图片包含 照片&#10;&#10;已生成极高可信度的说明"/>
          <p:cNvPicPr>
            <a:picLocks noChangeAspect="1"/>
          </p:cNvPicPr>
          <p:nvPr>
            <p:custDataLst>
              <p:tags r:id="rId25"/>
            </p:custDataLst>
          </p:nvPr>
        </p:nvPicPr>
        <p:blipFill>
          <a:blip r:embed="rId26" cstate="screen"/>
          <a:stretch>
            <a:fillRect/>
          </a:stretch>
        </p:blipFill>
        <p:spPr>
          <a:xfrm>
            <a:off x="4758792" y="3922825"/>
            <a:ext cx="2213985" cy="3046732"/>
          </a:xfrm>
          <a:prstGeom prst="rect">
            <a:avLst/>
          </a:prstGeom>
        </p:spPr>
      </p:pic>
      <p:pic>
        <p:nvPicPr>
          <p:cNvPr id="20" name="图片 19"/>
          <p:cNvPicPr>
            <a:picLocks noChangeAspect="1"/>
          </p:cNvPicPr>
          <p:nvPr>
            <p:custDataLst>
              <p:tags r:id="rId27"/>
            </p:custDataLst>
          </p:nvPr>
        </p:nvPicPr>
        <p:blipFill>
          <a:blip r:embed="rId28">
            <a:duotone>
              <a:schemeClr val="accent5">
                <a:shade val="45000"/>
                <a:satMod val="135000"/>
              </a:schemeClr>
              <a:prstClr val="white"/>
            </a:duotone>
          </a:blip>
          <a:stretch>
            <a:fillRect/>
          </a:stretch>
        </p:blipFill>
        <p:spPr>
          <a:xfrm>
            <a:off x="3379512" y="1100945"/>
            <a:ext cx="4542247" cy="2988982"/>
          </a:xfrm>
          <a:prstGeom prst="rect">
            <a:avLst/>
          </a:prstGeom>
        </p:spPr>
      </p:pic>
      <p:pic>
        <p:nvPicPr>
          <p:cNvPr id="21" name="图片 20"/>
          <p:cNvPicPr>
            <a:picLocks noChangeAspect="1"/>
          </p:cNvPicPr>
          <p:nvPr>
            <p:custDataLst>
              <p:tags r:id="rId29"/>
            </p:custDataLst>
          </p:nvPr>
        </p:nvPicPr>
        <p:blipFill>
          <a:blip r:embed="rId11"/>
          <a:stretch>
            <a:fillRect/>
          </a:stretch>
        </p:blipFill>
        <p:spPr>
          <a:xfrm rot="3150709">
            <a:off x="9768122" y="3435320"/>
            <a:ext cx="1924096" cy="1960581"/>
          </a:xfrm>
          <a:prstGeom prst="rect">
            <a:avLst/>
          </a:prstGeom>
        </p:spPr>
      </p:pic>
      <p:pic>
        <p:nvPicPr>
          <p:cNvPr id="22" name="图片 21"/>
          <p:cNvPicPr>
            <a:picLocks noChangeAspect="1"/>
          </p:cNvPicPr>
          <p:nvPr>
            <p:custDataLst>
              <p:tags r:id="rId30"/>
            </p:custDataLst>
          </p:nvPr>
        </p:nvPicPr>
        <p:blipFill>
          <a:blip r:embed="rId13"/>
          <a:stretch>
            <a:fillRect/>
          </a:stretch>
        </p:blipFill>
        <p:spPr>
          <a:xfrm>
            <a:off x="8839390" y="4838066"/>
            <a:ext cx="1023188" cy="947100"/>
          </a:xfrm>
          <a:prstGeom prst="rect">
            <a:avLst/>
          </a:prstGeom>
        </p:spPr>
      </p:pic>
      <p:pic>
        <p:nvPicPr>
          <p:cNvPr id="23" name="图片 22"/>
          <p:cNvPicPr>
            <a:picLocks noChangeAspect="1"/>
          </p:cNvPicPr>
          <p:nvPr>
            <p:custDataLst>
              <p:tags r:id="rId31"/>
            </p:custDataLst>
          </p:nvPr>
        </p:nvPicPr>
        <p:blipFill>
          <a:blip r:embed="rId13"/>
          <a:stretch>
            <a:fillRect/>
          </a:stretch>
        </p:blipFill>
        <p:spPr>
          <a:xfrm>
            <a:off x="3586917" y="3987491"/>
            <a:ext cx="1023188" cy="947100"/>
          </a:xfrm>
          <a:prstGeom prst="rect">
            <a:avLst/>
          </a:prstGeom>
        </p:spPr>
      </p:pic>
      <p:pic>
        <p:nvPicPr>
          <p:cNvPr id="24" name="图片 23"/>
          <p:cNvPicPr>
            <a:picLocks noChangeAspect="1"/>
          </p:cNvPicPr>
          <p:nvPr>
            <p:custDataLst>
              <p:tags r:id="rId32"/>
            </p:custDataLst>
          </p:nvPr>
        </p:nvPicPr>
        <p:blipFill>
          <a:blip r:embed="rId17" cstate="screen"/>
          <a:stretch>
            <a:fillRect/>
          </a:stretch>
        </p:blipFill>
        <p:spPr>
          <a:xfrm>
            <a:off x="685992" y="4624067"/>
            <a:ext cx="843183" cy="736622"/>
          </a:xfrm>
          <a:prstGeom prst="rect">
            <a:avLst/>
          </a:prstGeom>
        </p:spPr>
      </p:pic>
      <p:pic>
        <p:nvPicPr>
          <p:cNvPr id="25" name="图片 24"/>
          <p:cNvPicPr>
            <a:picLocks noChangeAspect="1"/>
          </p:cNvPicPr>
          <p:nvPr>
            <p:custDataLst>
              <p:tags r:id="rId33"/>
            </p:custDataLst>
          </p:nvPr>
        </p:nvPicPr>
        <p:blipFill>
          <a:blip r:embed="rId34" cstate="screen"/>
          <a:stretch>
            <a:fillRect/>
          </a:stretch>
        </p:blipFill>
        <p:spPr>
          <a:xfrm>
            <a:off x="8939607" y="514945"/>
            <a:ext cx="2120415" cy="1029403"/>
          </a:xfrm>
          <a:prstGeom prst="rect">
            <a:avLst/>
          </a:prstGeom>
        </p:spPr>
      </p:pic>
      <p:pic>
        <p:nvPicPr>
          <p:cNvPr id="27" name="图片 26"/>
          <p:cNvPicPr>
            <a:picLocks noChangeAspect="1"/>
          </p:cNvPicPr>
          <p:nvPr>
            <p:custDataLst>
              <p:tags r:id="rId35"/>
            </p:custDataLst>
          </p:nvPr>
        </p:nvPicPr>
        <p:blipFill>
          <a:blip r:embed="rId36" cstate="screen"/>
          <a:stretch>
            <a:fillRect/>
          </a:stretch>
        </p:blipFill>
        <p:spPr>
          <a:xfrm>
            <a:off x="3596238" y="335381"/>
            <a:ext cx="797065" cy="933315"/>
          </a:xfrm>
          <a:prstGeom prst="rect">
            <a:avLst/>
          </a:prstGeom>
        </p:spPr>
      </p:pic>
      <p:sp>
        <p:nvSpPr>
          <p:cNvPr id="2" name="标题 1"/>
          <p:cNvSpPr>
            <a:spLocks noGrp="1"/>
          </p:cNvSpPr>
          <p:nvPr>
            <p:ph type="title" hasCustomPrompt="1"/>
            <p:custDataLst>
              <p:tags r:id="rId37"/>
            </p:custDataLst>
          </p:nvPr>
        </p:nvSpPr>
        <p:spPr>
          <a:xfrm rot="21240000">
            <a:off x="3728391" y="1628617"/>
            <a:ext cx="3883580" cy="101772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bg1"/>
                </a:solidFill>
                <a:uFillTx/>
                <a:latin typeface="微软雅黑" panose="020B0503020204020204" charset="-122"/>
                <a:ea typeface="微软雅黑" panose="020B0503020204020204" charset="-122"/>
                <a:cs typeface="+mj-cs"/>
                <a:sym typeface="+mn-ea"/>
              </a:defRPr>
            </a:lvl1pPr>
          </a:lstStyle>
          <a:p>
            <a:pPr lvl="0"/>
            <a:r>
              <a:rPr>
                <a:sym typeface="+mn-ea"/>
              </a:rPr>
              <a:t>编辑标题</a:t>
            </a:r>
            <a:endParaRPr>
              <a:sym typeface="+mn-ea"/>
            </a:endParaRPr>
          </a:p>
        </p:txBody>
      </p:sp>
      <p:sp>
        <p:nvSpPr>
          <p:cNvPr id="3" name="日期占位符 2"/>
          <p:cNvSpPr>
            <a:spLocks noGrp="1"/>
          </p:cNvSpPr>
          <p:nvPr>
            <p:ph type="dt" sz="half" idx="10"/>
            <p:custDataLst>
              <p:tags r:id="rId38"/>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9"/>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0"/>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13BA071-EED0-407C-99D7-3A2571B8F849}"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7C2B88D0-A49F-4D72-A64B-5D8AEDA83646}"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grpSp>
        <p:nvGrpSpPr>
          <p:cNvPr id="6146" name="组合 4"/>
          <p:cNvGrpSpPr/>
          <p:nvPr userDrawn="1"/>
        </p:nvGrpSpPr>
        <p:grpSpPr>
          <a:xfrm>
            <a:off x="536575" y="-6350"/>
            <a:ext cx="11664950" cy="377825"/>
            <a:chOff x="798" y="5"/>
            <a:chExt cx="18447" cy="595"/>
          </a:xfrm>
        </p:grpSpPr>
        <p:sp>
          <p:nvSpPr>
            <p:cNvPr id="3" name="任意多边形 2"/>
            <p:cNvSpPr/>
            <p:nvPr userDrawn="1"/>
          </p:nvSpPr>
          <p:spPr>
            <a:xfrm>
              <a:off x="820" y="5"/>
              <a:ext cx="18425" cy="575"/>
            </a:xfrm>
            <a:custGeom>
              <a:avLst/>
              <a:gdLst>
                <a:gd name="connsiteX0" fmla="*/ 0 w 18365"/>
                <a:gd name="connsiteY0" fmla="*/ 562 h 575"/>
                <a:gd name="connsiteX1" fmla="*/ 434 w 18365"/>
                <a:gd name="connsiteY1" fmla="*/ 3 h 575"/>
                <a:gd name="connsiteX2" fmla="*/ 18365 w 18365"/>
                <a:gd name="connsiteY2" fmla="*/ 0 h 575"/>
                <a:gd name="connsiteX3" fmla="*/ 18365 w 18365"/>
                <a:gd name="connsiteY3" fmla="*/ 575 h 575"/>
                <a:gd name="connsiteX4" fmla="*/ 2 w 18365"/>
                <a:gd name="connsiteY4" fmla="*/ 575 h 575"/>
                <a:gd name="connsiteX5" fmla="*/ 0 w 18365"/>
                <a:gd name="connsiteY5" fmla="*/ 562 h 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5" h="575">
                  <a:moveTo>
                    <a:pt x="0" y="562"/>
                  </a:moveTo>
                  <a:lnTo>
                    <a:pt x="434" y="3"/>
                  </a:lnTo>
                  <a:lnTo>
                    <a:pt x="18365" y="0"/>
                  </a:lnTo>
                  <a:lnTo>
                    <a:pt x="18365" y="575"/>
                  </a:lnTo>
                  <a:lnTo>
                    <a:pt x="2" y="575"/>
                  </a:lnTo>
                  <a:lnTo>
                    <a:pt x="0" y="562"/>
                  </a:lnTo>
                  <a:close/>
                </a:path>
              </a:pathLst>
            </a:custGeom>
            <a:solidFill>
              <a:srgbClr val="D5E8DF"/>
            </a:solidFill>
            <a:ln>
              <a:noFill/>
            </a:ln>
            <a:extLst>
              <a:ext uri="{909E8E84-426E-40DD-AFC4-6F175D3DCCD1}">
                <a14:hiddenFill xmlns:a14="http://schemas.microsoft.com/office/drawing/2010/main">
                  <a:solidFill>
                    <a:srgbClr val="C3E4D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8" name="直接连接符 7"/>
            <p:cNvCxnSpPr/>
            <p:nvPr userDrawn="1"/>
          </p:nvCxnSpPr>
          <p:spPr>
            <a:xfrm>
              <a:off x="798" y="600"/>
              <a:ext cx="18425" cy="0"/>
            </a:xfrm>
            <a:prstGeom prst="line">
              <a:avLst/>
            </a:prstGeom>
            <a:ln w="19050" cap="flat">
              <a:solidFill>
                <a:srgbClr val="37A76F"/>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userDrawn="1"/>
        </p:nvSpPr>
        <p:spPr>
          <a:xfrm>
            <a:off x="680085" y="-112395"/>
            <a:ext cx="9898380" cy="569421"/>
          </a:xfrm>
          <a:prstGeom prst="snip1Rect">
            <a:avLst/>
          </a:prstGeom>
          <a:noFill/>
          <a:effectLst>
            <a:innerShdw blurRad="114300">
              <a:schemeClr val="bg1"/>
            </a:innerShdw>
          </a:effectLst>
        </p:spPr>
        <p:txBody>
          <a:bodyPr wrap="square" rtlCol="0">
            <a:spAutoFit/>
          </a:bodyPr>
          <a:p>
            <a:pPr fontAlgn="base"/>
            <a:r>
              <a:rPr lang="zh-CN" altLang="en-US" sz="2800" b="1" strike="noStrike" noProof="1">
                <a:solidFill>
                  <a:schemeClr val="tx1"/>
                </a:solidFill>
                <a:latin typeface="黑体" panose="02010609060101010101" charset="-122"/>
                <a:ea typeface="黑体" panose="02010609060101010101" charset="-122"/>
                <a:cs typeface="黑体" panose="02010609060101010101" charset="-122"/>
              </a:rPr>
              <a:t>第二单元　夏商周时期：早期国家与社会变革</a:t>
            </a:r>
            <a:endParaRPr lang="zh-CN" altLang="en-US" sz="2800" b="1" strike="noStrike" noProof="1">
              <a:solidFill>
                <a:schemeClr val="tx1"/>
              </a:solidFill>
              <a:latin typeface="黑体" panose="02010609060101010101" charset="-122"/>
              <a:ea typeface="黑体" panose="02010609060101010101" charset="-122"/>
              <a:cs typeface="黑体" panose="02010609060101010101" charset="-122"/>
            </a:endParaRPr>
          </a:p>
        </p:txBody>
      </p:sp>
      <p:sp>
        <p:nvSpPr>
          <p:cNvPr id="5" name="平行四边形 4">
            <a:hlinkClick r:id="" action="ppaction://noaction"/>
          </p:cNvPr>
          <p:cNvSpPr/>
          <p:nvPr userDrawn="1"/>
        </p:nvSpPr>
        <p:spPr>
          <a:xfrm>
            <a:off x="10317163" y="0"/>
            <a:ext cx="1873250" cy="360363"/>
          </a:xfrm>
          <a:prstGeom prst="parallelogram">
            <a:avLst>
              <a:gd name="adj" fmla="val 750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b="1" strike="noStrike" noProof="1">
                <a:solidFill>
                  <a:schemeClr val="tx1"/>
                </a:solidFill>
                <a:latin typeface="黑体" panose="02010609060101010101" charset="-122"/>
                <a:ea typeface="黑体" panose="02010609060101010101" charset="-122"/>
                <a:sym typeface="+mn-ea"/>
              </a:rPr>
              <a:t>返回目录</a:t>
            </a:r>
            <a:endParaRPr lang="zh-CN" altLang="en-US" sz="2000" b="1" strike="noStrike" noProof="1">
              <a:solidFill>
                <a:schemeClr val="tx1"/>
              </a:solidFill>
              <a:latin typeface="黑体" panose="02010609060101010101" charset="-122"/>
              <a:ea typeface="黑体" panose="02010609060101010101" charset="-122"/>
              <a:sym typeface="+mn-ea"/>
            </a:endParaRPr>
          </a:p>
        </p:txBody>
      </p:sp>
      <p:grpSp>
        <p:nvGrpSpPr>
          <p:cNvPr id="6151" name="组合 9"/>
          <p:cNvGrpSpPr/>
          <p:nvPr userDrawn="1"/>
        </p:nvGrpSpPr>
        <p:grpSpPr>
          <a:xfrm>
            <a:off x="0" y="6737350"/>
            <a:ext cx="12195175" cy="122238"/>
            <a:chOff x="1" y="9860"/>
            <a:chExt cx="19172" cy="306"/>
          </a:xfrm>
        </p:grpSpPr>
        <p:sp>
          <p:nvSpPr>
            <p:cNvPr id="6" name="矩形 5"/>
            <p:cNvSpPr/>
            <p:nvPr userDrawn="1"/>
          </p:nvSpPr>
          <p:spPr>
            <a:xfrm>
              <a:off x="17" y="9880"/>
              <a:ext cx="19157" cy="286"/>
            </a:xfrm>
            <a:prstGeom prst="rect">
              <a:avLst/>
            </a:prstGeom>
            <a:solidFill>
              <a:srgbClr val="D5E8DF"/>
            </a:solidFill>
            <a:ln w="19050">
              <a:solidFill>
                <a:srgbClr val="C3E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4" name="直接连接符 3"/>
            <p:cNvCxnSpPr/>
            <p:nvPr userDrawn="1"/>
          </p:nvCxnSpPr>
          <p:spPr>
            <a:xfrm>
              <a:off x="1" y="9860"/>
              <a:ext cx="19157" cy="0"/>
            </a:xfrm>
            <a:prstGeom prst="line">
              <a:avLst/>
            </a:prstGeom>
            <a:ln w="19050" cap="flat">
              <a:solidFill>
                <a:srgbClr val="4FA77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pic>
        <p:nvPicPr>
          <p:cNvPr id="6154" name="图片 1" descr="2022《万唯中考试题研究》封面"/>
          <p:cNvPicPr>
            <a:picLocks noChangeAspect="1"/>
          </p:cNvPicPr>
          <p:nvPr userDrawn="1"/>
        </p:nvPicPr>
        <p:blipFill>
          <a:blip r:embed="rId2"/>
          <a:stretch>
            <a:fillRect/>
          </a:stretch>
        </p:blipFill>
        <p:spPr>
          <a:xfrm>
            <a:off x="0" y="12700"/>
            <a:ext cx="644525" cy="554038"/>
          </a:xfrm>
          <a:prstGeom prst="rect">
            <a:avLst/>
          </a:prstGeom>
          <a:noFill/>
          <a:ln w="9525">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bg>
      <p:bgPr>
        <a:solidFill>
          <a:schemeClr val="bg1"/>
        </a:solidFill>
        <a:effectLst/>
      </p:bgPr>
    </p:bg>
    <p:spTree>
      <p:nvGrpSpPr>
        <p:cNvPr id="1" name=""/>
        <p:cNvGrpSpPr/>
        <p:nvPr/>
      </p:nvGrpSpPr>
      <p:grpSpPr>
        <a:xfrm>
          <a:off x="0" y="0"/>
          <a:ext cx="0" cy="0"/>
          <a:chOff x="0" y="0"/>
          <a:chExt cx="0" cy="0"/>
        </a:xfrm>
      </p:grpSpPr>
      <p:grpSp>
        <p:nvGrpSpPr>
          <p:cNvPr id="5122" name="组合 4"/>
          <p:cNvGrpSpPr/>
          <p:nvPr userDrawn="1"/>
        </p:nvGrpSpPr>
        <p:grpSpPr>
          <a:xfrm>
            <a:off x="536575" y="-6350"/>
            <a:ext cx="11664950" cy="377825"/>
            <a:chOff x="798" y="5"/>
            <a:chExt cx="18447" cy="595"/>
          </a:xfrm>
        </p:grpSpPr>
        <p:sp>
          <p:nvSpPr>
            <p:cNvPr id="7" name="任意多边形 6"/>
            <p:cNvSpPr/>
            <p:nvPr userDrawn="1"/>
          </p:nvSpPr>
          <p:spPr>
            <a:xfrm>
              <a:off x="820" y="5"/>
              <a:ext cx="18425" cy="575"/>
            </a:xfrm>
            <a:custGeom>
              <a:avLst/>
              <a:gdLst>
                <a:gd name="connsiteX0" fmla="*/ 0 w 18365"/>
                <a:gd name="connsiteY0" fmla="*/ 562 h 575"/>
                <a:gd name="connsiteX1" fmla="*/ 434 w 18365"/>
                <a:gd name="connsiteY1" fmla="*/ 3 h 575"/>
                <a:gd name="connsiteX2" fmla="*/ 18365 w 18365"/>
                <a:gd name="connsiteY2" fmla="*/ 0 h 575"/>
                <a:gd name="connsiteX3" fmla="*/ 18365 w 18365"/>
                <a:gd name="connsiteY3" fmla="*/ 575 h 575"/>
                <a:gd name="connsiteX4" fmla="*/ 2 w 18365"/>
                <a:gd name="connsiteY4" fmla="*/ 575 h 575"/>
                <a:gd name="connsiteX5" fmla="*/ 0 w 18365"/>
                <a:gd name="connsiteY5" fmla="*/ 562 h 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5" h="575">
                  <a:moveTo>
                    <a:pt x="0" y="562"/>
                  </a:moveTo>
                  <a:lnTo>
                    <a:pt x="434" y="3"/>
                  </a:lnTo>
                  <a:lnTo>
                    <a:pt x="18365" y="0"/>
                  </a:lnTo>
                  <a:lnTo>
                    <a:pt x="18365" y="575"/>
                  </a:lnTo>
                  <a:lnTo>
                    <a:pt x="2" y="575"/>
                  </a:lnTo>
                  <a:lnTo>
                    <a:pt x="0" y="562"/>
                  </a:lnTo>
                  <a:close/>
                </a:path>
              </a:pathLst>
            </a:custGeom>
            <a:solidFill>
              <a:srgbClr val="D5E8DF"/>
            </a:solidFill>
            <a:ln>
              <a:noFill/>
            </a:ln>
            <a:extLst>
              <a:ext uri="{909E8E84-426E-40DD-AFC4-6F175D3DCCD1}">
                <a14:hiddenFill xmlns:a14="http://schemas.microsoft.com/office/drawing/2010/main">
                  <a:solidFill>
                    <a:srgbClr val="C3E4D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9" name="直接连接符 8"/>
            <p:cNvCxnSpPr/>
            <p:nvPr userDrawn="1"/>
          </p:nvCxnSpPr>
          <p:spPr>
            <a:xfrm>
              <a:off x="798" y="600"/>
              <a:ext cx="18425" cy="0"/>
            </a:xfrm>
            <a:prstGeom prst="line">
              <a:avLst/>
            </a:prstGeom>
            <a:ln w="19050" cap="flat">
              <a:solidFill>
                <a:srgbClr val="37A76F"/>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userDrawn="1"/>
        </p:nvSpPr>
        <p:spPr>
          <a:xfrm>
            <a:off x="680085" y="-112395"/>
            <a:ext cx="11323320" cy="569421"/>
          </a:xfrm>
          <a:prstGeom prst="snip1Rect">
            <a:avLst/>
          </a:prstGeom>
          <a:noFill/>
          <a:effectLst>
            <a:innerShdw blurRad="114300">
              <a:schemeClr val="bg1"/>
            </a:innerShdw>
          </a:effectLst>
        </p:spPr>
        <p:txBody>
          <a:bodyPr wrap="square" rtlCol="0">
            <a:spAutoFit/>
          </a:bodyPr>
          <a:p>
            <a:pPr fontAlgn="base"/>
            <a:r>
              <a:rPr lang="zh-CN" altLang="en-US" sz="2800" b="1" strike="noStrike" noProof="1">
                <a:solidFill>
                  <a:schemeClr val="tx1"/>
                </a:solidFill>
                <a:latin typeface="黑体" panose="02010609060101010101" charset="-122"/>
                <a:ea typeface="黑体" panose="02010609060101010101" charset="-122"/>
                <a:cs typeface="黑体" panose="02010609060101010101" charset="-122"/>
              </a:rPr>
              <a:t>第五单元  隋唐时期：繁荣与开放的时代</a:t>
            </a:r>
            <a:endParaRPr lang="zh-CN" altLang="en-US" sz="2800" b="1" strike="noStrike" noProof="1">
              <a:solidFill>
                <a:schemeClr val="tx1"/>
              </a:solidFill>
              <a:latin typeface="黑体" panose="02010609060101010101" charset="-122"/>
              <a:ea typeface="黑体" panose="02010609060101010101" charset="-122"/>
              <a:cs typeface="黑体" panose="02010609060101010101" charset="-122"/>
            </a:endParaRPr>
          </a:p>
        </p:txBody>
      </p:sp>
      <p:grpSp>
        <p:nvGrpSpPr>
          <p:cNvPr id="5126" name="组合 9"/>
          <p:cNvGrpSpPr/>
          <p:nvPr userDrawn="1"/>
        </p:nvGrpSpPr>
        <p:grpSpPr>
          <a:xfrm>
            <a:off x="0" y="6737350"/>
            <a:ext cx="12195175" cy="122238"/>
            <a:chOff x="1" y="9860"/>
            <a:chExt cx="19172" cy="306"/>
          </a:xfrm>
        </p:grpSpPr>
        <p:sp>
          <p:nvSpPr>
            <p:cNvPr id="6" name="矩形 5"/>
            <p:cNvSpPr/>
            <p:nvPr userDrawn="1"/>
          </p:nvSpPr>
          <p:spPr>
            <a:xfrm>
              <a:off x="17" y="9880"/>
              <a:ext cx="19157" cy="286"/>
            </a:xfrm>
            <a:prstGeom prst="rect">
              <a:avLst/>
            </a:prstGeom>
            <a:solidFill>
              <a:srgbClr val="D5E8DF"/>
            </a:solidFill>
            <a:ln w="19050">
              <a:solidFill>
                <a:srgbClr val="C3E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4" name="直接连接符 3"/>
            <p:cNvCxnSpPr/>
            <p:nvPr userDrawn="1"/>
          </p:nvCxnSpPr>
          <p:spPr>
            <a:xfrm>
              <a:off x="1" y="9860"/>
              <a:ext cx="19157" cy="0"/>
            </a:xfrm>
            <a:prstGeom prst="line">
              <a:avLst/>
            </a:prstGeom>
            <a:ln w="19050" cap="flat">
              <a:solidFill>
                <a:srgbClr val="4FA773"/>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pic>
        <p:nvPicPr>
          <p:cNvPr id="5129" name="图片 1" descr="2022《万唯中考试题研究》封面"/>
          <p:cNvPicPr>
            <a:picLocks noChangeAspect="1"/>
          </p:cNvPicPr>
          <p:nvPr userDrawn="1"/>
        </p:nvPicPr>
        <p:blipFill>
          <a:blip r:embed="rId2"/>
          <a:stretch>
            <a:fillRect/>
          </a:stretch>
        </p:blipFill>
        <p:spPr>
          <a:xfrm>
            <a:off x="0" y="12700"/>
            <a:ext cx="644525" cy="554038"/>
          </a:xfrm>
          <a:prstGeom prst="rect">
            <a:avLst/>
          </a:prstGeom>
          <a:noFill/>
          <a:ln w="9525">
            <a:noFill/>
          </a:ln>
        </p:spPr>
      </p:pic>
      <p:sp>
        <p:nvSpPr>
          <p:cNvPr id="5" name="平行四边形 4">
            <a:hlinkClick r:id="" action="ppaction://noaction"/>
          </p:cNvPr>
          <p:cNvSpPr/>
          <p:nvPr userDrawn="1"/>
        </p:nvSpPr>
        <p:spPr>
          <a:xfrm>
            <a:off x="10317163" y="0"/>
            <a:ext cx="1873250" cy="360363"/>
          </a:xfrm>
          <a:prstGeom prst="parallelogram">
            <a:avLst>
              <a:gd name="adj" fmla="val 750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2000" b="1" strike="noStrike" noProof="1">
                <a:solidFill>
                  <a:schemeClr val="tx1"/>
                </a:solidFill>
                <a:latin typeface="黑体" panose="02010609060101010101" charset="-122"/>
                <a:ea typeface="黑体" panose="02010609060101010101" charset="-122"/>
                <a:sym typeface="+mn-ea"/>
              </a:rPr>
              <a:t>返回目录</a:t>
            </a:r>
            <a:endParaRPr lang="zh-CN" altLang="en-US" sz="2000" b="1" strike="noStrike" noProof="1">
              <a:solidFill>
                <a:schemeClr val="tx1"/>
              </a:solidFill>
              <a:latin typeface="黑体" panose="02010609060101010101" charset="-122"/>
              <a:ea typeface="黑体" panose="02010609060101010101" charset="-122"/>
              <a:sym typeface="+mn-e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标题幻灯片">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2BF0E76-E6F9-4125-90CD-90F8EE17D5E5}" type="datetime1">
              <a:rPr lang="zh-CN" altLang="en-US">
                <a:solidFill>
                  <a:prstClr val="black">
                    <a:tint val="75000"/>
                  </a:prstClr>
                </a:solidFill>
              </a:rPr>
            </a:fld>
            <a:endParaRPr lang="zh-CN" altLang="en-US">
              <a:solidFill>
                <a:prstClr val="black">
                  <a:tint val="75000"/>
                </a:prstClr>
              </a:solidFill>
            </a:endParaRPr>
          </a:p>
        </p:txBody>
      </p:sp>
      <p:sp>
        <p:nvSpPr>
          <p:cNvPr id="3" name="灯片编号占位符 5"/>
          <p:cNvSpPr>
            <a:spLocks noGrp="1"/>
          </p:cNvSpPr>
          <p:nvPr>
            <p:ph type="sldNum" sz="quarter" idx="11"/>
          </p:nvPr>
        </p:nvSpPr>
        <p:spPr>
          <a:xfrm>
            <a:off x="3888319" y="6406599"/>
            <a:ext cx="2844800" cy="363855"/>
          </a:xfrm>
        </p:spPr>
        <p:txBody>
          <a:bodyPr/>
          <a:lstStyle>
            <a:lvl1pPr>
              <a:defRPr/>
            </a:lvl1pPr>
          </a:lstStyle>
          <a:p>
            <a:fld id="{64C9271E-677A-405E-A9E1-700C2B69014B}" type="slidenum">
              <a:rPr lang="zh-CN" altLang="en-US"/>
            </a:fld>
            <a:endParaRPr lang="zh-CN" altLang="en-US"/>
          </a:p>
        </p:txBody>
      </p:sp>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rtlCol="0" anchor="b"/>
          <a:lstStyle>
            <a:lvl1pPr>
              <a:defRPr sz="3200"/>
            </a:lvl1pPr>
          </a:lstStyle>
          <a:p>
            <a:pPr rtl="0"/>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rtl="0">
              <a:lnSpc>
                <a:spcPct val="150000"/>
              </a:lnSpc>
              <a:spcAft>
                <a:spcPts val="1200"/>
              </a:spcAft>
              <a:buNone/>
            </a:pPr>
            <a:r>
              <a:rPr lang="zh-CN" altLang="en-US" noProof="1"/>
              <a:t>单击此处编辑母版文本样式</a:t>
            </a:r>
            <a:endParaRPr lang="zh-CN" altLang="en-US" noProof="1"/>
          </a:p>
          <a:p>
            <a:pPr marL="0" lvl="1" indent="0" rtl="0">
              <a:lnSpc>
                <a:spcPct val="150000"/>
              </a:lnSpc>
              <a:spcAft>
                <a:spcPts val="1200"/>
              </a:spcAft>
              <a:buNone/>
            </a:pPr>
            <a:r>
              <a:rPr lang="zh-CN" altLang="en-US" noProof="1"/>
              <a:t>第二级</a:t>
            </a:r>
            <a:endParaRPr lang="zh-CN" altLang="en-US" noProof="1"/>
          </a:p>
          <a:p>
            <a:pPr marL="0" lvl="2" indent="0" rtl="0">
              <a:lnSpc>
                <a:spcPct val="150000"/>
              </a:lnSpc>
              <a:spcAft>
                <a:spcPts val="1200"/>
              </a:spcAft>
              <a:buNone/>
            </a:pPr>
            <a:r>
              <a:rPr lang="zh-CN" altLang="en-US" noProof="1"/>
              <a:t>第三级</a:t>
            </a:r>
            <a:endParaRPr lang="zh-CN" altLang="en-US" noProof="1"/>
          </a:p>
          <a:p>
            <a:pPr marL="0" lvl="3" indent="0" rtl="0">
              <a:lnSpc>
                <a:spcPct val="150000"/>
              </a:lnSpc>
              <a:spcAft>
                <a:spcPts val="1200"/>
              </a:spcAft>
              <a:buNone/>
            </a:pPr>
            <a:r>
              <a:rPr lang="zh-CN" altLang="en-US" noProof="1"/>
              <a:t>第四级</a:t>
            </a:r>
            <a:endParaRPr lang="zh-CN" altLang="en-US" noProof="1"/>
          </a:p>
          <a:p>
            <a:pPr marL="0" lvl="4" indent="0" rtl="0">
              <a:lnSpc>
                <a:spcPct val="150000"/>
              </a:lnSpc>
              <a:spcAft>
                <a:spcPts val="1200"/>
              </a:spcAft>
              <a:buNone/>
            </a:pPr>
            <a:r>
              <a:rPr lang="zh-CN" altLang="en-US" noProof="1"/>
              <a:t>第五级</a:t>
            </a:r>
            <a:endParaRPr lang="zh-CN" altLang="en-US" noProof="1"/>
          </a:p>
        </p:txBody>
      </p:sp>
      <p:sp>
        <p:nvSpPr>
          <p:cNvPr id="4" name="文本占位符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rtlCol="0"/>
          <a:lstStyle/>
          <a:p>
            <a:pPr rtl="0"/>
            <a:fld id="{FCA75697-E0B3-44C5-A484-742964AA8024}" type="datetime1">
              <a:rPr lang="zh-CN" altLang="en-US" noProof="1" smtClean="0"/>
            </a:fld>
            <a:endParaRPr lang="zh-CN" altLang="en-US" noProof="1"/>
          </a:p>
        </p:txBody>
      </p:sp>
      <p:sp>
        <p:nvSpPr>
          <p:cNvPr id="6" name="页脚占位符 5"/>
          <p:cNvSpPr>
            <a:spLocks noGrp="1"/>
          </p:cNvSpPr>
          <p:nvPr>
            <p:ph type="ftr" sz="quarter" idx="11"/>
          </p:nvPr>
        </p:nvSpPr>
        <p:spPr/>
        <p:txBody>
          <a:bodyPr rtlCol="0"/>
          <a:lstStyle/>
          <a:p>
            <a:pPr rtl="0"/>
            <a:endParaRPr lang="zh-CN" altLang="en-US" noProof="1"/>
          </a:p>
        </p:txBody>
      </p:sp>
      <p:sp>
        <p:nvSpPr>
          <p:cNvPr id="7" name="灯片编号占位符 6"/>
          <p:cNvSpPr>
            <a:spLocks noGrp="1"/>
          </p:cNvSpPr>
          <p:nvPr>
            <p:ph type="sldNum" sz="quarter" idx="12"/>
          </p:nvPr>
        </p:nvSpPr>
        <p:spPr/>
        <p:txBody>
          <a:bodyPr rtlCol="0"/>
          <a:lstStyle/>
          <a:p>
            <a:pPr rtl="0"/>
            <a:fld id="{9860EDB8-5305-433F-BE41-D7A86D811DB3}" type="slidenum">
              <a:rPr lang="en-US" altLang="zh-CN" noProof="1" smtClean="0"/>
            </a:fld>
            <a:endParaRPr lang="zh-CN" altLang="en-US" noProof="1"/>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图片包含 黑色, 服装&#10;&#10;已生成高可信度的说明"/>
          <p:cNvPicPr>
            <a:picLocks noChangeAspect="1"/>
          </p:cNvPicPr>
          <p:nvPr>
            <p:custDataLst>
              <p:tags r:id="rId2"/>
            </p:custDataLst>
          </p:nvPr>
        </p:nvPicPr>
        <p:blipFill>
          <a:blip r:embed="rId3" cstate="screen"/>
          <a:stretch>
            <a:fillRect/>
          </a:stretch>
        </p:blipFill>
        <p:spPr>
          <a:xfrm>
            <a:off x="7394423" y="4423351"/>
            <a:ext cx="1199083" cy="1648739"/>
          </a:xfrm>
          <a:prstGeom prst="rect">
            <a:avLst/>
          </a:prstGeom>
        </p:spPr>
      </p:pic>
      <p:pic>
        <p:nvPicPr>
          <p:cNvPr id="8" name="图片 7"/>
          <p:cNvPicPr>
            <a:picLocks noChangeAspect="1"/>
          </p:cNvPicPr>
          <p:nvPr>
            <p:custDataLst>
              <p:tags r:id="rId4"/>
            </p:custDataLst>
          </p:nvPr>
        </p:nvPicPr>
        <p:blipFill>
          <a:blip r:embed="rId5" cstate="screen"/>
          <a:stretch>
            <a:fillRect/>
          </a:stretch>
        </p:blipFill>
        <p:spPr>
          <a:xfrm>
            <a:off x="1563663" y="4688388"/>
            <a:ext cx="1279701" cy="1465678"/>
          </a:xfrm>
          <a:prstGeom prst="rect">
            <a:avLst/>
          </a:prstGeom>
        </p:spPr>
      </p:pic>
      <p:pic>
        <p:nvPicPr>
          <p:cNvPr id="9" name="图片 8"/>
          <p:cNvPicPr>
            <a:picLocks noChangeAspect="1"/>
          </p:cNvPicPr>
          <p:nvPr>
            <p:custDataLst>
              <p:tags r:id="rId6"/>
            </p:custDataLst>
          </p:nvPr>
        </p:nvPicPr>
        <p:blipFill>
          <a:blip r:embed="rId7" cstate="screen"/>
          <a:stretch>
            <a:fillRect/>
          </a:stretch>
        </p:blipFill>
        <p:spPr>
          <a:xfrm>
            <a:off x="6648891" y="408359"/>
            <a:ext cx="1471986" cy="1460987"/>
          </a:xfrm>
          <a:prstGeom prst="rect">
            <a:avLst/>
          </a:prstGeom>
        </p:spPr>
      </p:pic>
      <p:pic>
        <p:nvPicPr>
          <p:cNvPr id="10" name="图片 9"/>
          <p:cNvPicPr>
            <a:picLocks noChangeAspect="1"/>
          </p:cNvPicPr>
          <p:nvPr>
            <p:custDataLst>
              <p:tags r:id="rId8"/>
            </p:custDataLst>
          </p:nvPr>
        </p:nvPicPr>
        <p:blipFill>
          <a:blip r:embed="rId9"/>
          <a:stretch>
            <a:fillRect/>
          </a:stretch>
        </p:blipFill>
        <p:spPr>
          <a:xfrm>
            <a:off x="412303" y="952367"/>
            <a:ext cx="1589878" cy="1566100"/>
          </a:xfrm>
          <a:prstGeom prst="rect">
            <a:avLst/>
          </a:prstGeom>
        </p:spPr>
      </p:pic>
      <p:pic>
        <p:nvPicPr>
          <p:cNvPr id="11" name="图片 10"/>
          <p:cNvPicPr>
            <a:picLocks noChangeAspect="1"/>
          </p:cNvPicPr>
          <p:nvPr>
            <p:custDataLst>
              <p:tags r:id="rId10"/>
            </p:custDataLst>
          </p:nvPr>
        </p:nvPicPr>
        <p:blipFill>
          <a:blip r:embed="rId11"/>
          <a:stretch>
            <a:fillRect/>
          </a:stretch>
        </p:blipFill>
        <p:spPr>
          <a:xfrm>
            <a:off x="8921750" y="2385695"/>
            <a:ext cx="940435" cy="958215"/>
          </a:xfrm>
          <a:prstGeom prst="rect">
            <a:avLst/>
          </a:prstGeom>
        </p:spPr>
      </p:pic>
      <p:pic>
        <p:nvPicPr>
          <p:cNvPr id="12" name="图片 11"/>
          <p:cNvPicPr>
            <a:picLocks noChangeAspect="1"/>
          </p:cNvPicPr>
          <p:nvPr>
            <p:custDataLst>
              <p:tags r:id="rId12"/>
            </p:custDataLst>
          </p:nvPr>
        </p:nvPicPr>
        <p:blipFill>
          <a:blip r:embed="rId13"/>
          <a:stretch>
            <a:fillRect/>
          </a:stretch>
        </p:blipFill>
        <p:spPr>
          <a:xfrm>
            <a:off x="2070234" y="2307750"/>
            <a:ext cx="1023188" cy="947100"/>
          </a:xfrm>
          <a:prstGeom prst="rect">
            <a:avLst/>
          </a:prstGeom>
        </p:spPr>
      </p:pic>
      <p:pic>
        <p:nvPicPr>
          <p:cNvPr id="13" name="图片 12"/>
          <p:cNvPicPr>
            <a:picLocks noChangeAspect="1"/>
          </p:cNvPicPr>
          <p:nvPr>
            <p:custDataLst>
              <p:tags r:id="rId14"/>
            </p:custDataLst>
          </p:nvPr>
        </p:nvPicPr>
        <p:blipFill>
          <a:blip r:embed="rId15"/>
          <a:stretch>
            <a:fillRect/>
          </a:stretch>
        </p:blipFill>
        <p:spPr>
          <a:xfrm>
            <a:off x="10507509" y="2086512"/>
            <a:ext cx="860625" cy="813167"/>
          </a:xfrm>
          <a:prstGeom prst="rect">
            <a:avLst/>
          </a:prstGeom>
        </p:spPr>
      </p:pic>
      <p:pic>
        <p:nvPicPr>
          <p:cNvPr id="14" name="图片 13"/>
          <p:cNvPicPr>
            <a:picLocks noChangeAspect="1"/>
          </p:cNvPicPr>
          <p:nvPr>
            <p:custDataLst>
              <p:tags r:id="rId16"/>
            </p:custDataLst>
          </p:nvPr>
        </p:nvPicPr>
        <p:blipFill>
          <a:blip r:embed="rId17"/>
          <a:stretch>
            <a:fillRect/>
          </a:stretch>
        </p:blipFill>
        <p:spPr>
          <a:xfrm>
            <a:off x="2011909" y="278829"/>
            <a:ext cx="1357875" cy="1186267"/>
          </a:xfrm>
          <a:prstGeom prst="rect">
            <a:avLst/>
          </a:prstGeom>
        </p:spPr>
      </p:pic>
      <p:pic>
        <p:nvPicPr>
          <p:cNvPr id="15" name="图片 14"/>
          <p:cNvPicPr>
            <a:picLocks noChangeAspect="1"/>
          </p:cNvPicPr>
          <p:nvPr>
            <p:custDataLst>
              <p:tags r:id="rId18"/>
            </p:custDataLst>
          </p:nvPr>
        </p:nvPicPr>
        <p:blipFill>
          <a:blip r:embed="rId19"/>
          <a:stretch>
            <a:fillRect/>
          </a:stretch>
        </p:blipFill>
        <p:spPr>
          <a:xfrm>
            <a:off x="112294" y="5585783"/>
            <a:ext cx="4513500" cy="602700"/>
          </a:xfrm>
          <a:prstGeom prst="rect">
            <a:avLst/>
          </a:prstGeom>
        </p:spPr>
      </p:pic>
      <p:pic>
        <p:nvPicPr>
          <p:cNvPr id="19" name="图片 18"/>
          <p:cNvPicPr>
            <a:picLocks noChangeAspect="1"/>
          </p:cNvPicPr>
          <p:nvPr>
            <p:custDataLst>
              <p:tags r:id="rId20"/>
            </p:custDataLst>
          </p:nvPr>
        </p:nvPicPr>
        <p:blipFill>
          <a:blip r:embed="rId21"/>
          <a:stretch>
            <a:fillRect/>
          </a:stretch>
        </p:blipFill>
        <p:spPr>
          <a:xfrm>
            <a:off x="4153687" y="5828600"/>
            <a:ext cx="4456125" cy="516600"/>
          </a:xfrm>
          <a:prstGeom prst="rect">
            <a:avLst/>
          </a:prstGeom>
        </p:spPr>
      </p:pic>
      <p:pic>
        <p:nvPicPr>
          <p:cNvPr id="20" name="图片 19"/>
          <p:cNvPicPr>
            <a:picLocks noChangeAspect="1"/>
          </p:cNvPicPr>
          <p:nvPr>
            <p:custDataLst>
              <p:tags r:id="rId22"/>
            </p:custDataLst>
          </p:nvPr>
        </p:nvPicPr>
        <p:blipFill>
          <a:blip r:embed="rId19"/>
          <a:stretch>
            <a:fillRect/>
          </a:stretch>
        </p:blipFill>
        <p:spPr>
          <a:xfrm flipH="1">
            <a:off x="8669020" y="5828665"/>
            <a:ext cx="3381375" cy="490855"/>
          </a:xfrm>
          <a:prstGeom prst="rect">
            <a:avLst/>
          </a:prstGeom>
        </p:spPr>
      </p:pic>
      <p:pic>
        <p:nvPicPr>
          <p:cNvPr id="21" name="图片 20"/>
          <p:cNvPicPr>
            <a:picLocks noChangeAspect="1"/>
          </p:cNvPicPr>
          <p:nvPr>
            <p:custDataLst>
              <p:tags r:id="rId23"/>
            </p:custDataLst>
          </p:nvPr>
        </p:nvPicPr>
        <p:blipFill>
          <a:blip r:embed="rId21"/>
          <a:stretch>
            <a:fillRect/>
          </a:stretch>
        </p:blipFill>
        <p:spPr>
          <a:xfrm>
            <a:off x="1461244" y="6330214"/>
            <a:ext cx="3133172" cy="363230"/>
          </a:xfrm>
          <a:prstGeom prst="rect">
            <a:avLst/>
          </a:prstGeom>
        </p:spPr>
      </p:pic>
      <p:pic>
        <p:nvPicPr>
          <p:cNvPr id="22" name="图片 21"/>
          <p:cNvPicPr>
            <a:picLocks noChangeAspect="1"/>
          </p:cNvPicPr>
          <p:nvPr>
            <p:custDataLst>
              <p:tags r:id="rId24"/>
            </p:custDataLst>
          </p:nvPr>
        </p:nvPicPr>
        <p:blipFill>
          <a:blip r:embed="rId21"/>
          <a:stretch>
            <a:fillRect/>
          </a:stretch>
        </p:blipFill>
        <p:spPr>
          <a:xfrm>
            <a:off x="6107883" y="6406402"/>
            <a:ext cx="3133172" cy="363230"/>
          </a:xfrm>
          <a:prstGeom prst="rect">
            <a:avLst/>
          </a:prstGeom>
        </p:spPr>
      </p:pic>
      <p:pic>
        <p:nvPicPr>
          <p:cNvPr id="23" name="图片 22" descr="图片包含 照片&#10;&#10;已生成极高可信度的说明"/>
          <p:cNvPicPr>
            <a:picLocks noChangeAspect="1"/>
          </p:cNvPicPr>
          <p:nvPr>
            <p:custDataLst>
              <p:tags r:id="rId25"/>
            </p:custDataLst>
          </p:nvPr>
        </p:nvPicPr>
        <p:blipFill>
          <a:blip r:embed="rId26" cstate="screen"/>
          <a:stretch>
            <a:fillRect/>
          </a:stretch>
        </p:blipFill>
        <p:spPr>
          <a:xfrm>
            <a:off x="4758792" y="3811268"/>
            <a:ext cx="2213985" cy="3046732"/>
          </a:xfrm>
          <a:prstGeom prst="rect">
            <a:avLst/>
          </a:prstGeom>
        </p:spPr>
      </p:pic>
      <p:pic>
        <p:nvPicPr>
          <p:cNvPr id="24" name="图片 23"/>
          <p:cNvPicPr>
            <a:picLocks noChangeAspect="1"/>
          </p:cNvPicPr>
          <p:nvPr>
            <p:custDataLst>
              <p:tags r:id="rId27"/>
            </p:custDataLst>
          </p:nvPr>
        </p:nvPicPr>
        <p:blipFill>
          <a:blip r:embed="rId28">
            <a:duotone>
              <a:schemeClr val="accent5">
                <a:shade val="45000"/>
                <a:satMod val="135000"/>
              </a:schemeClr>
              <a:prstClr val="white"/>
            </a:duotone>
          </a:blip>
          <a:stretch>
            <a:fillRect/>
          </a:stretch>
        </p:blipFill>
        <p:spPr>
          <a:xfrm>
            <a:off x="2439035" y="1114425"/>
            <a:ext cx="6229985" cy="2988945"/>
          </a:xfrm>
          <a:prstGeom prst="rect">
            <a:avLst/>
          </a:prstGeom>
        </p:spPr>
      </p:pic>
      <p:pic>
        <p:nvPicPr>
          <p:cNvPr id="25" name="图片 24"/>
          <p:cNvPicPr>
            <a:picLocks noChangeAspect="1"/>
          </p:cNvPicPr>
          <p:nvPr>
            <p:custDataLst>
              <p:tags r:id="rId29"/>
            </p:custDataLst>
          </p:nvPr>
        </p:nvPicPr>
        <p:blipFill>
          <a:blip r:embed="rId11"/>
          <a:stretch>
            <a:fillRect/>
          </a:stretch>
        </p:blipFill>
        <p:spPr>
          <a:xfrm rot="3150709">
            <a:off x="9768122" y="3435320"/>
            <a:ext cx="1924096" cy="1960581"/>
          </a:xfrm>
          <a:prstGeom prst="rect">
            <a:avLst/>
          </a:prstGeom>
        </p:spPr>
      </p:pic>
      <p:pic>
        <p:nvPicPr>
          <p:cNvPr id="26" name="图片 25"/>
          <p:cNvPicPr>
            <a:picLocks noChangeAspect="1"/>
          </p:cNvPicPr>
          <p:nvPr>
            <p:custDataLst>
              <p:tags r:id="rId30"/>
            </p:custDataLst>
          </p:nvPr>
        </p:nvPicPr>
        <p:blipFill>
          <a:blip r:embed="rId13"/>
          <a:stretch>
            <a:fillRect/>
          </a:stretch>
        </p:blipFill>
        <p:spPr>
          <a:xfrm>
            <a:off x="8839390" y="4838066"/>
            <a:ext cx="1023188" cy="947100"/>
          </a:xfrm>
          <a:prstGeom prst="rect">
            <a:avLst/>
          </a:prstGeom>
        </p:spPr>
      </p:pic>
      <p:pic>
        <p:nvPicPr>
          <p:cNvPr id="27" name="图片 26"/>
          <p:cNvPicPr>
            <a:picLocks noChangeAspect="1"/>
          </p:cNvPicPr>
          <p:nvPr>
            <p:custDataLst>
              <p:tags r:id="rId31"/>
            </p:custDataLst>
          </p:nvPr>
        </p:nvPicPr>
        <p:blipFill>
          <a:blip r:embed="rId13"/>
          <a:stretch>
            <a:fillRect/>
          </a:stretch>
        </p:blipFill>
        <p:spPr>
          <a:xfrm>
            <a:off x="3586917" y="3987491"/>
            <a:ext cx="1023188" cy="947100"/>
          </a:xfrm>
          <a:prstGeom prst="rect">
            <a:avLst/>
          </a:prstGeom>
        </p:spPr>
      </p:pic>
      <p:pic>
        <p:nvPicPr>
          <p:cNvPr id="28" name="图片 27"/>
          <p:cNvPicPr>
            <a:picLocks noChangeAspect="1"/>
          </p:cNvPicPr>
          <p:nvPr>
            <p:custDataLst>
              <p:tags r:id="rId32"/>
            </p:custDataLst>
          </p:nvPr>
        </p:nvPicPr>
        <p:blipFill>
          <a:blip r:embed="rId17" cstate="screen"/>
          <a:stretch>
            <a:fillRect/>
          </a:stretch>
        </p:blipFill>
        <p:spPr>
          <a:xfrm>
            <a:off x="685992" y="4624067"/>
            <a:ext cx="843183" cy="736622"/>
          </a:xfrm>
          <a:prstGeom prst="rect">
            <a:avLst/>
          </a:prstGeom>
        </p:spPr>
      </p:pic>
      <p:pic>
        <p:nvPicPr>
          <p:cNvPr id="29" name="图片 28"/>
          <p:cNvPicPr>
            <a:picLocks noChangeAspect="1"/>
          </p:cNvPicPr>
          <p:nvPr>
            <p:custDataLst>
              <p:tags r:id="rId33"/>
            </p:custDataLst>
          </p:nvPr>
        </p:nvPicPr>
        <p:blipFill>
          <a:blip r:embed="rId34" cstate="screen"/>
          <a:stretch>
            <a:fillRect/>
          </a:stretch>
        </p:blipFill>
        <p:spPr>
          <a:xfrm>
            <a:off x="8939607" y="514945"/>
            <a:ext cx="2120415" cy="1029403"/>
          </a:xfrm>
          <a:prstGeom prst="rect">
            <a:avLst/>
          </a:prstGeom>
        </p:spPr>
      </p:pic>
      <p:pic>
        <p:nvPicPr>
          <p:cNvPr id="31" name="图片 30"/>
          <p:cNvPicPr>
            <a:picLocks noChangeAspect="1"/>
          </p:cNvPicPr>
          <p:nvPr>
            <p:custDataLst>
              <p:tags r:id="rId35"/>
            </p:custDataLst>
          </p:nvPr>
        </p:nvPicPr>
        <p:blipFill>
          <a:blip r:embed="rId36" cstate="screen"/>
          <a:stretch>
            <a:fillRect/>
          </a:stretch>
        </p:blipFill>
        <p:spPr>
          <a:xfrm>
            <a:off x="3596238" y="335381"/>
            <a:ext cx="797065" cy="933315"/>
          </a:xfrm>
          <a:prstGeom prst="rect">
            <a:avLst/>
          </a:prstGeom>
        </p:spPr>
      </p:pic>
      <p:sp>
        <p:nvSpPr>
          <p:cNvPr id="16" name="日期占位符 15"/>
          <p:cNvSpPr>
            <a:spLocks noGrp="1"/>
          </p:cNvSpPr>
          <p:nvPr>
            <p:ph type="dt" sz="half" idx="10"/>
            <p:custDataLst>
              <p:tags r:id="rId37"/>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8"/>
            </p:custDataLst>
          </p:nvPr>
        </p:nvSpPr>
        <p:spPr/>
        <p:txBody>
          <a:bodyPr/>
          <a:lstStyle>
            <a:lvl1pPr>
              <a:defRPr baseline="0"/>
            </a:lvl1pPr>
          </a:lstStyle>
          <a:p>
            <a:endParaRPr lang="zh-CN" altLang="en-US" dirty="0"/>
          </a:p>
        </p:txBody>
      </p:sp>
      <p:sp>
        <p:nvSpPr>
          <p:cNvPr id="18" name="灯片编号占位符 17"/>
          <p:cNvSpPr>
            <a:spLocks noGrp="1"/>
          </p:cNvSpPr>
          <p:nvPr>
            <p:ph type="sldNum" sz="quarter" idx="12"/>
            <p:custDataLst>
              <p:tags r:id="rId39"/>
            </p:custDataLst>
          </p:nvPr>
        </p:nvSpPr>
        <p:spPr/>
        <p:txBody>
          <a:bodyPr/>
          <a:lstStyle>
            <a:lvl1pPr>
              <a:defRPr baseline="0"/>
            </a:lvl1p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40"/>
            </p:custDataLst>
          </p:nvPr>
        </p:nvSpPr>
        <p:spPr>
          <a:xfrm>
            <a:off x="2718814" y="1714881"/>
            <a:ext cx="5669280" cy="1087992"/>
          </a:xfrm>
        </p:spPr>
        <p:txBody>
          <a:bodyPr lIns="90000" tIns="46800" rIns="90000" bIns="46800" anchor="ctr" anchorCtr="0">
            <a:normAutofit/>
          </a:bodyPr>
          <a:lstStyle>
            <a:lvl1pPr algn="ctr">
              <a:defRPr sz="4800" spc="600" baseline="0">
                <a:solidFill>
                  <a:schemeClr val="bg1"/>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cstate="screen"/>
          <a:stretch>
            <a:fillRect/>
          </a:stretch>
        </p:blipFill>
        <p:spPr>
          <a:xfrm>
            <a:off x="9083636" y="2958975"/>
            <a:ext cx="1197583" cy="1823258"/>
          </a:xfrm>
          <a:prstGeom prst="rect">
            <a:avLst/>
          </a:prstGeom>
        </p:spPr>
      </p:pic>
      <p:pic>
        <p:nvPicPr>
          <p:cNvPr id="26" name="图片 25"/>
          <p:cNvPicPr>
            <a:picLocks noChangeAspect="1"/>
          </p:cNvPicPr>
          <p:nvPr>
            <p:custDataLst>
              <p:tags r:id="rId4"/>
            </p:custDataLst>
          </p:nvPr>
        </p:nvPicPr>
        <p:blipFill>
          <a:blip r:embed="rId5"/>
          <a:stretch>
            <a:fillRect/>
          </a:stretch>
        </p:blipFill>
        <p:spPr>
          <a:xfrm flipH="1">
            <a:off x="8627745" y="4551045"/>
            <a:ext cx="3448685" cy="490855"/>
          </a:xfrm>
          <a:prstGeom prst="rect">
            <a:avLst/>
          </a:prstGeom>
        </p:spPr>
      </p:pic>
      <p:pic>
        <p:nvPicPr>
          <p:cNvPr id="7" name="图片 6" descr="图片包含 黑色, 服装&#10;&#10;已生成高可信度的说明"/>
          <p:cNvPicPr>
            <a:picLocks noChangeAspect="1"/>
          </p:cNvPicPr>
          <p:nvPr>
            <p:custDataLst>
              <p:tags r:id="rId6"/>
            </p:custDataLst>
          </p:nvPr>
        </p:nvPicPr>
        <p:blipFill>
          <a:blip r:embed="rId7" cstate="screen"/>
          <a:stretch>
            <a:fillRect/>
          </a:stretch>
        </p:blipFill>
        <p:spPr>
          <a:xfrm>
            <a:off x="4521027" y="3600413"/>
            <a:ext cx="950676" cy="1307180"/>
          </a:xfrm>
          <a:prstGeom prst="rect">
            <a:avLst/>
          </a:prstGeom>
        </p:spPr>
      </p:pic>
      <p:pic>
        <p:nvPicPr>
          <p:cNvPr id="8" name="图片 7"/>
          <p:cNvPicPr>
            <a:picLocks noChangeAspect="1"/>
          </p:cNvPicPr>
          <p:nvPr>
            <p:custDataLst>
              <p:tags r:id="rId8"/>
            </p:custDataLst>
          </p:nvPr>
        </p:nvPicPr>
        <p:blipFill>
          <a:blip r:embed="rId9" cstate="screen"/>
          <a:stretch>
            <a:fillRect/>
          </a:stretch>
        </p:blipFill>
        <p:spPr>
          <a:xfrm>
            <a:off x="6759919" y="3748059"/>
            <a:ext cx="987772" cy="1131323"/>
          </a:xfrm>
          <a:prstGeom prst="rect">
            <a:avLst/>
          </a:prstGeom>
        </p:spPr>
      </p:pic>
      <p:pic>
        <p:nvPicPr>
          <p:cNvPr id="10" name="图片 9" descr="图片包含 室内&#10;&#10;已生成高可信度的说明"/>
          <p:cNvPicPr>
            <a:picLocks noChangeAspect="1"/>
          </p:cNvPicPr>
          <p:nvPr>
            <p:custDataLst>
              <p:tags r:id="rId10"/>
            </p:custDataLst>
          </p:nvPr>
        </p:nvPicPr>
        <p:blipFill>
          <a:blip r:embed="rId11"/>
          <a:stretch>
            <a:fillRect/>
          </a:stretch>
        </p:blipFill>
        <p:spPr>
          <a:xfrm>
            <a:off x="1264090" y="2212637"/>
            <a:ext cx="2059338" cy="2588646"/>
          </a:xfrm>
          <a:prstGeom prst="rect">
            <a:avLst/>
          </a:prstGeom>
        </p:spPr>
      </p:pic>
      <p:pic>
        <p:nvPicPr>
          <p:cNvPr id="11" name="图片 10"/>
          <p:cNvPicPr>
            <a:picLocks noChangeAspect="1"/>
          </p:cNvPicPr>
          <p:nvPr>
            <p:custDataLst>
              <p:tags r:id="rId12"/>
            </p:custDataLst>
          </p:nvPr>
        </p:nvPicPr>
        <p:blipFill>
          <a:blip r:embed="rId13"/>
          <a:stretch>
            <a:fillRect/>
          </a:stretch>
        </p:blipFill>
        <p:spPr>
          <a:xfrm>
            <a:off x="3904691" y="862583"/>
            <a:ext cx="1589878" cy="1566100"/>
          </a:xfrm>
          <a:prstGeom prst="rect">
            <a:avLst/>
          </a:prstGeom>
        </p:spPr>
      </p:pic>
      <p:pic>
        <p:nvPicPr>
          <p:cNvPr id="12" name="图片 11"/>
          <p:cNvPicPr>
            <a:picLocks noChangeAspect="1"/>
          </p:cNvPicPr>
          <p:nvPr>
            <p:custDataLst>
              <p:tags r:id="rId14"/>
            </p:custDataLst>
          </p:nvPr>
        </p:nvPicPr>
        <p:blipFill>
          <a:blip r:embed="rId15"/>
          <a:stretch>
            <a:fillRect/>
          </a:stretch>
        </p:blipFill>
        <p:spPr>
          <a:xfrm>
            <a:off x="8304694" y="1550906"/>
            <a:ext cx="1557884" cy="1587425"/>
          </a:xfrm>
          <a:prstGeom prst="rect">
            <a:avLst/>
          </a:prstGeom>
        </p:spPr>
      </p:pic>
      <p:pic>
        <p:nvPicPr>
          <p:cNvPr id="13" name="图片 12"/>
          <p:cNvPicPr>
            <a:picLocks noChangeAspect="1"/>
          </p:cNvPicPr>
          <p:nvPr>
            <p:custDataLst>
              <p:tags r:id="rId16"/>
            </p:custDataLst>
          </p:nvPr>
        </p:nvPicPr>
        <p:blipFill>
          <a:blip r:embed="rId17"/>
          <a:stretch>
            <a:fillRect/>
          </a:stretch>
        </p:blipFill>
        <p:spPr>
          <a:xfrm>
            <a:off x="5627752" y="1858125"/>
            <a:ext cx="1023188" cy="947100"/>
          </a:xfrm>
          <a:prstGeom prst="rect">
            <a:avLst/>
          </a:prstGeom>
        </p:spPr>
      </p:pic>
      <p:pic>
        <p:nvPicPr>
          <p:cNvPr id="14" name="图片 13"/>
          <p:cNvPicPr>
            <a:picLocks noChangeAspect="1"/>
          </p:cNvPicPr>
          <p:nvPr>
            <p:custDataLst>
              <p:tags r:id="rId18"/>
            </p:custDataLst>
          </p:nvPr>
        </p:nvPicPr>
        <p:blipFill>
          <a:blip r:embed="rId19"/>
          <a:stretch>
            <a:fillRect/>
          </a:stretch>
        </p:blipFill>
        <p:spPr>
          <a:xfrm>
            <a:off x="10507509" y="2086512"/>
            <a:ext cx="860625" cy="813167"/>
          </a:xfrm>
          <a:prstGeom prst="rect">
            <a:avLst/>
          </a:prstGeom>
        </p:spPr>
      </p:pic>
      <p:pic>
        <p:nvPicPr>
          <p:cNvPr id="15" name="图片 14"/>
          <p:cNvPicPr>
            <a:picLocks noChangeAspect="1"/>
          </p:cNvPicPr>
          <p:nvPr>
            <p:custDataLst>
              <p:tags r:id="rId20"/>
            </p:custDataLst>
          </p:nvPr>
        </p:nvPicPr>
        <p:blipFill>
          <a:blip r:embed="rId21"/>
          <a:stretch>
            <a:fillRect/>
          </a:stretch>
        </p:blipFill>
        <p:spPr>
          <a:xfrm>
            <a:off x="6509340" y="459366"/>
            <a:ext cx="1357875" cy="1186267"/>
          </a:xfrm>
          <a:prstGeom prst="rect">
            <a:avLst/>
          </a:prstGeom>
        </p:spPr>
      </p:pic>
      <p:pic>
        <p:nvPicPr>
          <p:cNvPr id="16" name="图片 15"/>
          <p:cNvPicPr>
            <a:picLocks noChangeAspect="1"/>
          </p:cNvPicPr>
          <p:nvPr>
            <p:custDataLst>
              <p:tags r:id="rId22"/>
            </p:custDataLst>
          </p:nvPr>
        </p:nvPicPr>
        <p:blipFill>
          <a:blip r:embed="rId17"/>
          <a:stretch>
            <a:fillRect/>
          </a:stretch>
        </p:blipFill>
        <p:spPr>
          <a:xfrm>
            <a:off x="10344946" y="3624138"/>
            <a:ext cx="1023188" cy="947100"/>
          </a:xfrm>
          <a:prstGeom prst="rect">
            <a:avLst/>
          </a:prstGeom>
        </p:spPr>
      </p:pic>
      <p:pic>
        <p:nvPicPr>
          <p:cNvPr id="17" name="图片 16"/>
          <p:cNvPicPr>
            <a:picLocks noChangeAspect="1"/>
          </p:cNvPicPr>
          <p:nvPr>
            <p:custDataLst>
              <p:tags r:id="rId23"/>
            </p:custDataLst>
          </p:nvPr>
        </p:nvPicPr>
        <p:blipFill>
          <a:blip r:embed="rId24" cstate="screen"/>
          <a:stretch>
            <a:fillRect/>
          </a:stretch>
        </p:blipFill>
        <p:spPr>
          <a:xfrm>
            <a:off x="9862578" y="251329"/>
            <a:ext cx="2120415" cy="1029403"/>
          </a:xfrm>
          <a:prstGeom prst="rect">
            <a:avLst/>
          </a:prstGeom>
        </p:spPr>
      </p:pic>
      <p:pic>
        <p:nvPicPr>
          <p:cNvPr id="18" name="图片 17"/>
          <p:cNvPicPr>
            <a:picLocks noChangeAspect="1"/>
          </p:cNvPicPr>
          <p:nvPr>
            <p:custDataLst>
              <p:tags r:id="rId25"/>
            </p:custDataLst>
          </p:nvPr>
        </p:nvPicPr>
        <p:blipFill>
          <a:blip r:embed="rId5"/>
          <a:stretch>
            <a:fillRect/>
          </a:stretch>
        </p:blipFill>
        <p:spPr>
          <a:xfrm>
            <a:off x="112294" y="4480883"/>
            <a:ext cx="4513500" cy="602700"/>
          </a:xfrm>
          <a:prstGeom prst="rect">
            <a:avLst/>
          </a:prstGeom>
        </p:spPr>
      </p:pic>
      <p:pic>
        <p:nvPicPr>
          <p:cNvPr id="19" name="图片 18"/>
          <p:cNvPicPr>
            <a:picLocks noChangeAspect="1"/>
          </p:cNvPicPr>
          <p:nvPr>
            <p:custDataLst>
              <p:tags r:id="rId26"/>
            </p:custDataLst>
          </p:nvPr>
        </p:nvPicPr>
        <p:blipFill>
          <a:blip r:embed="rId27"/>
          <a:stretch>
            <a:fillRect/>
          </a:stretch>
        </p:blipFill>
        <p:spPr>
          <a:xfrm>
            <a:off x="4171670" y="4531109"/>
            <a:ext cx="4456125" cy="516600"/>
          </a:xfrm>
          <a:prstGeom prst="rect">
            <a:avLst/>
          </a:prstGeom>
        </p:spPr>
      </p:pic>
      <p:pic>
        <p:nvPicPr>
          <p:cNvPr id="21" name="图片 20"/>
          <p:cNvPicPr>
            <a:picLocks noChangeAspect="1"/>
          </p:cNvPicPr>
          <p:nvPr>
            <p:custDataLst>
              <p:tags r:id="rId28"/>
            </p:custDataLst>
          </p:nvPr>
        </p:nvPicPr>
        <p:blipFill>
          <a:blip r:embed="rId27"/>
          <a:stretch>
            <a:fillRect/>
          </a:stretch>
        </p:blipFill>
        <p:spPr>
          <a:xfrm>
            <a:off x="1461244" y="5225314"/>
            <a:ext cx="3133172" cy="363230"/>
          </a:xfrm>
          <a:prstGeom prst="rect">
            <a:avLst/>
          </a:prstGeom>
        </p:spPr>
      </p:pic>
      <p:pic>
        <p:nvPicPr>
          <p:cNvPr id="22" name="图片 21"/>
          <p:cNvPicPr>
            <a:picLocks noChangeAspect="1"/>
          </p:cNvPicPr>
          <p:nvPr>
            <p:custDataLst>
              <p:tags r:id="rId29"/>
            </p:custDataLst>
          </p:nvPr>
        </p:nvPicPr>
        <p:blipFill>
          <a:blip r:embed="rId27"/>
          <a:stretch>
            <a:fillRect/>
          </a:stretch>
        </p:blipFill>
        <p:spPr>
          <a:xfrm>
            <a:off x="6107883" y="5301502"/>
            <a:ext cx="3133172" cy="363230"/>
          </a:xfrm>
          <a:prstGeom prst="rect">
            <a:avLst/>
          </a:prstGeom>
        </p:spPr>
      </p:pic>
      <p:pic>
        <p:nvPicPr>
          <p:cNvPr id="23" name="图片 22"/>
          <p:cNvPicPr>
            <a:picLocks noChangeAspect="1"/>
          </p:cNvPicPr>
          <p:nvPr>
            <p:custDataLst>
              <p:tags r:id="rId30"/>
            </p:custDataLst>
          </p:nvPr>
        </p:nvPicPr>
        <p:blipFill>
          <a:blip r:embed="rId31">
            <a:duotone>
              <a:schemeClr val="accent5">
                <a:shade val="45000"/>
                <a:satMod val="135000"/>
              </a:schemeClr>
              <a:prstClr val="white"/>
            </a:duotone>
            <a:lum bright="-20000"/>
          </a:blip>
          <a:stretch>
            <a:fillRect/>
          </a:stretch>
        </p:blipFill>
        <p:spPr>
          <a:xfrm>
            <a:off x="1465805" y="862330"/>
            <a:ext cx="1610995" cy="1214755"/>
          </a:xfrm>
          <a:prstGeom prst="rect">
            <a:avLst/>
          </a:prstGeom>
        </p:spPr>
      </p:pic>
      <p:sp>
        <p:nvSpPr>
          <p:cNvPr id="2" name="标题 1"/>
          <p:cNvSpPr>
            <a:spLocks noGrp="1"/>
          </p:cNvSpPr>
          <p:nvPr>
            <p:ph type="title" hasCustomPrompt="1"/>
            <p:custDataLst>
              <p:tags r:id="rId32"/>
            </p:custDataLst>
          </p:nvPr>
        </p:nvSpPr>
        <p:spPr>
          <a:xfrm>
            <a:off x="1483592" y="968309"/>
            <a:ext cx="1575421" cy="624845"/>
          </a:xfrm>
        </p:spPr>
        <p:txBody>
          <a:bodyPr lIns="90000" tIns="46800" rIns="90000" bIns="46800" anchor="ctr" anchorCtr="0">
            <a:normAutofit/>
          </a:bodyPr>
          <a:lstStyle>
            <a:lvl1pPr algn="ctr">
              <a:defRPr sz="2400" u="none" strike="noStrike" kern="1200" cap="none" spc="300" normalizeH="0" baseline="0">
                <a:solidFill>
                  <a:schemeClr val="bg1"/>
                </a:solidFill>
                <a:uFillTx/>
                <a:latin typeface="微软雅黑" panose="020B0503020204020204" charset="-122"/>
                <a:ea typeface="微软雅黑" panose="020B0503020204020204" charset="-122"/>
              </a:defRPr>
            </a:lvl1pPr>
          </a:lstStyle>
          <a:p>
            <a:r>
              <a:rPr lang="zh-CN" altLang="en-US"/>
              <a:t>编辑标题</a:t>
            </a:r>
            <a:endParaRPr lang="zh-CN" altLang="en-US" dirty="0"/>
          </a:p>
        </p:txBody>
      </p:sp>
      <p:sp>
        <p:nvSpPr>
          <p:cNvPr id="3" name="文本占位符 2"/>
          <p:cNvSpPr>
            <a:spLocks noGrp="1"/>
          </p:cNvSpPr>
          <p:nvPr>
            <p:ph type="body" idx="1"/>
            <p:custDataLst>
              <p:tags r:id="rId33"/>
            </p:custDataLst>
          </p:nvPr>
        </p:nvSpPr>
        <p:spPr>
          <a:xfrm>
            <a:off x="3743008" y="5690643"/>
            <a:ext cx="4705985" cy="938122"/>
          </a:xfrm>
        </p:spPr>
        <p:txBody>
          <a:bodyPr lIns="90000" tIns="46800" rIns="90000" bIns="46800">
            <a:normAutofit/>
          </a:bodyPr>
          <a:lstStyle>
            <a:lvl1pPr marL="0" indent="0" algn="ctr" eaLnBrk="1" fontAlgn="auto" latinLnBrk="0" hangingPunct="1">
              <a:lnSpc>
                <a:spcPct val="120000"/>
              </a:lnSpc>
              <a:buNone/>
              <a:defRPr kumimoji="0" lang="zh-CN" altLang="en-US" sz="1400" b="0" i="0" u="none" strike="noStrike" kern="1200" cap="none" spc="150" normalizeH="0" baseline="0" noProof="1">
                <a:solidFill>
                  <a:schemeClr val="bg1">
                    <a:lumMod val="50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3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3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latin typeface="Arial" panose="020B0604020202020204" pitchFamily="34" charset="0"/>
                <a:ea typeface="微软雅黑" panose="020B0503020204020204" charset="-122"/>
              </a:defRPr>
            </a:lvl1pPr>
            <a:lvl2pPr>
              <a:defRPr sz="1600" baseline="0">
                <a:latin typeface="Arial" panose="020B0604020202020204" pitchFamily="34" charset="0"/>
                <a:ea typeface="微软雅黑" panose="020B0503020204020204" charset="-122"/>
              </a:defRPr>
            </a:lvl2pPr>
            <a:lvl3pPr>
              <a:defRPr sz="1600" baseline="0">
                <a:latin typeface="Arial" panose="020B0604020202020204" pitchFamily="34" charset="0"/>
                <a:ea typeface="微软雅黑" panose="020B0503020204020204" charset="-122"/>
              </a:defRPr>
            </a:lvl3pPr>
            <a:lvl4pPr>
              <a:defRPr sz="1600" baseline="0">
                <a:latin typeface="Arial" panose="020B0604020202020204" pitchFamily="34" charset="0"/>
                <a:ea typeface="微软雅黑" panose="020B0503020204020204" charset="-122"/>
              </a:defRPr>
            </a:lvl4pPr>
            <a:lvl5pPr>
              <a:defRPr sz="1600"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4" Type="http://schemas.openxmlformats.org/officeDocument/2006/relationships/theme" Target="../theme/theme2.xml"/><Relationship Id="rId43" Type="http://schemas.openxmlformats.org/officeDocument/2006/relationships/tags" Target="../tags/tag119.xml"/><Relationship Id="rId42" Type="http://schemas.openxmlformats.org/officeDocument/2006/relationships/tags" Target="../tags/tag118.xml"/><Relationship Id="rId41" Type="http://schemas.openxmlformats.org/officeDocument/2006/relationships/tags" Target="../tags/tag117.xml"/><Relationship Id="rId40" Type="http://schemas.openxmlformats.org/officeDocument/2006/relationships/tags" Target="../tags/tag116.xml"/><Relationship Id="rId4" Type="http://schemas.openxmlformats.org/officeDocument/2006/relationships/slideLayout" Target="../slideLayouts/slideLayout7.xml"/><Relationship Id="rId39" Type="http://schemas.openxmlformats.org/officeDocument/2006/relationships/tags" Target="../tags/tag115.xml"/><Relationship Id="rId38" Type="http://schemas.openxmlformats.org/officeDocument/2006/relationships/tags" Target="../tags/tag114.xml"/><Relationship Id="rId37" Type="http://schemas.openxmlformats.org/officeDocument/2006/relationships/image" Target="../media/image21.jpeg"/><Relationship Id="rId36" Type="http://schemas.openxmlformats.org/officeDocument/2006/relationships/slideLayout" Target="../slideLayouts/slideLayout39.xml"/><Relationship Id="rId35" Type="http://schemas.openxmlformats.org/officeDocument/2006/relationships/slideLayout" Target="../slideLayouts/slideLayout38.xml"/><Relationship Id="rId34" Type="http://schemas.openxmlformats.org/officeDocument/2006/relationships/slideLayout" Target="../slideLayouts/slideLayout37.xml"/><Relationship Id="rId33" Type="http://schemas.openxmlformats.org/officeDocument/2006/relationships/slideLayout" Target="../slideLayouts/slideLayout36.xml"/><Relationship Id="rId32" Type="http://schemas.openxmlformats.org/officeDocument/2006/relationships/slideLayout" Target="../slideLayouts/slideLayout35.xml"/><Relationship Id="rId31" Type="http://schemas.openxmlformats.org/officeDocument/2006/relationships/slideLayout" Target="../slideLayouts/slideLayout34.xml"/><Relationship Id="rId30" Type="http://schemas.openxmlformats.org/officeDocument/2006/relationships/slideLayout" Target="../slideLayouts/slideLayout33.xml"/><Relationship Id="rId3" Type="http://schemas.openxmlformats.org/officeDocument/2006/relationships/slideLayout" Target="../slideLayouts/slideLayout6.xml"/><Relationship Id="rId29" Type="http://schemas.openxmlformats.org/officeDocument/2006/relationships/slideLayout" Target="../slideLayouts/slideLayout32.xml"/><Relationship Id="rId28" Type="http://schemas.openxmlformats.org/officeDocument/2006/relationships/slideLayout" Target="../slideLayouts/slideLayout31.xml"/><Relationship Id="rId27" Type="http://schemas.openxmlformats.org/officeDocument/2006/relationships/slideLayout" Target="../slideLayouts/slideLayout30.xml"/><Relationship Id="rId26" Type="http://schemas.openxmlformats.org/officeDocument/2006/relationships/slideLayout" Target="../slideLayouts/slideLayout29.xml"/><Relationship Id="rId25" Type="http://schemas.openxmlformats.org/officeDocument/2006/relationships/slideLayout" Target="../slideLayouts/slideLayout28.xml"/><Relationship Id="rId24" Type="http://schemas.openxmlformats.org/officeDocument/2006/relationships/slideLayout" Target="../slideLayouts/slideLayout27.xml"/><Relationship Id="rId23" Type="http://schemas.openxmlformats.org/officeDocument/2006/relationships/slideLayout" Target="../slideLayouts/slideLayout26.xml"/><Relationship Id="rId22" Type="http://schemas.openxmlformats.org/officeDocument/2006/relationships/slideLayout" Target="../slideLayouts/slideLayout25.xml"/><Relationship Id="rId21" Type="http://schemas.openxmlformats.org/officeDocument/2006/relationships/slideLayout" Target="../slideLayouts/slideLayout24.xml"/><Relationship Id="rId20" Type="http://schemas.openxmlformats.org/officeDocument/2006/relationships/slideLayout" Target="../slideLayouts/slideLayout23.xml"/><Relationship Id="rId2" Type="http://schemas.openxmlformats.org/officeDocument/2006/relationships/slideLayout" Target="../slideLayouts/slideLayout5.xml"/><Relationship Id="rId19" Type="http://schemas.openxmlformats.org/officeDocument/2006/relationships/slideLayout" Target="../slideLayouts/slideLayout22.xml"/><Relationship Id="rId18" Type="http://schemas.openxmlformats.org/officeDocument/2006/relationships/slideLayout" Target="../slideLayouts/slideLayout21.xml"/><Relationship Id="rId17" Type="http://schemas.openxmlformats.org/officeDocument/2006/relationships/slideLayout" Target="../slideLayouts/slideLayout20.xml"/><Relationship Id="rId16" Type="http://schemas.openxmlformats.org/officeDocument/2006/relationships/slideLayout" Target="../slideLayouts/slideLayout19.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12" y="1825028"/>
            <a:ext cx="10515600" cy="4352927"/>
          </a:xfrm>
          <a:prstGeom prst="rect">
            <a:avLst/>
          </a:prstGeom>
        </p:spPr>
        <p:txBody>
          <a:bodyPr vert="horz" lIns="110948" tIns="55475" rIns="110948" bIns="55475"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3" y="6357069"/>
            <a:ext cx="2743200" cy="363855"/>
          </a:xfrm>
          <a:prstGeom prst="rect">
            <a:avLst/>
          </a:prstGeom>
        </p:spPr>
        <p:txBody>
          <a:bodyPr vert="horz" lIns="110948" tIns="55475" rIns="110948" bIns="55475" rtlCol="0" anchor="ctr"/>
          <a:lstStyle>
            <a:lvl1pPr algn="l" eaLnBrk="1" fontAlgn="auto" hangingPunct="1">
              <a:spcBef>
                <a:spcPts val="0"/>
              </a:spcBef>
              <a:spcAft>
                <a:spcPts val="0"/>
              </a:spcAft>
              <a:buFont typeface="Arial" panose="020B0604020202020204" pitchFamily="34" charset="0"/>
              <a:buNone/>
              <a:defRPr sz="1100">
                <a:solidFill>
                  <a:schemeClr val="tx1">
                    <a:tint val="75000"/>
                  </a:schemeClr>
                </a:solidFill>
                <a:latin typeface="+mn-lt"/>
                <a:ea typeface="+mn-ea"/>
              </a:defRPr>
            </a:lvl1pPr>
          </a:lstStyle>
          <a:p>
            <a:pPr defTabSz="1087120">
              <a:defRPr/>
            </a:pPr>
            <a:fld id="{641BEA48-C458-4B6B-9FBA-91EBB904E80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10" y="6357069"/>
            <a:ext cx="4114800" cy="363855"/>
          </a:xfrm>
          <a:prstGeom prst="rect">
            <a:avLst/>
          </a:prstGeom>
        </p:spPr>
        <p:txBody>
          <a:bodyPr vert="horz" lIns="110948" tIns="55475" rIns="110948" bIns="55475" rtlCol="0" anchor="ctr"/>
          <a:lstStyle>
            <a:lvl1pPr algn="ctr" eaLnBrk="1" fontAlgn="auto" hangingPunct="1">
              <a:spcBef>
                <a:spcPts val="0"/>
              </a:spcBef>
              <a:spcAft>
                <a:spcPts val="0"/>
              </a:spcAft>
              <a:buFont typeface="Arial" panose="020B0604020202020204" pitchFamily="34" charset="0"/>
              <a:buNone/>
              <a:defRPr sz="1100">
                <a:solidFill>
                  <a:schemeClr val="tx1">
                    <a:tint val="75000"/>
                  </a:schemeClr>
                </a:solidFill>
                <a:latin typeface="+mn-lt"/>
                <a:ea typeface="+mn-ea"/>
              </a:defRPr>
            </a:lvl1pPr>
          </a:lstStyle>
          <a:p>
            <a:pPr defTabSz="1087120">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10" y="6357069"/>
            <a:ext cx="2743200" cy="363855"/>
          </a:xfrm>
          <a:prstGeom prst="rect">
            <a:avLst/>
          </a:prstGeom>
        </p:spPr>
        <p:txBody>
          <a:bodyPr vert="horz" wrap="square" lIns="110948" tIns="55475" rIns="110948" bIns="55475" numCol="1" anchor="ctr" anchorCtr="0" compatLnSpc="1"/>
          <a:lstStyle>
            <a:lvl1pPr algn="r" eaLnBrk="1" hangingPunct="1">
              <a:buFont typeface="Arial" panose="020B0604020202020204" pitchFamily="34" charset="0"/>
              <a:buNone/>
              <a:defRPr sz="1100">
                <a:solidFill>
                  <a:srgbClr val="898989"/>
                </a:solidFill>
                <a:latin typeface="Calibri" panose="020F0502020204030204" pitchFamily="34" charset="0"/>
              </a:defRPr>
            </a:lvl1pPr>
          </a:lstStyle>
          <a:p>
            <a:pPr defTabSz="1087120" fontAlgn="base">
              <a:spcBef>
                <a:spcPct val="0"/>
              </a:spcBef>
              <a:spcAft>
                <a:spcPct val="0"/>
              </a:spcAft>
            </a:pPr>
            <a:fld id="{11B3F481-4EE1-43C6-A696-E007131470C1}" type="slidenum">
              <a:rPr lang="zh-CN" altLang="en-US" smtClean="0"/>
            </a:fld>
            <a:endParaRPr lang="zh-CN" altLang="en-US"/>
          </a:p>
        </p:txBody>
      </p:sp>
      <p:sp>
        <p:nvSpPr>
          <p:cNvPr id="11" name="椭圆 10"/>
          <p:cNvSpPr/>
          <p:nvPr/>
        </p:nvSpPr>
        <p:spPr>
          <a:xfrm>
            <a:off x="11603580" y="6781883"/>
            <a:ext cx="84667" cy="85727"/>
          </a:xfrm>
          <a:prstGeom prst="ellipse">
            <a:avLst/>
          </a:prstGeom>
          <a:solidFill>
            <a:srgbClr val="F6F6F6"/>
          </a:solidFill>
          <a:ln w="25400" cap="flat" cmpd="sng" algn="ctr">
            <a:noFill/>
            <a:prstDash val="solid"/>
          </a:ln>
          <a:effectLst/>
        </p:spPr>
        <p:txBody>
          <a:bodyPr lIns="87772" tIns="43926" rIns="87772" bIns="43926" anchor="ctr"/>
          <a:lstStyle/>
          <a:p>
            <a:pPr algn="ctr" defTabSz="876935">
              <a:buFont typeface="Arial" panose="020B0604020202020204" pitchFamily="34" charset="0"/>
              <a:buNone/>
              <a:defRPr/>
            </a:pPr>
            <a:endParaRPr lang="zh-CN" altLang="en-US" sz="1600" kern="0">
              <a:solidFill>
                <a:prstClr val="white"/>
              </a:solidFill>
            </a:endParaRPr>
          </a:p>
        </p:txBody>
      </p:sp>
      <p:sp>
        <p:nvSpPr>
          <p:cNvPr id="12" name="椭圆 14"/>
          <p:cNvSpPr>
            <a:spLocks noChangeAspect="1"/>
          </p:cNvSpPr>
          <p:nvPr/>
        </p:nvSpPr>
        <p:spPr bwMode="auto">
          <a:xfrm>
            <a:off x="11364455" y="6101743"/>
            <a:ext cx="563033" cy="721995"/>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1E6C7A"/>
          </a:solidFill>
          <a:ln w="3175" cap="flat" cmpd="sng" algn="ctr">
            <a:noFill/>
            <a:prstDash val="solid"/>
          </a:ln>
          <a:effectLst/>
        </p:spPr>
        <p:txBody>
          <a:bodyPr lIns="87772" tIns="43926" rIns="87772" bIns="43926" anchor="ctr"/>
          <a:lstStyle/>
          <a:p>
            <a:pPr algn="ctr" defTabSz="876935">
              <a:buFont typeface="Arial" panose="020B0604020202020204" pitchFamily="34" charset="0"/>
              <a:buNone/>
              <a:defRPr/>
            </a:pPr>
            <a:endParaRPr lang="zh-CN" altLang="en-US" sz="1600" kern="0">
              <a:solidFill>
                <a:prstClr val="white"/>
              </a:solidFill>
            </a:endParaRPr>
          </a:p>
        </p:txBody>
      </p:sp>
      <p:sp>
        <p:nvSpPr>
          <p:cNvPr id="13" name="矩形 12"/>
          <p:cNvSpPr/>
          <p:nvPr/>
        </p:nvSpPr>
        <p:spPr>
          <a:xfrm>
            <a:off x="11209939" y="6195087"/>
            <a:ext cx="791633" cy="367667"/>
          </a:xfrm>
          <a:prstGeom prst="rect">
            <a:avLst/>
          </a:prstGeom>
        </p:spPr>
        <p:txBody>
          <a:bodyPr lIns="87772" tIns="43926" rIns="87772" bIns="43926"/>
          <a:lstStyle/>
          <a:p>
            <a:pPr algn="ctr" defTabSz="1087120" fontAlgn="base">
              <a:spcBef>
                <a:spcPct val="0"/>
              </a:spcBef>
              <a:spcAft>
                <a:spcPct val="0"/>
              </a:spcAft>
              <a:buFont typeface="Arial" panose="020B0604020202020204" pitchFamily="34" charset="0"/>
              <a:buNone/>
            </a:pPr>
            <a:r>
              <a:rPr lang="zh-CN" altLang="en-US" sz="1500">
                <a:solidFill>
                  <a:srgbClr val="404040"/>
                </a:solidFill>
                <a:latin typeface="Arial Unicode MS" pitchFamily="34" charset="-122"/>
                <a:ea typeface="Arial Unicode MS" pitchFamily="34" charset="-122"/>
                <a:cs typeface="Arial Unicode MS" pitchFamily="34" charset="-122"/>
              </a:rPr>
              <a:t> </a:t>
            </a:r>
            <a:fld id="{F2F72EEE-5817-45B6-B139-6D7C584D0989}" type="slidenum">
              <a:rPr lang="zh-CN" altLang="en-US" sz="1500">
                <a:solidFill>
                  <a:srgbClr val="FFFFFF"/>
                </a:solidFill>
                <a:latin typeface="Arial Unicode MS" pitchFamily="34" charset="-122"/>
                <a:ea typeface="Arial Unicode MS" pitchFamily="34" charset="-122"/>
                <a:cs typeface="Arial Unicode MS" pitchFamily="34" charset="-122"/>
              </a:rPr>
            </a:fld>
            <a:r>
              <a:rPr lang="zh-CN" altLang="en-US" sz="1500">
                <a:solidFill>
                  <a:srgbClr val="404040"/>
                </a:solidFill>
                <a:latin typeface="Arial Unicode MS" pitchFamily="34" charset="-122"/>
                <a:ea typeface="Arial Unicode MS" pitchFamily="34" charset="-122"/>
                <a:cs typeface="Arial Unicode MS" pitchFamily="34" charset="-122"/>
              </a:rPr>
              <a:t>  </a:t>
            </a:r>
            <a:endParaRPr lang="zh-CN" altLang="en-US" sz="1500">
              <a:solidFill>
                <a:srgbClr val="404040"/>
              </a:solidFill>
              <a:latin typeface="Arial Unicode MS" pitchFamily="34" charset="-122"/>
              <a:ea typeface="Arial Unicode MS" pitchFamily="34" charset="-122"/>
              <a:cs typeface="Arial Unicode MS"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829310" rtl="0" eaLnBrk="0" fontAlgn="base" hangingPunct="0">
        <a:lnSpc>
          <a:spcPct val="90000"/>
        </a:lnSpc>
        <a:spcBef>
          <a:spcPct val="0"/>
        </a:spcBef>
        <a:spcAft>
          <a:spcPct val="0"/>
        </a:spcAft>
        <a:defRPr sz="3900" kern="1200">
          <a:solidFill>
            <a:schemeClr val="tx1"/>
          </a:solidFill>
          <a:latin typeface="+mj-lt"/>
          <a:ea typeface="+mj-ea"/>
          <a:cs typeface="+mj-cs"/>
        </a:defRPr>
      </a:lvl1pPr>
      <a:lvl2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2pPr>
      <a:lvl3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3pPr>
      <a:lvl4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4pPr>
      <a:lvl5pPr algn="l" defTabSz="829310" rtl="0" eaLnBrk="0" fontAlgn="base" hangingPunct="0">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5pPr>
      <a:lvl6pPr marL="438785"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6pPr>
      <a:lvl7pPr marL="877570"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7pPr>
      <a:lvl8pPr marL="1316355"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8pPr>
      <a:lvl9pPr marL="1754505" algn="l" defTabSz="829945" rtl="0" fontAlgn="base">
        <a:lnSpc>
          <a:spcPct val="90000"/>
        </a:lnSpc>
        <a:spcBef>
          <a:spcPct val="0"/>
        </a:spcBef>
        <a:spcAft>
          <a:spcPct val="0"/>
        </a:spcAft>
        <a:defRPr sz="3900">
          <a:solidFill>
            <a:schemeClr val="tx1"/>
          </a:solidFill>
          <a:latin typeface="Calibri Light" panose="020F0302020204030204" pitchFamily="34" charset="0"/>
          <a:ea typeface="宋体" panose="02010600030101010101" pitchFamily="2" charset="-122"/>
        </a:defRPr>
      </a:lvl9pPr>
    </p:titleStyle>
    <p:bodyStyle>
      <a:lvl1pPr marL="205105" indent="-205105" algn="l" defTabSz="829310" rtl="0" eaLnBrk="0" fontAlgn="base" hangingPunct="0">
        <a:lnSpc>
          <a:spcPct val="90000"/>
        </a:lnSpc>
        <a:spcBef>
          <a:spcPts val="915"/>
        </a:spcBef>
        <a:spcAft>
          <a:spcPct val="0"/>
        </a:spcAft>
        <a:buFont typeface="Arial" panose="020B0604020202020204" pitchFamily="34" charset="0"/>
        <a:buChar char="•"/>
        <a:defRPr kern="1200">
          <a:solidFill>
            <a:schemeClr val="tx1"/>
          </a:solidFill>
          <a:latin typeface="+mn-lt"/>
          <a:ea typeface="+mn-ea"/>
          <a:cs typeface="+mn-cs"/>
        </a:defRPr>
      </a:lvl1pPr>
      <a:lvl2pPr marL="621665" indent="-205105" algn="l" defTabSz="829310" rtl="0" eaLnBrk="0" fontAlgn="base" hangingPunct="0">
        <a:lnSpc>
          <a:spcPct val="90000"/>
        </a:lnSpc>
        <a:spcBef>
          <a:spcPts val="450"/>
        </a:spcBef>
        <a:spcAft>
          <a:spcPct val="0"/>
        </a:spcAft>
        <a:buFont typeface="Arial" panose="020B0604020202020204" pitchFamily="34" charset="0"/>
        <a:buChar char="•"/>
        <a:defRPr sz="2300" kern="1200">
          <a:solidFill>
            <a:schemeClr val="tx1"/>
          </a:solidFill>
          <a:latin typeface="+mn-lt"/>
          <a:ea typeface="+mn-ea"/>
          <a:cs typeface="+mn-cs"/>
        </a:defRPr>
      </a:lvl2pPr>
      <a:lvl3pPr marL="1038225" indent="-205105" algn="l" defTabSz="829310" rtl="0" eaLnBrk="0" fontAlgn="base" hangingPunct="0">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3pPr>
      <a:lvl4pPr marL="1452880" indent="-205105" algn="l" defTabSz="829310" rtl="0" eaLnBrk="0" fontAlgn="base" hangingPunct="0">
        <a:lnSpc>
          <a:spcPct val="90000"/>
        </a:lnSpc>
        <a:spcBef>
          <a:spcPts val="450"/>
        </a:spcBef>
        <a:spcAft>
          <a:spcPct val="0"/>
        </a:spcAft>
        <a:buFont typeface="Arial" panose="020B0604020202020204" pitchFamily="34" charset="0"/>
        <a:buChar char="•"/>
        <a:defRPr sz="1500" kern="1200">
          <a:solidFill>
            <a:schemeClr val="tx1"/>
          </a:solidFill>
          <a:latin typeface="+mn-lt"/>
          <a:ea typeface="+mn-ea"/>
          <a:cs typeface="+mn-cs"/>
        </a:defRPr>
      </a:lvl4pPr>
      <a:lvl5pPr marL="1867535" indent="-205105" algn="l" defTabSz="829310" rtl="0" eaLnBrk="0" fontAlgn="base" hangingPunct="0">
        <a:lnSpc>
          <a:spcPct val="90000"/>
        </a:lnSpc>
        <a:spcBef>
          <a:spcPts val="450"/>
        </a:spcBef>
        <a:spcAft>
          <a:spcPct val="0"/>
        </a:spcAft>
        <a:buFont typeface="Arial" panose="020B0604020202020204" pitchFamily="34" charset="0"/>
        <a:buChar char="•"/>
        <a:defRPr sz="1500" kern="1200">
          <a:solidFill>
            <a:schemeClr val="tx1"/>
          </a:solidFill>
          <a:latin typeface="+mn-lt"/>
          <a:ea typeface="+mn-ea"/>
          <a:cs typeface="+mn-cs"/>
        </a:defRPr>
      </a:lvl5pPr>
      <a:lvl6pPr marL="2286000"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6pPr>
      <a:lvl7pPr marL="2701925"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7pPr>
      <a:lvl8pPr marL="3117215"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8pPr>
      <a:lvl9pPr marL="3533140" indent="-207645" algn="l" defTabSz="831215" rtl="0" eaLnBrk="1" latinLnBrk="0" hangingPunct="1">
        <a:lnSpc>
          <a:spcPct val="90000"/>
        </a:lnSpc>
        <a:spcBef>
          <a:spcPts val="455"/>
        </a:spcBef>
        <a:buFont typeface="Arial" panose="020B0604020202020204" pitchFamily="34" charset="0"/>
        <a:buChar char="•"/>
        <a:defRPr sz="1600" kern="1200">
          <a:solidFill>
            <a:schemeClr val="tx1"/>
          </a:solidFill>
          <a:latin typeface="+mn-lt"/>
          <a:ea typeface="+mn-ea"/>
          <a:cs typeface="+mn-cs"/>
        </a:defRPr>
      </a:lvl9pPr>
    </p:bodyStyle>
    <p:otherStyle>
      <a:defPPr>
        <a:defRPr lang="zh-CN"/>
      </a:defPPr>
      <a:lvl1pPr marL="0" algn="l" defTabSz="831215" rtl="0" eaLnBrk="1" latinLnBrk="0" hangingPunct="1">
        <a:defRPr sz="1600" kern="1200">
          <a:solidFill>
            <a:schemeClr val="tx1"/>
          </a:solidFill>
          <a:latin typeface="+mn-lt"/>
          <a:ea typeface="+mn-ea"/>
          <a:cs typeface="+mn-cs"/>
        </a:defRPr>
      </a:lvl1pPr>
      <a:lvl2pPr marL="415925" algn="l" defTabSz="831215" rtl="0" eaLnBrk="1" latinLnBrk="0" hangingPunct="1">
        <a:defRPr sz="1600" kern="1200">
          <a:solidFill>
            <a:schemeClr val="tx1"/>
          </a:solidFill>
          <a:latin typeface="+mn-lt"/>
          <a:ea typeface="+mn-ea"/>
          <a:cs typeface="+mn-cs"/>
        </a:defRPr>
      </a:lvl2pPr>
      <a:lvl3pPr marL="831215" algn="l" defTabSz="831215" rtl="0" eaLnBrk="1" latinLnBrk="0" hangingPunct="1">
        <a:defRPr sz="1600" kern="1200">
          <a:solidFill>
            <a:schemeClr val="tx1"/>
          </a:solidFill>
          <a:latin typeface="+mn-lt"/>
          <a:ea typeface="+mn-ea"/>
          <a:cs typeface="+mn-cs"/>
        </a:defRPr>
      </a:lvl3pPr>
      <a:lvl4pPr marL="1247140" algn="l" defTabSz="831215" rtl="0" eaLnBrk="1" latinLnBrk="0" hangingPunct="1">
        <a:defRPr sz="1600" kern="1200">
          <a:solidFill>
            <a:schemeClr val="tx1"/>
          </a:solidFill>
          <a:latin typeface="+mn-lt"/>
          <a:ea typeface="+mn-ea"/>
          <a:cs typeface="+mn-cs"/>
        </a:defRPr>
      </a:lvl4pPr>
      <a:lvl5pPr marL="1662430" algn="l" defTabSz="831215" rtl="0" eaLnBrk="1" latinLnBrk="0" hangingPunct="1">
        <a:defRPr sz="1600" kern="1200">
          <a:solidFill>
            <a:schemeClr val="tx1"/>
          </a:solidFill>
          <a:latin typeface="+mn-lt"/>
          <a:ea typeface="+mn-ea"/>
          <a:cs typeface="+mn-cs"/>
        </a:defRPr>
      </a:lvl5pPr>
      <a:lvl6pPr marL="2078355" algn="l" defTabSz="831215" rtl="0" eaLnBrk="1" latinLnBrk="0" hangingPunct="1">
        <a:defRPr sz="1600" kern="1200">
          <a:solidFill>
            <a:schemeClr val="tx1"/>
          </a:solidFill>
          <a:latin typeface="+mn-lt"/>
          <a:ea typeface="+mn-ea"/>
          <a:cs typeface="+mn-cs"/>
        </a:defRPr>
      </a:lvl6pPr>
      <a:lvl7pPr marL="2493645" algn="l" defTabSz="831215" rtl="0" eaLnBrk="1" latinLnBrk="0" hangingPunct="1">
        <a:defRPr sz="1600" kern="1200">
          <a:solidFill>
            <a:schemeClr val="tx1"/>
          </a:solidFill>
          <a:latin typeface="+mn-lt"/>
          <a:ea typeface="+mn-ea"/>
          <a:cs typeface="+mn-cs"/>
        </a:defRPr>
      </a:lvl7pPr>
      <a:lvl8pPr marL="2909570" algn="l" defTabSz="831215" rtl="0" eaLnBrk="1" latinLnBrk="0" hangingPunct="1">
        <a:defRPr sz="1600" kern="1200">
          <a:solidFill>
            <a:schemeClr val="tx1"/>
          </a:solidFill>
          <a:latin typeface="+mn-lt"/>
          <a:ea typeface="+mn-ea"/>
          <a:cs typeface="+mn-cs"/>
        </a:defRPr>
      </a:lvl8pPr>
      <a:lvl9pPr marL="3324860" algn="l" defTabSz="831215"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7">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8"/>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9"/>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40"/>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1"/>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42"/>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4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image" Target="../media/image23.png"/><Relationship Id="rId1"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7.xml"/><Relationship Id="rId1" Type="http://schemas.openxmlformats.org/officeDocument/2006/relationships/tags" Target="../tags/tag146.xml"/></Relationships>
</file>

<file path=ppt/slides/_rels/slide11.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4" Type="http://schemas.openxmlformats.org/officeDocument/2006/relationships/slideLayout" Target="../slideLayouts/slideLayout10.xml"/><Relationship Id="rId13" Type="http://schemas.openxmlformats.org/officeDocument/2006/relationships/tags" Target="../tags/tag160.xml"/><Relationship Id="rId12" Type="http://schemas.openxmlformats.org/officeDocument/2006/relationships/tags" Target="../tags/tag15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tags" Target="../tags/tag14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6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63.xml"/><Relationship Id="rId1" Type="http://schemas.openxmlformats.org/officeDocument/2006/relationships/tags" Target="../tags/tag162.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tags" Target="../tags/tag166.xml"/><Relationship Id="rId3" Type="http://schemas.openxmlformats.org/officeDocument/2006/relationships/image" Target="../media/image30.png"/><Relationship Id="rId2" Type="http://schemas.openxmlformats.org/officeDocument/2006/relationships/tags" Target="../tags/tag165.xml"/><Relationship Id="rId1" Type="http://schemas.openxmlformats.org/officeDocument/2006/relationships/tags" Target="../tags/tag164.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69.xml"/><Relationship Id="rId4" Type="http://schemas.openxmlformats.org/officeDocument/2006/relationships/image" Target="file:///C:\Documents and Settings\Administrator\&#26700;&#38754;\2020&#20013;&#32771;&#35797;&#39064;&#30740;&#31350;&#23433;&#24509;&#21382;&#21490;\A108.TIF" TargetMode="External"/><Relationship Id="rId3" Type="http://schemas.openxmlformats.org/officeDocument/2006/relationships/image" Target="../media/image32.png"/><Relationship Id="rId2" Type="http://schemas.openxmlformats.org/officeDocument/2006/relationships/tags" Target="../tags/tag168.xml"/><Relationship Id="rId1" Type="http://schemas.openxmlformats.org/officeDocument/2006/relationships/tags" Target="../tags/tag16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0.xml"/><Relationship Id="rId1" Type="http://schemas.openxmlformats.org/officeDocument/2006/relationships/image" Target="../media/image33.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image" Target="../media/image3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72.xml"/><Relationship Id="rId2" Type="http://schemas.openxmlformats.org/officeDocument/2006/relationships/image" Target="../media/image35.png"/><Relationship Id="rId1"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4.xml"/><Relationship Id="rId1" Type="http://schemas.openxmlformats.org/officeDocument/2006/relationships/tags" Target="../tags/tag173.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0.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image" Target="../media/image36.tiff"/></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image" Target="../media/image36.tiff"/></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127.xml"/><Relationship Id="rId2" Type="http://schemas.openxmlformats.org/officeDocument/2006/relationships/image" Target="../media/image25.png"/><Relationship Id="rId1" Type="http://schemas.openxmlformats.org/officeDocument/2006/relationships/tags" Target="../tags/tag12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28.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0.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image" Target="../media/image27.png"/><Relationship Id="rId1"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3.xml"/><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45.xml"/><Relationship Id="rId1" Type="http://schemas.openxmlformats.org/officeDocument/2006/relationships/tags" Target="../tags/tag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34"/>
          <p:cNvSpPr/>
          <p:nvPr/>
        </p:nvSpPr>
        <p:spPr>
          <a:xfrm rot="18900000" flipH="1">
            <a:off x="-857359" y="4651928"/>
            <a:ext cx="1746584" cy="1746584"/>
          </a:xfrm>
          <a:custGeom>
            <a:avLst/>
            <a:gdLst>
              <a:gd name="connsiteX0" fmla="*/ 27211 w 1517200"/>
              <a:gd name="connsiteY0" fmla="*/ 0 h 1517200"/>
              <a:gd name="connsiteX1" fmla="*/ 7036 w 1517200"/>
              <a:gd name="connsiteY1" fmla="*/ 64994 h 1517200"/>
              <a:gd name="connsiteX2" fmla="*/ 0 w 1517200"/>
              <a:gd name="connsiteY2" fmla="*/ 134793 h 1517200"/>
              <a:gd name="connsiteX3" fmla="*/ 0 w 1517200"/>
              <a:gd name="connsiteY3" fmla="*/ 1170863 h 1517200"/>
              <a:gd name="connsiteX4" fmla="*/ 346337 w 1517200"/>
              <a:gd name="connsiteY4" fmla="*/ 1517200 h 1517200"/>
              <a:gd name="connsiteX5" fmla="*/ 1382407 w 1517200"/>
              <a:gd name="connsiteY5" fmla="*/ 1517200 h 1517200"/>
              <a:gd name="connsiteX6" fmla="*/ 1452206 w 1517200"/>
              <a:gd name="connsiteY6" fmla="*/ 1510164 h 1517200"/>
              <a:gd name="connsiteX7" fmla="*/ 1517200 w 1517200"/>
              <a:gd name="connsiteY7" fmla="*/ 1489989 h 15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7200" h="1517200">
                <a:moveTo>
                  <a:pt x="27211" y="0"/>
                </a:moveTo>
                <a:lnTo>
                  <a:pt x="7036" y="64994"/>
                </a:lnTo>
                <a:cubicBezTo>
                  <a:pt x="2423" y="87540"/>
                  <a:pt x="0" y="110883"/>
                  <a:pt x="0" y="134793"/>
                </a:cubicBezTo>
                <a:lnTo>
                  <a:pt x="0" y="1170863"/>
                </a:lnTo>
                <a:cubicBezTo>
                  <a:pt x="0" y="1362140"/>
                  <a:pt x="155060" y="1517200"/>
                  <a:pt x="346337" y="1517200"/>
                </a:cubicBezTo>
                <a:lnTo>
                  <a:pt x="1382407" y="1517200"/>
                </a:lnTo>
                <a:cubicBezTo>
                  <a:pt x="1406317" y="1517200"/>
                  <a:pt x="1429660" y="1514777"/>
                  <a:pt x="1452206" y="1510164"/>
                </a:cubicBezTo>
                <a:lnTo>
                  <a:pt x="1517200" y="1489989"/>
                </a:lnTo>
                <a:close/>
              </a:path>
            </a:pathLst>
          </a:custGeom>
          <a:gradFill>
            <a:gsLst>
              <a:gs pos="0">
                <a:schemeClr val="bg1">
                  <a:alpha val="70000"/>
                </a:schemeClr>
              </a:gs>
              <a:gs pos="100000">
                <a:schemeClr val="bg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19" name="文本框 18"/>
          <p:cNvSpPr txBox="1"/>
          <p:nvPr/>
        </p:nvSpPr>
        <p:spPr>
          <a:xfrm>
            <a:off x="3147695" y="81280"/>
            <a:ext cx="509524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u="none" strike="noStrike" kern="1200" cap="none" spc="0" normalizeH="0" baseline="0" noProof="0">
                <a:ln>
                  <a:noFill/>
                </a:ln>
                <a:solidFill>
                  <a:srgbClr val="FF0000"/>
                </a:solidFill>
                <a:effectLst/>
                <a:uLnTx/>
                <a:uFillTx/>
                <a:latin typeface="思源黑体 CN Normal" panose="020B0400000000000000" pitchFamily="34" charset="-122"/>
                <a:ea typeface="思源黑体 CN Normal" panose="020B0400000000000000" pitchFamily="34" charset="-122"/>
                <a:cs typeface="+mn-cs"/>
              </a:rPr>
              <a:t>新课标大</a:t>
            </a:r>
            <a:r>
              <a:rPr lang="zh-CN" altLang="en-US" sz="3600" b="1" noProof="0">
                <a:ln>
                  <a:noFill/>
                </a:ln>
                <a:solidFill>
                  <a:srgbClr val="FF0000"/>
                </a:solidFill>
                <a:effectLst/>
                <a:uLnTx/>
                <a:uFillTx/>
                <a:latin typeface="思源黑体 CN Normal" panose="020B0400000000000000" pitchFamily="34" charset="-122"/>
                <a:ea typeface="思源黑体 CN Normal" panose="020B0400000000000000" pitchFamily="34" charset="-122"/>
                <a:sym typeface="+mn-ea"/>
              </a:rPr>
              <a:t>概念、大主题</a:t>
            </a:r>
            <a:endParaRPr kumimoji="0" lang="zh-CN" altLang="en-US" sz="3600" b="1" i="1" u="none" strike="noStrike" kern="1200" cap="none" spc="0" normalizeH="0" baseline="0" noProof="0">
              <a:ln>
                <a:noFill/>
              </a:ln>
              <a:solidFill>
                <a:srgbClr val="FF0000"/>
              </a:solidFill>
              <a:effectLst/>
              <a:uLnTx/>
              <a:uFillTx/>
              <a:latin typeface="思源黑体 CN Normal" panose="020B0400000000000000" pitchFamily="34" charset="-122"/>
              <a:ea typeface="思源黑体 CN Normal" panose="020B0400000000000000" pitchFamily="34" charset="-122"/>
              <a:cs typeface="+mn-cs"/>
              <a:sym typeface="+mn-ea"/>
            </a:endParaRPr>
          </a:p>
        </p:txBody>
      </p:sp>
      <p:sp>
        <p:nvSpPr>
          <p:cNvPr id="43" name="任意多边形 42"/>
          <p:cNvSpPr/>
          <p:nvPr/>
        </p:nvSpPr>
        <p:spPr>
          <a:xfrm rot="2700000">
            <a:off x="1293855" y="-519837"/>
            <a:ext cx="1223653" cy="1223653"/>
          </a:xfrm>
          <a:custGeom>
            <a:avLst/>
            <a:gdLst>
              <a:gd name="connsiteX0" fmla="*/ 0 w 1223653"/>
              <a:gd name="connsiteY0" fmla="*/ 1066617 h 1223653"/>
              <a:gd name="connsiteX1" fmla="*/ 1066617 w 1223653"/>
              <a:gd name="connsiteY1" fmla="*/ 0 h 1223653"/>
              <a:gd name="connsiteX2" fmla="*/ 1098094 w 1223653"/>
              <a:gd name="connsiteY2" fmla="*/ 6355 h 1223653"/>
              <a:gd name="connsiteX3" fmla="*/ 1223653 w 1223653"/>
              <a:gd name="connsiteY3" fmla="*/ 195780 h 1223653"/>
              <a:gd name="connsiteX4" fmla="*/ 1223653 w 1223653"/>
              <a:gd name="connsiteY4" fmla="*/ 1018073 h 1223653"/>
              <a:gd name="connsiteX5" fmla="*/ 1018073 w 1223653"/>
              <a:gd name="connsiteY5" fmla="*/ 1223653 h 1223653"/>
              <a:gd name="connsiteX6" fmla="*/ 195780 w 1223653"/>
              <a:gd name="connsiteY6" fmla="*/ 1223653 h 1223653"/>
              <a:gd name="connsiteX7" fmla="*/ 6355 w 1223653"/>
              <a:gd name="connsiteY7" fmla="*/ 1098094 h 122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3653" h="1223653">
                <a:moveTo>
                  <a:pt x="0" y="1066617"/>
                </a:moveTo>
                <a:lnTo>
                  <a:pt x="1066617" y="0"/>
                </a:lnTo>
                <a:lnTo>
                  <a:pt x="1098094" y="6355"/>
                </a:lnTo>
                <a:cubicBezTo>
                  <a:pt x="1171880" y="37564"/>
                  <a:pt x="1223653" y="110626"/>
                  <a:pt x="1223653" y="195780"/>
                </a:cubicBezTo>
                <a:lnTo>
                  <a:pt x="1223653" y="1018073"/>
                </a:lnTo>
                <a:cubicBezTo>
                  <a:pt x="1223653" y="1131612"/>
                  <a:pt x="1131612" y="1223653"/>
                  <a:pt x="1018073" y="1223653"/>
                </a:cubicBezTo>
                <a:lnTo>
                  <a:pt x="195780" y="1223653"/>
                </a:lnTo>
                <a:cubicBezTo>
                  <a:pt x="110626" y="1223653"/>
                  <a:pt x="37564" y="1171880"/>
                  <a:pt x="6355" y="109809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grpSp>
        <p:nvGrpSpPr>
          <p:cNvPr id="42" name="组合 41"/>
          <p:cNvGrpSpPr/>
          <p:nvPr/>
        </p:nvGrpSpPr>
        <p:grpSpPr>
          <a:xfrm>
            <a:off x="5369634" y="5365845"/>
            <a:ext cx="849610" cy="813108"/>
            <a:chOff x="5369634" y="5365845"/>
            <a:chExt cx="849610" cy="813108"/>
          </a:xfrm>
        </p:grpSpPr>
        <p:sp>
          <p:nvSpPr>
            <p:cNvPr id="11" name="椭圆 10"/>
            <p:cNvSpPr/>
            <p:nvPr/>
          </p:nvSpPr>
          <p:spPr>
            <a:xfrm rot="5400000">
              <a:off x="611084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7" name="椭圆 26"/>
            <p:cNvSpPr/>
            <p:nvPr/>
          </p:nvSpPr>
          <p:spPr>
            <a:xfrm rot="5400000">
              <a:off x="586377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8" name="椭圆 27"/>
            <p:cNvSpPr/>
            <p:nvPr/>
          </p:nvSpPr>
          <p:spPr>
            <a:xfrm rot="5400000">
              <a:off x="561670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9" name="椭圆 28"/>
            <p:cNvSpPr/>
            <p:nvPr/>
          </p:nvSpPr>
          <p:spPr>
            <a:xfrm rot="5400000">
              <a:off x="5369634" y="536584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1" name="椭圆 30"/>
            <p:cNvSpPr/>
            <p:nvPr/>
          </p:nvSpPr>
          <p:spPr>
            <a:xfrm rot="5400000">
              <a:off x="5863774" y="5608016"/>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2" name="椭圆 31"/>
            <p:cNvSpPr/>
            <p:nvPr/>
          </p:nvSpPr>
          <p:spPr>
            <a:xfrm rot="5400000">
              <a:off x="5616704" y="5608016"/>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3" name="椭圆 32"/>
            <p:cNvSpPr/>
            <p:nvPr/>
          </p:nvSpPr>
          <p:spPr>
            <a:xfrm rot="5400000">
              <a:off x="5369634" y="5608016"/>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6" name="椭圆 35"/>
            <p:cNvSpPr/>
            <p:nvPr/>
          </p:nvSpPr>
          <p:spPr>
            <a:xfrm rot="5400000">
              <a:off x="5616704" y="584343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37" name="椭圆 36"/>
            <p:cNvSpPr/>
            <p:nvPr/>
          </p:nvSpPr>
          <p:spPr>
            <a:xfrm rot="5400000">
              <a:off x="5369635" y="5843435"/>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40" name="椭圆 39"/>
            <p:cNvSpPr/>
            <p:nvPr/>
          </p:nvSpPr>
          <p:spPr>
            <a:xfrm rot="5400000">
              <a:off x="5369634" y="6070553"/>
              <a:ext cx="108400" cy="108400"/>
            </a:xfrm>
            <a:prstGeom prst="ellipse">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grpSp>
      <p:cxnSp>
        <p:nvCxnSpPr>
          <p:cNvPr id="51" name="直接连接符 50"/>
          <p:cNvCxnSpPr/>
          <p:nvPr/>
        </p:nvCxnSpPr>
        <p:spPr>
          <a:xfrm>
            <a:off x="118110" y="3776345"/>
            <a:ext cx="624713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任意多边形 5"/>
          <p:cNvSpPr/>
          <p:nvPr/>
        </p:nvSpPr>
        <p:spPr>
          <a:xfrm rot="2700000">
            <a:off x="400685" y="-1068070"/>
            <a:ext cx="2257425" cy="2319020"/>
          </a:xfrm>
          <a:custGeom>
            <a:avLst/>
            <a:gdLst>
              <a:gd name="connsiteX0" fmla="*/ 0 w 1634549"/>
              <a:gd name="connsiteY0" fmla="*/ 1550660 h 1634549"/>
              <a:gd name="connsiteX1" fmla="*/ 1550660 w 1634549"/>
              <a:gd name="connsiteY1" fmla="*/ 0 h 1634549"/>
              <a:gd name="connsiteX2" fmla="*/ 1550661 w 1634549"/>
              <a:gd name="connsiteY2" fmla="*/ 0 h 1634549"/>
              <a:gd name="connsiteX3" fmla="*/ 1634549 w 1634549"/>
              <a:gd name="connsiteY3" fmla="*/ 202524 h 1634549"/>
              <a:gd name="connsiteX4" fmla="*/ 1634549 w 1634549"/>
              <a:gd name="connsiteY4" fmla="*/ 1348137 h 1634549"/>
              <a:gd name="connsiteX5" fmla="*/ 1348137 w 1634549"/>
              <a:gd name="connsiteY5" fmla="*/ 1634549 h 1634549"/>
              <a:gd name="connsiteX6" fmla="*/ 202524 w 1634549"/>
              <a:gd name="connsiteY6" fmla="*/ 1634549 h 1634549"/>
              <a:gd name="connsiteX7" fmla="*/ 0 w 1634549"/>
              <a:gd name="connsiteY7" fmla="*/ 1550661 h 163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4549" h="1634549">
                <a:moveTo>
                  <a:pt x="0" y="1550660"/>
                </a:moveTo>
                <a:lnTo>
                  <a:pt x="1550660" y="0"/>
                </a:lnTo>
                <a:lnTo>
                  <a:pt x="1550661" y="0"/>
                </a:lnTo>
                <a:cubicBezTo>
                  <a:pt x="1602491" y="51830"/>
                  <a:pt x="1634549" y="123434"/>
                  <a:pt x="1634549" y="202524"/>
                </a:cubicBezTo>
                <a:lnTo>
                  <a:pt x="1634549" y="1348137"/>
                </a:lnTo>
                <a:cubicBezTo>
                  <a:pt x="1634549" y="1506318"/>
                  <a:pt x="1506318" y="1634549"/>
                  <a:pt x="1348137" y="1634549"/>
                </a:cubicBezTo>
                <a:lnTo>
                  <a:pt x="202524" y="1634549"/>
                </a:lnTo>
                <a:cubicBezTo>
                  <a:pt x="123434" y="1634549"/>
                  <a:pt x="51831" y="1602491"/>
                  <a:pt x="0" y="1550661"/>
                </a:cubicBezTo>
                <a:close/>
              </a:path>
            </a:pathLst>
          </a:cu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9" name="文本框 8"/>
          <p:cNvSpPr txBox="1"/>
          <p:nvPr/>
        </p:nvSpPr>
        <p:spPr>
          <a:xfrm>
            <a:off x="594995" y="151765"/>
            <a:ext cx="2063115" cy="76835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rPr>
              <a:t>2024</a:t>
            </a:r>
            <a:r>
              <a:rPr kumimoji="0" lang="zh-CN" altLang="en-US" sz="44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rPr>
              <a:t>年</a:t>
            </a:r>
            <a:endParaRPr kumimoji="0" lang="zh-CN" altLang="en-US" sz="44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endParaRPr>
          </a:p>
        </p:txBody>
      </p:sp>
      <p:grpSp>
        <p:nvGrpSpPr>
          <p:cNvPr id="7" name="组合 6"/>
          <p:cNvGrpSpPr/>
          <p:nvPr/>
        </p:nvGrpSpPr>
        <p:grpSpPr>
          <a:xfrm rot="0">
            <a:off x="112395" y="2152015"/>
            <a:ext cx="6739255" cy="1456690"/>
            <a:chOff x="-2358582" y="5884545"/>
            <a:chExt cx="6738412" cy="1456690"/>
          </a:xfrm>
        </p:grpSpPr>
        <p:sp>
          <p:nvSpPr>
            <p:cNvPr id="10" name="圆角矩形 9"/>
            <p:cNvSpPr/>
            <p:nvPr/>
          </p:nvSpPr>
          <p:spPr>
            <a:xfrm>
              <a:off x="-2358582" y="5884545"/>
              <a:ext cx="6662856" cy="1456690"/>
            </a:xfrm>
            <a:prstGeom prst="roundRect">
              <a:avLst/>
            </a:prstGeom>
            <a:gradFill>
              <a:gsLst>
                <a:gs pos="0">
                  <a:srgbClr val="CA333D"/>
                </a:gs>
                <a:gs pos="100000">
                  <a:srgbClr val="81010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14" name="文本框 13"/>
            <p:cNvSpPr txBox="1"/>
            <p:nvPr/>
          </p:nvSpPr>
          <p:spPr>
            <a:xfrm>
              <a:off x="-2358582" y="5996305"/>
              <a:ext cx="6738412" cy="13220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b="1" noProof="0">
                  <a:ln>
                    <a:noFill/>
                  </a:ln>
                  <a:solidFill>
                    <a:srgbClr val="FFFF00"/>
                  </a:solidFill>
                  <a:effectLst/>
                  <a:uLnTx/>
                  <a:uFillTx/>
                  <a:latin typeface="思源黑体 CN Normal" panose="020B0400000000000000" pitchFamily="34" charset="-122"/>
                  <a:ea typeface="思源黑体 CN Normal" panose="020B0400000000000000" pitchFamily="34" charset="-122"/>
                  <a:sym typeface="+mn-ea"/>
                </a:rPr>
                <a:t>主题17 社会主义制度的建立与社会主义建设的探索</a:t>
              </a:r>
              <a:endParaRPr kumimoji="0" lang="zh-CN" altLang="en-US" sz="3600" b="1" i="0" u="none" strike="noStrike" kern="1200" cap="none" spc="0" normalizeH="0" baseline="0" noProof="0">
                <a:ln>
                  <a:noFill/>
                </a:ln>
                <a:solidFill>
                  <a:srgbClr val="FFFF00"/>
                </a:solidFill>
                <a:effectLst/>
                <a:uLnTx/>
                <a:uFillTx/>
                <a:latin typeface="思源黑体 CN Normal" panose="020B0400000000000000" pitchFamily="34" charset="-122"/>
                <a:ea typeface="思源黑体 CN Normal" panose="020B0400000000000000" pitchFamily="34" charset="-122"/>
                <a:sym typeface="+mn-ea"/>
              </a:endParaRPr>
            </a:p>
          </p:txBody>
        </p:sp>
      </p:grpSp>
      <p:grpSp>
        <p:nvGrpSpPr>
          <p:cNvPr id="25" name="组合 3097"/>
          <p:cNvGrpSpPr/>
          <p:nvPr/>
        </p:nvGrpSpPr>
        <p:grpSpPr>
          <a:xfrm>
            <a:off x="2726483" y="6555618"/>
            <a:ext cx="356781" cy="199531"/>
            <a:chOff x="0" y="0"/>
            <a:chExt cx="560" cy="169"/>
          </a:xfrm>
        </p:grpSpPr>
        <p:pic>
          <p:nvPicPr>
            <p:cNvPr id="26" name="MH_Other_9"/>
            <p:cNvPicPr/>
            <p:nvPr/>
          </p:nvPicPr>
          <p:blipFill>
            <a:blip r:embed="rId1" cstate="print"/>
            <a:stretch>
              <a:fillRect/>
            </a:stretch>
          </p:blipFill>
          <p:spPr>
            <a:xfrm>
              <a:off x="0" y="0"/>
              <a:ext cx="560" cy="169"/>
            </a:xfrm>
            <a:prstGeom prst="rect">
              <a:avLst/>
            </a:prstGeom>
            <a:noFill/>
            <a:ln w="9525">
              <a:noFill/>
            </a:ln>
          </p:spPr>
        </p:pic>
        <p:sp>
          <p:nvSpPr>
            <p:cNvPr id="30" name="Text Box 28"/>
            <p:cNvSpPr txBox="1"/>
            <p:nvPr/>
          </p:nvSpPr>
          <p:spPr>
            <a:xfrm>
              <a:off x="70" y="65"/>
              <a:ext cx="422" cy="39"/>
            </a:xfrm>
            <a:prstGeom prst="rect">
              <a:avLst/>
            </a:prstGeom>
            <a:noFill/>
            <a:ln w="9525">
              <a:noFill/>
            </a:ln>
          </p:spPr>
          <p:txBody>
            <a:bodyPr anchor="ctr"/>
            <a:p>
              <a:pPr algn="ctr"/>
              <a:endParaRPr lang="zh-CN" altLang="en-US" sz="1255" dirty="0">
                <a:solidFill>
                  <a:srgbClr val="FFFFFF"/>
                </a:solidFill>
                <a:latin typeface="Arial" panose="020B0604020202020204" pitchFamily="34" charset="0"/>
                <a:ea typeface="宋体" panose="02010600030101010101" pitchFamily="2" charset="-122"/>
              </a:endParaRPr>
            </a:p>
          </p:txBody>
        </p:sp>
      </p:grpSp>
      <p:sp>
        <p:nvSpPr>
          <p:cNvPr id="34" name="MH_SubTitle_4">
            <a:hlinkClick r:id=""/>
          </p:cNvPr>
          <p:cNvSpPr/>
          <p:nvPr/>
        </p:nvSpPr>
        <p:spPr>
          <a:xfrm>
            <a:off x="4893945" y="6454140"/>
            <a:ext cx="133540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主题梳理</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38" name="MH_Other_11"/>
          <p:cNvPicPr/>
          <p:nvPr/>
        </p:nvPicPr>
        <p:blipFill>
          <a:blip r:embed="rId1" cstate="print"/>
          <a:stretch>
            <a:fillRect/>
          </a:stretch>
        </p:blipFill>
        <p:spPr>
          <a:xfrm>
            <a:off x="4478885" y="6563802"/>
            <a:ext cx="498353" cy="199531"/>
          </a:xfrm>
          <a:prstGeom prst="rect">
            <a:avLst/>
          </a:prstGeom>
          <a:noFill/>
          <a:ln w="9525">
            <a:noFill/>
          </a:ln>
        </p:spPr>
      </p:pic>
      <p:sp>
        <p:nvSpPr>
          <p:cNvPr id="39" name="MH_SubTitle_4">
            <a:hlinkClick r:id=""/>
          </p:cNvPr>
          <p:cNvSpPr/>
          <p:nvPr/>
        </p:nvSpPr>
        <p:spPr>
          <a:xfrm>
            <a:off x="6722110" y="6415405"/>
            <a:ext cx="143954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主题整合</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41" name="MH_Other_11"/>
          <p:cNvPicPr/>
          <p:nvPr/>
        </p:nvPicPr>
        <p:blipFill>
          <a:blip r:embed="rId1" cstate="print"/>
          <a:stretch>
            <a:fillRect/>
          </a:stretch>
        </p:blipFill>
        <p:spPr>
          <a:xfrm>
            <a:off x="6241617" y="6571422"/>
            <a:ext cx="498353" cy="199531"/>
          </a:xfrm>
          <a:prstGeom prst="rect">
            <a:avLst/>
          </a:prstGeom>
          <a:noFill/>
          <a:ln w="9525">
            <a:noFill/>
          </a:ln>
        </p:spPr>
      </p:pic>
      <p:grpSp>
        <p:nvGrpSpPr>
          <p:cNvPr id="44" name="组合 3097"/>
          <p:cNvGrpSpPr/>
          <p:nvPr/>
        </p:nvGrpSpPr>
        <p:grpSpPr>
          <a:xfrm>
            <a:off x="1206632" y="6518948"/>
            <a:ext cx="356781" cy="199531"/>
            <a:chOff x="0" y="0"/>
            <a:chExt cx="560" cy="169"/>
          </a:xfrm>
        </p:grpSpPr>
        <p:pic>
          <p:nvPicPr>
            <p:cNvPr id="45" name="MH_Other_9"/>
            <p:cNvPicPr/>
            <p:nvPr/>
          </p:nvPicPr>
          <p:blipFill>
            <a:blip r:embed="rId1" cstate="print"/>
            <a:stretch>
              <a:fillRect/>
            </a:stretch>
          </p:blipFill>
          <p:spPr>
            <a:xfrm>
              <a:off x="0" y="0"/>
              <a:ext cx="560" cy="169"/>
            </a:xfrm>
            <a:prstGeom prst="rect">
              <a:avLst/>
            </a:prstGeom>
            <a:noFill/>
            <a:ln w="9525">
              <a:noFill/>
            </a:ln>
          </p:spPr>
        </p:pic>
        <p:sp>
          <p:nvSpPr>
            <p:cNvPr id="46" name="Text Box 28"/>
            <p:cNvSpPr txBox="1"/>
            <p:nvPr/>
          </p:nvSpPr>
          <p:spPr>
            <a:xfrm>
              <a:off x="70" y="65"/>
              <a:ext cx="422" cy="39"/>
            </a:xfrm>
            <a:prstGeom prst="rect">
              <a:avLst/>
            </a:prstGeom>
            <a:noFill/>
            <a:ln w="9525">
              <a:noFill/>
            </a:ln>
          </p:spPr>
          <p:txBody>
            <a:bodyPr anchor="ctr"/>
            <a:p>
              <a:pPr algn="ctr"/>
              <a:endParaRPr lang="zh-CN" altLang="en-US" sz="1255" dirty="0">
                <a:solidFill>
                  <a:srgbClr val="FFFFFF"/>
                </a:solidFill>
                <a:latin typeface="Arial" panose="020B0604020202020204" pitchFamily="34" charset="0"/>
                <a:ea typeface="宋体" panose="02010600030101010101" pitchFamily="2" charset="-122"/>
              </a:endParaRPr>
            </a:p>
          </p:txBody>
        </p:sp>
      </p:grpSp>
      <p:sp>
        <p:nvSpPr>
          <p:cNvPr id="47" name="MH_SubTitle_4">
            <a:hlinkClick r:id=""/>
          </p:cNvPr>
          <p:cNvSpPr/>
          <p:nvPr/>
        </p:nvSpPr>
        <p:spPr>
          <a:xfrm>
            <a:off x="3118485" y="6432550"/>
            <a:ext cx="138620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主题时空</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50" name="MH_Other_11"/>
          <p:cNvPicPr/>
          <p:nvPr/>
        </p:nvPicPr>
        <p:blipFill>
          <a:blip r:embed="rId1" cstate="print"/>
          <a:stretch>
            <a:fillRect/>
          </a:stretch>
        </p:blipFill>
        <p:spPr>
          <a:xfrm>
            <a:off x="8205037" y="6490777"/>
            <a:ext cx="498353" cy="199531"/>
          </a:xfrm>
          <a:prstGeom prst="rect">
            <a:avLst/>
          </a:prstGeom>
          <a:noFill/>
          <a:ln w="9525">
            <a:noFill/>
          </a:ln>
        </p:spPr>
      </p:pic>
      <p:sp>
        <p:nvSpPr>
          <p:cNvPr id="52" name="MH_SubTitle_1"/>
          <p:cNvSpPr/>
          <p:nvPr/>
        </p:nvSpPr>
        <p:spPr>
          <a:xfrm>
            <a:off x="66040" y="6388735"/>
            <a:ext cx="128333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主题目标</a:t>
            </a:r>
            <a:endParaRPr lang="zh-CN" altLang="en-US" b="1" dirty="0">
              <a:solidFill>
                <a:srgbClr val="FFFFFF"/>
              </a:solidFill>
              <a:latin typeface="宋体" panose="02010600030101010101" pitchFamily="2" charset="-122"/>
              <a:ea typeface="宋体" panose="02010600030101010101" pitchFamily="2" charset="-122"/>
            </a:endParaRPr>
          </a:p>
        </p:txBody>
      </p:sp>
      <p:sp>
        <p:nvSpPr>
          <p:cNvPr id="53" name="MH_SubTitle_2">
            <a:hlinkClick r:id=""/>
          </p:cNvPr>
          <p:cNvSpPr/>
          <p:nvPr/>
        </p:nvSpPr>
        <p:spPr>
          <a:xfrm>
            <a:off x="1535430" y="6415405"/>
            <a:ext cx="1236980"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主题核心</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56" name="图片 55"/>
          <p:cNvPicPr>
            <a:picLocks noChangeAspect="1"/>
          </p:cNvPicPr>
          <p:nvPr/>
        </p:nvPicPr>
        <p:blipFill>
          <a:blip r:embed="rId2"/>
          <a:stretch>
            <a:fillRect/>
          </a:stretch>
        </p:blipFill>
        <p:spPr>
          <a:xfrm>
            <a:off x="1202055" y="3842385"/>
            <a:ext cx="3498215" cy="2456815"/>
          </a:xfrm>
          <a:prstGeom prst="rect">
            <a:avLst/>
          </a:prstGeom>
        </p:spPr>
      </p:pic>
      <p:sp>
        <p:nvSpPr>
          <p:cNvPr id="58" name="MH_SubTitle_4">
            <a:hlinkClick r:id=""/>
          </p:cNvPr>
          <p:cNvSpPr/>
          <p:nvPr/>
        </p:nvSpPr>
        <p:spPr>
          <a:xfrm>
            <a:off x="8654415" y="6367145"/>
            <a:ext cx="151574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主题视角</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8" name="MH_Other_11"/>
          <p:cNvPicPr/>
          <p:nvPr>
            <p:custDataLst>
              <p:tags r:id="rId3"/>
            </p:custDataLst>
          </p:nvPr>
        </p:nvPicPr>
        <p:blipFill>
          <a:blip r:embed="rId1" cstate="print"/>
          <a:stretch>
            <a:fillRect/>
          </a:stretch>
        </p:blipFill>
        <p:spPr>
          <a:xfrm>
            <a:off x="10101782" y="6441882"/>
            <a:ext cx="498353" cy="199531"/>
          </a:xfrm>
          <a:prstGeom prst="rect">
            <a:avLst/>
          </a:prstGeom>
          <a:noFill/>
          <a:ln w="9525">
            <a:noFill/>
          </a:ln>
        </p:spPr>
      </p:pic>
      <p:sp>
        <p:nvSpPr>
          <p:cNvPr id="12" name="MH_SubTitle_4">
            <a:hlinkClick r:id=""/>
          </p:cNvPr>
          <p:cNvSpPr/>
          <p:nvPr>
            <p:custDataLst>
              <p:tags r:id="rId4"/>
            </p:custDataLst>
          </p:nvPr>
        </p:nvSpPr>
        <p:spPr>
          <a:xfrm>
            <a:off x="10600055" y="6349365"/>
            <a:ext cx="1515745" cy="403860"/>
          </a:xfrm>
          <a:prstGeom prst="rect">
            <a:avLst/>
          </a:prstGeom>
          <a:solidFill>
            <a:srgbClr val="008080"/>
          </a:solidFill>
          <a:ln w="9525">
            <a:noFill/>
          </a:ln>
        </p:spPr>
        <p:txBody>
          <a:bodyPr lIns="0" tIns="0" rIns="0" bIns="0" anchor="ctr"/>
          <a:p>
            <a:pPr algn="ctr"/>
            <a:r>
              <a:rPr lang="zh-CN" altLang="en-US" b="1" dirty="0">
                <a:solidFill>
                  <a:srgbClr val="FFFFFF"/>
                </a:solidFill>
                <a:latin typeface="宋体" panose="02010600030101010101" pitchFamily="2" charset="-122"/>
                <a:ea typeface="宋体" panose="02010600030101010101" pitchFamily="2" charset="-122"/>
              </a:rPr>
              <a:t>中考预测</a:t>
            </a:r>
            <a:endParaRPr lang="zh-CN" altLang="en-US" b="1" dirty="0">
              <a:solidFill>
                <a:srgbClr val="FFFFFF"/>
              </a:solidFill>
              <a:latin typeface="宋体" panose="02010600030101010101" pitchFamily="2" charset="-122"/>
              <a:ea typeface="宋体" panose="02010600030101010101" pitchFamily="2" charset="-122"/>
            </a:endParaRPr>
          </a:p>
        </p:txBody>
      </p:sp>
      <p:pic>
        <p:nvPicPr>
          <p:cNvPr id="2" name="图片 1"/>
          <p:cNvPicPr>
            <a:picLocks noChangeAspect="1"/>
          </p:cNvPicPr>
          <p:nvPr>
            <p:custDataLst>
              <p:tags r:id="rId5"/>
            </p:custDataLst>
          </p:nvPr>
        </p:nvPicPr>
        <p:blipFill>
          <a:blip r:embed="rId6"/>
          <a:stretch>
            <a:fillRect/>
          </a:stretch>
        </p:blipFill>
        <p:spPr>
          <a:xfrm>
            <a:off x="7658735" y="1299210"/>
            <a:ext cx="3332480" cy="4543425"/>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8146098" y="0"/>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9322435" y="235585"/>
            <a:ext cx="1816100" cy="583565"/>
          </a:xfrm>
          <a:prstGeom prst="rect">
            <a:avLst/>
          </a:prstGeom>
          <a:noFill/>
        </p:spPr>
        <p:txBody>
          <a:bodyPr wrap="none" rtlCol="0">
            <a:spAutoFit/>
            <a:scene3d>
              <a:camera prst="obliqueTopRight"/>
              <a:lightRig rig="threePt" dir="t"/>
            </a:scene3d>
          </a:bodyPr>
          <a:lstStyle/>
          <a:p>
            <a:pPr marR="0" indent="0" defTabSz="914400" fontAlgn="auto" latinLnBrk="1" hangingPunct="0">
              <a:lnSpc>
                <a:spcPct val="100000"/>
              </a:lnSpc>
              <a:spcBef>
                <a:spcPct val="0"/>
              </a:spcBef>
              <a:spcAft>
                <a:spcPct val="0"/>
              </a:spcAft>
              <a:buClrTx/>
              <a:buSzTx/>
              <a:buFontTx/>
              <a:buNone/>
            </a:pPr>
            <a:r>
              <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rPr>
              <a:t>图说历史</a:t>
            </a:r>
            <a:endPar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39" name="文本框 38"/>
          <p:cNvSpPr txBox="1"/>
          <p:nvPr/>
        </p:nvSpPr>
        <p:spPr>
          <a:xfrm>
            <a:off x="271145" y="739140"/>
            <a:ext cx="897890" cy="521970"/>
          </a:xfrm>
          <a:prstGeom prst="rect">
            <a:avLst/>
          </a:prstGeom>
          <a:noFill/>
        </p:spPr>
        <p:txBody>
          <a:bodyPr wrap="none" rtlCol="0">
            <a:spAutoFit/>
          </a:bodyPr>
          <a:lstStyle/>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背景</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3" name="文本框 42"/>
          <p:cNvSpPr txBox="1"/>
          <p:nvPr/>
        </p:nvSpPr>
        <p:spPr>
          <a:xfrm>
            <a:off x="225425" y="1895475"/>
            <a:ext cx="897890" cy="521970"/>
          </a:xfrm>
          <a:prstGeom prst="rect">
            <a:avLst/>
          </a:prstGeom>
          <a:noFill/>
        </p:spPr>
        <p:txBody>
          <a:bodyPr wrap="none" rtlCol="0">
            <a:spAutoFit/>
          </a:bodyPr>
          <a:lstStyle/>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时间</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4" name="文本框 43"/>
          <p:cNvSpPr txBox="1"/>
          <p:nvPr/>
        </p:nvSpPr>
        <p:spPr>
          <a:xfrm>
            <a:off x="271145" y="2522220"/>
            <a:ext cx="897890" cy="521970"/>
          </a:xfrm>
          <a:prstGeom prst="rect">
            <a:avLst/>
          </a:prstGeom>
          <a:noFill/>
        </p:spPr>
        <p:txBody>
          <a:bodyPr wrap="none" rtlCol="0">
            <a:spAutoFit/>
          </a:bodyPr>
          <a:lstStyle/>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目的</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5" name="文本框 44"/>
          <p:cNvSpPr txBox="1"/>
          <p:nvPr/>
        </p:nvSpPr>
        <p:spPr>
          <a:xfrm>
            <a:off x="428625" y="3539490"/>
            <a:ext cx="897890" cy="521970"/>
          </a:xfrm>
          <a:prstGeom prst="rect">
            <a:avLst/>
          </a:prstGeom>
          <a:noFill/>
        </p:spPr>
        <p:txBody>
          <a:bodyPr wrap="square" rtlCol="0">
            <a:spAutoFit/>
          </a:bodyPr>
          <a:lstStyle/>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形式</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5" name="文本框 14"/>
          <p:cNvSpPr txBox="1"/>
          <p:nvPr/>
        </p:nvSpPr>
        <p:spPr>
          <a:xfrm>
            <a:off x="1226820" y="626745"/>
            <a:ext cx="6123940" cy="11988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1" fontAlgn="auto" latinLnBrk="0" hangingPunct="1">
              <a:lnSpc>
                <a:spcPct val="100000"/>
              </a:lnSpc>
              <a:buClrTx/>
              <a:buSzTx/>
              <a:buFontTx/>
              <a:buNone/>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资本主义工商业是新中国初期社会经济的重要组成部分；私营工商业中也有不利于国计民生的消极方面，严重扰乱经济秩序</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p:cNvSpPr txBox="1"/>
          <p:nvPr/>
        </p:nvSpPr>
        <p:spPr>
          <a:xfrm>
            <a:off x="1226820" y="2559050"/>
            <a:ext cx="5743575"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l" eaLnBrk="1" fontAlgn="auto" latinLnBrk="0" hangingPunct="1">
              <a:lnSpc>
                <a:spcPct val="100000"/>
              </a:lnSpc>
              <a:buNone/>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使私有制经济过渡到社会主义公有制经济</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nvSpPr>
        <p:spPr>
          <a:xfrm>
            <a:off x="1226820" y="1929765"/>
            <a:ext cx="417957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1" fontAlgn="auto" latinLnBrk="0" hangingPunct="1">
              <a:lnSpc>
                <a:spcPct val="100000"/>
              </a:lnSpc>
              <a:buClrTx/>
              <a:buSzTx/>
              <a:buFontTx/>
              <a:buNone/>
            </a:pPr>
            <a:r>
              <a:rPr lang="zh-CN" altLang="en-US" sz="2400" b="0" u="none">
                <a:solidFill>
                  <a:srgbClr val="FF0000"/>
                </a:solidFill>
                <a:uFillTx/>
                <a:latin typeface="楷体" panose="02010609060101010101" pitchFamily="49" charset="-122"/>
                <a:ea typeface="楷体" panose="02010609060101010101" pitchFamily="49" charset="-122"/>
                <a:cs typeface="楷体" panose="02010609060101010101" pitchFamily="49" charset="-122"/>
              </a:rPr>
              <a:t>195</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4—1956年</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7" name="文本框 6"/>
          <p:cNvSpPr txBox="1"/>
          <p:nvPr/>
        </p:nvSpPr>
        <p:spPr>
          <a:xfrm>
            <a:off x="2707640" y="62230"/>
            <a:ext cx="5357495"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6</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：三大改造</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资本主义工商业</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271145" y="4331970"/>
            <a:ext cx="1276350" cy="521970"/>
          </a:xfrm>
          <a:prstGeom prst="rect">
            <a:avLst/>
          </a:prstGeom>
          <a:noFill/>
        </p:spPr>
        <p:txBody>
          <a:bodyPr wrap="square" rtlCol="0">
            <a:spAutoFit/>
          </a:bodyPr>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创举</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1" name="文本框 10"/>
          <p:cNvSpPr txBox="1"/>
          <p:nvPr/>
        </p:nvSpPr>
        <p:spPr>
          <a:xfrm>
            <a:off x="1387475" y="4331970"/>
            <a:ext cx="6033770"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eaLnBrk="1" fontAlgn="auto" latinLnBrk="0" hangingPunct="1">
              <a:lnSpc>
                <a:spcPct val="100000"/>
              </a:lnSpc>
              <a:buClrTx/>
              <a:buSzTx/>
              <a:buFontTx/>
              <a:buNone/>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赎买政策（实现了和平过渡，是中国社会主义改造的创</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9" name="文本框 18"/>
          <p:cNvSpPr txBox="1"/>
          <p:nvPr/>
        </p:nvSpPr>
        <p:spPr>
          <a:xfrm>
            <a:off x="1471295" y="3556635"/>
            <a:ext cx="510921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a:lnSpc>
                <a:spcPct val="100000"/>
              </a:lnSpc>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公私合营</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endParaRPr>
          </a:p>
        </p:txBody>
      </p:sp>
      <p:sp>
        <p:nvSpPr>
          <p:cNvPr id="20" name="文本框 19"/>
          <p:cNvSpPr txBox="1"/>
          <p:nvPr/>
        </p:nvSpPr>
        <p:spPr>
          <a:xfrm>
            <a:off x="271145" y="5547360"/>
            <a:ext cx="1276350" cy="521970"/>
          </a:xfrm>
          <a:prstGeom prst="rect">
            <a:avLst/>
          </a:prstGeom>
          <a:noFill/>
        </p:spPr>
        <p:txBody>
          <a:bodyPr wrap="square" rtlCol="0">
            <a:spAutoFit/>
          </a:bodyPr>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结果</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21" name="文本框 20"/>
          <p:cNvSpPr txBox="1"/>
          <p:nvPr/>
        </p:nvSpPr>
        <p:spPr>
          <a:xfrm>
            <a:off x="1387475" y="5521960"/>
            <a:ext cx="6033770"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eaLnBrk="1" fontAlgn="auto" latinLnBrk="0" hangingPunct="1">
              <a:lnSpc>
                <a:spcPct val="100000"/>
              </a:lnSpc>
              <a:buClrTx/>
              <a:buSzTx/>
              <a:buFontTx/>
              <a:buNone/>
            </a:pPr>
            <a:r>
              <a:rPr lang="zh-CN" altLang="en-US" sz="2400" b="0" u="none" kern="1200" baseline="0">
                <a:solidFill>
                  <a:srgbClr val="FF0000"/>
                </a:solidFill>
                <a:uFillTx/>
                <a:latin typeface="楷体" panose="02010609060101010101" pitchFamily="49" charset="-122"/>
                <a:ea typeface="楷体" panose="02010609060101010101" pitchFamily="49" charset="-122"/>
                <a:cs typeface="楷体" panose="02010609060101010101" pitchFamily="49" charset="-122"/>
              </a:rPr>
              <a:t>19</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56年初，出现了全行业公私合营的高潮</a:t>
            </a:r>
            <a:endParaRPr lang="zh-CN" altLang="en-US" sz="2400" b="0" u="none" kern="1200" baseline="0">
              <a:solidFill>
                <a:srgbClr val="FF0000"/>
              </a:solidFill>
              <a:uFillTx/>
              <a:latin typeface="楷体" panose="02010609060101010101" pitchFamily="49" charset="-122"/>
              <a:ea typeface="楷体" panose="02010609060101010101" pitchFamily="49" charset="-122"/>
              <a:cs typeface="楷体" panose="02010609060101010101" pitchFamily="49" charset="-122"/>
            </a:endParaRPr>
          </a:p>
          <a:p>
            <a:pPr algn="l" eaLnBrk="1" fontAlgn="auto" latinLnBrk="0" hangingPunct="1">
              <a:lnSpc>
                <a:spcPct val="100000"/>
              </a:lnSpc>
              <a:buClrTx/>
              <a:buSzTx/>
              <a:buFontTx/>
              <a:buNone/>
            </a:pP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Freeform 528"/>
          <p:cNvSpPr>
            <a:spLocks noEditPoints="1"/>
          </p:cNvSpPr>
          <p:nvPr>
            <p:custDataLst>
              <p:tags r:id="rId1"/>
            </p:custDataLst>
          </p:nvPr>
        </p:nvSpPr>
        <p:spPr bwMode="auto">
          <a:xfrm>
            <a:off x="234950" y="-3937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
        <p:nvSpPr>
          <p:cNvPr id="101" name="文本框 100"/>
          <p:cNvSpPr txBox="1"/>
          <p:nvPr/>
        </p:nvSpPr>
        <p:spPr>
          <a:xfrm>
            <a:off x="8335645" y="1134745"/>
            <a:ext cx="3772535" cy="4523105"/>
          </a:xfrm>
          <a:prstGeom prst="rect">
            <a:avLst/>
          </a:prstGeom>
          <a:noFill/>
          <a:ln w="9525">
            <a:noFill/>
          </a:ln>
        </p:spPr>
        <p:txBody>
          <a:bodyPr wrap="square">
            <a:spAutoFit/>
          </a:bodyPr>
          <a:p>
            <a:pPr indent="0"/>
            <a:r>
              <a:rPr lang="zh-CN" b="1">
                <a:solidFill>
                  <a:srgbClr val="FF0000"/>
                </a:solidFill>
                <a:ea typeface="宋体" panose="02010600030101010101" pitchFamily="2" charset="-122"/>
              </a:rPr>
              <a:t>（</a:t>
            </a:r>
            <a:r>
              <a:rPr lang="en-US" b="1">
                <a:solidFill>
                  <a:srgbClr val="FF0000"/>
                </a:solidFill>
                <a:latin typeface="Times New Roman" panose="02020603050405020304" pitchFamily="18" charset="0"/>
                <a:ea typeface="宋体" panose="02010600030101010101" pitchFamily="2" charset="-122"/>
              </a:rPr>
              <a:t>2022</a:t>
            </a:r>
            <a:r>
              <a:rPr lang="zh-CN" b="1">
                <a:solidFill>
                  <a:srgbClr val="FF0000"/>
                </a:solidFill>
                <a:ea typeface="宋体" panose="02010600030101010101" pitchFamily="2" charset="-122"/>
              </a:rPr>
              <a:t>年江苏扬州）</a:t>
            </a:r>
            <a:r>
              <a:rPr lang="zh-CN" altLang="en-US" sz="2400" b="0">
                <a:solidFill>
                  <a:schemeClr val="tx1"/>
                </a:solidFill>
                <a:uFillTx/>
                <a:latin typeface="楷体" panose="02010609060101010101" pitchFamily="49" charset="-122"/>
                <a:ea typeface="楷体" panose="02010609060101010101" pitchFamily="49" charset="-122"/>
                <a:cs typeface="楷体" panose="02010609060101010101" pitchFamily="49" charset="-122"/>
              </a:rPr>
              <a:t>1956年，全国手工业工人代表、雕刻家杨士惠在献给毛主席的喜报信中写到：“毛主席、共产党指出了合作化的方向，给我们开辟了光明富裕的社会主义道路。”这突出表现了A. 获得民族独立的自豪</a:t>
            </a:r>
            <a:endParaRPr lang="zh-CN" altLang="en-US" sz="2400" b="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a:p>
            <a:pPr indent="0"/>
            <a:r>
              <a:rPr lang="zh-CN" altLang="en-US" sz="2400" b="0">
                <a:solidFill>
                  <a:schemeClr val="tx1"/>
                </a:solidFill>
                <a:uFillTx/>
                <a:latin typeface="楷体" panose="02010609060101010101" pitchFamily="49" charset="-122"/>
                <a:ea typeface="楷体" panose="02010609060101010101" pitchFamily="49" charset="-122"/>
                <a:cs typeface="楷体" panose="02010609060101010101" pitchFamily="49" charset="-122"/>
              </a:rPr>
              <a:t>B. 对人民当家作主的骄傲C. 实现公私合营的喜悦</a:t>
            </a:r>
            <a:endParaRPr lang="zh-CN" altLang="en-US" sz="2400" b="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a:p>
            <a:pPr indent="0"/>
            <a:r>
              <a:rPr lang="zh-CN" altLang="en-US" sz="2400" b="0">
                <a:solidFill>
                  <a:schemeClr val="tx1"/>
                </a:solidFill>
                <a:uFillTx/>
                <a:latin typeface="楷体" panose="02010609060101010101" pitchFamily="49" charset="-122"/>
                <a:ea typeface="楷体" panose="02010609060101010101" pitchFamily="49" charset="-122"/>
                <a:cs typeface="楷体" panose="02010609060101010101" pitchFamily="49" charset="-122"/>
              </a:rPr>
              <a:t>D. 对中国发展道路的认同</a:t>
            </a:r>
            <a:endParaRPr lang="zh-CN" altLang="en-US" sz="2400" b="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p:txBody>
      </p:sp>
      <p:sp>
        <p:nvSpPr>
          <p:cNvPr id="9" name="矩形 8"/>
          <p:cNvSpPr/>
          <p:nvPr>
            <p:custDataLst>
              <p:tags r:id="rId2"/>
            </p:custDataLst>
          </p:nvPr>
        </p:nvSpPr>
        <p:spPr>
          <a:xfrm>
            <a:off x="11057890" y="3648710"/>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D</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par>
                          <p:cTn id="27" fill="hold">
                            <p:stCondLst>
                              <p:cond delay="0"/>
                            </p:stCondLst>
                            <p:childTnLst>
                              <p:par>
                                <p:cTn id="28" presetID="16" presetClass="entr" presetSubtype="21"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 grpId="0" bldLvl="0" animBg="1"/>
      <p:bldP spid="4" grpId="0" bldLvl="0" animBg="1"/>
      <p:bldP spid="11" grpId="0" bldLvl="0" animBg="1"/>
      <p:bldP spid="19" grpId="0" bldLvl="0" animBg="1"/>
      <p:bldP spid="21" grpId="0" bldLvl="0" animBg="1"/>
      <p:bldP spid="5" grpId="0" bldLvl="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527685" y="913130"/>
            <a:ext cx="11435715" cy="1568450"/>
          </a:xfrm>
          <a:prstGeom prst="rect">
            <a:avLst/>
          </a:prstGeom>
          <a:noFill/>
        </p:spPr>
        <p:txBody>
          <a:bodyPr wrap="square" rtlCol="0" anchor="t">
            <a:spAutoFit/>
          </a:bodyPr>
          <a:lstStyle/>
          <a:p>
            <a:pPr fontAlgn="auto">
              <a:lnSpc>
                <a:spcPct val="100000"/>
              </a:lnSpc>
            </a:pPr>
            <a:r>
              <a:rPr lang="zh-CN" altLang="en-US" sz="3200" b="1">
                <a:latin typeface="黑体" panose="02010609060101010101" charset="-122"/>
                <a:ea typeface="黑体" panose="02010609060101010101" charset="-122"/>
                <a:cs typeface="黑体" panose="02010609060101010101" charset="-122"/>
              </a:rPr>
              <a:t>①背景：</a:t>
            </a:r>
            <a:r>
              <a:rPr lang="zh-CN" altLang="en-US" sz="3200">
                <a:latin typeface="黑体" panose="02010609060101010101" charset="-122"/>
                <a:ea typeface="黑体" panose="02010609060101010101" charset="-122"/>
                <a:cs typeface="黑体" panose="02010609060101010101" charset="-122"/>
              </a:rPr>
              <a:t>1956年，</a:t>
            </a:r>
            <a:r>
              <a:rPr lang="zh-CN" altLang="en-US" sz="3200" b="1">
                <a:solidFill>
                  <a:srgbClr val="FF0000"/>
                </a:solidFill>
                <a:latin typeface="黑体" panose="02010609060101010101" charset="-122"/>
                <a:ea typeface="黑体" panose="02010609060101010101" charset="-122"/>
                <a:cs typeface="黑体" panose="02010609060101010101" charset="-122"/>
              </a:rPr>
              <a:t>社会主义三大改造</a:t>
            </a:r>
            <a:r>
              <a:rPr lang="zh-CN" altLang="en-US" sz="3200">
                <a:latin typeface="黑体" panose="02010609060101010101" charset="-122"/>
                <a:ea typeface="黑体" panose="02010609060101010101" charset="-122"/>
                <a:cs typeface="黑体" panose="02010609060101010101" charset="-122"/>
              </a:rPr>
              <a:t>完成，社会主义制度在中国基本建立起来；</a:t>
            </a:r>
            <a:r>
              <a:rPr lang="zh-CN" altLang="en-US" sz="3200" b="1">
                <a:solidFill>
                  <a:srgbClr val="FF0000"/>
                </a:solidFill>
                <a:latin typeface="黑体" panose="02010609060101010101" charset="-122"/>
                <a:ea typeface="黑体" panose="02010609060101010101" charset="-122"/>
                <a:cs typeface="黑体" panose="02010609060101010101" charset="-122"/>
              </a:rPr>
              <a:t>“一五”计划</a:t>
            </a:r>
            <a:r>
              <a:rPr lang="zh-CN" altLang="en-US" sz="3200">
                <a:latin typeface="黑体" panose="02010609060101010101" charset="-122"/>
                <a:ea typeface="黑体" panose="02010609060101010101" charset="-122"/>
                <a:cs typeface="黑体" panose="02010609060101010101" charset="-122"/>
              </a:rPr>
              <a:t>建设即将完成。</a:t>
            </a:r>
            <a:endParaRPr lang="zh-CN" altLang="en-US" sz="3200">
              <a:latin typeface="黑体" panose="02010609060101010101" charset="-122"/>
              <a:ea typeface="黑体" panose="02010609060101010101" charset="-122"/>
              <a:cs typeface="黑体" panose="02010609060101010101" charset="-122"/>
            </a:endParaRPr>
          </a:p>
          <a:p>
            <a:pPr fontAlgn="auto">
              <a:lnSpc>
                <a:spcPct val="100000"/>
              </a:lnSpc>
            </a:pPr>
            <a:r>
              <a:rPr lang="zh-CN" altLang="en-US" sz="3200" b="1">
                <a:latin typeface="黑体" panose="02010609060101010101" charset="-122"/>
                <a:ea typeface="黑体" panose="02010609060101010101" charset="-122"/>
                <a:cs typeface="黑体" panose="02010609060101010101" charset="-122"/>
              </a:rPr>
              <a:t>②内容</a:t>
            </a:r>
            <a:endParaRPr lang="zh-CN" altLang="en-US" sz="3200" b="1">
              <a:latin typeface="黑体" panose="02010609060101010101" charset="-122"/>
              <a:ea typeface="黑体" panose="02010609060101010101" charset="-122"/>
              <a:cs typeface="黑体" panose="02010609060101010101" charset="-122"/>
            </a:endParaRPr>
          </a:p>
        </p:txBody>
      </p:sp>
      <p:sp>
        <p:nvSpPr>
          <p:cNvPr id="8" name="文本框 7"/>
          <p:cNvSpPr txBox="1"/>
          <p:nvPr>
            <p:custDataLst>
              <p:tags r:id="rId2"/>
            </p:custDataLst>
          </p:nvPr>
        </p:nvSpPr>
        <p:spPr>
          <a:xfrm>
            <a:off x="4835525" y="2830195"/>
            <a:ext cx="6071870" cy="1076325"/>
          </a:xfrm>
          <a:prstGeom prst="rect">
            <a:avLst/>
          </a:prstGeom>
          <a:noFill/>
          <a:ln>
            <a:solidFill>
              <a:schemeClr val="accent1"/>
            </a:solidFill>
          </a:ln>
        </p:spPr>
        <p:txBody>
          <a:bodyPr wrap="square" rtlCol="0">
            <a:spAutoFit/>
          </a:bodyPr>
          <a:lstStyle/>
          <a:p>
            <a:pPr fontAlgn="auto"/>
            <a:r>
              <a:rPr lang="en-US" altLang="zh-CN" sz="3200">
                <a:solidFill>
                  <a:schemeClr val="tx1"/>
                </a:solidFill>
                <a:latin typeface="黑体" panose="02010609060101010101" charset="-122"/>
                <a:ea typeface="黑体" panose="02010609060101010101" charset="-122"/>
                <a:cs typeface="黑体" panose="02010609060101010101" charset="-122"/>
              </a:rPr>
              <a:t>1956</a:t>
            </a:r>
            <a:r>
              <a:rPr lang="zh-CN" altLang="en-US" sz="3200">
                <a:solidFill>
                  <a:schemeClr val="tx1"/>
                </a:solidFill>
                <a:latin typeface="黑体" panose="02010609060101010101" charset="-122"/>
                <a:ea typeface="黑体" panose="02010609060101010101" charset="-122"/>
                <a:cs typeface="黑体" panose="02010609060101010101" charset="-122"/>
              </a:rPr>
              <a:t>年，三大改造基本完成，社会主义制度基本建立。</a:t>
            </a:r>
            <a:endParaRPr lang="zh-CN" altLang="en-US" sz="3200">
              <a:solidFill>
                <a:schemeClr val="tx1"/>
              </a:solidFill>
              <a:latin typeface="黑体" panose="02010609060101010101" charset="-122"/>
              <a:ea typeface="黑体" panose="02010609060101010101" charset="-122"/>
              <a:cs typeface="黑体" panose="02010609060101010101" charset="-122"/>
            </a:endParaRPr>
          </a:p>
        </p:txBody>
      </p:sp>
      <p:sp>
        <p:nvSpPr>
          <p:cNvPr id="9" name="下箭头 8"/>
          <p:cNvSpPr/>
          <p:nvPr>
            <p:custDataLst>
              <p:tags r:id="rId3"/>
            </p:custDataLst>
          </p:nvPr>
        </p:nvSpPr>
        <p:spPr>
          <a:xfrm>
            <a:off x="3282607" y="3540862"/>
            <a:ext cx="409432" cy="696036"/>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9"/>
          <p:cNvSpPr txBox="1"/>
          <p:nvPr>
            <p:custDataLst>
              <p:tags r:id="rId4"/>
            </p:custDataLst>
          </p:nvPr>
        </p:nvSpPr>
        <p:spPr>
          <a:xfrm>
            <a:off x="2471420" y="4335145"/>
            <a:ext cx="3056890" cy="583565"/>
          </a:xfrm>
          <a:prstGeom prst="rect">
            <a:avLst/>
          </a:prstGeom>
          <a:noFill/>
          <a:ln>
            <a:solidFill>
              <a:srgbClr val="FF0000"/>
            </a:solidFill>
          </a:ln>
        </p:spPr>
        <p:txBody>
          <a:bodyPr wrap="square" rtlCol="0">
            <a:spAutoFit/>
          </a:bodyPr>
          <a:lstStyle/>
          <a:p>
            <a:r>
              <a:rPr lang="en-US" altLang="zh-CN" sz="3200" b="1">
                <a:solidFill>
                  <a:schemeClr val="tx1"/>
                </a:solidFill>
              </a:rPr>
              <a:t>A.</a:t>
            </a:r>
            <a:r>
              <a:rPr lang="zh-CN" altLang="en-US" sz="3200" b="1">
                <a:solidFill>
                  <a:schemeClr val="tx1"/>
                </a:solidFill>
              </a:rPr>
              <a:t>指出主要矛盾</a:t>
            </a:r>
            <a:endParaRPr lang="zh-CN" altLang="en-US" sz="3200" b="1">
              <a:solidFill>
                <a:schemeClr val="tx1"/>
              </a:solidFill>
            </a:endParaRPr>
          </a:p>
        </p:txBody>
      </p:sp>
      <p:sp>
        <p:nvSpPr>
          <p:cNvPr id="11" name="文本框 10"/>
          <p:cNvSpPr txBox="1"/>
          <p:nvPr>
            <p:custDataLst>
              <p:tags r:id="rId5"/>
            </p:custDataLst>
          </p:nvPr>
        </p:nvSpPr>
        <p:spPr>
          <a:xfrm>
            <a:off x="5857875" y="4061460"/>
            <a:ext cx="5641975" cy="1076325"/>
          </a:xfrm>
          <a:prstGeom prst="rect">
            <a:avLst/>
          </a:prstGeom>
          <a:noFill/>
          <a:ln>
            <a:solidFill>
              <a:schemeClr val="accent1"/>
            </a:solidFill>
          </a:ln>
        </p:spPr>
        <p:txBody>
          <a:bodyPr wrap="square" rtlCol="0">
            <a:spAutoFit/>
          </a:bodyPr>
          <a:lstStyle/>
          <a:p>
            <a:r>
              <a:rPr lang="zh-CN" altLang="en-US" sz="3200">
                <a:solidFill>
                  <a:schemeClr val="tx1"/>
                </a:solidFill>
                <a:latin typeface="黑体" panose="02010609060101010101" charset="-122"/>
                <a:ea typeface="黑体" panose="02010609060101010101" charset="-122"/>
              </a:rPr>
              <a:t>先进的生产关系同落后的生产力之间的矛盾。</a:t>
            </a:r>
            <a:endParaRPr lang="zh-CN" altLang="en-US" sz="3200">
              <a:solidFill>
                <a:schemeClr val="tx1"/>
              </a:solidFill>
              <a:latin typeface="黑体" panose="02010609060101010101" charset="-122"/>
              <a:ea typeface="黑体" panose="02010609060101010101" charset="-122"/>
            </a:endParaRPr>
          </a:p>
        </p:txBody>
      </p:sp>
      <p:sp>
        <p:nvSpPr>
          <p:cNvPr id="12" name="下箭头 11"/>
          <p:cNvSpPr/>
          <p:nvPr>
            <p:custDataLst>
              <p:tags r:id="rId6"/>
            </p:custDataLst>
          </p:nvPr>
        </p:nvSpPr>
        <p:spPr>
          <a:xfrm>
            <a:off x="3268637" y="5017425"/>
            <a:ext cx="409432" cy="696036"/>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p:cNvSpPr txBox="1"/>
          <p:nvPr>
            <p:custDataLst>
              <p:tags r:id="rId7"/>
            </p:custDataLst>
          </p:nvPr>
        </p:nvSpPr>
        <p:spPr>
          <a:xfrm>
            <a:off x="2399596" y="5895596"/>
            <a:ext cx="3039110" cy="583565"/>
          </a:xfrm>
          <a:prstGeom prst="rect">
            <a:avLst/>
          </a:prstGeom>
          <a:noFill/>
          <a:ln>
            <a:solidFill>
              <a:srgbClr val="FF0000"/>
            </a:solidFill>
          </a:ln>
        </p:spPr>
        <p:txBody>
          <a:bodyPr wrap="none" rtlCol="0">
            <a:spAutoFit/>
          </a:bodyPr>
          <a:lstStyle/>
          <a:p>
            <a:pPr algn="l"/>
            <a:r>
              <a:rPr lang="en-US" altLang="zh-CN" sz="3200" b="1">
                <a:solidFill>
                  <a:schemeClr val="tx1"/>
                </a:solidFill>
              </a:rPr>
              <a:t>B.</a:t>
            </a:r>
            <a:r>
              <a:rPr lang="zh-CN" altLang="en-US" sz="3200" b="1">
                <a:solidFill>
                  <a:schemeClr val="tx1"/>
                </a:solidFill>
              </a:rPr>
              <a:t>制定主要任务</a:t>
            </a:r>
            <a:endParaRPr lang="zh-CN" altLang="en-US" sz="3200" b="1">
              <a:solidFill>
                <a:schemeClr val="tx1"/>
              </a:solidFill>
            </a:endParaRPr>
          </a:p>
        </p:txBody>
      </p:sp>
      <p:sp>
        <p:nvSpPr>
          <p:cNvPr id="14" name="文本框 13"/>
          <p:cNvSpPr txBox="1"/>
          <p:nvPr>
            <p:custDataLst>
              <p:tags r:id="rId8"/>
            </p:custDataLst>
          </p:nvPr>
        </p:nvSpPr>
        <p:spPr>
          <a:xfrm>
            <a:off x="5971966" y="5921581"/>
            <a:ext cx="1402080" cy="583565"/>
          </a:xfrm>
          <a:prstGeom prst="rect">
            <a:avLst/>
          </a:prstGeom>
          <a:noFill/>
          <a:ln>
            <a:solidFill>
              <a:schemeClr val="accent1"/>
            </a:solidFill>
          </a:ln>
        </p:spPr>
        <p:txBody>
          <a:bodyPr wrap="none" rtlCol="0">
            <a:spAutoFit/>
          </a:bodyPr>
          <a:lstStyle/>
          <a:p>
            <a:r>
              <a:rPr lang="zh-CN" altLang="en-US" sz="3200">
                <a:solidFill>
                  <a:schemeClr val="tx1"/>
                </a:solidFill>
                <a:latin typeface="黑体" panose="02010609060101010101" charset="-122"/>
                <a:ea typeface="黑体" panose="02010609060101010101" charset="-122"/>
              </a:rPr>
              <a:t>农业国</a:t>
            </a:r>
            <a:endParaRPr lang="zh-CN" altLang="en-US" sz="3200">
              <a:solidFill>
                <a:schemeClr val="tx1"/>
              </a:solidFill>
              <a:latin typeface="黑体" panose="02010609060101010101" charset="-122"/>
              <a:ea typeface="黑体" panose="02010609060101010101" charset="-122"/>
            </a:endParaRPr>
          </a:p>
        </p:txBody>
      </p:sp>
      <p:sp>
        <p:nvSpPr>
          <p:cNvPr id="15" name="右箭头 14"/>
          <p:cNvSpPr/>
          <p:nvPr>
            <p:custDataLst>
              <p:tags r:id="rId9"/>
            </p:custDataLst>
          </p:nvPr>
        </p:nvSpPr>
        <p:spPr>
          <a:xfrm>
            <a:off x="7374150" y="6037966"/>
            <a:ext cx="1504630" cy="32670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文本框 15"/>
          <p:cNvSpPr txBox="1"/>
          <p:nvPr>
            <p:custDataLst>
              <p:tags r:id="rId10"/>
            </p:custDataLst>
          </p:nvPr>
        </p:nvSpPr>
        <p:spPr>
          <a:xfrm>
            <a:off x="9019919" y="5895053"/>
            <a:ext cx="1402080" cy="583565"/>
          </a:xfrm>
          <a:prstGeom prst="rect">
            <a:avLst/>
          </a:prstGeom>
          <a:noFill/>
          <a:ln>
            <a:solidFill>
              <a:schemeClr val="accent1"/>
            </a:solidFill>
          </a:ln>
        </p:spPr>
        <p:txBody>
          <a:bodyPr wrap="none" rtlCol="0">
            <a:spAutoFit/>
          </a:bodyPr>
          <a:lstStyle/>
          <a:p>
            <a:r>
              <a:rPr lang="zh-CN" altLang="en-US" sz="3200">
                <a:solidFill>
                  <a:schemeClr val="tx1"/>
                </a:solidFill>
                <a:latin typeface="黑体" panose="02010609060101010101" charset="-122"/>
                <a:ea typeface="黑体" panose="02010609060101010101" charset="-122"/>
              </a:rPr>
              <a:t>工业国</a:t>
            </a:r>
            <a:endParaRPr lang="zh-CN" altLang="en-US" sz="3200">
              <a:solidFill>
                <a:schemeClr val="tx1"/>
              </a:solidFill>
              <a:latin typeface="黑体" panose="02010609060101010101" charset="-122"/>
              <a:ea typeface="黑体" panose="02010609060101010101" charset="-122"/>
            </a:endParaRPr>
          </a:p>
        </p:txBody>
      </p:sp>
      <p:sp>
        <p:nvSpPr>
          <p:cNvPr id="17" name="文本框 16"/>
          <p:cNvSpPr txBox="1"/>
          <p:nvPr>
            <p:custDataLst>
              <p:tags r:id="rId11"/>
            </p:custDataLst>
          </p:nvPr>
        </p:nvSpPr>
        <p:spPr>
          <a:xfrm>
            <a:off x="2569142" y="2858561"/>
            <a:ext cx="1808480" cy="583565"/>
          </a:xfrm>
          <a:prstGeom prst="rect">
            <a:avLst/>
          </a:prstGeom>
          <a:noFill/>
          <a:ln>
            <a:solidFill>
              <a:srgbClr val="FF0000"/>
            </a:solidFill>
          </a:ln>
        </p:spPr>
        <p:txBody>
          <a:bodyPr wrap="none" rtlCol="0">
            <a:spAutoFit/>
          </a:bodyPr>
          <a:lstStyle/>
          <a:p>
            <a:r>
              <a:rPr lang="zh-CN" altLang="en-US" sz="3200">
                <a:solidFill>
                  <a:schemeClr val="tx1"/>
                </a:solidFill>
              </a:rPr>
              <a:t>分析国情</a:t>
            </a:r>
            <a:endParaRPr lang="zh-CN" altLang="en-US" sz="3200">
              <a:solidFill>
                <a:schemeClr val="tx1"/>
              </a:solidFill>
            </a:endParaRPr>
          </a:p>
        </p:txBody>
      </p:sp>
      <p:sp>
        <p:nvSpPr>
          <p:cNvPr id="18" name="文本框 17"/>
          <p:cNvSpPr txBox="1"/>
          <p:nvPr>
            <p:custDataLst>
              <p:tags r:id="rId12"/>
            </p:custDataLst>
          </p:nvPr>
        </p:nvSpPr>
        <p:spPr>
          <a:xfrm>
            <a:off x="672465" y="5133975"/>
            <a:ext cx="10967720" cy="645160"/>
          </a:xfrm>
          <a:prstGeom prst="rect">
            <a:avLst/>
          </a:prstGeom>
          <a:solidFill>
            <a:schemeClr val="accent4">
              <a:lumMod val="20000"/>
              <a:lumOff val="80000"/>
            </a:schemeClr>
          </a:solidFill>
        </p:spPr>
        <p:txBody>
          <a:bodyPr wrap="none" rtlCol="0">
            <a:spAutoFit/>
          </a:bodyPr>
          <a:lstStyle/>
          <a:p>
            <a:pPr algn="l"/>
            <a:r>
              <a:rPr lang="zh-CN" altLang="en-US" sz="3200" b="1">
                <a:latin typeface="黑体" panose="02010609060101010101" charset="-122"/>
                <a:ea typeface="黑体" panose="02010609060101010101" charset="-122"/>
              </a:rPr>
              <a:t>③意义：</a:t>
            </a:r>
            <a:r>
              <a:rPr lang="zh-CN" altLang="en-US" sz="3200">
                <a:latin typeface="黑体" panose="02010609060101010101" charset="-122"/>
                <a:ea typeface="黑体" panose="02010609060101010101" charset="-122"/>
              </a:rPr>
              <a:t>中共八大是我国建设社会主义道路的一次</a:t>
            </a:r>
            <a:r>
              <a:rPr lang="zh-CN" altLang="en-US" sz="3600" b="1">
                <a:solidFill>
                  <a:srgbClr val="FF0000"/>
                </a:solidFill>
                <a:latin typeface="黑体" panose="02010609060101010101" charset="-122"/>
                <a:ea typeface="黑体" panose="02010609060101010101" charset="-122"/>
              </a:rPr>
              <a:t>成功探索</a:t>
            </a:r>
            <a:endParaRPr lang="zh-CN" altLang="en-US" sz="3600" b="1">
              <a:solidFill>
                <a:srgbClr val="FF0000"/>
              </a:solidFill>
              <a:latin typeface="黑体" panose="02010609060101010101" charset="-122"/>
              <a:ea typeface="黑体" panose="02010609060101010101" charset="-122"/>
            </a:endParaRPr>
          </a:p>
        </p:txBody>
      </p:sp>
      <p:sp>
        <p:nvSpPr>
          <p:cNvPr id="22" name="文本框 21"/>
          <p:cNvSpPr txBox="1"/>
          <p:nvPr/>
        </p:nvSpPr>
        <p:spPr>
          <a:xfrm>
            <a:off x="4059555" y="238125"/>
            <a:ext cx="3437255"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7</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中共八大</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5" name="Freeform 528"/>
          <p:cNvSpPr>
            <a:spLocks noEditPoints="1"/>
          </p:cNvSpPr>
          <p:nvPr>
            <p:custDataLst>
              <p:tags r:id="rId13"/>
            </p:custDataLst>
          </p:nvPr>
        </p:nvSpPr>
        <p:spPr bwMode="auto">
          <a:xfrm>
            <a:off x="234950" y="254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linds(horizontal)">
                                      <p:cBhvr>
                                        <p:cTn id="61" dur="500"/>
                                        <p:tgtEl>
                                          <p:spTgt spid="18"/>
                                        </p:tgtEl>
                                      </p:cBhvr>
                                    </p:animEffect>
                                  </p:childTnLst>
                                </p:cTn>
                              </p:par>
                            </p:childTnLst>
                          </p:cTn>
                        </p:par>
                        <p:par>
                          <p:cTn id="62" fill="hold">
                            <p:stCondLst>
                              <p:cond delay="500"/>
                            </p:stCondLst>
                            <p:childTnLst>
                              <p:par>
                                <p:cTn id="63" presetID="16" presetClass="entr" presetSubtype="21"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barn(inVertical)">
                                      <p:cBhvr>
                                        <p:cTn id="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8" grpId="0" bldLvl="0" animBg="1"/>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42"/>
          <p:cNvSpPr txBox="1"/>
          <p:nvPr/>
        </p:nvSpPr>
        <p:spPr>
          <a:xfrm>
            <a:off x="213995" y="867410"/>
            <a:ext cx="897890" cy="521970"/>
          </a:xfrm>
          <a:prstGeom prst="rect">
            <a:avLst/>
          </a:prstGeom>
          <a:noFill/>
        </p:spPr>
        <p:txBody>
          <a:bodyPr wrap="none" rtlCol="0">
            <a:spAutoFit/>
          </a:bodyPr>
          <a:lstStyle/>
          <a:p>
            <a:pPr algn="l">
              <a:buClrTx/>
              <a:buSzTx/>
              <a:buFontTx/>
            </a:pP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时间</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4" name="文本框 43"/>
          <p:cNvSpPr txBox="1"/>
          <p:nvPr/>
        </p:nvSpPr>
        <p:spPr>
          <a:xfrm>
            <a:off x="212725" y="1478280"/>
            <a:ext cx="897890" cy="521970"/>
          </a:xfrm>
          <a:prstGeom prst="rect">
            <a:avLst/>
          </a:prstGeom>
          <a:noFill/>
        </p:spPr>
        <p:txBody>
          <a:bodyPr wrap="none" rtlCol="0">
            <a:spAutoFit/>
          </a:bodyPr>
          <a:lstStyle/>
          <a:p>
            <a:pPr algn="l">
              <a:buClrTx/>
              <a:buSzTx/>
              <a:buFontTx/>
            </a:pP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特点</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5" name="文本框 44"/>
          <p:cNvSpPr txBox="1"/>
          <p:nvPr/>
        </p:nvSpPr>
        <p:spPr>
          <a:xfrm>
            <a:off x="213995" y="2311400"/>
            <a:ext cx="897890" cy="521970"/>
          </a:xfrm>
          <a:prstGeom prst="rect">
            <a:avLst/>
          </a:prstGeom>
          <a:noFill/>
        </p:spPr>
        <p:txBody>
          <a:bodyPr wrap="square" rtlCol="0">
            <a:spAutoFit/>
          </a:bodyPr>
          <a:lstStyle/>
          <a:p>
            <a:pPr algn="l">
              <a:buClrTx/>
              <a:buSzTx/>
              <a:buFontTx/>
            </a:pP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进程</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2" name="文本框 1"/>
          <p:cNvSpPr txBox="1"/>
          <p:nvPr/>
        </p:nvSpPr>
        <p:spPr>
          <a:xfrm>
            <a:off x="229235" y="6159500"/>
            <a:ext cx="897890" cy="521970"/>
          </a:xfrm>
          <a:prstGeom prst="rect">
            <a:avLst/>
          </a:prstGeom>
          <a:noFill/>
        </p:spPr>
        <p:txBody>
          <a:bodyPr wrap="none" rtlCol="0">
            <a:spAutoFit/>
          </a:bodyPr>
          <a:lstStyle/>
          <a:p>
            <a:pPr algn="l">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启示</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3" name="文本框 2"/>
          <p:cNvSpPr txBox="1"/>
          <p:nvPr/>
        </p:nvSpPr>
        <p:spPr>
          <a:xfrm>
            <a:off x="200660" y="3314700"/>
            <a:ext cx="897890" cy="521970"/>
          </a:xfrm>
          <a:prstGeom prst="rect">
            <a:avLst/>
          </a:prstGeom>
          <a:noFill/>
        </p:spPr>
        <p:txBody>
          <a:bodyPr wrap="none" rtlCol="0">
            <a:spAutoFit/>
          </a:bodyPr>
          <a:lstStyle/>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表现</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2" name="文本框 11"/>
          <p:cNvSpPr txBox="1"/>
          <p:nvPr/>
        </p:nvSpPr>
        <p:spPr>
          <a:xfrm>
            <a:off x="1208405" y="929005"/>
            <a:ext cx="1706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indent="0" algn="l" eaLnBrk="1" fontAlgn="auto" latinLnBrk="0" hangingPunct="1">
              <a:lnSpc>
                <a:spcPct val="100000"/>
              </a:lnSpc>
              <a:buNone/>
            </a:pP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1966～1976年</a:t>
            </a:r>
            <a:endParaRPr lang="zh-CN"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3" name="文本框 12"/>
          <p:cNvSpPr txBox="1"/>
          <p:nvPr/>
        </p:nvSpPr>
        <p:spPr>
          <a:xfrm>
            <a:off x="1111885" y="1539875"/>
            <a:ext cx="2468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eaLnBrk="1" fontAlgn="auto" latinLnBrk="0" hangingPunct="1">
              <a:lnSpc>
                <a:spcPct val="100000"/>
              </a:lnSpc>
              <a:buClrTx/>
              <a:buSzTx/>
              <a:buFontTx/>
              <a:buNone/>
            </a:pP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“以阶级斗争为纲”</a:t>
            </a:r>
            <a:endParaRPr lang="zh-CN"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4" name="文本框 13"/>
          <p:cNvSpPr txBox="1"/>
          <p:nvPr/>
        </p:nvSpPr>
        <p:spPr>
          <a:xfrm>
            <a:off x="1366520" y="2042795"/>
            <a:ext cx="8907780" cy="101473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indent="0" algn="l" eaLnBrk="1" fontAlgn="auto" latinLnBrk="0" hangingPunct="1">
              <a:lnSpc>
                <a:spcPct val="100000"/>
              </a:lnSpc>
              <a:buNone/>
            </a:pPr>
            <a:r>
              <a:rPr lang="zh-CN" altLang="en-US" sz="2000" spc="-100">
                <a:solidFill>
                  <a:srgbClr val="404040"/>
                </a:solidFill>
                <a:uFillTx/>
                <a:latin typeface="楷体" panose="02010609060101010101" pitchFamily="49" charset="-122"/>
                <a:ea typeface="楷体" panose="02010609060101010101" pitchFamily="49" charset="-122"/>
                <a:cs typeface="楷体" panose="02010609060101010101" pitchFamily="49" charset="-122"/>
                <a:sym typeface="+mn-ea"/>
              </a:rPr>
              <a:t>(1)1966年夏，“文化大革命”全面发动</a:t>
            </a:r>
            <a:endParaRPr lang="zh-CN" altLang="en-US" sz="2000" b="0" spc="-100">
              <a:solidFill>
                <a:srgbClr val="404040"/>
              </a:solidFill>
              <a:uFillTx/>
              <a:latin typeface="楷体" panose="02010609060101010101" pitchFamily="49" charset="-122"/>
              <a:ea typeface="楷体" panose="02010609060101010101" pitchFamily="49" charset="-122"/>
              <a:cs typeface="楷体" panose="02010609060101010101" pitchFamily="49" charset="-122"/>
              <a:sym typeface="+mn-ea"/>
            </a:endParaRPr>
          </a:p>
          <a:p>
            <a:pPr indent="0" algn="l" eaLnBrk="1" fontAlgn="auto" latinLnBrk="0" hangingPunct="1">
              <a:lnSpc>
                <a:spcPct val="100000"/>
              </a:lnSpc>
              <a:buNone/>
            </a:pPr>
            <a:r>
              <a:rPr lang="zh-CN" altLang="en-US" sz="2000" spc="-100">
                <a:solidFill>
                  <a:srgbClr val="404040"/>
                </a:solidFill>
                <a:uFillTx/>
                <a:latin typeface="楷体" panose="02010609060101010101" pitchFamily="49" charset="-122"/>
                <a:ea typeface="楷体" panose="02010609060101010101" pitchFamily="49" charset="-122"/>
                <a:cs typeface="楷体" panose="02010609060101010101" pitchFamily="49" charset="-122"/>
                <a:sym typeface="+mn-ea"/>
              </a:rPr>
              <a:t>(2)1971年，“九一三事件”，林彪反革命集团被粉碎</a:t>
            </a:r>
            <a:endParaRPr lang="zh-CN" altLang="en-US" sz="2000" spc="-100">
              <a:solidFill>
                <a:srgbClr val="404040"/>
              </a:solidFill>
              <a:uFillTx/>
              <a:latin typeface="楷体" panose="02010609060101010101" pitchFamily="49" charset="-122"/>
              <a:ea typeface="楷体" panose="02010609060101010101" pitchFamily="49" charset="-122"/>
              <a:cs typeface="楷体" panose="02010609060101010101" pitchFamily="49" charset="-122"/>
              <a:sym typeface="+mn-ea"/>
            </a:endParaRPr>
          </a:p>
          <a:p>
            <a:pPr indent="0" algn="l" eaLnBrk="1" fontAlgn="auto" latinLnBrk="0" hangingPunct="1">
              <a:lnSpc>
                <a:spcPct val="100000"/>
              </a:lnSpc>
              <a:buClrTx/>
              <a:buSzTx/>
              <a:buFontTx/>
              <a:buNone/>
            </a:pPr>
            <a:r>
              <a:rPr lang="zh-CN" altLang="en-US" sz="2000" spc="-100">
                <a:solidFill>
                  <a:srgbClr val="404040"/>
                </a:solidFill>
                <a:uFillTx/>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1976年10月，华国锋、叶剑英等粉碎江青反革命集团，“文化大革命”结束</a:t>
            </a:r>
            <a:endParaRPr lang="zh-CN" altLang="en-US" sz="2000" b="0" spc="-1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5" name="文本框 14"/>
          <p:cNvSpPr txBox="1"/>
          <p:nvPr/>
        </p:nvSpPr>
        <p:spPr>
          <a:xfrm>
            <a:off x="1208405" y="3268345"/>
            <a:ext cx="8691880" cy="70675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indent="0" algn="ctr" eaLnBrk="1" fontAlgn="auto" latinLnBrk="0" hangingPunct="1">
              <a:lnSpc>
                <a:spcPct val="100000"/>
              </a:lnSpc>
              <a:buNone/>
            </a:pP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民主与法制遭受践踏（</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刘少奇</a:t>
            </a: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遭受残酷迫害</a:t>
            </a:r>
            <a:r>
              <a:rPr lang="en-US" altLang="zh-CN" sz="2000">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“文化大革命”中</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最大的冤案</a:t>
            </a: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000" b="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a:p>
            <a:pPr indent="0" algn="ctr" eaLnBrk="1" fontAlgn="auto" latinLnBrk="0" hangingPunct="1">
              <a:lnSpc>
                <a:spcPct val="100000"/>
              </a:lnSpc>
              <a:buNone/>
            </a:pP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社会和生产秩序混乱</a:t>
            </a:r>
            <a:endParaRPr lang="zh-CN" altLang="en-US" sz="2000" b="0" spc="-1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6" name="文本框 15"/>
          <p:cNvSpPr txBox="1"/>
          <p:nvPr/>
        </p:nvSpPr>
        <p:spPr>
          <a:xfrm>
            <a:off x="1110615" y="4149090"/>
            <a:ext cx="8564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eaLnBrk="1" fontAlgn="auto" latinLnBrk="0" hangingPunct="1">
              <a:lnSpc>
                <a:spcPct val="100000"/>
              </a:lnSpc>
              <a:buClrTx/>
              <a:buSzTx/>
              <a:buFontTx/>
              <a:buNone/>
            </a:pP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给党、国家和各族人民带来新中国成立后最严重的挫折，造成了巨大的损失</a:t>
            </a:r>
            <a:endParaRPr lang="zh-CN"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7" name="文本框 16"/>
          <p:cNvSpPr txBox="1"/>
          <p:nvPr/>
        </p:nvSpPr>
        <p:spPr>
          <a:xfrm>
            <a:off x="1224280" y="5514340"/>
            <a:ext cx="9050020"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eaLnBrk="1" fontAlgn="auto" latinLnBrk="0" hangingPunct="1">
              <a:lnSpc>
                <a:spcPct val="100000"/>
              </a:lnSpc>
              <a:buNone/>
            </a:pP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(2)人世间</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没有一帆风顺</a:t>
            </a: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的事业，世界历史总是在跌宕起伏的</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曲折</a:t>
            </a: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过程中</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前进</a:t>
            </a: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的</a:t>
            </a:r>
            <a:endParaRPr lang="zh-CN" altLang="en-US" sz="2000" b="0" spc="-100">
              <a:solidFill>
                <a:srgbClr val="40404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8" name="文本框 17"/>
          <p:cNvSpPr txBox="1"/>
          <p:nvPr/>
        </p:nvSpPr>
        <p:spPr>
          <a:xfrm>
            <a:off x="1127125" y="6067425"/>
            <a:ext cx="7167880" cy="70675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eaLnBrk="1" fontAlgn="auto" latinLnBrk="0" hangingPunct="1">
              <a:lnSpc>
                <a:spcPct val="100000"/>
              </a:lnSpc>
              <a:buClrTx/>
              <a:buSzTx/>
              <a:buFontTx/>
              <a:buNone/>
            </a:pP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要把经济建设作为党和国家的工作中心</a:t>
            </a:r>
            <a:endParaRPr lang="zh-CN"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a:p>
            <a:pPr algn="l" eaLnBrk="1" fontAlgn="auto" latinLnBrk="0" hangingPunct="1">
              <a:lnSpc>
                <a:spcPct val="100000"/>
              </a:lnSpc>
              <a:buClrTx/>
              <a:buSzTx/>
              <a:buFontTx/>
              <a:buNone/>
            </a:pP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健全民主与法制建设，反对任何形式的个人崇拜和个人专断</a:t>
            </a:r>
            <a:endParaRPr lang="zh-CN"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81" name="组合 80"/>
          <p:cNvGrpSpPr/>
          <p:nvPr/>
        </p:nvGrpSpPr>
        <p:grpSpPr>
          <a:xfrm>
            <a:off x="1127125" y="2245360"/>
            <a:ext cx="239395" cy="577850"/>
            <a:chOff x="4447" y="1637"/>
            <a:chExt cx="1111" cy="2887"/>
          </a:xfrm>
        </p:grpSpPr>
        <p:sp>
          <p:nvSpPr>
            <p:cNvPr id="82" name="任意多边形 81"/>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200660" y="4087495"/>
            <a:ext cx="897890" cy="521970"/>
          </a:xfrm>
          <a:prstGeom prst="rect">
            <a:avLst/>
          </a:prstGeom>
          <a:noFill/>
        </p:spPr>
        <p:txBody>
          <a:bodyPr wrap="none" rtlCol="0">
            <a:spAutoFit/>
          </a:bodyPr>
          <a:lstStyle/>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危害</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20" name="文本框 19"/>
          <p:cNvSpPr txBox="1"/>
          <p:nvPr/>
        </p:nvSpPr>
        <p:spPr>
          <a:xfrm>
            <a:off x="200660" y="5137785"/>
            <a:ext cx="897890" cy="521970"/>
          </a:xfrm>
          <a:prstGeom prst="rect">
            <a:avLst/>
          </a:prstGeom>
          <a:noFill/>
        </p:spPr>
        <p:txBody>
          <a:bodyPr wrap="none" rtlCol="0">
            <a:spAutoFit/>
          </a:bodyPr>
          <a:lstStyle/>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认识</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grpSp>
        <p:nvGrpSpPr>
          <p:cNvPr id="23" name="组合 22"/>
          <p:cNvGrpSpPr/>
          <p:nvPr/>
        </p:nvGrpSpPr>
        <p:grpSpPr>
          <a:xfrm>
            <a:off x="1017270" y="5013960"/>
            <a:ext cx="239395" cy="769620"/>
            <a:chOff x="4447" y="1637"/>
            <a:chExt cx="1111" cy="2887"/>
          </a:xfrm>
        </p:grpSpPr>
        <p:sp>
          <p:nvSpPr>
            <p:cNvPr id="24" name="任意多边形 23"/>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1224280" y="4692015"/>
            <a:ext cx="849058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eaLnBrk="1" fontAlgn="auto" latinLnBrk="0" hangingPunct="1">
              <a:lnSpc>
                <a:spcPct val="100000"/>
              </a:lnSpc>
              <a:buClrTx/>
              <a:buSzTx/>
              <a:buFontTx/>
              <a:buNone/>
            </a:pPr>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(1)社会主义国家的历史很短，</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我们党对什么是社会主义、怎样建设社会主义没有完全搞清楚，因而在探索中走了弯路</a:t>
            </a:r>
            <a:endParaRPr lang="zh-CN"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nvSpPr>
        <p:spPr>
          <a:xfrm>
            <a:off x="3424555" y="161290"/>
            <a:ext cx="3344545"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8</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文化大革命</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6" name="Freeform 528"/>
          <p:cNvSpPr>
            <a:spLocks noEditPoints="1"/>
          </p:cNvSpPr>
          <p:nvPr>
            <p:custDataLst>
              <p:tags r:id="rId1"/>
            </p:custDataLst>
          </p:nvPr>
        </p:nvSpPr>
        <p:spPr bwMode="auto">
          <a:xfrm>
            <a:off x="234950" y="254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par>
                          <p:cTn id="35" fill="hold">
                            <p:stCondLst>
                              <p:cond delay="0"/>
                            </p:stCondLst>
                            <p:childTnLst>
                              <p:par>
                                <p:cTn id="36" presetID="16" presetClass="entr" presetSubtype="21"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bldLvl="0" animBg="1"/>
      <p:bldP spid="17" grpId="0" bldLvl="0" animBg="1"/>
      <p:bldP spid="18" grpId="0" bldLvl="0" animBg="1"/>
      <p:bldP spid="26" grpId="0" bldLvl="0" animBg="1"/>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2065" y="1776095"/>
            <a:ext cx="1755140" cy="1383665"/>
          </a:xfrm>
          <a:prstGeom prst="rect">
            <a:avLst/>
          </a:prstGeom>
          <a:noFill/>
        </p:spPr>
        <p:txBody>
          <a:bodyPr wrap="square" rtlCol="0">
            <a:spAutoFit/>
          </a:bodyPr>
          <a:lstStyle/>
          <a:p>
            <a:pPr algn="ct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全面建设社会主义时期</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30" name="文本框 29"/>
          <p:cNvSpPr txBox="1"/>
          <p:nvPr/>
        </p:nvSpPr>
        <p:spPr>
          <a:xfrm>
            <a:off x="-12065" y="5070475"/>
            <a:ext cx="1888490" cy="953135"/>
          </a:xfrm>
          <a:prstGeom prst="rect">
            <a:avLst/>
          </a:prstGeom>
          <a:noFill/>
        </p:spPr>
        <p:txBody>
          <a:bodyPr wrap="square" rtlCol="0">
            <a:spAutoFit/>
          </a:bodyPr>
          <a:lstStyle/>
          <a:p>
            <a:pPr algn="ct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文化大革命时期</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5" name="文本框 14"/>
          <p:cNvSpPr txBox="1"/>
          <p:nvPr/>
        </p:nvSpPr>
        <p:spPr>
          <a:xfrm>
            <a:off x="2567305" y="2581910"/>
            <a:ext cx="2976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eaLnBrk="1" fontAlgn="auto" latinLnBrk="0" hangingPunct="1">
              <a:lnSpc>
                <a:spcPct val="100000"/>
              </a:lnSpc>
              <a:buNone/>
            </a:pPr>
            <a:r>
              <a:rPr lang="zh-CN"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兰新</a:t>
            </a:r>
            <a:r>
              <a:rPr lang="zh-CN" sz="2000">
                <a:solidFill>
                  <a:schemeClr val="tx1"/>
                </a:solidFill>
                <a:latin typeface="楷体" panose="02010609060101010101" pitchFamily="49" charset="-122"/>
                <a:ea typeface="楷体" panose="02010609060101010101" pitchFamily="49" charset="-122"/>
                <a:sym typeface="+mn-ea"/>
              </a:rPr>
              <a:t>、</a:t>
            </a:r>
            <a:r>
              <a:rPr lang="zh-CN"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兰</a:t>
            </a:r>
            <a:r>
              <a:rPr lang="zh-CN" sz="2000">
                <a:solidFill>
                  <a:schemeClr val="tx1"/>
                </a:solidFill>
                <a:latin typeface="楷体" panose="02010609060101010101" pitchFamily="49" charset="-122"/>
                <a:ea typeface="楷体" panose="02010609060101010101" pitchFamily="49" charset="-122"/>
                <a:sym typeface="+mn-ea"/>
              </a:rPr>
              <a:t>青</a:t>
            </a:r>
            <a:r>
              <a:rPr lang="zh-CN"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、包兰</a:t>
            </a:r>
            <a:r>
              <a:rPr lang="zh-CN" sz="2000">
                <a:solidFill>
                  <a:schemeClr val="tx1"/>
                </a:solidFill>
                <a:latin typeface="楷体" panose="02010609060101010101" pitchFamily="49" charset="-122"/>
                <a:ea typeface="楷体" panose="02010609060101010101" pitchFamily="49" charset="-122"/>
                <a:sym typeface="+mn-ea"/>
              </a:rPr>
              <a:t>等铁路</a:t>
            </a:r>
            <a:endParaRPr lang="zh-CN" altLang="en-US" sz="2000">
              <a:solidFill>
                <a:schemeClr val="tx1"/>
              </a:solidFill>
              <a:latin typeface="楷体" panose="02010609060101010101" pitchFamily="49" charset="-122"/>
              <a:ea typeface="楷体" panose="02010609060101010101" pitchFamily="49" charset="-122"/>
              <a:sym typeface="+mn-ea"/>
            </a:endParaRPr>
          </a:p>
        </p:txBody>
      </p:sp>
      <p:sp>
        <p:nvSpPr>
          <p:cNvPr id="16" name="文本框 15"/>
          <p:cNvSpPr txBox="1"/>
          <p:nvPr/>
        </p:nvSpPr>
        <p:spPr>
          <a:xfrm>
            <a:off x="2567305" y="3149600"/>
            <a:ext cx="2976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eaLnBrk="1" fontAlgn="auto" latinLnBrk="0" hangingPunct="1">
              <a:lnSpc>
                <a:spcPct val="100000"/>
              </a:lnSpc>
              <a:buClrTx/>
              <a:buSzTx/>
              <a:buFontTx/>
              <a:buNone/>
            </a:pPr>
            <a:r>
              <a:rPr lang="zh-CN"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人工合成结晶牛胰岛素。</a:t>
            </a:r>
            <a:endParaRPr lang="zh-CN" altLang="en-US"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17" name="文本框 16"/>
          <p:cNvSpPr txBox="1"/>
          <p:nvPr/>
        </p:nvSpPr>
        <p:spPr>
          <a:xfrm>
            <a:off x="2602865" y="5951855"/>
            <a:ext cx="5083175"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1" fontAlgn="auto" latinLnBrk="0" hangingPunct="1">
              <a:lnSpc>
                <a:spcPct val="100000"/>
              </a:lnSpc>
              <a:buClrTx/>
              <a:buSzTx/>
              <a:buFontTx/>
              <a:buNone/>
            </a:pPr>
            <a:r>
              <a:rPr lang="en-US" sz="20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(3)</a:t>
            </a:r>
            <a:r>
              <a:rPr lang="zh-CN"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1973年</a:t>
            </a:r>
            <a:r>
              <a:rPr lang="zh-CN" sz="20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，首次培育成功</a:t>
            </a:r>
            <a:r>
              <a:rPr lang="zh-CN"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籼型杂交水稻。</a:t>
            </a:r>
            <a:endParaRPr lang="zh-CN" altLang="en-US"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2" name="文本框 1"/>
          <p:cNvSpPr txBox="1"/>
          <p:nvPr/>
        </p:nvSpPr>
        <p:spPr>
          <a:xfrm>
            <a:off x="1876425" y="3149600"/>
            <a:ext cx="690880" cy="398780"/>
          </a:xfrm>
          <a:prstGeom prst="rect">
            <a:avLst/>
          </a:prstGeom>
          <a:noFill/>
        </p:spPr>
        <p:txBody>
          <a:bodyPr wrap="none" rtlCol="0">
            <a:spAutoFit/>
          </a:bodyPr>
          <a:lstStyle/>
          <a:p>
            <a:r>
              <a:rPr lang="zh-CN" sz="2000">
                <a:latin typeface="楷体" panose="02010609060101010101" pitchFamily="49" charset="-122"/>
                <a:ea typeface="楷体" panose="02010609060101010101" pitchFamily="49" charset="-122"/>
                <a:cs typeface="Times New Roman" panose="02020603050405020304" pitchFamily="18" charset="0"/>
                <a:sym typeface="+mn-ea"/>
              </a:rPr>
              <a:t>科技</a:t>
            </a:r>
            <a:endParaRPr lang="zh-CN" altLang="en-US" sz="2000" b="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7" name="文本框 6"/>
          <p:cNvSpPr txBox="1"/>
          <p:nvPr/>
        </p:nvSpPr>
        <p:spPr>
          <a:xfrm>
            <a:off x="1876425" y="1169670"/>
            <a:ext cx="690880" cy="398780"/>
          </a:xfrm>
          <a:prstGeom prst="rect">
            <a:avLst/>
          </a:prstGeom>
          <a:noFill/>
        </p:spPr>
        <p:txBody>
          <a:bodyPr wrap="none" rtlCol="0">
            <a:spAutoFit/>
          </a:bodyPr>
          <a:lstStyle/>
          <a:p>
            <a:r>
              <a:rPr lang="zh-CN" sz="2000">
                <a:latin typeface="楷体" panose="02010609060101010101" pitchFamily="49" charset="-122"/>
                <a:ea typeface="楷体" panose="02010609060101010101" pitchFamily="49" charset="-122"/>
                <a:cs typeface="Times New Roman" panose="02020603050405020304" pitchFamily="18" charset="0"/>
                <a:sym typeface="+mn-ea"/>
              </a:rPr>
              <a:t>工业</a:t>
            </a:r>
            <a:endParaRPr lang="zh-CN" altLang="en-US" sz="2000" b="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8" name="文本框 7"/>
          <p:cNvSpPr txBox="1"/>
          <p:nvPr/>
        </p:nvSpPr>
        <p:spPr>
          <a:xfrm>
            <a:off x="1871980" y="2581910"/>
            <a:ext cx="690880" cy="398780"/>
          </a:xfrm>
          <a:prstGeom prst="rect">
            <a:avLst/>
          </a:prstGeom>
          <a:noFill/>
        </p:spPr>
        <p:txBody>
          <a:bodyPr wrap="none" rtlCol="0">
            <a:spAutoFit/>
          </a:bodyPr>
          <a:lstStyle/>
          <a:p>
            <a:r>
              <a:rPr lang="zh-CN" sz="2000">
                <a:latin typeface="楷体" panose="02010609060101010101" pitchFamily="49" charset="-122"/>
                <a:ea typeface="楷体" panose="02010609060101010101" pitchFamily="49" charset="-122"/>
                <a:cs typeface="Times New Roman" panose="02020603050405020304" pitchFamily="18" charset="0"/>
                <a:sym typeface="+mn-ea"/>
              </a:rPr>
              <a:t>交通</a:t>
            </a:r>
            <a:endParaRPr lang="zh-CN" altLang="en-US" sz="2000" b="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9" name="文本框 8"/>
          <p:cNvSpPr txBox="1"/>
          <p:nvPr/>
        </p:nvSpPr>
        <p:spPr>
          <a:xfrm>
            <a:off x="1743075" y="5115560"/>
            <a:ext cx="690880" cy="398780"/>
          </a:xfrm>
          <a:prstGeom prst="rect">
            <a:avLst/>
          </a:prstGeom>
          <a:noFill/>
        </p:spPr>
        <p:txBody>
          <a:bodyPr wrap="none" rtlCol="0">
            <a:spAutoFit/>
          </a:bodyPr>
          <a:lstStyle/>
          <a:p>
            <a:r>
              <a:rPr lang="zh-CN" sz="2000">
                <a:latin typeface="楷体" panose="02010609060101010101" pitchFamily="49" charset="-122"/>
                <a:ea typeface="楷体" panose="02010609060101010101" pitchFamily="49" charset="-122"/>
                <a:cs typeface="Times New Roman" panose="02020603050405020304" pitchFamily="18" charset="0"/>
                <a:sym typeface="+mn-ea"/>
              </a:rPr>
              <a:t>科技</a:t>
            </a:r>
            <a:endParaRPr lang="zh-CN" altLang="en-US" sz="2000" b="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grpSp>
        <p:nvGrpSpPr>
          <p:cNvPr id="10" name="组合 9"/>
          <p:cNvGrpSpPr/>
          <p:nvPr/>
        </p:nvGrpSpPr>
        <p:grpSpPr>
          <a:xfrm>
            <a:off x="2481580" y="867410"/>
            <a:ext cx="239395" cy="1304290"/>
            <a:chOff x="4447" y="1637"/>
            <a:chExt cx="1111" cy="2887"/>
          </a:xfrm>
        </p:grpSpPr>
        <p:sp>
          <p:nvSpPr>
            <p:cNvPr id="11" name="任意多边形 10"/>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2363470" y="4500880"/>
            <a:ext cx="239395" cy="1705610"/>
            <a:chOff x="4447" y="1637"/>
            <a:chExt cx="1111" cy="2887"/>
          </a:xfrm>
        </p:grpSpPr>
        <p:sp>
          <p:nvSpPr>
            <p:cNvPr id="18" name="任意多边形 17"/>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2720975" y="669925"/>
            <a:ext cx="3992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a:r>
              <a:rPr lang="zh-CN" sz="2000">
                <a:latin typeface="楷体" panose="02010609060101010101" pitchFamily="49" charset="-122"/>
                <a:ea typeface="楷体" panose="02010609060101010101" pitchFamily="49" charset="-122"/>
                <a:cs typeface="Times New Roman" panose="02020603050405020304" pitchFamily="18" charset="0"/>
                <a:sym typeface="+mn-ea"/>
              </a:rPr>
              <a:t>①钢铁：</a:t>
            </a:r>
            <a:r>
              <a:rPr lang="zh-CN"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武汉、包头两大钢铁基地</a:t>
            </a:r>
            <a:endParaRPr lang="zh-CN" altLang="en-US" sz="2000" b="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21" name="文本框 20"/>
          <p:cNvSpPr txBox="1"/>
          <p:nvPr/>
        </p:nvSpPr>
        <p:spPr>
          <a:xfrm>
            <a:off x="2660650" y="1211580"/>
            <a:ext cx="456882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r>
              <a:rPr lang="zh-CN" sz="2000">
                <a:latin typeface="楷体" panose="02010609060101010101" pitchFamily="49" charset="-122"/>
                <a:ea typeface="楷体" panose="02010609060101010101" pitchFamily="49" charset="-122"/>
                <a:cs typeface="Times New Roman" panose="02020603050405020304" pitchFamily="18" charset="0"/>
                <a:sym typeface="+mn-ea"/>
              </a:rPr>
              <a:t>②石油：</a:t>
            </a:r>
            <a:r>
              <a:rPr lang="zh-CN"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大庆</a:t>
            </a:r>
            <a:r>
              <a:rPr lang="zh-CN" sz="2000">
                <a:latin typeface="楷体" panose="02010609060101010101" pitchFamily="49" charset="-122"/>
                <a:ea typeface="楷体" panose="02010609060101010101" pitchFamily="49" charset="-122"/>
                <a:cs typeface="Times New Roman" panose="02020603050405020304" pitchFamily="18" charset="0"/>
                <a:sym typeface="+mn-ea"/>
              </a:rPr>
              <a:t>油田、</a:t>
            </a:r>
            <a:r>
              <a:rPr lang="zh-CN"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胜利</a:t>
            </a:r>
            <a:r>
              <a:rPr lang="zh-CN" sz="2000">
                <a:latin typeface="楷体" panose="02010609060101010101" pitchFamily="49" charset="-122"/>
                <a:ea typeface="楷体" panose="02010609060101010101" pitchFamily="49" charset="-122"/>
                <a:cs typeface="Times New Roman" panose="02020603050405020304" pitchFamily="18" charset="0"/>
                <a:sym typeface="+mn-ea"/>
              </a:rPr>
              <a:t>油田和</a:t>
            </a:r>
            <a:r>
              <a:rPr lang="zh-CN"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大港</a:t>
            </a:r>
            <a:r>
              <a:rPr lang="zh-CN" sz="2000">
                <a:latin typeface="楷体" panose="02010609060101010101" pitchFamily="49" charset="-122"/>
                <a:ea typeface="楷体" panose="02010609060101010101" pitchFamily="49" charset="-122"/>
                <a:cs typeface="Times New Roman" panose="02020603050405020304" pitchFamily="18" charset="0"/>
                <a:sym typeface="+mn-ea"/>
              </a:rPr>
              <a:t>油田建成，原油和石油自给。</a:t>
            </a:r>
            <a:endParaRPr lang="zh-CN" altLang="en-US" sz="2000" b="0">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22" name="文本框 21"/>
          <p:cNvSpPr txBox="1"/>
          <p:nvPr/>
        </p:nvSpPr>
        <p:spPr>
          <a:xfrm>
            <a:off x="2720975" y="1918335"/>
            <a:ext cx="5008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eaLnBrk="1" fontAlgn="auto" latinLnBrk="0" hangingPunct="1">
              <a:lnSpc>
                <a:spcPct val="100000"/>
              </a:lnSpc>
              <a:buNone/>
            </a:pPr>
            <a:r>
              <a:rPr lang="zh-CN" sz="2000">
                <a:latin typeface="楷体" panose="02010609060101010101" pitchFamily="49" charset="-122"/>
                <a:ea typeface="楷体" panose="02010609060101010101" pitchFamily="49" charset="-122"/>
                <a:cs typeface="Times New Roman" panose="02020603050405020304" pitchFamily="18" charset="0"/>
                <a:sym typeface="+mn-ea"/>
              </a:rPr>
              <a:t>③新兴工业：电子、原子能、航天从无到有</a:t>
            </a:r>
            <a:endParaRPr lang="zh-CN" altLang="en-US" sz="2000" b="0">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23" name="文本框 22"/>
          <p:cNvSpPr txBox="1"/>
          <p:nvPr/>
        </p:nvSpPr>
        <p:spPr>
          <a:xfrm>
            <a:off x="2593975" y="4392930"/>
            <a:ext cx="4119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eaLnBrk="1" fontAlgn="auto" latinLnBrk="0" hangingPunct="1">
              <a:lnSpc>
                <a:spcPct val="100000"/>
              </a:lnSpc>
              <a:buClrTx/>
              <a:buSzTx/>
              <a:buFontTx/>
              <a:buNone/>
            </a:pPr>
            <a:r>
              <a:rPr lang="en-US" sz="2000">
                <a:latin typeface="楷体" panose="02010609060101010101" pitchFamily="49" charset="-122"/>
                <a:ea typeface="楷体" panose="02010609060101010101" pitchFamily="49" charset="-122"/>
                <a:cs typeface="楷体" panose="02010609060101010101" pitchFamily="49" charset="-122"/>
                <a:sym typeface="+mn-ea"/>
              </a:rPr>
              <a:t>(1)</a:t>
            </a:r>
            <a:r>
              <a:rPr lang="zh-CN"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1967年，成功爆炸第一颗氢弹。</a:t>
            </a:r>
            <a:endParaRPr lang="zh-CN" altLang="en-US"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24" name="文本框 23"/>
          <p:cNvSpPr txBox="1"/>
          <p:nvPr/>
        </p:nvSpPr>
        <p:spPr>
          <a:xfrm>
            <a:off x="2562860" y="5115560"/>
            <a:ext cx="4881880" cy="70675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000">
                <a:latin typeface="楷体" panose="02010609060101010101" pitchFamily="49" charset="-122"/>
                <a:ea typeface="楷体" panose="02010609060101010101" pitchFamily="49" charset="-122"/>
                <a:cs typeface="楷体" panose="02010609060101010101" pitchFamily="49" charset="-122"/>
                <a:sym typeface="+mn-ea"/>
              </a:rPr>
              <a:t>(2)</a:t>
            </a:r>
            <a:r>
              <a:rPr lang="zh-CN"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1970年</a:t>
            </a:r>
            <a:r>
              <a:rPr lang="zh-CN" sz="2000">
                <a:latin typeface="楷体" panose="02010609060101010101" pitchFamily="49" charset="-122"/>
                <a:ea typeface="楷体" panose="02010609060101010101" pitchFamily="49" charset="-122"/>
                <a:cs typeface="楷体" panose="02010609060101010101" pitchFamily="49" charset="-122"/>
                <a:sym typeface="+mn-ea"/>
              </a:rPr>
              <a:t>，成功发射</a:t>
            </a:r>
            <a:r>
              <a:rPr lang="zh-CN"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第一颗人造地球卫星</a:t>
            </a:r>
            <a:endParaRPr lang="zh-CN"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a:p>
            <a:pPr algn="ctr"/>
            <a:r>
              <a:rPr lang="zh-CN" sz="2000">
                <a:latin typeface="楷体" panose="02010609060101010101" pitchFamily="49" charset="-122"/>
                <a:ea typeface="楷体" panose="02010609060101010101" pitchFamily="49" charset="-122"/>
                <a:cs typeface="楷体" panose="02010609060101010101" pitchFamily="49" charset="-122"/>
                <a:sym typeface="+mn-ea"/>
              </a:rPr>
              <a:t>（东方红一号）。</a:t>
            </a:r>
            <a:endParaRPr lang="zh-CN" altLang="en-US" sz="200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endParaRPr>
          </a:p>
        </p:txBody>
      </p:sp>
      <p:cxnSp>
        <p:nvCxnSpPr>
          <p:cNvPr id="27" name="直接连接符 26"/>
          <p:cNvCxnSpPr/>
          <p:nvPr/>
        </p:nvCxnSpPr>
        <p:spPr>
          <a:xfrm flipH="1">
            <a:off x="7777163" y="-13335"/>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8711565" y="283845"/>
            <a:ext cx="1816100" cy="583565"/>
          </a:xfrm>
          <a:prstGeom prst="rect">
            <a:avLst/>
          </a:prstGeom>
          <a:noFill/>
        </p:spPr>
        <p:txBody>
          <a:bodyPr wrap="none" rtlCol="0">
            <a:spAutoFit/>
            <a:scene3d>
              <a:camera prst="obliqueTopRight"/>
              <a:lightRig rig="threePt" dir="t"/>
            </a:scene3d>
          </a:bodyPr>
          <a:lstStyle/>
          <a:p>
            <a:pPr marR="0" indent="0" defTabSz="914400" fontAlgn="auto" latinLnBrk="1" hangingPunct="0">
              <a:lnSpc>
                <a:spcPct val="100000"/>
              </a:lnSpc>
              <a:spcBef>
                <a:spcPct val="0"/>
              </a:spcBef>
              <a:spcAft>
                <a:spcPct val="0"/>
              </a:spcAft>
              <a:buClrTx/>
              <a:buSzTx/>
              <a:buFontTx/>
              <a:buNone/>
            </a:pPr>
            <a:r>
              <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rPr>
              <a:t>中考真题</a:t>
            </a:r>
            <a:endPar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endParaRPr>
          </a:p>
        </p:txBody>
      </p:sp>
      <p:grpSp>
        <p:nvGrpSpPr>
          <p:cNvPr id="28" name="组合 27"/>
          <p:cNvGrpSpPr/>
          <p:nvPr/>
        </p:nvGrpSpPr>
        <p:grpSpPr>
          <a:xfrm>
            <a:off x="1637030" y="1360170"/>
            <a:ext cx="239395" cy="2021205"/>
            <a:chOff x="4447" y="1637"/>
            <a:chExt cx="1111" cy="2887"/>
          </a:xfrm>
        </p:grpSpPr>
        <p:sp>
          <p:nvSpPr>
            <p:cNvPr id="29" name="任意多边形 28"/>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2969895" y="-13335"/>
            <a:ext cx="336804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9</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主要成就</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6" name="Freeform 528"/>
          <p:cNvSpPr>
            <a:spLocks noEditPoints="1"/>
          </p:cNvSpPr>
          <p:nvPr>
            <p:custDataLst>
              <p:tags r:id="rId1"/>
            </p:custDataLst>
          </p:nvPr>
        </p:nvSpPr>
        <p:spPr bwMode="auto">
          <a:xfrm>
            <a:off x="234950" y="254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
        <p:nvSpPr>
          <p:cNvPr id="101" name="文本框 100"/>
          <p:cNvSpPr txBox="1"/>
          <p:nvPr/>
        </p:nvSpPr>
        <p:spPr>
          <a:xfrm>
            <a:off x="7943215" y="1068705"/>
            <a:ext cx="4081780" cy="3969385"/>
          </a:xfrm>
          <a:prstGeom prst="rect">
            <a:avLst/>
          </a:prstGeom>
          <a:noFill/>
          <a:ln w="9525">
            <a:noFill/>
          </a:ln>
        </p:spPr>
        <p:txBody>
          <a:bodyPr wrap="square">
            <a:spAutoFit/>
          </a:bodyPr>
          <a:p>
            <a:pPr indent="0"/>
            <a:r>
              <a:rPr lang="zh-CN" b="1">
                <a:solidFill>
                  <a:srgbClr val="FF0000"/>
                </a:solidFill>
                <a:ea typeface="宋体" panose="02010600030101010101" pitchFamily="2" charset="-122"/>
              </a:rPr>
              <a:t>（</a:t>
            </a:r>
            <a:r>
              <a:rPr lang="en-US" b="1">
                <a:solidFill>
                  <a:srgbClr val="FF0000"/>
                </a:solidFill>
                <a:latin typeface="Times New Roman" panose="02020603050405020304" pitchFamily="18" charset="0"/>
                <a:ea typeface="宋体" panose="02010600030101010101" pitchFamily="2" charset="-122"/>
              </a:rPr>
              <a:t>2022</a:t>
            </a:r>
            <a:r>
              <a:rPr lang="zh-CN" b="1">
                <a:solidFill>
                  <a:srgbClr val="FF0000"/>
                </a:solidFill>
                <a:ea typeface="宋体" panose="02010600030101010101" pitchFamily="2" charset="-122"/>
              </a:rPr>
              <a:t>年河北）</a:t>
            </a:r>
            <a:r>
              <a:rPr lang="zh-CN" b="0">
                <a:ea typeface="宋体" panose="02010600030101010101" pitchFamily="2" charset="-122"/>
              </a:rPr>
              <a:t>《中华人民共和国简史》记述道：</a:t>
            </a:r>
            <a:r>
              <a:rPr lang="en-US" b="0">
                <a:latin typeface="Times New Roman" panose="02020603050405020304" pitchFamily="18" charset="0"/>
                <a:ea typeface="宋体" panose="02010600030101010101" pitchFamily="2" charset="-122"/>
              </a:rPr>
              <a:t>“1971</a:t>
            </a:r>
            <a:r>
              <a:rPr lang="zh-CN" b="0">
                <a:ea typeface="宋体" panose="02010600030101010101" pitchFamily="2" charset="-122"/>
              </a:rPr>
              <a:t>年</a:t>
            </a:r>
            <a:r>
              <a:rPr lang="en-US" b="0">
                <a:latin typeface="Times New Roman" panose="02020603050405020304" pitchFamily="18" charset="0"/>
                <a:ea typeface="宋体" panose="02010600030101010101" pitchFamily="2" charset="-122"/>
              </a:rPr>
              <a:t>8</a:t>
            </a:r>
            <a:r>
              <a:rPr lang="zh-CN" b="0">
                <a:ea typeface="宋体" panose="02010600030101010101" pitchFamily="2" charset="-122"/>
              </a:rPr>
              <a:t>月</a:t>
            </a:r>
            <a:r>
              <a:rPr lang="en-US" b="0">
                <a:latin typeface="Times New Roman" panose="02020603050405020304" pitchFamily="18" charset="0"/>
                <a:ea typeface="宋体" panose="02010600030101010101" pitchFamily="2" charset="-122"/>
              </a:rPr>
              <a:t>13</a:t>
            </a:r>
            <a:r>
              <a:rPr lang="zh-CN" b="0">
                <a:ea typeface="宋体" panose="02010600030101010101" pitchFamily="2" charset="-122"/>
              </a:rPr>
              <a:t>日，中共中央提出，争取在</a:t>
            </a:r>
            <a:r>
              <a:rPr lang="en-US" b="0">
                <a:latin typeface="Times New Roman" panose="02020603050405020304" pitchFamily="18" charset="0"/>
                <a:ea typeface="宋体" panose="02010600030101010101" pitchFamily="2" charset="-122"/>
              </a:rPr>
              <a:t>‘</a:t>
            </a:r>
            <a:r>
              <a:rPr lang="zh-CN" b="0">
                <a:ea typeface="宋体" panose="02010600030101010101" pitchFamily="2" charset="-122"/>
              </a:rPr>
              <a:t>四五</a:t>
            </a:r>
            <a:r>
              <a:rPr lang="en-US" b="0">
                <a:latin typeface="Times New Roman" panose="02020603050405020304" pitchFamily="18" charset="0"/>
                <a:ea typeface="宋体" panose="02010600030101010101" pitchFamily="2" charset="-122"/>
              </a:rPr>
              <a:t>’</a:t>
            </a:r>
            <a:r>
              <a:rPr lang="zh-CN" b="0">
                <a:ea typeface="宋体" panose="02010600030101010101" pitchFamily="2" charset="-122"/>
              </a:rPr>
              <a:t>计划期间，在农树普及小学五年教育</a:t>
            </a:r>
            <a:r>
              <a:rPr lang="en-US" b="0">
                <a:latin typeface="Times New Roman" panose="02020603050405020304" pitchFamily="18" charset="0"/>
                <a:ea typeface="宋体" panose="02010600030101010101" pitchFamily="2" charset="-122"/>
              </a:rPr>
              <a:t>……1975</a:t>
            </a:r>
            <a:r>
              <a:rPr lang="zh-CN" b="0">
                <a:ea typeface="宋体" panose="02010600030101010101" pitchFamily="2" charset="-122"/>
              </a:rPr>
              <a:t>年</a:t>
            </a:r>
            <a:r>
              <a:rPr lang="en-US" b="0">
                <a:latin typeface="Times New Roman" panose="02020603050405020304" pitchFamily="18" charset="0"/>
                <a:ea typeface="宋体" panose="02010600030101010101" pitchFamily="2" charset="-122"/>
              </a:rPr>
              <a:t>‘</a:t>
            </a:r>
            <a:r>
              <a:rPr lang="zh-CN" b="0">
                <a:ea typeface="宋体" panose="02010600030101010101" pitchFamily="2" charset="-122"/>
              </a:rPr>
              <a:t>四五</a:t>
            </a:r>
            <a:r>
              <a:rPr lang="en-US" b="0">
                <a:latin typeface="Times New Roman" panose="02020603050405020304" pitchFamily="18" charset="0"/>
                <a:ea typeface="宋体" panose="02010600030101010101" pitchFamily="2" charset="-122"/>
              </a:rPr>
              <a:t>’</a:t>
            </a:r>
            <a:r>
              <a:rPr lang="zh-CN" b="0">
                <a:ea typeface="宋体" panose="02010600030101010101" pitchFamily="2" charset="-122"/>
              </a:rPr>
              <a:t>计划完成时，全国中小学生在校数量出现了一个新中国成立以来的高峰。与</a:t>
            </a:r>
            <a:r>
              <a:rPr lang="en-US" b="0">
                <a:latin typeface="Times New Roman" panose="02020603050405020304" pitchFamily="18" charset="0"/>
                <a:ea typeface="宋体" panose="02010600030101010101" pitchFamily="2" charset="-122"/>
              </a:rPr>
              <a:t>1965</a:t>
            </a:r>
            <a:r>
              <a:rPr lang="zh-CN" b="0">
                <a:ea typeface="宋体" panose="02010600030101010101" pitchFamily="2" charset="-122"/>
              </a:rPr>
              <a:t>年相比，</a:t>
            </a:r>
            <a:r>
              <a:rPr lang="en-US" b="0">
                <a:latin typeface="Times New Roman" panose="02020603050405020304" pitchFamily="18" charset="0"/>
                <a:ea typeface="宋体" panose="02010600030101010101" pitchFamily="2" charset="-122"/>
              </a:rPr>
              <a:t>1976</a:t>
            </a:r>
            <a:r>
              <a:rPr lang="zh-CN" b="0">
                <a:ea typeface="宋体" panose="02010600030101010101" pitchFamily="2" charset="-122"/>
              </a:rPr>
              <a:t>年小学生人数增加了</a:t>
            </a:r>
            <a:r>
              <a:rPr lang="en-US" b="0">
                <a:latin typeface="Times New Roman" panose="02020603050405020304" pitchFamily="18" charset="0"/>
                <a:ea typeface="宋体" panose="02010600030101010101" pitchFamily="2" charset="-122"/>
              </a:rPr>
              <a:t>29.1%</a:t>
            </a:r>
            <a:r>
              <a:rPr lang="zh-CN" b="0">
                <a:ea typeface="宋体" panose="02010600030101010101" pitchFamily="2" charset="-122"/>
              </a:rPr>
              <a:t>，初中生人数增加了</a:t>
            </a:r>
            <a:r>
              <a:rPr lang="en-US" b="0">
                <a:latin typeface="Times New Roman" panose="02020603050405020304" pitchFamily="18" charset="0"/>
                <a:ea typeface="宋体" panose="02010600030101010101" pitchFamily="2" charset="-122"/>
              </a:rPr>
              <a:t>4.4</a:t>
            </a:r>
            <a:r>
              <a:rPr lang="zh-CN" b="0">
                <a:ea typeface="宋体" panose="02010600030101010101" pitchFamily="2" charset="-122"/>
              </a:rPr>
              <a:t>倍，高中生人数增加了</a:t>
            </a:r>
            <a:r>
              <a:rPr lang="en-US" b="0">
                <a:latin typeface="Times New Roman" panose="02020603050405020304" pitchFamily="18" charset="0"/>
                <a:ea typeface="宋体" panose="02010600030101010101" pitchFamily="2" charset="-122"/>
              </a:rPr>
              <a:t>10.3</a:t>
            </a:r>
            <a:r>
              <a:rPr lang="zh-CN" b="0">
                <a:ea typeface="宋体" panose="02010600030101010101" pitchFamily="2" charset="-122"/>
              </a:rPr>
              <a:t>倍。</a:t>
            </a:r>
            <a:r>
              <a:rPr lang="en-US" b="0">
                <a:latin typeface="Times New Roman" panose="02020603050405020304" pitchFamily="18" charset="0"/>
                <a:ea typeface="宋体" panose="02010600030101010101" pitchFamily="2" charset="-122"/>
              </a:rPr>
              <a:t>”</a:t>
            </a:r>
            <a:r>
              <a:rPr lang="zh-CN" b="0">
                <a:ea typeface="宋体" panose="02010600030101010101" pitchFamily="2" charset="-122"/>
              </a:rPr>
              <a:t>该</a:t>
            </a:r>
            <a:r>
              <a:rPr lang="en-US" b="0">
                <a:latin typeface="Times New Roman" panose="02020603050405020304" pitchFamily="18" charset="0"/>
                <a:ea typeface="宋体" panose="02010600030101010101" pitchFamily="2" charset="-122"/>
              </a:rPr>
              <a:t>“</a:t>
            </a:r>
            <a:r>
              <a:rPr lang="zh-CN" b="0">
                <a:ea typeface="宋体" panose="02010600030101010101" pitchFamily="2" charset="-122"/>
              </a:rPr>
              <a:t>记述</a:t>
            </a:r>
            <a:r>
              <a:rPr lang="en-US" b="0">
                <a:latin typeface="Times New Roman" panose="02020603050405020304" pitchFamily="18" charset="0"/>
                <a:ea typeface="宋体" panose="02010600030101010101" pitchFamily="2" charset="-122"/>
              </a:rPr>
              <a:t>”</a:t>
            </a:r>
            <a:r>
              <a:rPr lang="zh-CN" b="0">
                <a:ea typeface="宋体" panose="02010600030101010101" pitchFamily="2" charset="-122"/>
              </a:rPr>
              <a:t>应纳入的学习主题是</a:t>
            </a:r>
            <a:r>
              <a:rPr lang="en-US" b="0">
                <a:latin typeface="Times New Roman" panose="02020603050405020304" pitchFamily="18" charset="0"/>
                <a:ea typeface="宋体" panose="02010600030101010101" pitchFamily="2" charset="-122"/>
              </a:rPr>
              <a:t>A</a:t>
            </a:r>
            <a:r>
              <a:rPr lang="zh-CN" b="0">
                <a:ea typeface="宋体" panose="02010600030101010101" pitchFamily="2" charset="-122"/>
              </a:rPr>
              <a:t>．新中国政权的巩固</a:t>
            </a:r>
            <a:r>
              <a:rPr lang="en-US" b="0">
                <a:latin typeface="Times New Roman" panose="02020603050405020304" pitchFamily="18" charset="0"/>
                <a:ea typeface="宋体" panose="02010600030101010101" pitchFamily="2" charset="-122"/>
              </a:rPr>
              <a:t>	</a:t>
            </a:r>
            <a:endParaRPr lang="en-US" b="0">
              <a:latin typeface="Times New Roman" panose="02020603050405020304" pitchFamily="18" charset="0"/>
              <a:ea typeface="宋体" panose="02010600030101010101" pitchFamily="2" charset="-122"/>
            </a:endParaRPr>
          </a:p>
          <a:p>
            <a:pPr indent="0"/>
            <a:r>
              <a:rPr lang="en-US" b="0">
                <a:latin typeface="Times New Roman" panose="02020603050405020304" pitchFamily="18" charset="0"/>
                <a:ea typeface="宋体" panose="02010600030101010101" pitchFamily="2" charset="-122"/>
              </a:rPr>
              <a:t>B</a:t>
            </a:r>
            <a:r>
              <a:rPr lang="zh-CN" b="0">
                <a:ea typeface="宋体" panose="02010600030101010101" pitchFamily="2" charset="-122"/>
              </a:rPr>
              <a:t>．社会主义建设在探索中曲折发展</a:t>
            </a:r>
            <a:r>
              <a:rPr lang="en-US" b="0">
                <a:latin typeface="Times New Roman" panose="02020603050405020304" pitchFamily="18" charset="0"/>
                <a:ea typeface="宋体" panose="02010600030101010101" pitchFamily="2" charset="-122"/>
              </a:rPr>
              <a:t>C</a:t>
            </a:r>
            <a:r>
              <a:rPr lang="zh-CN" b="0">
                <a:ea typeface="宋体" panose="02010600030101010101" pitchFamily="2" charset="-122"/>
              </a:rPr>
              <a:t>．改革开放初见成效</a:t>
            </a:r>
            <a:r>
              <a:rPr lang="en-US" b="0">
                <a:latin typeface="Times New Roman" panose="02020603050405020304" pitchFamily="18" charset="0"/>
                <a:ea typeface="宋体" panose="02010600030101010101" pitchFamily="2" charset="-122"/>
              </a:rPr>
              <a:t>	</a:t>
            </a:r>
            <a:endParaRPr lang="en-US" b="0">
              <a:latin typeface="Times New Roman" panose="02020603050405020304" pitchFamily="18" charset="0"/>
              <a:ea typeface="宋体" panose="02010600030101010101" pitchFamily="2" charset="-122"/>
            </a:endParaRPr>
          </a:p>
          <a:p>
            <a:pPr indent="0"/>
            <a:r>
              <a:rPr lang="en-US" b="0">
                <a:latin typeface="Times New Roman" panose="02020603050405020304" pitchFamily="18" charset="0"/>
                <a:ea typeface="宋体" panose="02010600030101010101" pitchFamily="2" charset="-122"/>
              </a:rPr>
              <a:t>D</a:t>
            </a:r>
            <a:r>
              <a:rPr lang="zh-CN" b="0">
                <a:ea typeface="宋体" panose="02010600030101010101" pitchFamily="2" charset="-122"/>
              </a:rPr>
              <a:t>．社会主义市场经济体制逐步建立</a:t>
            </a:r>
            <a:endParaRPr lang="zh-CN" altLang="en-US" b="0">
              <a:ea typeface="宋体" panose="02010600030101010101" pitchFamily="2" charset="-122"/>
            </a:endParaRPr>
          </a:p>
        </p:txBody>
      </p:sp>
      <p:sp>
        <p:nvSpPr>
          <p:cNvPr id="3" name="矩形 2"/>
          <p:cNvSpPr/>
          <p:nvPr>
            <p:custDataLst>
              <p:tags r:id="rId2"/>
            </p:custDataLst>
          </p:nvPr>
        </p:nvSpPr>
        <p:spPr>
          <a:xfrm>
            <a:off x="11057890" y="3648710"/>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B</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par>
                          <p:cTn id="35" fill="hold">
                            <p:stCondLst>
                              <p:cond delay="0"/>
                            </p:stCondLst>
                            <p:childTnLst>
                              <p:par>
                                <p:cTn id="36" presetID="16" presetClass="entr" presetSubtype="21"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linds(horizont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20" grpId="0" bldLvl="0" animBg="1"/>
      <p:bldP spid="21" grpId="0" bldLvl="0" animBg="1"/>
      <p:bldP spid="22" grpId="0" bldLvl="0" animBg="1"/>
      <p:bldP spid="23" grpId="0" bldLvl="0" animBg="1"/>
      <p:bldP spid="24" grpId="0" bldLvl="0" animBg="1"/>
      <p:bldP spid="6" grpId="0" bldLvl="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43610" y="1567815"/>
            <a:ext cx="1343025" cy="521970"/>
          </a:xfrm>
          <a:prstGeom prst="rect">
            <a:avLst/>
          </a:prstGeom>
          <a:noFill/>
        </p:spPr>
        <p:txBody>
          <a:bodyPr wrap="square" rtlCol="0">
            <a:spAutoFit/>
          </a:bodyPr>
          <a:lstStyle/>
          <a:p>
            <a:pPr algn="ct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王进喜</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30" name="文本框 29"/>
          <p:cNvSpPr txBox="1"/>
          <p:nvPr/>
        </p:nvSpPr>
        <p:spPr>
          <a:xfrm>
            <a:off x="943610" y="4700270"/>
            <a:ext cx="1150620" cy="521970"/>
          </a:xfrm>
          <a:prstGeom prst="rect">
            <a:avLst/>
          </a:prstGeom>
          <a:noFill/>
        </p:spPr>
        <p:txBody>
          <a:bodyPr wrap="square" rtlCol="0">
            <a:spAutoFit/>
          </a:bodyPr>
          <a:lstStyle/>
          <a:p>
            <a:pPr algn="ct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雷锋</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3" name="文本框 12"/>
          <p:cNvSpPr txBox="1"/>
          <p:nvPr/>
        </p:nvSpPr>
        <p:spPr>
          <a:xfrm>
            <a:off x="3345815" y="895350"/>
            <a:ext cx="5501005"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l" eaLnBrk="1" fontAlgn="auto" latinLnBrk="0" hangingPunct="1">
              <a:lnSpc>
                <a:spcPct val="100000"/>
              </a:lnSpc>
              <a:buNone/>
            </a:pPr>
            <a:r>
              <a:rPr lang="zh-CN" altLang="en-US" sz="2000">
                <a:solidFill>
                  <a:schemeClr val="tx1"/>
                </a:solidFill>
                <a:uFillTx/>
                <a:latin typeface="楷体" panose="02010609060101010101" pitchFamily="49" charset="-122"/>
                <a:ea typeface="楷体" panose="02010609060101010101" pitchFamily="49" charset="-122"/>
                <a:cs typeface="宋体" panose="02010600030101010101" pitchFamily="2" charset="-122"/>
                <a:sym typeface="+mn-ea"/>
              </a:rPr>
              <a:t>打出大庆油田的第一口油井</a:t>
            </a:r>
            <a:endParaRPr lang="zh-CN" altLang="en-US" sz="2000" b="0">
              <a:solidFill>
                <a:schemeClr val="tx1"/>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28" name="文本框 27"/>
          <p:cNvSpPr txBox="1"/>
          <p:nvPr/>
        </p:nvSpPr>
        <p:spPr>
          <a:xfrm>
            <a:off x="3218815" y="1561465"/>
            <a:ext cx="524827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eaLnBrk="1" fontAlgn="auto" latinLnBrk="0" hangingPunct="1">
              <a:lnSpc>
                <a:spcPct val="100000"/>
              </a:lnSpc>
              <a:buNone/>
            </a:pP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被誉为“</a:t>
            </a: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铁人</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”。以王进喜为代表的艰苦创业精神，被誉为“铁人”精神</a:t>
            </a:r>
            <a:endParaRPr lang="zh-CN" altLang="en-US" sz="2000" b="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9" name="文本框 28"/>
          <p:cNvSpPr txBox="1"/>
          <p:nvPr/>
        </p:nvSpPr>
        <p:spPr>
          <a:xfrm>
            <a:off x="3745230" y="2334895"/>
            <a:ext cx="5008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indent="0" algn="l" eaLnBrk="1" fontAlgn="auto" latinLnBrk="0" hangingPunct="1">
              <a:lnSpc>
                <a:spcPct val="100000"/>
              </a:lnSpc>
              <a:buNone/>
            </a:pP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“宁可少活二十年，拼命也要拿下大油田”</a:t>
            </a:r>
            <a:endPar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31" name="文本框 30"/>
          <p:cNvSpPr txBox="1"/>
          <p:nvPr/>
        </p:nvSpPr>
        <p:spPr>
          <a:xfrm>
            <a:off x="3025140" y="3477895"/>
            <a:ext cx="6694170" cy="10147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l" eaLnBrk="1" fontAlgn="auto" latinLnBrk="0" hangingPunct="1">
              <a:lnSpc>
                <a:spcPct val="100000"/>
              </a:lnSpc>
              <a:buNone/>
            </a:pP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甘当革命的螺丝钉，默默无闻地为人民做了大量好事。1963年，毛泽东题写了“</a:t>
            </a: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向雷锋同志学习</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”的题词，号召向雷锋学习</a:t>
            </a:r>
            <a:endParaRPr lang="zh-CN" altLang="en-US" sz="2000" b="0" spc="-1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2" name="文本框 31"/>
          <p:cNvSpPr txBox="1"/>
          <p:nvPr/>
        </p:nvSpPr>
        <p:spPr>
          <a:xfrm>
            <a:off x="3166110" y="4669790"/>
            <a:ext cx="655447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eaLnBrk="1" fontAlgn="auto" latinLnBrk="0" hangingPunct="1">
              <a:lnSpc>
                <a:spcPct val="100000"/>
              </a:lnSpc>
              <a:buNone/>
            </a:pPr>
            <a:r>
              <a:rPr lang="zh-CN" altLang="en-US" sz="2000">
                <a:solidFill>
                  <a:schemeClr val="tx1"/>
                </a:solidFill>
                <a:uFillTx/>
                <a:latin typeface="楷体" panose="02010609060101010101" pitchFamily="49" charset="-122"/>
                <a:ea typeface="楷体" panose="02010609060101010101" pitchFamily="49" charset="-122"/>
                <a:cs typeface="宋体" panose="02010600030101010101" pitchFamily="2" charset="-122"/>
                <a:sym typeface="+mn-ea"/>
              </a:rPr>
              <a:t>雷锋是解放军好战士，他以公而忘私、助人为乐的共产主义风格和言行一致的工作作风，成为全国人民学习的榜样。</a:t>
            </a:r>
            <a:endParaRPr lang="zh-CN" altLang="en-US" sz="2000" b="0" spc="-100">
              <a:solidFill>
                <a:schemeClr val="tx1"/>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33" name="文本框 32"/>
          <p:cNvSpPr txBox="1"/>
          <p:nvPr/>
        </p:nvSpPr>
        <p:spPr>
          <a:xfrm>
            <a:off x="3462655" y="5655945"/>
            <a:ext cx="5872480" cy="10147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eaLnBrk="1" fontAlgn="auto" latinLnBrk="0" hangingPunct="1">
              <a:lnSpc>
                <a:spcPct val="100000"/>
              </a:lnSpc>
              <a:buNone/>
            </a:pPr>
            <a:r>
              <a:rPr lang="zh-CN" altLang="en-US" sz="2000" spc="-1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“对待同志要像春天般的温暖，对待工作要像夏天一样火热，对待个人主义要像秋风扫落叶一样，对待敌人要像严冬一样残酷无情”</a:t>
            </a:r>
            <a:endParaRPr lang="zh-CN" altLang="en-US" sz="2000" b="0" spc="-1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34" name="组合 33"/>
          <p:cNvGrpSpPr/>
          <p:nvPr/>
        </p:nvGrpSpPr>
        <p:grpSpPr>
          <a:xfrm>
            <a:off x="2288540" y="1103630"/>
            <a:ext cx="239395" cy="1416050"/>
            <a:chOff x="4447" y="1637"/>
            <a:chExt cx="1111" cy="2887"/>
          </a:xfrm>
        </p:grpSpPr>
        <p:sp>
          <p:nvSpPr>
            <p:cNvPr id="35" name="任意多边形 34"/>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2527935" y="895350"/>
            <a:ext cx="690880" cy="398780"/>
          </a:xfrm>
          <a:prstGeom prst="rect">
            <a:avLst/>
          </a:prstGeom>
          <a:noFill/>
        </p:spPr>
        <p:txBody>
          <a:bodyPr wrap="none" rtlCol="0">
            <a:spAutoFit/>
          </a:bodyPr>
          <a:lstStyle/>
          <a:p>
            <a:pPr algn="l"/>
            <a:r>
              <a:rPr lang="zh-CN" altLang="en-US" sz="2000">
                <a:uFillTx/>
                <a:latin typeface="楷体" panose="02010609060101010101" pitchFamily="49" charset="-122"/>
                <a:ea typeface="楷体" panose="02010609060101010101" pitchFamily="49" charset="-122"/>
                <a:cs typeface="宋体" panose="02010600030101010101" pitchFamily="2" charset="-122"/>
                <a:sym typeface="+mn-ea"/>
              </a:rPr>
              <a:t>事迹</a:t>
            </a:r>
            <a:endParaRPr lang="zh-CN" altLang="en-US" sz="2000" b="0">
              <a:solidFill>
                <a:schemeClr val="tx1"/>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3" name="文本框 2"/>
          <p:cNvSpPr txBox="1"/>
          <p:nvPr/>
        </p:nvSpPr>
        <p:spPr>
          <a:xfrm>
            <a:off x="2527935" y="1715770"/>
            <a:ext cx="690880" cy="398780"/>
          </a:xfrm>
          <a:prstGeom prst="rect">
            <a:avLst/>
          </a:prstGeom>
          <a:noFill/>
        </p:spPr>
        <p:txBody>
          <a:bodyPr wrap="none" rtlCol="0">
            <a:spAutoFit/>
          </a:bodyPr>
          <a:lstStyle/>
          <a:p>
            <a:pPr algn="l"/>
            <a:r>
              <a:rPr lang="zh-CN" altLang="en-US" sz="2000">
                <a:uFillTx/>
                <a:latin typeface="楷体" panose="02010609060101010101" pitchFamily="49" charset="-122"/>
                <a:ea typeface="楷体" panose="02010609060101010101" pitchFamily="49" charset="-122"/>
                <a:cs typeface="宋体" panose="02010600030101010101" pitchFamily="2" charset="-122"/>
                <a:sym typeface="+mn-ea"/>
              </a:rPr>
              <a:t>评价</a:t>
            </a:r>
            <a:endParaRPr lang="zh-CN" altLang="en-US" sz="2000" b="0">
              <a:solidFill>
                <a:schemeClr val="tx1"/>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4" name="文本框 3"/>
          <p:cNvSpPr txBox="1"/>
          <p:nvPr/>
        </p:nvSpPr>
        <p:spPr>
          <a:xfrm>
            <a:off x="2546350" y="2334895"/>
            <a:ext cx="1198880" cy="398780"/>
          </a:xfrm>
          <a:prstGeom prst="rect">
            <a:avLst/>
          </a:prstGeom>
          <a:noFill/>
        </p:spPr>
        <p:txBody>
          <a:bodyPr wrap="none" rtlCol="0">
            <a:spAutoFit/>
          </a:bodyPr>
          <a:lstStyle/>
          <a:p>
            <a:pPr algn="l"/>
            <a:r>
              <a:rPr lang="zh-CN" altLang="en-US" sz="2000">
                <a:uFillTx/>
                <a:latin typeface="楷体" panose="02010609060101010101" pitchFamily="49" charset="-122"/>
                <a:ea typeface="楷体" panose="02010609060101010101" pitchFamily="49" charset="-122"/>
                <a:cs typeface="宋体" panose="02010600030101010101" pitchFamily="2" charset="-122"/>
                <a:sym typeface="+mn-ea"/>
              </a:rPr>
              <a:t>相关名言</a:t>
            </a:r>
            <a:endParaRPr lang="zh-CN" altLang="en-US" sz="2000" b="0">
              <a:solidFill>
                <a:schemeClr val="tx1"/>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grpSp>
        <p:nvGrpSpPr>
          <p:cNvPr id="5" name="组合 4"/>
          <p:cNvGrpSpPr/>
          <p:nvPr/>
        </p:nvGrpSpPr>
        <p:grpSpPr>
          <a:xfrm>
            <a:off x="1925320" y="3822700"/>
            <a:ext cx="239395" cy="2277110"/>
            <a:chOff x="4447" y="1637"/>
            <a:chExt cx="1111" cy="2887"/>
          </a:xfrm>
        </p:grpSpPr>
        <p:sp>
          <p:nvSpPr>
            <p:cNvPr id="7" name="任意多边形 6"/>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2255520" y="3617595"/>
            <a:ext cx="690880" cy="398780"/>
          </a:xfrm>
          <a:prstGeom prst="rect">
            <a:avLst/>
          </a:prstGeom>
          <a:noFill/>
        </p:spPr>
        <p:txBody>
          <a:bodyPr wrap="none" rtlCol="0">
            <a:spAutoFit/>
          </a:bodyPr>
          <a:lstStyle/>
          <a:p>
            <a:pPr algn="l"/>
            <a:r>
              <a:rPr lang="zh-CN" altLang="en-US" sz="2000">
                <a:uFillTx/>
                <a:latin typeface="楷体" panose="02010609060101010101" pitchFamily="49" charset="-122"/>
                <a:ea typeface="楷体" panose="02010609060101010101" pitchFamily="49" charset="-122"/>
                <a:cs typeface="宋体" panose="02010600030101010101" pitchFamily="2" charset="-122"/>
                <a:sym typeface="+mn-ea"/>
              </a:rPr>
              <a:t>事迹</a:t>
            </a:r>
            <a:endParaRPr lang="zh-CN" altLang="en-US" sz="2000" b="0">
              <a:solidFill>
                <a:schemeClr val="tx1"/>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10" name="文本框 9"/>
          <p:cNvSpPr txBox="1"/>
          <p:nvPr/>
        </p:nvSpPr>
        <p:spPr>
          <a:xfrm>
            <a:off x="2286635" y="4823460"/>
            <a:ext cx="690880" cy="398780"/>
          </a:xfrm>
          <a:prstGeom prst="rect">
            <a:avLst/>
          </a:prstGeom>
          <a:noFill/>
        </p:spPr>
        <p:txBody>
          <a:bodyPr wrap="none" rtlCol="0">
            <a:spAutoFit/>
          </a:bodyPr>
          <a:lstStyle/>
          <a:p>
            <a:pPr algn="l"/>
            <a:r>
              <a:rPr lang="zh-CN" altLang="en-US" sz="2000">
                <a:uFillTx/>
                <a:latin typeface="楷体" panose="02010609060101010101" pitchFamily="49" charset="-122"/>
                <a:ea typeface="楷体" panose="02010609060101010101" pitchFamily="49" charset="-122"/>
                <a:cs typeface="宋体" panose="02010600030101010101" pitchFamily="2" charset="-122"/>
                <a:sym typeface="+mn-ea"/>
              </a:rPr>
              <a:t>评价</a:t>
            </a:r>
            <a:endParaRPr lang="zh-CN" altLang="en-US" sz="2000" b="0">
              <a:solidFill>
                <a:schemeClr val="tx1"/>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11" name="文本框 10"/>
          <p:cNvSpPr txBox="1"/>
          <p:nvPr/>
        </p:nvSpPr>
        <p:spPr>
          <a:xfrm>
            <a:off x="2164715" y="5963920"/>
            <a:ext cx="1198880" cy="398780"/>
          </a:xfrm>
          <a:prstGeom prst="rect">
            <a:avLst/>
          </a:prstGeom>
          <a:noFill/>
        </p:spPr>
        <p:txBody>
          <a:bodyPr wrap="none" rtlCol="0">
            <a:spAutoFit/>
          </a:bodyPr>
          <a:lstStyle/>
          <a:p>
            <a:pPr algn="l"/>
            <a:r>
              <a:rPr lang="zh-CN" altLang="en-US" sz="2000">
                <a:uFillTx/>
                <a:latin typeface="楷体" panose="02010609060101010101" pitchFamily="49" charset="-122"/>
                <a:ea typeface="楷体" panose="02010609060101010101" pitchFamily="49" charset="-122"/>
                <a:cs typeface="宋体" panose="02010600030101010101" pitchFamily="2" charset="-122"/>
                <a:sym typeface="+mn-ea"/>
              </a:rPr>
              <a:t>相关名言</a:t>
            </a:r>
            <a:endParaRPr lang="zh-CN" altLang="en-US" sz="2000" b="0">
              <a:solidFill>
                <a:schemeClr val="tx1"/>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15" name="文本框 14"/>
          <p:cNvSpPr txBox="1"/>
          <p:nvPr/>
        </p:nvSpPr>
        <p:spPr>
          <a:xfrm>
            <a:off x="3345815" y="167640"/>
            <a:ext cx="432816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知识点1</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0</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王进喜、雷锋</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6" name="Freeform 528"/>
          <p:cNvSpPr>
            <a:spLocks noEditPoints="1"/>
          </p:cNvSpPr>
          <p:nvPr>
            <p:custDataLst>
              <p:tags r:id="rId1"/>
            </p:custDataLst>
          </p:nvPr>
        </p:nvSpPr>
        <p:spPr bwMode="auto">
          <a:xfrm>
            <a:off x="234950" y="254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pic>
        <p:nvPicPr>
          <p:cNvPr id="16" name="图片 15"/>
          <p:cNvPicPr>
            <a:picLocks noChangeAspect="1"/>
          </p:cNvPicPr>
          <p:nvPr>
            <p:custDataLst>
              <p:tags r:id="rId2"/>
            </p:custDataLst>
          </p:nvPr>
        </p:nvPicPr>
        <p:blipFill>
          <a:blip r:embed="rId3"/>
          <a:stretch>
            <a:fillRect/>
          </a:stretch>
        </p:blipFill>
        <p:spPr>
          <a:xfrm>
            <a:off x="9664700" y="918845"/>
            <a:ext cx="1848485" cy="1416050"/>
          </a:xfrm>
          <a:prstGeom prst="rect">
            <a:avLst/>
          </a:prstGeom>
        </p:spPr>
      </p:pic>
      <p:pic>
        <p:nvPicPr>
          <p:cNvPr id="17" name="图片 16"/>
          <p:cNvPicPr>
            <a:picLocks noChangeAspect="1"/>
          </p:cNvPicPr>
          <p:nvPr>
            <p:custDataLst>
              <p:tags r:id="rId4"/>
            </p:custDataLst>
          </p:nvPr>
        </p:nvPicPr>
        <p:blipFill>
          <a:blip r:embed="rId5"/>
          <a:stretch>
            <a:fillRect/>
          </a:stretch>
        </p:blipFill>
        <p:spPr>
          <a:xfrm>
            <a:off x="9909175" y="3843020"/>
            <a:ext cx="1992630" cy="25203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par>
                          <p:cTn id="27" fill="hold">
                            <p:stCondLst>
                              <p:cond delay="0"/>
                            </p:stCondLst>
                            <p:childTnLst>
                              <p:par>
                                <p:cTn id="28" presetID="16" presetClass="entr" presetSubtype="2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8" grpId="0" bldLvl="0" animBg="1"/>
      <p:bldP spid="31" grpId="0" bldLvl="0" animBg="1"/>
      <p:bldP spid="32" grpId="0" bldLvl="0" animBg="1"/>
      <p:bldP spid="33" grpId="0" bldLvl="0" animBg="1"/>
      <p:bldP spid="29" grpId="0" bldLvl="0" animBg="1"/>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376555" y="1793240"/>
            <a:ext cx="1343025" cy="521970"/>
          </a:xfrm>
          <a:prstGeom prst="rect">
            <a:avLst/>
          </a:prstGeom>
          <a:noFill/>
        </p:spPr>
        <p:txBody>
          <a:bodyPr wrap="square" rtlCol="0">
            <a:spAutoFit/>
          </a:bodyPr>
          <a:lstStyle/>
          <a:p>
            <a:pPr algn="ct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邓稼先</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30" name="文本框 29"/>
          <p:cNvSpPr txBox="1"/>
          <p:nvPr/>
        </p:nvSpPr>
        <p:spPr>
          <a:xfrm>
            <a:off x="354965" y="4630420"/>
            <a:ext cx="1292225" cy="521970"/>
          </a:xfrm>
          <a:prstGeom prst="rect">
            <a:avLst/>
          </a:prstGeom>
          <a:noFill/>
        </p:spPr>
        <p:txBody>
          <a:bodyPr wrap="square" rtlCol="0">
            <a:spAutoFit/>
          </a:bodyPr>
          <a:lstStyle/>
          <a:p>
            <a:pPr algn="ct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焦裕禄</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grpSp>
        <p:nvGrpSpPr>
          <p:cNvPr id="34" name="组合 33"/>
          <p:cNvGrpSpPr/>
          <p:nvPr/>
        </p:nvGrpSpPr>
        <p:grpSpPr>
          <a:xfrm>
            <a:off x="1721485" y="1024255"/>
            <a:ext cx="239395" cy="1983740"/>
            <a:chOff x="4447" y="1637"/>
            <a:chExt cx="1111" cy="2887"/>
          </a:xfrm>
        </p:grpSpPr>
        <p:sp>
          <p:nvSpPr>
            <p:cNvPr id="35" name="任意多边形 34"/>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960880" y="876300"/>
            <a:ext cx="690880" cy="398780"/>
          </a:xfrm>
          <a:prstGeom prst="rect">
            <a:avLst/>
          </a:prstGeom>
          <a:noFill/>
        </p:spPr>
        <p:txBody>
          <a:bodyPr wrap="none" rtlCol="0">
            <a:spAutoFit/>
          </a:bodyPr>
          <a:lstStyle/>
          <a:p>
            <a:pPr algn="l"/>
            <a:r>
              <a:rPr lang="zh-CN" altLang="en-US" sz="2000">
                <a:uFillTx/>
                <a:latin typeface="楷体" panose="02010609060101010101" pitchFamily="49" charset="-122"/>
                <a:ea typeface="楷体" panose="02010609060101010101" pitchFamily="49" charset="-122"/>
                <a:cs typeface="宋体" panose="02010600030101010101" pitchFamily="2" charset="-122"/>
                <a:sym typeface="+mn-ea"/>
              </a:rPr>
              <a:t>事迹</a:t>
            </a:r>
            <a:endParaRPr lang="zh-CN" altLang="en-US" sz="2000" b="0">
              <a:solidFill>
                <a:schemeClr val="tx1"/>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3" name="文本框 2"/>
          <p:cNvSpPr txBox="1"/>
          <p:nvPr/>
        </p:nvSpPr>
        <p:spPr>
          <a:xfrm>
            <a:off x="1960880" y="1765935"/>
            <a:ext cx="690880" cy="398780"/>
          </a:xfrm>
          <a:prstGeom prst="rect">
            <a:avLst/>
          </a:prstGeom>
          <a:noFill/>
        </p:spPr>
        <p:txBody>
          <a:bodyPr wrap="none" rtlCol="0">
            <a:spAutoFit/>
          </a:bodyPr>
          <a:lstStyle/>
          <a:p>
            <a:pPr algn="l"/>
            <a:r>
              <a:rPr lang="zh-CN" altLang="en-US" sz="2000">
                <a:uFillTx/>
                <a:latin typeface="楷体" panose="02010609060101010101" pitchFamily="49" charset="-122"/>
                <a:ea typeface="楷体" panose="02010609060101010101" pitchFamily="49" charset="-122"/>
                <a:cs typeface="宋体" panose="02010600030101010101" pitchFamily="2" charset="-122"/>
                <a:sym typeface="+mn-ea"/>
              </a:rPr>
              <a:t>评价</a:t>
            </a:r>
            <a:endParaRPr lang="zh-CN" altLang="en-US" sz="2000" b="0">
              <a:solidFill>
                <a:schemeClr val="tx1"/>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4" name="文本框 3"/>
          <p:cNvSpPr txBox="1"/>
          <p:nvPr/>
        </p:nvSpPr>
        <p:spPr>
          <a:xfrm>
            <a:off x="1979295" y="2674620"/>
            <a:ext cx="747395" cy="706755"/>
          </a:xfrm>
          <a:prstGeom prst="rect">
            <a:avLst/>
          </a:prstGeom>
          <a:noFill/>
        </p:spPr>
        <p:txBody>
          <a:bodyPr wrap="square" rtlCol="0">
            <a:spAutoFit/>
          </a:bodyPr>
          <a:lstStyle/>
          <a:p>
            <a:pPr algn="l"/>
            <a:r>
              <a:rPr lang="zh-CN" altLang="en-US" sz="2000">
                <a:uFillTx/>
                <a:latin typeface="楷体" panose="02010609060101010101" pitchFamily="49" charset="-122"/>
                <a:ea typeface="楷体" panose="02010609060101010101" pitchFamily="49" charset="-122"/>
                <a:cs typeface="宋体" panose="02010600030101010101" pitchFamily="2" charset="-122"/>
                <a:sym typeface="+mn-ea"/>
              </a:rPr>
              <a:t>相关名言</a:t>
            </a:r>
            <a:endParaRPr lang="zh-CN" altLang="en-US" sz="2000" b="0">
              <a:solidFill>
                <a:schemeClr val="tx1"/>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grpSp>
        <p:nvGrpSpPr>
          <p:cNvPr id="5" name="组合 4"/>
          <p:cNvGrpSpPr/>
          <p:nvPr/>
        </p:nvGrpSpPr>
        <p:grpSpPr>
          <a:xfrm>
            <a:off x="1565910" y="4248785"/>
            <a:ext cx="239395" cy="1285240"/>
            <a:chOff x="4447" y="1637"/>
            <a:chExt cx="1111" cy="2887"/>
          </a:xfrm>
        </p:grpSpPr>
        <p:sp>
          <p:nvSpPr>
            <p:cNvPr id="7" name="任意多边形 6"/>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896110" y="4042410"/>
            <a:ext cx="690880" cy="398780"/>
          </a:xfrm>
          <a:prstGeom prst="rect">
            <a:avLst/>
          </a:prstGeom>
          <a:noFill/>
        </p:spPr>
        <p:txBody>
          <a:bodyPr wrap="none" rtlCol="0">
            <a:spAutoFit/>
          </a:bodyPr>
          <a:lstStyle/>
          <a:p>
            <a:pPr algn="l"/>
            <a:r>
              <a:rPr lang="zh-CN" altLang="en-US" sz="2000">
                <a:uFillTx/>
                <a:latin typeface="楷体" panose="02010609060101010101" pitchFamily="49" charset="-122"/>
                <a:ea typeface="楷体" panose="02010609060101010101" pitchFamily="49" charset="-122"/>
                <a:cs typeface="宋体" panose="02010600030101010101" pitchFamily="2" charset="-122"/>
                <a:sym typeface="+mn-ea"/>
              </a:rPr>
              <a:t>事迹</a:t>
            </a:r>
            <a:endParaRPr lang="zh-CN" altLang="en-US" sz="2000" b="0">
              <a:solidFill>
                <a:schemeClr val="tx1"/>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10" name="文本框 9"/>
          <p:cNvSpPr txBox="1"/>
          <p:nvPr/>
        </p:nvSpPr>
        <p:spPr>
          <a:xfrm>
            <a:off x="1896110" y="5355590"/>
            <a:ext cx="690880" cy="398780"/>
          </a:xfrm>
          <a:prstGeom prst="rect">
            <a:avLst/>
          </a:prstGeom>
          <a:noFill/>
        </p:spPr>
        <p:txBody>
          <a:bodyPr wrap="none" rtlCol="0">
            <a:spAutoFit/>
          </a:bodyPr>
          <a:lstStyle/>
          <a:p>
            <a:pPr algn="l"/>
            <a:r>
              <a:rPr lang="zh-CN" altLang="en-US" sz="2000">
                <a:uFillTx/>
                <a:latin typeface="楷体" panose="02010609060101010101" pitchFamily="49" charset="-122"/>
                <a:ea typeface="楷体" panose="02010609060101010101" pitchFamily="49" charset="-122"/>
                <a:cs typeface="宋体" panose="02010600030101010101" pitchFamily="2" charset="-122"/>
                <a:sym typeface="+mn-ea"/>
              </a:rPr>
              <a:t>评价</a:t>
            </a:r>
            <a:endParaRPr lang="zh-CN" altLang="en-US" sz="2000" b="0">
              <a:solidFill>
                <a:schemeClr val="tx1"/>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19" name="文本框 18"/>
          <p:cNvSpPr txBox="1"/>
          <p:nvPr/>
        </p:nvSpPr>
        <p:spPr>
          <a:xfrm>
            <a:off x="2726055" y="876300"/>
            <a:ext cx="6494780"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eaLnBrk="1" fontAlgn="auto" latinLnBrk="0" hangingPunct="1">
              <a:lnSpc>
                <a:spcPct val="100000"/>
              </a:lnSpc>
              <a:buNone/>
            </a:pPr>
            <a:r>
              <a:rPr lang="en-US" altLang="zh-CN"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1958</a:t>
            </a: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年，开始研制中国第一颗原子弹，后领导设计氢弹</a:t>
            </a:r>
            <a:endPar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20" name="文本框 19"/>
          <p:cNvSpPr txBox="1"/>
          <p:nvPr/>
        </p:nvSpPr>
        <p:spPr>
          <a:xfrm>
            <a:off x="2726055" y="1663065"/>
            <a:ext cx="683260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eaLnBrk="1" fontAlgn="auto" latinLnBrk="0" hangingPunct="1">
              <a:lnSpc>
                <a:spcPct val="100000"/>
              </a:lnSpc>
              <a:buNone/>
            </a:pP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邓稼先是中国核武器理论研究工作的奠基者和开拓者之一，被誉为“</a:t>
            </a: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两弹元勋</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000" b="0" spc="-1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1" name="文本框 20"/>
          <p:cNvSpPr txBox="1"/>
          <p:nvPr/>
        </p:nvSpPr>
        <p:spPr>
          <a:xfrm>
            <a:off x="2726690" y="2520950"/>
            <a:ext cx="708850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“我不爱武器，我爱和平，但为了和平，我们需要武器。假如生命终结后可以再生，那么，我仍选择中国，选择核事业”</a:t>
            </a:r>
            <a:endParaRPr lang="zh-CN" altLang="en-US" sz="2000" b="0" spc="-1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2" name="文本框 21"/>
          <p:cNvSpPr txBox="1"/>
          <p:nvPr/>
        </p:nvSpPr>
        <p:spPr>
          <a:xfrm>
            <a:off x="2651760" y="3888105"/>
            <a:ext cx="737044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l" eaLnBrk="1" fontAlgn="auto" latinLnBrk="0" hangingPunct="1">
              <a:lnSpc>
                <a:spcPct val="100000"/>
              </a:lnSpc>
              <a:buNone/>
            </a:pP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焦裕禄在任河南</a:t>
            </a: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兰考</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县委书记期间，组织</a:t>
            </a: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治理内涝、风沙、</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盐碱三害。身患癌症后仍然坚持工作，直到生命最后一息 </a:t>
            </a:r>
            <a:endParaRPr lang="zh-CN" altLang="en-US" sz="2000" b="0" spc="-1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3" name="文本框 22"/>
          <p:cNvSpPr txBox="1"/>
          <p:nvPr/>
        </p:nvSpPr>
        <p:spPr>
          <a:xfrm>
            <a:off x="2726055" y="5355590"/>
            <a:ext cx="49707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a:r>
              <a:rPr lang="zh-CN" altLang="en-US" sz="2000" spc="-1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被誉为</a:t>
            </a: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“党的好干部”“县委书记的榜样”</a:t>
            </a:r>
            <a:endPar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15" name="文本框 14"/>
          <p:cNvSpPr txBox="1"/>
          <p:nvPr/>
        </p:nvSpPr>
        <p:spPr>
          <a:xfrm>
            <a:off x="3162935" y="104140"/>
            <a:ext cx="409702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知识点1</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1</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邓稼先、焦裕禄</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6" name="Freeform 528"/>
          <p:cNvSpPr>
            <a:spLocks noEditPoints="1"/>
          </p:cNvSpPr>
          <p:nvPr>
            <p:custDataLst>
              <p:tags r:id="rId1"/>
            </p:custDataLst>
          </p:nvPr>
        </p:nvSpPr>
        <p:spPr bwMode="auto">
          <a:xfrm>
            <a:off x="234950" y="254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pic>
        <p:nvPicPr>
          <p:cNvPr id="12" name="图片 -2147481868" descr="C:\Documents and Settings\Administrator\桌面\2020中考试题研究安徽历史\A108.TIF"/>
          <p:cNvPicPr>
            <a:picLocks noChangeAspect="1"/>
          </p:cNvPicPr>
          <p:nvPr>
            <p:custDataLst>
              <p:tags r:id="rId2"/>
            </p:custDataLst>
          </p:nvPr>
        </p:nvPicPr>
        <p:blipFill>
          <a:blip r:embed="rId3" r:link="rId4"/>
          <a:srcRect l="64439" r="23374"/>
          <a:stretch>
            <a:fillRect/>
          </a:stretch>
        </p:blipFill>
        <p:spPr>
          <a:xfrm>
            <a:off x="10323830" y="876300"/>
            <a:ext cx="1238885" cy="1951355"/>
          </a:xfrm>
          <a:prstGeom prst="rect">
            <a:avLst/>
          </a:prstGeom>
          <a:noFill/>
          <a:ln w="9525">
            <a:noFill/>
          </a:ln>
          <a:effectLst>
            <a:softEdge rad="63500"/>
          </a:effectLst>
        </p:spPr>
      </p:pic>
      <p:pic>
        <p:nvPicPr>
          <p:cNvPr id="14" name="图片 -2147481868" descr="C:\Documents and Settings\Administrator\桌面\2020中考试题研究安徽历史\A108.TIF"/>
          <p:cNvPicPr>
            <a:picLocks noChangeAspect="1"/>
          </p:cNvPicPr>
          <p:nvPr>
            <p:custDataLst>
              <p:tags r:id="rId5"/>
            </p:custDataLst>
          </p:nvPr>
        </p:nvPicPr>
        <p:blipFill>
          <a:blip r:embed="rId3" r:link="rId4"/>
          <a:srcRect l="84971"/>
          <a:stretch>
            <a:fillRect/>
          </a:stretch>
        </p:blipFill>
        <p:spPr>
          <a:xfrm>
            <a:off x="10323830" y="3803015"/>
            <a:ext cx="1527810" cy="1951355"/>
          </a:xfrm>
          <a:prstGeom prst="rect">
            <a:avLst/>
          </a:prstGeom>
          <a:noFill/>
          <a:ln w="9525">
            <a:noFill/>
          </a:ln>
          <a:effectLst>
            <a:softEdge rad="63500"/>
          </a:effectLst>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p:stCondLst>
                              <p:cond delay="0"/>
                            </p:stCondLst>
                            <p:childTnLst>
                              <p:par>
                                <p:cTn id="24" presetID="16" presetClass="entr" presetSubtype="2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bldLvl="0" animBg="1"/>
      <p:bldP spid="22" grpId="0" bldLvl="0" animBg="1"/>
      <p:bldP spid="23" grpId="0" bldLvl="0" animBg="1"/>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箭头连接符 4"/>
          <p:cNvCxnSpPr/>
          <p:nvPr/>
        </p:nvCxnSpPr>
        <p:spPr>
          <a:xfrm flipV="1">
            <a:off x="911437" y="3624157"/>
            <a:ext cx="11683153" cy="220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1105390" y="3384113"/>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0483613" y="3384113"/>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6483687" y="3384113"/>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14599" y="3657111"/>
            <a:ext cx="1399804" cy="420370"/>
          </a:xfrm>
          <a:prstGeom prst="rect">
            <a:avLst/>
          </a:prstGeom>
          <a:noFill/>
        </p:spPr>
        <p:txBody>
          <a:bodyPr wrap="square" rtlCol="0">
            <a:spAutoFit/>
          </a:bodyPr>
          <a:lstStyle/>
          <a:p>
            <a:pPr algn="ctr"/>
            <a:r>
              <a:rPr lang="en-US" altLang="zh-CN" sz="2135">
                <a:latin typeface="黑体" panose="02010609060101010101" charset="-122"/>
                <a:ea typeface="黑体" panose="02010609060101010101" charset="-122"/>
                <a:cs typeface="黑体" panose="02010609060101010101" charset="-122"/>
              </a:rPr>
              <a:t>1840</a:t>
            </a:r>
            <a:r>
              <a:rPr lang="zh-CN" altLang="en-US" sz="2135">
                <a:latin typeface="黑体" panose="02010609060101010101" charset="-122"/>
                <a:ea typeface="黑体" panose="02010609060101010101" charset="-122"/>
                <a:cs typeface="黑体" panose="02010609060101010101" charset="-122"/>
              </a:rPr>
              <a:t>年</a:t>
            </a:r>
            <a:endParaRPr lang="zh-CN" altLang="en-US" sz="2135">
              <a:latin typeface="黑体" panose="02010609060101010101" charset="-122"/>
              <a:ea typeface="黑体" panose="02010609060101010101" charset="-122"/>
              <a:cs typeface="黑体" panose="02010609060101010101" charset="-122"/>
            </a:endParaRPr>
          </a:p>
        </p:txBody>
      </p:sp>
      <p:sp>
        <p:nvSpPr>
          <p:cNvPr id="19" name="文本框 18"/>
          <p:cNvSpPr txBox="1"/>
          <p:nvPr/>
        </p:nvSpPr>
        <p:spPr>
          <a:xfrm>
            <a:off x="5890969" y="3657111"/>
            <a:ext cx="1184133" cy="420370"/>
          </a:xfrm>
          <a:prstGeom prst="rect">
            <a:avLst/>
          </a:prstGeom>
          <a:noFill/>
        </p:spPr>
        <p:txBody>
          <a:bodyPr wrap="square" rtlCol="0">
            <a:spAutoFit/>
          </a:bodyPr>
          <a:lstStyle/>
          <a:p>
            <a:pPr algn="ctr"/>
            <a:r>
              <a:rPr lang="en-US" altLang="zh-CN" sz="2135">
                <a:latin typeface="黑体" panose="02010609060101010101" charset="-122"/>
                <a:ea typeface="黑体" panose="02010609060101010101" charset="-122"/>
                <a:cs typeface="黑体" panose="02010609060101010101" charset="-122"/>
              </a:rPr>
              <a:t>1966</a:t>
            </a:r>
            <a:r>
              <a:rPr lang="zh-CN" altLang="en-US" sz="2135">
                <a:latin typeface="黑体" panose="02010609060101010101" charset="-122"/>
                <a:ea typeface="黑体" panose="02010609060101010101" charset="-122"/>
                <a:cs typeface="黑体" panose="02010609060101010101" charset="-122"/>
              </a:rPr>
              <a:t>年</a:t>
            </a:r>
            <a:endParaRPr lang="zh-CN" altLang="en-US" sz="2135">
              <a:latin typeface="黑体" panose="02010609060101010101" charset="-122"/>
              <a:ea typeface="黑体" panose="02010609060101010101" charset="-122"/>
              <a:cs typeface="黑体" panose="02010609060101010101" charset="-122"/>
            </a:endParaRPr>
          </a:p>
        </p:txBody>
      </p:sp>
      <p:sp>
        <p:nvSpPr>
          <p:cNvPr id="22" name="文本框 21"/>
          <p:cNvSpPr txBox="1"/>
          <p:nvPr/>
        </p:nvSpPr>
        <p:spPr>
          <a:xfrm>
            <a:off x="9767570" y="3657177"/>
            <a:ext cx="1433407" cy="420370"/>
          </a:xfrm>
          <a:prstGeom prst="rect">
            <a:avLst/>
          </a:prstGeom>
          <a:noFill/>
        </p:spPr>
        <p:txBody>
          <a:bodyPr wrap="square" rtlCol="0">
            <a:spAutoFit/>
          </a:bodyPr>
          <a:lstStyle/>
          <a:p>
            <a:pPr algn="ctr"/>
            <a:r>
              <a:rPr lang="en-US" altLang="zh-CN" sz="2135">
                <a:latin typeface="黑体" panose="02010609060101010101" charset="-122"/>
                <a:ea typeface="黑体" panose="02010609060101010101" charset="-122"/>
                <a:cs typeface="黑体" panose="02010609060101010101" charset="-122"/>
              </a:rPr>
              <a:t>1</a:t>
            </a:r>
            <a:r>
              <a:rPr lang="en-US" sz="2135">
                <a:latin typeface="黑体" panose="02010609060101010101" charset="-122"/>
                <a:ea typeface="黑体" panose="02010609060101010101" charset="-122"/>
                <a:cs typeface="黑体" panose="02010609060101010101" charset="-122"/>
              </a:rPr>
              <a:t>978</a:t>
            </a:r>
            <a:r>
              <a:rPr lang="zh-CN" altLang="en-US" sz="2135">
                <a:latin typeface="黑体" panose="02010609060101010101" charset="-122"/>
                <a:ea typeface="黑体" panose="02010609060101010101" charset="-122"/>
                <a:cs typeface="黑体" panose="02010609060101010101" charset="-122"/>
              </a:rPr>
              <a:t>年</a:t>
            </a:r>
            <a:endParaRPr lang="zh-CN" altLang="en-US" sz="2135">
              <a:latin typeface="黑体" panose="02010609060101010101" charset="-122"/>
              <a:ea typeface="黑体" panose="02010609060101010101" charset="-122"/>
              <a:cs typeface="黑体" panose="02010609060101010101" charset="-122"/>
            </a:endParaRPr>
          </a:p>
        </p:txBody>
      </p:sp>
      <p:sp>
        <p:nvSpPr>
          <p:cNvPr id="18" name="文本框 17"/>
          <p:cNvSpPr txBox="1"/>
          <p:nvPr/>
        </p:nvSpPr>
        <p:spPr>
          <a:xfrm>
            <a:off x="414443" y="2892637"/>
            <a:ext cx="1270000" cy="420370"/>
          </a:xfrm>
          <a:prstGeom prst="rect">
            <a:avLst/>
          </a:prstGeom>
          <a:noFill/>
        </p:spPr>
        <p:txBody>
          <a:bodyPr wrap="none" rtlCol="0">
            <a:spAutoFit/>
          </a:bodyPr>
          <a:lstStyle/>
          <a:p>
            <a:pPr algn="l"/>
            <a:r>
              <a:rPr lang="zh-CN" altLang="en-US" sz="2135">
                <a:latin typeface="黑体" panose="02010609060101010101" charset="-122"/>
                <a:ea typeface="黑体" panose="02010609060101010101" charset="-122"/>
                <a:cs typeface="黑体" panose="02010609060101010101" charset="-122"/>
                <a:sym typeface="+mn-ea"/>
              </a:rPr>
              <a:t>鸦片战争</a:t>
            </a:r>
            <a:endParaRPr lang="zh-CN" altLang="en-US" sz="2135">
              <a:latin typeface="黑体" panose="02010609060101010101" charset="-122"/>
              <a:ea typeface="黑体" panose="02010609060101010101" charset="-122"/>
              <a:cs typeface="黑体" panose="02010609060101010101" charset="-122"/>
              <a:sym typeface="+mn-ea"/>
            </a:endParaRPr>
          </a:p>
        </p:txBody>
      </p:sp>
      <p:sp>
        <p:nvSpPr>
          <p:cNvPr id="23" name="文本框 22"/>
          <p:cNvSpPr txBox="1"/>
          <p:nvPr/>
        </p:nvSpPr>
        <p:spPr>
          <a:xfrm>
            <a:off x="5895763" y="2892637"/>
            <a:ext cx="1270000" cy="420370"/>
          </a:xfrm>
          <a:prstGeom prst="rect">
            <a:avLst/>
          </a:prstGeom>
          <a:noFill/>
        </p:spPr>
        <p:txBody>
          <a:bodyPr wrap="none" rtlCol="0">
            <a:spAutoFit/>
          </a:bodyPr>
          <a:lstStyle/>
          <a:p>
            <a:pPr algn="l"/>
            <a:r>
              <a:rPr lang="zh-CN" altLang="en-US" sz="2135">
                <a:latin typeface="黑体" panose="02010609060101010101" charset="-122"/>
                <a:ea typeface="黑体" panose="02010609060101010101" charset="-122"/>
                <a:cs typeface="黑体" panose="02010609060101010101" charset="-122"/>
                <a:sym typeface="+mn-ea"/>
              </a:rPr>
              <a:t>文革开始</a:t>
            </a:r>
            <a:endParaRPr lang="zh-CN" altLang="en-US" sz="2135">
              <a:latin typeface="黑体" panose="02010609060101010101" charset="-122"/>
              <a:ea typeface="黑体" panose="02010609060101010101" charset="-122"/>
              <a:cs typeface="黑体" panose="02010609060101010101" charset="-122"/>
              <a:sym typeface="+mn-ea"/>
            </a:endParaRPr>
          </a:p>
        </p:txBody>
      </p:sp>
      <p:sp>
        <p:nvSpPr>
          <p:cNvPr id="24" name="文本框 23"/>
          <p:cNvSpPr txBox="1"/>
          <p:nvPr/>
        </p:nvSpPr>
        <p:spPr>
          <a:xfrm>
            <a:off x="9421283" y="2892637"/>
            <a:ext cx="2085340" cy="420370"/>
          </a:xfrm>
          <a:prstGeom prst="rect">
            <a:avLst/>
          </a:prstGeom>
          <a:noFill/>
        </p:spPr>
        <p:txBody>
          <a:bodyPr wrap="none" rtlCol="0">
            <a:spAutoFit/>
          </a:bodyPr>
          <a:lstStyle/>
          <a:p>
            <a:pPr algn="l"/>
            <a:r>
              <a:rPr lang="zh-CN" altLang="en-US" sz="2135">
                <a:latin typeface="黑体" panose="02010609060101010101" charset="-122"/>
                <a:ea typeface="黑体" panose="02010609060101010101" charset="-122"/>
                <a:cs typeface="黑体" panose="02010609060101010101" charset="-122"/>
                <a:sym typeface="+mn-ea"/>
              </a:rPr>
              <a:t>十一届三中全会</a:t>
            </a:r>
            <a:endParaRPr lang="zh-CN" altLang="en-US" sz="2135">
              <a:latin typeface="黑体" panose="02010609060101010101" charset="-122"/>
              <a:ea typeface="黑体" panose="02010609060101010101" charset="-122"/>
              <a:cs typeface="黑体" panose="02010609060101010101" charset="-122"/>
              <a:sym typeface="+mn-ea"/>
            </a:endParaRPr>
          </a:p>
        </p:txBody>
      </p:sp>
      <p:grpSp>
        <p:nvGrpSpPr>
          <p:cNvPr id="12" name="组合 11"/>
          <p:cNvGrpSpPr/>
          <p:nvPr/>
        </p:nvGrpSpPr>
        <p:grpSpPr>
          <a:xfrm>
            <a:off x="679339" y="1594697"/>
            <a:ext cx="1932917" cy="1187873"/>
            <a:chOff x="1661" y="4732"/>
            <a:chExt cx="5257" cy="1403"/>
          </a:xfrm>
        </p:grpSpPr>
        <p:sp>
          <p:nvSpPr>
            <p:cNvPr id="25" name="左大括号 24"/>
            <p:cNvSpPr/>
            <p:nvPr/>
          </p:nvSpPr>
          <p:spPr>
            <a:xfrm rot="5400000">
              <a:off x="4157" y="3374"/>
              <a:ext cx="264" cy="5257"/>
            </a:xfrm>
            <a:prstGeom prst="leftBrace">
              <a:avLst/>
            </a:prstGeom>
            <a:noFill/>
            <a:ln w="31750" cap="flat">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121918" tIns="60958" rIns="121918" bIns="60958" numCol="1" spcCol="38100" rtlCol="0" anchor="t" forceAA="0">
              <a:no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2135" b="0" i="0" u="none" strike="noStrike" cap="none" spc="0" normalizeH="0" baseline="0">
                <a:ln>
                  <a:noFill/>
                </a:ln>
                <a:solidFill>
                  <a:srgbClr val="000000"/>
                </a:solidFill>
                <a:effectLst/>
                <a:uFillTx/>
              </a:endParaRPr>
            </a:p>
          </p:txBody>
        </p:sp>
        <p:sp>
          <p:nvSpPr>
            <p:cNvPr id="29" name="文本框 28"/>
            <p:cNvSpPr txBox="1"/>
            <p:nvPr/>
          </p:nvSpPr>
          <p:spPr>
            <a:xfrm>
              <a:off x="1962" y="4732"/>
              <a:ext cx="4854" cy="885"/>
            </a:xfrm>
            <a:prstGeom prst="rect">
              <a:avLst/>
            </a:prstGeom>
            <a:noFill/>
            <a:ln>
              <a:solidFill>
                <a:srgbClr val="C00000"/>
              </a:solidFill>
            </a:ln>
          </p:spPr>
          <p:txBody>
            <a:bodyPr wrap="square" rtlCol="0">
              <a:spAutoFit/>
            </a:bodyPr>
            <a:lstStyle/>
            <a:p>
              <a:pPr algn="ctr"/>
              <a:r>
                <a:rPr lang="zh-CN" altLang="en-US" sz="2135">
                  <a:latin typeface="黑体" panose="02010609060101010101" charset="-122"/>
                  <a:ea typeface="黑体" panose="02010609060101010101" charset="-122"/>
                  <a:cs typeface="黑体" panose="02010609060101010101" charset="-122"/>
                  <a:sym typeface="+mn-ea"/>
                </a:rPr>
                <a:t>半殖民地半封建社会</a:t>
              </a:r>
              <a:endParaRPr lang="zh-CN" altLang="en-US" sz="2135">
                <a:latin typeface="黑体" panose="02010609060101010101" charset="-122"/>
                <a:ea typeface="黑体" panose="02010609060101010101" charset="-122"/>
                <a:cs typeface="黑体" panose="02010609060101010101" charset="-122"/>
                <a:sym typeface="+mn-ea"/>
              </a:endParaRPr>
            </a:p>
          </p:txBody>
        </p:sp>
      </p:grpSp>
      <p:grpSp>
        <p:nvGrpSpPr>
          <p:cNvPr id="13" name="组合 12"/>
          <p:cNvGrpSpPr/>
          <p:nvPr/>
        </p:nvGrpSpPr>
        <p:grpSpPr>
          <a:xfrm>
            <a:off x="2686897" y="1594697"/>
            <a:ext cx="2017607" cy="1187027"/>
            <a:chOff x="7274" y="4732"/>
            <a:chExt cx="5462" cy="1402"/>
          </a:xfrm>
        </p:grpSpPr>
        <p:sp>
          <p:nvSpPr>
            <p:cNvPr id="28" name="左大括号 27"/>
            <p:cNvSpPr/>
            <p:nvPr/>
          </p:nvSpPr>
          <p:spPr>
            <a:xfrm rot="5400000">
              <a:off x="9873" y="3271"/>
              <a:ext cx="264" cy="5462"/>
            </a:xfrm>
            <a:prstGeom prst="leftBrace">
              <a:avLst/>
            </a:prstGeom>
            <a:noFill/>
            <a:ln w="31750" cap="flat">
              <a:solidFill>
                <a:srgbClr val="0070C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121918" tIns="60958" rIns="121918" bIns="60958" numCol="1" spcCol="38100" rtlCol="0" anchor="t" forceAA="0">
              <a:no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2135" b="0" i="0" u="none" strike="noStrike" cap="none" spc="0" normalizeH="0" baseline="0">
                <a:ln>
                  <a:noFill/>
                </a:ln>
                <a:solidFill>
                  <a:srgbClr val="000000"/>
                </a:solidFill>
                <a:effectLst/>
                <a:uFillTx/>
              </a:endParaRPr>
            </a:p>
          </p:txBody>
        </p:sp>
        <p:sp>
          <p:nvSpPr>
            <p:cNvPr id="30" name="文本框 29"/>
            <p:cNvSpPr txBox="1"/>
            <p:nvPr/>
          </p:nvSpPr>
          <p:spPr>
            <a:xfrm>
              <a:off x="8021" y="4732"/>
              <a:ext cx="3965" cy="885"/>
            </a:xfrm>
            <a:prstGeom prst="rect">
              <a:avLst/>
            </a:prstGeom>
            <a:noFill/>
            <a:ln>
              <a:solidFill>
                <a:srgbClr val="0070C0"/>
              </a:solidFill>
            </a:ln>
          </p:spPr>
          <p:txBody>
            <a:bodyPr wrap="square" rtlCol="0">
              <a:spAutoFit/>
            </a:bodyPr>
            <a:lstStyle/>
            <a:p>
              <a:pPr algn="ctr"/>
              <a:r>
                <a:rPr lang="zh-CN" altLang="en-US" sz="2135">
                  <a:latin typeface="黑体" panose="02010609060101010101" charset="-122"/>
                  <a:ea typeface="黑体" panose="02010609060101010101" charset="-122"/>
                  <a:cs typeface="黑体" panose="02010609060101010101" charset="-122"/>
                  <a:sym typeface="+mn-ea"/>
                </a:rPr>
                <a:t>新民主主义社会</a:t>
              </a:r>
              <a:endParaRPr lang="zh-CN" altLang="en-US" sz="2135">
                <a:latin typeface="黑体" panose="02010609060101010101" charset="-122"/>
                <a:ea typeface="黑体" panose="02010609060101010101" charset="-122"/>
                <a:cs typeface="黑体" panose="02010609060101010101" charset="-122"/>
                <a:sym typeface="+mn-ea"/>
              </a:endParaRPr>
            </a:p>
          </p:txBody>
        </p:sp>
      </p:grpSp>
      <p:cxnSp>
        <p:nvCxnSpPr>
          <p:cNvPr id="20" name="直接连接符 19"/>
          <p:cNvCxnSpPr/>
          <p:nvPr/>
        </p:nvCxnSpPr>
        <p:spPr>
          <a:xfrm flipH="1">
            <a:off x="2611610" y="3384113"/>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1920819" y="3657111"/>
            <a:ext cx="1399804" cy="420370"/>
          </a:xfrm>
          <a:prstGeom prst="rect">
            <a:avLst/>
          </a:prstGeom>
          <a:noFill/>
        </p:spPr>
        <p:txBody>
          <a:bodyPr wrap="square" rtlCol="0">
            <a:spAutoFit/>
          </a:bodyPr>
          <a:lstStyle/>
          <a:p>
            <a:pPr algn="ctr"/>
            <a:r>
              <a:rPr lang="en-US" altLang="zh-CN" sz="2135">
                <a:latin typeface="黑体" panose="02010609060101010101" charset="-122"/>
                <a:ea typeface="黑体" panose="02010609060101010101" charset="-122"/>
                <a:cs typeface="黑体" panose="02010609060101010101" charset="-122"/>
              </a:rPr>
              <a:t>1949</a:t>
            </a:r>
            <a:r>
              <a:rPr lang="zh-CN" altLang="en-US" sz="2135">
                <a:latin typeface="黑体" panose="02010609060101010101" charset="-122"/>
                <a:ea typeface="黑体" panose="02010609060101010101" charset="-122"/>
                <a:cs typeface="黑体" panose="02010609060101010101" charset="-122"/>
              </a:rPr>
              <a:t>年</a:t>
            </a:r>
            <a:endParaRPr lang="zh-CN" altLang="en-US" sz="2135">
              <a:latin typeface="黑体" panose="02010609060101010101" charset="-122"/>
              <a:ea typeface="黑体" panose="02010609060101010101" charset="-122"/>
              <a:cs typeface="黑体" panose="02010609060101010101" charset="-122"/>
            </a:endParaRPr>
          </a:p>
        </p:txBody>
      </p:sp>
      <p:sp>
        <p:nvSpPr>
          <p:cNvPr id="46" name="文本框 45"/>
          <p:cNvSpPr txBox="1"/>
          <p:nvPr/>
        </p:nvSpPr>
        <p:spPr>
          <a:xfrm>
            <a:off x="1920663" y="2892637"/>
            <a:ext cx="1541780" cy="420370"/>
          </a:xfrm>
          <a:prstGeom prst="rect">
            <a:avLst/>
          </a:prstGeom>
          <a:noFill/>
        </p:spPr>
        <p:txBody>
          <a:bodyPr wrap="none" rtlCol="0">
            <a:spAutoFit/>
          </a:bodyPr>
          <a:lstStyle/>
          <a:p>
            <a:pPr algn="l"/>
            <a:r>
              <a:rPr lang="zh-CN" altLang="en-US" sz="2135">
                <a:latin typeface="黑体" panose="02010609060101010101" charset="-122"/>
                <a:ea typeface="黑体" panose="02010609060101010101" charset="-122"/>
                <a:cs typeface="黑体" panose="02010609060101010101" charset="-122"/>
                <a:sym typeface="+mn-ea"/>
              </a:rPr>
              <a:t>新中国成立</a:t>
            </a:r>
            <a:endParaRPr lang="zh-CN" altLang="en-US" sz="2135">
              <a:latin typeface="黑体" panose="02010609060101010101" charset="-122"/>
              <a:ea typeface="黑体" panose="02010609060101010101" charset="-122"/>
              <a:cs typeface="黑体" panose="02010609060101010101" charset="-122"/>
              <a:sym typeface="+mn-ea"/>
            </a:endParaRPr>
          </a:p>
        </p:txBody>
      </p:sp>
      <p:cxnSp>
        <p:nvCxnSpPr>
          <p:cNvPr id="47" name="直接连接符 46"/>
          <p:cNvCxnSpPr/>
          <p:nvPr/>
        </p:nvCxnSpPr>
        <p:spPr>
          <a:xfrm flipH="1">
            <a:off x="4594503" y="3384113"/>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3903713" y="3657111"/>
            <a:ext cx="1399804" cy="420370"/>
          </a:xfrm>
          <a:prstGeom prst="rect">
            <a:avLst/>
          </a:prstGeom>
          <a:noFill/>
        </p:spPr>
        <p:txBody>
          <a:bodyPr wrap="square" rtlCol="0">
            <a:spAutoFit/>
          </a:bodyPr>
          <a:lstStyle/>
          <a:p>
            <a:pPr algn="ctr"/>
            <a:r>
              <a:rPr lang="en-US" altLang="zh-CN" sz="2135">
                <a:latin typeface="黑体" panose="02010609060101010101" charset="-122"/>
                <a:ea typeface="黑体" panose="02010609060101010101" charset="-122"/>
                <a:cs typeface="黑体" panose="02010609060101010101" charset="-122"/>
              </a:rPr>
              <a:t>1956</a:t>
            </a:r>
            <a:r>
              <a:rPr lang="zh-CN" altLang="en-US" sz="2135">
                <a:latin typeface="黑体" panose="02010609060101010101" charset="-122"/>
                <a:ea typeface="黑体" panose="02010609060101010101" charset="-122"/>
                <a:cs typeface="黑体" panose="02010609060101010101" charset="-122"/>
              </a:rPr>
              <a:t>年</a:t>
            </a:r>
            <a:endParaRPr lang="zh-CN" altLang="en-US" sz="2135">
              <a:latin typeface="黑体" panose="02010609060101010101" charset="-122"/>
              <a:ea typeface="黑体" panose="02010609060101010101" charset="-122"/>
              <a:cs typeface="黑体" panose="02010609060101010101" charset="-122"/>
            </a:endParaRPr>
          </a:p>
        </p:txBody>
      </p:sp>
      <p:sp>
        <p:nvSpPr>
          <p:cNvPr id="49" name="文本框 48"/>
          <p:cNvSpPr txBox="1"/>
          <p:nvPr/>
        </p:nvSpPr>
        <p:spPr>
          <a:xfrm>
            <a:off x="3903557" y="2892637"/>
            <a:ext cx="1270000" cy="420370"/>
          </a:xfrm>
          <a:prstGeom prst="rect">
            <a:avLst/>
          </a:prstGeom>
          <a:noFill/>
        </p:spPr>
        <p:txBody>
          <a:bodyPr wrap="none" rtlCol="0">
            <a:spAutoFit/>
          </a:bodyPr>
          <a:lstStyle/>
          <a:p>
            <a:pPr algn="l"/>
            <a:r>
              <a:rPr lang="zh-CN" altLang="en-US" sz="2135">
                <a:latin typeface="黑体" panose="02010609060101010101" charset="-122"/>
                <a:ea typeface="黑体" panose="02010609060101010101" charset="-122"/>
                <a:cs typeface="黑体" panose="02010609060101010101" charset="-122"/>
                <a:sym typeface="+mn-ea"/>
              </a:rPr>
              <a:t>三大改造</a:t>
            </a:r>
            <a:endParaRPr lang="zh-CN" altLang="en-US" sz="2135">
              <a:latin typeface="黑体" panose="02010609060101010101" charset="-122"/>
              <a:ea typeface="黑体" panose="02010609060101010101" charset="-122"/>
              <a:cs typeface="黑体" panose="02010609060101010101" charset="-122"/>
              <a:sym typeface="+mn-ea"/>
            </a:endParaRPr>
          </a:p>
        </p:txBody>
      </p:sp>
      <p:cxnSp>
        <p:nvCxnSpPr>
          <p:cNvPr id="50" name="直接连接符 49"/>
          <p:cNvCxnSpPr/>
          <p:nvPr/>
        </p:nvCxnSpPr>
        <p:spPr>
          <a:xfrm flipH="1">
            <a:off x="8712690" y="3425599"/>
            <a:ext cx="0" cy="239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8021899" y="3698598"/>
            <a:ext cx="1399804" cy="420370"/>
          </a:xfrm>
          <a:prstGeom prst="rect">
            <a:avLst/>
          </a:prstGeom>
          <a:noFill/>
        </p:spPr>
        <p:txBody>
          <a:bodyPr wrap="square" rtlCol="0">
            <a:spAutoFit/>
          </a:bodyPr>
          <a:lstStyle/>
          <a:p>
            <a:pPr algn="ctr"/>
            <a:r>
              <a:rPr lang="en-US" altLang="zh-CN" sz="2135">
                <a:latin typeface="黑体" panose="02010609060101010101" charset="-122"/>
                <a:ea typeface="黑体" panose="02010609060101010101" charset="-122"/>
                <a:cs typeface="黑体" panose="02010609060101010101" charset="-122"/>
              </a:rPr>
              <a:t>1976</a:t>
            </a:r>
            <a:r>
              <a:rPr lang="zh-CN" altLang="en-US" sz="2135">
                <a:latin typeface="黑体" panose="02010609060101010101" charset="-122"/>
                <a:ea typeface="黑体" panose="02010609060101010101" charset="-122"/>
                <a:cs typeface="黑体" panose="02010609060101010101" charset="-122"/>
              </a:rPr>
              <a:t>年</a:t>
            </a:r>
            <a:endParaRPr lang="zh-CN" altLang="en-US" sz="2135">
              <a:latin typeface="黑体" panose="02010609060101010101" charset="-122"/>
              <a:ea typeface="黑体" panose="02010609060101010101" charset="-122"/>
              <a:cs typeface="黑体" panose="02010609060101010101" charset="-122"/>
            </a:endParaRPr>
          </a:p>
        </p:txBody>
      </p:sp>
      <p:sp>
        <p:nvSpPr>
          <p:cNvPr id="52" name="文本框 51"/>
          <p:cNvSpPr txBox="1"/>
          <p:nvPr/>
        </p:nvSpPr>
        <p:spPr>
          <a:xfrm>
            <a:off x="8026823" y="2892637"/>
            <a:ext cx="1270000" cy="420370"/>
          </a:xfrm>
          <a:prstGeom prst="rect">
            <a:avLst/>
          </a:prstGeom>
          <a:noFill/>
        </p:spPr>
        <p:txBody>
          <a:bodyPr wrap="none" rtlCol="0">
            <a:spAutoFit/>
          </a:bodyPr>
          <a:lstStyle/>
          <a:p>
            <a:pPr algn="l"/>
            <a:r>
              <a:rPr lang="zh-CN" altLang="en-US" sz="2135">
                <a:latin typeface="黑体" panose="02010609060101010101" charset="-122"/>
                <a:ea typeface="黑体" panose="02010609060101010101" charset="-122"/>
                <a:cs typeface="黑体" panose="02010609060101010101" charset="-122"/>
                <a:sym typeface="+mn-ea"/>
              </a:rPr>
              <a:t>文革结束</a:t>
            </a:r>
            <a:endParaRPr lang="zh-CN" altLang="en-US" sz="2135">
              <a:latin typeface="黑体" panose="02010609060101010101" charset="-122"/>
              <a:ea typeface="黑体" panose="02010609060101010101" charset="-122"/>
              <a:cs typeface="黑体" panose="02010609060101010101" charset="-122"/>
              <a:sym typeface="+mn-ea"/>
            </a:endParaRPr>
          </a:p>
        </p:txBody>
      </p:sp>
      <p:grpSp>
        <p:nvGrpSpPr>
          <p:cNvPr id="53" name="组合 52"/>
          <p:cNvGrpSpPr/>
          <p:nvPr/>
        </p:nvGrpSpPr>
        <p:grpSpPr>
          <a:xfrm>
            <a:off x="4816793" y="1594697"/>
            <a:ext cx="7779433" cy="1187873"/>
            <a:chOff x="7275" y="4732"/>
            <a:chExt cx="5651" cy="1403"/>
          </a:xfrm>
        </p:grpSpPr>
        <p:sp>
          <p:nvSpPr>
            <p:cNvPr id="54" name="左大括号 53"/>
            <p:cNvSpPr/>
            <p:nvPr/>
          </p:nvSpPr>
          <p:spPr>
            <a:xfrm rot="5400000">
              <a:off x="9968" y="3177"/>
              <a:ext cx="264" cy="5651"/>
            </a:xfrm>
            <a:prstGeom prst="leftBrace">
              <a:avLst/>
            </a:prstGeom>
            <a:noFill/>
            <a:ln w="31750" cap="flat">
              <a:solidFill>
                <a:srgbClr val="FFC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121918" tIns="60958" rIns="121918" bIns="60958" numCol="1" spcCol="38100" rtlCol="0" anchor="t" forceAA="0">
              <a:no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2135" b="0" i="0" u="none" strike="noStrike" cap="none" spc="0" normalizeH="0" baseline="0">
                <a:ln>
                  <a:noFill/>
                </a:ln>
                <a:solidFill>
                  <a:srgbClr val="000000"/>
                </a:solidFill>
                <a:effectLst/>
                <a:uFillTx/>
              </a:endParaRPr>
            </a:p>
          </p:txBody>
        </p:sp>
        <p:sp>
          <p:nvSpPr>
            <p:cNvPr id="55" name="文本框 54"/>
            <p:cNvSpPr txBox="1"/>
            <p:nvPr/>
          </p:nvSpPr>
          <p:spPr>
            <a:xfrm>
              <a:off x="9381" y="4732"/>
              <a:ext cx="1415" cy="885"/>
            </a:xfrm>
            <a:prstGeom prst="rect">
              <a:avLst/>
            </a:prstGeom>
            <a:noFill/>
            <a:ln>
              <a:solidFill>
                <a:srgbClr val="FFC000"/>
              </a:solidFill>
            </a:ln>
          </p:spPr>
          <p:txBody>
            <a:bodyPr wrap="square" rtlCol="0">
              <a:spAutoFit/>
            </a:bodyPr>
            <a:lstStyle/>
            <a:p>
              <a:pPr algn="ctr"/>
              <a:r>
                <a:rPr lang="zh-CN" altLang="en-US" sz="2135">
                  <a:latin typeface="黑体" panose="02010609060101010101" charset="-122"/>
                  <a:ea typeface="黑体" panose="02010609060101010101" charset="-122"/>
                  <a:cs typeface="黑体" panose="02010609060101010101" charset="-122"/>
                  <a:sym typeface="+mn-ea"/>
                </a:rPr>
                <a:t>社会主义社会（初级阶段）</a:t>
              </a:r>
              <a:endParaRPr lang="zh-CN" altLang="en-US" sz="2135">
                <a:latin typeface="黑体" panose="02010609060101010101" charset="-122"/>
                <a:ea typeface="黑体" panose="02010609060101010101" charset="-122"/>
                <a:cs typeface="黑体" panose="02010609060101010101" charset="-122"/>
                <a:sym typeface="+mn-ea"/>
              </a:endParaRPr>
            </a:p>
          </p:txBody>
        </p:sp>
      </p:grpSp>
      <p:sp>
        <p:nvSpPr>
          <p:cNvPr id="7" name="文本框 6"/>
          <p:cNvSpPr txBox="1"/>
          <p:nvPr/>
        </p:nvSpPr>
        <p:spPr>
          <a:xfrm>
            <a:off x="9828530" y="1459230"/>
            <a:ext cx="2569845" cy="501650"/>
          </a:xfrm>
          <a:prstGeom prst="rect">
            <a:avLst/>
          </a:prstGeom>
          <a:solidFill>
            <a:srgbClr val="C00000"/>
          </a:solidFill>
          <a:effectLst>
            <a:outerShdw blurRad="50800" dist="38100" dir="10800000" algn="r" rotWithShape="0">
              <a:prstClr val="black">
                <a:alpha val="40000"/>
              </a:prstClr>
            </a:outerShdw>
            <a:reflection blurRad="6350" stA="50000" endA="300" endPos="38500" dist="50800" dir="5400000" sy="-100000" algn="bl" rotWithShape="0"/>
          </a:effectLst>
        </p:spPr>
        <p:txBody>
          <a:bodyPr wrap="none" rtlCol="0">
            <a:spAutoFit/>
          </a:bodyPr>
          <a:lstStyle/>
          <a:p>
            <a:pPr algn="l"/>
            <a:r>
              <a:rPr lang="zh-CN" altLang="en-US" sz="2665"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charset="-122"/>
                <a:ea typeface="黑体" panose="02010609060101010101" charset="-122"/>
                <a:cs typeface="黑体" panose="02010609060101010101" charset="-122"/>
                <a:sym typeface="+mn-ea"/>
              </a:rPr>
              <a:t>社会性质的变化</a:t>
            </a:r>
            <a:endParaRPr lang="zh-CN" altLang="en-US" sz="2665"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黑体" panose="02010609060101010101" charset="-122"/>
              <a:ea typeface="黑体" panose="02010609060101010101" charset="-122"/>
              <a:cs typeface="黑体" panose="02010609060101010101" charset="-122"/>
              <a:sym typeface="+mn-ea"/>
            </a:endParaRPr>
          </a:p>
        </p:txBody>
      </p:sp>
      <p:sp>
        <p:nvSpPr>
          <p:cNvPr id="26" name="文本框 25"/>
          <p:cNvSpPr txBox="1"/>
          <p:nvPr/>
        </p:nvSpPr>
        <p:spPr>
          <a:xfrm>
            <a:off x="1578610" y="4319270"/>
            <a:ext cx="2065867" cy="159766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60958" tIns="60958" rIns="60958" bIns="60958" numCol="1" spcCol="38100" rtlCol="0" anchor="t" forceAA="0">
            <a:spAutoFit/>
          </a:bodyPr>
          <a:lstStyle/>
          <a:p>
            <a:pPr marL="0" marR="0" indent="0" algn="ctr" defTabSz="914400" rtl="0" fontAlgn="auto" latinLnBrk="1" hangingPunct="0">
              <a:lnSpc>
                <a:spcPct val="100000"/>
              </a:lnSpc>
              <a:spcBef>
                <a:spcPct val="0"/>
              </a:spcBef>
              <a:spcAft>
                <a:spcPct val="0"/>
              </a:spcAft>
              <a:buClrTx/>
              <a:buSzTx/>
              <a:buFontTx/>
              <a:buNone/>
            </a:pPr>
            <a:r>
              <a:rPr lang="zh-CN" altLang="en-US" sz="240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推翻了帝国主义、封建主义和官僚资本主义的统治</a:t>
            </a:r>
            <a:endParaRPr kumimoji="0" lang="zh-CN" altLang="en-US" sz="24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7" name="文本框 26"/>
          <p:cNvSpPr txBox="1"/>
          <p:nvPr/>
        </p:nvSpPr>
        <p:spPr>
          <a:xfrm>
            <a:off x="3644477" y="4319270"/>
            <a:ext cx="2062480" cy="19672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60958" tIns="60958" rIns="60958" bIns="60958" numCol="1" spcCol="38100" rtlCol="0" anchor="t" forceAA="0">
            <a:spAutoFit/>
          </a:bodyPr>
          <a:lstStyle/>
          <a:p>
            <a:pPr marL="0" marR="0" indent="0" algn="ctr" defTabSz="914400" rtl="0" fontAlgn="auto" latinLnBrk="1" hangingPunct="0">
              <a:lnSpc>
                <a:spcPct val="100000"/>
              </a:lnSpc>
              <a:spcBef>
                <a:spcPct val="0"/>
              </a:spcBef>
              <a:spcAft>
                <a:spcPct val="0"/>
              </a:spcAft>
              <a:buClrTx/>
              <a:buSzTx/>
              <a:buFontTx/>
              <a:buNone/>
            </a:pPr>
            <a:r>
              <a:rPr lang="zh-CN" altLang="en-US" sz="24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生产资料私有制向社会主义公有制转变，社会主义基本制度初步确立</a:t>
            </a:r>
            <a:endParaRPr kumimoji="0" lang="zh-CN" altLang="en-US" sz="2400" b="0" i="0" u="none" strike="noStrike" cap="none" spc="0" normalizeH="0" baseline="0">
              <a:ln>
                <a:noFill/>
              </a:ln>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4" name="文本框 13"/>
          <p:cNvSpPr txBox="1"/>
          <p:nvPr/>
        </p:nvSpPr>
        <p:spPr>
          <a:xfrm>
            <a:off x="5173345" y="285115"/>
            <a:ext cx="3041015" cy="583565"/>
          </a:xfrm>
          <a:prstGeom prst="rect">
            <a:avLst/>
          </a:prstGeom>
          <a:noFill/>
        </p:spPr>
        <p:txBody>
          <a:bodyPr wrap="none" rtlCol="0" anchor="t">
            <a:spAutoFit/>
          </a:bodyPr>
          <a:lstStyle/>
          <a:p>
            <a:r>
              <a:rPr lang="zh-CN" altLang="en-US" sz="3200" b="1">
                <a:blipFill>
                  <a:blip r:embed="rId1"/>
                  <a:stretch>
                    <a:fillRect/>
                  </a:stretch>
                </a:blip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社会性质的变化</a:t>
            </a:r>
            <a:endParaRPr lang="zh-CN" altLang="en-US" sz="3200" b="1">
              <a:blipFill>
                <a:blip r:embed="rId1"/>
                <a:stretch>
                  <a:fillRect/>
                </a:stretch>
              </a:blip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2" name="Freeform 528"/>
          <p:cNvSpPr>
            <a:spLocks noEditPoints="1"/>
          </p:cNvSpPr>
          <p:nvPr>
            <p:custDataLst>
              <p:tags r:id="rId2"/>
            </p:custDataLst>
          </p:nvPr>
        </p:nvSpPr>
        <p:spPr bwMode="auto">
          <a:xfrm>
            <a:off x="148590" y="0"/>
            <a:ext cx="279654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伍：</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主题整合</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par>
                          <p:cTn id="27" fill="hold">
                            <p:stCondLst>
                              <p:cond delay="0"/>
                            </p:stCondLst>
                            <p:childTnLst>
                              <p:par>
                                <p:cTn id="28" presetID="16" presetClass="entr" presetSubtype="2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6" grpId="0" bldLvl="0" animBg="1"/>
      <p:bldP spid="27" grpId="0" bldLvl="0" animBg="1"/>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p:cNvPicPr>
            <a:picLocks noChangeAspect="1"/>
          </p:cNvPicPr>
          <p:nvPr/>
        </p:nvPicPr>
        <p:blipFill>
          <a:blip r:embed="rId1">
            <a:clrChange>
              <a:clrFrom>
                <a:srgbClr val="E1F4FD"/>
              </a:clrFrom>
              <a:clrTo>
                <a:srgbClr val="E1F4FD">
                  <a:alpha val="0"/>
                </a:srgbClr>
              </a:clrTo>
            </a:clrChange>
          </a:blip>
          <a:stretch>
            <a:fillRect/>
          </a:stretch>
        </p:blipFill>
        <p:spPr>
          <a:xfrm>
            <a:off x="1464945" y="1187450"/>
            <a:ext cx="10435590" cy="4870450"/>
          </a:xfrm>
          <a:prstGeom prst="rect">
            <a:avLst/>
          </a:prstGeom>
          <a:noFill/>
          <a:ln w="9525">
            <a:noFill/>
          </a:ln>
        </p:spPr>
      </p:pic>
      <p:sp>
        <p:nvSpPr>
          <p:cNvPr id="26625" name="文本框 99"/>
          <p:cNvSpPr txBox="1"/>
          <p:nvPr/>
        </p:nvSpPr>
        <p:spPr>
          <a:xfrm>
            <a:off x="2270125" y="569913"/>
            <a:ext cx="8939213" cy="491490"/>
          </a:xfrm>
          <a:prstGeom prst="rect">
            <a:avLst/>
          </a:prstGeom>
        </p:spPr>
        <p:style>
          <a:lnRef idx="2">
            <a:schemeClr val="dk1"/>
          </a:lnRef>
          <a:fillRef idx="1">
            <a:schemeClr val="lt1"/>
          </a:fillRef>
          <a:effectRef idx="0">
            <a:schemeClr val="dk1"/>
          </a:effectRef>
          <a:fontRef idx="minor">
            <a:schemeClr val="dk1"/>
          </a:fontRef>
        </p:style>
        <p:txBody>
          <a:bodyPr wrap="square" anchor="t" anchorCtr="0">
            <a:spAutoFit/>
          </a:bodyPr>
          <a:p>
            <a:r>
              <a:rPr lang="zh-CN" altLang="zh-CN" sz="2600">
                <a:latin typeface="宋体" panose="02010600030101010101" pitchFamily="2" charset="-122"/>
                <a:ea typeface="黑体" panose="02010609060101010101" charset="-122"/>
              </a:rPr>
              <a:t>社会主义革命和建设时期</a:t>
            </a:r>
            <a:r>
              <a:rPr lang="en-US" altLang="zh-CN" sz="2600">
                <a:latin typeface="宋体" panose="02010600030101010101" pitchFamily="2" charset="-122"/>
                <a:ea typeface="黑体" panose="02010609060101010101" charset="-122"/>
              </a:rPr>
              <a:t>(1978</a:t>
            </a:r>
            <a:r>
              <a:rPr lang="zh-CN" altLang="zh-CN" sz="2600">
                <a:latin typeface="宋体" panose="02010600030101010101" pitchFamily="2" charset="-122"/>
                <a:ea typeface="黑体" panose="02010609060101010101" charset="-122"/>
              </a:rPr>
              <a:t>年前</a:t>
            </a:r>
            <a:r>
              <a:rPr lang="en-US" altLang="zh-CN" sz="2600">
                <a:latin typeface="宋体" panose="02010600030101010101" pitchFamily="2" charset="-122"/>
                <a:ea typeface="黑体" panose="02010609060101010101" charset="-122"/>
              </a:rPr>
              <a:t>)</a:t>
            </a:r>
            <a:r>
              <a:rPr lang="zh-CN" altLang="zh-CN" sz="2600">
                <a:latin typeface="宋体" panose="02010600030101010101" pitchFamily="2" charset="-122"/>
                <a:ea typeface="黑体" panose="02010609060101010101" charset="-122"/>
              </a:rPr>
              <a:t>的经济探索</a:t>
            </a:r>
            <a:endParaRPr lang="en-US" altLang="zh-CN" sz="2600">
              <a:latin typeface="宋体" panose="02010600030101010101" pitchFamily="2" charset="-122"/>
              <a:ea typeface="宋体" panose="02010600030101010101" pitchFamily="2" charset="-122"/>
            </a:endParaRPr>
          </a:p>
        </p:txBody>
      </p:sp>
      <p:sp>
        <p:nvSpPr>
          <p:cNvPr id="14" name="Freeform 528"/>
          <p:cNvSpPr>
            <a:spLocks noEditPoints="1"/>
          </p:cNvSpPr>
          <p:nvPr>
            <p:custDataLst>
              <p:tags r:id="rId2"/>
            </p:custDataLst>
          </p:nvPr>
        </p:nvSpPr>
        <p:spPr bwMode="auto">
          <a:xfrm>
            <a:off x="148590" y="0"/>
            <a:ext cx="279654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伍：</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主题整合</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525770" y="391160"/>
            <a:ext cx="1816100" cy="5835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nchor="t">
            <a:spAutoFit/>
          </a:bodyPr>
          <a:p>
            <a:pPr algn="l"/>
            <a:r>
              <a:rPr lang="zh-CN" altLang="en-US" sz="3200" b="1" dirty="0">
                <a:blipFill>
                  <a:blip r:embed="rId1"/>
                  <a:stretch>
                    <a:fillRect/>
                  </a:stretch>
                </a:blip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时代楷模</a:t>
            </a:r>
            <a:endParaRPr lang="zh-CN" altLang="en-US" sz="3200" b="1" dirty="0">
              <a:blipFill>
                <a:blip r:embed="rId1"/>
                <a:stretch>
                  <a:fillRect/>
                </a:stretch>
              </a:blip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pic>
        <p:nvPicPr>
          <p:cNvPr id="44040" name="图片 4"/>
          <p:cNvPicPr>
            <a:picLocks noChangeAspect="1"/>
          </p:cNvPicPr>
          <p:nvPr/>
        </p:nvPicPr>
        <p:blipFill>
          <a:blip r:embed="rId2">
            <a:clrChange>
              <a:clrFrom>
                <a:srgbClr val="E1F4FD"/>
              </a:clrFrom>
              <a:clrTo>
                <a:srgbClr val="E1F4FD">
                  <a:alpha val="0"/>
                </a:srgbClr>
              </a:clrTo>
            </a:clrChange>
          </a:blip>
          <a:stretch>
            <a:fillRect/>
          </a:stretch>
        </p:blipFill>
        <p:spPr>
          <a:xfrm>
            <a:off x="1283970" y="1158240"/>
            <a:ext cx="10041890" cy="4686935"/>
          </a:xfrm>
          <a:prstGeom prst="rect">
            <a:avLst/>
          </a:prstGeom>
          <a:noFill/>
          <a:ln w="9525">
            <a:noFill/>
          </a:ln>
        </p:spPr>
      </p:pic>
      <p:sp>
        <p:nvSpPr>
          <p:cNvPr id="14" name="Freeform 528"/>
          <p:cNvSpPr>
            <a:spLocks noEditPoints="1"/>
          </p:cNvSpPr>
          <p:nvPr>
            <p:custDataLst>
              <p:tags r:id="rId3"/>
            </p:custDataLst>
          </p:nvPr>
        </p:nvSpPr>
        <p:spPr bwMode="auto">
          <a:xfrm>
            <a:off x="148590" y="0"/>
            <a:ext cx="279654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伍：</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主题整合</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折角形 3"/>
          <p:cNvSpPr/>
          <p:nvPr/>
        </p:nvSpPr>
        <p:spPr>
          <a:xfrm>
            <a:off x="76200" y="1281219"/>
            <a:ext cx="863600" cy="670984"/>
          </a:xfrm>
          <a:prstGeom prst="foldedCorner">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一</a:t>
            </a:r>
            <a:endPar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 name="折角形 4"/>
          <p:cNvSpPr/>
          <p:nvPr/>
        </p:nvSpPr>
        <p:spPr>
          <a:xfrm>
            <a:off x="76200" y="2972435"/>
            <a:ext cx="863600" cy="670984"/>
          </a:xfrm>
          <a:prstGeom prst="foldedCorner">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二</a:t>
            </a:r>
            <a:endPar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 name="折角形 5"/>
          <p:cNvSpPr/>
          <p:nvPr/>
        </p:nvSpPr>
        <p:spPr>
          <a:xfrm>
            <a:off x="0" y="5057352"/>
            <a:ext cx="863600" cy="673100"/>
          </a:xfrm>
          <a:prstGeom prst="foldedCorner">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三</a:t>
            </a:r>
            <a:endParaRPr kumimoji="0" lang="zh-CN" altLang="en-US" sz="3735" b="0"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8" name="五边形 7"/>
          <p:cNvSpPr/>
          <p:nvPr/>
        </p:nvSpPr>
        <p:spPr>
          <a:xfrm>
            <a:off x="1066165" y="1281430"/>
            <a:ext cx="2293620" cy="575945"/>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b="1">
                <a:solidFill>
                  <a:srgbClr val="FF0000"/>
                </a:solidFill>
                <a:latin typeface="楷体" panose="02010609060101010101" pitchFamily="49" charset="-122"/>
                <a:ea typeface="楷体" panose="02010609060101010101" pitchFamily="49" charset="-122"/>
                <a:sym typeface="+mn-ea"/>
              </a:rPr>
              <a:t>单元概述：</a:t>
            </a:r>
            <a:endParaRPr kumimoji="0" lang="zh-CN" altLang="en-US" sz="3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9" name="五边形 8"/>
          <p:cNvSpPr/>
          <p:nvPr/>
        </p:nvSpPr>
        <p:spPr>
          <a:xfrm>
            <a:off x="1052195" y="2972435"/>
            <a:ext cx="2239010" cy="575945"/>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800" dirty="0">
                <a:solidFill>
                  <a:srgbClr val="FF0000"/>
                </a:solidFill>
                <a:latin typeface="楷体" panose="02010609060101010101" pitchFamily="49" charset="-122"/>
                <a:ea typeface="楷体" panose="02010609060101010101" pitchFamily="49" charset="-122"/>
                <a:sym typeface="+mn-ea"/>
              </a:rPr>
              <a:t>政治上：</a:t>
            </a:r>
            <a:endParaRPr kumimoji="0" lang="zh-CN" altLang="en-US" sz="2800" b="0"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sym typeface="+mn-ea"/>
            </a:endParaRPr>
          </a:p>
        </p:txBody>
      </p:sp>
      <p:sp>
        <p:nvSpPr>
          <p:cNvPr id="12" name="TextBox 11"/>
          <p:cNvSpPr txBox="1"/>
          <p:nvPr/>
        </p:nvSpPr>
        <p:spPr>
          <a:xfrm>
            <a:off x="3488055" y="2106930"/>
            <a:ext cx="8147050" cy="2306955"/>
          </a:xfrm>
          <a:prstGeom prst="rect">
            <a:avLst/>
          </a:prstGeom>
          <a:ln w="6350">
            <a:prstDash val="sysDash"/>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dirty="0">
                <a:solidFill>
                  <a:schemeClr val="tx1">
                    <a:lumMod val="85000"/>
                    <a:lumOff val="15000"/>
                  </a:schemeClr>
                </a:solidFill>
                <a:latin typeface="楷体" panose="02010609060101010101" pitchFamily="49" charset="-122"/>
                <a:ea typeface="楷体" panose="02010609060101010101" pitchFamily="49" charset="-122"/>
                <a:sym typeface="+mn-ea"/>
              </a:rPr>
              <a:t> </a:t>
            </a:r>
            <a:r>
              <a:rPr lang="en-US" altLang="zh-CN" dirty="0">
                <a:latin typeface="楷体" panose="02010609060101010101" pitchFamily="49" charset="-122"/>
                <a:ea typeface="楷体" panose="02010609060101010101" pitchFamily="49" charset="-122"/>
                <a:sym typeface="+mn-ea"/>
              </a:rPr>
              <a:t>1954</a:t>
            </a:r>
            <a:r>
              <a:rPr lang="zh-CN" altLang="en-US" dirty="0">
                <a:latin typeface="楷体" panose="02010609060101010101" pitchFamily="49" charset="-122"/>
                <a:ea typeface="楷体" panose="02010609060101010101" pitchFamily="49" charset="-122"/>
                <a:sym typeface="+mn-ea"/>
              </a:rPr>
              <a:t>年，</a:t>
            </a:r>
            <a:r>
              <a:rPr lang="zh-CN" altLang="en-US" dirty="0">
                <a:solidFill>
                  <a:srgbClr val="FF0000"/>
                </a:solidFill>
                <a:latin typeface="楷体" panose="02010609060101010101" pitchFamily="49" charset="-122"/>
                <a:ea typeface="楷体" panose="02010609060101010101" pitchFamily="49" charset="-122"/>
                <a:sym typeface="+mn-ea"/>
              </a:rPr>
              <a:t>第一届全国人民代表大会</a:t>
            </a:r>
            <a:r>
              <a:rPr lang="zh-CN" altLang="en-US" dirty="0">
                <a:latin typeface="楷体" panose="02010609060101010101" pitchFamily="49" charset="-122"/>
                <a:ea typeface="楷体" panose="02010609060101010101" pitchFamily="49" charset="-122"/>
                <a:sym typeface="+mn-ea"/>
              </a:rPr>
              <a:t>在北京召开，制定了</a:t>
            </a:r>
            <a:r>
              <a:rPr lang="en-US" altLang="zh-CN" dirty="0">
                <a:latin typeface="楷体" panose="02010609060101010101" pitchFamily="49" charset="-122"/>
                <a:ea typeface="楷体" panose="02010609060101010101" pitchFamily="49" charset="-122"/>
                <a:sym typeface="+mn-ea"/>
              </a:rPr>
              <a:t>《</a:t>
            </a:r>
            <a:r>
              <a:rPr lang="zh-CN" altLang="en-US" dirty="0">
                <a:latin typeface="楷体" panose="02010609060101010101" pitchFamily="49" charset="-122"/>
                <a:ea typeface="楷体" panose="02010609060101010101" pitchFamily="49" charset="-122"/>
                <a:sym typeface="+mn-ea"/>
              </a:rPr>
              <a:t>中华人民共和国宪法</a:t>
            </a:r>
            <a:r>
              <a:rPr lang="en-US" altLang="zh-CN" dirty="0">
                <a:latin typeface="楷体" panose="02010609060101010101" pitchFamily="49" charset="-122"/>
                <a:ea typeface="楷体" panose="02010609060101010101" pitchFamily="49" charset="-122"/>
                <a:sym typeface="+mn-ea"/>
              </a:rPr>
              <a:t>》</a:t>
            </a:r>
            <a:r>
              <a:rPr lang="zh-CN" altLang="en-US" dirty="0">
                <a:latin typeface="楷体" panose="02010609060101010101" pitchFamily="49" charset="-122"/>
                <a:ea typeface="楷体" panose="02010609060101010101" pitchFamily="49" charset="-122"/>
                <a:sym typeface="+mn-ea"/>
              </a:rPr>
              <a:t>，确立了我国最高国家权力机关</a:t>
            </a:r>
            <a:r>
              <a:rPr lang="en-US" altLang="zh-CN" dirty="0">
                <a:latin typeface="楷体" panose="02010609060101010101" pitchFamily="49" charset="-122"/>
                <a:ea typeface="楷体" panose="02010609060101010101" pitchFamily="49" charset="-122"/>
                <a:sym typeface="+mn-ea"/>
              </a:rPr>
              <a:t>——</a:t>
            </a:r>
            <a:r>
              <a:rPr lang="zh-CN" altLang="en-US" dirty="0">
                <a:latin typeface="楷体" panose="02010609060101010101" pitchFamily="49" charset="-122"/>
                <a:ea typeface="楷体" panose="02010609060101010101" pitchFamily="49" charset="-122"/>
                <a:sym typeface="+mn-ea"/>
              </a:rPr>
              <a:t>全国人民代表大会，确立了我国根本政治制度</a:t>
            </a:r>
            <a:r>
              <a:rPr lang="en-US" altLang="zh-CN" dirty="0">
                <a:latin typeface="楷体" panose="02010609060101010101" pitchFamily="49" charset="-122"/>
                <a:ea typeface="楷体" panose="02010609060101010101" pitchFamily="49" charset="-122"/>
                <a:sym typeface="+mn-ea"/>
              </a:rPr>
              <a:t>——</a:t>
            </a:r>
            <a:r>
              <a:rPr lang="zh-CN" altLang="en-US" dirty="0">
                <a:latin typeface="楷体" panose="02010609060101010101" pitchFamily="49" charset="-122"/>
                <a:ea typeface="楷体" panose="02010609060101010101" pitchFamily="49" charset="-122"/>
                <a:sym typeface="+mn-ea"/>
              </a:rPr>
              <a:t>人民代表大会制度。</a:t>
            </a:r>
            <a:r>
              <a:rPr lang="en-US" altLang="zh-CN" dirty="0">
                <a:latin typeface="楷体" panose="02010609060101010101" pitchFamily="49" charset="-122"/>
                <a:ea typeface="楷体" panose="02010609060101010101" pitchFamily="49" charset="-122"/>
                <a:sym typeface="+mn-ea"/>
              </a:rPr>
              <a:t>1956</a:t>
            </a:r>
            <a:r>
              <a:rPr lang="zh-CN" altLang="en-US" dirty="0">
                <a:latin typeface="楷体" panose="02010609060101010101" pitchFamily="49" charset="-122"/>
                <a:ea typeface="楷体" panose="02010609060101010101" pitchFamily="49" charset="-122"/>
                <a:sym typeface="+mn-ea"/>
              </a:rPr>
              <a:t>年，</a:t>
            </a:r>
            <a:r>
              <a:rPr lang="zh-CN" altLang="en-US" dirty="0">
                <a:solidFill>
                  <a:srgbClr val="FF0000"/>
                </a:solidFill>
                <a:latin typeface="楷体" panose="02010609060101010101" pitchFamily="49" charset="-122"/>
                <a:ea typeface="楷体" panose="02010609060101010101" pitchFamily="49" charset="-122"/>
                <a:sym typeface="+mn-ea"/>
              </a:rPr>
              <a:t>中共八大</a:t>
            </a:r>
            <a:r>
              <a:rPr lang="zh-CN" altLang="en-US" dirty="0">
                <a:latin typeface="楷体" panose="02010609060101010101" pitchFamily="49" charset="-122"/>
                <a:ea typeface="楷体" panose="02010609060101010101" pitchFamily="49" charset="-122"/>
                <a:sym typeface="+mn-ea"/>
              </a:rPr>
              <a:t>的召开，正确分析了我国国内主要矛盾，中国开始进入全面建设社会主义时期；</a:t>
            </a:r>
            <a:r>
              <a:rPr lang="en-US" altLang="zh-CN" dirty="0">
                <a:latin typeface="楷体" panose="02010609060101010101" pitchFamily="49" charset="-122"/>
                <a:ea typeface="楷体" panose="02010609060101010101" pitchFamily="49" charset="-122"/>
                <a:sym typeface="+mn-ea"/>
              </a:rPr>
              <a:t>1958</a:t>
            </a:r>
            <a:r>
              <a:rPr lang="zh-CN" altLang="en-US" dirty="0">
                <a:latin typeface="楷体" panose="02010609060101010101" pitchFamily="49" charset="-122"/>
                <a:ea typeface="楷体" panose="02010609060101010101" pitchFamily="49" charset="-122"/>
                <a:sym typeface="+mn-ea"/>
              </a:rPr>
              <a:t>年，中共八大二次会议盲目提出了</a:t>
            </a:r>
            <a:r>
              <a:rPr lang="zh-CN" altLang="en-US" dirty="0">
                <a:solidFill>
                  <a:srgbClr val="FF0000"/>
                </a:solidFill>
                <a:latin typeface="楷体" panose="02010609060101010101" pitchFamily="49" charset="-122"/>
                <a:ea typeface="楷体" panose="02010609060101010101" pitchFamily="49" charset="-122"/>
                <a:sym typeface="+mn-ea"/>
              </a:rPr>
              <a:t>社会主义建设总路线，“人民公社化运动”和“大跃进”运动</a:t>
            </a:r>
            <a:r>
              <a:rPr lang="zh-CN" altLang="en-US" dirty="0">
                <a:latin typeface="楷体" panose="02010609060101010101" pitchFamily="49" charset="-122"/>
                <a:ea typeface="楷体" panose="02010609060101010101" pitchFamily="49" charset="-122"/>
                <a:sym typeface="+mn-ea"/>
              </a:rPr>
              <a:t>随之展开，直接导致了</a:t>
            </a:r>
            <a:r>
              <a:rPr lang="en-US" altLang="zh-CN" dirty="0">
                <a:latin typeface="楷体" panose="02010609060101010101" pitchFamily="49" charset="-122"/>
                <a:ea typeface="楷体" panose="02010609060101010101" pitchFamily="49" charset="-122"/>
                <a:sym typeface="+mn-ea"/>
              </a:rPr>
              <a:t>1959</a:t>
            </a:r>
            <a:r>
              <a:rPr lang="zh-CN" altLang="en-US" dirty="0">
                <a:latin typeface="楷体" panose="02010609060101010101" pitchFamily="49" charset="-122"/>
                <a:ea typeface="楷体" panose="02010609060101010101" pitchFamily="49" charset="-122"/>
                <a:sym typeface="+mn-ea"/>
              </a:rPr>
              <a:t>年</a:t>
            </a:r>
            <a:r>
              <a:rPr lang="en-US" altLang="zh-CN" dirty="0">
                <a:latin typeface="楷体" panose="02010609060101010101" pitchFamily="49" charset="-122"/>
                <a:ea typeface="楷体" panose="02010609060101010101" pitchFamily="49" charset="-122"/>
                <a:sym typeface="+mn-ea"/>
              </a:rPr>
              <a:t>—1961</a:t>
            </a:r>
            <a:r>
              <a:rPr lang="zh-CN" altLang="en-US" dirty="0">
                <a:latin typeface="楷体" panose="02010609060101010101" pitchFamily="49" charset="-122"/>
                <a:ea typeface="楷体" panose="02010609060101010101" pitchFamily="49" charset="-122"/>
                <a:sym typeface="+mn-ea"/>
              </a:rPr>
              <a:t>年的三年经济困难期。之后，中共中央出台八字方针加以调整；</a:t>
            </a:r>
            <a:r>
              <a:rPr lang="en-US" altLang="zh-CN" dirty="0">
                <a:latin typeface="楷体" panose="02010609060101010101" pitchFamily="49" charset="-122"/>
                <a:ea typeface="楷体" panose="02010609060101010101" pitchFamily="49" charset="-122"/>
                <a:sym typeface="+mn-ea"/>
              </a:rPr>
              <a:t>1967</a:t>
            </a:r>
            <a:r>
              <a:rPr lang="zh-CN" altLang="en-US" dirty="0">
                <a:latin typeface="楷体" panose="02010609060101010101" pitchFamily="49" charset="-122"/>
                <a:ea typeface="楷体" panose="02010609060101010101" pitchFamily="49" charset="-122"/>
                <a:sym typeface="+mn-ea"/>
              </a:rPr>
              <a:t>年</a:t>
            </a:r>
            <a:r>
              <a:rPr lang="en-US" altLang="zh-CN" dirty="0">
                <a:latin typeface="楷体" panose="02010609060101010101" pitchFamily="49" charset="-122"/>
                <a:ea typeface="楷体" panose="02010609060101010101" pitchFamily="49" charset="-122"/>
                <a:sym typeface="+mn-ea"/>
              </a:rPr>
              <a:t>—1977</a:t>
            </a:r>
            <a:r>
              <a:rPr lang="zh-CN" altLang="en-US" dirty="0">
                <a:latin typeface="楷体" panose="02010609060101010101" pitchFamily="49" charset="-122"/>
                <a:ea typeface="楷体" panose="02010609060101010101" pitchFamily="49" charset="-122"/>
                <a:sym typeface="+mn-ea"/>
              </a:rPr>
              <a:t>年，长达十年的</a:t>
            </a:r>
            <a:r>
              <a:rPr lang="zh-CN" altLang="en-US" dirty="0">
                <a:solidFill>
                  <a:srgbClr val="FF0000"/>
                </a:solidFill>
                <a:latin typeface="楷体" panose="02010609060101010101" pitchFamily="49" charset="-122"/>
                <a:ea typeface="楷体" panose="02010609060101010101" pitchFamily="49" charset="-122"/>
                <a:sym typeface="+mn-ea"/>
              </a:rPr>
              <a:t>“文化大革命”</a:t>
            </a:r>
            <a:r>
              <a:rPr lang="zh-CN" altLang="en-US" dirty="0">
                <a:latin typeface="楷体" panose="02010609060101010101" pitchFamily="49" charset="-122"/>
                <a:ea typeface="楷体" panose="02010609060101010101" pitchFamily="49" charset="-122"/>
                <a:sym typeface="+mn-ea"/>
              </a:rPr>
              <a:t>对国家的政治、经济、法制建设造成了巨大的损失。</a:t>
            </a:r>
            <a:endParaRPr kumimoji="0" lang="zh-CN" altLang="en-US" sz="2665" b="0" i="0" u="none" strike="noStrike" kern="1200" cap="none" spc="0" normalizeH="0" baseline="0" noProof="0" dirty="0">
              <a:ln>
                <a:noFill/>
              </a:ln>
              <a:solidFill>
                <a:schemeClr val="dk1"/>
              </a:solidFill>
              <a:effectLst/>
              <a:uLnTx/>
              <a:uFillTx/>
              <a:latin typeface="微软雅黑" panose="020B0503020204020204" charset="-122"/>
              <a:ea typeface="微软雅黑" panose="020B0503020204020204" charset="-122"/>
              <a:cs typeface="+mn-cs"/>
            </a:endParaRPr>
          </a:p>
        </p:txBody>
      </p:sp>
      <p:sp>
        <p:nvSpPr>
          <p:cNvPr id="15" name="TextBox 14"/>
          <p:cNvSpPr txBox="1"/>
          <p:nvPr/>
        </p:nvSpPr>
        <p:spPr>
          <a:xfrm>
            <a:off x="3425190" y="1150620"/>
            <a:ext cx="8209915" cy="706755"/>
          </a:xfrm>
          <a:prstGeom prst="rect">
            <a:avLst/>
          </a:prstGeom>
          <a:ln w="6350">
            <a:prstDash val="sysDash"/>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dirty="0">
                <a:latin typeface="楷体" panose="02010609060101010101" pitchFamily="49" charset="-122"/>
                <a:ea typeface="楷体" panose="02010609060101010101" pitchFamily="49" charset="-122"/>
                <a:sym typeface="+mn-ea"/>
              </a:rPr>
              <a:t>本阶段时间界限为</a:t>
            </a:r>
            <a:r>
              <a:rPr lang="en-US" altLang="zh-CN" sz="2000" dirty="0">
                <a:latin typeface="楷体" panose="02010609060101010101" pitchFamily="49" charset="-122"/>
                <a:ea typeface="楷体" panose="02010609060101010101" pitchFamily="49" charset="-122"/>
                <a:sym typeface="+mn-ea"/>
              </a:rPr>
              <a:t>1953</a:t>
            </a:r>
            <a:r>
              <a:rPr lang="zh-CN" altLang="en-US" sz="2000" dirty="0">
                <a:latin typeface="楷体" panose="02010609060101010101" pitchFamily="49" charset="-122"/>
                <a:ea typeface="楷体" panose="02010609060101010101" pitchFamily="49" charset="-122"/>
                <a:sym typeface="+mn-ea"/>
              </a:rPr>
              <a:t>年</a:t>
            </a:r>
            <a:r>
              <a:rPr lang="en-US" altLang="zh-CN" sz="2000" dirty="0">
                <a:latin typeface="楷体" panose="02010609060101010101" pitchFamily="49" charset="-122"/>
                <a:ea typeface="楷体" panose="02010609060101010101" pitchFamily="49" charset="-122"/>
                <a:sym typeface="+mn-ea"/>
              </a:rPr>
              <a:t>——1976</a:t>
            </a:r>
            <a:r>
              <a:rPr lang="zh-CN" altLang="en-US" sz="2000" dirty="0">
                <a:latin typeface="楷体" panose="02010609060101010101" pitchFamily="49" charset="-122"/>
                <a:ea typeface="楷体" panose="02010609060101010101" pitchFamily="49" charset="-122"/>
                <a:sym typeface="+mn-ea"/>
              </a:rPr>
              <a:t>年，主要包括三部分内容：</a:t>
            </a:r>
            <a:r>
              <a:rPr lang="zh-CN" altLang="en-US" sz="2000" dirty="0">
                <a:solidFill>
                  <a:srgbClr val="FF0000"/>
                </a:solidFill>
                <a:latin typeface="楷体" panose="02010609060101010101" pitchFamily="49" charset="-122"/>
                <a:ea typeface="楷体" panose="02010609060101010101" pitchFamily="49" charset="-122"/>
                <a:sym typeface="+mn-ea"/>
              </a:rPr>
              <a:t>社会主义工业化的起步；社会主义制度的建立；社会主义建设的探索</a:t>
            </a:r>
            <a:r>
              <a:rPr lang="zh-CN" altLang="en-US" sz="2000" dirty="0">
                <a:latin typeface="楷体" panose="02010609060101010101" pitchFamily="49" charset="-122"/>
                <a:ea typeface="楷体" panose="02010609060101010101" pitchFamily="49" charset="-122"/>
                <a:sym typeface="+mn-ea"/>
              </a:rPr>
              <a:t>。</a:t>
            </a:r>
            <a:endParaRPr kumimoji="0" lang="zh-CN" altLang="en-US" sz="266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3" name="Freeform 528"/>
          <p:cNvSpPr>
            <a:spLocks noEditPoints="1"/>
          </p:cNvSpPr>
          <p:nvPr/>
        </p:nvSpPr>
        <p:spPr bwMode="auto">
          <a:xfrm>
            <a:off x="130175" y="191135"/>
            <a:ext cx="38442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大主题视角</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
        <p:nvSpPr>
          <p:cNvPr id="7" name="五边形 6"/>
          <p:cNvSpPr/>
          <p:nvPr>
            <p:custDataLst>
              <p:tags r:id="rId1"/>
            </p:custDataLst>
          </p:nvPr>
        </p:nvSpPr>
        <p:spPr>
          <a:xfrm>
            <a:off x="991870" y="5057140"/>
            <a:ext cx="2367915" cy="575945"/>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dirty="0">
                <a:solidFill>
                  <a:srgbClr val="FF0000"/>
                </a:solidFill>
                <a:latin typeface="楷体" panose="02010609060101010101" pitchFamily="49" charset="-122"/>
                <a:ea typeface="楷体" panose="02010609060101010101" pitchFamily="49" charset="-122"/>
                <a:sym typeface="+mn-ea"/>
              </a:rPr>
              <a:t>经济上：</a:t>
            </a:r>
            <a:endParaRPr kumimoji="0" lang="zh-CN" altLang="en-US" sz="32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0" name="TextBox 13"/>
          <p:cNvSpPr txBox="1"/>
          <p:nvPr>
            <p:custDataLst>
              <p:tags r:id="rId2"/>
            </p:custDataLst>
          </p:nvPr>
        </p:nvSpPr>
        <p:spPr>
          <a:xfrm>
            <a:off x="3534410" y="4519295"/>
            <a:ext cx="8121650" cy="1938020"/>
          </a:xfrm>
          <a:prstGeom prst="rect">
            <a:avLst/>
          </a:prstGeom>
          <a:ln w="6350">
            <a:prstDash val="sysDash"/>
          </a:ln>
        </p:spPr>
        <p:style>
          <a:lnRef idx="2">
            <a:schemeClr val="dk1"/>
          </a:lnRef>
          <a:fillRef idx="1">
            <a:schemeClr val="lt1"/>
          </a:fillRef>
          <a:effectRef idx="0">
            <a:schemeClr val="dk1"/>
          </a:effectRef>
          <a:fontRef idx="minor">
            <a:schemeClr val="dk1"/>
          </a:fontRef>
        </p:style>
        <p:txBody>
          <a:bodyPr wrap="square">
            <a:spAutoFit/>
          </a:bodyPr>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dirty="0">
                <a:latin typeface="楷体" panose="02010609060101010101" pitchFamily="49" charset="-122"/>
                <a:ea typeface="楷体" panose="02010609060101010101" pitchFamily="49" charset="-122"/>
                <a:sym typeface="+mn-ea"/>
              </a:rPr>
              <a:t>为改变中国工业落后的局面，国家于</a:t>
            </a:r>
            <a:r>
              <a:rPr lang="en-US" altLang="zh-CN" sz="2000" dirty="0">
                <a:solidFill>
                  <a:srgbClr val="FF0000"/>
                </a:solidFill>
                <a:latin typeface="楷体" panose="02010609060101010101" pitchFamily="49" charset="-122"/>
                <a:ea typeface="楷体" panose="02010609060101010101" pitchFamily="49" charset="-122"/>
                <a:sym typeface="+mn-ea"/>
              </a:rPr>
              <a:t>1953</a:t>
            </a:r>
            <a:r>
              <a:rPr lang="zh-CN" altLang="en-US" sz="2000" dirty="0">
                <a:solidFill>
                  <a:srgbClr val="FF0000"/>
                </a:solidFill>
                <a:latin typeface="楷体" panose="02010609060101010101" pitchFamily="49" charset="-122"/>
                <a:ea typeface="楷体" panose="02010609060101010101" pitchFamily="49" charset="-122"/>
                <a:sym typeface="+mn-ea"/>
              </a:rPr>
              <a:t>年</a:t>
            </a:r>
            <a:r>
              <a:rPr lang="en-US" altLang="zh-CN" sz="2000" dirty="0">
                <a:solidFill>
                  <a:srgbClr val="FF0000"/>
                </a:solidFill>
                <a:latin typeface="楷体" panose="02010609060101010101" pitchFamily="49" charset="-122"/>
                <a:ea typeface="楷体" panose="02010609060101010101" pitchFamily="49" charset="-122"/>
                <a:sym typeface="+mn-ea"/>
              </a:rPr>
              <a:t>——1957</a:t>
            </a:r>
            <a:r>
              <a:rPr lang="zh-CN" altLang="en-US" sz="2000" dirty="0">
                <a:solidFill>
                  <a:srgbClr val="FF0000"/>
                </a:solidFill>
                <a:latin typeface="楷体" panose="02010609060101010101" pitchFamily="49" charset="-122"/>
                <a:ea typeface="楷体" panose="02010609060101010101" pitchFamily="49" charset="-122"/>
                <a:sym typeface="+mn-ea"/>
              </a:rPr>
              <a:t>年制定了第一个五年计划</a:t>
            </a:r>
            <a:r>
              <a:rPr lang="zh-CN" altLang="en-US" sz="2000" dirty="0">
                <a:latin typeface="楷体" panose="02010609060101010101" pitchFamily="49" charset="-122"/>
                <a:ea typeface="楷体" panose="02010609060101010101" pitchFamily="49" charset="-122"/>
                <a:sym typeface="+mn-ea"/>
              </a:rPr>
              <a:t>，集中力量发展重工业，并取得重大突破；与此同时</a:t>
            </a:r>
            <a:r>
              <a:rPr lang="en-US" altLang="zh-CN" sz="2000" dirty="0">
                <a:solidFill>
                  <a:srgbClr val="FF0000"/>
                </a:solidFill>
                <a:latin typeface="楷体" panose="02010609060101010101" pitchFamily="49" charset="-122"/>
                <a:ea typeface="楷体" panose="02010609060101010101" pitchFamily="49" charset="-122"/>
                <a:sym typeface="+mn-ea"/>
              </a:rPr>
              <a:t>1953</a:t>
            </a:r>
            <a:r>
              <a:rPr lang="zh-CN" altLang="en-US" sz="2000" dirty="0">
                <a:solidFill>
                  <a:srgbClr val="FF0000"/>
                </a:solidFill>
                <a:latin typeface="楷体" panose="02010609060101010101" pitchFamily="49" charset="-122"/>
                <a:ea typeface="楷体" panose="02010609060101010101" pitchFamily="49" charset="-122"/>
                <a:sym typeface="+mn-ea"/>
              </a:rPr>
              <a:t>年</a:t>
            </a:r>
            <a:r>
              <a:rPr lang="en-US" altLang="zh-CN" sz="2000" dirty="0">
                <a:solidFill>
                  <a:srgbClr val="FF0000"/>
                </a:solidFill>
                <a:latin typeface="楷体" panose="02010609060101010101" pitchFamily="49" charset="-122"/>
                <a:ea typeface="楷体" panose="02010609060101010101" pitchFamily="49" charset="-122"/>
                <a:sym typeface="+mn-ea"/>
              </a:rPr>
              <a:t>——1956</a:t>
            </a:r>
            <a:r>
              <a:rPr lang="zh-CN" altLang="en-US" sz="2000" dirty="0">
                <a:solidFill>
                  <a:srgbClr val="FF0000"/>
                </a:solidFill>
                <a:latin typeface="楷体" panose="02010609060101010101" pitchFamily="49" charset="-122"/>
                <a:ea typeface="楷体" panose="02010609060101010101" pitchFamily="49" charset="-122"/>
                <a:sym typeface="+mn-ea"/>
              </a:rPr>
              <a:t>年</a:t>
            </a:r>
            <a:r>
              <a:rPr lang="zh-CN" altLang="en-US" sz="2000" dirty="0">
                <a:latin typeface="楷体" panose="02010609060101010101" pitchFamily="49" charset="-122"/>
                <a:ea typeface="楷体" panose="02010609060101010101" pitchFamily="49" charset="-122"/>
                <a:sym typeface="+mn-ea"/>
              </a:rPr>
              <a:t>，为提高生产力而实行了</a:t>
            </a:r>
            <a:r>
              <a:rPr lang="zh-CN" altLang="en-US" sz="2000" dirty="0">
                <a:solidFill>
                  <a:srgbClr val="FF0000"/>
                </a:solidFill>
                <a:latin typeface="楷体" panose="02010609060101010101" pitchFamily="49" charset="-122"/>
                <a:ea typeface="楷体" panose="02010609060101010101" pitchFamily="49" charset="-122"/>
                <a:sym typeface="+mn-ea"/>
              </a:rPr>
              <a:t>三大改造</a:t>
            </a:r>
            <a:r>
              <a:rPr lang="zh-CN" altLang="en-US" sz="2000" dirty="0">
                <a:latin typeface="楷体" panose="02010609060101010101" pitchFamily="49" charset="-122"/>
                <a:ea typeface="楷体" panose="02010609060101010101" pitchFamily="49" charset="-122"/>
                <a:sym typeface="+mn-ea"/>
              </a:rPr>
              <a:t>，</a:t>
            </a:r>
            <a:r>
              <a:rPr lang="en-US" altLang="zh-CN" sz="2000" dirty="0">
                <a:latin typeface="楷体" panose="02010609060101010101" pitchFamily="49" charset="-122"/>
                <a:ea typeface="楷体" panose="02010609060101010101" pitchFamily="49" charset="-122"/>
                <a:sym typeface="+mn-ea"/>
              </a:rPr>
              <a:t>1956</a:t>
            </a:r>
            <a:r>
              <a:rPr lang="zh-CN" altLang="en-US" sz="2000" dirty="0">
                <a:latin typeface="楷体" panose="02010609060101010101" pitchFamily="49" charset="-122"/>
                <a:ea typeface="楷体" panose="02010609060101010101" pitchFamily="49" charset="-122"/>
                <a:sym typeface="+mn-ea"/>
              </a:rPr>
              <a:t>年三大改造的基本完成，标志着我国从此进入了社会主义初级阶段，社会主义制度在我国基本建立起来了。在社会主义建设和探索的过程中，尽管出现了一些严重失误甚至挫折，但也取得了一些成就。</a:t>
            </a:r>
            <a:endParaRPr kumimoji="0" lang="zh-CN" altLang="en-US" sz="2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8" grpId="0" bldLvl="0" animBg="1"/>
      <p:bldP spid="9" grpId="0" bldLvl="0" animBg="1"/>
      <p:bldP spid="12" grpId="0" bldLvl="0" animBg="1"/>
      <p:bldP spid="15" grpId="0" bldLvl="0" animBg="1"/>
      <p:bldP spid="3" grpId="0" bldLvl="0" animBg="1"/>
      <p:bldP spid="7" grpId="0" bldLvl="0" animBg="1"/>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28"/>
          <p:cNvSpPr>
            <a:spLocks noEditPoints="1"/>
          </p:cNvSpPr>
          <p:nvPr/>
        </p:nvSpPr>
        <p:spPr bwMode="auto">
          <a:xfrm>
            <a:off x="0" y="10160"/>
            <a:ext cx="374650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壹</a:t>
            </a:r>
            <a:r>
              <a:rPr lang="en-US" altLang="zh-CN" sz="2800" b="1" dirty="0">
                <a:solidFill>
                  <a:srgbClr val="FFC000"/>
                </a:solidFill>
                <a:latin typeface="腾祥嘉丽准粗圆简" panose="01010104010101010101" pitchFamily="2" charset="-122"/>
                <a:ea typeface="腾祥嘉丽准粗圆简" panose="01010104010101010101" pitchFamily="2" charset="-122"/>
              </a:rPr>
              <a:t> </a:t>
            </a:r>
            <a:r>
              <a:rPr lang="zh-CN" altLang="en-US" sz="2800" b="1" dirty="0">
                <a:solidFill>
                  <a:srgbClr val="FFC000"/>
                </a:solidFill>
                <a:latin typeface="腾祥嘉丽准粗圆简" panose="01010104010101010101" pitchFamily="2" charset="-122"/>
                <a:ea typeface="腾祥嘉丽准粗圆简" panose="01010104010101010101" pitchFamily="2" charset="-122"/>
              </a:rPr>
              <a:t>：</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主题目标</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grpSp>
        <p:nvGrpSpPr>
          <p:cNvPr id="11" name="组合 10"/>
          <p:cNvGrpSpPr/>
          <p:nvPr/>
        </p:nvGrpSpPr>
        <p:grpSpPr>
          <a:xfrm>
            <a:off x="73027" y="1297448"/>
            <a:ext cx="873125" cy="4262756"/>
            <a:chOff x="165339" y="-103386"/>
            <a:chExt cx="1188569" cy="7734156"/>
          </a:xfrm>
        </p:grpSpPr>
        <p:grpSp>
          <p:nvGrpSpPr>
            <p:cNvPr id="14" name="组合 13"/>
            <p:cNvGrpSpPr/>
            <p:nvPr/>
          </p:nvGrpSpPr>
          <p:grpSpPr>
            <a:xfrm>
              <a:off x="165339" y="9522"/>
              <a:ext cx="1188569" cy="7621248"/>
              <a:chOff x="165339" y="9522"/>
              <a:chExt cx="1188569" cy="7621248"/>
            </a:xfrm>
          </p:grpSpPr>
          <p:sp>
            <p:nvSpPr>
              <p:cNvPr id="23" name="箭头: 五边形 34"/>
              <p:cNvSpPr/>
              <p:nvPr/>
            </p:nvSpPr>
            <p:spPr>
              <a:xfrm rot="16200000">
                <a:off x="-1582194" y="1778664"/>
                <a:ext cx="4705242" cy="1166958"/>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箭头: 五边形 37"/>
              <p:cNvSpPr/>
              <p:nvPr/>
            </p:nvSpPr>
            <p:spPr>
              <a:xfrm rot="5400000">
                <a:off x="-698380" y="5578482"/>
                <a:ext cx="2916006" cy="1188569"/>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5" name="文本框 24"/>
            <p:cNvSpPr txBox="1"/>
            <p:nvPr/>
          </p:nvSpPr>
          <p:spPr>
            <a:xfrm>
              <a:off x="181763" y="-103386"/>
              <a:ext cx="903312" cy="4333108"/>
            </a:xfrm>
            <a:prstGeom prst="rect">
              <a:avLst/>
            </a:prstGeom>
            <a:noFill/>
          </p:spPr>
          <p:txBody>
            <a:bodyPr wrap="square" rtlCol="0">
              <a:noAutofit/>
            </a:bodyPr>
            <a:p>
              <a:endParaRPr lang="en-US" altLang="zh-CN" sz="4400" dirty="0">
                <a:solidFill>
                  <a:schemeClr val="bg1"/>
                </a:solidFill>
                <a:latin typeface="华文隶书" panose="02010800040101010101" pitchFamily="2" charset="-122"/>
                <a:ea typeface="华文隶书" panose="02010800040101010101" pitchFamily="2" charset="-122"/>
              </a:endParaRPr>
            </a:p>
            <a:p>
              <a:r>
                <a:rPr lang="zh-CN" altLang="en-US" sz="4400" dirty="0">
                  <a:solidFill>
                    <a:schemeClr val="bg1"/>
                  </a:solidFill>
                  <a:latin typeface="华文隶书" panose="02010800040101010101" pitchFamily="2" charset="-122"/>
                  <a:ea typeface="华文隶书" panose="02010800040101010101" pitchFamily="2" charset="-122"/>
                </a:rPr>
                <a:t>主题目标</a:t>
              </a:r>
              <a:endParaRPr lang="zh-CN" altLang="en-US" sz="4400" dirty="0">
                <a:solidFill>
                  <a:schemeClr val="bg1"/>
                </a:solidFill>
                <a:latin typeface="华文隶书" panose="02010800040101010101" pitchFamily="2" charset="-122"/>
                <a:ea typeface="华文隶书" panose="02010800040101010101" pitchFamily="2" charset="-122"/>
              </a:endParaRPr>
            </a:p>
          </p:txBody>
        </p:sp>
      </p:grpSp>
      <p:sp>
        <p:nvSpPr>
          <p:cNvPr id="100" name="文本框 99"/>
          <p:cNvSpPr txBox="1"/>
          <p:nvPr/>
        </p:nvSpPr>
        <p:spPr>
          <a:xfrm>
            <a:off x="1149350" y="631825"/>
            <a:ext cx="5723255" cy="665480"/>
          </a:xfrm>
          <a:prstGeom prst="rect">
            <a:avLst/>
          </a:prstGeom>
        </p:spPr>
        <p:style>
          <a:lnRef idx="2">
            <a:schemeClr val="dk1"/>
          </a:lnRef>
          <a:fillRef idx="1">
            <a:schemeClr val="lt1"/>
          </a:fillRef>
          <a:effectRef idx="0">
            <a:schemeClr val="dk1"/>
          </a:effectRef>
          <a:fontRef idx="minor">
            <a:schemeClr val="dk1"/>
          </a:fontRef>
        </p:style>
        <p:txBody>
          <a:bodyPr wrap="square">
            <a:noAutofit/>
          </a:bodyPr>
          <a:p>
            <a:pPr indent="266700"/>
            <a:r>
              <a:rPr lang="zh-CN" altLang="en-US" sz="3600" b="1">
                <a:highlight>
                  <a:srgbClr val="FFFF00"/>
                </a:highlight>
                <a:ea typeface="宋体" panose="02010600030101010101" pitchFamily="2" charset="-122"/>
              </a:rPr>
              <a:t>依据</a:t>
            </a:r>
            <a:r>
              <a:rPr lang="en-US" altLang="zh-CN" sz="3600" b="1">
                <a:highlight>
                  <a:srgbClr val="FFFF00"/>
                </a:highlight>
                <a:ea typeface="宋体" panose="02010600030101010101" pitchFamily="2" charset="-122"/>
              </a:rPr>
              <a:t>2022</a:t>
            </a:r>
            <a:r>
              <a:rPr lang="zh-CN" altLang="en-US" sz="3600" b="1">
                <a:highlight>
                  <a:srgbClr val="FFFF00"/>
                </a:highlight>
                <a:ea typeface="宋体" panose="02010600030101010101" pitchFamily="2" charset="-122"/>
              </a:rPr>
              <a:t>年新课程标准</a:t>
            </a:r>
            <a:endParaRPr lang="zh-CN" sz="3600" b="1">
              <a:highlight>
                <a:srgbClr val="FFFF00"/>
              </a:highlight>
              <a:ea typeface="宋体" panose="02010600030101010101" pitchFamily="2" charset="-122"/>
            </a:endParaRPr>
          </a:p>
          <a:p>
            <a:pPr indent="266700"/>
            <a:endParaRPr lang="zh-CN" altLang="en-US" sz="3200" b="0">
              <a:ea typeface="宋体" panose="02010600030101010101" pitchFamily="2" charset="-122"/>
            </a:endParaRPr>
          </a:p>
        </p:txBody>
      </p:sp>
      <p:sp>
        <p:nvSpPr>
          <p:cNvPr id="91" name="文本框 90"/>
          <p:cNvSpPr txBox="1"/>
          <p:nvPr>
            <p:custDataLst>
              <p:tags r:id="rId1"/>
            </p:custDataLst>
          </p:nvPr>
        </p:nvSpPr>
        <p:spPr>
          <a:xfrm>
            <a:off x="1085215" y="1695450"/>
            <a:ext cx="9940290" cy="127063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p>
            <a:pPr indent="266700"/>
            <a:r>
              <a:rPr lang="zh-CN" altLang="en-US" sz="2400" b="1">
                <a:latin typeface="Times New Roman" panose="02020603050405020304" pitchFamily="18" charset="0"/>
                <a:cs typeface="Times New Roman" panose="02020603050405020304" pitchFamily="18" charset="0"/>
                <a:sym typeface="+mn-ea"/>
              </a:rPr>
              <a:t>知道中共八大;了解“大跃进”运动、人民公社化运动等错误与调整国民经济的“八字方针”;认识这一时期取得的政治、经济、外交、国防、科技等成就及其具有的开创性、奠基性意义;</a:t>
            </a:r>
            <a:r>
              <a:rPr lang="zh-CN" altLang="en-US" sz="2400" b="1">
                <a:highlight>
                  <a:srgbClr val="FFFF00"/>
                </a:highlight>
                <a:latin typeface="Times New Roman" panose="02020603050405020304" pitchFamily="18" charset="0"/>
                <a:cs typeface="Times New Roman" panose="02020603050405020304" pitchFamily="18" charset="0"/>
                <a:sym typeface="+mn-ea"/>
              </a:rPr>
              <a:t>（史料实证</a:t>
            </a:r>
            <a:r>
              <a:rPr lang="zh-CN" altLang="en-US" sz="2400" b="1" dirty="0" smtClean="0">
                <a:highlight>
                  <a:srgbClr val="FFFF00"/>
                </a:highlight>
                <a:latin typeface="微软雅黑" panose="020B0503020204020204" charset="-122"/>
                <a:ea typeface="微软雅黑" panose="020B0503020204020204" charset="-122"/>
                <a:sym typeface="+mn-ea"/>
              </a:rPr>
              <a:t>、家国情怀）</a:t>
            </a:r>
            <a:r>
              <a:rPr lang="en-US" altLang="zh-CN" sz="2400" b="1" dirty="0" smtClean="0">
                <a:highlight>
                  <a:srgbClr val="FFFF00"/>
                </a:highlight>
                <a:latin typeface="微软雅黑" panose="020B0503020204020204" charset="-122"/>
                <a:ea typeface="微软雅黑" panose="020B0503020204020204" charset="-122"/>
                <a:sym typeface="+mn-ea"/>
              </a:rPr>
              <a:t>。</a:t>
            </a:r>
            <a:endParaRPr lang="en-US" altLang="zh-CN" sz="2400" b="1" dirty="0" smtClean="0">
              <a:highlight>
                <a:srgbClr val="FFFF00"/>
              </a:highlight>
              <a:latin typeface="微软雅黑" panose="020B0503020204020204" charset="-122"/>
              <a:ea typeface="微软雅黑" panose="020B0503020204020204" charset="-122"/>
              <a:cs typeface="Times New Roman" panose="02020603050405020304" pitchFamily="18" charset="0"/>
              <a:sym typeface="+mn-ea"/>
            </a:endParaRPr>
          </a:p>
        </p:txBody>
      </p:sp>
      <p:sp>
        <p:nvSpPr>
          <p:cNvPr id="7" name="文本框 6"/>
          <p:cNvSpPr txBox="1"/>
          <p:nvPr/>
        </p:nvSpPr>
        <p:spPr>
          <a:xfrm>
            <a:off x="1047750" y="3486785"/>
            <a:ext cx="9977755" cy="82994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p>
            <a:pPr indent="266700"/>
            <a:r>
              <a:rPr lang="zh-CN" altLang="en-US" sz="2400" b="1">
                <a:solidFill>
                  <a:schemeClr val="dk1"/>
                </a:solidFill>
                <a:latin typeface="Times New Roman" panose="02020603050405020304" pitchFamily="18" charset="0"/>
                <a:cs typeface="Times New Roman" panose="02020603050405020304" pitchFamily="18" charset="0"/>
                <a:sym typeface="+mn-ea"/>
              </a:rPr>
              <a:t>了解毛泽东对中国社会主义革命和社会主义建设的贡献，认识毛泽东思想的重要指导意义;</a:t>
            </a:r>
            <a:r>
              <a:rPr lang="zh-CN" altLang="en-US" sz="2400" b="1" dirty="0" smtClean="0">
                <a:highlight>
                  <a:srgbClr val="FFFF00"/>
                </a:highlight>
                <a:latin typeface="微软雅黑" panose="020B0503020204020204" charset="-122"/>
                <a:ea typeface="微软雅黑" panose="020B0503020204020204" charset="-122"/>
                <a:sym typeface="+mn-ea"/>
              </a:rPr>
              <a:t>（历史解释）</a:t>
            </a:r>
            <a:endParaRPr lang="zh-CN" altLang="en-US" sz="2400" b="1" dirty="0" smtClean="0">
              <a:solidFill>
                <a:schemeClr val="dk1"/>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2"/>
            </p:custDataLst>
          </p:nvPr>
        </p:nvSpPr>
        <p:spPr>
          <a:xfrm>
            <a:off x="946150" y="4837430"/>
            <a:ext cx="9940290" cy="1270635"/>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p>
            <a:pPr indent="266700"/>
            <a:r>
              <a:rPr lang="zh-CN" altLang="en-US" sz="2400" b="1">
                <a:latin typeface="Times New Roman" panose="02020603050405020304" pitchFamily="18" charset="0"/>
                <a:cs typeface="Times New Roman" panose="02020603050405020304" pitchFamily="18" charset="0"/>
                <a:sym typeface="+mn-ea"/>
              </a:rPr>
              <a:t>了解以王进喜、雷锋、钱学森、邓稼先、焦裕禄等为代表的广大干部群众艰苦奋斗的事迹;了解“文化大革命”的严重危害及主要教训;</a:t>
            </a:r>
            <a:r>
              <a:rPr lang="zh-CN" altLang="en-US" sz="2400" b="1">
                <a:highlight>
                  <a:srgbClr val="FFFF00"/>
                </a:highlight>
                <a:latin typeface="Times New Roman" panose="02020603050405020304" pitchFamily="18" charset="0"/>
                <a:cs typeface="Times New Roman" panose="02020603050405020304" pitchFamily="18" charset="0"/>
                <a:sym typeface="+mn-ea"/>
              </a:rPr>
              <a:t>（</a:t>
            </a:r>
            <a:r>
              <a:rPr lang="zh-CN" altLang="en-US" sz="2400" b="1" dirty="0" smtClean="0">
                <a:highlight>
                  <a:srgbClr val="FFFF00"/>
                </a:highlight>
                <a:latin typeface="微软雅黑" panose="020B0503020204020204" charset="-122"/>
                <a:ea typeface="微软雅黑" panose="020B0503020204020204" charset="-122"/>
                <a:sym typeface="+mn-ea"/>
              </a:rPr>
              <a:t>家国情怀）</a:t>
            </a:r>
            <a:r>
              <a:rPr lang="en-US" altLang="zh-CN" sz="2400" b="1" dirty="0" smtClean="0">
                <a:highlight>
                  <a:srgbClr val="FFFF00"/>
                </a:highlight>
                <a:latin typeface="微软雅黑" panose="020B0503020204020204" charset="-122"/>
                <a:ea typeface="微软雅黑" panose="020B0503020204020204" charset="-122"/>
                <a:sym typeface="+mn-ea"/>
              </a:rPr>
              <a:t>。</a:t>
            </a:r>
            <a:endParaRPr lang="en-US" altLang="zh-CN" sz="2400" b="1" dirty="0" smtClean="0">
              <a:highlight>
                <a:srgbClr val="FFFF00"/>
              </a:highlight>
              <a:latin typeface="微软雅黑" panose="020B0503020204020204" charset="-122"/>
              <a:ea typeface="微软雅黑" panose="020B0503020204020204" charset="-122"/>
              <a:cs typeface="Times New Roman" panose="02020603050405020304" pitchFamily="18" charset="0"/>
              <a:sym typeface="+mn-ea"/>
            </a:endParaRPr>
          </a:p>
        </p:txBody>
      </p:sp>
    </p:spTree>
    <p:custDataLst>
      <p:tags r:id="rId3"/>
    </p:custData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eform 528"/>
          <p:cNvSpPr>
            <a:spLocks noEditPoints="1"/>
          </p:cNvSpPr>
          <p:nvPr/>
        </p:nvSpPr>
        <p:spPr bwMode="auto">
          <a:xfrm>
            <a:off x="0" y="-14605"/>
            <a:ext cx="38442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柒：</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中考预测</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pic>
        <p:nvPicPr>
          <p:cNvPr id="43042" name="图片 5" descr="18"/>
          <p:cNvPicPr>
            <a:picLocks noChangeAspect="1"/>
          </p:cNvPicPr>
          <p:nvPr/>
        </p:nvPicPr>
        <p:blipFill>
          <a:blip r:embed="rId1"/>
          <a:stretch>
            <a:fillRect/>
          </a:stretch>
        </p:blipFill>
        <p:spPr>
          <a:xfrm>
            <a:off x="127953" y="614045"/>
            <a:ext cx="2383155" cy="603885"/>
          </a:xfrm>
          <a:prstGeom prst="rect">
            <a:avLst/>
          </a:prstGeom>
          <a:noFill/>
          <a:ln w="9525">
            <a:noFill/>
          </a:ln>
        </p:spPr>
      </p:pic>
      <p:sp>
        <p:nvSpPr>
          <p:cNvPr id="43043" name="文本框 60"/>
          <p:cNvSpPr txBox="1"/>
          <p:nvPr/>
        </p:nvSpPr>
        <p:spPr>
          <a:xfrm>
            <a:off x="447993" y="666750"/>
            <a:ext cx="1369795" cy="521970"/>
          </a:xfrm>
          <a:prstGeom prst="rect">
            <a:avLst/>
          </a:prstGeom>
          <a:noFill/>
          <a:ln w="9525">
            <a:noFill/>
          </a:ln>
        </p:spPr>
        <p:txBody>
          <a:bodyPr anchor="t">
            <a:spAutoFit/>
          </a:bodyPr>
          <a:p>
            <a:pPr algn="ctr"/>
            <a:r>
              <a:rPr lang="zh-CN" altLang="en-US" sz="2800" b="1" dirty="0">
                <a:solidFill>
                  <a:schemeClr val="bg1"/>
                </a:solidFill>
                <a:latin typeface="黑体" panose="02010609060101010101" charset="-122"/>
                <a:ea typeface="黑体" panose="02010609060101010101" charset="-122"/>
              </a:rPr>
              <a:t>命题点</a:t>
            </a:r>
            <a:endParaRPr lang="zh-CN" altLang="en-US" sz="2800" b="1" dirty="0">
              <a:solidFill>
                <a:schemeClr val="bg1"/>
              </a:solidFill>
              <a:latin typeface="黑体" panose="02010609060101010101" charset="-122"/>
              <a:ea typeface="黑体" panose="02010609060101010101" charset="-122"/>
            </a:endParaRPr>
          </a:p>
        </p:txBody>
      </p:sp>
      <p:sp>
        <p:nvSpPr>
          <p:cNvPr id="43044" name="文本框 50"/>
          <p:cNvSpPr txBox="1"/>
          <p:nvPr/>
        </p:nvSpPr>
        <p:spPr>
          <a:xfrm>
            <a:off x="1978978" y="695960"/>
            <a:ext cx="445770" cy="521970"/>
          </a:xfrm>
          <a:prstGeom prst="rect">
            <a:avLst/>
          </a:prstGeom>
          <a:noFill/>
          <a:ln w="9525">
            <a:noFill/>
          </a:ln>
        </p:spPr>
        <p:txBody>
          <a:bodyPr wrap="square" anchor="t">
            <a:spAutoFit/>
          </a:bodyPr>
          <a:p>
            <a:r>
              <a:rPr lang="en-US" altLang="zh-CN" sz="2800" b="1">
                <a:latin typeface="黑体" panose="02010609060101010101" charset="-122"/>
                <a:ea typeface="黑体" panose="02010609060101010101" charset="-122"/>
              </a:rPr>
              <a:t>1</a:t>
            </a:r>
            <a:endParaRPr lang="en-US" altLang="zh-CN" sz="2800" b="1">
              <a:latin typeface="黑体" panose="02010609060101010101" charset="-122"/>
              <a:ea typeface="黑体" panose="02010609060101010101" charset="-122"/>
            </a:endParaRPr>
          </a:p>
        </p:txBody>
      </p:sp>
      <p:sp>
        <p:nvSpPr>
          <p:cNvPr id="79" name="文本框 78"/>
          <p:cNvSpPr txBox="1"/>
          <p:nvPr>
            <p:custDataLst>
              <p:tags r:id="rId2"/>
            </p:custDataLst>
          </p:nvPr>
        </p:nvSpPr>
        <p:spPr>
          <a:xfrm>
            <a:off x="2675890" y="609600"/>
            <a:ext cx="2052320" cy="650875"/>
          </a:xfrm>
          <a:prstGeom prst="rect">
            <a:avLst/>
          </a:prstGeom>
          <a:noFill/>
        </p:spPr>
        <p:txBody>
          <a:bodyPr wrap="square" rtlCol="0" anchor="t">
            <a:spAutoFit/>
          </a:bodyPr>
          <a:p>
            <a:pPr>
              <a:lnSpc>
                <a:spcPct val="130000"/>
              </a:lnSpc>
            </a:pPr>
            <a:r>
              <a:rPr lang="zh-CN" altLang="en-US" sz="2800" b="1">
                <a:latin typeface="宋体" panose="02010600030101010101" pitchFamily="2" charset="-122"/>
                <a:ea typeface="黑体" panose="02010609060101010101" charset="-122"/>
                <a:sym typeface="+mn-ea"/>
              </a:rPr>
              <a:t>历史解释</a:t>
            </a:r>
            <a:r>
              <a:rPr lang="en-US" altLang="zh-CN" sz="2800" b="1">
                <a:latin typeface="宋体" panose="02010600030101010101" pitchFamily="2" charset="-122"/>
                <a:ea typeface="黑体" panose="02010609060101010101" charset="-122"/>
                <a:sym typeface="+mn-ea"/>
              </a:rPr>
              <a:t>  </a:t>
            </a:r>
            <a:endParaRPr lang="zh-CN" altLang="en-US" sz="2800" b="1">
              <a:latin typeface="宋体" panose="02010600030101010101" pitchFamily="2" charset="-122"/>
              <a:ea typeface="黑体" panose="02010609060101010101" charset="-122"/>
              <a:sym typeface="+mn-ea"/>
            </a:endParaRPr>
          </a:p>
        </p:txBody>
      </p:sp>
      <p:sp>
        <p:nvSpPr>
          <p:cNvPr id="6" name="文本框 5"/>
          <p:cNvSpPr txBox="1"/>
          <p:nvPr/>
        </p:nvSpPr>
        <p:spPr>
          <a:xfrm>
            <a:off x="243840" y="1551940"/>
            <a:ext cx="11822430" cy="3192145"/>
          </a:xfrm>
          <a:prstGeom prst="rect">
            <a:avLst/>
          </a:prstGeom>
          <a:noFill/>
          <a:ln w="9525">
            <a:noFill/>
          </a:ln>
        </p:spPr>
        <p:txBody>
          <a:bodyPr wrap="square">
            <a:spAutoFit/>
          </a:bodyPr>
          <a:p>
            <a:pPr algn="just">
              <a:lnSpc>
                <a:spcPct val="120000"/>
              </a:lnSpc>
            </a:pPr>
            <a:r>
              <a:rPr lang="en-US" altLang="zh-CN" sz="2800" b="1">
                <a:solidFill>
                  <a:schemeClr val="dk1"/>
                </a:solidFill>
                <a:latin typeface="黑体" panose="02010609060101010101" charset="-122"/>
                <a:ea typeface="黑体" panose="02010609060101010101" charset="-122"/>
                <a:sym typeface="Arial" panose="020B0604020202020204" pitchFamily="34" charset="0"/>
              </a:rPr>
              <a:t>（2024·中考预测）下列哪一语句反映的是我国在第一个五年计划期间取得的建设成就？</a:t>
            </a:r>
            <a:endParaRPr lang="en-US" altLang="zh-CN" sz="2800" b="1">
              <a:solidFill>
                <a:schemeClr val="dk1"/>
              </a:solidFill>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800" b="1">
                <a:solidFill>
                  <a:schemeClr val="dk1"/>
                </a:solidFill>
                <a:latin typeface="黑体" panose="02010609060101010101" charset="-122"/>
                <a:ea typeface="黑体" panose="02010609060101010101" charset="-122"/>
                <a:sym typeface="Arial" panose="020B0604020202020204" pitchFamily="34" charset="0"/>
              </a:rPr>
              <a:t>A．“万里河山归人民，五亿群众庆新生”  </a:t>
            </a:r>
            <a:endParaRPr lang="en-US" altLang="zh-CN" sz="2800" b="1">
              <a:solidFill>
                <a:schemeClr val="dk1"/>
              </a:solidFill>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800" b="1">
                <a:solidFill>
                  <a:schemeClr val="dk1"/>
                </a:solidFill>
                <a:latin typeface="黑体" panose="02010609060101010101" charset="-122"/>
                <a:ea typeface="黑体" panose="02010609060101010101" charset="-122"/>
                <a:sym typeface="Arial" panose="020B0604020202020204" pitchFamily="34" charset="0"/>
              </a:rPr>
              <a:t> B．“一桥飞架南北，天堑变通途”</a:t>
            </a:r>
            <a:endParaRPr lang="en-US" altLang="zh-CN" sz="2800" b="1">
              <a:solidFill>
                <a:schemeClr val="dk1"/>
              </a:solidFill>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800" b="1">
                <a:solidFill>
                  <a:schemeClr val="dk1"/>
                </a:solidFill>
                <a:latin typeface="黑体" panose="02010609060101010101" charset="-122"/>
                <a:ea typeface="黑体" panose="02010609060101010101" charset="-122"/>
                <a:sym typeface="Arial" panose="020B0604020202020204" pitchFamily="34" charset="0"/>
              </a:rPr>
              <a:t>C．“包干到户生产忙，喜看稻菽千重浪”  </a:t>
            </a:r>
            <a:endParaRPr lang="en-US" altLang="zh-CN" sz="2800" b="1">
              <a:solidFill>
                <a:schemeClr val="dk1"/>
              </a:solidFill>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800" b="1">
                <a:solidFill>
                  <a:schemeClr val="dk1"/>
                </a:solidFill>
                <a:latin typeface="黑体" panose="02010609060101010101" charset="-122"/>
                <a:ea typeface="黑体" panose="02010609060101010101" charset="-122"/>
                <a:sym typeface="Arial" panose="020B0604020202020204" pitchFamily="34" charset="0"/>
              </a:rPr>
              <a:t> D．“宁要浦西一张床，不要浦东一栋房”电影</a:t>
            </a:r>
            <a:endParaRPr lang="en-US" altLang="zh-CN" sz="2800" b="1">
              <a:solidFill>
                <a:srgbClr val="FF0000"/>
              </a:solidFill>
              <a:latin typeface="黑体" panose="02010609060101010101" charset="-122"/>
              <a:ea typeface="黑体" panose="02010609060101010101" charset="-122"/>
            </a:endParaRPr>
          </a:p>
        </p:txBody>
      </p:sp>
      <p:sp>
        <p:nvSpPr>
          <p:cNvPr id="2" name="矩形 1"/>
          <p:cNvSpPr/>
          <p:nvPr>
            <p:custDataLst>
              <p:tags r:id="rId3"/>
            </p:custDataLst>
          </p:nvPr>
        </p:nvSpPr>
        <p:spPr>
          <a:xfrm>
            <a:off x="9224645" y="3710305"/>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B</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eform 528"/>
          <p:cNvSpPr>
            <a:spLocks noEditPoints="1"/>
          </p:cNvSpPr>
          <p:nvPr/>
        </p:nvSpPr>
        <p:spPr bwMode="auto">
          <a:xfrm>
            <a:off x="0" y="-14605"/>
            <a:ext cx="38442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柒：</a:t>
            </a:r>
            <a:r>
              <a:rPr lang="zh-CN" altLang="en-US" sz="2800" b="1" dirty="0">
                <a:solidFill>
                  <a:srgbClr val="FF0000"/>
                </a:solidFill>
                <a:latin typeface="腾祥嘉丽准粗圆简" panose="01010104010101010101" pitchFamily="2" charset="-122"/>
                <a:ea typeface="腾祥嘉丽准粗圆简" panose="01010104010101010101" pitchFamily="2" charset="-122"/>
              </a:rPr>
              <a:t>中考预测</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grpSp>
        <p:nvGrpSpPr>
          <p:cNvPr id="7" name="组合 8"/>
          <p:cNvGrpSpPr/>
          <p:nvPr/>
        </p:nvGrpSpPr>
        <p:grpSpPr>
          <a:xfrm>
            <a:off x="132080" y="686435"/>
            <a:ext cx="2129790" cy="549275"/>
            <a:chOff x="9360" y="5826"/>
            <a:chExt cx="3304" cy="865"/>
          </a:xfrm>
        </p:grpSpPr>
        <p:pic>
          <p:nvPicPr>
            <p:cNvPr id="8" name="图片 5" descr="18"/>
            <p:cNvPicPr>
              <a:picLocks noChangeAspect="1"/>
            </p:cNvPicPr>
            <p:nvPr/>
          </p:nvPicPr>
          <p:blipFill>
            <a:blip r:embed="rId1"/>
            <a:stretch>
              <a:fillRect/>
            </a:stretch>
          </p:blipFill>
          <p:spPr>
            <a:xfrm>
              <a:off x="9360" y="5841"/>
              <a:ext cx="3304" cy="850"/>
            </a:xfrm>
            <a:prstGeom prst="rect">
              <a:avLst/>
            </a:prstGeom>
            <a:noFill/>
            <a:ln w="9525">
              <a:noFill/>
            </a:ln>
          </p:spPr>
        </p:pic>
        <p:sp>
          <p:nvSpPr>
            <p:cNvPr id="9" name="文本框 60"/>
            <p:cNvSpPr txBox="1"/>
            <p:nvPr/>
          </p:nvSpPr>
          <p:spPr>
            <a:xfrm>
              <a:off x="9667" y="5826"/>
              <a:ext cx="2125" cy="822"/>
            </a:xfrm>
            <a:prstGeom prst="rect">
              <a:avLst/>
            </a:prstGeom>
            <a:noFill/>
            <a:ln w="9525">
              <a:noFill/>
            </a:ln>
          </p:spPr>
          <p:txBody>
            <a:bodyPr anchor="t">
              <a:spAutoFit/>
            </a:bodyPr>
            <a:p>
              <a:pPr algn="ctr"/>
              <a:r>
                <a:rPr lang="zh-CN" altLang="en-US" sz="2800" b="1" dirty="0">
                  <a:solidFill>
                    <a:schemeClr val="bg1"/>
                  </a:solidFill>
                  <a:latin typeface="黑体" panose="02010609060101010101" charset="-122"/>
                  <a:ea typeface="黑体" panose="02010609060101010101" charset="-122"/>
                </a:rPr>
                <a:t>命题点</a:t>
              </a:r>
              <a:endParaRPr lang="zh-CN" altLang="en-US" sz="2800" b="1" dirty="0">
                <a:solidFill>
                  <a:schemeClr val="bg1"/>
                </a:solidFill>
                <a:latin typeface="黑体" panose="02010609060101010101" charset="-122"/>
                <a:ea typeface="黑体" panose="02010609060101010101" charset="-122"/>
              </a:endParaRPr>
            </a:p>
          </p:txBody>
        </p:sp>
        <p:sp>
          <p:nvSpPr>
            <p:cNvPr id="10" name="文本框 50"/>
            <p:cNvSpPr txBox="1"/>
            <p:nvPr/>
          </p:nvSpPr>
          <p:spPr>
            <a:xfrm>
              <a:off x="11992" y="5841"/>
              <a:ext cx="290" cy="822"/>
            </a:xfrm>
            <a:prstGeom prst="rect">
              <a:avLst/>
            </a:prstGeom>
            <a:noFill/>
            <a:ln w="9525">
              <a:noFill/>
            </a:ln>
          </p:spPr>
          <p:txBody>
            <a:bodyPr anchor="t">
              <a:spAutoFit/>
            </a:bodyPr>
            <a:p>
              <a:r>
                <a:rPr lang="en-US" altLang="zh-CN" sz="2800" b="1">
                  <a:latin typeface="黑体" panose="02010609060101010101" charset="-122"/>
                  <a:ea typeface="黑体" panose="02010609060101010101" charset="-122"/>
                </a:rPr>
                <a:t>2</a:t>
              </a:r>
              <a:endParaRPr lang="en-US" altLang="zh-CN" sz="2800" b="1">
                <a:latin typeface="黑体" panose="02010609060101010101" charset="-122"/>
                <a:ea typeface="黑体" panose="02010609060101010101" charset="-122"/>
              </a:endParaRPr>
            </a:p>
          </p:txBody>
        </p:sp>
      </p:grpSp>
      <p:sp>
        <p:nvSpPr>
          <p:cNvPr id="55304" name="文本框 1"/>
          <p:cNvSpPr txBox="1"/>
          <p:nvPr/>
        </p:nvSpPr>
        <p:spPr>
          <a:xfrm>
            <a:off x="2434590" y="692150"/>
            <a:ext cx="1503680" cy="491490"/>
          </a:xfrm>
          <a:prstGeom prst="rect">
            <a:avLst/>
          </a:prstGeom>
          <a:noFill/>
          <a:ln w="9525">
            <a:noFill/>
          </a:ln>
        </p:spPr>
        <p:txBody>
          <a:bodyPr wrap="none" anchor="t" anchorCtr="0">
            <a:spAutoFit/>
          </a:bodyPr>
          <a:p>
            <a:r>
              <a:rPr lang="zh-CN" altLang="en-US" sz="2600">
                <a:latin typeface="黑体" panose="02010609060101010101" charset="-122"/>
                <a:ea typeface="黑体" panose="02010609060101010101" charset="-122"/>
              </a:rPr>
              <a:t>历史解释</a:t>
            </a:r>
            <a:endParaRPr lang="zh-CN" altLang="en-US" sz="2600">
              <a:latin typeface="黑体" panose="02010609060101010101" charset="-122"/>
              <a:ea typeface="黑体" panose="02010609060101010101" charset="-122"/>
            </a:endParaRPr>
          </a:p>
        </p:txBody>
      </p:sp>
      <p:grpSp>
        <p:nvGrpSpPr>
          <p:cNvPr id="4" name="组合 8"/>
          <p:cNvGrpSpPr/>
          <p:nvPr/>
        </p:nvGrpSpPr>
        <p:grpSpPr>
          <a:xfrm>
            <a:off x="132080" y="3856990"/>
            <a:ext cx="2129790" cy="549275"/>
            <a:chOff x="9360" y="5826"/>
            <a:chExt cx="3304" cy="865"/>
          </a:xfrm>
        </p:grpSpPr>
        <p:pic>
          <p:nvPicPr>
            <p:cNvPr id="5" name="图片 5" descr="18"/>
            <p:cNvPicPr>
              <a:picLocks noChangeAspect="1"/>
            </p:cNvPicPr>
            <p:nvPr/>
          </p:nvPicPr>
          <p:blipFill>
            <a:blip r:embed="rId1"/>
            <a:stretch>
              <a:fillRect/>
            </a:stretch>
          </p:blipFill>
          <p:spPr>
            <a:xfrm>
              <a:off x="9360" y="5841"/>
              <a:ext cx="3304" cy="850"/>
            </a:xfrm>
            <a:prstGeom prst="rect">
              <a:avLst/>
            </a:prstGeom>
            <a:noFill/>
            <a:ln w="9525">
              <a:noFill/>
            </a:ln>
          </p:spPr>
        </p:pic>
        <p:sp>
          <p:nvSpPr>
            <p:cNvPr id="6" name="文本框 60"/>
            <p:cNvSpPr txBox="1"/>
            <p:nvPr/>
          </p:nvSpPr>
          <p:spPr>
            <a:xfrm>
              <a:off x="9667" y="5826"/>
              <a:ext cx="2125" cy="822"/>
            </a:xfrm>
            <a:prstGeom prst="rect">
              <a:avLst/>
            </a:prstGeom>
            <a:noFill/>
            <a:ln w="9525">
              <a:noFill/>
            </a:ln>
          </p:spPr>
          <p:txBody>
            <a:bodyPr anchor="t">
              <a:spAutoFit/>
            </a:bodyPr>
            <a:p>
              <a:pPr algn="ctr"/>
              <a:r>
                <a:rPr lang="zh-CN" altLang="en-US" sz="2800" b="1" dirty="0">
                  <a:solidFill>
                    <a:schemeClr val="bg1"/>
                  </a:solidFill>
                  <a:latin typeface="黑体" panose="02010609060101010101" charset="-122"/>
                  <a:ea typeface="黑体" panose="02010609060101010101" charset="-122"/>
                </a:rPr>
                <a:t>命题点</a:t>
              </a:r>
              <a:endParaRPr lang="zh-CN" altLang="en-US" sz="2800" b="1" dirty="0">
                <a:solidFill>
                  <a:schemeClr val="bg1"/>
                </a:solidFill>
                <a:latin typeface="黑体" panose="02010609060101010101" charset="-122"/>
                <a:ea typeface="黑体" panose="02010609060101010101" charset="-122"/>
              </a:endParaRPr>
            </a:p>
          </p:txBody>
        </p:sp>
        <p:sp>
          <p:nvSpPr>
            <p:cNvPr id="11" name="文本框 50"/>
            <p:cNvSpPr txBox="1"/>
            <p:nvPr/>
          </p:nvSpPr>
          <p:spPr>
            <a:xfrm>
              <a:off x="11992" y="5841"/>
              <a:ext cx="290" cy="822"/>
            </a:xfrm>
            <a:prstGeom prst="rect">
              <a:avLst/>
            </a:prstGeom>
            <a:noFill/>
            <a:ln w="9525">
              <a:noFill/>
            </a:ln>
          </p:spPr>
          <p:txBody>
            <a:bodyPr anchor="t">
              <a:spAutoFit/>
            </a:bodyPr>
            <a:p>
              <a:r>
                <a:rPr lang="en-US" altLang="zh-CN" sz="2800" b="1">
                  <a:latin typeface="黑体" panose="02010609060101010101" charset="-122"/>
                  <a:ea typeface="黑体" panose="02010609060101010101" charset="-122"/>
                </a:rPr>
                <a:t>3</a:t>
              </a:r>
              <a:endParaRPr lang="en-US" altLang="zh-CN" sz="2800" b="1">
                <a:latin typeface="黑体" panose="02010609060101010101" charset="-122"/>
                <a:ea typeface="黑体" panose="02010609060101010101" charset="-122"/>
              </a:endParaRPr>
            </a:p>
          </p:txBody>
        </p:sp>
      </p:grpSp>
      <p:sp>
        <p:nvSpPr>
          <p:cNvPr id="12" name="文本框 1"/>
          <p:cNvSpPr txBox="1"/>
          <p:nvPr/>
        </p:nvSpPr>
        <p:spPr>
          <a:xfrm>
            <a:off x="2434590" y="3914775"/>
            <a:ext cx="1503680" cy="491490"/>
          </a:xfrm>
          <a:prstGeom prst="rect">
            <a:avLst/>
          </a:prstGeom>
          <a:noFill/>
          <a:ln w="9525">
            <a:noFill/>
          </a:ln>
        </p:spPr>
        <p:txBody>
          <a:bodyPr wrap="none" anchor="t" anchorCtr="0">
            <a:spAutoFit/>
          </a:bodyPr>
          <a:p>
            <a:r>
              <a:rPr lang="zh-CN" altLang="en-US" sz="2600">
                <a:latin typeface="黑体" panose="02010609060101010101" charset="-122"/>
                <a:ea typeface="黑体" panose="02010609060101010101" charset="-122"/>
              </a:rPr>
              <a:t>家国情怀</a:t>
            </a:r>
            <a:endParaRPr lang="zh-CN" altLang="en-US" sz="2600">
              <a:latin typeface="黑体" panose="02010609060101010101" charset="-122"/>
              <a:ea typeface="黑体" panose="02010609060101010101" charset="-122"/>
            </a:endParaRPr>
          </a:p>
        </p:txBody>
      </p:sp>
      <p:sp>
        <p:nvSpPr>
          <p:cNvPr id="14" name="文本框 1"/>
          <p:cNvSpPr txBox="1"/>
          <p:nvPr>
            <p:custDataLst>
              <p:tags r:id="rId2"/>
            </p:custDataLst>
          </p:nvPr>
        </p:nvSpPr>
        <p:spPr>
          <a:xfrm>
            <a:off x="286385" y="4545965"/>
            <a:ext cx="11905615" cy="2175510"/>
          </a:xfrm>
          <a:prstGeom prst="rect">
            <a:avLst/>
          </a:prstGeom>
        </p:spPr>
        <p:style>
          <a:lnRef idx="2">
            <a:schemeClr val="accent3"/>
          </a:lnRef>
          <a:fillRef idx="1">
            <a:schemeClr val="lt1"/>
          </a:fillRef>
          <a:effectRef idx="0">
            <a:schemeClr val="accent3"/>
          </a:effectRef>
          <a:fontRef idx="minor">
            <a:schemeClr val="dk1"/>
          </a:fontRef>
        </p:style>
        <p:txBody>
          <a:bodyPr wrap="square" anchor="t">
            <a:noAutofit/>
          </a:bodyPr>
          <a:p>
            <a:pPr algn="just">
              <a:lnSpc>
                <a:spcPct val="120000"/>
              </a:lnSpc>
            </a:pPr>
            <a:r>
              <a:rPr lang="en-US" altLang="zh-CN" sz="2400" b="1">
                <a:latin typeface="黑体" panose="02010609060101010101" charset="-122"/>
                <a:ea typeface="黑体" panose="02010609060101010101" charset="-122"/>
                <a:sym typeface="Arial" panose="020B0604020202020204" pitchFamily="34" charset="0"/>
              </a:rPr>
              <a:t>（2024·</a:t>
            </a:r>
            <a:r>
              <a:rPr lang="zh-CN" altLang="en-US" sz="2400" b="1">
                <a:latin typeface="黑体" panose="02010609060101010101" charset="-122"/>
                <a:ea typeface="黑体" panose="02010609060101010101" charset="-122"/>
                <a:sym typeface="Arial" panose="020B0604020202020204" pitchFamily="34" charset="0"/>
              </a:rPr>
              <a:t>中考预测</a:t>
            </a:r>
            <a:r>
              <a:rPr lang="en-US" altLang="zh-CN" sz="2400" b="1">
                <a:latin typeface="黑体" panose="02010609060101010101" charset="-122"/>
                <a:ea typeface="黑体" panose="02010609060101010101" charset="-122"/>
                <a:sym typeface="Arial" panose="020B0604020202020204" pitchFamily="34" charset="0"/>
              </a:rPr>
              <a:t>）我国开始改变工业落后的面貌，向社会主义工业化迈进的标志是</a:t>
            </a:r>
            <a:endParaRPr lang="en-US" altLang="zh-CN" sz="2400" b="1">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400" b="1">
                <a:latin typeface="黑体" panose="02010609060101010101" charset="-122"/>
                <a:ea typeface="黑体" panose="02010609060101010101" charset="-122"/>
                <a:sym typeface="Arial" panose="020B0604020202020204" pitchFamily="34" charset="0"/>
              </a:rPr>
              <a:t>A．新中国的成立	B．“一五计划”的超额完成</a:t>
            </a:r>
            <a:endParaRPr lang="en-US" altLang="zh-CN" sz="2400" b="1">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400" b="1">
                <a:latin typeface="黑体" panose="02010609060101010101" charset="-122"/>
                <a:ea typeface="黑体" panose="02010609060101010101" charset="-122"/>
                <a:sym typeface="Arial" panose="020B0604020202020204" pitchFamily="34" charset="0"/>
              </a:rPr>
              <a:t>C．新经济政策的实施	D．三大改造的基本完成</a:t>
            </a:r>
            <a:endParaRPr lang="en-US" altLang="zh-CN" sz="2400" b="1" dirty="0">
              <a:solidFill>
                <a:srgbClr val="FF0000"/>
              </a:solidFill>
              <a:latin typeface="黑体" panose="02010609060101010101" charset="-122"/>
              <a:ea typeface="黑体" panose="02010609060101010101" charset="-122"/>
              <a:sym typeface="Arial" panose="020B0604020202020204" pitchFamily="34" charset="0"/>
            </a:endParaRPr>
          </a:p>
        </p:txBody>
      </p:sp>
      <p:sp>
        <p:nvSpPr>
          <p:cNvPr id="2" name="文本框 1"/>
          <p:cNvSpPr txBox="1"/>
          <p:nvPr>
            <p:custDataLst>
              <p:tags r:id="rId3"/>
            </p:custDataLst>
          </p:nvPr>
        </p:nvSpPr>
        <p:spPr>
          <a:xfrm>
            <a:off x="330200" y="1238250"/>
            <a:ext cx="11905615" cy="2536825"/>
          </a:xfrm>
          <a:prstGeom prst="rect">
            <a:avLst/>
          </a:prstGeom>
        </p:spPr>
        <p:style>
          <a:lnRef idx="2">
            <a:schemeClr val="accent3"/>
          </a:lnRef>
          <a:fillRef idx="1">
            <a:schemeClr val="lt1"/>
          </a:fillRef>
          <a:effectRef idx="0">
            <a:schemeClr val="accent3"/>
          </a:effectRef>
          <a:fontRef idx="minor">
            <a:schemeClr val="dk1"/>
          </a:fontRef>
        </p:style>
        <p:txBody>
          <a:bodyPr wrap="square" anchor="t">
            <a:noAutofit/>
          </a:bodyPr>
          <a:p>
            <a:pPr algn="just">
              <a:lnSpc>
                <a:spcPct val="120000"/>
              </a:lnSpc>
            </a:pPr>
            <a:r>
              <a:rPr lang="en-US" altLang="zh-CN" sz="2800" b="1">
                <a:latin typeface="黑体" panose="02010609060101010101" charset="-122"/>
                <a:ea typeface="黑体" panose="02010609060101010101" charset="-122"/>
                <a:sym typeface="Arial" panose="020B0604020202020204" pitchFamily="34" charset="0"/>
              </a:rPr>
              <a:t>（2024·</a:t>
            </a:r>
            <a:r>
              <a:rPr lang="zh-CN" altLang="en-US" sz="2800" b="1">
                <a:latin typeface="黑体" panose="02010609060101010101" charset="-122"/>
                <a:ea typeface="黑体" panose="02010609060101010101" charset="-122"/>
                <a:sym typeface="Arial" panose="020B0604020202020204" pitchFamily="34" charset="0"/>
              </a:rPr>
              <a:t>中考预测</a:t>
            </a:r>
            <a:r>
              <a:rPr lang="en-US" altLang="zh-CN" sz="2800" b="1">
                <a:latin typeface="黑体" panose="02010609060101010101" charset="-122"/>
                <a:ea typeface="黑体" panose="02010609060101010101" charset="-122"/>
                <a:sym typeface="Arial" panose="020B0604020202020204" pitchFamily="34" charset="0"/>
              </a:rPr>
              <a:t>）从“中国制造”到“中国创造”再到“中国智造”，反映了我国工业从弱到强的发展历程。标志我国开始改变工业落后的面貌，向社会主义工业化迈进的是</a:t>
            </a:r>
            <a:endParaRPr lang="en-US" altLang="zh-CN" sz="2800" b="1">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800" b="1">
                <a:latin typeface="黑体" panose="02010609060101010101" charset="-122"/>
                <a:ea typeface="黑体" panose="02010609060101010101" charset="-122"/>
                <a:sym typeface="Arial" panose="020B0604020202020204" pitchFamily="34" charset="0"/>
              </a:rPr>
              <a:t>A．土地改革的完成	B．三大改造的完成</a:t>
            </a:r>
            <a:endParaRPr lang="en-US" altLang="zh-CN" sz="2800" b="1">
              <a:latin typeface="黑体" panose="02010609060101010101" charset="-122"/>
              <a:ea typeface="黑体" panose="02010609060101010101" charset="-122"/>
              <a:sym typeface="Arial" panose="020B0604020202020204" pitchFamily="34" charset="0"/>
            </a:endParaRPr>
          </a:p>
          <a:p>
            <a:pPr algn="just">
              <a:lnSpc>
                <a:spcPct val="120000"/>
              </a:lnSpc>
            </a:pPr>
            <a:r>
              <a:rPr lang="en-US" altLang="zh-CN" sz="2800" b="1">
                <a:latin typeface="黑体" panose="02010609060101010101" charset="-122"/>
                <a:ea typeface="黑体" panose="02010609060101010101" charset="-122"/>
                <a:sym typeface="Arial" panose="020B0604020202020204" pitchFamily="34" charset="0"/>
              </a:rPr>
              <a:t>C．第一个五年计划的完成	D．祖国统一大业的完成</a:t>
            </a:r>
            <a:endParaRPr lang="en-US" altLang="zh-CN" sz="2800" b="1">
              <a:solidFill>
                <a:srgbClr val="FF0000"/>
              </a:solidFill>
              <a:latin typeface="黑体" panose="02010609060101010101" charset="-122"/>
              <a:ea typeface="黑体" panose="02010609060101010101" charset="-122"/>
              <a:sym typeface="Arial" panose="020B0604020202020204" pitchFamily="34" charset="0"/>
            </a:endParaRPr>
          </a:p>
        </p:txBody>
      </p:sp>
      <p:sp>
        <p:nvSpPr>
          <p:cNvPr id="16" name="矩形 15"/>
          <p:cNvSpPr/>
          <p:nvPr>
            <p:custDataLst>
              <p:tags r:id="rId4"/>
            </p:custDataLst>
          </p:nvPr>
        </p:nvSpPr>
        <p:spPr>
          <a:xfrm>
            <a:off x="10342245" y="1183640"/>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C</a:t>
            </a:r>
            <a:endParaRPr lang="en-US" altLang="zh-CN" sz="9600" b="1">
              <a:ln w="22225">
                <a:solidFill>
                  <a:schemeClr val="accent2"/>
                </a:solidFill>
                <a:prstDash val="solid"/>
              </a:ln>
              <a:solidFill>
                <a:schemeClr val="accent2">
                  <a:lumMod val="40000"/>
                  <a:lumOff val="60000"/>
                </a:schemeClr>
              </a:solidFill>
              <a:effectLst/>
            </a:endParaRPr>
          </a:p>
        </p:txBody>
      </p:sp>
      <p:sp>
        <p:nvSpPr>
          <p:cNvPr id="17" name="矩形 16"/>
          <p:cNvSpPr/>
          <p:nvPr>
            <p:custDataLst>
              <p:tags r:id="rId5"/>
            </p:custDataLst>
          </p:nvPr>
        </p:nvSpPr>
        <p:spPr>
          <a:xfrm>
            <a:off x="10749915" y="4673600"/>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B</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362585" y="799465"/>
            <a:ext cx="9418320" cy="4047490"/>
            <a:chOff x="752" y="1265"/>
            <a:chExt cx="14062" cy="5424"/>
          </a:xfrm>
        </p:grpSpPr>
        <p:pic>
          <p:nvPicPr>
            <p:cNvPr id="2" name="图片 1"/>
            <p:cNvPicPr>
              <a:picLocks noChangeAspect="1"/>
            </p:cNvPicPr>
            <p:nvPr>
              <p:custDataLst>
                <p:tags r:id="rId1"/>
              </p:custDataLst>
            </p:nvPr>
          </p:nvPicPr>
          <p:blipFill>
            <a:blip r:embed="rId2"/>
            <a:stretch>
              <a:fillRect/>
            </a:stretch>
          </p:blipFill>
          <p:spPr>
            <a:xfrm>
              <a:off x="758" y="1265"/>
              <a:ext cx="13035" cy="5133"/>
            </a:xfrm>
            <a:prstGeom prst="rect">
              <a:avLst/>
            </a:prstGeom>
          </p:spPr>
        </p:pic>
        <p:sp>
          <p:nvSpPr>
            <p:cNvPr id="5" name="任意多边形 4"/>
            <p:cNvSpPr/>
            <p:nvPr/>
          </p:nvSpPr>
          <p:spPr>
            <a:xfrm>
              <a:off x="752" y="2615"/>
              <a:ext cx="14063" cy="4074"/>
            </a:xfrm>
            <a:custGeom>
              <a:avLst/>
              <a:gdLst>
                <a:gd name="connisteX0" fmla="*/ 3296639 w 8929936"/>
                <a:gd name="connsiteY0" fmla="*/ 0 h 2587201"/>
                <a:gd name="connisteX1" fmla="*/ 3223614 w 8929936"/>
                <a:gd name="connsiteY1" fmla="*/ 10160 h 2587201"/>
                <a:gd name="connisteX2" fmla="*/ 3150589 w 8929936"/>
                <a:gd name="connsiteY2" fmla="*/ 10160 h 2587201"/>
                <a:gd name="connisteX3" fmla="*/ 3078199 w 8929936"/>
                <a:gd name="connsiteY3" fmla="*/ 10160 h 2587201"/>
                <a:gd name="connisteX4" fmla="*/ 3005174 w 8929936"/>
                <a:gd name="connsiteY4" fmla="*/ 10160 h 2587201"/>
                <a:gd name="connisteX5" fmla="*/ 2932149 w 8929936"/>
                <a:gd name="connsiteY5" fmla="*/ 10160 h 2587201"/>
                <a:gd name="connisteX6" fmla="*/ 2859124 w 8929936"/>
                <a:gd name="connsiteY6" fmla="*/ 10160 h 2587201"/>
                <a:gd name="connisteX7" fmla="*/ 2786099 w 8929936"/>
                <a:gd name="connsiteY7" fmla="*/ 20955 h 2587201"/>
                <a:gd name="connisteX8" fmla="*/ 2713074 w 8929936"/>
                <a:gd name="connsiteY8" fmla="*/ 31115 h 2587201"/>
                <a:gd name="connisteX9" fmla="*/ 2640049 w 8929936"/>
                <a:gd name="connsiteY9" fmla="*/ 31115 h 2587201"/>
                <a:gd name="connisteX10" fmla="*/ 2567024 w 8929936"/>
                <a:gd name="connsiteY10" fmla="*/ 41910 h 2587201"/>
                <a:gd name="connisteX11" fmla="*/ 2493999 w 8929936"/>
                <a:gd name="connsiteY11" fmla="*/ 52070 h 2587201"/>
                <a:gd name="connisteX12" fmla="*/ 2420974 w 8929936"/>
                <a:gd name="connsiteY12" fmla="*/ 52070 h 2587201"/>
                <a:gd name="connisteX13" fmla="*/ 2337154 w 8929936"/>
                <a:gd name="connsiteY13" fmla="*/ 52070 h 2587201"/>
                <a:gd name="connisteX14" fmla="*/ 2264129 w 8929936"/>
                <a:gd name="connsiteY14" fmla="*/ 52070 h 2587201"/>
                <a:gd name="connisteX15" fmla="*/ 2191104 w 8929936"/>
                <a:gd name="connsiteY15" fmla="*/ 52070 h 2587201"/>
                <a:gd name="connisteX16" fmla="*/ 2118079 w 8929936"/>
                <a:gd name="connsiteY16" fmla="*/ 52070 h 2587201"/>
                <a:gd name="connisteX17" fmla="*/ 2045689 w 8929936"/>
                <a:gd name="connsiteY17" fmla="*/ 52070 h 2587201"/>
                <a:gd name="connisteX18" fmla="*/ 1972664 w 8929936"/>
                <a:gd name="connsiteY18" fmla="*/ 52070 h 2587201"/>
                <a:gd name="connisteX19" fmla="*/ 1899639 w 8929936"/>
                <a:gd name="connsiteY19" fmla="*/ 52070 h 2587201"/>
                <a:gd name="connisteX20" fmla="*/ 1826614 w 8929936"/>
                <a:gd name="connsiteY20" fmla="*/ 52070 h 2587201"/>
                <a:gd name="connisteX21" fmla="*/ 1732634 w 8929936"/>
                <a:gd name="connsiteY21" fmla="*/ 52070 h 2587201"/>
                <a:gd name="connisteX22" fmla="*/ 1659609 w 8929936"/>
                <a:gd name="connsiteY22" fmla="*/ 52070 h 2587201"/>
                <a:gd name="connisteX23" fmla="*/ 1586584 w 8929936"/>
                <a:gd name="connsiteY23" fmla="*/ 52070 h 2587201"/>
                <a:gd name="connisteX24" fmla="*/ 1513559 w 8929936"/>
                <a:gd name="connsiteY24" fmla="*/ 52070 h 2587201"/>
                <a:gd name="connisteX25" fmla="*/ 1429739 w 8929936"/>
                <a:gd name="connsiteY25" fmla="*/ 52070 h 2587201"/>
                <a:gd name="connisteX26" fmla="*/ 1336394 w 8929936"/>
                <a:gd name="connsiteY26" fmla="*/ 52070 h 2587201"/>
                <a:gd name="connisteX27" fmla="*/ 1242414 w 8929936"/>
                <a:gd name="connsiteY27" fmla="*/ 52070 h 2587201"/>
                <a:gd name="connisteX28" fmla="*/ 1158594 w 8929936"/>
                <a:gd name="connsiteY28" fmla="*/ 52070 h 2587201"/>
                <a:gd name="connisteX29" fmla="*/ 1085569 w 8929936"/>
                <a:gd name="connsiteY29" fmla="*/ 41910 h 2587201"/>
                <a:gd name="connisteX30" fmla="*/ 1013179 w 8929936"/>
                <a:gd name="connsiteY30" fmla="*/ 41910 h 2587201"/>
                <a:gd name="connisteX31" fmla="*/ 940154 w 8929936"/>
                <a:gd name="connsiteY31" fmla="*/ 41910 h 2587201"/>
                <a:gd name="connisteX32" fmla="*/ 867129 w 8929936"/>
                <a:gd name="connsiteY32" fmla="*/ 41910 h 2587201"/>
                <a:gd name="connisteX33" fmla="*/ 794104 w 8929936"/>
                <a:gd name="connsiteY33" fmla="*/ 41910 h 2587201"/>
                <a:gd name="connisteX34" fmla="*/ 721079 w 8929936"/>
                <a:gd name="connsiteY34" fmla="*/ 41910 h 2587201"/>
                <a:gd name="connisteX35" fmla="*/ 637259 w 8929936"/>
                <a:gd name="connsiteY35" fmla="*/ 41910 h 2587201"/>
                <a:gd name="connisteX36" fmla="*/ 564234 w 8929936"/>
                <a:gd name="connsiteY36" fmla="*/ 41910 h 2587201"/>
                <a:gd name="connisteX37" fmla="*/ 491209 w 8929936"/>
                <a:gd name="connsiteY37" fmla="*/ 41910 h 2587201"/>
                <a:gd name="connisteX38" fmla="*/ 418184 w 8929936"/>
                <a:gd name="connsiteY38" fmla="*/ 41910 h 2587201"/>
                <a:gd name="connisteX39" fmla="*/ 334999 w 8929936"/>
                <a:gd name="connsiteY39" fmla="*/ 41910 h 2587201"/>
                <a:gd name="connisteX40" fmla="*/ 261974 w 8929936"/>
                <a:gd name="connsiteY40" fmla="*/ 52070 h 2587201"/>
                <a:gd name="connisteX41" fmla="*/ 188949 w 8929936"/>
                <a:gd name="connsiteY41" fmla="*/ 62865 h 2587201"/>
                <a:gd name="connisteX42" fmla="*/ 115924 w 8929936"/>
                <a:gd name="connsiteY42" fmla="*/ 83185 h 2587201"/>
                <a:gd name="connisteX43" fmla="*/ 42899 w 8929936"/>
                <a:gd name="connsiteY43" fmla="*/ 114935 h 2587201"/>
                <a:gd name="connisteX44" fmla="*/ 989 w 8929936"/>
                <a:gd name="connsiteY44" fmla="*/ 187960 h 2587201"/>
                <a:gd name="connisteX45" fmla="*/ 74014 w 8929936"/>
                <a:gd name="connsiteY45" fmla="*/ 198120 h 2587201"/>
                <a:gd name="connisteX46" fmla="*/ 157834 w 8929936"/>
                <a:gd name="connsiteY46" fmla="*/ 198120 h 2587201"/>
                <a:gd name="connisteX47" fmla="*/ 241019 w 8929936"/>
                <a:gd name="connsiteY47" fmla="*/ 198120 h 2587201"/>
                <a:gd name="connisteX48" fmla="*/ 314044 w 8929936"/>
                <a:gd name="connsiteY48" fmla="*/ 187960 h 2587201"/>
                <a:gd name="connisteX49" fmla="*/ 397229 w 8929936"/>
                <a:gd name="connsiteY49" fmla="*/ 177165 h 2587201"/>
                <a:gd name="connisteX50" fmla="*/ 470254 w 8929936"/>
                <a:gd name="connsiteY50" fmla="*/ 177165 h 2587201"/>
                <a:gd name="connisteX51" fmla="*/ 543279 w 8929936"/>
                <a:gd name="connsiteY51" fmla="*/ 177165 h 2587201"/>
                <a:gd name="connisteX52" fmla="*/ 616304 w 8929936"/>
                <a:gd name="connsiteY52" fmla="*/ 187960 h 2587201"/>
                <a:gd name="connisteX53" fmla="*/ 689329 w 8929936"/>
                <a:gd name="connsiteY53" fmla="*/ 187960 h 2587201"/>
                <a:gd name="connisteX54" fmla="*/ 762354 w 8929936"/>
                <a:gd name="connsiteY54" fmla="*/ 208915 h 2587201"/>
                <a:gd name="connisteX55" fmla="*/ 835379 w 8929936"/>
                <a:gd name="connsiteY55" fmla="*/ 208915 h 2587201"/>
                <a:gd name="connisteX56" fmla="*/ 908404 w 8929936"/>
                <a:gd name="connsiteY56" fmla="*/ 208915 h 2587201"/>
                <a:gd name="connisteX57" fmla="*/ 981429 w 8929936"/>
                <a:gd name="connsiteY57" fmla="*/ 208915 h 2587201"/>
                <a:gd name="connisteX58" fmla="*/ 1075409 w 8929936"/>
                <a:gd name="connsiteY58" fmla="*/ 208915 h 2587201"/>
                <a:gd name="connisteX59" fmla="*/ 1148434 w 8929936"/>
                <a:gd name="connsiteY59" fmla="*/ 208915 h 2587201"/>
                <a:gd name="connisteX60" fmla="*/ 1221459 w 8929936"/>
                <a:gd name="connsiteY60" fmla="*/ 208915 h 2587201"/>
                <a:gd name="connisteX61" fmla="*/ 1294484 w 8929936"/>
                <a:gd name="connsiteY61" fmla="*/ 208915 h 2587201"/>
                <a:gd name="connisteX62" fmla="*/ 1367509 w 8929936"/>
                <a:gd name="connsiteY62" fmla="*/ 219075 h 2587201"/>
                <a:gd name="connisteX63" fmla="*/ 1440534 w 8929936"/>
                <a:gd name="connsiteY63" fmla="*/ 229235 h 2587201"/>
                <a:gd name="connisteX64" fmla="*/ 1523719 w 8929936"/>
                <a:gd name="connsiteY64" fmla="*/ 229235 h 2587201"/>
                <a:gd name="connisteX65" fmla="*/ 1596744 w 8929936"/>
                <a:gd name="connsiteY65" fmla="*/ 240030 h 2587201"/>
                <a:gd name="connisteX66" fmla="*/ 1669769 w 8929936"/>
                <a:gd name="connsiteY66" fmla="*/ 240030 h 2587201"/>
                <a:gd name="connisteX67" fmla="*/ 1763749 w 8929936"/>
                <a:gd name="connsiteY67" fmla="*/ 240030 h 2587201"/>
                <a:gd name="connisteX68" fmla="*/ 1836774 w 8929936"/>
                <a:gd name="connsiteY68" fmla="*/ 240030 h 2587201"/>
                <a:gd name="connisteX69" fmla="*/ 1909799 w 8929936"/>
                <a:gd name="connsiteY69" fmla="*/ 240030 h 2587201"/>
                <a:gd name="connisteX70" fmla="*/ 1982824 w 8929936"/>
                <a:gd name="connsiteY70" fmla="*/ 240030 h 2587201"/>
                <a:gd name="connisteX71" fmla="*/ 2066009 w 8929936"/>
                <a:gd name="connsiteY71" fmla="*/ 240030 h 2587201"/>
                <a:gd name="connisteX72" fmla="*/ 2149829 w 8929936"/>
                <a:gd name="connsiteY72" fmla="*/ 240030 h 2587201"/>
                <a:gd name="connisteX73" fmla="*/ 2264129 w 8929936"/>
                <a:gd name="connsiteY73" fmla="*/ 240030 h 2587201"/>
                <a:gd name="connisteX74" fmla="*/ 2347949 w 8929936"/>
                <a:gd name="connsiteY74" fmla="*/ 240030 h 2587201"/>
                <a:gd name="connisteX75" fmla="*/ 2420974 w 8929936"/>
                <a:gd name="connsiteY75" fmla="*/ 240030 h 2587201"/>
                <a:gd name="connisteX76" fmla="*/ 2493999 w 8929936"/>
                <a:gd name="connsiteY76" fmla="*/ 240030 h 2587201"/>
                <a:gd name="connisteX77" fmla="*/ 2567024 w 8929936"/>
                <a:gd name="connsiteY77" fmla="*/ 240030 h 2587201"/>
                <a:gd name="connisteX78" fmla="*/ 2640049 w 8929936"/>
                <a:gd name="connsiteY78" fmla="*/ 250190 h 2587201"/>
                <a:gd name="connisteX79" fmla="*/ 2713074 w 8929936"/>
                <a:gd name="connsiteY79" fmla="*/ 250190 h 2587201"/>
                <a:gd name="connisteX80" fmla="*/ 2786099 w 8929936"/>
                <a:gd name="connsiteY80" fmla="*/ 250190 h 2587201"/>
                <a:gd name="connisteX81" fmla="*/ 2859124 w 8929936"/>
                <a:gd name="connsiteY81" fmla="*/ 260985 h 2587201"/>
                <a:gd name="connisteX82" fmla="*/ 2932149 w 8929936"/>
                <a:gd name="connsiteY82" fmla="*/ 260985 h 2587201"/>
                <a:gd name="connisteX83" fmla="*/ 3005174 w 8929936"/>
                <a:gd name="connsiteY83" fmla="*/ 260985 h 2587201"/>
                <a:gd name="connisteX84" fmla="*/ 3078199 w 8929936"/>
                <a:gd name="connsiteY84" fmla="*/ 260985 h 2587201"/>
                <a:gd name="connisteX85" fmla="*/ 3161384 w 8929936"/>
                <a:gd name="connsiteY85" fmla="*/ 260985 h 2587201"/>
                <a:gd name="connisteX86" fmla="*/ 3244569 w 8929936"/>
                <a:gd name="connsiteY86" fmla="*/ 260985 h 2587201"/>
                <a:gd name="connisteX87" fmla="*/ 3338549 w 8929936"/>
                <a:gd name="connsiteY87" fmla="*/ 260985 h 2587201"/>
                <a:gd name="connisteX88" fmla="*/ 3422369 w 8929936"/>
                <a:gd name="connsiteY88" fmla="*/ 260985 h 2587201"/>
                <a:gd name="connisteX89" fmla="*/ 3494759 w 8929936"/>
                <a:gd name="connsiteY89" fmla="*/ 260985 h 2587201"/>
                <a:gd name="connisteX90" fmla="*/ 3567784 w 8929936"/>
                <a:gd name="connsiteY90" fmla="*/ 260985 h 2587201"/>
                <a:gd name="connisteX91" fmla="*/ 3640809 w 8929936"/>
                <a:gd name="connsiteY91" fmla="*/ 260985 h 2587201"/>
                <a:gd name="connisteX92" fmla="*/ 3713834 w 8929936"/>
                <a:gd name="connsiteY92" fmla="*/ 260985 h 2587201"/>
                <a:gd name="connisteX93" fmla="*/ 3797654 w 8929936"/>
                <a:gd name="connsiteY93" fmla="*/ 260985 h 2587201"/>
                <a:gd name="connisteX94" fmla="*/ 3870679 w 8929936"/>
                <a:gd name="connsiteY94" fmla="*/ 260985 h 2587201"/>
                <a:gd name="connisteX95" fmla="*/ 3943704 w 8929936"/>
                <a:gd name="connsiteY95" fmla="*/ 260985 h 2587201"/>
                <a:gd name="connisteX96" fmla="*/ 4016729 w 8929936"/>
                <a:gd name="connsiteY96" fmla="*/ 260985 h 2587201"/>
                <a:gd name="connisteX97" fmla="*/ 4099914 w 8929936"/>
                <a:gd name="connsiteY97" fmla="*/ 260985 h 2587201"/>
                <a:gd name="connisteX98" fmla="*/ 4193894 w 8929936"/>
                <a:gd name="connsiteY98" fmla="*/ 250190 h 2587201"/>
                <a:gd name="connisteX99" fmla="*/ 4287874 w 8929936"/>
                <a:gd name="connsiteY99" fmla="*/ 250190 h 2587201"/>
                <a:gd name="connisteX100" fmla="*/ 4360899 w 8929936"/>
                <a:gd name="connsiteY100" fmla="*/ 250190 h 2587201"/>
                <a:gd name="connisteX101" fmla="*/ 4444084 w 8929936"/>
                <a:gd name="connsiteY101" fmla="*/ 250190 h 2587201"/>
                <a:gd name="connisteX102" fmla="*/ 4517109 w 8929936"/>
                <a:gd name="connsiteY102" fmla="*/ 250190 h 2587201"/>
                <a:gd name="connisteX103" fmla="*/ 4590134 w 8929936"/>
                <a:gd name="connsiteY103" fmla="*/ 250190 h 2587201"/>
                <a:gd name="connisteX104" fmla="*/ 4663159 w 8929936"/>
                <a:gd name="connsiteY104" fmla="*/ 250190 h 2587201"/>
                <a:gd name="connisteX105" fmla="*/ 4746344 w 8929936"/>
                <a:gd name="connsiteY105" fmla="*/ 250190 h 2587201"/>
                <a:gd name="connisteX106" fmla="*/ 4830164 w 8929936"/>
                <a:gd name="connsiteY106" fmla="*/ 250190 h 2587201"/>
                <a:gd name="connisteX107" fmla="*/ 4913349 w 8929936"/>
                <a:gd name="connsiteY107" fmla="*/ 250190 h 2587201"/>
                <a:gd name="connisteX108" fmla="*/ 4986374 w 8929936"/>
                <a:gd name="connsiteY108" fmla="*/ 250190 h 2587201"/>
                <a:gd name="connisteX109" fmla="*/ 5070194 w 8929936"/>
                <a:gd name="connsiteY109" fmla="*/ 250190 h 2587201"/>
                <a:gd name="connisteX110" fmla="*/ 5153379 w 8929936"/>
                <a:gd name="connsiteY110" fmla="*/ 250190 h 2587201"/>
                <a:gd name="connisteX111" fmla="*/ 5257519 w 8929936"/>
                <a:gd name="connsiteY111" fmla="*/ 250190 h 2587201"/>
                <a:gd name="connisteX112" fmla="*/ 5351499 w 8929936"/>
                <a:gd name="connsiteY112" fmla="*/ 240030 h 2587201"/>
                <a:gd name="connisteX113" fmla="*/ 5424524 w 8929936"/>
                <a:gd name="connsiteY113" fmla="*/ 240030 h 2587201"/>
                <a:gd name="connisteX114" fmla="*/ 5497549 w 8929936"/>
                <a:gd name="connsiteY114" fmla="*/ 240030 h 2587201"/>
                <a:gd name="connisteX115" fmla="*/ 5570574 w 8929936"/>
                <a:gd name="connsiteY115" fmla="*/ 240030 h 2587201"/>
                <a:gd name="connisteX116" fmla="*/ 5643599 w 8929936"/>
                <a:gd name="connsiteY116" fmla="*/ 240030 h 2587201"/>
                <a:gd name="connisteX117" fmla="*/ 5737579 w 8929936"/>
                <a:gd name="connsiteY117" fmla="*/ 240030 h 2587201"/>
                <a:gd name="connisteX118" fmla="*/ 5820764 w 8929936"/>
                <a:gd name="connsiteY118" fmla="*/ 240030 h 2587201"/>
                <a:gd name="connisteX119" fmla="*/ 5904584 w 8929936"/>
                <a:gd name="connsiteY119" fmla="*/ 240030 h 2587201"/>
                <a:gd name="connisteX120" fmla="*/ 5987769 w 8929936"/>
                <a:gd name="connsiteY120" fmla="*/ 240030 h 2587201"/>
                <a:gd name="connisteX121" fmla="*/ 6070954 w 8929936"/>
                <a:gd name="connsiteY121" fmla="*/ 240030 h 2587201"/>
                <a:gd name="connisteX122" fmla="*/ 6164934 w 8929936"/>
                <a:gd name="connsiteY122" fmla="*/ 240030 h 2587201"/>
                <a:gd name="connisteX123" fmla="*/ 6248754 w 8929936"/>
                <a:gd name="connsiteY123" fmla="*/ 240030 h 2587201"/>
                <a:gd name="connisteX124" fmla="*/ 6321144 w 8929936"/>
                <a:gd name="connsiteY124" fmla="*/ 229235 h 2587201"/>
                <a:gd name="connisteX125" fmla="*/ 6404964 w 8929936"/>
                <a:gd name="connsiteY125" fmla="*/ 229235 h 2587201"/>
                <a:gd name="connisteX126" fmla="*/ 6488149 w 8929936"/>
                <a:gd name="connsiteY126" fmla="*/ 229235 h 2587201"/>
                <a:gd name="connisteX127" fmla="*/ 6561174 w 8929936"/>
                <a:gd name="connsiteY127" fmla="*/ 229235 h 2587201"/>
                <a:gd name="connisteX128" fmla="*/ 6634199 w 8929936"/>
                <a:gd name="connsiteY128" fmla="*/ 229235 h 2587201"/>
                <a:gd name="connisteX129" fmla="*/ 6718019 w 8929936"/>
                <a:gd name="connsiteY129" fmla="*/ 229235 h 2587201"/>
                <a:gd name="connisteX130" fmla="*/ 6791044 w 8929936"/>
                <a:gd name="connsiteY130" fmla="*/ 229235 h 2587201"/>
                <a:gd name="connisteX131" fmla="*/ 6864069 w 8929936"/>
                <a:gd name="connsiteY131" fmla="*/ 229235 h 2587201"/>
                <a:gd name="connisteX132" fmla="*/ 6947254 w 8929936"/>
                <a:gd name="connsiteY132" fmla="*/ 229235 h 2587201"/>
                <a:gd name="connisteX133" fmla="*/ 7051394 w 8929936"/>
                <a:gd name="connsiteY133" fmla="*/ 229235 h 2587201"/>
                <a:gd name="connisteX134" fmla="*/ 7124419 w 8929936"/>
                <a:gd name="connsiteY134" fmla="*/ 229235 h 2587201"/>
                <a:gd name="connisteX135" fmla="*/ 7197444 w 8929936"/>
                <a:gd name="connsiteY135" fmla="*/ 229235 h 2587201"/>
                <a:gd name="connisteX136" fmla="*/ 7281264 w 8929936"/>
                <a:gd name="connsiteY136" fmla="*/ 229235 h 2587201"/>
                <a:gd name="connisteX137" fmla="*/ 7385404 w 8929936"/>
                <a:gd name="connsiteY137" fmla="*/ 229235 h 2587201"/>
                <a:gd name="connisteX138" fmla="*/ 7468589 w 8929936"/>
                <a:gd name="connsiteY138" fmla="*/ 229235 h 2587201"/>
                <a:gd name="connisteX139" fmla="*/ 7541614 w 8929936"/>
                <a:gd name="connsiteY139" fmla="*/ 229235 h 2587201"/>
                <a:gd name="connisteX140" fmla="*/ 7614639 w 8929936"/>
                <a:gd name="connsiteY140" fmla="*/ 229235 h 2587201"/>
                <a:gd name="connisteX141" fmla="*/ 7697824 w 8929936"/>
                <a:gd name="connsiteY141" fmla="*/ 229235 h 2587201"/>
                <a:gd name="connisteX142" fmla="*/ 7770849 w 8929936"/>
                <a:gd name="connsiteY142" fmla="*/ 229235 h 2587201"/>
                <a:gd name="connisteX143" fmla="*/ 7854669 w 8929936"/>
                <a:gd name="connsiteY143" fmla="*/ 229235 h 2587201"/>
                <a:gd name="connisteX144" fmla="*/ 7927694 w 8929936"/>
                <a:gd name="connsiteY144" fmla="*/ 229235 h 2587201"/>
                <a:gd name="connisteX145" fmla="*/ 8021674 w 8929936"/>
                <a:gd name="connsiteY145" fmla="*/ 229235 h 2587201"/>
                <a:gd name="connisteX146" fmla="*/ 8094699 w 8929936"/>
                <a:gd name="connsiteY146" fmla="*/ 240030 h 2587201"/>
                <a:gd name="connisteX147" fmla="*/ 8167724 w 8929936"/>
                <a:gd name="connsiteY147" fmla="*/ 250190 h 2587201"/>
                <a:gd name="connisteX148" fmla="*/ 8250909 w 8929936"/>
                <a:gd name="connsiteY148" fmla="*/ 260985 h 2587201"/>
                <a:gd name="connisteX149" fmla="*/ 8323934 w 8929936"/>
                <a:gd name="connsiteY149" fmla="*/ 271145 h 2587201"/>
                <a:gd name="connisteX150" fmla="*/ 8407119 w 8929936"/>
                <a:gd name="connsiteY150" fmla="*/ 281940 h 2587201"/>
                <a:gd name="connisteX151" fmla="*/ 8469984 w 8929936"/>
                <a:gd name="connsiteY151" fmla="*/ 354330 h 2587201"/>
                <a:gd name="connisteX152" fmla="*/ 8480144 w 8929936"/>
                <a:gd name="connsiteY152" fmla="*/ 427355 h 2587201"/>
                <a:gd name="connisteX153" fmla="*/ 8480144 w 8929936"/>
                <a:gd name="connsiteY153" fmla="*/ 500380 h 2587201"/>
                <a:gd name="connisteX154" fmla="*/ 8449029 w 8929936"/>
                <a:gd name="connsiteY154" fmla="*/ 573405 h 2587201"/>
                <a:gd name="connisteX155" fmla="*/ 8376004 w 8929936"/>
                <a:gd name="connsiteY155" fmla="*/ 626110 h 2587201"/>
                <a:gd name="connisteX156" fmla="*/ 8302979 w 8929936"/>
                <a:gd name="connsiteY156" fmla="*/ 657225 h 2587201"/>
                <a:gd name="connisteX157" fmla="*/ 8219794 w 8929936"/>
                <a:gd name="connsiteY157" fmla="*/ 688340 h 2587201"/>
                <a:gd name="connisteX158" fmla="*/ 8146769 w 8929936"/>
                <a:gd name="connsiteY158" fmla="*/ 698500 h 2587201"/>
                <a:gd name="connisteX159" fmla="*/ 8073744 w 8929936"/>
                <a:gd name="connsiteY159" fmla="*/ 719455 h 2587201"/>
                <a:gd name="connisteX160" fmla="*/ 8000719 w 8929936"/>
                <a:gd name="connsiteY160" fmla="*/ 740410 h 2587201"/>
                <a:gd name="connisteX161" fmla="*/ 7927694 w 8929936"/>
                <a:gd name="connsiteY161" fmla="*/ 751205 h 2587201"/>
                <a:gd name="connisteX162" fmla="*/ 7833714 w 8929936"/>
                <a:gd name="connsiteY162" fmla="*/ 761365 h 2587201"/>
                <a:gd name="connisteX163" fmla="*/ 7760689 w 8929936"/>
                <a:gd name="connsiteY163" fmla="*/ 761365 h 2587201"/>
                <a:gd name="connisteX164" fmla="*/ 7677504 w 8929936"/>
                <a:gd name="connsiteY164" fmla="*/ 771525 h 2587201"/>
                <a:gd name="connisteX165" fmla="*/ 7604479 w 8929936"/>
                <a:gd name="connsiteY165" fmla="*/ 782320 h 2587201"/>
                <a:gd name="connisteX166" fmla="*/ 7531454 w 8929936"/>
                <a:gd name="connsiteY166" fmla="*/ 803275 h 2587201"/>
                <a:gd name="connisteX167" fmla="*/ 7458429 w 8929936"/>
                <a:gd name="connsiteY167" fmla="*/ 813435 h 2587201"/>
                <a:gd name="connisteX168" fmla="*/ 7385404 w 8929936"/>
                <a:gd name="connsiteY168" fmla="*/ 813435 h 2587201"/>
                <a:gd name="connisteX169" fmla="*/ 7312379 w 8929936"/>
                <a:gd name="connsiteY169" fmla="*/ 813435 h 2587201"/>
                <a:gd name="connisteX170" fmla="*/ 7239354 w 8929936"/>
                <a:gd name="connsiteY170" fmla="*/ 824230 h 2587201"/>
                <a:gd name="connisteX171" fmla="*/ 7166329 w 8929936"/>
                <a:gd name="connsiteY171" fmla="*/ 834390 h 2587201"/>
                <a:gd name="connisteX172" fmla="*/ 7072349 w 8929936"/>
                <a:gd name="connsiteY172" fmla="*/ 844550 h 2587201"/>
                <a:gd name="connisteX173" fmla="*/ 6999324 w 8929936"/>
                <a:gd name="connsiteY173" fmla="*/ 844550 h 2587201"/>
                <a:gd name="connisteX174" fmla="*/ 6916139 w 8929936"/>
                <a:gd name="connsiteY174" fmla="*/ 855345 h 2587201"/>
                <a:gd name="connisteX175" fmla="*/ 6843114 w 8929936"/>
                <a:gd name="connsiteY175" fmla="*/ 855345 h 2587201"/>
                <a:gd name="connisteX176" fmla="*/ 6770089 w 8929936"/>
                <a:gd name="connsiteY176" fmla="*/ 865505 h 2587201"/>
                <a:gd name="connisteX177" fmla="*/ 6665314 w 8929936"/>
                <a:gd name="connsiteY177" fmla="*/ 865505 h 2587201"/>
                <a:gd name="connisteX178" fmla="*/ 6561174 w 8929936"/>
                <a:gd name="connsiteY178" fmla="*/ 865505 h 2587201"/>
                <a:gd name="connisteX179" fmla="*/ 6467194 w 8929936"/>
                <a:gd name="connsiteY179" fmla="*/ 865505 h 2587201"/>
                <a:gd name="connisteX180" fmla="*/ 6384009 w 8929936"/>
                <a:gd name="connsiteY180" fmla="*/ 876300 h 2587201"/>
                <a:gd name="connisteX181" fmla="*/ 6310984 w 8929936"/>
                <a:gd name="connsiteY181" fmla="*/ 876300 h 2587201"/>
                <a:gd name="connisteX182" fmla="*/ 6227799 w 8929936"/>
                <a:gd name="connsiteY182" fmla="*/ 876300 h 2587201"/>
                <a:gd name="connisteX183" fmla="*/ 6154774 w 8929936"/>
                <a:gd name="connsiteY183" fmla="*/ 876300 h 2587201"/>
                <a:gd name="connisteX184" fmla="*/ 6081749 w 8929936"/>
                <a:gd name="connsiteY184" fmla="*/ 876300 h 2587201"/>
                <a:gd name="connisteX185" fmla="*/ 5997929 w 8929936"/>
                <a:gd name="connsiteY185" fmla="*/ 876300 h 2587201"/>
                <a:gd name="connisteX186" fmla="*/ 5924904 w 8929936"/>
                <a:gd name="connsiteY186" fmla="*/ 876300 h 2587201"/>
                <a:gd name="connisteX187" fmla="*/ 5851879 w 8929936"/>
                <a:gd name="connsiteY187" fmla="*/ 876300 h 2587201"/>
                <a:gd name="connisteX188" fmla="*/ 5747739 w 8929936"/>
                <a:gd name="connsiteY188" fmla="*/ 886460 h 2587201"/>
                <a:gd name="connisteX189" fmla="*/ 5664554 w 8929936"/>
                <a:gd name="connsiteY189" fmla="*/ 897255 h 2587201"/>
                <a:gd name="connisteX190" fmla="*/ 5591529 w 8929936"/>
                <a:gd name="connsiteY190" fmla="*/ 897255 h 2587201"/>
                <a:gd name="connisteX191" fmla="*/ 5518504 w 8929936"/>
                <a:gd name="connsiteY191" fmla="*/ 897255 h 2587201"/>
                <a:gd name="connisteX192" fmla="*/ 5445479 w 8929936"/>
                <a:gd name="connsiteY192" fmla="*/ 897255 h 2587201"/>
                <a:gd name="connisteX193" fmla="*/ 5361659 w 8929936"/>
                <a:gd name="connsiteY193" fmla="*/ 897255 h 2587201"/>
                <a:gd name="connisteX194" fmla="*/ 5278474 w 8929936"/>
                <a:gd name="connsiteY194" fmla="*/ 897255 h 2587201"/>
                <a:gd name="connisteX195" fmla="*/ 5174334 w 8929936"/>
                <a:gd name="connsiteY195" fmla="*/ 907415 h 2587201"/>
                <a:gd name="connisteX196" fmla="*/ 5090514 w 8929936"/>
                <a:gd name="connsiteY196" fmla="*/ 907415 h 2587201"/>
                <a:gd name="connisteX197" fmla="*/ 5017489 w 8929936"/>
                <a:gd name="connsiteY197" fmla="*/ 907415 h 2587201"/>
                <a:gd name="connisteX198" fmla="*/ 4924144 w 8929936"/>
                <a:gd name="connsiteY198" fmla="*/ 907415 h 2587201"/>
                <a:gd name="connisteX199" fmla="*/ 4840324 w 8929936"/>
                <a:gd name="connsiteY199" fmla="*/ 907415 h 2587201"/>
                <a:gd name="connisteX200" fmla="*/ 4767299 w 8929936"/>
                <a:gd name="connsiteY200" fmla="*/ 917575 h 2587201"/>
                <a:gd name="connisteX201" fmla="*/ 4684114 w 8929936"/>
                <a:gd name="connsiteY201" fmla="*/ 917575 h 2587201"/>
                <a:gd name="connisteX202" fmla="*/ 4611089 w 8929936"/>
                <a:gd name="connsiteY202" fmla="*/ 917575 h 2587201"/>
                <a:gd name="connisteX203" fmla="*/ 4538064 w 8929936"/>
                <a:gd name="connsiteY203" fmla="*/ 917575 h 2587201"/>
                <a:gd name="connisteX204" fmla="*/ 4465039 w 8929936"/>
                <a:gd name="connsiteY204" fmla="*/ 917575 h 2587201"/>
                <a:gd name="connisteX205" fmla="*/ 4392014 w 8929936"/>
                <a:gd name="connsiteY205" fmla="*/ 917575 h 2587201"/>
                <a:gd name="connisteX206" fmla="*/ 4318989 w 8929936"/>
                <a:gd name="connsiteY206" fmla="*/ 917575 h 2587201"/>
                <a:gd name="connisteX207" fmla="*/ 4245964 w 8929936"/>
                <a:gd name="connsiteY207" fmla="*/ 917575 h 2587201"/>
                <a:gd name="connisteX208" fmla="*/ 4172939 w 8929936"/>
                <a:gd name="connsiteY208" fmla="*/ 917575 h 2587201"/>
                <a:gd name="connisteX209" fmla="*/ 4089754 w 8929936"/>
                <a:gd name="connsiteY209" fmla="*/ 917575 h 2587201"/>
                <a:gd name="connisteX210" fmla="*/ 4005934 w 8929936"/>
                <a:gd name="connsiteY210" fmla="*/ 907415 h 2587201"/>
                <a:gd name="connisteX211" fmla="*/ 3901794 w 8929936"/>
                <a:gd name="connsiteY211" fmla="*/ 897255 h 2587201"/>
                <a:gd name="connisteX212" fmla="*/ 3807814 w 8929936"/>
                <a:gd name="connsiteY212" fmla="*/ 897255 h 2587201"/>
                <a:gd name="connisteX213" fmla="*/ 3734789 w 8929936"/>
                <a:gd name="connsiteY213" fmla="*/ 897255 h 2587201"/>
                <a:gd name="connisteX214" fmla="*/ 3651604 w 8929936"/>
                <a:gd name="connsiteY214" fmla="*/ 886460 h 2587201"/>
                <a:gd name="connisteX215" fmla="*/ 3578579 w 8929936"/>
                <a:gd name="connsiteY215" fmla="*/ 886460 h 2587201"/>
                <a:gd name="connisteX216" fmla="*/ 3505554 w 8929936"/>
                <a:gd name="connsiteY216" fmla="*/ 886460 h 2587201"/>
                <a:gd name="connisteX217" fmla="*/ 3328389 w 8929936"/>
                <a:gd name="connsiteY217" fmla="*/ 886460 h 2587201"/>
                <a:gd name="connisteX218" fmla="*/ 3244569 w 8929936"/>
                <a:gd name="connsiteY218" fmla="*/ 886460 h 2587201"/>
                <a:gd name="connisteX219" fmla="*/ 3161384 w 8929936"/>
                <a:gd name="connsiteY219" fmla="*/ 876300 h 2587201"/>
                <a:gd name="connisteX220" fmla="*/ 3078199 w 8929936"/>
                <a:gd name="connsiteY220" fmla="*/ 876300 h 2587201"/>
                <a:gd name="connisteX221" fmla="*/ 3005174 w 8929936"/>
                <a:gd name="connsiteY221" fmla="*/ 876300 h 2587201"/>
                <a:gd name="connisteX222" fmla="*/ 2869284 w 8929936"/>
                <a:gd name="connsiteY222" fmla="*/ 865505 h 2587201"/>
                <a:gd name="connisteX223" fmla="*/ 2786099 w 8929936"/>
                <a:gd name="connsiteY223" fmla="*/ 865505 h 2587201"/>
                <a:gd name="connisteX224" fmla="*/ 2702279 w 8929936"/>
                <a:gd name="connsiteY224" fmla="*/ 855345 h 2587201"/>
                <a:gd name="connisteX225" fmla="*/ 2608299 w 8929936"/>
                <a:gd name="connsiteY225" fmla="*/ 855345 h 2587201"/>
                <a:gd name="connisteX226" fmla="*/ 2525114 w 8929936"/>
                <a:gd name="connsiteY226" fmla="*/ 844550 h 2587201"/>
                <a:gd name="connisteX227" fmla="*/ 2452089 w 8929936"/>
                <a:gd name="connsiteY227" fmla="*/ 844550 h 2587201"/>
                <a:gd name="connisteX228" fmla="*/ 2358109 w 8929936"/>
                <a:gd name="connsiteY228" fmla="*/ 844550 h 2587201"/>
                <a:gd name="connisteX229" fmla="*/ 2285084 w 8929936"/>
                <a:gd name="connsiteY229" fmla="*/ 865505 h 2587201"/>
                <a:gd name="connisteX230" fmla="*/ 2212059 w 8929936"/>
                <a:gd name="connsiteY230" fmla="*/ 897255 h 2587201"/>
                <a:gd name="connisteX231" fmla="*/ 2191104 w 8929936"/>
                <a:gd name="connsiteY231" fmla="*/ 980440 h 2587201"/>
                <a:gd name="connisteX232" fmla="*/ 2191104 w 8929936"/>
                <a:gd name="connsiteY232" fmla="*/ 1063625 h 2587201"/>
                <a:gd name="connisteX233" fmla="*/ 2264129 w 8929936"/>
                <a:gd name="connsiteY233" fmla="*/ 1115695 h 2587201"/>
                <a:gd name="connisteX234" fmla="*/ 2337154 w 8929936"/>
                <a:gd name="connsiteY234" fmla="*/ 1147445 h 2587201"/>
                <a:gd name="connisteX235" fmla="*/ 2410179 w 8929936"/>
                <a:gd name="connsiteY235" fmla="*/ 1168400 h 2587201"/>
                <a:gd name="connisteX236" fmla="*/ 2483204 w 8929936"/>
                <a:gd name="connsiteY236" fmla="*/ 1188720 h 2587201"/>
                <a:gd name="connisteX237" fmla="*/ 2556229 w 8929936"/>
                <a:gd name="connsiteY237" fmla="*/ 1199515 h 2587201"/>
                <a:gd name="connisteX238" fmla="*/ 2629254 w 8929936"/>
                <a:gd name="connsiteY238" fmla="*/ 1220470 h 2587201"/>
                <a:gd name="connisteX239" fmla="*/ 2702279 w 8929936"/>
                <a:gd name="connsiteY239" fmla="*/ 1230630 h 2587201"/>
                <a:gd name="connisteX240" fmla="*/ 2775304 w 8929936"/>
                <a:gd name="connsiteY240" fmla="*/ 1261745 h 2587201"/>
                <a:gd name="connisteX241" fmla="*/ 2838169 w 8929936"/>
                <a:gd name="connsiteY241" fmla="*/ 1355725 h 2587201"/>
                <a:gd name="connisteX242" fmla="*/ 2890239 w 8929936"/>
                <a:gd name="connsiteY242" fmla="*/ 1428750 h 2587201"/>
                <a:gd name="connisteX243" fmla="*/ 2952469 w 8929936"/>
                <a:gd name="connsiteY243" fmla="*/ 1501775 h 2587201"/>
                <a:gd name="connisteX244" fmla="*/ 2973424 w 8929936"/>
                <a:gd name="connsiteY244" fmla="*/ 1574800 h 2587201"/>
                <a:gd name="connisteX245" fmla="*/ 2952469 w 8929936"/>
                <a:gd name="connsiteY245" fmla="*/ 1647825 h 2587201"/>
                <a:gd name="connisteX246" fmla="*/ 3005174 w 8929936"/>
                <a:gd name="connsiteY246" fmla="*/ 1731010 h 2587201"/>
                <a:gd name="connisteX247" fmla="*/ 3098519 w 8929936"/>
                <a:gd name="connsiteY247" fmla="*/ 1762760 h 2587201"/>
                <a:gd name="connisteX248" fmla="*/ 3171544 w 8929936"/>
                <a:gd name="connsiteY248" fmla="*/ 1793875 h 2587201"/>
                <a:gd name="connisteX249" fmla="*/ 3244569 w 8929936"/>
                <a:gd name="connsiteY249" fmla="*/ 1824990 h 2587201"/>
                <a:gd name="connisteX250" fmla="*/ 3317594 w 8929936"/>
                <a:gd name="connsiteY250" fmla="*/ 1835785 h 2587201"/>
                <a:gd name="connisteX251" fmla="*/ 3401414 w 8929936"/>
                <a:gd name="connsiteY251" fmla="*/ 1845945 h 2587201"/>
                <a:gd name="connisteX252" fmla="*/ 3474439 w 8929936"/>
                <a:gd name="connsiteY252" fmla="*/ 1845945 h 2587201"/>
                <a:gd name="connisteX253" fmla="*/ 3557624 w 8929936"/>
                <a:gd name="connsiteY253" fmla="*/ 1856740 h 2587201"/>
                <a:gd name="connisteX254" fmla="*/ 3630649 w 8929936"/>
                <a:gd name="connsiteY254" fmla="*/ 1877060 h 2587201"/>
                <a:gd name="connisteX255" fmla="*/ 3713834 w 8929936"/>
                <a:gd name="connsiteY255" fmla="*/ 1898015 h 2587201"/>
                <a:gd name="connisteX256" fmla="*/ 3786859 w 8929936"/>
                <a:gd name="connsiteY256" fmla="*/ 1898015 h 2587201"/>
                <a:gd name="connisteX257" fmla="*/ 3859884 w 8929936"/>
                <a:gd name="connsiteY257" fmla="*/ 1898015 h 2587201"/>
                <a:gd name="connisteX258" fmla="*/ 3932909 w 8929936"/>
                <a:gd name="connsiteY258" fmla="*/ 1898015 h 2587201"/>
                <a:gd name="connisteX259" fmla="*/ 4016729 w 8929936"/>
                <a:gd name="connsiteY259" fmla="*/ 1898015 h 2587201"/>
                <a:gd name="connisteX260" fmla="*/ 4110709 w 8929936"/>
                <a:gd name="connsiteY260" fmla="*/ 1898015 h 2587201"/>
                <a:gd name="connisteX261" fmla="*/ 4183099 w 8929936"/>
                <a:gd name="connsiteY261" fmla="*/ 1898015 h 2587201"/>
                <a:gd name="connisteX262" fmla="*/ 4256124 w 8929936"/>
                <a:gd name="connsiteY262" fmla="*/ 1898015 h 2587201"/>
                <a:gd name="connisteX263" fmla="*/ 4339944 w 8929936"/>
                <a:gd name="connsiteY263" fmla="*/ 1898015 h 2587201"/>
                <a:gd name="connisteX264" fmla="*/ 4412969 w 8929936"/>
                <a:gd name="connsiteY264" fmla="*/ 1898015 h 2587201"/>
                <a:gd name="connisteX265" fmla="*/ 4496154 w 8929936"/>
                <a:gd name="connsiteY265" fmla="*/ 1918970 h 2587201"/>
                <a:gd name="connisteX266" fmla="*/ 4569179 w 8929936"/>
                <a:gd name="connsiteY266" fmla="*/ 1960880 h 2587201"/>
                <a:gd name="connisteX267" fmla="*/ 4642204 w 8929936"/>
                <a:gd name="connsiteY267" fmla="*/ 2002790 h 2587201"/>
                <a:gd name="connisteX268" fmla="*/ 4715229 w 8929936"/>
                <a:gd name="connsiteY268" fmla="*/ 2044065 h 2587201"/>
                <a:gd name="connisteX269" fmla="*/ 4778094 w 8929936"/>
                <a:gd name="connsiteY269" fmla="*/ 2117090 h 2587201"/>
                <a:gd name="connisteX270" fmla="*/ 4799049 w 8929936"/>
                <a:gd name="connsiteY270" fmla="*/ 2190115 h 2587201"/>
                <a:gd name="connisteX271" fmla="*/ 4799049 w 8929936"/>
                <a:gd name="connsiteY271" fmla="*/ 2263140 h 2587201"/>
                <a:gd name="connisteX272" fmla="*/ 4799049 w 8929936"/>
                <a:gd name="connsiteY272" fmla="*/ 2336165 h 2587201"/>
                <a:gd name="connisteX273" fmla="*/ 4830164 w 8929936"/>
                <a:gd name="connsiteY273" fmla="*/ 2409190 h 2587201"/>
                <a:gd name="connisteX274" fmla="*/ 4913349 w 8929936"/>
                <a:gd name="connsiteY274" fmla="*/ 2472055 h 2587201"/>
                <a:gd name="connisteX275" fmla="*/ 4997169 w 8929936"/>
                <a:gd name="connsiteY275" fmla="*/ 2503170 h 2587201"/>
                <a:gd name="connisteX276" fmla="*/ 5080354 w 8929936"/>
                <a:gd name="connsiteY276" fmla="*/ 2513330 h 2587201"/>
                <a:gd name="connisteX277" fmla="*/ 5163539 w 8929936"/>
                <a:gd name="connsiteY277" fmla="*/ 2524125 h 2587201"/>
                <a:gd name="connisteX278" fmla="*/ 5236564 w 8929936"/>
                <a:gd name="connsiteY278" fmla="*/ 2534285 h 2587201"/>
                <a:gd name="connisteX279" fmla="*/ 5309589 w 8929936"/>
                <a:gd name="connsiteY279" fmla="*/ 2545080 h 2587201"/>
                <a:gd name="connisteX280" fmla="*/ 5403569 w 8929936"/>
                <a:gd name="connsiteY280" fmla="*/ 2545080 h 2587201"/>
                <a:gd name="connisteX281" fmla="*/ 5487389 w 8929936"/>
                <a:gd name="connsiteY281" fmla="*/ 2545080 h 2587201"/>
                <a:gd name="connisteX282" fmla="*/ 5560414 w 8929936"/>
                <a:gd name="connsiteY282" fmla="*/ 2545080 h 2587201"/>
                <a:gd name="connisteX283" fmla="*/ 5653759 w 8929936"/>
                <a:gd name="connsiteY283" fmla="*/ 2555240 h 2587201"/>
                <a:gd name="connisteX284" fmla="*/ 5737579 w 8929936"/>
                <a:gd name="connsiteY284" fmla="*/ 2555240 h 2587201"/>
                <a:gd name="connisteX285" fmla="*/ 5810604 w 8929936"/>
                <a:gd name="connsiteY285" fmla="*/ 2555240 h 2587201"/>
                <a:gd name="connisteX286" fmla="*/ 5893789 w 8929936"/>
                <a:gd name="connsiteY286" fmla="*/ 2555240 h 2587201"/>
                <a:gd name="connisteX287" fmla="*/ 5966814 w 8929936"/>
                <a:gd name="connsiteY287" fmla="*/ 2565400 h 2587201"/>
                <a:gd name="connisteX288" fmla="*/ 6049999 w 8929936"/>
                <a:gd name="connsiteY288" fmla="*/ 2576195 h 2587201"/>
                <a:gd name="connisteX289" fmla="*/ 6123024 w 8929936"/>
                <a:gd name="connsiteY289" fmla="*/ 2576195 h 2587201"/>
                <a:gd name="connisteX290" fmla="*/ 6227799 w 8929936"/>
                <a:gd name="connsiteY290" fmla="*/ 2576195 h 2587201"/>
                <a:gd name="connisteX291" fmla="*/ 6321144 w 8929936"/>
                <a:gd name="connsiteY291" fmla="*/ 2586355 h 2587201"/>
                <a:gd name="connisteX292" fmla="*/ 6404964 w 8929936"/>
                <a:gd name="connsiteY292" fmla="*/ 2586355 h 2587201"/>
                <a:gd name="connisteX293" fmla="*/ 6477989 w 8929936"/>
                <a:gd name="connsiteY293" fmla="*/ 2586355 h 2587201"/>
                <a:gd name="connisteX294" fmla="*/ 6551014 w 8929936"/>
                <a:gd name="connsiteY294" fmla="*/ 2586355 h 2587201"/>
                <a:gd name="connisteX295" fmla="*/ 6624039 w 8929936"/>
                <a:gd name="connsiteY295" fmla="*/ 2586355 h 2587201"/>
                <a:gd name="connisteX296" fmla="*/ 6697064 w 8929936"/>
                <a:gd name="connsiteY296" fmla="*/ 2586355 h 2587201"/>
                <a:gd name="connisteX297" fmla="*/ 6770089 w 8929936"/>
                <a:gd name="connsiteY297" fmla="*/ 2576195 h 2587201"/>
                <a:gd name="connisteX298" fmla="*/ 6843114 w 8929936"/>
                <a:gd name="connsiteY298" fmla="*/ 2555240 h 2587201"/>
                <a:gd name="connisteX299" fmla="*/ 6926299 w 8929936"/>
                <a:gd name="connsiteY299" fmla="*/ 2545080 h 2587201"/>
                <a:gd name="connisteX300" fmla="*/ 6999324 w 8929936"/>
                <a:gd name="connsiteY300" fmla="*/ 2545080 h 2587201"/>
                <a:gd name="connisteX301" fmla="*/ 7082509 w 8929936"/>
                <a:gd name="connsiteY301" fmla="*/ 2545080 h 2587201"/>
                <a:gd name="connisteX302" fmla="*/ 7187284 w 8929936"/>
                <a:gd name="connsiteY302" fmla="*/ 2545080 h 2587201"/>
                <a:gd name="connisteX303" fmla="*/ 7260309 w 8929936"/>
                <a:gd name="connsiteY303" fmla="*/ 2545080 h 2587201"/>
                <a:gd name="connisteX304" fmla="*/ 7343494 w 8929936"/>
                <a:gd name="connsiteY304" fmla="*/ 2545080 h 2587201"/>
                <a:gd name="connisteX305" fmla="*/ 7426679 w 8929936"/>
                <a:gd name="connsiteY305" fmla="*/ 2545080 h 2587201"/>
                <a:gd name="connisteX306" fmla="*/ 7510499 w 8929936"/>
                <a:gd name="connsiteY306" fmla="*/ 2545080 h 2587201"/>
                <a:gd name="connisteX307" fmla="*/ 7604479 w 8929936"/>
                <a:gd name="connsiteY307" fmla="*/ 2545080 h 2587201"/>
                <a:gd name="connisteX308" fmla="*/ 7687664 w 8929936"/>
                <a:gd name="connsiteY308" fmla="*/ 2545080 h 2587201"/>
                <a:gd name="connisteX309" fmla="*/ 7760689 w 8929936"/>
                <a:gd name="connsiteY309" fmla="*/ 2545080 h 2587201"/>
                <a:gd name="connisteX310" fmla="*/ 7843874 w 8929936"/>
                <a:gd name="connsiteY310" fmla="*/ 2534285 h 2587201"/>
                <a:gd name="connisteX311" fmla="*/ 7916899 w 8929936"/>
                <a:gd name="connsiteY311" fmla="*/ 2534285 h 2587201"/>
                <a:gd name="connisteX312" fmla="*/ 7989924 w 8929936"/>
                <a:gd name="connsiteY312" fmla="*/ 2524125 h 2587201"/>
                <a:gd name="connisteX313" fmla="*/ 8073744 w 8929936"/>
                <a:gd name="connsiteY313" fmla="*/ 2524125 h 2587201"/>
                <a:gd name="connisteX314" fmla="*/ 8156929 w 8929936"/>
                <a:gd name="connsiteY314" fmla="*/ 2524125 h 2587201"/>
                <a:gd name="connisteX315" fmla="*/ 8229954 w 8929936"/>
                <a:gd name="connsiteY315" fmla="*/ 2524125 h 2587201"/>
                <a:gd name="connisteX316" fmla="*/ 8302979 w 8929936"/>
                <a:gd name="connsiteY316" fmla="*/ 2503170 h 2587201"/>
                <a:gd name="connisteX317" fmla="*/ 8376004 w 8929936"/>
                <a:gd name="connsiteY317" fmla="*/ 2472055 h 2587201"/>
                <a:gd name="connisteX318" fmla="*/ 8449029 w 8929936"/>
                <a:gd name="connsiteY318" fmla="*/ 2451100 h 2587201"/>
                <a:gd name="connisteX319" fmla="*/ 8501099 w 8929936"/>
                <a:gd name="connsiteY319" fmla="*/ 2367280 h 2587201"/>
                <a:gd name="connisteX320" fmla="*/ 8543009 w 8929936"/>
                <a:gd name="connsiteY320" fmla="*/ 2294255 h 2587201"/>
                <a:gd name="connisteX321" fmla="*/ 8563964 w 8929936"/>
                <a:gd name="connsiteY321" fmla="*/ 2221230 h 2587201"/>
                <a:gd name="connisteX322" fmla="*/ 8605239 w 8929936"/>
                <a:gd name="connsiteY322" fmla="*/ 2148205 h 2587201"/>
                <a:gd name="connisteX323" fmla="*/ 8626194 w 8929936"/>
                <a:gd name="connsiteY323" fmla="*/ 2075180 h 2587201"/>
                <a:gd name="connisteX324" fmla="*/ 8647149 w 8929936"/>
                <a:gd name="connsiteY324" fmla="*/ 2002790 h 2587201"/>
                <a:gd name="connisteX325" fmla="*/ 8678264 w 8929936"/>
                <a:gd name="connsiteY325" fmla="*/ 1918970 h 2587201"/>
                <a:gd name="connisteX326" fmla="*/ 8710014 w 8929936"/>
                <a:gd name="connsiteY326" fmla="*/ 1835785 h 2587201"/>
                <a:gd name="connisteX327" fmla="*/ 8730334 w 8929936"/>
                <a:gd name="connsiteY327" fmla="*/ 1751965 h 2587201"/>
                <a:gd name="connisteX328" fmla="*/ 8772244 w 8929936"/>
                <a:gd name="connsiteY328" fmla="*/ 1678940 h 2587201"/>
                <a:gd name="connisteX329" fmla="*/ 8783039 w 8929936"/>
                <a:gd name="connsiteY329" fmla="*/ 1605915 h 2587201"/>
                <a:gd name="connisteX330" fmla="*/ 8803359 w 8929936"/>
                <a:gd name="connsiteY330" fmla="*/ 1532890 h 2587201"/>
                <a:gd name="connisteX331" fmla="*/ 8824314 w 8929936"/>
                <a:gd name="connsiteY331" fmla="*/ 1449705 h 2587201"/>
                <a:gd name="connisteX332" fmla="*/ 8845269 w 8929936"/>
                <a:gd name="connsiteY332" fmla="*/ 1376680 h 2587201"/>
                <a:gd name="connisteX333" fmla="*/ 8845269 w 8929936"/>
                <a:gd name="connsiteY333" fmla="*/ 1303655 h 2587201"/>
                <a:gd name="connisteX334" fmla="*/ 8866224 w 8929936"/>
                <a:gd name="connsiteY334" fmla="*/ 1230630 h 2587201"/>
                <a:gd name="connisteX335" fmla="*/ 8876384 w 8929936"/>
                <a:gd name="connsiteY335" fmla="*/ 1147445 h 2587201"/>
                <a:gd name="connisteX336" fmla="*/ 8887179 w 8929936"/>
                <a:gd name="connsiteY336" fmla="*/ 1074420 h 2587201"/>
                <a:gd name="connisteX337" fmla="*/ 8897339 w 8929936"/>
                <a:gd name="connsiteY337" fmla="*/ 990600 h 2587201"/>
                <a:gd name="connisteX338" fmla="*/ 8908134 w 8929936"/>
                <a:gd name="connsiteY338" fmla="*/ 917575 h 2587201"/>
                <a:gd name="connisteX339" fmla="*/ 8918294 w 8929936"/>
                <a:gd name="connsiteY339" fmla="*/ 844550 h 2587201"/>
                <a:gd name="connisteX340" fmla="*/ 8929089 w 8929936"/>
                <a:gd name="connsiteY340" fmla="*/ 771525 h 2587201"/>
                <a:gd name="connisteX341" fmla="*/ 8929089 w 8929936"/>
                <a:gd name="connsiteY341" fmla="*/ 698500 h 2587201"/>
                <a:gd name="connisteX342" fmla="*/ 8929089 w 8929936"/>
                <a:gd name="connsiteY342" fmla="*/ 626110 h 2587201"/>
                <a:gd name="connisteX343" fmla="*/ 8918294 w 8929936"/>
                <a:gd name="connsiteY343" fmla="*/ 553085 h 2587201"/>
                <a:gd name="connisteX344" fmla="*/ 8897339 w 8929936"/>
                <a:gd name="connsiteY344" fmla="*/ 469265 h 2587201"/>
                <a:gd name="connisteX345" fmla="*/ 8856064 w 8929936"/>
                <a:gd name="connsiteY345" fmla="*/ 386080 h 2587201"/>
                <a:gd name="connisteX346" fmla="*/ 8814154 w 8929936"/>
                <a:gd name="connsiteY346" fmla="*/ 313055 h 2587201"/>
                <a:gd name="connisteX347" fmla="*/ 8783039 w 8929936"/>
                <a:gd name="connsiteY347" fmla="*/ 240030 h 2587201"/>
                <a:gd name="connisteX348" fmla="*/ 8710014 w 8929936"/>
                <a:gd name="connsiteY348" fmla="*/ 198120 h 2587201"/>
                <a:gd name="connisteX349" fmla="*/ 8636989 w 8929936"/>
                <a:gd name="connsiteY349" fmla="*/ 167005 h 2587201"/>
                <a:gd name="connisteX350" fmla="*/ 8563964 w 8929936"/>
                <a:gd name="connsiteY350" fmla="*/ 146050 h 2587201"/>
                <a:gd name="connisteX351" fmla="*/ 8490939 w 8929936"/>
                <a:gd name="connsiteY351" fmla="*/ 135890 h 2587201"/>
                <a:gd name="connisteX352" fmla="*/ 8417914 w 8929936"/>
                <a:gd name="connsiteY352" fmla="*/ 125095 h 2587201"/>
                <a:gd name="connisteX353" fmla="*/ 8344889 w 8929936"/>
                <a:gd name="connsiteY353" fmla="*/ 114935 h 2587201"/>
                <a:gd name="connisteX354" fmla="*/ 8271864 w 8929936"/>
                <a:gd name="connsiteY354" fmla="*/ 114935 h 2587201"/>
                <a:gd name="connisteX355" fmla="*/ 8198839 w 8929936"/>
                <a:gd name="connsiteY355" fmla="*/ 114935 h 2587201"/>
                <a:gd name="connisteX356" fmla="*/ 8115019 w 8929936"/>
                <a:gd name="connsiteY356" fmla="*/ 114935 h 2587201"/>
                <a:gd name="connisteX357" fmla="*/ 8031834 w 8929936"/>
                <a:gd name="connsiteY357" fmla="*/ 114935 h 2587201"/>
                <a:gd name="connisteX358" fmla="*/ 7958809 w 8929936"/>
                <a:gd name="connsiteY358" fmla="*/ 114935 h 2587201"/>
                <a:gd name="connisteX359" fmla="*/ 7885784 w 8929936"/>
                <a:gd name="connsiteY359" fmla="*/ 114935 h 2587201"/>
                <a:gd name="connisteX360" fmla="*/ 7812759 w 8929936"/>
                <a:gd name="connsiteY360" fmla="*/ 114935 h 2587201"/>
                <a:gd name="connisteX361" fmla="*/ 7729574 w 8929936"/>
                <a:gd name="connsiteY361" fmla="*/ 114935 h 2587201"/>
                <a:gd name="connisteX362" fmla="*/ 7656549 w 8929936"/>
                <a:gd name="connsiteY362" fmla="*/ 114935 h 2587201"/>
                <a:gd name="connisteX363" fmla="*/ 7572729 w 8929936"/>
                <a:gd name="connsiteY363" fmla="*/ 104140 h 2587201"/>
                <a:gd name="connisteX364" fmla="*/ 7499704 w 8929936"/>
                <a:gd name="connsiteY364" fmla="*/ 104140 h 2587201"/>
                <a:gd name="connisteX365" fmla="*/ 7426679 w 8929936"/>
                <a:gd name="connsiteY365" fmla="*/ 104140 h 2587201"/>
                <a:gd name="connisteX366" fmla="*/ 7343494 w 8929936"/>
                <a:gd name="connsiteY366" fmla="*/ 104140 h 2587201"/>
                <a:gd name="connisteX367" fmla="*/ 7260309 w 8929936"/>
                <a:gd name="connsiteY367" fmla="*/ 104140 h 2587201"/>
                <a:gd name="connisteX368" fmla="*/ 7176489 w 8929936"/>
                <a:gd name="connsiteY368" fmla="*/ 104140 h 2587201"/>
                <a:gd name="connisteX369" fmla="*/ 7103464 w 8929936"/>
                <a:gd name="connsiteY369" fmla="*/ 104140 h 2587201"/>
                <a:gd name="connisteX370" fmla="*/ 7030439 w 8929936"/>
                <a:gd name="connsiteY370" fmla="*/ 104140 h 2587201"/>
                <a:gd name="connisteX371" fmla="*/ 6957414 w 8929936"/>
                <a:gd name="connsiteY371" fmla="*/ 104140 h 2587201"/>
                <a:gd name="connisteX372" fmla="*/ 6884389 w 8929936"/>
                <a:gd name="connsiteY372" fmla="*/ 104140 h 2587201"/>
                <a:gd name="connisteX373" fmla="*/ 6801204 w 8929936"/>
                <a:gd name="connsiteY373" fmla="*/ 104140 h 2587201"/>
                <a:gd name="connisteX374" fmla="*/ 6707224 w 8929936"/>
                <a:gd name="connsiteY374" fmla="*/ 114935 h 2587201"/>
                <a:gd name="connisteX375" fmla="*/ 6634199 w 8929936"/>
                <a:gd name="connsiteY375" fmla="*/ 114935 h 2587201"/>
                <a:gd name="connisteX376" fmla="*/ 6561174 w 8929936"/>
                <a:gd name="connsiteY376" fmla="*/ 114935 h 2587201"/>
                <a:gd name="connisteX377" fmla="*/ 6457034 w 8929936"/>
                <a:gd name="connsiteY377" fmla="*/ 125095 h 2587201"/>
                <a:gd name="connisteX378" fmla="*/ 6384009 w 8929936"/>
                <a:gd name="connsiteY378" fmla="*/ 125095 h 2587201"/>
                <a:gd name="connisteX379" fmla="*/ 6300824 w 8929936"/>
                <a:gd name="connsiteY379" fmla="*/ 125095 h 2587201"/>
                <a:gd name="connisteX380" fmla="*/ 6206844 w 8929936"/>
                <a:gd name="connsiteY380" fmla="*/ 135890 h 2587201"/>
                <a:gd name="connisteX381" fmla="*/ 6133819 w 8929936"/>
                <a:gd name="connsiteY381" fmla="*/ 135890 h 2587201"/>
                <a:gd name="connisteX382" fmla="*/ 6060794 w 8929936"/>
                <a:gd name="connsiteY382" fmla="*/ 146050 h 2587201"/>
                <a:gd name="connisteX383" fmla="*/ 5987769 w 8929936"/>
                <a:gd name="connsiteY383" fmla="*/ 167005 h 2587201"/>
                <a:gd name="connisteX384" fmla="*/ 5914744 w 8929936"/>
                <a:gd name="connsiteY384" fmla="*/ 177165 h 2587201"/>
                <a:gd name="connisteX385" fmla="*/ 5820764 w 8929936"/>
                <a:gd name="connsiteY385" fmla="*/ 177165 h 2587201"/>
                <a:gd name="connisteX386" fmla="*/ 5747739 w 8929936"/>
                <a:gd name="connsiteY386" fmla="*/ 177165 h 2587201"/>
                <a:gd name="connisteX387" fmla="*/ 5664554 w 8929936"/>
                <a:gd name="connsiteY387" fmla="*/ 177165 h 2587201"/>
                <a:gd name="connisteX388" fmla="*/ 5591529 w 8929936"/>
                <a:gd name="connsiteY388" fmla="*/ 177165 h 2587201"/>
                <a:gd name="connisteX389" fmla="*/ 5518504 w 8929936"/>
                <a:gd name="connsiteY389" fmla="*/ 177165 h 2587201"/>
                <a:gd name="connisteX390" fmla="*/ 5434684 w 8929936"/>
                <a:gd name="connsiteY390" fmla="*/ 177165 h 2587201"/>
                <a:gd name="connisteX391" fmla="*/ 5351499 w 8929936"/>
                <a:gd name="connsiteY391" fmla="*/ 177165 h 2587201"/>
                <a:gd name="connisteX392" fmla="*/ 5278474 w 8929936"/>
                <a:gd name="connsiteY392" fmla="*/ 177165 h 2587201"/>
                <a:gd name="connisteX393" fmla="*/ 5195289 w 8929936"/>
                <a:gd name="connsiteY393" fmla="*/ 177165 h 2587201"/>
                <a:gd name="connisteX394" fmla="*/ 5122264 w 8929936"/>
                <a:gd name="connsiteY394" fmla="*/ 177165 h 2587201"/>
                <a:gd name="connisteX395" fmla="*/ 5038444 w 8929936"/>
                <a:gd name="connsiteY395" fmla="*/ 177165 h 2587201"/>
                <a:gd name="connisteX396" fmla="*/ 4944464 w 8929936"/>
                <a:gd name="connsiteY396" fmla="*/ 177165 h 2587201"/>
                <a:gd name="connisteX397" fmla="*/ 4871439 w 8929936"/>
                <a:gd name="connsiteY397" fmla="*/ 177165 h 2587201"/>
                <a:gd name="connisteX398" fmla="*/ 4799049 w 8929936"/>
                <a:gd name="connsiteY398" fmla="*/ 177165 h 2587201"/>
                <a:gd name="connisteX399" fmla="*/ 4726024 w 8929936"/>
                <a:gd name="connsiteY399" fmla="*/ 177165 h 2587201"/>
                <a:gd name="connisteX400" fmla="*/ 4652999 w 8929936"/>
                <a:gd name="connsiteY400" fmla="*/ 167005 h 2587201"/>
                <a:gd name="connisteX401" fmla="*/ 4569179 w 8929936"/>
                <a:gd name="connsiteY401" fmla="*/ 156210 h 2587201"/>
                <a:gd name="connisteX402" fmla="*/ 4496154 w 8929936"/>
                <a:gd name="connsiteY402" fmla="*/ 146050 h 2587201"/>
                <a:gd name="connisteX403" fmla="*/ 4423129 w 8929936"/>
                <a:gd name="connsiteY403" fmla="*/ 135890 h 2587201"/>
                <a:gd name="connisteX404" fmla="*/ 4339944 w 8929936"/>
                <a:gd name="connsiteY404" fmla="*/ 125095 h 2587201"/>
                <a:gd name="connisteX405" fmla="*/ 4266919 w 8929936"/>
                <a:gd name="connsiteY405" fmla="*/ 114935 h 2587201"/>
                <a:gd name="connisteX406" fmla="*/ 4183099 w 8929936"/>
                <a:gd name="connsiteY406" fmla="*/ 114935 h 2587201"/>
                <a:gd name="connisteX407" fmla="*/ 4110709 w 8929936"/>
                <a:gd name="connsiteY407" fmla="*/ 104140 h 2587201"/>
                <a:gd name="connisteX408" fmla="*/ 4026889 w 8929936"/>
                <a:gd name="connsiteY408" fmla="*/ 104140 h 2587201"/>
                <a:gd name="connisteX409" fmla="*/ 3953864 w 8929936"/>
                <a:gd name="connsiteY409" fmla="*/ 93980 h 2587201"/>
                <a:gd name="connisteX410" fmla="*/ 3870679 w 8929936"/>
                <a:gd name="connsiteY410" fmla="*/ 93980 h 2587201"/>
                <a:gd name="connisteX411" fmla="*/ 3797654 w 8929936"/>
                <a:gd name="connsiteY411" fmla="*/ 93980 h 2587201"/>
                <a:gd name="connisteX412" fmla="*/ 3724629 w 8929936"/>
                <a:gd name="connsiteY412" fmla="*/ 93980 h 2587201"/>
                <a:gd name="connisteX413" fmla="*/ 3640809 w 8929936"/>
                <a:gd name="connsiteY413" fmla="*/ 93980 h 2587201"/>
                <a:gd name="connisteX414" fmla="*/ 3557624 w 8929936"/>
                <a:gd name="connsiteY414" fmla="*/ 93980 h 2587201"/>
                <a:gd name="connisteX415" fmla="*/ 3484599 w 8929936"/>
                <a:gd name="connsiteY415" fmla="*/ 73025 h 2587201"/>
                <a:gd name="connisteX416" fmla="*/ 3411574 w 8929936"/>
                <a:gd name="connsiteY416" fmla="*/ 41910 h 2587201"/>
                <a:gd name="connisteX417" fmla="*/ 3338549 w 8929936"/>
                <a:gd name="connsiteY417" fmla="*/ 10160 h 2587201"/>
                <a:gd name="connisteX418" fmla="*/ 3296639 w 8929936"/>
                <a:gd name="connsiteY418" fmla="*/ 0 h 258720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 ang="0">
                  <a:pos x="connisteX182" y="connsiteY182"/>
                </a:cxn>
                <a:cxn ang="0">
                  <a:pos x="connisteX183" y="connsiteY183"/>
                </a:cxn>
                <a:cxn ang="0">
                  <a:pos x="connisteX184" y="connsiteY184"/>
                </a:cxn>
                <a:cxn ang="0">
                  <a:pos x="connisteX185" y="connsiteY185"/>
                </a:cxn>
                <a:cxn ang="0">
                  <a:pos x="connisteX186" y="connsiteY186"/>
                </a:cxn>
                <a:cxn ang="0">
                  <a:pos x="connisteX187" y="connsiteY187"/>
                </a:cxn>
                <a:cxn ang="0">
                  <a:pos x="connisteX188" y="connsiteY188"/>
                </a:cxn>
                <a:cxn ang="0">
                  <a:pos x="connisteX189" y="connsiteY189"/>
                </a:cxn>
                <a:cxn ang="0">
                  <a:pos x="connisteX190" y="connsiteY190"/>
                </a:cxn>
                <a:cxn ang="0">
                  <a:pos x="connisteX191" y="connsiteY191"/>
                </a:cxn>
                <a:cxn ang="0">
                  <a:pos x="connisteX192" y="connsiteY192"/>
                </a:cxn>
                <a:cxn ang="0">
                  <a:pos x="connisteX193" y="connsiteY193"/>
                </a:cxn>
                <a:cxn ang="0">
                  <a:pos x="connisteX194" y="connsiteY194"/>
                </a:cxn>
                <a:cxn ang="0">
                  <a:pos x="connisteX195" y="connsiteY195"/>
                </a:cxn>
                <a:cxn ang="0">
                  <a:pos x="connisteX196" y="connsiteY196"/>
                </a:cxn>
                <a:cxn ang="0">
                  <a:pos x="connisteX197" y="connsiteY197"/>
                </a:cxn>
                <a:cxn ang="0">
                  <a:pos x="connisteX198" y="connsiteY198"/>
                </a:cxn>
                <a:cxn ang="0">
                  <a:pos x="connisteX199" y="connsiteY199"/>
                </a:cxn>
                <a:cxn ang="0">
                  <a:pos x="connisteX200" y="connsiteY200"/>
                </a:cxn>
                <a:cxn ang="0">
                  <a:pos x="connisteX201" y="connsiteY201"/>
                </a:cxn>
                <a:cxn ang="0">
                  <a:pos x="connisteX202" y="connsiteY202"/>
                </a:cxn>
                <a:cxn ang="0">
                  <a:pos x="connisteX203" y="connsiteY203"/>
                </a:cxn>
                <a:cxn ang="0">
                  <a:pos x="connisteX204" y="connsiteY204"/>
                </a:cxn>
                <a:cxn ang="0">
                  <a:pos x="connisteX205" y="connsiteY205"/>
                </a:cxn>
                <a:cxn ang="0">
                  <a:pos x="connisteX206" y="connsiteY206"/>
                </a:cxn>
                <a:cxn ang="0">
                  <a:pos x="connisteX207" y="connsiteY207"/>
                </a:cxn>
                <a:cxn ang="0">
                  <a:pos x="connisteX208" y="connsiteY208"/>
                </a:cxn>
                <a:cxn ang="0">
                  <a:pos x="connisteX209" y="connsiteY209"/>
                </a:cxn>
                <a:cxn ang="0">
                  <a:pos x="connisteX210" y="connsiteY210"/>
                </a:cxn>
                <a:cxn ang="0">
                  <a:pos x="connisteX211" y="connsiteY211"/>
                </a:cxn>
                <a:cxn ang="0">
                  <a:pos x="connisteX212" y="connsiteY212"/>
                </a:cxn>
                <a:cxn ang="0">
                  <a:pos x="connisteX213" y="connsiteY213"/>
                </a:cxn>
                <a:cxn ang="0">
                  <a:pos x="connisteX214" y="connsiteY214"/>
                </a:cxn>
                <a:cxn ang="0">
                  <a:pos x="connisteX215" y="connsiteY215"/>
                </a:cxn>
                <a:cxn ang="0">
                  <a:pos x="connisteX216" y="connsiteY216"/>
                </a:cxn>
                <a:cxn ang="0">
                  <a:pos x="connisteX217" y="connsiteY217"/>
                </a:cxn>
                <a:cxn ang="0">
                  <a:pos x="connisteX218" y="connsiteY218"/>
                </a:cxn>
                <a:cxn ang="0">
                  <a:pos x="connisteX219" y="connsiteY219"/>
                </a:cxn>
                <a:cxn ang="0">
                  <a:pos x="connisteX220" y="connsiteY220"/>
                </a:cxn>
                <a:cxn ang="0">
                  <a:pos x="connisteX221" y="connsiteY221"/>
                </a:cxn>
                <a:cxn ang="0">
                  <a:pos x="connisteX222" y="connsiteY222"/>
                </a:cxn>
                <a:cxn ang="0">
                  <a:pos x="connisteX223" y="connsiteY223"/>
                </a:cxn>
                <a:cxn ang="0">
                  <a:pos x="connisteX224" y="connsiteY224"/>
                </a:cxn>
                <a:cxn ang="0">
                  <a:pos x="connisteX225" y="connsiteY225"/>
                </a:cxn>
                <a:cxn ang="0">
                  <a:pos x="connisteX226" y="connsiteY226"/>
                </a:cxn>
                <a:cxn ang="0">
                  <a:pos x="connisteX227" y="connsiteY227"/>
                </a:cxn>
                <a:cxn ang="0">
                  <a:pos x="connisteX228" y="connsiteY228"/>
                </a:cxn>
                <a:cxn ang="0">
                  <a:pos x="connisteX229" y="connsiteY229"/>
                </a:cxn>
                <a:cxn ang="0">
                  <a:pos x="connisteX230" y="connsiteY230"/>
                </a:cxn>
                <a:cxn ang="0">
                  <a:pos x="connisteX231" y="connsiteY231"/>
                </a:cxn>
                <a:cxn ang="0">
                  <a:pos x="connisteX232" y="connsiteY232"/>
                </a:cxn>
                <a:cxn ang="0">
                  <a:pos x="connisteX233" y="connsiteY233"/>
                </a:cxn>
                <a:cxn ang="0">
                  <a:pos x="connisteX234" y="connsiteY234"/>
                </a:cxn>
                <a:cxn ang="0">
                  <a:pos x="connisteX235" y="connsiteY235"/>
                </a:cxn>
                <a:cxn ang="0">
                  <a:pos x="connisteX236" y="connsiteY236"/>
                </a:cxn>
                <a:cxn ang="0">
                  <a:pos x="connisteX237" y="connsiteY237"/>
                </a:cxn>
                <a:cxn ang="0">
                  <a:pos x="connisteX238" y="connsiteY238"/>
                </a:cxn>
                <a:cxn ang="0">
                  <a:pos x="connisteX239" y="connsiteY239"/>
                </a:cxn>
                <a:cxn ang="0">
                  <a:pos x="connisteX240" y="connsiteY240"/>
                </a:cxn>
                <a:cxn ang="0">
                  <a:pos x="connisteX241" y="connsiteY241"/>
                </a:cxn>
                <a:cxn ang="0">
                  <a:pos x="connisteX242" y="connsiteY242"/>
                </a:cxn>
                <a:cxn ang="0">
                  <a:pos x="connisteX243" y="connsiteY243"/>
                </a:cxn>
                <a:cxn ang="0">
                  <a:pos x="connisteX244" y="connsiteY244"/>
                </a:cxn>
                <a:cxn ang="0">
                  <a:pos x="connisteX245" y="connsiteY245"/>
                </a:cxn>
                <a:cxn ang="0">
                  <a:pos x="connisteX246" y="connsiteY246"/>
                </a:cxn>
                <a:cxn ang="0">
                  <a:pos x="connisteX247" y="connsiteY247"/>
                </a:cxn>
                <a:cxn ang="0">
                  <a:pos x="connisteX248" y="connsiteY248"/>
                </a:cxn>
                <a:cxn ang="0">
                  <a:pos x="connisteX249" y="connsiteY249"/>
                </a:cxn>
                <a:cxn ang="0">
                  <a:pos x="connisteX250" y="connsiteY250"/>
                </a:cxn>
                <a:cxn ang="0">
                  <a:pos x="connisteX251" y="connsiteY251"/>
                </a:cxn>
                <a:cxn ang="0">
                  <a:pos x="connisteX252" y="connsiteY252"/>
                </a:cxn>
                <a:cxn ang="0">
                  <a:pos x="connisteX253" y="connsiteY253"/>
                </a:cxn>
                <a:cxn ang="0">
                  <a:pos x="connisteX254" y="connsiteY254"/>
                </a:cxn>
                <a:cxn ang="0">
                  <a:pos x="connisteX255" y="connsiteY255"/>
                </a:cxn>
                <a:cxn ang="0">
                  <a:pos x="connisteX256" y="connsiteY256"/>
                </a:cxn>
                <a:cxn ang="0">
                  <a:pos x="connisteX257" y="connsiteY257"/>
                </a:cxn>
                <a:cxn ang="0">
                  <a:pos x="connisteX258" y="connsiteY258"/>
                </a:cxn>
                <a:cxn ang="0">
                  <a:pos x="connisteX259" y="connsiteY259"/>
                </a:cxn>
                <a:cxn ang="0">
                  <a:pos x="connisteX260" y="connsiteY260"/>
                </a:cxn>
                <a:cxn ang="0">
                  <a:pos x="connisteX261" y="connsiteY261"/>
                </a:cxn>
                <a:cxn ang="0">
                  <a:pos x="connisteX262" y="connsiteY262"/>
                </a:cxn>
                <a:cxn ang="0">
                  <a:pos x="connisteX263" y="connsiteY263"/>
                </a:cxn>
                <a:cxn ang="0">
                  <a:pos x="connisteX264" y="connsiteY264"/>
                </a:cxn>
                <a:cxn ang="0">
                  <a:pos x="connisteX265" y="connsiteY265"/>
                </a:cxn>
                <a:cxn ang="0">
                  <a:pos x="connisteX266" y="connsiteY266"/>
                </a:cxn>
                <a:cxn ang="0">
                  <a:pos x="connisteX267" y="connsiteY267"/>
                </a:cxn>
                <a:cxn ang="0">
                  <a:pos x="connisteX268" y="connsiteY268"/>
                </a:cxn>
                <a:cxn ang="0">
                  <a:pos x="connisteX269" y="connsiteY269"/>
                </a:cxn>
                <a:cxn ang="0">
                  <a:pos x="connisteX270" y="connsiteY270"/>
                </a:cxn>
                <a:cxn ang="0">
                  <a:pos x="connisteX271" y="connsiteY271"/>
                </a:cxn>
                <a:cxn ang="0">
                  <a:pos x="connisteX272" y="connsiteY272"/>
                </a:cxn>
                <a:cxn ang="0">
                  <a:pos x="connisteX273" y="connsiteY273"/>
                </a:cxn>
                <a:cxn ang="0">
                  <a:pos x="connisteX274" y="connsiteY274"/>
                </a:cxn>
                <a:cxn ang="0">
                  <a:pos x="connisteX275" y="connsiteY275"/>
                </a:cxn>
                <a:cxn ang="0">
                  <a:pos x="connisteX276" y="connsiteY276"/>
                </a:cxn>
                <a:cxn ang="0">
                  <a:pos x="connisteX277" y="connsiteY277"/>
                </a:cxn>
                <a:cxn ang="0">
                  <a:pos x="connisteX278" y="connsiteY278"/>
                </a:cxn>
                <a:cxn ang="0">
                  <a:pos x="connisteX279" y="connsiteY279"/>
                </a:cxn>
                <a:cxn ang="0">
                  <a:pos x="connisteX280" y="connsiteY280"/>
                </a:cxn>
                <a:cxn ang="0">
                  <a:pos x="connisteX281" y="connsiteY281"/>
                </a:cxn>
                <a:cxn ang="0">
                  <a:pos x="connisteX282" y="connsiteY282"/>
                </a:cxn>
                <a:cxn ang="0">
                  <a:pos x="connisteX283" y="connsiteY283"/>
                </a:cxn>
                <a:cxn ang="0">
                  <a:pos x="connisteX284" y="connsiteY284"/>
                </a:cxn>
                <a:cxn ang="0">
                  <a:pos x="connisteX285" y="connsiteY285"/>
                </a:cxn>
                <a:cxn ang="0">
                  <a:pos x="connisteX286" y="connsiteY286"/>
                </a:cxn>
                <a:cxn ang="0">
                  <a:pos x="connisteX287" y="connsiteY287"/>
                </a:cxn>
                <a:cxn ang="0">
                  <a:pos x="connisteX288" y="connsiteY288"/>
                </a:cxn>
                <a:cxn ang="0">
                  <a:pos x="connisteX289" y="connsiteY289"/>
                </a:cxn>
                <a:cxn ang="0">
                  <a:pos x="connisteX290" y="connsiteY290"/>
                </a:cxn>
                <a:cxn ang="0">
                  <a:pos x="connisteX291" y="connsiteY291"/>
                </a:cxn>
                <a:cxn ang="0">
                  <a:pos x="connisteX292" y="connsiteY292"/>
                </a:cxn>
                <a:cxn ang="0">
                  <a:pos x="connisteX293" y="connsiteY293"/>
                </a:cxn>
                <a:cxn ang="0">
                  <a:pos x="connisteX294" y="connsiteY294"/>
                </a:cxn>
                <a:cxn ang="0">
                  <a:pos x="connisteX295" y="connsiteY295"/>
                </a:cxn>
                <a:cxn ang="0">
                  <a:pos x="connisteX296" y="connsiteY296"/>
                </a:cxn>
                <a:cxn ang="0">
                  <a:pos x="connisteX297" y="connsiteY297"/>
                </a:cxn>
                <a:cxn ang="0">
                  <a:pos x="connisteX298" y="connsiteY298"/>
                </a:cxn>
                <a:cxn ang="0">
                  <a:pos x="connisteX299" y="connsiteY299"/>
                </a:cxn>
                <a:cxn ang="0">
                  <a:pos x="connisteX300" y="connsiteY300"/>
                </a:cxn>
                <a:cxn ang="0">
                  <a:pos x="connisteX301" y="connsiteY301"/>
                </a:cxn>
                <a:cxn ang="0">
                  <a:pos x="connisteX302" y="connsiteY302"/>
                </a:cxn>
                <a:cxn ang="0">
                  <a:pos x="connisteX303" y="connsiteY303"/>
                </a:cxn>
                <a:cxn ang="0">
                  <a:pos x="connisteX304" y="connsiteY304"/>
                </a:cxn>
                <a:cxn ang="0">
                  <a:pos x="connisteX305" y="connsiteY305"/>
                </a:cxn>
                <a:cxn ang="0">
                  <a:pos x="connisteX306" y="connsiteY306"/>
                </a:cxn>
                <a:cxn ang="0">
                  <a:pos x="connisteX307" y="connsiteY307"/>
                </a:cxn>
                <a:cxn ang="0">
                  <a:pos x="connisteX308" y="connsiteY308"/>
                </a:cxn>
                <a:cxn ang="0">
                  <a:pos x="connisteX309" y="connsiteY309"/>
                </a:cxn>
                <a:cxn ang="0">
                  <a:pos x="connisteX310" y="connsiteY310"/>
                </a:cxn>
                <a:cxn ang="0">
                  <a:pos x="connisteX311" y="connsiteY311"/>
                </a:cxn>
                <a:cxn ang="0">
                  <a:pos x="connisteX312" y="connsiteY312"/>
                </a:cxn>
                <a:cxn ang="0">
                  <a:pos x="connisteX313" y="connsiteY313"/>
                </a:cxn>
                <a:cxn ang="0">
                  <a:pos x="connisteX314" y="connsiteY314"/>
                </a:cxn>
                <a:cxn ang="0">
                  <a:pos x="connisteX315" y="connsiteY315"/>
                </a:cxn>
                <a:cxn ang="0">
                  <a:pos x="connisteX316" y="connsiteY316"/>
                </a:cxn>
                <a:cxn ang="0">
                  <a:pos x="connisteX317" y="connsiteY317"/>
                </a:cxn>
                <a:cxn ang="0">
                  <a:pos x="connisteX318" y="connsiteY318"/>
                </a:cxn>
                <a:cxn ang="0">
                  <a:pos x="connisteX319" y="connsiteY319"/>
                </a:cxn>
                <a:cxn ang="0">
                  <a:pos x="connisteX320" y="connsiteY320"/>
                </a:cxn>
                <a:cxn ang="0">
                  <a:pos x="connisteX321" y="connsiteY321"/>
                </a:cxn>
                <a:cxn ang="0">
                  <a:pos x="connisteX322" y="connsiteY322"/>
                </a:cxn>
                <a:cxn ang="0">
                  <a:pos x="connisteX323" y="connsiteY323"/>
                </a:cxn>
                <a:cxn ang="0">
                  <a:pos x="connisteX324" y="connsiteY324"/>
                </a:cxn>
                <a:cxn ang="0">
                  <a:pos x="connisteX325" y="connsiteY325"/>
                </a:cxn>
                <a:cxn ang="0">
                  <a:pos x="connisteX326" y="connsiteY326"/>
                </a:cxn>
                <a:cxn ang="0">
                  <a:pos x="connisteX327" y="connsiteY327"/>
                </a:cxn>
                <a:cxn ang="0">
                  <a:pos x="connisteX328" y="connsiteY328"/>
                </a:cxn>
                <a:cxn ang="0">
                  <a:pos x="connisteX329" y="connsiteY329"/>
                </a:cxn>
                <a:cxn ang="0">
                  <a:pos x="connisteX330" y="connsiteY330"/>
                </a:cxn>
                <a:cxn ang="0">
                  <a:pos x="connisteX331" y="connsiteY331"/>
                </a:cxn>
                <a:cxn ang="0">
                  <a:pos x="connisteX332" y="connsiteY332"/>
                </a:cxn>
                <a:cxn ang="0">
                  <a:pos x="connisteX333" y="connsiteY333"/>
                </a:cxn>
                <a:cxn ang="0">
                  <a:pos x="connisteX334" y="connsiteY334"/>
                </a:cxn>
                <a:cxn ang="0">
                  <a:pos x="connisteX335" y="connsiteY335"/>
                </a:cxn>
                <a:cxn ang="0">
                  <a:pos x="connisteX336" y="connsiteY336"/>
                </a:cxn>
                <a:cxn ang="0">
                  <a:pos x="connisteX337" y="connsiteY337"/>
                </a:cxn>
                <a:cxn ang="0">
                  <a:pos x="connisteX338" y="connsiteY338"/>
                </a:cxn>
                <a:cxn ang="0">
                  <a:pos x="connisteX339" y="connsiteY339"/>
                </a:cxn>
                <a:cxn ang="0">
                  <a:pos x="connisteX340" y="connsiteY340"/>
                </a:cxn>
                <a:cxn ang="0">
                  <a:pos x="connisteX341" y="connsiteY341"/>
                </a:cxn>
                <a:cxn ang="0">
                  <a:pos x="connisteX342" y="connsiteY342"/>
                </a:cxn>
                <a:cxn ang="0">
                  <a:pos x="connisteX343" y="connsiteY343"/>
                </a:cxn>
                <a:cxn ang="0">
                  <a:pos x="connisteX344" y="connsiteY344"/>
                </a:cxn>
                <a:cxn ang="0">
                  <a:pos x="connisteX345" y="connsiteY345"/>
                </a:cxn>
                <a:cxn ang="0">
                  <a:pos x="connisteX346" y="connsiteY346"/>
                </a:cxn>
                <a:cxn ang="0">
                  <a:pos x="connisteX347" y="connsiteY347"/>
                </a:cxn>
                <a:cxn ang="0">
                  <a:pos x="connisteX348" y="connsiteY348"/>
                </a:cxn>
                <a:cxn ang="0">
                  <a:pos x="connisteX349" y="connsiteY349"/>
                </a:cxn>
                <a:cxn ang="0">
                  <a:pos x="connisteX350" y="connsiteY350"/>
                </a:cxn>
                <a:cxn ang="0">
                  <a:pos x="connisteX351" y="connsiteY351"/>
                </a:cxn>
                <a:cxn ang="0">
                  <a:pos x="connisteX352" y="connsiteY352"/>
                </a:cxn>
                <a:cxn ang="0">
                  <a:pos x="connisteX353" y="connsiteY353"/>
                </a:cxn>
                <a:cxn ang="0">
                  <a:pos x="connisteX354" y="connsiteY354"/>
                </a:cxn>
                <a:cxn ang="0">
                  <a:pos x="connisteX355" y="connsiteY355"/>
                </a:cxn>
                <a:cxn ang="0">
                  <a:pos x="connisteX356" y="connsiteY356"/>
                </a:cxn>
                <a:cxn ang="0">
                  <a:pos x="connisteX357" y="connsiteY357"/>
                </a:cxn>
                <a:cxn ang="0">
                  <a:pos x="connisteX358" y="connsiteY358"/>
                </a:cxn>
                <a:cxn ang="0">
                  <a:pos x="connisteX359" y="connsiteY359"/>
                </a:cxn>
                <a:cxn ang="0">
                  <a:pos x="connisteX360" y="connsiteY360"/>
                </a:cxn>
                <a:cxn ang="0">
                  <a:pos x="connisteX361" y="connsiteY361"/>
                </a:cxn>
                <a:cxn ang="0">
                  <a:pos x="connisteX362" y="connsiteY362"/>
                </a:cxn>
                <a:cxn ang="0">
                  <a:pos x="connisteX363" y="connsiteY363"/>
                </a:cxn>
                <a:cxn ang="0">
                  <a:pos x="connisteX364" y="connsiteY364"/>
                </a:cxn>
                <a:cxn ang="0">
                  <a:pos x="connisteX365" y="connsiteY365"/>
                </a:cxn>
                <a:cxn ang="0">
                  <a:pos x="connisteX366" y="connsiteY366"/>
                </a:cxn>
                <a:cxn ang="0">
                  <a:pos x="connisteX367" y="connsiteY367"/>
                </a:cxn>
                <a:cxn ang="0">
                  <a:pos x="connisteX368" y="connsiteY368"/>
                </a:cxn>
                <a:cxn ang="0">
                  <a:pos x="connisteX369" y="connsiteY369"/>
                </a:cxn>
                <a:cxn ang="0">
                  <a:pos x="connisteX370" y="connsiteY370"/>
                </a:cxn>
                <a:cxn ang="0">
                  <a:pos x="connisteX371" y="connsiteY371"/>
                </a:cxn>
                <a:cxn ang="0">
                  <a:pos x="connisteX372" y="connsiteY372"/>
                </a:cxn>
                <a:cxn ang="0">
                  <a:pos x="connisteX373" y="connsiteY373"/>
                </a:cxn>
                <a:cxn ang="0">
                  <a:pos x="connisteX374" y="connsiteY374"/>
                </a:cxn>
                <a:cxn ang="0">
                  <a:pos x="connisteX375" y="connsiteY375"/>
                </a:cxn>
                <a:cxn ang="0">
                  <a:pos x="connisteX376" y="connsiteY376"/>
                </a:cxn>
                <a:cxn ang="0">
                  <a:pos x="connisteX377" y="connsiteY377"/>
                </a:cxn>
                <a:cxn ang="0">
                  <a:pos x="connisteX378" y="connsiteY378"/>
                </a:cxn>
                <a:cxn ang="0">
                  <a:pos x="connisteX379" y="connsiteY379"/>
                </a:cxn>
                <a:cxn ang="0">
                  <a:pos x="connisteX380" y="connsiteY380"/>
                </a:cxn>
                <a:cxn ang="0">
                  <a:pos x="connisteX381" y="connsiteY381"/>
                </a:cxn>
                <a:cxn ang="0">
                  <a:pos x="connisteX382" y="connsiteY382"/>
                </a:cxn>
                <a:cxn ang="0">
                  <a:pos x="connisteX383" y="connsiteY383"/>
                </a:cxn>
                <a:cxn ang="0">
                  <a:pos x="connisteX384" y="connsiteY384"/>
                </a:cxn>
                <a:cxn ang="0">
                  <a:pos x="connisteX385" y="connsiteY385"/>
                </a:cxn>
                <a:cxn ang="0">
                  <a:pos x="connisteX386" y="connsiteY386"/>
                </a:cxn>
                <a:cxn ang="0">
                  <a:pos x="connisteX387" y="connsiteY387"/>
                </a:cxn>
                <a:cxn ang="0">
                  <a:pos x="connisteX388" y="connsiteY388"/>
                </a:cxn>
                <a:cxn ang="0">
                  <a:pos x="connisteX389" y="connsiteY389"/>
                </a:cxn>
                <a:cxn ang="0">
                  <a:pos x="connisteX390" y="connsiteY390"/>
                </a:cxn>
                <a:cxn ang="0">
                  <a:pos x="connisteX391" y="connsiteY391"/>
                </a:cxn>
                <a:cxn ang="0">
                  <a:pos x="connisteX392" y="connsiteY392"/>
                </a:cxn>
                <a:cxn ang="0">
                  <a:pos x="connisteX393" y="connsiteY393"/>
                </a:cxn>
                <a:cxn ang="0">
                  <a:pos x="connisteX394" y="connsiteY394"/>
                </a:cxn>
                <a:cxn ang="0">
                  <a:pos x="connisteX395" y="connsiteY395"/>
                </a:cxn>
                <a:cxn ang="0">
                  <a:pos x="connisteX396" y="connsiteY396"/>
                </a:cxn>
                <a:cxn ang="0">
                  <a:pos x="connisteX397" y="connsiteY397"/>
                </a:cxn>
                <a:cxn ang="0">
                  <a:pos x="connisteX398" y="connsiteY398"/>
                </a:cxn>
                <a:cxn ang="0">
                  <a:pos x="connisteX399" y="connsiteY399"/>
                </a:cxn>
                <a:cxn ang="0">
                  <a:pos x="connisteX400" y="connsiteY400"/>
                </a:cxn>
                <a:cxn ang="0">
                  <a:pos x="connisteX401" y="connsiteY401"/>
                </a:cxn>
                <a:cxn ang="0">
                  <a:pos x="connisteX402" y="connsiteY402"/>
                </a:cxn>
                <a:cxn ang="0">
                  <a:pos x="connisteX403" y="connsiteY403"/>
                </a:cxn>
                <a:cxn ang="0">
                  <a:pos x="connisteX404" y="connsiteY404"/>
                </a:cxn>
                <a:cxn ang="0">
                  <a:pos x="connisteX405" y="connsiteY405"/>
                </a:cxn>
                <a:cxn ang="0">
                  <a:pos x="connisteX406" y="connsiteY406"/>
                </a:cxn>
                <a:cxn ang="0">
                  <a:pos x="connisteX407" y="connsiteY407"/>
                </a:cxn>
                <a:cxn ang="0">
                  <a:pos x="connisteX408" y="connsiteY408"/>
                </a:cxn>
                <a:cxn ang="0">
                  <a:pos x="connisteX409" y="connsiteY409"/>
                </a:cxn>
                <a:cxn ang="0">
                  <a:pos x="connisteX410" y="connsiteY410"/>
                </a:cxn>
                <a:cxn ang="0">
                  <a:pos x="connisteX411" y="connsiteY411"/>
                </a:cxn>
                <a:cxn ang="0">
                  <a:pos x="connisteX412" y="connsiteY412"/>
                </a:cxn>
                <a:cxn ang="0">
                  <a:pos x="connisteX413" y="connsiteY413"/>
                </a:cxn>
                <a:cxn ang="0">
                  <a:pos x="connisteX414" y="connsiteY414"/>
                </a:cxn>
                <a:cxn ang="0">
                  <a:pos x="connisteX415" y="connsiteY415"/>
                </a:cxn>
                <a:cxn ang="0">
                  <a:pos x="connisteX416" y="connsiteY416"/>
                </a:cxn>
                <a:cxn ang="0">
                  <a:pos x="connisteX417" y="connsiteY417"/>
                </a:cxn>
                <a:cxn ang="0">
                  <a:pos x="connisteX418" y="connsiteY418"/>
                </a:cxn>
              </a:cxnLst>
              <a:rect l="l" t="t" r="r" b="b"/>
              <a:pathLst>
                <a:path w="8929937" h="2587202">
                  <a:moveTo>
                    <a:pt x="3296640" y="0"/>
                  </a:moveTo>
                  <a:cubicBezTo>
                    <a:pt x="3273780" y="0"/>
                    <a:pt x="3252825" y="8255"/>
                    <a:pt x="3223615" y="10160"/>
                  </a:cubicBezTo>
                  <a:cubicBezTo>
                    <a:pt x="3194405" y="12065"/>
                    <a:pt x="3179800" y="10160"/>
                    <a:pt x="3150590" y="10160"/>
                  </a:cubicBezTo>
                  <a:cubicBezTo>
                    <a:pt x="3121380" y="10160"/>
                    <a:pt x="3107410" y="10160"/>
                    <a:pt x="3078200" y="10160"/>
                  </a:cubicBezTo>
                  <a:cubicBezTo>
                    <a:pt x="3048990" y="10160"/>
                    <a:pt x="3034385" y="10160"/>
                    <a:pt x="3005175" y="10160"/>
                  </a:cubicBezTo>
                  <a:cubicBezTo>
                    <a:pt x="2975965" y="10160"/>
                    <a:pt x="2961360" y="10160"/>
                    <a:pt x="2932150" y="10160"/>
                  </a:cubicBezTo>
                  <a:cubicBezTo>
                    <a:pt x="2902940" y="10160"/>
                    <a:pt x="2888335" y="8255"/>
                    <a:pt x="2859125" y="10160"/>
                  </a:cubicBezTo>
                  <a:cubicBezTo>
                    <a:pt x="2829915" y="12065"/>
                    <a:pt x="2815310" y="16510"/>
                    <a:pt x="2786100" y="20955"/>
                  </a:cubicBezTo>
                  <a:cubicBezTo>
                    <a:pt x="2756890" y="25400"/>
                    <a:pt x="2742285" y="29210"/>
                    <a:pt x="2713075" y="31115"/>
                  </a:cubicBezTo>
                  <a:cubicBezTo>
                    <a:pt x="2683865" y="33020"/>
                    <a:pt x="2669260" y="29210"/>
                    <a:pt x="2640050" y="31115"/>
                  </a:cubicBezTo>
                  <a:cubicBezTo>
                    <a:pt x="2610840" y="33020"/>
                    <a:pt x="2596235" y="37465"/>
                    <a:pt x="2567025" y="41910"/>
                  </a:cubicBezTo>
                  <a:cubicBezTo>
                    <a:pt x="2537815" y="46355"/>
                    <a:pt x="2523210" y="50165"/>
                    <a:pt x="2494000" y="52070"/>
                  </a:cubicBezTo>
                  <a:cubicBezTo>
                    <a:pt x="2464790" y="53975"/>
                    <a:pt x="2452090" y="52070"/>
                    <a:pt x="2420975" y="52070"/>
                  </a:cubicBezTo>
                  <a:cubicBezTo>
                    <a:pt x="2389860" y="52070"/>
                    <a:pt x="2368270" y="52070"/>
                    <a:pt x="2337155" y="52070"/>
                  </a:cubicBezTo>
                  <a:cubicBezTo>
                    <a:pt x="2306040" y="52070"/>
                    <a:pt x="2293340" y="52070"/>
                    <a:pt x="2264130" y="52070"/>
                  </a:cubicBezTo>
                  <a:cubicBezTo>
                    <a:pt x="2234920" y="52070"/>
                    <a:pt x="2220315" y="52070"/>
                    <a:pt x="2191105" y="52070"/>
                  </a:cubicBezTo>
                  <a:cubicBezTo>
                    <a:pt x="2161895" y="52070"/>
                    <a:pt x="2147290" y="52070"/>
                    <a:pt x="2118080" y="52070"/>
                  </a:cubicBezTo>
                  <a:cubicBezTo>
                    <a:pt x="2088870" y="52070"/>
                    <a:pt x="2074900" y="52070"/>
                    <a:pt x="2045690" y="52070"/>
                  </a:cubicBezTo>
                  <a:cubicBezTo>
                    <a:pt x="2016480" y="52070"/>
                    <a:pt x="2001875" y="52070"/>
                    <a:pt x="1972665" y="52070"/>
                  </a:cubicBezTo>
                  <a:cubicBezTo>
                    <a:pt x="1943455" y="52070"/>
                    <a:pt x="1928850" y="52070"/>
                    <a:pt x="1899640" y="52070"/>
                  </a:cubicBezTo>
                  <a:cubicBezTo>
                    <a:pt x="1870430" y="52070"/>
                    <a:pt x="1860270" y="52070"/>
                    <a:pt x="1826615" y="52070"/>
                  </a:cubicBezTo>
                  <a:cubicBezTo>
                    <a:pt x="1792960" y="52070"/>
                    <a:pt x="1766290" y="52070"/>
                    <a:pt x="1732635" y="52070"/>
                  </a:cubicBezTo>
                  <a:cubicBezTo>
                    <a:pt x="1698980" y="52070"/>
                    <a:pt x="1688820" y="52070"/>
                    <a:pt x="1659610" y="52070"/>
                  </a:cubicBezTo>
                  <a:cubicBezTo>
                    <a:pt x="1630400" y="52070"/>
                    <a:pt x="1615795" y="52070"/>
                    <a:pt x="1586585" y="52070"/>
                  </a:cubicBezTo>
                  <a:cubicBezTo>
                    <a:pt x="1557375" y="52070"/>
                    <a:pt x="1544675" y="52070"/>
                    <a:pt x="1513560" y="52070"/>
                  </a:cubicBezTo>
                  <a:cubicBezTo>
                    <a:pt x="1482445" y="52070"/>
                    <a:pt x="1465300" y="52070"/>
                    <a:pt x="1429740" y="52070"/>
                  </a:cubicBezTo>
                  <a:cubicBezTo>
                    <a:pt x="1394180" y="52070"/>
                    <a:pt x="1373860" y="52070"/>
                    <a:pt x="1336395" y="52070"/>
                  </a:cubicBezTo>
                  <a:cubicBezTo>
                    <a:pt x="1298930" y="52070"/>
                    <a:pt x="1277975" y="52070"/>
                    <a:pt x="1242415" y="52070"/>
                  </a:cubicBezTo>
                  <a:cubicBezTo>
                    <a:pt x="1206855" y="52070"/>
                    <a:pt x="1189710" y="53975"/>
                    <a:pt x="1158595" y="52070"/>
                  </a:cubicBezTo>
                  <a:cubicBezTo>
                    <a:pt x="1127480" y="50165"/>
                    <a:pt x="1114780" y="43815"/>
                    <a:pt x="1085570" y="41910"/>
                  </a:cubicBezTo>
                  <a:cubicBezTo>
                    <a:pt x="1056360" y="40005"/>
                    <a:pt x="1042390" y="41910"/>
                    <a:pt x="1013180" y="41910"/>
                  </a:cubicBezTo>
                  <a:cubicBezTo>
                    <a:pt x="983970" y="41910"/>
                    <a:pt x="969365" y="41910"/>
                    <a:pt x="940155" y="41910"/>
                  </a:cubicBezTo>
                  <a:cubicBezTo>
                    <a:pt x="910945" y="41910"/>
                    <a:pt x="896340" y="41910"/>
                    <a:pt x="867130" y="41910"/>
                  </a:cubicBezTo>
                  <a:cubicBezTo>
                    <a:pt x="837920" y="41910"/>
                    <a:pt x="823315" y="41910"/>
                    <a:pt x="794105" y="41910"/>
                  </a:cubicBezTo>
                  <a:cubicBezTo>
                    <a:pt x="764895" y="41910"/>
                    <a:pt x="752195" y="41910"/>
                    <a:pt x="721080" y="41910"/>
                  </a:cubicBezTo>
                  <a:cubicBezTo>
                    <a:pt x="689965" y="41910"/>
                    <a:pt x="668375" y="41910"/>
                    <a:pt x="637260" y="41910"/>
                  </a:cubicBezTo>
                  <a:cubicBezTo>
                    <a:pt x="606145" y="41910"/>
                    <a:pt x="593445" y="41910"/>
                    <a:pt x="564235" y="41910"/>
                  </a:cubicBezTo>
                  <a:cubicBezTo>
                    <a:pt x="535025" y="41910"/>
                    <a:pt x="520420" y="41910"/>
                    <a:pt x="491210" y="41910"/>
                  </a:cubicBezTo>
                  <a:cubicBezTo>
                    <a:pt x="462000" y="41910"/>
                    <a:pt x="449300" y="41910"/>
                    <a:pt x="418185" y="41910"/>
                  </a:cubicBezTo>
                  <a:cubicBezTo>
                    <a:pt x="387070" y="41910"/>
                    <a:pt x="366115" y="40005"/>
                    <a:pt x="335000" y="41910"/>
                  </a:cubicBezTo>
                  <a:cubicBezTo>
                    <a:pt x="303885" y="43815"/>
                    <a:pt x="291185" y="47625"/>
                    <a:pt x="261975" y="52070"/>
                  </a:cubicBezTo>
                  <a:cubicBezTo>
                    <a:pt x="232765" y="56515"/>
                    <a:pt x="218160" y="56515"/>
                    <a:pt x="188950" y="62865"/>
                  </a:cubicBezTo>
                  <a:cubicBezTo>
                    <a:pt x="159740" y="69215"/>
                    <a:pt x="145135" y="73025"/>
                    <a:pt x="115925" y="83185"/>
                  </a:cubicBezTo>
                  <a:cubicBezTo>
                    <a:pt x="86715" y="93345"/>
                    <a:pt x="65760" y="93980"/>
                    <a:pt x="42900" y="114935"/>
                  </a:cubicBezTo>
                  <a:cubicBezTo>
                    <a:pt x="20040" y="135890"/>
                    <a:pt x="-5360" y="171450"/>
                    <a:pt x="990" y="187960"/>
                  </a:cubicBezTo>
                  <a:cubicBezTo>
                    <a:pt x="7340" y="204470"/>
                    <a:pt x="42900" y="196215"/>
                    <a:pt x="74015" y="198120"/>
                  </a:cubicBezTo>
                  <a:cubicBezTo>
                    <a:pt x="105130" y="200025"/>
                    <a:pt x="124180" y="198120"/>
                    <a:pt x="157835" y="198120"/>
                  </a:cubicBezTo>
                  <a:cubicBezTo>
                    <a:pt x="191490" y="198120"/>
                    <a:pt x="209905" y="200025"/>
                    <a:pt x="241020" y="198120"/>
                  </a:cubicBezTo>
                  <a:cubicBezTo>
                    <a:pt x="272135" y="196215"/>
                    <a:pt x="282930" y="192405"/>
                    <a:pt x="314045" y="187960"/>
                  </a:cubicBezTo>
                  <a:cubicBezTo>
                    <a:pt x="345160" y="183515"/>
                    <a:pt x="366115" y="179070"/>
                    <a:pt x="397230" y="177165"/>
                  </a:cubicBezTo>
                  <a:cubicBezTo>
                    <a:pt x="428345" y="175260"/>
                    <a:pt x="441045" y="177165"/>
                    <a:pt x="470255" y="177165"/>
                  </a:cubicBezTo>
                  <a:cubicBezTo>
                    <a:pt x="499465" y="177165"/>
                    <a:pt x="514070" y="175260"/>
                    <a:pt x="543280" y="177165"/>
                  </a:cubicBezTo>
                  <a:cubicBezTo>
                    <a:pt x="572490" y="179070"/>
                    <a:pt x="587095" y="186055"/>
                    <a:pt x="616305" y="187960"/>
                  </a:cubicBezTo>
                  <a:cubicBezTo>
                    <a:pt x="645515" y="189865"/>
                    <a:pt x="660120" y="183515"/>
                    <a:pt x="689330" y="187960"/>
                  </a:cubicBezTo>
                  <a:cubicBezTo>
                    <a:pt x="718540" y="192405"/>
                    <a:pt x="733145" y="204470"/>
                    <a:pt x="762355" y="208915"/>
                  </a:cubicBezTo>
                  <a:cubicBezTo>
                    <a:pt x="791565" y="213360"/>
                    <a:pt x="806170" y="208915"/>
                    <a:pt x="835380" y="208915"/>
                  </a:cubicBezTo>
                  <a:cubicBezTo>
                    <a:pt x="864590" y="208915"/>
                    <a:pt x="879195" y="208915"/>
                    <a:pt x="908405" y="208915"/>
                  </a:cubicBezTo>
                  <a:cubicBezTo>
                    <a:pt x="937615" y="208915"/>
                    <a:pt x="947775" y="208915"/>
                    <a:pt x="981430" y="208915"/>
                  </a:cubicBezTo>
                  <a:cubicBezTo>
                    <a:pt x="1015085" y="208915"/>
                    <a:pt x="1041755" y="208915"/>
                    <a:pt x="1075410" y="208915"/>
                  </a:cubicBezTo>
                  <a:cubicBezTo>
                    <a:pt x="1109065" y="208915"/>
                    <a:pt x="1119225" y="208915"/>
                    <a:pt x="1148435" y="208915"/>
                  </a:cubicBezTo>
                  <a:cubicBezTo>
                    <a:pt x="1177645" y="208915"/>
                    <a:pt x="1192250" y="208915"/>
                    <a:pt x="1221460" y="208915"/>
                  </a:cubicBezTo>
                  <a:cubicBezTo>
                    <a:pt x="1250670" y="208915"/>
                    <a:pt x="1265275" y="207010"/>
                    <a:pt x="1294485" y="208915"/>
                  </a:cubicBezTo>
                  <a:cubicBezTo>
                    <a:pt x="1323695" y="210820"/>
                    <a:pt x="1338300" y="215265"/>
                    <a:pt x="1367510" y="219075"/>
                  </a:cubicBezTo>
                  <a:cubicBezTo>
                    <a:pt x="1396720" y="222885"/>
                    <a:pt x="1409420" y="227330"/>
                    <a:pt x="1440535" y="229235"/>
                  </a:cubicBezTo>
                  <a:cubicBezTo>
                    <a:pt x="1471650" y="231140"/>
                    <a:pt x="1492605" y="227330"/>
                    <a:pt x="1523720" y="229235"/>
                  </a:cubicBezTo>
                  <a:cubicBezTo>
                    <a:pt x="1554835" y="231140"/>
                    <a:pt x="1567535" y="238125"/>
                    <a:pt x="1596745" y="240030"/>
                  </a:cubicBezTo>
                  <a:cubicBezTo>
                    <a:pt x="1625955" y="241935"/>
                    <a:pt x="1636115" y="240030"/>
                    <a:pt x="1669770" y="240030"/>
                  </a:cubicBezTo>
                  <a:cubicBezTo>
                    <a:pt x="1703425" y="240030"/>
                    <a:pt x="1730095" y="240030"/>
                    <a:pt x="1763750" y="240030"/>
                  </a:cubicBezTo>
                  <a:cubicBezTo>
                    <a:pt x="1797405" y="240030"/>
                    <a:pt x="1807565" y="240030"/>
                    <a:pt x="1836775" y="240030"/>
                  </a:cubicBezTo>
                  <a:cubicBezTo>
                    <a:pt x="1865985" y="240030"/>
                    <a:pt x="1880590" y="240030"/>
                    <a:pt x="1909800" y="240030"/>
                  </a:cubicBezTo>
                  <a:cubicBezTo>
                    <a:pt x="1939010" y="240030"/>
                    <a:pt x="1951710" y="240030"/>
                    <a:pt x="1982825" y="240030"/>
                  </a:cubicBezTo>
                  <a:cubicBezTo>
                    <a:pt x="2013940" y="240030"/>
                    <a:pt x="2032355" y="240030"/>
                    <a:pt x="2066010" y="240030"/>
                  </a:cubicBezTo>
                  <a:cubicBezTo>
                    <a:pt x="2099665" y="240030"/>
                    <a:pt x="2110460" y="240030"/>
                    <a:pt x="2149830" y="240030"/>
                  </a:cubicBezTo>
                  <a:cubicBezTo>
                    <a:pt x="2189200" y="240030"/>
                    <a:pt x="2224760" y="240030"/>
                    <a:pt x="2264130" y="240030"/>
                  </a:cubicBezTo>
                  <a:cubicBezTo>
                    <a:pt x="2303500" y="240030"/>
                    <a:pt x="2316835" y="240030"/>
                    <a:pt x="2347950" y="240030"/>
                  </a:cubicBezTo>
                  <a:cubicBezTo>
                    <a:pt x="2379065" y="240030"/>
                    <a:pt x="2391765" y="240030"/>
                    <a:pt x="2420975" y="240030"/>
                  </a:cubicBezTo>
                  <a:cubicBezTo>
                    <a:pt x="2450185" y="240030"/>
                    <a:pt x="2464790" y="240030"/>
                    <a:pt x="2494000" y="240030"/>
                  </a:cubicBezTo>
                  <a:cubicBezTo>
                    <a:pt x="2523210" y="240030"/>
                    <a:pt x="2537815" y="238125"/>
                    <a:pt x="2567025" y="240030"/>
                  </a:cubicBezTo>
                  <a:cubicBezTo>
                    <a:pt x="2596235" y="241935"/>
                    <a:pt x="2610840" y="248285"/>
                    <a:pt x="2640050" y="250190"/>
                  </a:cubicBezTo>
                  <a:cubicBezTo>
                    <a:pt x="2669260" y="252095"/>
                    <a:pt x="2683865" y="250190"/>
                    <a:pt x="2713075" y="250190"/>
                  </a:cubicBezTo>
                  <a:cubicBezTo>
                    <a:pt x="2742285" y="250190"/>
                    <a:pt x="2756890" y="248285"/>
                    <a:pt x="2786100" y="250190"/>
                  </a:cubicBezTo>
                  <a:cubicBezTo>
                    <a:pt x="2815310" y="252095"/>
                    <a:pt x="2829915" y="259080"/>
                    <a:pt x="2859125" y="260985"/>
                  </a:cubicBezTo>
                  <a:cubicBezTo>
                    <a:pt x="2888335" y="262890"/>
                    <a:pt x="2902940" y="260985"/>
                    <a:pt x="2932150" y="260985"/>
                  </a:cubicBezTo>
                  <a:cubicBezTo>
                    <a:pt x="2961360" y="260985"/>
                    <a:pt x="2975965" y="260985"/>
                    <a:pt x="3005175" y="260985"/>
                  </a:cubicBezTo>
                  <a:cubicBezTo>
                    <a:pt x="3034385" y="260985"/>
                    <a:pt x="3047085" y="260985"/>
                    <a:pt x="3078200" y="260985"/>
                  </a:cubicBezTo>
                  <a:cubicBezTo>
                    <a:pt x="3109315" y="260985"/>
                    <a:pt x="3128365" y="260985"/>
                    <a:pt x="3161385" y="260985"/>
                  </a:cubicBezTo>
                  <a:cubicBezTo>
                    <a:pt x="3194405" y="260985"/>
                    <a:pt x="3209010" y="260985"/>
                    <a:pt x="3244570" y="260985"/>
                  </a:cubicBezTo>
                  <a:cubicBezTo>
                    <a:pt x="3280130" y="260985"/>
                    <a:pt x="3302990" y="260985"/>
                    <a:pt x="3338550" y="260985"/>
                  </a:cubicBezTo>
                  <a:cubicBezTo>
                    <a:pt x="3374110" y="260985"/>
                    <a:pt x="3391255" y="260985"/>
                    <a:pt x="3422370" y="260985"/>
                  </a:cubicBezTo>
                  <a:cubicBezTo>
                    <a:pt x="3453485" y="260985"/>
                    <a:pt x="3465550" y="260985"/>
                    <a:pt x="3494760" y="260985"/>
                  </a:cubicBezTo>
                  <a:cubicBezTo>
                    <a:pt x="3523970" y="260985"/>
                    <a:pt x="3538575" y="260985"/>
                    <a:pt x="3567785" y="260985"/>
                  </a:cubicBezTo>
                  <a:cubicBezTo>
                    <a:pt x="3596995" y="260985"/>
                    <a:pt x="3611600" y="260985"/>
                    <a:pt x="3640810" y="260985"/>
                  </a:cubicBezTo>
                  <a:cubicBezTo>
                    <a:pt x="3670020" y="260985"/>
                    <a:pt x="3682720" y="260985"/>
                    <a:pt x="3713835" y="260985"/>
                  </a:cubicBezTo>
                  <a:cubicBezTo>
                    <a:pt x="3744950" y="260985"/>
                    <a:pt x="3766540" y="260985"/>
                    <a:pt x="3797655" y="260985"/>
                  </a:cubicBezTo>
                  <a:cubicBezTo>
                    <a:pt x="3828770" y="260985"/>
                    <a:pt x="3841470" y="260985"/>
                    <a:pt x="3870680" y="260985"/>
                  </a:cubicBezTo>
                  <a:cubicBezTo>
                    <a:pt x="3899890" y="260985"/>
                    <a:pt x="3914495" y="260985"/>
                    <a:pt x="3943705" y="260985"/>
                  </a:cubicBezTo>
                  <a:cubicBezTo>
                    <a:pt x="3972915" y="260985"/>
                    <a:pt x="3985615" y="260985"/>
                    <a:pt x="4016730" y="260985"/>
                  </a:cubicBezTo>
                  <a:cubicBezTo>
                    <a:pt x="4047845" y="260985"/>
                    <a:pt x="4064355" y="262890"/>
                    <a:pt x="4099915" y="260985"/>
                  </a:cubicBezTo>
                  <a:cubicBezTo>
                    <a:pt x="4135475" y="259080"/>
                    <a:pt x="4156430" y="252095"/>
                    <a:pt x="4193895" y="250190"/>
                  </a:cubicBezTo>
                  <a:cubicBezTo>
                    <a:pt x="4231360" y="248285"/>
                    <a:pt x="4254220" y="250190"/>
                    <a:pt x="4287875" y="250190"/>
                  </a:cubicBezTo>
                  <a:cubicBezTo>
                    <a:pt x="4321530" y="250190"/>
                    <a:pt x="4329785" y="250190"/>
                    <a:pt x="4360900" y="250190"/>
                  </a:cubicBezTo>
                  <a:cubicBezTo>
                    <a:pt x="4392015" y="250190"/>
                    <a:pt x="4412970" y="250190"/>
                    <a:pt x="4444085" y="250190"/>
                  </a:cubicBezTo>
                  <a:cubicBezTo>
                    <a:pt x="4475200" y="250190"/>
                    <a:pt x="4487900" y="250190"/>
                    <a:pt x="4517110" y="250190"/>
                  </a:cubicBezTo>
                  <a:cubicBezTo>
                    <a:pt x="4546320" y="250190"/>
                    <a:pt x="4560925" y="250190"/>
                    <a:pt x="4590135" y="250190"/>
                  </a:cubicBezTo>
                  <a:cubicBezTo>
                    <a:pt x="4619345" y="250190"/>
                    <a:pt x="4632045" y="250190"/>
                    <a:pt x="4663160" y="250190"/>
                  </a:cubicBezTo>
                  <a:cubicBezTo>
                    <a:pt x="4694275" y="250190"/>
                    <a:pt x="4712690" y="250190"/>
                    <a:pt x="4746345" y="250190"/>
                  </a:cubicBezTo>
                  <a:cubicBezTo>
                    <a:pt x="4780000" y="250190"/>
                    <a:pt x="4796510" y="250190"/>
                    <a:pt x="4830165" y="250190"/>
                  </a:cubicBezTo>
                  <a:cubicBezTo>
                    <a:pt x="4863820" y="250190"/>
                    <a:pt x="4882235" y="250190"/>
                    <a:pt x="4913350" y="250190"/>
                  </a:cubicBezTo>
                  <a:cubicBezTo>
                    <a:pt x="4944465" y="250190"/>
                    <a:pt x="4955260" y="250190"/>
                    <a:pt x="4986375" y="250190"/>
                  </a:cubicBezTo>
                  <a:cubicBezTo>
                    <a:pt x="5017490" y="250190"/>
                    <a:pt x="5036540" y="250190"/>
                    <a:pt x="5070195" y="250190"/>
                  </a:cubicBezTo>
                  <a:cubicBezTo>
                    <a:pt x="5103850" y="250190"/>
                    <a:pt x="5115915" y="250190"/>
                    <a:pt x="5153380" y="250190"/>
                  </a:cubicBezTo>
                  <a:cubicBezTo>
                    <a:pt x="5190845" y="250190"/>
                    <a:pt x="5218150" y="252095"/>
                    <a:pt x="5257520" y="250190"/>
                  </a:cubicBezTo>
                  <a:cubicBezTo>
                    <a:pt x="5296890" y="248285"/>
                    <a:pt x="5317845" y="241935"/>
                    <a:pt x="5351500" y="240030"/>
                  </a:cubicBezTo>
                  <a:cubicBezTo>
                    <a:pt x="5385155" y="238125"/>
                    <a:pt x="5395315" y="240030"/>
                    <a:pt x="5424525" y="240030"/>
                  </a:cubicBezTo>
                  <a:cubicBezTo>
                    <a:pt x="5453735" y="240030"/>
                    <a:pt x="5468340" y="240030"/>
                    <a:pt x="5497550" y="240030"/>
                  </a:cubicBezTo>
                  <a:cubicBezTo>
                    <a:pt x="5526760" y="240030"/>
                    <a:pt x="5541365" y="240030"/>
                    <a:pt x="5570575" y="240030"/>
                  </a:cubicBezTo>
                  <a:cubicBezTo>
                    <a:pt x="5599785" y="240030"/>
                    <a:pt x="5609945" y="240030"/>
                    <a:pt x="5643600" y="240030"/>
                  </a:cubicBezTo>
                  <a:cubicBezTo>
                    <a:pt x="5677255" y="240030"/>
                    <a:pt x="5702020" y="240030"/>
                    <a:pt x="5737580" y="240030"/>
                  </a:cubicBezTo>
                  <a:cubicBezTo>
                    <a:pt x="5773140" y="240030"/>
                    <a:pt x="5787110" y="240030"/>
                    <a:pt x="5820765" y="240030"/>
                  </a:cubicBezTo>
                  <a:cubicBezTo>
                    <a:pt x="5854420" y="240030"/>
                    <a:pt x="5870930" y="240030"/>
                    <a:pt x="5904585" y="240030"/>
                  </a:cubicBezTo>
                  <a:cubicBezTo>
                    <a:pt x="5938240" y="240030"/>
                    <a:pt x="5954750" y="240030"/>
                    <a:pt x="5987770" y="240030"/>
                  </a:cubicBezTo>
                  <a:cubicBezTo>
                    <a:pt x="6020790" y="240030"/>
                    <a:pt x="6035395" y="240030"/>
                    <a:pt x="6070955" y="240030"/>
                  </a:cubicBezTo>
                  <a:cubicBezTo>
                    <a:pt x="6106515" y="240030"/>
                    <a:pt x="6129375" y="240030"/>
                    <a:pt x="6164935" y="240030"/>
                  </a:cubicBezTo>
                  <a:cubicBezTo>
                    <a:pt x="6200495" y="240030"/>
                    <a:pt x="6217640" y="241935"/>
                    <a:pt x="6248755" y="240030"/>
                  </a:cubicBezTo>
                  <a:cubicBezTo>
                    <a:pt x="6279870" y="238125"/>
                    <a:pt x="6290030" y="231140"/>
                    <a:pt x="6321145" y="229235"/>
                  </a:cubicBezTo>
                  <a:cubicBezTo>
                    <a:pt x="6352260" y="227330"/>
                    <a:pt x="6371310" y="229235"/>
                    <a:pt x="6404965" y="229235"/>
                  </a:cubicBezTo>
                  <a:cubicBezTo>
                    <a:pt x="6438620" y="229235"/>
                    <a:pt x="6457035" y="229235"/>
                    <a:pt x="6488150" y="229235"/>
                  </a:cubicBezTo>
                  <a:cubicBezTo>
                    <a:pt x="6519265" y="229235"/>
                    <a:pt x="6531965" y="229235"/>
                    <a:pt x="6561175" y="229235"/>
                  </a:cubicBezTo>
                  <a:cubicBezTo>
                    <a:pt x="6590385" y="229235"/>
                    <a:pt x="6603085" y="229235"/>
                    <a:pt x="6634200" y="229235"/>
                  </a:cubicBezTo>
                  <a:cubicBezTo>
                    <a:pt x="6665315" y="229235"/>
                    <a:pt x="6686905" y="229235"/>
                    <a:pt x="6718020" y="229235"/>
                  </a:cubicBezTo>
                  <a:cubicBezTo>
                    <a:pt x="6749135" y="229235"/>
                    <a:pt x="6761835" y="229235"/>
                    <a:pt x="6791045" y="229235"/>
                  </a:cubicBezTo>
                  <a:cubicBezTo>
                    <a:pt x="6820255" y="229235"/>
                    <a:pt x="6832955" y="229235"/>
                    <a:pt x="6864070" y="229235"/>
                  </a:cubicBezTo>
                  <a:cubicBezTo>
                    <a:pt x="6895185" y="229235"/>
                    <a:pt x="6909790" y="229235"/>
                    <a:pt x="6947255" y="229235"/>
                  </a:cubicBezTo>
                  <a:cubicBezTo>
                    <a:pt x="6984720" y="229235"/>
                    <a:pt x="7015835" y="229235"/>
                    <a:pt x="7051395" y="229235"/>
                  </a:cubicBezTo>
                  <a:cubicBezTo>
                    <a:pt x="7086955" y="229235"/>
                    <a:pt x="7095210" y="229235"/>
                    <a:pt x="7124420" y="229235"/>
                  </a:cubicBezTo>
                  <a:cubicBezTo>
                    <a:pt x="7153630" y="229235"/>
                    <a:pt x="7166330" y="229235"/>
                    <a:pt x="7197445" y="229235"/>
                  </a:cubicBezTo>
                  <a:cubicBezTo>
                    <a:pt x="7228560" y="229235"/>
                    <a:pt x="7243800" y="229235"/>
                    <a:pt x="7281265" y="229235"/>
                  </a:cubicBezTo>
                  <a:cubicBezTo>
                    <a:pt x="7318730" y="229235"/>
                    <a:pt x="7347940" y="229235"/>
                    <a:pt x="7385405" y="229235"/>
                  </a:cubicBezTo>
                  <a:cubicBezTo>
                    <a:pt x="7422870" y="229235"/>
                    <a:pt x="7437475" y="229235"/>
                    <a:pt x="7468590" y="229235"/>
                  </a:cubicBezTo>
                  <a:cubicBezTo>
                    <a:pt x="7499705" y="229235"/>
                    <a:pt x="7512405" y="229235"/>
                    <a:pt x="7541615" y="229235"/>
                  </a:cubicBezTo>
                  <a:cubicBezTo>
                    <a:pt x="7570825" y="229235"/>
                    <a:pt x="7583525" y="229235"/>
                    <a:pt x="7614640" y="229235"/>
                  </a:cubicBezTo>
                  <a:cubicBezTo>
                    <a:pt x="7645755" y="229235"/>
                    <a:pt x="7666710" y="229235"/>
                    <a:pt x="7697825" y="229235"/>
                  </a:cubicBezTo>
                  <a:cubicBezTo>
                    <a:pt x="7728940" y="229235"/>
                    <a:pt x="7739735" y="229235"/>
                    <a:pt x="7770850" y="229235"/>
                  </a:cubicBezTo>
                  <a:cubicBezTo>
                    <a:pt x="7801965" y="229235"/>
                    <a:pt x="7823555" y="229235"/>
                    <a:pt x="7854670" y="229235"/>
                  </a:cubicBezTo>
                  <a:cubicBezTo>
                    <a:pt x="7885785" y="229235"/>
                    <a:pt x="7894040" y="229235"/>
                    <a:pt x="7927695" y="229235"/>
                  </a:cubicBezTo>
                  <a:cubicBezTo>
                    <a:pt x="7961350" y="229235"/>
                    <a:pt x="7988020" y="227330"/>
                    <a:pt x="8021675" y="229235"/>
                  </a:cubicBezTo>
                  <a:cubicBezTo>
                    <a:pt x="8055330" y="231140"/>
                    <a:pt x="8065490" y="235585"/>
                    <a:pt x="8094700" y="240030"/>
                  </a:cubicBezTo>
                  <a:cubicBezTo>
                    <a:pt x="8123910" y="244475"/>
                    <a:pt x="8136610" y="245745"/>
                    <a:pt x="8167725" y="250190"/>
                  </a:cubicBezTo>
                  <a:cubicBezTo>
                    <a:pt x="8198840" y="254635"/>
                    <a:pt x="8219795" y="256540"/>
                    <a:pt x="8250910" y="260985"/>
                  </a:cubicBezTo>
                  <a:cubicBezTo>
                    <a:pt x="8282025" y="265430"/>
                    <a:pt x="8292820" y="266700"/>
                    <a:pt x="8323935" y="271145"/>
                  </a:cubicBezTo>
                  <a:cubicBezTo>
                    <a:pt x="8355050" y="275590"/>
                    <a:pt x="8377910" y="265430"/>
                    <a:pt x="8407120" y="281940"/>
                  </a:cubicBezTo>
                  <a:cubicBezTo>
                    <a:pt x="8436330" y="298450"/>
                    <a:pt x="8455380" y="325120"/>
                    <a:pt x="8469985" y="354330"/>
                  </a:cubicBezTo>
                  <a:cubicBezTo>
                    <a:pt x="8484590" y="383540"/>
                    <a:pt x="8478240" y="398145"/>
                    <a:pt x="8480145" y="427355"/>
                  </a:cubicBezTo>
                  <a:cubicBezTo>
                    <a:pt x="8482050" y="456565"/>
                    <a:pt x="8486495" y="471170"/>
                    <a:pt x="8480145" y="500380"/>
                  </a:cubicBezTo>
                  <a:cubicBezTo>
                    <a:pt x="8473795" y="529590"/>
                    <a:pt x="8469985" y="548005"/>
                    <a:pt x="8449030" y="573405"/>
                  </a:cubicBezTo>
                  <a:cubicBezTo>
                    <a:pt x="8428075" y="598805"/>
                    <a:pt x="8405215" y="609600"/>
                    <a:pt x="8376005" y="626110"/>
                  </a:cubicBezTo>
                  <a:cubicBezTo>
                    <a:pt x="8346795" y="642620"/>
                    <a:pt x="8334095" y="644525"/>
                    <a:pt x="8302980" y="657225"/>
                  </a:cubicBezTo>
                  <a:cubicBezTo>
                    <a:pt x="8271865" y="669925"/>
                    <a:pt x="8250910" y="680085"/>
                    <a:pt x="8219795" y="688340"/>
                  </a:cubicBezTo>
                  <a:cubicBezTo>
                    <a:pt x="8188680" y="696595"/>
                    <a:pt x="8175980" y="692150"/>
                    <a:pt x="8146770" y="698500"/>
                  </a:cubicBezTo>
                  <a:cubicBezTo>
                    <a:pt x="8117560" y="704850"/>
                    <a:pt x="8102955" y="711200"/>
                    <a:pt x="8073745" y="719455"/>
                  </a:cubicBezTo>
                  <a:cubicBezTo>
                    <a:pt x="8044535" y="727710"/>
                    <a:pt x="8029930" y="734060"/>
                    <a:pt x="8000720" y="740410"/>
                  </a:cubicBezTo>
                  <a:cubicBezTo>
                    <a:pt x="7971510" y="746760"/>
                    <a:pt x="7961350" y="746760"/>
                    <a:pt x="7927695" y="751205"/>
                  </a:cubicBezTo>
                  <a:cubicBezTo>
                    <a:pt x="7894040" y="755650"/>
                    <a:pt x="7867370" y="759460"/>
                    <a:pt x="7833715" y="761365"/>
                  </a:cubicBezTo>
                  <a:cubicBezTo>
                    <a:pt x="7800060" y="763270"/>
                    <a:pt x="7791805" y="759460"/>
                    <a:pt x="7760690" y="761365"/>
                  </a:cubicBezTo>
                  <a:cubicBezTo>
                    <a:pt x="7729575" y="763270"/>
                    <a:pt x="7708620" y="767080"/>
                    <a:pt x="7677505" y="771525"/>
                  </a:cubicBezTo>
                  <a:cubicBezTo>
                    <a:pt x="7646390" y="775970"/>
                    <a:pt x="7633690" y="775970"/>
                    <a:pt x="7604480" y="782320"/>
                  </a:cubicBezTo>
                  <a:cubicBezTo>
                    <a:pt x="7575270" y="788670"/>
                    <a:pt x="7560665" y="796925"/>
                    <a:pt x="7531455" y="803275"/>
                  </a:cubicBezTo>
                  <a:cubicBezTo>
                    <a:pt x="7502245" y="809625"/>
                    <a:pt x="7487640" y="811530"/>
                    <a:pt x="7458430" y="813435"/>
                  </a:cubicBezTo>
                  <a:cubicBezTo>
                    <a:pt x="7429220" y="815340"/>
                    <a:pt x="7414615" y="813435"/>
                    <a:pt x="7385405" y="813435"/>
                  </a:cubicBezTo>
                  <a:cubicBezTo>
                    <a:pt x="7356195" y="813435"/>
                    <a:pt x="7341590" y="811530"/>
                    <a:pt x="7312380" y="813435"/>
                  </a:cubicBezTo>
                  <a:cubicBezTo>
                    <a:pt x="7283170" y="815340"/>
                    <a:pt x="7268565" y="819785"/>
                    <a:pt x="7239355" y="824230"/>
                  </a:cubicBezTo>
                  <a:cubicBezTo>
                    <a:pt x="7210145" y="828675"/>
                    <a:pt x="7199985" y="830580"/>
                    <a:pt x="7166330" y="834390"/>
                  </a:cubicBezTo>
                  <a:cubicBezTo>
                    <a:pt x="7132675" y="838200"/>
                    <a:pt x="7106005" y="842645"/>
                    <a:pt x="7072350" y="844550"/>
                  </a:cubicBezTo>
                  <a:cubicBezTo>
                    <a:pt x="7038695" y="846455"/>
                    <a:pt x="7030440" y="842645"/>
                    <a:pt x="6999325" y="844550"/>
                  </a:cubicBezTo>
                  <a:cubicBezTo>
                    <a:pt x="6968210" y="846455"/>
                    <a:pt x="6947255" y="853440"/>
                    <a:pt x="6916140" y="855345"/>
                  </a:cubicBezTo>
                  <a:cubicBezTo>
                    <a:pt x="6885025" y="857250"/>
                    <a:pt x="6872325" y="853440"/>
                    <a:pt x="6843115" y="855345"/>
                  </a:cubicBezTo>
                  <a:cubicBezTo>
                    <a:pt x="6813905" y="857250"/>
                    <a:pt x="6805650" y="863600"/>
                    <a:pt x="6770090" y="865505"/>
                  </a:cubicBezTo>
                  <a:cubicBezTo>
                    <a:pt x="6734530" y="867410"/>
                    <a:pt x="6707225" y="865505"/>
                    <a:pt x="6665315" y="865505"/>
                  </a:cubicBezTo>
                  <a:cubicBezTo>
                    <a:pt x="6623405" y="865505"/>
                    <a:pt x="6600545" y="865505"/>
                    <a:pt x="6561175" y="865505"/>
                  </a:cubicBezTo>
                  <a:cubicBezTo>
                    <a:pt x="6521805" y="865505"/>
                    <a:pt x="6502755" y="863600"/>
                    <a:pt x="6467195" y="865505"/>
                  </a:cubicBezTo>
                  <a:cubicBezTo>
                    <a:pt x="6431635" y="867410"/>
                    <a:pt x="6415125" y="874395"/>
                    <a:pt x="6384010" y="876300"/>
                  </a:cubicBezTo>
                  <a:cubicBezTo>
                    <a:pt x="6352895" y="878205"/>
                    <a:pt x="6342100" y="876300"/>
                    <a:pt x="6310985" y="876300"/>
                  </a:cubicBezTo>
                  <a:cubicBezTo>
                    <a:pt x="6279870" y="876300"/>
                    <a:pt x="6258915" y="876300"/>
                    <a:pt x="6227800" y="876300"/>
                  </a:cubicBezTo>
                  <a:cubicBezTo>
                    <a:pt x="6196685" y="876300"/>
                    <a:pt x="6183985" y="876300"/>
                    <a:pt x="6154775" y="876300"/>
                  </a:cubicBezTo>
                  <a:cubicBezTo>
                    <a:pt x="6125565" y="876300"/>
                    <a:pt x="6112865" y="876300"/>
                    <a:pt x="6081750" y="876300"/>
                  </a:cubicBezTo>
                  <a:cubicBezTo>
                    <a:pt x="6050635" y="876300"/>
                    <a:pt x="6029045" y="876300"/>
                    <a:pt x="5997930" y="876300"/>
                  </a:cubicBezTo>
                  <a:cubicBezTo>
                    <a:pt x="5966815" y="876300"/>
                    <a:pt x="5954115" y="876300"/>
                    <a:pt x="5924905" y="876300"/>
                  </a:cubicBezTo>
                  <a:cubicBezTo>
                    <a:pt x="5895695" y="876300"/>
                    <a:pt x="5887440" y="874395"/>
                    <a:pt x="5851880" y="876300"/>
                  </a:cubicBezTo>
                  <a:cubicBezTo>
                    <a:pt x="5816320" y="878205"/>
                    <a:pt x="5785205" y="882015"/>
                    <a:pt x="5747740" y="886460"/>
                  </a:cubicBezTo>
                  <a:cubicBezTo>
                    <a:pt x="5710275" y="890905"/>
                    <a:pt x="5695670" y="895350"/>
                    <a:pt x="5664555" y="897255"/>
                  </a:cubicBezTo>
                  <a:cubicBezTo>
                    <a:pt x="5633440" y="899160"/>
                    <a:pt x="5620740" y="897255"/>
                    <a:pt x="5591530" y="897255"/>
                  </a:cubicBezTo>
                  <a:cubicBezTo>
                    <a:pt x="5562320" y="897255"/>
                    <a:pt x="5547715" y="897255"/>
                    <a:pt x="5518505" y="897255"/>
                  </a:cubicBezTo>
                  <a:cubicBezTo>
                    <a:pt x="5489295" y="897255"/>
                    <a:pt x="5476595" y="897255"/>
                    <a:pt x="5445480" y="897255"/>
                  </a:cubicBezTo>
                  <a:cubicBezTo>
                    <a:pt x="5414365" y="897255"/>
                    <a:pt x="5395315" y="897255"/>
                    <a:pt x="5361660" y="897255"/>
                  </a:cubicBezTo>
                  <a:cubicBezTo>
                    <a:pt x="5328005" y="897255"/>
                    <a:pt x="5315940" y="895350"/>
                    <a:pt x="5278475" y="897255"/>
                  </a:cubicBezTo>
                  <a:cubicBezTo>
                    <a:pt x="5241010" y="899160"/>
                    <a:pt x="5211800" y="905510"/>
                    <a:pt x="5174335" y="907415"/>
                  </a:cubicBezTo>
                  <a:cubicBezTo>
                    <a:pt x="5136870" y="909320"/>
                    <a:pt x="5121630" y="907415"/>
                    <a:pt x="5090515" y="907415"/>
                  </a:cubicBezTo>
                  <a:cubicBezTo>
                    <a:pt x="5059400" y="907415"/>
                    <a:pt x="5050510" y="907415"/>
                    <a:pt x="5017490" y="907415"/>
                  </a:cubicBezTo>
                  <a:cubicBezTo>
                    <a:pt x="4984470" y="907415"/>
                    <a:pt x="4959705" y="907415"/>
                    <a:pt x="4924145" y="907415"/>
                  </a:cubicBezTo>
                  <a:cubicBezTo>
                    <a:pt x="4888585" y="907415"/>
                    <a:pt x="4871440" y="905510"/>
                    <a:pt x="4840325" y="907415"/>
                  </a:cubicBezTo>
                  <a:cubicBezTo>
                    <a:pt x="4809210" y="909320"/>
                    <a:pt x="4798415" y="915670"/>
                    <a:pt x="4767300" y="917575"/>
                  </a:cubicBezTo>
                  <a:cubicBezTo>
                    <a:pt x="4736185" y="919480"/>
                    <a:pt x="4715230" y="917575"/>
                    <a:pt x="4684115" y="917575"/>
                  </a:cubicBezTo>
                  <a:cubicBezTo>
                    <a:pt x="4653000" y="917575"/>
                    <a:pt x="4640300" y="917575"/>
                    <a:pt x="4611090" y="917575"/>
                  </a:cubicBezTo>
                  <a:cubicBezTo>
                    <a:pt x="4581880" y="917575"/>
                    <a:pt x="4567275" y="917575"/>
                    <a:pt x="4538065" y="917575"/>
                  </a:cubicBezTo>
                  <a:cubicBezTo>
                    <a:pt x="4508855" y="917575"/>
                    <a:pt x="4494250" y="917575"/>
                    <a:pt x="4465040" y="917575"/>
                  </a:cubicBezTo>
                  <a:cubicBezTo>
                    <a:pt x="4435830" y="917575"/>
                    <a:pt x="4421225" y="917575"/>
                    <a:pt x="4392015" y="917575"/>
                  </a:cubicBezTo>
                  <a:cubicBezTo>
                    <a:pt x="4362805" y="917575"/>
                    <a:pt x="4348200" y="917575"/>
                    <a:pt x="4318990" y="917575"/>
                  </a:cubicBezTo>
                  <a:cubicBezTo>
                    <a:pt x="4289780" y="917575"/>
                    <a:pt x="4275175" y="917575"/>
                    <a:pt x="4245965" y="917575"/>
                  </a:cubicBezTo>
                  <a:cubicBezTo>
                    <a:pt x="4216755" y="917575"/>
                    <a:pt x="4204055" y="917575"/>
                    <a:pt x="4172940" y="917575"/>
                  </a:cubicBezTo>
                  <a:cubicBezTo>
                    <a:pt x="4141825" y="917575"/>
                    <a:pt x="4123410" y="919480"/>
                    <a:pt x="4089755" y="917575"/>
                  </a:cubicBezTo>
                  <a:cubicBezTo>
                    <a:pt x="4056100" y="915670"/>
                    <a:pt x="4043400" y="911225"/>
                    <a:pt x="4005935" y="907415"/>
                  </a:cubicBezTo>
                  <a:cubicBezTo>
                    <a:pt x="3968470" y="903605"/>
                    <a:pt x="3941165" y="899160"/>
                    <a:pt x="3901795" y="897255"/>
                  </a:cubicBezTo>
                  <a:cubicBezTo>
                    <a:pt x="3862425" y="895350"/>
                    <a:pt x="3841470" y="897255"/>
                    <a:pt x="3807815" y="897255"/>
                  </a:cubicBezTo>
                  <a:cubicBezTo>
                    <a:pt x="3774160" y="897255"/>
                    <a:pt x="3765905" y="899160"/>
                    <a:pt x="3734790" y="897255"/>
                  </a:cubicBezTo>
                  <a:cubicBezTo>
                    <a:pt x="3703675" y="895350"/>
                    <a:pt x="3682720" y="888365"/>
                    <a:pt x="3651605" y="886460"/>
                  </a:cubicBezTo>
                  <a:cubicBezTo>
                    <a:pt x="3620490" y="884555"/>
                    <a:pt x="3607790" y="886460"/>
                    <a:pt x="3578580" y="886460"/>
                  </a:cubicBezTo>
                  <a:cubicBezTo>
                    <a:pt x="3549370" y="886460"/>
                    <a:pt x="3555720" y="886460"/>
                    <a:pt x="3505555" y="886460"/>
                  </a:cubicBezTo>
                  <a:cubicBezTo>
                    <a:pt x="3455390" y="886460"/>
                    <a:pt x="3380460" y="886460"/>
                    <a:pt x="3328390" y="886460"/>
                  </a:cubicBezTo>
                  <a:cubicBezTo>
                    <a:pt x="3276320" y="886460"/>
                    <a:pt x="3278225" y="888365"/>
                    <a:pt x="3244570" y="886460"/>
                  </a:cubicBezTo>
                  <a:cubicBezTo>
                    <a:pt x="3210915" y="884555"/>
                    <a:pt x="3194405" y="878205"/>
                    <a:pt x="3161385" y="876300"/>
                  </a:cubicBezTo>
                  <a:cubicBezTo>
                    <a:pt x="3128365" y="874395"/>
                    <a:pt x="3109315" y="876300"/>
                    <a:pt x="3078200" y="876300"/>
                  </a:cubicBezTo>
                  <a:cubicBezTo>
                    <a:pt x="3047085" y="876300"/>
                    <a:pt x="3047085" y="878205"/>
                    <a:pt x="3005175" y="876300"/>
                  </a:cubicBezTo>
                  <a:cubicBezTo>
                    <a:pt x="2963265" y="874395"/>
                    <a:pt x="2913100" y="867410"/>
                    <a:pt x="2869285" y="865505"/>
                  </a:cubicBezTo>
                  <a:cubicBezTo>
                    <a:pt x="2825470" y="863600"/>
                    <a:pt x="2819755" y="867410"/>
                    <a:pt x="2786100" y="865505"/>
                  </a:cubicBezTo>
                  <a:cubicBezTo>
                    <a:pt x="2752445" y="863600"/>
                    <a:pt x="2737840" y="857250"/>
                    <a:pt x="2702280" y="855345"/>
                  </a:cubicBezTo>
                  <a:cubicBezTo>
                    <a:pt x="2666720" y="853440"/>
                    <a:pt x="2643860" y="857250"/>
                    <a:pt x="2608300" y="855345"/>
                  </a:cubicBezTo>
                  <a:cubicBezTo>
                    <a:pt x="2572740" y="853440"/>
                    <a:pt x="2556230" y="846455"/>
                    <a:pt x="2525115" y="844550"/>
                  </a:cubicBezTo>
                  <a:cubicBezTo>
                    <a:pt x="2494000" y="842645"/>
                    <a:pt x="2485745" y="844550"/>
                    <a:pt x="2452090" y="844550"/>
                  </a:cubicBezTo>
                  <a:cubicBezTo>
                    <a:pt x="2418435" y="844550"/>
                    <a:pt x="2391765" y="840105"/>
                    <a:pt x="2358110" y="844550"/>
                  </a:cubicBezTo>
                  <a:cubicBezTo>
                    <a:pt x="2324455" y="848995"/>
                    <a:pt x="2314295" y="854710"/>
                    <a:pt x="2285085" y="865505"/>
                  </a:cubicBezTo>
                  <a:cubicBezTo>
                    <a:pt x="2255875" y="876300"/>
                    <a:pt x="2231110" y="874395"/>
                    <a:pt x="2212060" y="897255"/>
                  </a:cubicBezTo>
                  <a:cubicBezTo>
                    <a:pt x="2193010" y="920115"/>
                    <a:pt x="2195550" y="947420"/>
                    <a:pt x="2191105" y="980440"/>
                  </a:cubicBezTo>
                  <a:cubicBezTo>
                    <a:pt x="2186660" y="1013460"/>
                    <a:pt x="2176500" y="1036320"/>
                    <a:pt x="2191105" y="1063625"/>
                  </a:cubicBezTo>
                  <a:cubicBezTo>
                    <a:pt x="2205710" y="1090930"/>
                    <a:pt x="2234920" y="1099185"/>
                    <a:pt x="2264130" y="1115695"/>
                  </a:cubicBezTo>
                  <a:cubicBezTo>
                    <a:pt x="2293340" y="1132205"/>
                    <a:pt x="2307945" y="1136650"/>
                    <a:pt x="2337155" y="1147445"/>
                  </a:cubicBezTo>
                  <a:cubicBezTo>
                    <a:pt x="2366365" y="1158240"/>
                    <a:pt x="2380970" y="1160145"/>
                    <a:pt x="2410180" y="1168400"/>
                  </a:cubicBezTo>
                  <a:cubicBezTo>
                    <a:pt x="2439390" y="1176655"/>
                    <a:pt x="2453995" y="1182370"/>
                    <a:pt x="2483205" y="1188720"/>
                  </a:cubicBezTo>
                  <a:cubicBezTo>
                    <a:pt x="2512415" y="1195070"/>
                    <a:pt x="2527020" y="1193165"/>
                    <a:pt x="2556230" y="1199515"/>
                  </a:cubicBezTo>
                  <a:cubicBezTo>
                    <a:pt x="2585440" y="1205865"/>
                    <a:pt x="2600045" y="1214120"/>
                    <a:pt x="2629255" y="1220470"/>
                  </a:cubicBezTo>
                  <a:cubicBezTo>
                    <a:pt x="2658465" y="1226820"/>
                    <a:pt x="2673070" y="1222375"/>
                    <a:pt x="2702280" y="1230630"/>
                  </a:cubicBezTo>
                  <a:cubicBezTo>
                    <a:pt x="2731490" y="1238885"/>
                    <a:pt x="2748000" y="1236980"/>
                    <a:pt x="2775305" y="1261745"/>
                  </a:cubicBezTo>
                  <a:cubicBezTo>
                    <a:pt x="2802610" y="1286510"/>
                    <a:pt x="2815310" y="1322070"/>
                    <a:pt x="2838170" y="1355725"/>
                  </a:cubicBezTo>
                  <a:cubicBezTo>
                    <a:pt x="2861030" y="1389380"/>
                    <a:pt x="2867380" y="1399540"/>
                    <a:pt x="2890240" y="1428750"/>
                  </a:cubicBezTo>
                  <a:cubicBezTo>
                    <a:pt x="2913100" y="1457960"/>
                    <a:pt x="2935960" y="1472565"/>
                    <a:pt x="2952470" y="1501775"/>
                  </a:cubicBezTo>
                  <a:cubicBezTo>
                    <a:pt x="2968980" y="1530985"/>
                    <a:pt x="2973425" y="1545590"/>
                    <a:pt x="2973425" y="1574800"/>
                  </a:cubicBezTo>
                  <a:cubicBezTo>
                    <a:pt x="2973425" y="1604010"/>
                    <a:pt x="2946120" y="1616710"/>
                    <a:pt x="2952470" y="1647825"/>
                  </a:cubicBezTo>
                  <a:cubicBezTo>
                    <a:pt x="2958820" y="1678940"/>
                    <a:pt x="2975965" y="1708150"/>
                    <a:pt x="3005175" y="1731010"/>
                  </a:cubicBezTo>
                  <a:cubicBezTo>
                    <a:pt x="3034385" y="1753870"/>
                    <a:pt x="3065500" y="1750060"/>
                    <a:pt x="3098520" y="1762760"/>
                  </a:cubicBezTo>
                  <a:cubicBezTo>
                    <a:pt x="3131540" y="1775460"/>
                    <a:pt x="3142335" y="1781175"/>
                    <a:pt x="3171545" y="1793875"/>
                  </a:cubicBezTo>
                  <a:cubicBezTo>
                    <a:pt x="3200755" y="1806575"/>
                    <a:pt x="3215360" y="1816735"/>
                    <a:pt x="3244570" y="1824990"/>
                  </a:cubicBezTo>
                  <a:cubicBezTo>
                    <a:pt x="3273780" y="1833245"/>
                    <a:pt x="3286480" y="1831340"/>
                    <a:pt x="3317595" y="1835785"/>
                  </a:cubicBezTo>
                  <a:cubicBezTo>
                    <a:pt x="3348710" y="1840230"/>
                    <a:pt x="3370300" y="1844040"/>
                    <a:pt x="3401415" y="1845945"/>
                  </a:cubicBezTo>
                  <a:cubicBezTo>
                    <a:pt x="3432530" y="1847850"/>
                    <a:pt x="3443325" y="1844040"/>
                    <a:pt x="3474440" y="1845945"/>
                  </a:cubicBezTo>
                  <a:cubicBezTo>
                    <a:pt x="3505555" y="1847850"/>
                    <a:pt x="3526510" y="1850390"/>
                    <a:pt x="3557625" y="1856740"/>
                  </a:cubicBezTo>
                  <a:cubicBezTo>
                    <a:pt x="3588740" y="1863090"/>
                    <a:pt x="3599535" y="1868805"/>
                    <a:pt x="3630650" y="1877060"/>
                  </a:cubicBezTo>
                  <a:cubicBezTo>
                    <a:pt x="3661765" y="1885315"/>
                    <a:pt x="3682720" y="1893570"/>
                    <a:pt x="3713835" y="1898015"/>
                  </a:cubicBezTo>
                  <a:cubicBezTo>
                    <a:pt x="3744950" y="1902460"/>
                    <a:pt x="3757650" y="1898015"/>
                    <a:pt x="3786860" y="1898015"/>
                  </a:cubicBezTo>
                  <a:cubicBezTo>
                    <a:pt x="3816070" y="1898015"/>
                    <a:pt x="3830675" y="1898015"/>
                    <a:pt x="3859885" y="1898015"/>
                  </a:cubicBezTo>
                  <a:cubicBezTo>
                    <a:pt x="3889095" y="1898015"/>
                    <a:pt x="3901795" y="1898015"/>
                    <a:pt x="3932910" y="1898015"/>
                  </a:cubicBezTo>
                  <a:cubicBezTo>
                    <a:pt x="3964025" y="1898015"/>
                    <a:pt x="3981170" y="1898015"/>
                    <a:pt x="4016730" y="1898015"/>
                  </a:cubicBezTo>
                  <a:cubicBezTo>
                    <a:pt x="4052290" y="1898015"/>
                    <a:pt x="4077690" y="1898015"/>
                    <a:pt x="4110710" y="1898015"/>
                  </a:cubicBezTo>
                  <a:cubicBezTo>
                    <a:pt x="4143730" y="1898015"/>
                    <a:pt x="4153890" y="1898015"/>
                    <a:pt x="4183100" y="1898015"/>
                  </a:cubicBezTo>
                  <a:cubicBezTo>
                    <a:pt x="4212310" y="1898015"/>
                    <a:pt x="4225010" y="1898015"/>
                    <a:pt x="4256125" y="1898015"/>
                  </a:cubicBezTo>
                  <a:cubicBezTo>
                    <a:pt x="4287240" y="1898015"/>
                    <a:pt x="4308830" y="1898015"/>
                    <a:pt x="4339945" y="1898015"/>
                  </a:cubicBezTo>
                  <a:cubicBezTo>
                    <a:pt x="4371060" y="1898015"/>
                    <a:pt x="4381855" y="1893570"/>
                    <a:pt x="4412970" y="1898015"/>
                  </a:cubicBezTo>
                  <a:cubicBezTo>
                    <a:pt x="4444085" y="1902460"/>
                    <a:pt x="4465040" y="1906270"/>
                    <a:pt x="4496155" y="1918970"/>
                  </a:cubicBezTo>
                  <a:cubicBezTo>
                    <a:pt x="4527270" y="1931670"/>
                    <a:pt x="4539970" y="1944370"/>
                    <a:pt x="4569180" y="1960880"/>
                  </a:cubicBezTo>
                  <a:cubicBezTo>
                    <a:pt x="4598390" y="1977390"/>
                    <a:pt x="4612995" y="1986280"/>
                    <a:pt x="4642205" y="2002790"/>
                  </a:cubicBezTo>
                  <a:cubicBezTo>
                    <a:pt x="4671415" y="2019300"/>
                    <a:pt x="4687925" y="2021205"/>
                    <a:pt x="4715230" y="2044065"/>
                  </a:cubicBezTo>
                  <a:cubicBezTo>
                    <a:pt x="4742535" y="2066925"/>
                    <a:pt x="4761585" y="2087880"/>
                    <a:pt x="4778095" y="2117090"/>
                  </a:cubicBezTo>
                  <a:cubicBezTo>
                    <a:pt x="4794605" y="2146300"/>
                    <a:pt x="4794605" y="2160905"/>
                    <a:pt x="4799050" y="2190115"/>
                  </a:cubicBezTo>
                  <a:cubicBezTo>
                    <a:pt x="4803495" y="2219325"/>
                    <a:pt x="4799050" y="2233930"/>
                    <a:pt x="4799050" y="2263140"/>
                  </a:cubicBezTo>
                  <a:cubicBezTo>
                    <a:pt x="4799050" y="2292350"/>
                    <a:pt x="4792700" y="2306955"/>
                    <a:pt x="4799050" y="2336165"/>
                  </a:cubicBezTo>
                  <a:cubicBezTo>
                    <a:pt x="4805400" y="2365375"/>
                    <a:pt x="4807305" y="2381885"/>
                    <a:pt x="4830165" y="2409190"/>
                  </a:cubicBezTo>
                  <a:cubicBezTo>
                    <a:pt x="4853025" y="2436495"/>
                    <a:pt x="4879695" y="2453005"/>
                    <a:pt x="4913350" y="2472055"/>
                  </a:cubicBezTo>
                  <a:cubicBezTo>
                    <a:pt x="4947005" y="2491105"/>
                    <a:pt x="4963515" y="2494915"/>
                    <a:pt x="4997170" y="2503170"/>
                  </a:cubicBezTo>
                  <a:cubicBezTo>
                    <a:pt x="5030825" y="2511425"/>
                    <a:pt x="5047335" y="2508885"/>
                    <a:pt x="5080355" y="2513330"/>
                  </a:cubicBezTo>
                  <a:cubicBezTo>
                    <a:pt x="5113375" y="2517775"/>
                    <a:pt x="5132425" y="2519680"/>
                    <a:pt x="5163540" y="2524125"/>
                  </a:cubicBezTo>
                  <a:cubicBezTo>
                    <a:pt x="5194655" y="2528570"/>
                    <a:pt x="5207355" y="2529840"/>
                    <a:pt x="5236565" y="2534285"/>
                  </a:cubicBezTo>
                  <a:cubicBezTo>
                    <a:pt x="5265775" y="2538730"/>
                    <a:pt x="5275935" y="2543175"/>
                    <a:pt x="5309590" y="2545080"/>
                  </a:cubicBezTo>
                  <a:cubicBezTo>
                    <a:pt x="5343245" y="2546985"/>
                    <a:pt x="5368010" y="2545080"/>
                    <a:pt x="5403570" y="2545080"/>
                  </a:cubicBezTo>
                  <a:cubicBezTo>
                    <a:pt x="5439130" y="2545080"/>
                    <a:pt x="5456275" y="2545080"/>
                    <a:pt x="5487390" y="2545080"/>
                  </a:cubicBezTo>
                  <a:cubicBezTo>
                    <a:pt x="5518505" y="2545080"/>
                    <a:pt x="5527395" y="2543175"/>
                    <a:pt x="5560415" y="2545080"/>
                  </a:cubicBezTo>
                  <a:cubicBezTo>
                    <a:pt x="5593435" y="2546985"/>
                    <a:pt x="5618200" y="2553335"/>
                    <a:pt x="5653760" y="2555240"/>
                  </a:cubicBezTo>
                  <a:cubicBezTo>
                    <a:pt x="5689320" y="2557145"/>
                    <a:pt x="5706465" y="2555240"/>
                    <a:pt x="5737580" y="2555240"/>
                  </a:cubicBezTo>
                  <a:cubicBezTo>
                    <a:pt x="5768695" y="2555240"/>
                    <a:pt x="5779490" y="2555240"/>
                    <a:pt x="5810605" y="2555240"/>
                  </a:cubicBezTo>
                  <a:cubicBezTo>
                    <a:pt x="5841720" y="2555240"/>
                    <a:pt x="5862675" y="2553335"/>
                    <a:pt x="5893790" y="2555240"/>
                  </a:cubicBezTo>
                  <a:cubicBezTo>
                    <a:pt x="5924905" y="2557145"/>
                    <a:pt x="5935700" y="2560955"/>
                    <a:pt x="5966815" y="2565400"/>
                  </a:cubicBezTo>
                  <a:cubicBezTo>
                    <a:pt x="5997930" y="2569845"/>
                    <a:pt x="6018885" y="2574290"/>
                    <a:pt x="6050000" y="2576195"/>
                  </a:cubicBezTo>
                  <a:cubicBezTo>
                    <a:pt x="6081115" y="2578100"/>
                    <a:pt x="6087465" y="2576195"/>
                    <a:pt x="6123025" y="2576195"/>
                  </a:cubicBezTo>
                  <a:cubicBezTo>
                    <a:pt x="6158585" y="2576195"/>
                    <a:pt x="6188430" y="2574290"/>
                    <a:pt x="6227800" y="2576195"/>
                  </a:cubicBezTo>
                  <a:cubicBezTo>
                    <a:pt x="6267170" y="2578100"/>
                    <a:pt x="6285585" y="2584450"/>
                    <a:pt x="6321145" y="2586355"/>
                  </a:cubicBezTo>
                  <a:cubicBezTo>
                    <a:pt x="6356705" y="2588260"/>
                    <a:pt x="6373850" y="2586355"/>
                    <a:pt x="6404965" y="2586355"/>
                  </a:cubicBezTo>
                  <a:cubicBezTo>
                    <a:pt x="6436080" y="2586355"/>
                    <a:pt x="6448780" y="2586355"/>
                    <a:pt x="6477990" y="2586355"/>
                  </a:cubicBezTo>
                  <a:cubicBezTo>
                    <a:pt x="6507200" y="2586355"/>
                    <a:pt x="6521805" y="2586355"/>
                    <a:pt x="6551015" y="2586355"/>
                  </a:cubicBezTo>
                  <a:cubicBezTo>
                    <a:pt x="6580225" y="2586355"/>
                    <a:pt x="6594830" y="2586355"/>
                    <a:pt x="6624040" y="2586355"/>
                  </a:cubicBezTo>
                  <a:cubicBezTo>
                    <a:pt x="6653250" y="2586355"/>
                    <a:pt x="6667855" y="2588260"/>
                    <a:pt x="6697065" y="2586355"/>
                  </a:cubicBezTo>
                  <a:cubicBezTo>
                    <a:pt x="6726275" y="2584450"/>
                    <a:pt x="6740880" y="2582545"/>
                    <a:pt x="6770090" y="2576195"/>
                  </a:cubicBezTo>
                  <a:cubicBezTo>
                    <a:pt x="6799300" y="2569845"/>
                    <a:pt x="6812000" y="2561590"/>
                    <a:pt x="6843115" y="2555240"/>
                  </a:cubicBezTo>
                  <a:cubicBezTo>
                    <a:pt x="6874230" y="2548890"/>
                    <a:pt x="6895185" y="2546985"/>
                    <a:pt x="6926300" y="2545080"/>
                  </a:cubicBezTo>
                  <a:cubicBezTo>
                    <a:pt x="6957415" y="2543175"/>
                    <a:pt x="6968210" y="2545080"/>
                    <a:pt x="6999325" y="2545080"/>
                  </a:cubicBezTo>
                  <a:cubicBezTo>
                    <a:pt x="7030440" y="2545080"/>
                    <a:pt x="7045045" y="2545080"/>
                    <a:pt x="7082510" y="2545080"/>
                  </a:cubicBezTo>
                  <a:cubicBezTo>
                    <a:pt x="7119975" y="2545080"/>
                    <a:pt x="7151725" y="2545080"/>
                    <a:pt x="7187285" y="2545080"/>
                  </a:cubicBezTo>
                  <a:cubicBezTo>
                    <a:pt x="7222845" y="2545080"/>
                    <a:pt x="7229195" y="2545080"/>
                    <a:pt x="7260310" y="2545080"/>
                  </a:cubicBezTo>
                  <a:cubicBezTo>
                    <a:pt x="7291425" y="2545080"/>
                    <a:pt x="7310475" y="2545080"/>
                    <a:pt x="7343495" y="2545080"/>
                  </a:cubicBezTo>
                  <a:cubicBezTo>
                    <a:pt x="7376515" y="2545080"/>
                    <a:pt x="7393025" y="2545080"/>
                    <a:pt x="7426680" y="2545080"/>
                  </a:cubicBezTo>
                  <a:cubicBezTo>
                    <a:pt x="7460335" y="2545080"/>
                    <a:pt x="7474940" y="2545080"/>
                    <a:pt x="7510500" y="2545080"/>
                  </a:cubicBezTo>
                  <a:cubicBezTo>
                    <a:pt x="7546060" y="2545080"/>
                    <a:pt x="7568920" y="2545080"/>
                    <a:pt x="7604480" y="2545080"/>
                  </a:cubicBezTo>
                  <a:cubicBezTo>
                    <a:pt x="7640040" y="2545080"/>
                    <a:pt x="7656550" y="2545080"/>
                    <a:pt x="7687665" y="2545080"/>
                  </a:cubicBezTo>
                  <a:cubicBezTo>
                    <a:pt x="7718780" y="2545080"/>
                    <a:pt x="7729575" y="2546985"/>
                    <a:pt x="7760690" y="2545080"/>
                  </a:cubicBezTo>
                  <a:cubicBezTo>
                    <a:pt x="7791805" y="2543175"/>
                    <a:pt x="7812760" y="2536190"/>
                    <a:pt x="7843875" y="2534285"/>
                  </a:cubicBezTo>
                  <a:cubicBezTo>
                    <a:pt x="7874990" y="2532380"/>
                    <a:pt x="7887690" y="2536190"/>
                    <a:pt x="7916900" y="2534285"/>
                  </a:cubicBezTo>
                  <a:cubicBezTo>
                    <a:pt x="7946110" y="2532380"/>
                    <a:pt x="7958810" y="2526030"/>
                    <a:pt x="7989925" y="2524125"/>
                  </a:cubicBezTo>
                  <a:cubicBezTo>
                    <a:pt x="8021040" y="2522220"/>
                    <a:pt x="8040090" y="2524125"/>
                    <a:pt x="8073745" y="2524125"/>
                  </a:cubicBezTo>
                  <a:cubicBezTo>
                    <a:pt x="8107400" y="2524125"/>
                    <a:pt x="8125815" y="2524125"/>
                    <a:pt x="8156930" y="2524125"/>
                  </a:cubicBezTo>
                  <a:cubicBezTo>
                    <a:pt x="8188045" y="2524125"/>
                    <a:pt x="8200745" y="2528570"/>
                    <a:pt x="8229955" y="2524125"/>
                  </a:cubicBezTo>
                  <a:cubicBezTo>
                    <a:pt x="8259165" y="2519680"/>
                    <a:pt x="8273770" y="2513330"/>
                    <a:pt x="8302980" y="2503170"/>
                  </a:cubicBezTo>
                  <a:cubicBezTo>
                    <a:pt x="8332190" y="2493010"/>
                    <a:pt x="8346795" y="2482215"/>
                    <a:pt x="8376005" y="2472055"/>
                  </a:cubicBezTo>
                  <a:cubicBezTo>
                    <a:pt x="8405215" y="2461895"/>
                    <a:pt x="8424265" y="2472055"/>
                    <a:pt x="8449030" y="2451100"/>
                  </a:cubicBezTo>
                  <a:cubicBezTo>
                    <a:pt x="8473795" y="2430145"/>
                    <a:pt x="8482050" y="2398395"/>
                    <a:pt x="8501100" y="2367280"/>
                  </a:cubicBezTo>
                  <a:cubicBezTo>
                    <a:pt x="8520150" y="2336165"/>
                    <a:pt x="8530310" y="2323465"/>
                    <a:pt x="8543010" y="2294255"/>
                  </a:cubicBezTo>
                  <a:cubicBezTo>
                    <a:pt x="8555710" y="2265045"/>
                    <a:pt x="8551265" y="2250440"/>
                    <a:pt x="8563965" y="2221230"/>
                  </a:cubicBezTo>
                  <a:cubicBezTo>
                    <a:pt x="8576665" y="2192020"/>
                    <a:pt x="8592540" y="2177415"/>
                    <a:pt x="8605240" y="2148205"/>
                  </a:cubicBezTo>
                  <a:cubicBezTo>
                    <a:pt x="8617940" y="2118995"/>
                    <a:pt x="8617940" y="2104390"/>
                    <a:pt x="8626195" y="2075180"/>
                  </a:cubicBezTo>
                  <a:cubicBezTo>
                    <a:pt x="8634450" y="2045970"/>
                    <a:pt x="8636990" y="2033905"/>
                    <a:pt x="8647150" y="2002790"/>
                  </a:cubicBezTo>
                  <a:cubicBezTo>
                    <a:pt x="8657310" y="1971675"/>
                    <a:pt x="8665565" y="1952625"/>
                    <a:pt x="8678265" y="1918970"/>
                  </a:cubicBezTo>
                  <a:cubicBezTo>
                    <a:pt x="8690965" y="1885315"/>
                    <a:pt x="8699855" y="1869440"/>
                    <a:pt x="8710015" y="1835785"/>
                  </a:cubicBezTo>
                  <a:cubicBezTo>
                    <a:pt x="8720175" y="1802130"/>
                    <a:pt x="8717635" y="1783080"/>
                    <a:pt x="8730335" y="1751965"/>
                  </a:cubicBezTo>
                  <a:cubicBezTo>
                    <a:pt x="8743035" y="1720850"/>
                    <a:pt x="8761450" y="1708150"/>
                    <a:pt x="8772245" y="1678940"/>
                  </a:cubicBezTo>
                  <a:cubicBezTo>
                    <a:pt x="8783040" y="1649730"/>
                    <a:pt x="8776690" y="1635125"/>
                    <a:pt x="8783040" y="1605915"/>
                  </a:cubicBezTo>
                  <a:cubicBezTo>
                    <a:pt x="8789390" y="1576705"/>
                    <a:pt x="8795105" y="1564005"/>
                    <a:pt x="8803360" y="1532890"/>
                  </a:cubicBezTo>
                  <a:cubicBezTo>
                    <a:pt x="8811615" y="1501775"/>
                    <a:pt x="8816060" y="1480820"/>
                    <a:pt x="8824315" y="1449705"/>
                  </a:cubicBezTo>
                  <a:cubicBezTo>
                    <a:pt x="8832570" y="1418590"/>
                    <a:pt x="8840825" y="1405890"/>
                    <a:pt x="8845270" y="1376680"/>
                  </a:cubicBezTo>
                  <a:cubicBezTo>
                    <a:pt x="8849715" y="1347470"/>
                    <a:pt x="8840825" y="1332865"/>
                    <a:pt x="8845270" y="1303655"/>
                  </a:cubicBezTo>
                  <a:cubicBezTo>
                    <a:pt x="8849715" y="1274445"/>
                    <a:pt x="8859875" y="1261745"/>
                    <a:pt x="8866225" y="1230630"/>
                  </a:cubicBezTo>
                  <a:cubicBezTo>
                    <a:pt x="8872575" y="1199515"/>
                    <a:pt x="8871940" y="1178560"/>
                    <a:pt x="8876385" y="1147445"/>
                  </a:cubicBezTo>
                  <a:cubicBezTo>
                    <a:pt x="8880830" y="1116330"/>
                    <a:pt x="8882735" y="1105535"/>
                    <a:pt x="8887180" y="1074420"/>
                  </a:cubicBezTo>
                  <a:cubicBezTo>
                    <a:pt x="8891625" y="1043305"/>
                    <a:pt x="8892895" y="1021715"/>
                    <a:pt x="8897340" y="990600"/>
                  </a:cubicBezTo>
                  <a:cubicBezTo>
                    <a:pt x="8901785" y="959485"/>
                    <a:pt x="8903690" y="946785"/>
                    <a:pt x="8908135" y="917575"/>
                  </a:cubicBezTo>
                  <a:cubicBezTo>
                    <a:pt x="8912580" y="888365"/>
                    <a:pt x="8913850" y="873760"/>
                    <a:pt x="8918295" y="844550"/>
                  </a:cubicBezTo>
                  <a:cubicBezTo>
                    <a:pt x="8922740" y="815340"/>
                    <a:pt x="8927185" y="800735"/>
                    <a:pt x="8929090" y="771525"/>
                  </a:cubicBezTo>
                  <a:cubicBezTo>
                    <a:pt x="8930995" y="742315"/>
                    <a:pt x="8929090" y="727710"/>
                    <a:pt x="8929090" y="698500"/>
                  </a:cubicBezTo>
                  <a:cubicBezTo>
                    <a:pt x="8929090" y="669290"/>
                    <a:pt x="8930995" y="655320"/>
                    <a:pt x="8929090" y="626110"/>
                  </a:cubicBezTo>
                  <a:cubicBezTo>
                    <a:pt x="8927185" y="596900"/>
                    <a:pt x="8924645" y="584200"/>
                    <a:pt x="8918295" y="553085"/>
                  </a:cubicBezTo>
                  <a:cubicBezTo>
                    <a:pt x="8911945" y="521970"/>
                    <a:pt x="8910040" y="502920"/>
                    <a:pt x="8897340" y="469265"/>
                  </a:cubicBezTo>
                  <a:cubicBezTo>
                    <a:pt x="8884640" y="435610"/>
                    <a:pt x="8872575" y="417195"/>
                    <a:pt x="8856065" y="386080"/>
                  </a:cubicBezTo>
                  <a:cubicBezTo>
                    <a:pt x="8839555" y="354965"/>
                    <a:pt x="8828760" y="342265"/>
                    <a:pt x="8814155" y="313055"/>
                  </a:cubicBezTo>
                  <a:cubicBezTo>
                    <a:pt x="8799550" y="283845"/>
                    <a:pt x="8803995" y="262890"/>
                    <a:pt x="8783040" y="240030"/>
                  </a:cubicBezTo>
                  <a:cubicBezTo>
                    <a:pt x="8762085" y="217170"/>
                    <a:pt x="8739225" y="212725"/>
                    <a:pt x="8710015" y="198120"/>
                  </a:cubicBezTo>
                  <a:cubicBezTo>
                    <a:pt x="8680805" y="183515"/>
                    <a:pt x="8666200" y="177165"/>
                    <a:pt x="8636990" y="167005"/>
                  </a:cubicBezTo>
                  <a:cubicBezTo>
                    <a:pt x="8607780" y="156845"/>
                    <a:pt x="8593175" y="152400"/>
                    <a:pt x="8563965" y="146050"/>
                  </a:cubicBezTo>
                  <a:cubicBezTo>
                    <a:pt x="8534755" y="139700"/>
                    <a:pt x="8520150" y="140335"/>
                    <a:pt x="8490940" y="135890"/>
                  </a:cubicBezTo>
                  <a:cubicBezTo>
                    <a:pt x="8461730" y="131445"/>
                    <a:pt x="8447125" y="129540"/>
                    <a:pt x="8417915" y="125095"/>
                  </a:cubicBezTo>
                  <a:cubicBezTo>
                    <a:pt x="8388705" y="120650"/>
                    <a:pt x="8374100" y="116840"/>
                    <a:pt x="8344890" y="114935"/>
                  </a:cubicBezTo>
                  <a:cubicBezTo>
                    <a:pt x="8315680" y="113030"/>
                    <a:pt x="8301075" y="114935"/>
                    <a:pt x="8271865" y="114935"/>
                  </a:cubicBezTo>
                  <a:cubicBezTo>
                    <a:pt x="8242655" y="114935"/>
                    <a:pt x="8229955" y="114935"/>
                    <a:pt x="8198840" y="114935"/>
                  </a:cubicBezTo>
                  <a:cubicBezTo>
                    <a:pt x="8167725" y="114935"/>
                    <a:pt x="8148675" y="114935"/>
                    <a:pt x="8115020" y="114935"/>
                  </a:cubicBezTo>
                  <a:cubicBezTo>
                    <a:pt x="8081365" y="114935"/>
                    <a:pt x="8062950" y="114935"/>
                    <a:pt x="8031835" y="114935"/>
                  </a:cubicBezTo>
                  <a:cubicBezTo>
                    <a:pt x="8000720" y="114935"/>
                    <a:pt x="7988020" y="114935"/>
                    <a:pt x="7958810" y="114935"/>
                  </a:cubicBezTo>
                  <a:cubicBezTo>
                    <a:pt x="7929600" y="114935"/>
                    <a:pt x="7914995" y="114935"/>
                    <a:pt x="7885785" y="114935"/>
                  </a:cubicBezTo>
                  <a:cubicBezTo>
                    <a:pt x="7856575" y="114935"/>
                    <a:pt x="7843875" y="114935"/>
                    <a:pt x="7812760" y="114935"/>
                  </a:cubicBezTo>
                  <a:cubicBezTo>
                    <a:pt x="7781645" y="114935"/>
                    <a:pt x="7760690" y="114935"/>
                    <a:pt x="7729575" y="114935"/>
                  </a:cubicBezTo>
                  <a:cubicBezTo>
                    <a:pt x="7698460" y="114935"/>
                    <a:pt x="7687665" y="116840"/>
                    <a:pt x="7656550" y="114935"/>
                  </a:cubicBezTo>
                  <a:cubicBezTo>
                    <a:pt x="7625435" y="113030"/>
                    <a:pt x="7603845" y="106045"/>
                    <a:pt x="7572730" y="104140"/>
                  </a:cubicBezTo>
                  <a:cubicBezTo>
                    <a:pt x="7541615" y="102235"/>
                    <a:pt x="7528915" y="104140"/>
                    <a:pt x="7499705" y="104140"/>
                  </a:cubicBezTo>
                  <a:cubicBezTo>
                    <a:pt x="7470495" y="104140"/>
                    <a:pt x="7457795" y="104140"/>
                    <a:pt x="7426680" y="104140"/>
                  </a:cubicBezTo>
                  <a:cubicBezTo>
                    <a:pt x="7395565" y="104140"/>
                    <a:pt x="7376515" y="104140"/>
                    <a:pt x="7343495" y="104140"/>
                  </a:cubicBezTo>
                  <a:cubicBezTo>
                    <a:pt x="7310475" y="104140"/>
                    <a:pt x="7293965" y="104140"/>
                    <a:pt x="7260310" y="104140"/>
                  </a:cubicBezTo>
                  <a:cubicBezTo>
                    <a:pt x="7226655" y="104140"/>
                    <a:pt x="7207605" y="104140"/>
                    <a:pt x="7176490" y="104140"/>
                  </a:cubicBezTo>
                  <a:cubicBezTo>
                    <a:pt x="7145375" y="104140"/>
                    <a:pt x="7132675" y="104140"/>
                    <a:pt x="7103465" y="104140"/>
                  </a:cubicBezTo>
                  <a:cubicBezTo>
                    <a:pt x="7074255" y="104140"/>
                    <a:pt x="7059650" y="104140"/>
                    <a:pt x="7030440" y="104140"/>
                  </a:cubicBezTo>
                  <a:cubicBezTo>
                    <a:pt x="7001230" y="104140"/>
                    <a:pt x="6986625" y="104140"/>
                    <a:pt x="6957415" y="104140"/>
                  </a:cubicBezTo>
                  <a:cubicBezTo>
                    <a:pt x="6928205" y="104140"/>
                    <a:pt x="6915505" y="104140"/>
                    <a:pt x="6884390" y="104140"/>
                  </a:cubicBezTo>
                  <a:cubicBezTo>
                    <a:pt x="6853275" y="104140"/>
                    <a:pt x="6836765" y="102235"/>
                    <a:pt x="6801205" y="104140"/>
                  </a:cubicBezTo>
                  <a:cubicBezTo>
                    <a:pt x="6765645" y="106045"/>
                    <a:pt x="6740880" y="113030"/>
                    <a:pt x="6707225" y="114935"/>
                  </a:cubicBezTo>
                  <a:cubicBezTo>
                    <a:pt x="6673570" y="116840"/>
                    <a:pt x="6663410" y="114935"/>
                    <a:pt x="6634200" y="114935"/>
                  </a:cubicBezTo>
                  <a:cubicBezTo>
                    <a:pt x="6604990" y="114935"/>
                    <a:pt x="6596735" y="113030"/>
                    <a:pt x="6561175" y="114935"/>
                  </a:cubicBezTo>
                  <a:cubicBezTo>
                    <a:pt x="6525615" y="116840"/>
                    <a:pt x="6492595" y="123190"/>
                    <a:pt x="6457035" y="125095"/>
                  </a:cubicBezTo>
                  <a:cubicBezTo>
                    <a:pt x="6421475" y="127000"/>
                    <a:pt x="6415125" y="125095"/>
                    <a:pt x="6384010" y="125095"/>
                  </a:cubicBezTo>
                  <a:cubicBezTo>
                    <a:pt x="6352895" y="125095"/>
                    <a:pt x="6336385" y="123190"/>
                    <a:pt x="6300825" y="125095"/>
                  </a:cubicBezTo>
                  <a:cubicBezTo>
                    <a:pt x="6265265" y="127000"/>
                    <a:pt x="6240500" y="133985"/>
                    <a:pt x="6206845" y="135890"/>
                  </a:cubicBezTo>
                  <a:cubicBezTo>
                    <a:pt x="6173190" y="137795"/>
                    <a:pt x="6163030" y="133985"/>
                    <a:pt x="6133820" y="135890"/>
                  </a:cubicBezTo>
                  <a:cubicBezTo>
                    <a:pt x="6104610" y="137795"/>
                    <a:pt x="6090005" y="139700"/>
                    <a:pt x="6060795" y="146050"/>
                  </a:cubicBezTo>
                  <a:cubicBezTo>
                    <a:pt x="6031585" y="152400"/>
                    <a:pt x="6016980" y="160655"/>
                    <a:pt x="5987770" y="167005"/>
                  </a:cubicBezTo>
                  <a:cubicBezTo>
                    <a:pt x="5958560" y="173355"/>
                    <a:pt x="5948400" y="175260"/>
                    <a:pt x="5914745" y="177165"/>
                  </a:cubicBezTo>
                  <a:cubicBezTo>
                    <a:pt x="5881090" y="179070"/>
                    <a:pt x="5854420" y="177165"/>
                    <a:pt x="5820765" y="177165"/>
                  </a:cubicBezTo>
                  <a:cubicBezTo>
                    <a:pt x="5787110" y="177165"/>
                    <a:pt x="5778855" y="177165"/>
                    <a:pt x="5747740" y="177165"/>
                  </a:cubicBezTo>
                  <a:cubicBezTo>
                    <a:pt x="5716625" y="177165"/>
                    <a:pt x="5695670" y="177165"/>
                    <a:pt x="5664555" y="177165"/>
                  </a:cubicBezTo>
                  <a:cubicBezTo>
                    <a:pt x="5633440" y="177165"/>
                    <a:pt x="5620740" y="177165"/>
                    <a:pt x="5591530" y="177165"/>
                  </a:cubicBezTo>
                  <a:cubicBezTo>
                    <a:pt x="5562320" y="177165"/>
                    <a:pt x="5549620" y="177165"/>
                    <a:pt x="5518505" y="177165"/>
                  </a:cubicBezTo>
                  <a:cubicBezTo>
                    <a:pt x="5487390" y="177165"/>
                    <a:pt x="5468340" y="177165"/>
                    <a:pt x="5434685" y="177165"/>
                  </a:cubicBezTo>
                  <a:cubicBezTo>
                    <a:pt x="5401030" y="177165"/>
                    <a:pt x="5382615" y="177165"/>
                    <a:pt x="5351500" y="177165"/>
                  </a:cubicBezTo>
                  <a:cubicBezTo>
                    <a:pt x="5320385" y="177165"/>
                    <a:pt x="5309590" y="177165"/>
                    <a:pt x="5278475" y="177165"/>
                  </a:cubicBezTo>
                  <a:cubicBezTo>
                    <a:pt x="5247360" y="177165"/>
                    <a:pt x="5226405" y="177165"/>
                    <a:pt x="5195290" y="177165"/>
                  </a:cubicBezTo>
                  <a:cubicBezTo>
                    <a:pt x="5164175" y="177165"/>
                    <a:pt x="5153380" y="177165"/>
                    <a:pt x="5122265" y="177165"/>
                  </a:cubicBezTo>
                  <a:cubicBezTo>
                    <a:pt x="5091150" y="177165"/>
                    <a:pt x="5074005" y="177165"/>
                    <a:pt x="5038445" y="177165"/>
                  </a:cubicBezTo>
                  <a:cubicBezTo>
                    <a:pt x="5002885" y="177165"/>
                    <a:pt x="4978120" y="177165"/>
                    <a:pt x="4944465" y="177165"/>
                  </a:cubicBezTo>
                  <a:cubicBezTo>
                    <a:pt x="4910810" y="177165"/>
                    <a:pt x="4900650" y="177165"/>
                    <a:pt x="4871440" y="177165"/>
                  </a:cubicBezTo>
                  <a:cubicBezTo>
                    <a:pt x="4842230" y="177165"/>
                    <a:pt x="4828260" y="177165"/>
                    <a:pt x="4799050" y="177165"/>
                  </a:cubicBezTo>
                  <a:cubicBezTo>
                    <a:pt x="4769840" y="177165"/>
                    <a:pt x="4755235" y="179070"/>
                    <a:pt x="4726025" y="177165"/>
                  </a:cubicBezTo>
                  <a:cubicBezTo>
                    <a:pt x="4696815" y="175260"/>
                    <a:pt x="4684115" y="171450"/>
                    <a:pt x="4653000" y="167005"/>
                  </a:cubicBezTo>
                  <a:cubicBezTo>
                    <a:pt x="4621885" y="162560"/>
                    <a:pt x="4600295" y="160655"/>
                    <a:pt x="4569180" y="156210"/>
                  </a:cubicBezTo>
                  <a:cubicBezTo>
                    <a:pt x="4538065" y="151765"/>
                    <a:pt x="4525365" y="149860"/>
                    <a:pt x="4496155" y="146050"/>
                  </a:cubicBezTo>
                  <a:cubicBezTo>
                    <a:pt x="4466945" y="142240"/>
                    <a:pt x="4454245" y="140335"/>
                    <a:pt x="4423130" y="135890"/>
                  </a:cubicBezTo>
                  <a:cubicBezTo>
                    <a:pt x="4392015" y="131445"/>
                    <a:pt x="4371060" y="129540"/>
                    <a:pt x="4339945" y="125095"/>
                  </a:cubicBezTo>
                  <a:cubicBezTo>
                    <a:pt x="4308830" y="120650"/>
                    <a:pt x="4298035" y="116840"/>
                    <a:pt x="4266920" y="114935"/>
                  </a:cubicBezTo>
                  <a:cubicBezTo>
                    <a:pt x="4235805" y="113030"/>
                    <a:pt x="4214215" y="116840"/>
                    <a:pt x="4183100" y="114935"/>
                  </a:cubicBezTo>
                  <a:cubicBezTo>
                    <a:pt x="4151985" y="113030"/>
                    <a:pt x="4141825" y="106045"/>
                    <a:pt x="4110710" y="104140"/>
                  </a:cubicBezTo>
                  <a:cubicBezTo>
                    <a:pt x="4079595" y="102235"/>
                    <a:pt x="4058005" y="106045"/>
                    <a:pt x="4026890" y="104140"/>
                  </a:cubicBezTo>
                  <a:cubicBezTo>
                    <a:pt x="3995775" y="102235"/>
                    <a:pt x="3984980" y="95885"/>
                    <a:pt x="3953865" y="93980"/>
                  </a:cubicBezTo>
                  <a:cubicBezTo>
                    <a:pt x="3922750" y="92075"/>
                    <a:pt x="3901795" y="93980"/>
                    <a:pt x="3870680" y="93980"/>
                  </a:cubicBezTo>
                  <a:cubicBezTo>
                    <a:pt x="3839565" y="93980"/>
                    <a:pt x="3826865" y="93980"/>
                    <a:pt x="3797655" y="93980"/>
                  </a:cubicBezTo>
                  <a:cubicBezTo>
                    <a:pt x="3768445" y="93980"/>
                    <a:pt x="3755745" y="93980"/>
                    <a:pt x="3724630" y="93980"/>
                  </a:cubicBezTo>
                  <a:cubicBezTo>
                    <a:pt x="3693515" y="93980"/>
                    <a:pt x="3674465" y="93980"/>
                    <a:pt x="3640810" y="93980"/>
                  </a:cubicBezTo>
                  <a:cubicBezTo>
                    <a:pt x="3607155" y="93980"/>
                    <a:pt x="3588740" y="98425"/>
                    <a:pt x="3557625" y="93980"/>
                  </a:cubicBezTo>
                  <a:cubicBezTo>
                    <a:pt x="3526510" y="89535"/>
                    <a:pt x="3513810" y="83185"/>
                    <a:pt x="3484600" y="73025"/>
                  </a:cubicBezTo>
                  <a:cubicBezTo>
                    <a:pt x="3455390" y="62865"/>
                    <a:pt x="3440785" y="54610"/>
                    <a:pt x="3411575" y="41910"/>
                  </a:cubicBezTo>
                  <a:cubicBezTo>
                    <a:pt x="3382365" y="29210"/>
                    <a:pt x="3361410" y="18415"/>
                    <a:pt x="3338550" y="10160"/>
                  </a:cubicBezTo>
                  <a:cubicBezTo>
                    <a:pt x="3315690" y="1905"/>
                    <a:pt x="3319500" y="0"/>
                    <a:pt x="3296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 name="圆角矩形 7"/>
          <p:cNvSpPr/>
          <p:nvPr/>
        </p:nvSpPr>
        <p:spPr>
          <a:xfrm>
            <a:off x="3002915" y="2202815"/>
            <a:ext cx="2252345" cy="334010"/>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499745" y="1806575"/>
            <a:ext cx="4265295" cy="460375"/>
          </a:xfrm>
          <a:prstGeom prst="rect">
            <a:avLst/>
          </a:prstGeom>
          <a:noFill/>
        </p:spPr>
        <p:txBody>
          <a:bodyPr wrap="square" rtlCol="0">
            <a:spAutoFit/>
          </a:bodyPr>
          <a:p>
            <a:r>
              <a:rPr lang="zh-CN" altLang="en-US" sz="2400">
                <a:solidFill>
                  <a:srgbClr val="C00000"/>
                </a:solidFill>
                <a:highlight>
                  <a:srgbClr val="FFFF00"/>
                </a:highlight>
                <a:latin typeface="汉仪尚巍手书W" panose="00020600040101010101" charset="-122"/>
                <a:ea typeface="汉仪尚巍手书W" panose="00020600040101010101" charset="-122"/>
                <a:cs typeface="汉仪尚巍手书W" panose="00020600040101010101" charset="-122"/>
              </a:rPr>
              <a:t>一五计划</a:t>
            </a:r>
            <a:r>
              <a:rPr lang="zh-CN" altLang="en-US" sz="2400">
                <a:solidFill>
                  <a:srgbClr val="C00000"/>
                </a:solidFill>
                <a:latin typeface="汉仪尚巍手书W" panose="00020600040101010101" charset="-122"/>
                <a:ea typeface="汉仪尚巍手书W" panose="00020600040101010101" charset="-122"/>
                <a:cs typeface="汉仪尚巍手书W" panose="00020600040101010101" charset="-122"/>
              </a:rPr>
              <a:t>（</a:t>
            </a:r>
            <a:r>
              <a:rPr lang="en-US" altLang="zh-CN" sz="2400">
                <a:solidFill>
                  <a:srgbClr val="C00000"/>
                </a:solidFill>
                <a:latin typeface="汉仪尚巍手书W" panose="00020600040101010101" charset="-122"/>
                <a:ea typeface="汉仪尚巍手书W" panose="00020600040101010101" charset="-122"/>
                <a:cs typeface="汉仪尚巍手书W" panose="00020600040101010101" charset="-122"/>
              </a:rPr>
              <a:t>1953—1957</a:t>
            </a:r>
            <a:r>
              <a:rPr lang="zh-CN" altLang="en-US" sz="2400">
                <a:solidFill>
                  <a:srgbClr val="C00000"/>
                </a:solidFill>
                <a:latin typeface="汉仪尚巍手书W" panose="00020600040101010101" charset="-122"/>
                <a:ea typeface="汉仪尚巍手书W" panose="00020600040101010101" charset="-122"/>
                <a:cs typeface="汉仪尚巍手书W" panose="00020600040101010101" charset="-122"/>
              </a:rPr>
              <a:t>年底）</a:t>
            </a:r>
            <a:endParaRPr lang="zh-CN" altLang="en-US" sz="2400">
              <a:solidFill>
                <a:srgbClr val="C00000"/>
              </a:solidFill>
              <a:latin typeface="汉仪尚巍手书W" panose="00020600040101010101" charset="-122"/>
              <a:ea typeface="汉仪尚巍手书W" panose="00020600040101010101" charset="-122"/>
              <a:cs typeface="汉仪尚巍手书W" panose="00020600040101010101" charset="-122"/>
            </a:endParaRPr>
          </a:p>
        </p:txBody>
      </p:sp>
      <p:sp>
        <p:nvSpPr>
          <p:cNvPr id="10" name="文本框 9"/>
          <p:cNvSpPr txBox="1"/>
          <p:nvPr/>
        </p:nvSpPr>
        <p:spPr>
          <a:xfrm>
            <a:off x="4683760" y="1806575"/>
            <a:ext cx="3389630" cy="460375"/>
          </a:xfrm>
          <a:prstGeom prst="rect">
            <a:avLst/>
          </a:prstGeom>
          <a:noFill/>
        </p:spPr>
        <p:txBody>
          <a:bodyPr wrap="square" rtlCol="0">
            <a:spAutoFit/>
          </a:bodyPr>
          <a:p>
            <a:r>
              <a:rPr lang="zh-CN" sz="2400">
                <a:solidFill>
                  <a:srgbClr val="C00000"/>
                </a:solidFill>
                <a:latin typeface="汉仪尚巍手书W" panose="00020600040101010101" charset="-122"/>
                <a:ea typeface="汉仪尚巍手书W" panose="00020600040101010101" charset="-122"/>
                <a:cs typeface="汉仪尚巍手书W" panose="00020600040101010101" charset="-122"/>
              </a:rPr>
              <a:t>特点：优先发展重工业</a:t>
            </a:r>
            <a:endParaRPr lang="zh-CN" sz="2400">
              <a:solidFill>
                <a:srgbClr val="C00000"/>
              </a:solidFill>
              <a:latin typeface="汉仪尚巍手书W" panose="00020600040101010101" charset="-122"/>
              <a:ea typeface="汉仪尚巍手书W" panose="00020600040101010101" charset="-122"/>
              <a:cs typeface="汉仪尚巍手书W" panose="00020600040101010101" charset="-122"/>
            </a:endParaRPr>
          </a:p>
        </p:txBody>
      </p:sp>
      <p:sp>
        <p:nvSpPr>
          <p:cNvPr id="12" name="文本框 11"/>
          <p:cNvSpPr txBox="1"/>
          <p:nvPr/>
        </p:nvSpPr>
        <p:spPr>
          <a:xfrm>
            <a:off x="8521700" y="1810385"/>
            <a:ext cx="2753995" cy="460375"/>
          </a:xfrm>
          <a:prstGeom prst="rect">
            <a:avLst/>
          </a:prstGeom>
          <a:noFill/>
        </p:spPr>
        <p:txBody>
          <a:bodyPr wrap="square" rtlCol="0">
            <a:spAutoFit/>
          </a:bodyPr>
          <a:p>
            <a:r>
              <a:rPr lang="zh-CN" sz="2400">
                <a:solidFill>
                  <a:srgbClr val="C00000"/>
                </a:solidFill>
                <a:latin typeface="汉仪尚巍手书W" panose="00020600040101010101" charset="-122"/>
                <a:ea typeface="汉仪尚巍手书W" panose="00020600040101010101" charset="-122"/>
                <a:cs typeface="汉仪尚巍手书W" panose="00020600040101010101" charset="-122"/>
              </a:rPr>
              <a:t>一桥二铁三藏四厂</a:t>
            </a:r>
            <a:endParaRPr lang="zh-CN" sz="2400">
              <a:solidFill>
                <a:srgbClr val="C00000"/>
              </a:solidFill>
              <a:latin typeface="汉仪尚巍手书W" panose="00020600040101010101" charset="-122"/>
              <a:ea typeface="汉仪尚巍手书W" panose="00020600040101010101" charset="-122"/>
              <a:cs typeface="汉仪尚巍手书W" panose="00020600040101010101" charset="-122"/>
            </a:endParaRPr>
          </a:p>
        </p:txBody>
      </p:sp>
      <p:sp>
        <p:nvSpPr>
          <p:cNvPr id="13" name="圆角矩形 12"/>
          <p:cNvSpPr/>
          <p:nvPr/>
        </p:nvSpPr>
        <p:spPr>
          <a:xfrm>
            <a:off x="5685155" y="2202815"/>
            <a:ext cx="3065145" cy="334010"/>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8979535" y="2164080"/>
            <a:ext cx="3071495" cy="460375"/>
          </a:xfrm>
          <a:prstGeom prst="rect">
            <a:avLst/>
          </a:prstGeom>
          <a:noFill/>
        </p:spPr>
        <p:txBody>
          <a:bodyPr wrap="square" rtlCol="0">
            <a:spAutoFit/>
          </a:bodyPr>
          <a:p>
            <a:r>
              <a:rPr lang="zh-CN" altLang="en-US" sz="2400">
                <a:solidFill>
                  <a:srgbClr val="C00000"/>
                </a:solidFill>
                <a:latin typeface="汉仪尚巍手书W" panose="00020600040101010101" charset="-122"/>
                <a:ea typeface="汉仪尚巍手书W" panose="00020600040101010101" charset="-122"/>
              </a:rPr>
              <a:t>我国的根本政治制度</a:t>
            </a:r>
            <a:endParaRPr lang="zh-CN" altLang="en-US" sz="2400">
              <a:solidFill>
                <a:srgbClr val="C00000"/>
              </a:solidFill>
              <a:latin typeface="汉仪尚巍手书W" panose="00020600040101010101" charset="-122"/>
              <a:ea typeface="汉仪尚巍手书W" panose="00020600040101010101" charset="-122"/>
            </a:endParaRPr>
          </a:p>
        </p:txBody>
      </p:sp>
      <p:sp>
        <p:nvSpPr>
          <p:cNvPr id="15" name="文本框 14"/>
          <p:cNvSpPr txBox="1"/>
          <p:nvPr/>
        </p:nvSpPr>
        <p:spPr>
          <a:xfrm>
            <a:off x="2594610" y="2624455"/>
            <a:ext cx="6724650" cy="460375"/>
          </a:xfrm>
          <a:prstGeom prst="rect">
            <a:avLst/>
          </a:prstGeom>
          <a:noFill/>
        </p:spPr>
        <p:txBody>
          <a:bodyPr wrap="square" rtlCol="0">
            <a:spAutoFit/>
          </a:bodyPr>
          <a:p>
            <a:r>
              <a:rPr lang="zh-CN" altLang="en-US" sz="2400">
                <a:solidFill>
                  <a:srgbClr val="C00000"/>
                </a:solidFill>
                <a:latin typeface="汉仪尚巍手书W" panose="00020600040101010101" charset="-122"/>
                <a:ea typeface="汉仪尚巍手书W" panose="00020600040101010101" charset="-122"/>
              </a:rPr>
              <a:t>确立标志：</a:t>
            </a:r>
            <a:r>
              <a:rPr lang="en-US" altLang="zh-CN" sz="2400">
                <a:solidFill>
                  <a:srgbClr val="C00000"/>
                </a:solidFill>
                <a:latin typeface="汉仪尚巍手书W" panose="00020600040101010101" charset="-122"/>
                <a:ea typeface="汉仪尚巍手书W" panose="00020600040101010101" charset="-122"/>
              </a:rPr>
              <a:t>1954.9 </a:t>
            </a:r>
            <a:r>
              <a:rPr lang="zh-CN" altLang="en-US" sz="2400">
                <a:solidFill>
                  <a:srgbClr val="C00000"/>
                </a:solidFill>
                <a:latin typeface="汉仪尚巍手书W" panose="00020600040101010101" charset="-122"/>
                <a:ea typeface="汉仪尚巍手书W" panose="00020600040101010101" charset="-122"/>
              </a:rPr>
              <a:t>第一届全国人民代表大会召开</a:t>
            </a:r>
            <a:endParaRPr lang="zh-CN" altLang="en-US" sz="2400">
              <a:solidFill>
                <a:srgbClr val="C00000"/>
              </a:solidFill>
              <a:latin typeface="汉仪尚巍手书W" panose="00020600040101010101" charset="-122"/>
              <a:ea typeface="汉仪尚巍手书W" panose="00020600040101010101" charset="-122"/>
            </a:endParaRPr>
          </a:p>
        </p:txBody>
      </p:sp>
      <p:sp>
        <p:nvSpPr>
          <p:cNvPr id="16" name="文本框 15"/>
          <p:cNvSpPr txBox="1"/>
          <p:nvPr/>
        </p:nvSpPr>
        <p:spPr>
          <a:xfrm>
            <a:off x="3323590" y="3001645"/>
            <a:ext cx="5655945" cy="1198880"/>
          </a:xfrm>
          <a:prstGeom prst="rect">
            <a:avLst/>
          </a:prstGeom>
          <a:noFill/>
        </p:spPr>
        <p:txBody>
          <a:bodyPr wrap="square" rtlCol="0">
            <a:spAutoFit/>
          </a:bodyPr>
          <a:p>
            <a:r>
              <a:rPr lang="zh-CN" altLang="en-US" sz="2400">
                <a:latin typeface="汉仪尚巍手书W" panose="00020600040101010101" charset="-122"/>
                <a:ea typeface="汉仪尚巍手书W" panose="00020600040101010101" charset="-122"/>
              </a:rPr>
              <a:t>农业：农业生产合作社</a:t>
            </a:r>
            <a:endParaRPr lang="zh-CN" altLang="en-US" sz="2400">
              <a:latin typeface="汉仪尚巍手书W" panose="00020600040101010101" charset="-122"/>
              <a:ea typeface="汉仪尚巍手书W" panose="00020600040101010101" charset="-122"/>
            </a:endParaRPr>
          </a:p>
          <a:p>
            <a:r>
              <a:rPr lang="zh-CN" altLang="en-US" sz="2400">
                <a:latin typeface="汉仪尚巍手书W" panose="00020600040101010101" charset="-122"/>
                <a:ea typeface="汉仪尚巍手书W" panose="00020600040101010101" charset="-122"/>
              </a:rPr>
              <a:t>手工业：手工业生产合作社</a:t>
            </a:r>
            <a:endParaRPr lang="zh-CN" altLang="en-US" sz="2400">
              <a:latin typeface="汉仪尚巍手书W" panose="00020600040101010101" charset="-122"/>
              <a:ea typeface="汉仪尚巍手书W" panose="00020600040101010101" charset="-122"/>
            </a:endParaRPr>
          </a:p>
          <a:p>
            <a:r>
              <a:rPr lang="zh-CN" altLang="en-US" sz="2400">
                <a:latin typeface="汉仪尚巍手书W" panose="00020600040101010101" charset="-122"/>
                <a:ea typeface="汉仪尚巍手书W" panose="00020600040101010101" charset="-122"/>
              </a:rPr>
              <a:t>资本主义工商业：公私合营、和平赎买</a:t>
            </a:r>
            <a:endParaRPr lang="zh-CN" altLang="en-US" sz="2400">
              <a:latin typeface="汉仪尚巍手书W" panose="00020600040101010101" charset="-122"/>
              <a:ea typeface="汉仪尚巍手书W" panose="00020600040101010101" charset="-122"/>
            </a:endParaRPr>
          </a:p>
        </p:txBody>
      </p:sp>
      <p:sp>
        <p:nvSpPr>
          <p:cNvPr id="18" name="文本框 17"/>
          <p:cNvSpPr txBox="1"/>
          <p:nvPr/>
        </p:nvSpPr>
        <p:spPr>
          <a:xfrm>
            <a:off x="1104265" y="3823335"/>
            <a:ext cx="2409825" cy="460375"/>
          </a:xfrm>
          <a:prstGeom prst="rect">
            <a:avLst/>
          </a:prstGeom>
          <a:noFill/>
        </p:spPr>
        <p:txBody>
          <a:bodyPr wrap="square" rtlCol="0">
            <a:spAutoFit/>
          </a:bodyPr>
          <a:p>
            <a:r>
              <a:rPr lang="en-US" altLang="zh-CN" sz="2400">
                <a:highlight>
                  <a:srgbClr val="FFFF00"/>
                </a:highlight>
                <a:latin typeface="汉仪尚巍手书W" panose="00020600040101010101" charset="-122"/>
                <a:ea typeface="汉仪尚巍手书W" panose="00020600040101010101" charset="-122"/>
                <a:cs typeface="汉仪尚巍手书W" panose="00020600040101010101" charset="-122"/>
              </a:rPr>
              <a:t>1953—1956</a:t>
            </a:r>
            <a:r>
              <a:rPr lang="zh-CN" altLang="en-US" sz="2400">
                <a:highlight>
                  <a:srgbClr val="FFFF00"/>
                </a:highlight>
                <a:latin typeface="汉仪尚巍手书W" panose="00020600040101010101" charset="-122"/>
                <a:ea typeface="汉仪尚巍手书W" panose="00020600040101010101" charset="-122"/>
                <a:cs typeface="汉仪尚巍手书W" panose="00020600040101010101" charset="-122"/>
              </a:rPr>
              <a:t>年底</a:t>
            </a:r>
            <a:endParaRPr lang="zh-CN" altLang="en-US" sz="2400">
              <a:highlight>
                <a:srgbClr val="FFFF00"/>
              </a:highlight>
              <a:latin typeface="汉仪尚巍手书W" panose="00020600040101010101" charset="-122"/>
              <a:ea typeface="汉仪尚巍手书W" panose="00020600040101010101" charset="-122"/>
              <a:cs typeface="汉仪尚巍手书W" panose="00020600040101010101" charset="-122"/>
            </a:endParaRPr>
          </a:p>
        </p:txBody>
      </p:sp>
      <p:sp>
        <p:nvSpPr>
          <p:cNvPr id="19" name="文本框 18"/>
          <p:cNvSpPr txBox="1"/>
          <p:nvPr/>
        </p:nvSpPr>
        <p:spPr>
          <a:xfrm>
            <a:off x="7083425" y="2993390"/>
            <a:ext cx="4467225" cy="829945"/>
          </a:xfrm>
          <a:prstGeom prst="rect">
            <a:avLst/>
          </a:prstGeom>
          <a:noFill/>
        </p:spPr>
        <p:txBody>
          <a:bodyPr wrap="square" rtlCol="0">
            <a:spAutoFit/>
          </a:bodyPr>
          <a:p>
            <a:r>
              <a:rPr lang="zh-CN" altLang="en-US" sz="2400">
                <a:highlight>
                  <a:srgbClr val="FFFF00"/>
                </a:highlight>
                <a:latin typeface="汉仪尚巍手书W" panose="00020600040101010101" charset="-122"/>
                <a:ea typeface="汉仪尚巍手书W" panose="00020600040101010101" charset="-122"/>
              </a:rPr>
              <a:t>①所有制：由生产资料私有制向社会主义公有制转变</a:t>
            </a:r>
            <a:endParaRPr lang="zh-CN" altLang="en-US" sz="2400">
              <a:highlight>
                <a:srgbClr val="FFFF00"/>
              </a:highlight>
              <a:latin typeface="汉仪尚巍手书W" panose="00020600040101010101" charset="-122"/>
              <a:ea typeface="汉仪尚巍手书W" panose="00020600040101010101" charset="-122"/>
            </a:endParaRPr>
          </a:p>
        </p:txBody>
      </p:sp>
      <p:sp>
        <p:nvSpPr>
          <p:cNvPr id="20" name="文本框 19"/>
          <p:cNvSpPr txBox="1"/>
          <p:nvPr/>
        </p:nvSpPr>
        <p:spPr>
          <a:xfrm>
            <a:off x="8677910" y="3823335"/>
            <a:ext cx="3301365" cy="1198880"/>
          </a:xfrm>
          <a:prstGeom prst="rect">
            <a:avLst/>
          </a:prstGeom>
          <a:noFill/>
        </p:spPr>
        <p:txBody>
          <a:bodyPr wrap="square" rtlCol="0">
            <a:spAutoFit/>
          </a:bodyPr>
          <a:p>
            <a:r>
              <a:rPr lang="zh-CN" altLang="en-US" sz="2400">
                <a:highlight>
                  <a:srgbClr val="FFFF00"/>
                </a:highlight>
                <a:latin typeface="Calibri" panose="020F0502020204030204" pitchFamily="34" charset="0"/>
                <a:ea typeface="汉仪尚巍手书W" panose="00020600040101010101" charset="-122"/>
              </a:rPr>
              <a:t>②</a:t>
            </a:r>
            <a:r>
              <a:rPr lang="zh-CN" altLang="en-US" sz="2400">
                <a:highlight>
                  <a:srgbClr val="FFFF00"/>
                </a:highlight>
                <a:latin typeface="汉仪尚巍手书W" panose="00020600040101010101" charset="-122"/>
                <a:ea typeface="汉仪尚巍手书W" panose="00020600040101010101" charset="-122"/>
              </a:rPr>
              <a:t>社会性质</a:t>
            </a:r>
            <a:r>
              <a:rPr lang="zh-CN" altLang="en-US" sz="2400">
                <a:highlight>
                  <a:srgbClr val="FFFF00"/>
                </a:highlight>
                <a:latin typeface="汉仪尚巍手书W" panose="00020600040101010101" charset="-122"/>
                <a:ea typeface="汉仪尚巍手书W" panose="00020600040101010101" charset="-122"/>
              </a:rPr>
              <a:t>：标志社会主义基本制度建立，进入社会主义初级阶段</a:t>
            </a:r>
            <a:endParaRPr lang="zh-CN" altLang="en-US" sz="2400">
              <a:highlight>
                <a:srgbClr val="FFFF00"/>
              </a:highlight>
              <a:latin typeface="汉仪尚巍手书W" panose="00020600040101010101" charset="-122"/>
              <a:ea typeface="汉仪尚巍手书W" panose="00020600040101010101" charset="-122"/>
            </a:endParaRPr>
          </a:p>
        </p:txBody>
      </p:sp>
      <p:sp>
        <p:nvSpPr>
          <p:cNvPr id="21" name="文本框 20"/>
          <p:cNvSpPr txBox="1"/>
          <p:nvPr/>
        </p:nvSpPr>
        <p:spPr>
          <a:xfrm>
            <a:off x="426720" y="4674870"/>
            <a:ext cx="4192270" cy="460375"/>
          </a:xfrm>
          <a:prstGeom prst="rect">
            <a:avLst/>
          </a:prstGeom>
          <a:noFill/>
        </p:spPr>
        <p:txBody>
          <a:bodyPr wrap="square" rtlCol="0">
            <a:spAutoFit/>
          </a:bodyPr>
          <a:p>
            <a:r>
              <a:rPr lang="zh-CN" altLang="en-US" sz="2400">
                <a:solidFill>
                  <a:srgbClr val="C00000"/>
                </a:solidFill>
                <a:latin typeface="汉仪尚巍手书W" panose="00020600040101010101" charset="-122"/>
                <a:ea typeface="汉仪尚巍手书W" panose="00020600040101010101" charset="-122"/>
                <a:cs typeface="汉仪尚巍手书W" panose="00020600040101010101" charset="-122"/>
              </a:rPr>
              <a:t>良好开端：</a:t>
            </a:r>
            <a:r>
              <a:rPr lang="en-US" altLang="zh-CN" sz="2400">
                <a:solidFill>
                  <a:srgbClr val="C00000"/>
                </a:solidFill>
                <a:latin typeface="汉仪尚巍手书W" panose="00020600040101010101" charset="-122"/>
                <a:ea typeface="汉仪尚巍手书W" panose="00020600040101010101" charset="-122"/>
                <a:cs typeface="汉仪尚巍手书W" panose="00020600040101010101" charset="-122"/>
              </a:rPr>
              <a:t>1956</a:t>
            </a:r>
            <a:r>
              <a:rPr lang="zh-CN" altLang="en-US" sz="2400">
                <a:solidFill>
                  <a:srgbClr val="C00000"/>
                </a:solidFill>
                <a:latin typeface="汉仪尚巍手书W" panose="00020600040101010101" charset="-122"/>
                <a:ea typeface="汉仪尚巍手书W" panose="00020600040101010101" charset="-122"/>
                <a:cs typeface="汉仪尚巍手书W" panose="00020600040101010101" charset="-122"/>
              </a:rPr>
              <a:t>，中共八大</a:t>
            </a:r>
            <a:endParaRPr lang="zh-CN" altLang="en-US" sz="2400">
              <a:solidFill>
                <a:srgbClr val="C00000"/>
              </a:solidFill>
              <a:latin typeface="汉仪尚巍手书W" panose="00020600040101010101" charset="-122"/>
              <a:ea typeface="汉仪尚巍手书W" panose="00020600040101010101" charset="-122"/>
              <a:cs typeface="汉仪尚巍手书W" panose="00020600040101010101" charset="-122"/>
            </a:endParaRPr>
          </a:p>
        </p:txBody>
      </p:sp>
      <p:sp>
        <p:nvSpPr>
          <p:cNvPr id="22" name="文本框 21"/>
          <p:cNvSpPr txBox="1"/>
          <p:nvPr/>
        </p:nvSpPr>
        <p:spPr>
          <a:xfrm>
            <a:off x="426720" y="5240020"/>
            <a:ext cx="7070090" cy="460375"/>
          </a:xfrm>
          <a:prstGeom prst="rect">
            <a:avLst/>
          </a:prstGeom>
          <a:noFill/>
        </p:spPr>
        <p:txBody>
          <a:bodyPr wrap="square" rtlCol="0">
            <a:spAutoFit/>
          </a:bodyPr>
          <a:p>
            <a:r>
              <a:rPr lang="zh-CN" altLang="en-US" sz="2400">
                <a:solidFill>
                  <a:srgbClr val="C00000"/>
                </a:solidFill>
                <a:highlight>
                  <a:srgbClr val="FFFF00"/>
                </a:highlight>
                <a:latin typeface="汉仪尚巍手书W" panose="00020600040101010101" charset="-122"/>
                <a:ea typeface="汉仪尚巍手书W" panose="00020600040101010101" charset="-122"/>
                <a:cs typeface="汉仪尚巍手书W" panose="00020600040101010101" charset="-122"/>
              </a:rPr>
              <a:t>失误探索：</a:t>
            </a:r>
            <a:r>
              <a:rPr lang="en-US" sz="2400">
                <a:solidFill>
                  <a:srgbClr val="C00000"/>
                </a:solidFill>
                <a:highlight>
                  <a:srgbClr val="FFFF00"/>
                </a:highlight>
                <a:latin typeface="汉仪尚巍手书W" panose="00020600040101010101" charset="-122"/>
                <a:ea typeface="汉仪尚巍手书W" panose="00020600040101010101" charset="-122"/>
                <a:cs typeface="汉仪尚巍手书W" panose="00020600040101010101" charset="-122"/>
              </a:rPr>
              <a:t>“</a:t>
            </a:r>
            <a:r>
              <a:rPr lang="zh-CN" altLang="en-US" sz="2400">
                <a:solidFill>
                  <a:srgbClr val="C00000"/>
                </a:solidFill>
                <a:highlight>
                  <a:srgbClr val="FFFF00"/>
                </a:highlight>
                <a:latin typeface="汉仪尚巍手书W" panose="00020600040101010101" charset="-122"/>
                <a:ea typeface="汉仪尚巍手书W" panose="00020600040101010101" charset="-122"/>
                <a:cs typeface="汉仪尚巍手书W" panose="00020600040101010101" charset="-122"/>
              </a:rPr>
              <a:t>大跃进</a:t>
            </a:r>
            <a:r>
              <a:rPr lang="en-US" altLang="zh-CN" sz="2400">
                <a:solidFill>
                  <a:srgbClr val="C00000"/>
                </a:solidFill>
                <a:highlight>
                  <a:srgbClr val="FFFF00"/>
                </a:highlight>
                <a:latin typeface="汉仪尚巍手书W" panose="00020600040101010101" charset="-122"/>
                <a:ea typeface="汉仪尚巍手书W" panose="00020600040101010101" charset="-122"/>
                <a:cs typeface="汉仪尚巍手书W" panose="00020600040101010101" charset="-122"/>
              </a:rPr>
              <a:t>”</a:t>
            </a:r>
            <a:r>
              <a:rPr lang="zh-CN" altLang="en-US" sz="2400">
                <a:solidFill>
                  <a:srgbClr val="C00000"/>
                </a:solidFill>
                <a:highlight>
                  <a:srgbClr val="FFFF00"/>
                </a:highlight>
                <a:latin typeface="汉仪尚巍手书W" panose="00020600040101010101" charset="-122"/>
                <a:ea typeface="汉仪尚巍手书W" panose="00020600040101010101" charset="-122"/>
                <a:cs typeface="汉仪尚巍手书W" panose="00020600040101010101" charset="-122"/>
              </a:rPr>
              <a:t>、人民公社会运动</a:t>
            </a:r>
            <a:r>
              <a:rPr lang="zh-CN" altLang="en-US" sz="2400">
                <a:solidFill>
                  <a:srgbClr val="C00000"/>
                </a:solidFill>
                <a:latin typeface="汉仪尚巍手书W" panose="00020600040101010101" charset="-122"/>
                <a:ea typeface="汉仪尚巍手书W" panose="00020600040101010101" charset="-122"/>
                <a:cs typeface="汉仪尚巍手书W" panose="00020600040101010101" charset="-122"/>
              </a:rPr>
              <a:t>、文革</a:t>
            </a:r>
            <a:endParaRPr lang="zh-CN" altLang="en-US" sz="2400">
              <a:solidFill>
                <a:srgbClr val="C00000"/>
              </a:solidFill>
              <a:latin typeface="汉仪尚巍手书W" panose="00020600040101010101" charset="-122"/>
              <a:ea typeface="汉仪尚巍手书W" panose="00020600040101010101" charset="-122"/>
              <a:cs typeface="汉仪尚巍手书W" panose="00020600040101010101" charset="-122"/>
            </a:endParaRPr>
          </a:p>
        </p:txBody>
      </p:sp>
      <p:sp>
        <p:nvSpPr>
          <p:cNvPr id="23" name="文本框 22"/>
          <p:cNvSpPr txBox="1"/>
          <p:nvPr/>
        </p:nvSpPr>
        <p:spPr>
          <a:xfrm>
            <a:off x="426720" y="5805170"/>
            <a:ext cx="8147050" cy="460375"/>
          </a:xfrm>
          <a:prstGeom prst="rect">
            <a:avLst/>
          </a:prstGeom>
          <a:noFill/>
        </p:spPr>
        <p:txBody>
          <a:bodyPr wrap="square" rtlCol="0">
            <a:spAutoFit/>
          </a:bodyPr>
          <a:p>
            <a:pPr lvl="0" algn="l">
              <a:buClrTx/>
              <a:buSzTx/>
              <a:buFontTx/>
            </a:pPr>
            <a:r>
              <a:rPr lang="zh-CN" altLang="en-US" sz="2400">
                <a:solidFill>
                  <a:srgbClr val="C00000"/>
                </a:solidFill>
                <a:latin typeface="汉仪尚巍手书W" panose="00020600040101010101" charset="-122"/>
                <a:ea typeface="汉仪尚巍手书W" panose="00020600040101010101" charset="-122"/>
                <a:cs typeface="汉仪尚巍手书W" panose="00020600040101010101" charset="-122"/>
                <a:sym typeface="+mn-ea"/>
              </a:rPr>
              <a:t>社会主义建设代表：王进喜、雷锋、邓稼先、焦裕禄</a:t>
            </a:r>
            <a:endParaRPr lang="zh-CN" altLang="en-US" sz="2400">
              <a:solidFill>
                <a:srgbClr val="C00000"/>
              </a:solidFill>
              <a:latin typeface="汉仪尚巍手书W" panose="00020600040101010101" charset="-122"/>
              <a:ea typeface="汉仪尚巍手书W" panose="00020600040101010101" charset="-122"/>
              <a:cs typeface="汉仪尚巍手书W" panose="00020600040101010101" charset="-122"/>
              <a:sym typeface="+mn-ea"/>
            </a:endParaRPr>
          </a:p>
        </p:txBody>
      </p:sp>
      <p:sp>
        <p:nvSpPr>
          <p:cNvPr id="6" name="Freeform 528"/>
          <p:cNvSpPr>
            <a:spLocks noEditPoints="1"/>
          </p:cNvSpPr>
          <p:nvPr>
            <p:custDataLst>
              <p:tags r:id="rId3"/>
            </p:custDataLst>
          </p:nvPr>
        </p:nvSpPr>
        <p:spPr bwMode="auto">
          <a:xfrm>
            <a:off x="0" y="164465"/>
            <a:ext cx="306197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贰</a:t>
            </a:r>
            <a:r>
              <a:rPr lang="en-US" altLang="zh-CN" sz="2800" b="1" dirty="0">
                <a:solidFill>
                  <a:srgbClr val="FFC000"/>
                </a:solidFill>
                <a:latin typeface="腾祥嘉丽准粗圆简" panose="01010104010101010101" pitchFamily="2" charset="-122"/>
                <a:ea typeface="腾祥嘉丽准粗圆简" panose="01010104010101010101" pitchFamily="2" charset="-122"/>
              </a:rPr>
              <a:t> </a:t>
            </a:r>
            <a:r>
              <a:rPr lang="zh-CN" altLang="en-US" sz="2800" b="1" dirty="0">
                <a:solidFill>
                  <a:srgbClr val="FFC000"/>
                </a:solidFill>
                <a:latin typeface="腾祥嘉丽准粗圆简" panose="01010104010101010101" pitchFamily="2" charset="-122"/>
                <a:ea typeface="腾祥嘉丽准粗圆简" panose="01010104010101010101" pitchFamily="2" charset="-122"/>
              </a:rPr>
              <a:t>：主题核心</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0" grpId="0"/>
      <p:bldP spid="12" grpId="0"/>
      <p:bldP spid="13" grpId="0" bldLvl="0" animBg="1"/>
      <p:bldP spid="14" grpId="0"/>
      <p:bldP spid="15" grpId="0"/>
      <p:bldP spid="18" grpId="0"/>
      <p:bldP spid="16" grpId="0"/>
      <p:bldP spid="19"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 name="矩形 46"/>
          <p:cNvSpPr/>
          <p:nvPr/>
        </p:nvSpPr>
        <p:spPr>
          <a:xfrm>
            <a:off x="94827" y="4885267"/>
            <a:ext cx="971127" cy="8610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35" dirty="0">
                <a:solidFill>
                  <a:schemeClr val="tx1"/>
                </a:solidFill>
                <a:latin typeface="微软雅黑" panose="020B0503020204020204" charset="-122"/>
                <a:ea typeface="微软雅黑" panose="020B0503020204020204" charset="-122"/>
              </a:rPr>
              <a:t>过渡时期</a:t>
            </a:r>
            <a:endParaRPr lang="zh-CN" altLang="en-US" sz="2135" dirty="0">
              <a:solidFill>
                <a:schemeClr val="tx1"/>
              </a:solidFill>
              <a:latin typeface="微软雅黑" panose="020B0503020204020204" charset="-122"/>
              <a:ea typeface="微软雅黑" panose="020B0503020204020204" charset="-122"/>
            </a:endParaRPr>
          </a:p>
        </p:txBody>
      </p:sp>
      <p:grpSp>
        <p:nvGrpSpPr>
          <p:cNvPr id="3" name="组合 2"/>
          <p:cNvGrpSpPr/>
          <p:nvPr/>
        </p:nvGrpSpPr>
        <p:grpSpPr>
          <a:xfrm>
            <a:off x="1438487" y="4229100"/>
            <a:ext cx="2139441" cy="760307"/>
            <a:chOff x="5477" y="3331"/>
            <a:chExt cx="16405" cy="898"/>
          </a:xfrm>
        </p:grpSpPr>
        <p:sp>
          <p:nvSpPr>
            <p:cNvPr id="48" name="矩形 47"/>
            <p:cNvSpPr/>
            <p:nvPr/>
          </p:nvSpPr>
          <p:spPr>
            <a:xfrm>
              <a:off x="8872" y="3331"/>
              <a:ext cx="13010" cy="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35" dirty="0">
                  <a:solidFill>
                    <a:schemeClr val="tx1"/>
                  </a:solidFill>
                  <a:latin typeface="微软雅黑" panose="020B0503020204020204" charset="-122"/>
                  <a:ea typeface="微软雅黑" panose="020B0503020204020204" charset="-122"/>
                </a:rPr>
                <a:t>第一个五年计划</a:t>
              </a:r>
              <a:endParaRPr lang="zh-CN" altLang="en-US" sz="2135" dirty="0">
                <a:solidFill>
                  <a:schemeClr val="tx1"/>
                </a:solidFill>
                <a:latin typeface="微软雅黑" panose="020B0503020204020204" charset="-122"/>
                <a:ea typeface="微软雅黑" panose="020B0503020204020204" charset="-122"/>
              </a:endParaRPr>
            </a:p>
          </p:txBody>
        </p:sp>
        <p:cxnSp>
          <p:nvCxnSpPr>
            <p:cNvPr id="50" name="直接连接符 49"/>
            <p:cNvCxnSpPr/>
            <p:nvPr/>
          </p:nvCxnSpPr>
          <p:spPr>
            <a:xfrm>
              <a:off x="5477" y="3722"/>
              <a:ext cx="3381" cy="1"/>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sp>
        <p:nvSpPr>
          <p:cNvPr id="52" name="矩形 51"/>
          <p:cNvSpPr/>
          <p:nvPr/>
        </p:nvSpPr>
        <p:spPr>
          <a:xfrm>
            <a:off x="4118187" y="4947920"/>
            <a:ext cx="2096347" cy="8119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35" dirty="0">
                <a:solidFill>
                  <a:schemeClr val="tx1"/>
                </a:solidFill>
                <a:latin typeface="微软雅黑" panose="020B0503020204020204" charset="-122"/>
                <a:ea typeface="微软雅黑" panose="020B0503020204020204" charset="-122"/>
              </a:rPr>
              <a:t>进入社会主义初级阶段</a:t>
            </a:r>
            <a:endParaRPr lang="zh-CN" altLang="en-US" sz="2135" dirty="0">
              <a:solidFill>
                <a:schemeClr val="tx1"/>
              </a:solidFill>
              <a:latin typeface="微软雅黑" panose="020B0503020204020204" charset="-122"/>
              <a:ea typeface="微软雅黑" panose="020B0503020204020204" charset="-122"/>
            </a:endParaRPr>
          </a:p>
        </p:txBody>
      </p:sp>
      <p:sp>
        <p:nvSpPr>
          <p:cNvPr id="53" name="矩形 52"/>
          <p:cNvSpPr/>
          <p:nvPr/>
        </p:nvSpPr>
        <p:spPr>
          <a:xfrm>
            <a:off x="7333827" y="4176607"/>
            <a:ext cx="1601047" cy="5359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35" dirty="0">
                <a:solidFill>
                  <a:schemeClr val="tx1"/>
                </a:solidFill>
                <a:latin typeface="微软雅黑" panose="020B0503020204020204" charset="-122"/>
                <a:ea typeface="微软雅黑" panose="020B0503020204020204" charset="-122"/>
              </a:rPr>
              <a:t>大跃进</a:t>
            </a:r>
            <a:endParaRPr lang="zh-CN" altLang="en-US" sz="2135" dirty="0">
              <a:solidFill>
                <a:schemeClr val="tx1"/>
              </a:solidFill>
              <a:latin typeface="微软雅黑" panose="020B0503020204020204" charset="-122"/>
              <a:ea typeface="微软雅黑" panose="020B0503020204020204" charset="-122"/>
            </a:endParaRPr>
          </a:p>
        </p:txBody>
      </p:sp>
      <p:sp>
        <p:nvSpPr>
          <p:cNvPr id="54" name="矩形 53"/>
          <p:cNvSpPr/>
          <p:nvPr/>
        </p:nvSpPr>
        <p:spPr>
          <a:xfrm>
            <a:off x="7435427" y="4947920"/>
            <a:ext cx="2339340" cy="548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35" dirty="0">
                <a:solidFill>
                  <a:schemeClr val="tx1"/>
                </a:solidFill>
                <a:latin typeface="微软雅黑" panose="020B0503020204020204" charset="-122"/>
                <a:ea typeface="微软雅黑" panose="020B0503020204020204" charset="-122"/>
              </a:rPr>
              <a:t>人民公社化运动</a:t>
            </a:r>
            <a:endParaRPr lang="zh-CN" altLang="en-US" sz="2135" dirty="0">
              <a:solidFill>
                <a:schemeClr val="tx1"/>
              </a:solidFill>
              <a:latin typeface="微软雅黑" panose="020B0503020204020204" charset="-122"/>
              <a:ea typeface="微软雅黑" panose="020B0503020204020204" charset="-122"/>
            </a:endParaRPr>
          </a:p>
        </p:txBody>
      </p:sp>
      <p:sp>
        <p:nvSpPr>
          <p:cNvPr id="51" name="矩形 50"/>
          <p:cNvSpPr/>
          <p:nvPr/>
        </p:nvSpPr>
        <p:spPr>
          <a:xfrm>
            <a:off x="8965353" y="5905500"/>
            <a:ext cx="1987127" cy="469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35" dirty="0">
                <a:solidFill>
                  <a:schemeClr val="tx1"/>
                </a:solidFill>
                <a:latin typeface="微软雅黑" panose="020B0503020204020204" charset="-122"/>
                <a:ea typeface="微软雅黑" panose="020B0503020204020204" charset="-122"/>
              </a:rPr>
              <a:t>文化大革命</a:t>
            </a:r>
            <a:endParaRPr lang="zh-CN" altLang="en-US" sz="2135" dirty="0">
              <a:solidFill>
                <a:schemeClr val="tx1"/>
              </a:solidFill>
              <a:latin typeface="微软雅黑" panose="020B0503020204020204" charset="-122"/>
              <a:ea typeface="微软雅黑" panose="020B0503020204020204" charset="-122"/>
            </a:endParaRPr>
          </a:p>
        </p:txBody>
      </p:sp>
      <p:sp>
        <p:nvSpPr>
          <p:cNvPr id="83" name="文本框 82"/>
          <p:cNvSpPr txBox="1"/>
          <p:nvPr/>
        </p:nvSpPr>
        <p:spPr>
          <a:xfrm>
            <a:off x="9488593" y="877147"/>
            <a:ext cx="2009987" cy="420370"/>
          </a:xfrm>
          <a:prstGeom prst="rect">
            <a:avLst/>
          </a:prstGeom>
          <a:noFill/>
        </p:spPr>
        <p:txBody>
          <a:bodyPr wrap="square" rtlCol="0">
            <a:spAutoFit/>
          </a:bodyPr>
          <a:p>
            <a:pPr algn="ctr"/>
            <a:r>
              <a:rPr lang="zh-CN" altLang="en-US" sz="2135" dirty="0">
                <a:latin typeface="楷体" panose="02010609060101010101" pitchFamily="49" charset="-122"/>
                <a:ea typeface="楷体" panose="02010609060101010101" pitchFamily="49" charset="-122"/>
              </a:rPr>
              <a:t>文化大革命</a:t>
            </a:r>
            <a:endParaRPr lang="zh-CN" altLang="en-US" sz="2135" dirty="0">
              <a:latin typeface="楷体" panose="02010609060101010101" pitchFamily="49" charset="-122"/>
              <a:ea typeface="楷体" panose="02010609060101010101" pitchFamily="49" charset="-122"/>
            </a:endParaRPr>
          </a:p>
        </p:txBody>
      </p:sp>
      <p:cxnSp>
        <p:nvCxnSpPr>
          <p:cNvPr id="4" name="直接箭头连接符 3"/>
          <p:cNvCxnSpPr/>
          <p:nvPr/>
        </p:nvCxnSpPr>
        <p:spPr>
          <a:xfrm flipV="1">
            <a:off x="400473" y="1578187"/>
            <a:ext cx="11766127" cy="8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412653" y="1338580"/>
            <a:ext cx="0" cy="239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991447" y="1362287"/>
            <a:ext cx="0" cy="21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1190393" y="1338580"/>
            <a:ext cx="0" cy="239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709573" y="1326727"/>
            <a:ext cx="0" cy="239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815167" y="1338580"/>
            <a:ext cx="0" cy="239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943773" y="1627293"/>
            <a:ext cx="1516380"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1956</a:t>
            </a:r>
            <a:r>
              <a:rPr lang="zh-CN" altLang="en-US" sz="2135" dirty="0">
                <a:latin typeface="黑体" panose="02010609060101010101" charset="-122"/>
                <a:ea typeface="黑体" panose="02010609060101010101" charset="-122"/>
                <a:cs typeface="黑体" panose="02010609060101010101" charset="-122"/>
              </a:rPr>
              <a:t>年</a:t>
            </a:r>
            <a:endParaRPr lang="zh-CN" altLang="en-US" sz="2135" dirty="0">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7642860" y="1627293"/>
            <a:ext cx="1325033"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1958</a:t>
            </a:r>
            <a:r>
              <a:rPr lang="zh-CN" altLang="en-US" sz="2135" dirty="0">
                <a:latin typeface="黑体" panose="02010609060101010101" charset="-122"/>
                <a:ea typeface="黑体" panose="02010609060101010101" charset="-122"/>
                <a:cs typeface="黑体" panose="02010609060101010101" charset="-122"/>
              </a:rPr>
              <a:t>年</a:t>
            </a:r>
            <a:endParaRPr lang="zh-CN" altLang="en-US" sz="2135" dirty="0">
              <a:latin typeface="黑体" panose="02010609060101010101" charset="-122"/>
              <a:ea typeface="黑体" panose="02010609060101010101" charset="-122"/>
              <a:cs typeface="黑体" panose="02010609060101010101" charset="-122"/>
            </a:endParaRPr>
          </a:p>
        </p:txBody>
      </p:sp>
      <p:sp>
        <p:nvSpPr>
          <p:cNvPr id="13" name="文本框 12"/>
          <p:cNvSpPr txBox="1"/>
          <p:nvPr/>
        </p:nvSpPr>
        <p:spPr>
          <a:xfrm>
            <a:off x="9026313" y="1627293"/>
            <a:ext cx="1413933"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1966</a:t>
            </a:r>
            <a:r>
              <a:rPr lang="zh-CN" altLang="en-US" sz="2135" dirty="0">
                <a:latin typeface="黑体" panose="02010609060101010101" charset="-122"/>
                <a:ea typeface="黑体" panose="02010609060101010101" charset="-122"/>
                <a:cs typeface="黑体" panose="02010609060101010101" charset="-122"/>
              </a:rPr>
              <a:t>年</a:t>
            </a:r>
            <a:endParaRPr lang="zh-CN" altLang="en-US" sz="2135" dirty="0">
              <a:latin typeface="黑体" panose="02010609060101010101" charset="-122"/>
              <a:ea typeface="黑体" panose="02010609060101010101" charset="-122"/>
              <a:cs typeface="黑体" panose="02010609060101010101" charset="-122"/>
            </a:endParaRPr>
          </a:p>
        </p:txBody>
      </p:sp>
      <p:sp>
        <p:nvSpPr>
          <p:cNvPr id="14" name="文本框 13"/>
          <p:cNvSpPr txBox="1"/>
          <p:nvPr/>
        </p:nvSpPr>
        <p:spPr>
          <a:xfrm>
            <a:off x="10371667" y="1627293"/>
            <a:ext cx="1678940"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1976</a:t>
            </a:r>
            <a:r>
              <a:rPr lang="zh-CN" altLang="en-US" sz="2135" dirty="0">
                <a:latin typeface="黑体" panose="02010609060101010101" charset="-122"/>
                <a:ea typeface="黑体" panose="02010609060101010101" charset="-122"/>
                <a:cs typeface="黑体" panose="02010609060101010101" charset="-122"/>
              </a:rPr>
              <a:t>年</a:t>
            </a:r>
            <a:endParaRPr lang="zh-CN" altLang="en-US" sz="2135" dirty="0">
              <a:latin typeface="黑体" panose="02010609060101010101" charset="-122"/>
              <a:ea typeface="黑体" panose="02010609060101010101" charset="-122"/>
              <a:cs typeface="黑体" panose="02010609060101010101" charset="-122"/>
            </a:endParaRPr>
          </a:p>
        </p:txBody>
      </p:sp>
      <p:sp>
        <p:nvSpPr>
          <p:cNvPr id="15" name="文本框 14"/>
          <p:cNvSpPr txBox="1"/>
          <p:nvPr/>
        </p:nvSpPr>
        <p:spPr>
          <a:xfrm>
            <a:off x="154940" y="1627293"/>
            <a:ext cx="1695027"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1953</a:t>
            </a:r>
            <a:r>
              <a:rPr lang="zh-CN" altLang="en-US" sz="2135" dirty="0">
                <a:latin typeface="黑体" panose="02010609060101010101" charset="-122"/>
                <a:ea typeface="黑体" panose="02010609060101010101" charset="-122"/>
                <a:cs typeface="黑体" panose="02010609060101010101" charset="-122"/>
              </a:rPr>
              <a:t>年</a:t>
            </a:r>
            <a:endParaRPr lang="zh-CN" altLang="en-US" sz="2135" dirty="0">
              <a:latin typeface="黑体" panose="02010609060101010101" charset="-122"/>
              <a:ea typeface="黑体" panose="02010609060101010101" charset="-122"/>
              <a:cs typeface="黑体" panose="02010609060101010101" charset="-122"/>
            </a:endParaRPr>
          </a:p>
        </p:txBody>
      </p:sp>
      <p:cxnSp>
        <p:nvCxnSpPr>
          <p:cNvPr id="16" name="直接连接符 15"/>
          <p:cNvCxnSpPr/>
          <p:nvPr/>
        </p:nvCxnSpPr>
        <p:spPr>
          <a:xfrm>
            <a:off x="8286327" y="1338580"/>
            <a:ext cx="0" cy="239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689687" y="1338580"/>
            <a:ext cx="0" cy="2396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667587" y="1627293"/>
            <a:ext cx="1516380"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1957</a:t>
            </a:r>
            <a:r>
              <a:rPr lang="zh-CN" altLang="en-US" sz="2135" dirty="0">
                <a:latin typeface="黑体" panose="02010609060101010101" charset="-122"/>
                <a:ea typeface="黑体" panose="02010609060101010101" charset="-122"/>
                <a:cs typeface="黑体" panose="02010609060101010101" charset="-122"/>
              </a:rPr>
              <a:t>年</a:t>
            </a:r>
            <a:endParaRPr lang="zh-CN" altLang="en-US" sz="2135" dirty="0">
              <a:latin typeface="黑体" panose="02010609060101010101" charset="-122"/>
              <a:ea typeface="黑体" panose="02010609060101010101" charset="-122"/>
              <a:cs typeface="黑体" panose="02010609060101010101" charset="-122"/>
            </a:endParaRPr>
          </a:p>
        </p:txBody>
      </p:sp>
      <p:sp>
        <p:nvSpPr>
          <p:cNvPr id="19" name="文本框 18"/>
          <p:cNvSpPr txBox="1"/>
          <p:nvPr/>
        </p:nvSpPr>
        <p:spPr>
          <a:xfrm>
            <a:off x="2159847" y="1627293"/>
            <a:ext cx="1303867" cy="42037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1954</a:t>
            </a:r>
            <a:r>
              <a:rPr lang="zh-CN" altLang="en-US" sz="2135" dirty="0">
                <a:latin typeface="黑体" panose="02010609060101010101" charset="-122"/>
                <a:ea typeface="黑体" panose="02010609060101010101" charset="-122"/>
                <a:cs typeface="黑体" panose="02010609060101010101" charset="-122"/>
              </a:rPr>
              <a:t>年</a:t>
            </a:r>
            <a:endParaRPr lang="zh-CN" altLang="en-US" sz="2135" dirty="0">
              <a:latin typeface="黑体" panose="02010609060101010101" charset="-122"/>
              <a:ea typeface="黑体" panose="02010609060101010101" charset="-122"/>
              <a:cs typeface="黑体" panose="02010609060101010101" charset="-122"/>
            </a:endParaRPr>
          </a:p>
        </p:txBody>
      </p:sp>
      <p:sp>
        <p:nvSpPr>
          <p:cNvPr id="25" name="文本框 24"/>
          <p:cNvSpPr txBox="1"/>
          <p:nvPr/>
        </p:nvSpPr>
        <p:spPr>
          <a:xfrm>
            <a:off x="154940" y="1954953"/>
            <a:ext cx="1617133" cy="107823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一五计划</a:t>
            </a:r>
            <a:endParaRPr lang="en-US" altLang="zh-CN" sz="2135" dirty="0">
              <a:latin typeface="黑体" panose="02010609060101010101" charset="-122"/>
              <a:ea typeface="黑体" panose="02010609060101010101" charset="-122"/>
            </a:endParaRPr>
          </a:p>
          <a:p>
            <a:pPr algn="ctr"/>
            <a:r>
              <a:rPr lang="zh-CN" altLang="en-US" sz="2135" dirty="0">
                <a:latin typeface="黑体" panose="02010609060101010101" charset="-122"/>
                <a:ea typeface="黑体" panose="02010609060101010101" charset="-122"/>
              </a:rPr>
              <a:t>三大改造</a:t>
            </a:r>
            <a:endParaRPr lang="en-US" altLang="zh-CN" sz="2135" dirty="0">
              <a:latin typeface="黑体" panose="02010609060101010101" charset="-122"/>
              <a:ea typeface="黑体" panose="02010609060101010101" charset="-122"/>
            </a:endParaRPr>
          </a:p>
          <a:p>
            <a:pPr algn="ctr"/>
            <a:r>
              <a:rPr lang="zh-CN" altLang="en-US" sz="2135" dirty="0">
                <a:latin typeface="黑体" panose="02010609060101010101" charset="-122"/>
                <a:ea typeface="黑体" panose="02010609060101010101" charset="-122"/>
              </a:rPr>
              <a:t>开始</a:t>
            </a:r>
            <a:endParaRPr lang="zh-CN" altLang="en-US" sz="2135" dirty="0">
              <a:latin typeface="黑体" panose="02010609060101010101" charset="-122"/>
              <a:ea typeface="黑体" panose="02010609060101010101" charset="-122"/>
            </a:endParaRPr>
          </a:p>
        </p:txBody>
      </p:sp>
      <p:sp>
        <p:nvSpPr>
          <p:cNvPr id="26" name="文本框 25"/>
          <p:cNvSpPr txBox="1"/>
          <p:nvPr/>
        </p:nvSpPr>
        <p:spPr>
          <a:xfrm>
            <a:off x="1724660" y="2076873"/>
            <a:ext cx="2279227" cy="749300"/>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rPr>
              <a:t>《</a:t>
            </a:r>
            <a:r>
              <a:rPr lang="zh-CN" altLang="en-US" sz="2135" dirty="0">
                <a:latin typeface="黑体" panose="02010609060101010101" charset="-122"/>
                <a:ea typeface="黑体" panose="02010609060101010101" charset="-122"/>
              </a:rPr>
              <a:t>中华人民共和国宪法</a:t>
            </a:r>
            <a:r>
              <a:rPr lang="en-US" altLang="zh-CN" sz="2135" dirty="0">
                <a:latin typeface="黑体" panose="02010609060101010101" charset="-122"/>
                <a:ea typeface="黑体" panose="02010609060101010101" charset="-122"/>
              </a:rPr>
              <a:t>》</a:t>
            </a:r>
            <a:r>
              <a:rPr lang="zh-CN" altLang="en-US" sz="2135" dirty="0">
                <a:latin typeface="黑体" panose="02010609060101010101" charset="-122"/>
                <a:ea typeface="黑体" panose="02010609060101010101" charset="-122"/>
              </a:rPr>
              <a:t>颁布</a:t>
            </a:r>
            <a:endParaRPr lang="zh-CN" altLang="en-US" sz="2135" dirty="0">
              <a:latin typeface="黑体" panose="02010609060101010101" charset="-122"/>
              <a:ea typeface="黑体" panose="02010609060101010101" charset="-122"/>
            </a:endParaRPr>
          </a:p>
        </p:txBody>
      </p:sp>
      <p:sp>
        <p:nvSpPr>
          <p:cNvPr id="27" name="文本框 26"/>
          <p:cNvSpPr txBox="1"/>
          <p:nvPr/>
        </p:nvSpPr>
        <p:spPr>
          <a:xfrm>
            <a:off x="4003887" y="2119207"/>
            <a:ext cx="1568873" cy="74930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三大改造</a:t>
            </a:r>
            <a:endParaRPr lang="en-US" altLang="zh-CN" sz="2135" dirty="0">
              <a:latin typeface="黑体" panose="02010609060101010101" charset="-122"/>
              <a:ea typeface="黑体" panose="02010609060101010101" charset="-122"/>
            </a:endParaRPr>
          </a:p>
          <a:p>
            <a:pPr algn="ctr"/>
            <a:r>
              <a:rPr lang="zh-CN" altLang="en-US" sz="2135" dirty="0">
                <a:latin typeface="黑体" panose="02010609060101010101" charset="-122"/>
                <a:ea typeface="黑体" panose="02010609060101010101" charset="-122"/>
              </a:rPr>
              <a:t>基本完成</a:t>
            </a:r>
            <a:endParaRPr lang="zh-CN" altLang="en-US" sz="2135" dirty="0">
              <a:latin typeface="黑体" panose="02010609060101010101" charset="-122"/>
              <a:ea typeface="黑体" panose="02010609060101010101" charset="-122"/>
            </a:endParaRPr>
          </a:p>
        </p:txBody>
      </p:sp>
      <p:sp>
        <p:nvSpPr>
          <p:cNvPr id="28" name="文本框 27"/>
          <p:cNvSpPr txBox="1"/>
          <p:nvPr/>
        </p:nvSpPr>
        <p:spPr>
          <a:xfrm>
            <a:off x="5786120" y="2119207"/>
            <a:ext cx="1332653" cy="74930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rPr>
              <a:t>一五计划完成</a:t>
            </a:r>
            <a:endParaRPr lang="zh-CN" altLang="en-US" sz="2135" dirty="0">
              <a:latin typeface="黑体" panose="02010609060101010101" charset="-122"/>
              <a:ea typeface="黑体" panose="02010609060101010101" charset="-122"/>
            </a:endParaRPr>
          </a:p>
        </p:txBody>
      </p:sp>
      <p:sp>
        <p:nvSpPr>
          <p:cNvPr id="30" name="文本框 29"/>
          <p:cNvSpPr txBox="1"/>
          <p:nvPr/>
        </p:nvSpPr>
        <p:spPr>
          <a:xfrm>
            <a:off x="7406640" y="2119207"/>
            <a:ext cx="1989667" cy="749300"/>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sym typeface="+mn-ea"/>
              </a:rPr>
              <a:t>大跃进和人民公社化运动</a:t>
            </a:r>
            <a:endParaRPr lang="zh-CN" altLang="en-US" sz="2135" dirty="0">
              <a:latin typeface="黑体" panose="02010609060101010101" charset="-122"/>
              <a:ea typeface="黑体" panose="02010609060101010101" charset="-122"/>
            </a:endParaRPr>
          </a:p>
        </p:txBody>
      </p:sp>
      <p:grpSp>
        <p:nvGrpSpPr>
          <p:cNvPr id="43" name="组合 42"/>
          <p:cNvGrpSpPr/>
          <p:nvPr/>
        </p:nvGrpSpPr>
        <p:grpSpPr>
          <a:xfrm>
            <a:off x="1438487" y="5932593"/>
            <a:ext cx="2139572" cy="475827"/>
            <a:chOff x="5477" y="3447"/>
            <a:chExt cx="17432" cy="562"/>
          </a:xfrm>
        </p:grpSpPr>
        <p:sp>
          <p:nvSpPr>
            <p:cNvPr id="44" name="矩形 43"/>
            <p:cNvSpPr/>
            <p:nvPr/>
          </p:nvSpPr>
          <p:spPr>
            <a:xfrm>
              <a:off x="8864" y="3447"/>
              <a:ext cx="14045" cy="5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135" dirty="0">
                  <a:solidFill>
                    <a:schemeClr val="tx1"/>
                  </a:solidFill>
                  <a:latin typeface="微软雅黑" panose="020B0503020204020204" charset="-122"/>
                  <a:ea typeface="微软雅黑" panose="020B0503020204020204" charset="-122"/>
                </a:rPr>
                <a:t>三大改造</a:t>
              </a:r>
              <a:endParaRPr lang="zh-CN" altLang="en-US" sz="2135" dirty="0">
                <a:solidFill>
                  <a:schemeClr val="tx1"/>
                </a:solidFill>
                <a:latin typeface="微软雅黑" panose="020B0503020204020204" charset="-122"/>
                <a:ea typeface="微软雅黑" panose="020B0503020204020204" charset="-122"/>
              </a:endParaRPr>
            </a:p>
          </p:txBody>
        </p:sp>
        <p:cxnSp>
          <p:nvCxnSpPr>
            <p:cNvPr id="45" name="直接连接符 44"/>
            <p:cNvCxnSpPr/>
            <p:nvPr/>
          </p:nvCxnSpPr>
          <p:spPr>
            <a:xfrm>
              <a:off x="5477" y="3722"/>
              <a:ext cx="3381" cy="1"/>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grpSp>
        <p:nvGrpSpPr>
          <p:cNvPr id="125" name="组合 124"/>
          <p:cNvGrpSpPr/>
          <p:nvPr/>
        </p:nvGrpSpPr>
        <p:grpSpPr>
          <a:xfrm>
            <a:off x="6173893" y="4444153"/>
            <a:ext cx="2791460" cy="1702647"/>
            <a:chOff x="7292" y="5239"/>
            <a:chExt cx="3297" cy="2011"/>
          </a:xfrm>
        </p:grpSpPr>
        <p:grpSp>
          <p:nvGrpSpPr>
            <p:cNvPr id="104" name="组合 103"/>
            <p:cNvGrpSpPr/>
            <p:nvPr/>
          </p:nvGrpSpPr>
          <p:grpSpPr>
            <a:xfrm>
              <a:off x="7314" y="5239"/>
              <a:ext cx="3275" cy="2011"/>
              <a:chOff x="4450" y="4783"/>
              <a:chExt cx="3275" cy="2011"/>
            </a:xfrm>
          </p:grpSpPr>
          <p:grpSp>
            <p:nvGrpSpPr>
              <p:cNvPr id="129" name="组合 128"/>
              <p:cNvGrpSpPr/>
              <p:nvPr/>
            </p:nvGrpSpPr>
            <p:grpSpPr>
              <a:xfrm>
                <a:off x="4450" y="4783"/>
                <a:ext cx="1468" cy="2011"/>
                <a:chOff x="4113" y="2331"/>
                <a:chExt cx="673" cy="4927"/>
              </a:xfrm>
            </p:grpSpPr>
            <p:grpSp>
              <p:nvGrpSpPr>
                <p:cNvPr id="93" name="组合 92"/>
                <p:cNvGrpSpPr/>
                <p:nvPr/>
              </p:nvGrpSpPr>
              <p:grpSpPr>
                <a:xfrm>
                  <a:off x="4113" y="2331"/>
                  <a:ext cx="590" cy="4927"/>
                  <a:chOff x="4240" y="3259"/>
                  <a:chExt cx="590" cy="4008"/>
                </a:xfrm>
              </p:grpSpPr>
              <p:grpSp>
                <p:nvGrpSpPr>
                  <p:cNvPr id="94" name="组合 93"/>
                  <p:cNvGrpSpPr/>
                  <p:nvPr/>
                </p:nvGrpSpPr>
                <p:grpSpPr>
                  <a:xfrm rot="5400000" flipH="1">
                    <a:off x="2687" y="5124"/>
                    <a:ext cx="4008" cy="277"/>
                    <a:chOff x="5047" y="2552"/>
                    <a:chExt cx="3978" cy="800"/>
                  </a:xfrm>
                </p:grpSpPr>
                <p:cxnSp>
                  <p:nvCxnSpPr>
                    <p:cNvPr id="96" name="直接连接符 95"/>
                    <p:cNvCxnSpPr/>
                    <p:nvPr/>
                  </p:nvCxnSpPr>
                  <p:spPr>
                    <a:xfrm>
                      <a:off x="5047" y="3352"/>
                      <a:ext cx="3978" cy="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cxnSp>
                  <p:nvCxnSpPr>
                    <p:cNvPr id="97" name="直接连接符 96"/>
                    <p:cNvCxnSpPr/>
                    <p:nvPr/>
                  </p:nvCxnSpPr>
                  <p:spPr>
                    <a:xfrm>
                      <a:off x="9025" y="2552"/>
                      <a:ext cx="0" cy="80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cxnSp>
                <p:nvCxnSpPr>
                  <p:cNvPr id="98" name="直接连接符 97"/>
                  <p:cNvCxnSpPr/>
                  <p:nvPr/>
                </p:nvCxnSpPr>
                <p:spPr>
                  <a:xfrm>
                    <a:off x="4240" y="5264"/>
                    <a:ext cx="294" cy="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cxnSp>
              <p:nvCxnSpPr>
                <p:cNvPr id="99" name="直接连接符 98"/>
                <p:cNvCxnSpPr/>
                <p:nvPr/>
              </p:nvCxnSpPr>
              <p:spPr>
                <a:xfrm flipH="1" flipV="1">
                  <a:off x="4445" y="4796"/>
                  <a:ext cx="341" cy="2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cxnSp>
            <p:nvCxnSpPr>
              <p:cNvPr id="101" name="直接连接符 100"/>
              <p:cNvCxnSpPr/>
              <p:nvPr/>
            </p:nvCxnSpPr>
            <p:spPr>
              <a:xfrm flipH="1">
                <a:off x="5091" y="6783"/>
                <a:ext cx="2634" cy="7"/>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sp>
          <p:nvSpPr>
            <p:cNvPr id="81" name="文本框 80"/>
            <p:cNvSpPr txBox="1"/>
            <p:nvPr/>
          </p:nvSpPr>
          <p:spPr>
            <a:xfrm>
              <a:off x="7292" y="5791"/>
              <a:ext cx="606" cy="885"/>
            </a:xfrm>
            <a:prstGeom prst="rect">
              <a:avLst/>
            </a:prstGeom>
            <a:noFill/>
          </p:spPr>
          <p:txBody>
            <a:bodyPr wrap="square" rtlCol="0">
              <a:spAutoFit/>
            </a:bodyPr>
            <a:p>
              <a:pPr algn="l"/>
              <a:r>
                <a:rPr lang="zh-CN" altLang="en-US" sz="2135" dirty="0">
                  <a:solidFill>
                    <a:schemeClr val="tx1"/>
                  </a:solidFill>
                  <a:latin typeface="微软雅黑" panose="020B0503020204020204" charset="-122"/>
                  <a:ea typeface="微软雅黑" panose="020B0503020204020204" charset="-122"/>
                  <a:sym typeface="+mn-ea"/>
                </a:rPr>
                <a:t>探索</a:t>
              </a:r>
              <a:endParaRPr lang="zh-CN" altLang="en-US" sz="2135" dirty="0">
                <a:solidFill>
                  <a:schemeClr val="tx1"/>
                </a:solidFill>
                <a:latin typeface="微软雅黑" panose="020B0503020204020204" charset="-122"/>
                <a:ea typeface="微软雅黑" panose="020B0503020204020204" charset="-122"/>
              </a:endParaRPr>
            </a:p>
          </p:txBody>
        </p:sp>
      </p:grpSp>
      <p:grpSp>
        <p:nvGrpSpPr>
          <p:cNvPr id="82" name="组合 81"/>
          <p:cNvGrpSpPr/>
          <p:nvPr/>
        </p:nvGrpSpPr>
        <p:grpSpPr>
          <a:xfrm rot="0">
            <a:off x="1186180" y="4522893"/>
            <a:ext cx="268393" cy="1645073"/>
            <a:chOff x="4240" y="4802"/>
            <a:chExt cx="313" cy="922"/>
          </a:xfrm>
        </p:grpSpPr>
        <p:cxnSp>
          <p:nvCxnSpPr>
            <p:cNvPr id="95" name="直接连接符 94"/>
            <p:cNvCxnSpPr/>
            <p:nvPr/>
          </p:nvCxnSpPr>
          <p:spPr>
            <a:xfrm rot="5400000" flipH="1">
              <a:off x="4092" y="5263"/>
              <a:ext cx="922" cy="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cxnSp>
          <p:nvCxnSpPr>
            <p:cNvPr id="100" name="直接连接符 99"/>
            <p:cNvCxnSpPr/>
            <p:nvPr/>
          </p:nvCxnSpPr>
          <p:spPr>
            <a:xfrm>
              <a:off x="4240" y="5264"/>
              <a:ext cx="294" cy="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grpSp>
        <p:nvGrpSpPr>
          <p:cNvPr id="110" name="组合 109"/>
          <p:cNvGrpSpPr/>
          <p:nvPr/>
        </p:nvGrpSpPr>
        <p:grpSpPr>
          <a:xfrm>
            <a:off x="3578013" y="4530513"/>
            <a:ext cx="540173" cy="1647613"/>
            <a:chOff x="4091" y="4647"/>
            <a:chExt cx="638" cy="1946"/>
          </a:xfrm>
        </p:grpSpPr>
        <p:grpSp>
          <p:nvGrpSpPr>
            <p:cNvPr id="105" name="组合 104"/>
            <p:cNvGrpSpPr/>
            <p:nvPr/>
          </p:nvGrpSpPr>
          <p:grpSpPr>
            <a:xfrm rot="0">
              <a:off x="4110" y="4647"/>
              <a:ext cx="298" cy="1947"/>
              <a:chOff x="4259" y="4800"/>
              <a:chExt cx="294" cy="924"/>
            </a:xfrm>
          </p:grpSpPr>
          <p:cxnSp>
            <p:nvCxnSpPr>
              <p:cNvPr id="106" name="直接连接符 105"/>
              <p:cNvCxnSpPr/>
              <p:nvPr/>
            </p:nvCxnSpPr>
            <p:spPr>
              <a:xfrm rot="5400000" flipH="1">
                <a:off x="4092" y="5263"/>
                <a:ext cx="922" cy="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cxnSp>
            <p:nvCxnSpPr>
              <p:cNvPr id="107" name="直接连接符 106"/>
              <p:cNvCxnSpPr/>
              <p:nvPr/>
            </p:nvCxnSpPr>
            <p:spPr>
              <a:xfrm>
                <a:off x="4259" y="4800"/>
                <a:ext cx="294" cy="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cxnSp>
          <p:nvCxnSpPr>
            <p:cNvPr id="108" name="直接连接符 107"/>
            <p:cNvCxnSpPr/>
            <p:nvPr/>
          </p:nvCxnSpPr>
          <p:spPr>
            <a:xfrm>
              <a:off x="4091" y="6588"/>
              <a:ext cx="298" cy="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cxnSp>
          <p:nvCxnSpPr>
            <p:cNvPr id="109" name="直接连接符 108"/>
            <p:cNvCxnSpPr/>
            <p:nvPr/>
          </p:nvCxnSpPr>
          <p:spPr>
            <a:xfrm>
              <a:off x="4431" y="5623"/>
              <a:ext cx="298" cy="0"/>
            </a:xfrm>
            <a:prstGeom prst="line">
              <a:avLst/>
            </a:prstGeom>
            <a:noFill/>
            <a:ln w="28575" cap="flat" cmpd="sng">
              <a:solidFill>
                <a:schemeClr val="tx1"/>
              </a:solidFill>
              <a:prstDash val="sysDash"/>
              <a:miter lim="800000"/>
            </a:ln>
          </p:spPr>
          <p:style>
            <a:lnRef idx="0">
              <a:scrgbClr r="0" g="0" b="0"/>
            </a:lnRef>
            <a:fillRef idx="0">
              <a:scrgbClr r="0" g="0" b="0"/>
            </a:fillRef>
            <a:effectRef idx="0">
              <a:scrgbClr r="0" g="0" b="0"/>
            </a:effectRef>
            <a:fontRef idx="none"/>
          </p:style>
        </p:cxnSp>
      </p:grpSp>
      <p:grpSp>
        <p:nvGrpSpPr>
          <p:cNvPr id="111" name="组合 110"/>
          <p:cNvGrpSpPr/>
          <p:nvPr/>
        </p:nvGrpSpPr>
        <p:grpSpPr>
          <a:xfrm>
            <a:off x="154940" y="2897293"/>
            <a:ext cx="4395047" cy="704427"/>
            <a:chOff x="7275" y="5729"/>
            <a:chExt cx="5462" cy="832"/>
          </a:xfrm>
        </p:grpSpPr>
        <p:sp>
          <p:nvSpPr>
            <p:cNvPr id="112" name="左大括号 111"/>
            <p:cNvSpPr/>
            <p:nvPr/>
          </p:nvSpPr>
          <p:spPr>
            <a:xfrm rot="5400000" flipH="1">
              <a:off x="9935" y="3069"/>
              <a:ext cx="142" cy="5462"/>
            </a:xfrm>
            <a:prstGeom prst="leftBrace">
              <a:avLst/>
            </a:prstGeom>
            <a:noFill/>
            <a:ln w="31750" cap="flat">
              <a:solidFill>
                <a:srgbClr val="FF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121918" tIns="60958" rIns="121918" bIns="60958" numCol="1" spcCol="38100" rtlCol="0" anchor="t" forceAA="0">
              <a:noAutofit/>
            </a:bodyPr>
            <a:p>
              <a:pPr marL="0" marR="0" indent="0" algn="l" defTabSz="914400" rtl="0" fontAlgn="auto" latinLnBrk="1" hangingPunct="0">
                <a:lnSpc>
                  <a:spcPct val="100000"/>
                </a:lnSpc>
                <a:spcBef>
                  <a:spcPts val="0"/>
                </a:spcBef>
                <a:spcAft>
                  <a:spcPts val="0"/>
                </a:spcAft>
                <a:buClrTx/>
                <a:buSzTx/>
                <a:buFontTx/>
                <a:buNone/>
              </a:pPr>
              <a:endParaRPr kumimoji="0" lang="zh-CN" altLang="en-US" sz="2135" b="0" i="0" u="none" strike="noStrike" cap="none" spc="0" normalizeH="0" baseline="0">
                <a:ln>
                  <a:noFill/>
                </a:ln>
                <a:solidFill>
                  <a:srgbClr val="000000"/>
                </a:solidFill>
                <a:effectLst/>
                <a:uFillTx/>
              </a:endParaRPr>
            </a:p>
          </p:txBody>
        </p:sp>
        <p:sp>
          <p:nvSpPr>
            <p:cNvPr id="113" name="文本框 112"/>
            <p:cNvSpPr txBox="1"/>
            <p:nvPr/>
          </p:nvSpPr>
          <p:spPr>
            <a:xfrm>
              <a:off x="7939" y="6064"/>
              <a:ext cx="4135" cy="497"/>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cs typeface="黑体" panose="02010609060101010101" charset="-122"/>
                  <a:sym typeface="+mn-ea"/>
                </a:rPr>
                <a:t>过渡时期</a:t>
              </a:r>
              <a:endParaRPr lang="zh-CN" altLang="en-US" sz="2135" dirty="0">
                <a:latin typeface="黑体" panose="02010609060101010101" charset="-122"/>
                <a:ea typeface="黑体" panose="02010609060101010101" charset="-122"/>
                <a:cs typeface="黑体" panose="02010609060101010101" charset="-122"/>
                <a:sym typeface="+mn-ea"/>
              </a:endParaRPr>
            </a:p>
          </p:txBody>
        </p:sp>
      </p:grpSp>
      <p:grpSp>
        <p:nvGrpSpPr>
          <p:cNvPr id="114" name="组合 113"/>
          <p:cNvGrpSpPr/>
          <p:nvPr/>
        </p:nvGrpSpPr>
        <p:grpSpPr>
          <a:xfrm>
            <a:off x="4689687" y="2897293"/>
            <a:ext cx="5140960" cy="1032933"/>
            <a:chOff x="7275" y="5729"/>
            <a:chExt cx="5462" cy="1220"/>
          </a:xfrm>
        </p:grpSpPr>
        <p:sp>
          <p:nvSpPr>
            <p:cNvPr id="115" name="左大括号 114"/>
            <p:cNvSpPr/>
            <p:nvPr/>
          </p:nvSpPr>
          <p:spPr>
            <a:xfrm rot="5400000" flipH="1">
              <a:off x="9935" y="3069"/>
              <a:ext cx="142" cy="5462"/>
            </a:xfrm>
            <a:prstGeom prst="leftBrace">
              <a:avLst/>
            </a:prstGeom>
            <a:noFill/>
            <a:ln w="31750" cap="flat">
              <a:solidFill>
                <a:srgbClr val="7030A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121918" tIns="60958" rIns="121918" bIns="60958" numCol="1" spcCol="38100" rtlCol="0" anchor="t" forceAA="0">
              <a:noAutofit/>
            </a:bodyPr>
            <a:p>
              <a:pPr marL="0" marR="0" indent="0" algn="l" defTabSz="914400" rtl="0" fontAlgn="auto" latinLnBrk="1" hangingPunct="0">
                <a:lnSpc>
                  <a:spcPct val="100000"/>
                </a:lnSpc>
                <a:spcBef>
                  <a:spcPts val="0"/>
                </a:spcBef>
                <a:spcAft>
                  <a:spcPts val="0"/>
                </a:spcAft>
                <a:buClrTx/>
                <a:buSzTx/>
                <a:buFontTx/>
                <a:buNone/>
              </a:pPr>
              <a:endParaRPr kumimoji="0" lang="zh-CN" altLang="en-US" sz="2135" b="0" i="0" u="none" strike="noStrike" cap="none" spc="0" normalizeH="0" baseline="0">
                <a:ln>
                  <a:noFill/>
                </a:ln>
                <a:solidFill>
                  <a:srgbClr val="000000"/>
                </a:solidFill>
                <a:effectLst/>
                <a:uFillTx/>
              </a:endParaRPr>
            </a:p>
          </p:txBody>
        </p:sp>
        <p:sp>
          <p:nvSpPr>
            <p:cNvPr id="116" name="文本框 115"/>
            <p:cNvSpPr txBox="1"/>
            <p:nvPr/>
          </p:nvSpPr>
          <p:spPr>
            <a:xfrm>
              <a:off x="7383" y="6064"/>
              <a:ext cx="5247" cy="885"/>
            </a:xfrm>
            <a:prstGeom prst="rect">
              <a:avLst/>
            </a:prstGeom>
            <a:noFill/>
          </p:spPr>
          <p:txBody>
            <a:bodyPr wrap="square" rtlCol="0">
              <a:spAutoFit/>
            </a:bodyPr>
            <a:p>
              <a:pPr algn="ctr"/>
              <a:r>
                <a:rPr lang="zh-CN" altLang="en-US" sz="2135" dirty="0">
                  <a:latin typeface="黑体" panose="02010609060101010101" charset="-122"/>
                  <a:ea typeface="黑体" panose="02010609060101010101" charset="-122"/>
                  <a:cs typeface="黑体" panose="02010609060101010101" charset="-122"/>
                  <a:sym typeface="+mn-ea"/>
                </a:rPr>
                <a:t>全面建设社会主义时期</a:t>
              </a:r>
              <a:endParaRPr lang="zh-CN" altLang="en-US" sz="2135" dirty="0">
                <a:latin typeface="黑体" panose="02010609060101010101" charset="-122"/>
                <a:ea typeface="黑体" panose="02010609060101010101" charset="-122"/>
                <a:cs typeface="黑体" panose="02010609060101010101" charset="-122"/>
                <a:sym typeface="+mn-ea"/>
              </a:endParaRPr>
            </a:p>
            <a:p>
              <a:pPr algn="ctr"/>
              <a:r>
                <a:rPr lang="zh-CN" altLang="en-US" sz="2135" dirty="0">
                  <a:latin typeface="黑体" panose="02010609060101010101" charset="-122"/>
                  <a:ea typeface="黑体" panose="02010609060101010101" charset="-122"/>
                  <a:cs typeface="黑体" panose="02010609060101010101" charset="-122"/>
                  <a:sym typeface="+mn-ea"/>
                </a:rPr>
                <a:t>（十年建设）</a:t>
              </a:r>
              <a:endParaRPr lang="zh-CN" altLang="en-US" sz="2135" dirty="0">
                <a:latin typeface="黑体" panose="02010609060101010101" charset="-122"/>
                <a:ea typeface="黑体" panose="02010609060101010101" charset="-122"/>
                <a:cs typeface="黑体" panose="02010609060101010101" charset="-122"/>
                <a:sym typeface="+mn-ea"/>
              </a:endParaRPr>
            </a:p>
          </p:txBody>
        </p:sp>
      </p:grpSp>
      <p:grpSp>
        <p:nvGrpSpPr>
          <p:cNvPr id="117" name="组合 116"/>
          <p:cNvGrpSpPr/>
          <p:nvPr/>
        </p:nvGrpSpPr>
        <p:grpSpPr>
          <a:xfrm>
            <a:off x="9956800" y="2898140"/>
            <a:ext cx="2094639" cy="1032933"/>
            <a:chOff x="7275" y="5729"/>
            <a:chExt cx="6543" cy="1220"/>
          </a:xfrm>
        </p:grpSpPr>
        <p:sp>
          <p:nvSpPr>
            <p:cNvPr id="118" name="左大括号 117"/>
            <p:cNvSpPr/>
            <p:nvPr/>
          </p:nvSpPr>
          <p:spPr>
            <a:xfrm rot="5400000" flipH="1">
              <a:off x="9935" y="3069"/>
              <a:ext cx="142" cy="5462"/>
            </a:xfrm>
            <a:prstGeom prst="leftBrace">
              <a:avLst/>
            </a:prstGeom>
            <a:noFill/>
            <a:ln w="31750" cap="flat">
              <a:solidFill>
                <a:srgbClr val="FFC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121918" tIns="60958" rIns="121918" bIns="60958" numCol="1" spcCol="38100" rtlCol="0" anchor="t" forceAA="0">
              <a:noAutofit/>
            </a:bodyPr>
            <a:p>
              <a:pPr marL="0" marR="0" indent="0" algn="l" defTabSz="914400" rtl="0" fontAlgn="auto" latinLnBrk="1" hangingPunct="0">
                <a:lnSpc>
                  <a:spcPct val="100000"/>
                </a:lnSpc>
                <a:spcBef>
                  <a:spcPts val="0"/>
                </a:spcBef>
                <a:spcAft>
                  <a:spcPts val="0"/>
                </a:spcAft>
                <a:buClrTx/>
                <a:buSzTx/>
                <a:buFontTx/>
                <a:buNone/>
              </a:pPr>
              <a:endParaRPr kumimoji="0" lang="zh-CN" altLang="en-US" sz="2135" b="0" i="0" u="none" strike="noStrike" cap="none" spc="0" normalizeH="0" baseline="0">
                <a:ln>
                  <a:noFill/>
                </a:ln>
                <a:solidFill>
                  <a:srgbClr val="000000"/>
                </a:solidFill>
                <a:effectLst/>
                <a:uFillTx/>
              </a:endParaRPr>
            </a:p>
          </p:txBody>
        </p:sp>
        <p:sp>
          <p:nvSpPr>
            <p:cNvPr id="119" name="文本框 118"/>
            <p:cNvSpPr txBox="1"/>
            <p:nvPr/>
          </p:nvSpPr>
          <p:spPr>
            <a:xfrm>
              <a:off x="7275" y="6064"/>
              <a:ext cx="6543" cy="885"/>
            </a:xfrm>
            <a:prstGeom prst="rect">
              <a:avLst/>
            </a:prstGeom>
            <a:noFill/>
          </p:spPr>
          <p:txBody>
            <a:bodyPr wrap="square" rtlCol="0">
              <a:spAutoFit/>
            </a:bodyPr>
            <a:p>
              <a:pPr algn="ctr"/>
              <a:r>
                <a:rPr lang="en-US" altLang="zh-CN" sz="2135" dirty="0">
                  <a:latin typeface="黑体" panose="02010609060101010101" charset="-122"/>
                  <a:ea typeface="黑体" panose="02010609060101010101" charset="-122"/>
                  <a:cs typeface="黑体" panose="02010609060101010101" charset="-122"/>
                </a:rPr>
                <a:t>“</a:t>
              </a:r>
              <a:r>
                <a:rPr lang="zh-CN" altLang="en-US" sz="2135" dirty="0">
                  <a:latin typeface="黑体" panose="02010609060101010101" charset="-122"/>
                  <a:ea typeface="黑体" panose="02010609060101010101" charset="-122"/>
                  <a:cs typeface="黑体" panose="02010609060101010101" charset="-122"/>
                </a:rPr>
                <a:t>文化大革命</a:t>
              </a:r>
              <a:r>
                <a:rPr lang="en-US" altLang="zh-CN" sz="2135" dirty="0">
                  <a:latin typeface="黑体" panose="02010609060101010101" charset="-122"/>
                  <a:ea typeface="黑体" panose="02010609060101010101" charset="-122"/>
                  <a:cs typeface="黑体" panose="02010609060101010101" charset="-122"/>
                </a:rPr>
                <a:t>”</a:t>
              </a:r>
              <a:r>
                <a:rPr lang="zh-CN" altLang="en-US" sz="2135" dirty="0">
                  <a:latin typeface="黑体" panose="02010609060101010101" charset="-122"/>
                  <a:ea typeface="黑体" panose="02010609060101010101" charset="-122"/>
                  <a:cs typeface="黑体" panose="02010609060101010101" charset="-122"/>
                </a:rPr>
                <a:t>时期</a:t>
              </a:r>
              <a:endParaRPr lang="zh-CN" altLang="en-US" sz="2135" dirty="0">
                <a:latin typeface="黑体" panose="02010609060101010101" charset="-122"/>
                <a:ea typeface="黑体" panose="02010609060101010101" charset="-122"/>
                <a:cs typeface="黑体" panose="02010609060101010101" charset="-122"/>
              </a:endParaRPr>
            </a:p>
          </p:txBody>
        </p:sp>
      </p:grpSp>
      <p:sp>
        <p:nvSpPr>
          <p:cNvPr id="120" name="文本框 119"/>
          <p:cNvSpPr txBox="1"/>
          <p:nvPr/>
        </p:nvSpPr>
        <p:spPr>
          <a:xfrm>
            <a:off x="3313007" y="448733"/>
            <a:ext cx="1376680" cy="420370"/>
          </a:xfrm>
          <a:prstGeom prst="rect">
            <a:avLst/>
          </a:prstGeom>
          <a:noFill/>
        </p:spPr>
        <p:txBody>
          <a:bodyPr wrap="square" rtlCol="0">
            <a:spAutoFit/>
          </a:bodyPr>
          <a:p>
            <a:pPr algn="l"/>
            <a:r>
              <a:rPr lang="zh-CN" altLang="en-US" sz="2135" dirty="0">
                <a:latin typeface="楷体" panose="02010609060101010101" pitchFamily="49" charset="-122"/>
                <a:ea typeface="楷体" panose="02010609060101010101" pitchFamily="49" charset="-122"/>
                <a:sym typeface="+mn-ea"/>
              </a:rPr>
              <a:t>一五计划</a:t>
            </a:r>
            <a:endParaRPr lang="zh-CN" altLang="en-US" sz="2135" dirty="0">
              <a:latin typeface="楷体" panose="02010609060101010101" pitchFamily="49" charset="-122"/>
              <a:ea typeface="楷体" panose="02010609060101010101" pitchFamily="49" charset="-122"/>
            </a:endParaRPr>
          </a:p>
        </p:txBody>
      </p:sp>
      <p:sp>
        <p:nvSpPr>
          <p:cNvPr id="121" name="文本框 120"/>
          <p:cNvSpPr txBox="1"/>
          <p:nvPr/>
        </p:nvSpPr>
        <p:spPr>
          <a:xfrm>
            <a:off x="1985433" y="1013460"/>
            <a:ext cx="1270000" cy="420370"/>
          </a:xfrm>
          <a:prstGeom prst="rect">
            <a:avLst/>
          </a:prstGeom>
          <a:noFill/>
        </p:spPr>
        <p:txBody>
          <a:bodyPr wrap="none" rtlCol="0">
            <a:spAutoFit/>
          </a:bodyPr>
          <a:p>
            <a:pPr algn="l"/>
            <a:r>
              <a:rPr lang="zh-CN" altLang="en-US" sz="2135" dirty="0">
                <a:latin typeface="楷体" panose="02010609060101010101" pitchFamily="49" charset="-122"/>
                <a:ea typeface="楷体" panose="02010609060101010101" pitchFamily="49" charset="-122"/>
                <a:sym typeface="+mn-ea"/>
              </a:rPr>
              <a:t>三大改造</a:t>
            </a:r>
            <a:endParaRPr lang="zh-CN" altLang="en-US" sz="2135" dirty="0">
              <a:latin typeface="楷体" panose="02010609060101010101" pitchFamily="49" charset="-122"/>
              <a:ea typeface="楷体" panose="02010609060101010101" pitchFamily="49" charset="-122"/>
            </a:endParaRPr>
          </a:p>
        </p:txBody>
      </p:sp>
      <p:cxnSp>
        <p:nvCxnSpPr>
          <p:cNvPr id="122" name="直接箭头连接符 121"/>
          <p:cNvCxnSpPr/>
          <p:nvPr/>
        </p:nvCxnSpPr>
        <p:spPr>
          <a:xfrm>
            <a:off x="946573" y="892387"/>
            <a:ext cx="5318760" cy="5927"/>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3" name="直接箭头连接符 122"/>
          <p:cNvCxnSpPr/>
          <p:nvPr/>
        </p:nvCxnSpPr>
        <p:spPr>
          <a:xfrm>
            <a:off x="1026160" y="1458807"/>
            <a:ext cx="3578013" cy="4233"/>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p:nvPr/>
        </p:nvCxnSpPr>
        <p:spPr>
          <a:xfrm flipV="1">
            <a:off x="9795933" y="1445260"/>
            <a:ext cx="1394460" cy="3387"/>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rot="1020000">
            <a:off x="9765453" y="4055533"/>
            <a:ext cx="2171700" cy="1078230"/>
          </a:xfrm>
          <a:prstGeom prst="rect">
            <a:avLst/>
          </a:prstGeom>
          <a:solidFill>
            <a:srgbClr val="C00000"/>
          </a:solidFill>
          <a:effectLst>
            <a:innerShdw blurRad="63500" dist="50800" dir="18900000">
              <a:prstClr val="black">
                <a:alpha val="50000"/>
              </a:prstClr>
            </a:innerShdw>
            <a:reflection blurRad="6350" stA="50000" endA="300" endPos="55500" dist="101600" dir="5400000" sy="-100000" algn="bl" rotWithShape="0"/>
          </a:effectLst>
        </p:spPr>
        <p:txBody>
          <a:bodyPr wrap="square" rtlCol="0">
            <a:spAutoFit/>
          </a:bodyPr>
          <a:p>
            <a:pPr algn="ctr" eaLnBrk="1" fontAlgn="auto" latinLnBrk="0" hangingPunct="1">
              <a:lnSpc>
                <a:spcPct val="100000"/>
              </a:lnSpc>
            </a:pPr>
            <a:r>
              <a:rPr lang="zh-CN" altLang="en-US" sz="2135"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mn-ea"/>
              </a:rPr>
              <a:t>社会主义制度的建立与社会主义建设的探索</a:t>
            </a:r>
            <a:endParaRPr lang="zh-CN" altLang="en-US" sz="2135"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sym typeface="+mn-ea"/>
            </a:endParaRPr>
          </a:p>
        </p:txBody>
      </p:sp>
      <p:sp>
        <p:nvSpPr>
          <p:cNvPr id="2" name="Freeform 528"/>
          <p:cNvSpPr>
            <a:spLocks noEditPoints="1"/>
          </p:cNvSpPr>
          <p:nvPr>
            <p:custDataLst>
              <p:tags r:id="rId1"/>
            </p:custDataLst>
          </p:nvPr>
        </p:nvSpPr>
        <p:spPr bwMode="auto">
          <a:xfrm>
            <a:off x="120015" y="36195"/>
            <a:ext cx="275463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叁：</a:t>
            </a:r>
            <a:r>
              <a:rPr lang="zh-CN" altLang="en-US" sz="2800" b="1" dirty="0">
                <a:solidFill>
                  <a:srgbClr val="FF0000"/>
                </a:solidFill>
                <a:latin typeface="腾祥嘉丽准粗圆简" panose="01010104010101010101" pitchFamily="2" charset="-122"/>
                <a:ea typeface="腾祥嘉丽准粗圆简" panose="01010104010101010101" pitchFamily="2" charset="-122"/>
              </a:rPr>
              <a:t>时空观念</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par>
                          <p:cTn id="59" fill="hold">
                            <p:stCondLst>
                              <p:cond delay="0"/>
                            </p:stCondLst>
                            <p:childTnLst>
                              <p:par>
                                <p:cTn id="60" presetID="16" presetClass="entr" presetSubtype="21"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arn(inVertical)">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52" grpId="0" bldLvl="0" animBg="1"/>
      <p:bldP spid="53" grpId="0" bldLvl="0" animBg="1"/>
      <p:bldP spid="54" grpId="0" bldLvl="0" animBg="1"/>
      <p:bldP spid="33" grpId="0" bldLvl="0" animBg="1"/>
      <p:bldP spid="51" grpId="0" bldLvl="0" animBg="1"/>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7600633" y="199390"/>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7944485" y="88265"/>
            <a:ext cx="1816100" cy="583565"/>
          </a:xfrm>
          <a:prstGeom prst="rect">
            <a:avLst/>
          </a:prstGeom>
          <a:noFill/>
        </p:spPr>
        <p:txBody>
          <a:bodyPr wrap="none" rtlCol="0">
            <a:spAutoFit/>
            <a:scene3d>
              <a:camera prst="obliqueTopRight"/>
              <a:lightRig rig="threePt" dir="t"/>
            </a:scene3d>
          </a:bodyPr>
          <a:lstStyle/>
          <a:p>
            <a:pPr marR="0" indent="0" defTabSz="914400" fontAlgn="auto" latinLnBrk="1" hangingPunct="0">
              <a:lnSpc>
                <a:spcPct val="100000"/>
              </a:lnSpc>
              <a:spcBef>
                <a:spcPct val="0"/>
              </a:spcBef>
              <a:spcAft>
                <a:spcPct val="0"/>
              </a:spcAft>
              <a:buClrTx/>
              <a:buSzTx/>
              <a:buFontTx/>
              <a:buNone/>
            </a:pPr>
            <a:r>
              <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rPr>
              <a:t>中考真题</a:t>
            </a:r>
            <a:endPar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39" name="文本框 38"/>
          <p:cNvSpPr txBox="1"/>
          <p:nvPr/>
        </p:nvSpPr>
        <p:spPr>
          <a:xfrm>
            <a:off x="264795" y="942975"/>
            <a:ext cx="897890" cy="521970"/>
          </a:xfrm>
          <a:prstGeom prst="rect">
            <a:avLst/>
          </a:prstGeom>
          <a:noFill/>
        </p:spPr>
        <p:txBody>
          <a:bodyPr wrap="none" rtlCol="0">
            <a:spAutoFit/>
          </a:bodyPr>
          <a:lstStyle/>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时间</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3" name="文本框 42"/>
          <p:cNvSpPr txBox="1"/>
          <p:nvPr/>
        </p:nvSpPr>
        <p:spPr>
          <a:xfrm>
            <a:off x="264795" y="1367790"/>
            <a:ext cx="897890" cy="521970"/>
          </a:xfrm>
          <a:prstGeom prst="rect">
            <a:avLst/>
          </a:prstGeom>
          <a:noFill/>
        </p:spPr>
        <p:txBody>
          <a:bodyPr wrap="none" rtlCol="0">
            <a:spAutoFit/>
          </a:bodyPr>
          <a:lstStyle/>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目的</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4" name="文本框 43"/>
          <p:cNvSpPr txBox="1"/>
          <p:nvPr/>
        </p:nvSpPr>
        <p:spPr>
          <a:xfrm>
            <a:off x="263525" y="2226310"/>
            <a:ext cx="1612900" cy="521970"/>
          </a:xfrm>
          <a:prstGeom prst="rect">
            <a:avLst/>
          </a:prstGeom>
          <a:noFill/>
        </p:spPr>
        <p:txBody>
          <a:bodyPr wrap="none" rtlCol="0">
            <a:spAutoFit/>
          </a:bodyPr>
          <a:lstStyle/>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基本任务</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5" name="文本框 44"/>
          <p:cNvSpPr txBox="1"/>
          <p:nvPr/>
        </p:nvSpPr>
        <p:spPr>
          <a:xfrm>
            <a:off x="264795" y="3221355"/>
            <a:ext cx="897890" cy="521970"/>
          </a:xfrm>
          <a:prstGeom prst="rect">
            <a:avLst/>
          </a:prstGeom>
          <a:noFill/>
        </p:spPr>
        <p:txBody>
          <a:bodyPr wrap="square" rtlCol="0">
            <a:spAutoFit/>
          </a:bodyPr>
          <a:lstStyle/>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特点</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94" name="文本框 93"/>
          <p:cNvSpPr txBox="1"/>
          <p:nvPr/>
        </p:nvSpPr>
        <p:spPr>
          <a:xfrm>
            <a:off x="198120" y="6191885"/>
            <a:ext cx="897890" cy="521970"/>
          </a:xfrm>
          <a:prstGeom prst="rect">
            <a:avLst/>
          </a:prstGeom>
          <a:noFill/>
        </p:spPr>
        <p:txBody>
          <a:bodyPr wrap="none" rtlCol="0">
            <a:spAutoFit/>
          </a:bodyPr>
          <a:lstStyle/>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意义</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3" name="文本框 2"/>
          <p:cNvSpPr txBox="1"/>
          <p:nvPr/>
        </p:nvSpPr>
        <p:spPr>
          <a:xfrm>
            <a:off x="1324610" y="970915"/>
            <a:ext cx="1833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indent="0" algn="l" eaLnBrk="1" fontAlgn="auto" latinLnBrk="0" hangingPunct="1">
              <a:lnSpc>
                <a:spcPct val="100000"/>
              </a:lnSpc>
              <a:buNone/>
            </a:pP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1953-1957年底</a:t>
            </a:r>
            <a:endParaRPr lang="en-US"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1" name="文本框 20"/>
          <p:cNvSpPr txBox="1"/>
          <p:nvPr/>
        </p:nvSpPr>
        <p:spPr>
          <a:xfrm>
            <a:off x="1324610" y="1429385"/>
            <a:ext cx="3230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a:r>
              <a:rPr lang="zh-CN" altLang="en-US" sz="2000">
                <a:solidFill>
                  <a:schemeClr val="tx1"/>
                </a:solidFill>
                <a:effectLst/>
                <a:uFillTx/>
                <a:latin typeface="楷体" panose="02010609060101010101" pitchFamily="49" charset="-122"/>
                <a:ea typeface="楷体" panose="02010609060101010101" pitchFamily="49" charset="-122"/>
                <a:cs typeface="宋体" panose="02010600030101010101" pitchFamily="2" charset="-122"/>
                <a:sym typeface="+mn-ea"/>
              </a:rPr>
              <a:t>有计划地进行</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社会主义建设</a:t>
            </a:r>
            <a:endParaRPr lang="en-US"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endParaRPr>
          </a:p>
        </p:txBody>
      </p:sp>
      <p:sp>
        <p:nvSpPr>
          <p:cNvPr id="22" name="文本框 21"/>
          <p:cNvSpPr txBox="1"/>
          <p:nvPr/>
        </p:nvSpPr>
        <p:spPr>
          <a:xfrm>
            <a:off x="1790065" y="1880235"/>
            <a:ext cx="5658485" cy="13220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l" eaLnBrk="1" fontAlgn="auto" latinLnBrk="0" hangingPunct="1">
              <a:lnSpc>
                <a:spcPct val="100000"/>
              </a:lnSpc>
              <a:buNone/>
            </a:pP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(1)集中主要力量发展</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重工业</a:t>
            </a: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，建立国家工业化和国防现代化的初步基础。</a:t>
            </a:r>
            <a:endParaRPr lang="en-US" altLang="en-US" sz="2000" b="0">
              <a:solidFill>
                <a:schemeClr val="tx1"/>
              </a:solidFill>
              <a:effectLst/>
              <a:uFillTx/>
              <a:latin typeface="楷体" panose="02010609060101010101" pitchFamily="49" charset="-122"/>
              <a:ea typeface="楷体" panose="02010609060101010101" pitchFamily="49" charset="-122"/>
              <a:cs typeface="楷体" panose="02010609060101010101" pitchFamily="49" charset="-122"/>
            </a:endParaRPr>
          </a:p>
          <a:p>
            <a:pPr indent="0" algn="l" eaLnBrk="1" fontAlgn="auto" latinLnBrk="0" hangingPunct="1">
              <a:lnSpc>
                <a:spcPct val="100000"/>
              </a:lnSpc>
              <a:buNone/>
            </a:pP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(2)相应地发展</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交通运输业、轻工业、农业和商业</a:t>
            </a: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endParaRPr lang="en-US" altLang="en-US" sz="2000" b="0">
              <a:solidFill>
                <a:schemeClr val="tx1"/>
              </a:solidFill>
              <a:effectLst/>
              <a:uFillTx/>
              <a:latin typeface="楷体" panose="02010609060101010101" pitchFamily="49" charset="-122"/>
              <a:ea typeface="楷体" panose="02010609060101010101" pitchFamily="49" charset="-122"/>
              <a:cs typeface="楷体" panose="02010609060101010101" pitchFamily="49" charset="-122"/>
            </a:endParaRPr>
          </a:p>
          <a:p>
            <a:pPr indent="0" algn="l" eaLnBrk="1" fontAlgn="auto" latinLnBrk="0" hangingPunct="1">
              <a:lnSpc>
                <a:spcPct val="100000"/>
              </a:lnSpc>
              <a:buNone/>
            </a:pP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(3)相应地培养建设</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人才</a:t>
            </a: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a:t>
            </a:r>
            <a:endParaRPr lang="en-US" altLang="en-US" sz="2000" b="0">
              <a:solidFill>
                <a:schemeClr val="tx1"/>
              </a:solidFill>
              <a:effectLst/>
              <a:uFillTx/>
              <a:latin typeface="楷体" panose="02010609060101010101" pitchFamily="49" charset="-122"/>
              <a:ea typeface="楷体" panose="02010609060101010101" pitchFamily="49" charset="-122"/>
              <a:cs typeface="楷体" panose="02010609060101010101" pitchFamily="49" charset="-122"/>
            </a:endParaRPr>
          </a:p>
        </p:txBody>
      </p:sp>
      <p:sp>
        <p:nvSpPr>
          <p:cNvPr id="23" name="文本框 22"/>
          <p:cNvSpPr txBox="1"/>
          <p:nvPr/>
        </p:nvSpPr>
        <p:spPr>
          <a:xfrm>
            <a:off x="1261110" y="3282950"/>
            <a:ext cx="1960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优先发展重工业</a:t>
            </a:r>
            <a:endParaRPr lang="en-US"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4" name="文本框 23"/>
          <p:cNvSpPr txBox="1"/>
          <p:nvPr/>
        </p:nvSpPr>
        <p:spPr>
          <a:xfrm>
            <a:off x="2103755" y="3734435"/>
            <a:ext cx="5191760" cy="16300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l" eaLnBrk="1" fontAlgn="auto" latinLnBrk="0" hangingPunct="1">
              <a:lnSpc>
                <a:spcPct val="100000"/>
              </a:lnSpc>
              <a:buNone/>
            </a:pP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一大桥：</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武汉长江大桥1957</a:t>
            </a:r>
            <a:endParaRPr lang="en-US"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endParaRPr>
          </a:p>
          <a:p>
            <a:pPr indent="0" algn="l" eaLnBrk="1" fontAlgn="auto" latinLnBrk="0" hangingPunct="1">
              <a:lnSpc>
                <a:spcPct val="100000"/>
              </a:lnSpc>
              <a:buNone/>
            </a:pP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二铁路：</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宝成铁路、鹰厦铁路</a:t>
            </a:r>
            <a:endParaRPr lang="en-US"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endParaRPr>
          </a:p>
          <a:p>
            <a:pPr indent="0" algn="l" eaLnBrk="1" fontAlgn="auto" latinLnBrk="0" hangingPunct="1">
              <a:lnSpc>
                <a:spcPct val="100000"/>
              </a:lnSpc>
              <a:buNone/>
            </a:pP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三公路：</a:t>
            </a: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川藏、青藏、新藏公路</a:t>
            </a:r>
            <a:endParaRPr lang="en-US" altLang="en-US" sz="2000" b="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endParaRPr>
          </a:p>
          <a:p>
            <a:pPr indent="0" algn="l" eaLnBrk="1" fontAlgn="auto" latinLnBrk="0" hangingPunct="1">
              <a:lnSpc>
                <a:spcPct val="100000"/>
              </a:lnSpc>
              <a:buNone/>
            </a:pP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四工厂：鞍山钢铁公司三大工程、长春第一汽车制造厂、沈阳机床厂、沈阳飞机制造厂</a:t>
            </a:r>
            <a:endParaRPr lang="en-US" altLang="en-US" sz="2000" b="0">
              <a:solidFill>
                <a:schemeClr val="tx1"/>
              </a:solidFill>
              <a:effectLst/>
              <a:uFillTx/>
              <a:latin typeface="楷体" panose="02010609060101010101" pitchFamily="49" charset="-122"/>
              <a:ea typeface="楷体" panose="02010609060101010101" pitchFamily="49" charset="-122"/>
              <a:cs typeface="楷体" panose="02010609060101010101" pitchFamily="49" charset="-122"/>
            </a:endParaRPr>
          </a:p>
        </p:txBody>
      </p:sp>
      <p:sp>
        <p:nvSpPr>
          <p:cNvPr id="25" name="文本框 24"/>
          <p:cNvSpPr txBox="1"/>
          <p:nvPr/>
        </p:nvSpPr>
        <p:spPr>
          <a:xfrm>
            <a:off x="1149350" y="5425440"/>
            <a:ext cx="6180455"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zh-CN"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到1957年底，第一个五年计划的各项经济建设指标大幅度超额完成</a:t>
            </a:r>
            <a:endParaRPr lang="zh-CN" altLang="en-US" sz="2000" b="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6" name="文本框 25"/>
          <p:cNvSpPr txBox="1"/>
          <p:nvPr/>
        </p:nvSpPr>
        <p:spPr>
          <a:xfrm>
            <a:off x="1261110" y="6099810"/>
            <a:ext cx="620141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eaLnBrk="1" fontAlgn="auto" latinLnBrk="0" hangingPunct="1">
              <a:lnSpc>
                <a:spcPct val="100000"/>
              </a:lnSpc>
              <a:buClrTx/>
              <a:buSzTx/>
              <a:buFontTx/>
              <a:buNone/>
            </a:pPr>
            <a:r>
              <a:rPr lang="en-US" altLang="en-US" sz="2000">
                <a:solidFill>
                  <a:srgbClr val="FF0000"/>
                </a:solidFill>
                <a:effectLst/>
                <a:uFillTx/>
                <a:latin typeface="楷体" panose="02010609060101010101" pitchFamily="49" charset="-122"/>
                <a:ea typeface="楷体" panose="02010609060101010101" pitchFamily="49" charset="-122"/>
                <a:cs typeface="楷体" panose="02010609060101010101" pitchFamily="49" charset="-122"/>
                <a:sym typeface="+mn-ea"/>
              </a:rPr>
              <a:t>我国开始改变工业落后的面貌，向社会主义工业化迈进；</a:t>
            </a:r>
            <a:r>
              <a:rPr lang="zh-CN" altLang="en-US" sz="2000">
                <a:solidFill>
                  <a:schemeClr val="tx1"/>
                </a:solidFill>
                <a:effectLst/>
                <a:uFillTx/>
                <a:latin typeface="楷体" panose="02010609060101010101" pitchFamily="49" charset="-122"/>
                <a:ea typeface="楷体" panose="02010609060101010101" pitchFamily="49" charset="-122"/>
                <a:cs typeface="宋体" panose="02010600030101010101" pitchFamily="2" charset="-122"/>
                <a:sym typeface="+mn-ea"/>
              </a:rPr>
              <a:t>为社会主义基本制度的建立准备了物质条件</a:t>
            </a:r>
            <a:endParaRPr lang="zh-CN" altLang="en-US" sz="2000" b="0">
              <a:solidFill>
                <a:schemeClr val="tx1"/>
              </a:solidFill>
              <a:effectLst/>
              <a:uFillTx/>
              <a:latin typeface="楷体" panose="02010609060101010101" pitchFamily="49" charset="-122"/>
              <a:ea typeface="楷体" panose="02010609060101010101" pitchFamily="49" charset="-122"/>
              <a:cs typeface="宋体" panose="02010600030101010101" pitchFamily="2" charset="-122"/>
              <a:sym typeface="+mn-ea"/>
            </a:endParaRPr>
          </a:p>
        </p:txBody>
      </p:sp>
      <p:grpSp>
        <p:nvGrpSpPr>
          <p:cNvPr id="27" name="组合 26"/>
          <p:cNvGrpSpPr/>
          <p:nvPr/>
        </p:nvGrpSpPr>
        <p:grpSpPr>
          <a:xfrm>
            <a:off x="1706245" y="1904365"/>
            <a:ext cx="239395" cy="1224280"/>
            <a:chOff x="4447" y="1637"/>
            <a:chExt cx="1111" cy="2887"/>
          </a:xfrm>
        </p:grpSpPr>
        <p:sp>
          <p:nvSpPr>
            <p:cNvPr id="28" name="任意多边形 27"/>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0" name="文本框 29"/>
          <p:cNvSpPr txBox="1"/>
          <p:nvPr/>
        </p:nvSpPr>
        <p:spPr>
          <a:xfrm>
            <a:off x="263525" y="4253230"/>
            <a:ext cx="1612900" cy="521970"/>
          </a:xfrm>
          <a:prstGeom prst="rect">
            <a:avLst/>
          </a:prstGeom>
          <a:noFill/>
        </p:spPr>
        <p:txBody>
          <a:bodyPr wrap="none" rtlCol="0">
            <a:spAutoFit/>
          </a:bodyPr>
          <a:lstStyle/>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主要成就</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grpSp>
        <p:nvGrpSpPr>
          <p:cNvPr id="32" name="组合 31"/>
          <p:cNvGrpSpPr/>
          <p:nvPr/>
        </p:nvGrpSpPr>
        <p:grpSpPr>
          <a:xfrm>
            <a:off x="1864360" y="3874770"/>
            <a:ext cx="239395" cy="1349375"/>
            <a:chOff x="4447" y="1637"/>
            <a:chExt cx="1111" cy="2887"/>
          </a:xfrm>
        </p:grpSpPr>
        <p:sp>
          <p:nvSpPr>
            <p:cNvPr id="33" name="任意多边形 32"/>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5" name="文本框 34"/>
          <p:cNvSpPr txBox="1"/>
          <p:nvPr/>
        </p:nvSpPr>
        <p:spPr>
          <a:xfrm>
            <a:off x="251460" y="5302250"/>
            <a:ext cx="897890" cy="521970"/>
          </a:xfrm>
          <a:prstGeom prst="rect">
            <a:avLst/>
          </a:prstGeom>
          <a:noFill/>
        </p:spPr>
        <p:txBody>
          <a:bodyPr wrap="none" rtlCol="0">
            <a:spAutoFit/>
          </a:bodyPr>
          <a:lstStyle/>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结果</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7" name="文本框 6"/>
          <p:cNvSpPr txBox="1"/>
          <p:nvPr/>
        </p:nvSpPr>
        <p:spPr>
          <a:xfrm>
            <a:off x="3221990" y="199390"/>
            <a:ext cx="3870325"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1</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第一个五年计划</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pic>
        <p:nvPicPr>
          <p:cNvPr id="9" name="图片 8"/>
          <p:cNvPicPr>
            <a:picLocks noChangeAspect="1"/>
          </p:cNvPicPr>
          <p:nvPr/>
        </p:nvPicPr>
        <p:blipFill>
          <a:blip r:embed="rId1"/>
          <a:stretch>
            <a:fillRect/>
          </a:stretch>
        </p:blipFill>
        <p:spPr>
          <a:xfrm>
            <a:off x="7753350" y="4088130"/>
            <a:ext cx="3517900" cy="2718435"/>
          </a:xfrm>
          <a:prstGeom prst="rect">
            <a:avLst/>
          </a:prstGeom>
          <a:ln w="28575" cmpd="sng">
            <a:solidFill>
              <a:schemeClr val="accent1">
                <a:shade val="50000"/>
              </a:schemeClr>
            </a:solidFill>
            <a:prstDash val="sysDash"/>
          </a:ln>
        </p:spPr>
      </p:pic>
      <p:sp>
        <p:nvSpPr>
          <p:cNvPr id="100" name="文本框 99"/>
          <p:cNvSpPr txBox="1"/>
          <p:nvPr/>
        </p:nvSpPr>
        <p:spPr>
          <a:xfrm>
            <a:off x="7595235" y="688340"/>
            <a:ext cx="4088130" cy="2861310"/>
          </a:xfrm>
          <a:prstGeom prst="rect">
            <a:avLst/>
          </a:prstGeom>
          <a:noFill/>
          <a:ln w="9525">
            <a:noFill/>
          </a:ln>
        </p:spPr>
        <p:txBody>
          <a:bodyPr wrap="square">
            <a:spAutoFit/>
          </a:bodyPr>
          <a:p>
            <a:pPr indent="0"/>
            <a:r>
              <a:rPr lang="zh-CN" b="1">
                <a:solidFill>
                  <a:srgbClr val="FF0000"/>
                </a:solidFill>
                <a:ea typeface="宋体" panose="02010600030101010101" pitchFamily="2" charset="-122"/>
              </a:rPr>
              <a:t>（</a:t>
            </a:r>
            <a:r>
              <a:rPr lang="en-US" b="1">
                <a:solidFill>
                  <a:srgbClr val="FF0000"/>
                </a:solidFill>
                <a:latin typeface="Times New Roman" panose="02020603050405020304" pitchFamily="18" charset="0"/>
                <a:ea typeface="宋体" panose="02010600030101010101" pitchFamily="2" charset="-122"/>
              </a:rPr>
              <a:t>2022</a:t>
            </a:r>
            <a:r>
              <a:rPr lang="zh-CN" b="1">
                <a:solidFill>
                  <a:srgbClr val="FF0000"/>
                </a:solidFill>
                <a:ea typeface="宋体" panose="02010600030101010101" pitchFamily="2" charset="-122"/>
              </a:rPr>
              <a:t>年四川德阳）</a:t>
            </a:r>
            <a:r>
              <a:rPr lang="en-US" altLang="en-US" sz="2000" b="0">
                <a:effectLst/>
                <a:uFillTx/>
                <a:latin typeface="楷体" panose="02010609060101010101" pitchFamily="49" charset="-122"/>
                <a:ea typeface="楷体" panose="02010609060101010101" pitchFamily="49" charset="-122"/>
                <a:cs typeface="楷体" panose="02010609060101010101" pitchFamily="49" charset="-122"/>
              </a:rPr>
              <a:t>1956年我国的工业产量出现了突飞猛进的增长,超过了前一年的25%,同时资本投入也增加了60%。这得益于A. 土地改革</a:t>
            </a:r>
            <a:r>
              <a:rPr lang="en-US" altLang="en-US" sz="2000">
                <a:effectLst/>
                <a:uFillTx/>
                <a:latin typeface="楷体" panose="02010609060101010101" pitchFamily="49" charset="-122"/>
                <a:ea typeface="楷体" panose="02010609060101010101" pitchFamily="49" charset="-122"/>
                <a:cs typeface="楷体" panose="02010609060101010101" pitchFamily="49" charset="-122"/>
                <a:sym typeface="+mn-ea"/>
              </a:rPr>
              <a:t>推行	</a:t>
            </a:r>
            <a:endParaRPr lang="en-US" altLang="en-US" sz="2000">
              <a:effectLst/>
              <a:uFillTx/>
              <a:latin typeface="楷体" panose="02010609060101010101" pitchFamily="49" charset="-122"/>
              <a:ea typeface="楷体" panose="02010609060101010101" pitchFamily="49" charset="-122"/>
              <a:cs typeface="楷体" panose="02010609060101010101" pitchFamily="49" charset="-122"/>
              <a:sym typeface="+mn-ea"/>
            </a:endParaRPr>
          </a:p>
          <a:p>
            <a:pPr indent="0"/>
            <a:r>
              <a:rPr lang="en-US" altLang="en-US" sz="2000">
                <a:effectLst/>
                <a:uFillTx/>
                <a:latin typeface="楷体" panose="02010609060101010101" pitchFamily="49" charset="-122"/>
                <a:ea typeface="楷体" panose="02010609060101010101" pitchFamily="49" charset="-122"/>
                <a:cs typeface="楷体" panose="02010609060101010101" pitchFamily="49" charset="-122"/>
                <a:sym typeface="+mn-ea"/>
              </a:rPr>
              <a:t>B. 计划经济的实施C. 三大改造的完</a:t>
            </a:r>
            <a:r>
              <a:rPr lang="zh-CN" altLang="en-US" sz="2000">
                <a:effectLst/>
                <a:uFillTx/>
                <a:latin typeface="楷体" panose="02010609060101010101" pitchFamily="49" charset="-122"/>
                <a:ea typeface="楷体" panose="02010609060101010101" pitchFamily="49" charset="-122"/>
                <a:cs typeface="楷体" panose="02010609060101010101" pitchFamily="49" charset="-122"/>
                <a:sym typeface="+mn-ea"/>
              </a:rPr>
              <a:t>成</a:t>
            </a:r>
            <a:endParaRPr lang="en-US" altLang="en-US" sz="2000">
              <a:effectLst/>
              <a:uFillTx/>
              <a:latin typeface="楷体" panose="02010609060101010101" pitchFamily="49" charset="-122"/>
              <a:ea typeface="楷体" panose="02010609060101010101" pitchFamily="49" charset="-122"/>
              <a:cs typeface="楷体" panose="02010609060101010101" pitchFamily="49" charset="-122"/>
              <a:sym typeface="+mn-ea"/>
            </a:endParaRPr>
          </a:p>
          <a:p>
            <a:pPr indent="0"/>
            <a:r>
              <a:rPr lang="en-US" altLang="en-US" sz="2000">
                <a:effectLst/>
                <a:uFillTx/>
                <a:latin typeface="楷体" panose="02010609060101010101" pitchFamily="49" charset="-122"/>
                <a:ea typeface="楷体" panose="02010609060101010101" pitchFamily="49" charset="-122"/>
                <a:cs typeface="楷体" panose="02010609060101010101" pitchFamily="49" charset="-122"/>
                <a:sym typeface="+mn-ea"/>
              </a:rPr>
              <a:t>D. 改革开放的深化</a:t>
            </a:r>
            <a:endParaRPr lang="en-US" altLang="en-US" sz="2000">
              <a:effectLst/>
              <a:uFillTx/>
              <a:latin typeface="楷体" panose="02010609060101010101" pitchFamily="49" charset="-122"/>
              <a:ea typeface="楷体" panose="02010609060101010101" pitchFamily="49" charset="-122"/>
              <a:cs typeface="楷体" panose="02010609060101010101" pitchFamily="49" charset="-122"/>
              <a:sym typeface="+mn-ea"/>
            </a:endParaRPr>
          </a:p>
          <a:p>
            <a:pPr indent="0"/>
            <a:endParaRPr lang="en-US" altLang="en-US" sz="2000" b="0">
              <a:effectLst/>
              <a:uFillTx/>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p:nvPr/>
        </p:nvPicPr>
        <p:blipFill>
          <a:blip r:embed="rId2"/>
          <a:stretch>
            <a:fillRect/>
          </a:stretch>
        </p:blipFill>
        <p:spPr>
          <a:xfrm>
            <a:off x="6616065" y="1938020"/>
            <a:ext cx="76200" cy="114300"/>
          </a:xfrm>
          <a:prstGeom prst="rect">
            <a:avLst/>
          </a:prstGeom>
          <a:noFill/>
          <a:ln w="9525">
            <a:noFill/>
          </a:ln>
        </p:spPr>
      </p:pic>
      <p:sp>
        <p:nvSpPr>
          <p:cNvPr id="17" name="矩形 16"/>
          <p:cNvSpPr/>
          <p:nvPr>
            <p:custDataLst>
              <p:tags r:id="rId3"/>
            </p:custDataLst>
          </p:nvPr>
        </p:nvSpPr>
        <p:spPr>
          <a:xfrm>
            <a:off x="10128885" y="1828165"/>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B</a:t>
            </a:r>
            <a:endParaRPr lang="en-US" altLang="zh-CN" sz="9600" b="1">
              <a:ln w="22225">
                <a:solidFill>
                  <a:schemeClr val="accent2"/>
                </a:solidFill>
                <a:prstDash val="solid"/>
              </a:ln>
              <a:solidFill>
                <a:schemeClr val="accent2">
                  <a:lumMod val="40000"/>
                  <a:lumOff val="60000"/>
                </a:schemeClr>
              </a:solidFill>
              <a:effectLst/>
            </a:endParaRPr>
          </a:p>
        </p:txBody>
      </p:sp>
      <p:sp>
        <p:nvSpPr>
          <p:cNvPr id="6" name="Freeform 528"/>
          <p:cNvSpPr>
            <a:spLocks noEditPoints="1"/>
          </p:cNvSpPr>
          <p:nvPr>
            <p:custDataLst>
              <p:tags r:id="rId4"/>
            </p:custDataLst>
          </p:nvPr>
        </p:nvSpPr>
        <p:spPr bwMode="auto">
          <a:xfrm>
            <a:off x="0" y="9779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cxnSp>
        <p:nvCxnSpPr>
          <p:cNvPr id="11" name="肘形连接符 10"/>
          <p:cNvCxnSpPr/>
          <p:nvPr>
            <p:custDataLst>
              <p:tags r:id="rId5"/>
            </p:custDataLst>
          </p:nvPr>
        </p:nvCxnSpPr>
        <p:spPr>
          <a:xfrm>
            <a:off x="4935855" y="3891915"/>
            <a:ext cx="4121785" cy="6985"/>
          </a:xfrm>
          <a:prstGeom prst="bentConnector3">
            <a:avLst>
              <a:gd name="adj1" fmla="val 50008"/>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5" name="文本框 4"/>
          <p:cNvSpPr txBox="1"/>
          <p:nvPr>
            <p:custDataLst>
              <p:tags r:id="rId6"/>
            </p:custDataLst>
          </p:nvPr>
        </p:nvSpPr>
        <p:spPr>
          <a:xfrm>
            <a:off x="9029700" y="3407410"/>
            <a:ext cx="1903095" cy="706755"/>
          </a:xfrm>
          <a:prstGeom prst="rect">
            <a:avLst/>
          </a:prstGeom>
          <a:noFill/>
        </p:spPr>
        <p:txBody>
          <a:bodyPr wrap="square" rtlCol="0">
            <a:spAutoFit/>
          </a:bodyPr>
          <a:p>
            <a:pPr indent="0" algn="ctr" eaLnBrk="1" fontAlgn="auto" latinLnBrk="0" hangingPunct="1">
              <a:lnSpc>
                <a:spcPct val="100000"/>
              </a:lnSpc>
              <a:buNone/>
            </a:pP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一桥飞架南北</a:t>
            </a:r>
            <a:endPar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endParaRPr>
          </a:p>
          <a:p>
            <a:pPr indent="0" algn="ctr" eaLnBrk="1" fontAlgn="auto" latinLnBrk="0" hangingPunct="1">
              <a:lnSpc>
                <a:spcPct val="100000"/>
              </a:lnSpc>
              <a:buNone/>
            </a:pPr>
            <a:r>
              <a:rPr lang="en-US" altLang="en-US" sz="2000">
                <a:solidFill>
                  <a:schemeClr val="tx1"/>
                </a:solidFill>
                <a:effectLst/>
                <a:uFillTx/>
                <a:latin typeface="楷体" panose="02010609060101010101" pitchFamily="49" charset="-122"/>
                <a:ea typeface="楷体" panose="02010609060101010101" pitchFamily="49" charset="-122"/>
                <a:cs typeface="楷体" panose="02010609060101010101" pitchFamily="49" charset="-122"/>
                <a:sym typeface="+mn-ea"/>
              </a:rPr>
              <a:t>天堑变通途</a:t>
            </a:r>
            <a:endParaRPr lang="en-US" altLang="en-US" sz="2000" b="0">
              <a:solidFill>
                <a:schemeClr val="tx1"/>
              </a:solidFill>
              <a:effectLst/>
              <a:uFillTx/>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1" grpId="0" bldLvl="0" animBg="1"/>
      <p:bldP spid="22" grpId="0" bldLvl="0" animBg="1"/>
      <p:bldP spid="23" grpId="0" bldLvl="0" animBg="1"/>
      <p:bldP spid="24" grpId="0" bldLvl="0" animBg="1"/>
      <p:bldP spid="26" grpId="0" bldLvl="0" animBg="1"/>
      <p:bldP spid="17" grpId="0"/>
      <p:bldP spid="6" grpId="0" bldLvl="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109855" y="2336800"/>
            <a:ext cx="897890" cy="521970"/>
          </a:xfrm>
          <a:prstGeom prst="rect">
            <a:avLst/>
          </a:prstGeom>
          <a:noFill/>
        </p:spPr>
        <p:txBody>
          <a:bodyPr wrap="none" rtlCol="0">
            <a:spAutoFit/>
          </a:bodyPr>
          <a:lstStyle/>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确立</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3" name="文本框 42"/>
          <p:cNvSpPr txBox="1"/>
          <p:nvPr/>
        </p:nvSpPr>
        <p:spPr>
          <a:xfrm>
            <a:off x="173355" y="4546600"/>
            <a:ext cx="897890" cy="521970"/>
          </a:xfrm>
          <a:prstGeom prst="rect">
            <a:avLst/>
          </a:prstGeom>
          <a:noFill/>
        </p:spPr>
        <p:txBody>
          <a:bodyPr wrap="none" rtlCol="0">
            <a:spAutoFit/>
          </a:bodyPr>
          <a:lstStyle/>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地位</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0" name="文本框 29"/>
          <p:cNvSpPr txBox="1"/>
          <p:nvPr/>
        </p:nvSpPr>
        <p:spPr>
          <a:xfrm>
            <a:off x="109855" y="5748020"/>
            <a:ext cx="897890" cy="521970"/>
          </a:xfrm>
          <a:prstGeom prst="rect">
            <a:avLst/>
          </a:prstGeom>
          <a:noFill/>
        </p:spPr>
        <p:txBody>
          <a:bodyPr wrap="none" rtlCol="0">
            <a:spAutoFit/>
          </a:bodyPr>
          <a:lstStyle/>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意义</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66" name="文本框 65"/>
          <p:cNvSpPr txBox="1"/>
          <p:nvPr/>
        </p:nvSpPr>
        <p:spPr>
          <a:xfrm>
            <a:off x="3443605" y="1102360"/>
            <a:ext cx="1325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indent="0" algn="l" eaLnBrk="1" fontAlgn="auto" latinLnBrk="0" hangingPunct="1">
              <a:lnSpc>
                <a:spcPct val="100000"/>
              </a:lnSpc>
              <a:buNone/>
            </a:pP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1954年</a:t>
            </a:r>
            <a:r>
              <a:rPr lang="en-US" altLang="zh-CN"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9</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月</a:t>
            </a:r>
            <a:endParaRPr lang="zh-CN" altLang="en-US" sz="2000" b="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68" name="文本框 67"/>
          <p:cNvSpPr txBox="1"/>
          <p:nvPr/>
        </p:nvSpPr>
        <p:spPr>
          <a:xfrm>
            <a:off x="3528060" y="1701165"/>
            <a:ext cx="690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北京</a:t>
            </a:r>
            <a:endPar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70" name="文本框 69"/>
          <p:cNvSpPr txBox="1"/>
          <p:nvPr/>
        </p:nvSpPr>
        <p:spPr>
          <a:xfrm>
            <a:off x="3359785" y="3749675"/>
            <a:ext cx="5317490" cy="7067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ctr" eaLnBrk="1" fontAlgn="auto" latinLnBrk="0" hangingPunct="1">
              <a:lnSpc>
                <a:spcPct val="100000"/>
              </a:lnSpc>
              <a:buNone/>
            </a:pP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形成了人民代表大会制度</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，为</a:t>
            </a:r>
            <a:r>
              <a:rPr lang="zh-CN" altLang="en-US" sz="20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社会主义民主政治建设奠定了基础</a:t>
            </a:r>
            <a:endParaRPr lang="zh-CN" altLang="en-US" sz="20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71" name="文本框 70"/>
          <p:cNvSpPr txBox="1"/>
          <p:nvPr/>
        </p:nvSpPr>
        <p:spPr>
          <a:xfrm>
            <a:off x="1165860" y="4604385"/>
            <a:ext cx="2722880" cy="39878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a:r>
              <a:rPr lang="zh-CN" altLang="en-US" sz="2000">
                <a:solidFill>
                  <a:schemeClr val="tx1"/>
                </a:solidFill>
                <a:latin typeface="楷体" panose="02010609060101010101" pitchFamily="49" charset="-122"/>
                <a:ea typeface="楷体" panose="02010609060101010101" pitchFamily="49" charset="-122"/>
                <a:sym typeface="Arial" panose="020B0604020202020204" pitchFamily="34" charset="0"/>
              </a:rPr>
              <a:t>是我国的</a:t>
            </a: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Arial" panose="020B0604020202020204" pitchFamily="34" charset="0"/>
              </a:rPr>
              <a:t>根本政治制度</a:t>
            </a:r>
            <a:endPar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Arial" panose="020B0604020202020204" pitchFamily="34" charset="0"/>
            </a:endParaRPr>
          </a:p>
        </p:txBody>
      </p:sp>
      <p:sp>
        <p:nvSpPr>
          <p:cNvPr id="72" name="文本框 71"/>
          <p:cNvSpPr txBox="1"/>
          <p:nvPr/>
        </p:nvSpPr>
        <p:spPr>
          <a:xfrm>
            <a:off x="1071245" y="5493385"/>
            <a:ext cx="7606030" cy="10147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1" fontAlgn="auto" latinLnBrk="0" hangingPunct="1">
              <a:lnSpc>
                <a:spcPct val="100000"/>
              </a:lnSpc>
              <a:buClrTx/>
              <a:buSzTx/>
              <a:buFontTx/>
              <a:buNone/>
            </a:pPr>
            <a:r>
              <a:rPr lang="zh-CN" altLang="en-US" sz="200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(1)为</a:t>
            </a: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Arial" panose="020B0604020202020204" pitchFamily="34" charset="0"/>
              </a:rPr>
              <a:t>社会主义民主政治建设奠定了基础</a:t>
            </a:r>
            <a:endPar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Arial" panose="020B0604020202020204" pitchFamily="34" charset="0"/>
            </a:endParaRPr>
          </a:p>
          <a:p>
            <a:pPr indent="0" algn="l" eaLnBrk="1" fontAlgn="auto" latinLnBrk="0" hangingPunct="1">
              <a:lnSpc>
                <a:spcPct val="100000"/>
              </a:lnSpc>
              <a:buNone/>
            </a:pPr>
            <a:r>
              <a:rPr lang="zh-CN" altLang="en-US" sz="2000">
                <a:solidFill>
                  <a:schemeClr val="tx1"/>
                </a:solidFill>
                <a:latin typeface="楷体" panose="02010609060101010101" pitchFamily="49" charset="-122"/>
                <a:ea typeface="楷体" panose="02010609060101010101" pitchFamily="49" charset="-122"/>
                <a:cs typeface="楷体" panose="02010609060101010101" pitchFamily="49" charset="-122"/>
                <a:sym typeface="Arial" panose="020B0604020202020204" pitchFamily="34" charset="0"/>
              </a:rPr>
              <a:t>(2)是符合中国</a:t>
            </a: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Arial" panose="020B0604020202020204" pitchFamily="34" charset="0"/>
              </a:rPr>
              <a:t>国情和实际、体现社会主义国家性质、保证人民当家做主、保障实现中华民族伟大复兴的政治制度</a:t>
            </a:r>
            <a:endPar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Arial" panose="020B0604020202020204" pitchFamily="34" charset="0"/>
            </a:endParaRPr>
          </a:p>
        </p:txBody>
      </p:sp>
      <p:grpSp>
        <p:nvGrpSpPr>
          <p:cNvPr id="73" name="组合 72"/>
          <p:cNvGrpSpPr/>
          <p:nvPr/>
        </p:nvGrpSpPr>
        <p:grpSpPr>
          <a:xfrm>
            <a:off x="926465" y="5501640"/>
            <a:ext cx="239395" cy="1052830"/>
            <a:chOff x="4447" y="1637"/>
            <a:chExt cx="1111" cy="2887"/>
          </a:xfrm>
        </p:grpSpPr>
        <p:sp>
          <p:nvSpPr>
            <p:cNvPr id="74" name="任意多边形 73"/>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直接连接符 74"/>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0" name="文本框 79"/>
          <p:cNvSpPr txBox="1"/>
          <p:nvPr/>
        </p:nvSpPr>
        <p:spPr>
          <a:xfrm>
            <a:off x="770890" y="1920240"/>
            <a:ext cx="1629410" cy="1198880"/>
          </a:xfrm>
          <a:prstGeom prst="rect">
            <a:avLst/>
          </a:prstGeom>
          <a:noFill/>
        </p:spPr>
        <p:txBody>
          <a:bodyPr wrap="square" rtlCol="0">
            <a:spAutoFit/>
          </a:bodyPr>
          <a:lstStyle/>
          <a:p>
            <a:pPr algn="ctr"/>
            <a:r>
              <a:rPr lang="zh-CN" altLang="en-US" sz="240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第一届全国人民代表大会</a:t>
            </a:r>
            <a:endParaRPr lang="zh-CN" altLang="en-US" sz="2400" b="0">
              <a:solidFill>
                <a:srgbClr val="FF0000"/>
              </a:solidFill>
              <a:latin typeface="楷体" panose="02010609060101010101" pitchFamily="49" charset="-122"/>
              <a:ea typeface="楷体" panose="02010609060101010101" pitchFamily="49" charset="-122"/>
              <a:cs typeface="宋体" panose="02010600030101010101" pitchFamily="2" charset="-122"/>
              <a:sym typeface="+mn-ea"/>
            </a:endParaRPr>
          </a:p>
        </p:txBody>
      </p:sp>
      <p:grpSp>
        <p:nvGrpSpPr>
          <p:cNvPr id="3" name="组合 2"/>
          <p:cNvGrpSpPr/>
          <p:nvPr/>
        </p:nvGrpSpPr>
        <p:grpSpPr>
          <a:xfrm>
            <a:off x="2400300" y="1102360"/>
            <a:ext cx="934720" cy="3200400"/>
            <a:chOff x="6913" y="1653"/>
            <a:chExt cx="1472" cy="5040"/>
          </a:xfrm>
        </p:grpSpPr>
        <p:cxnSp>
          <p:nvCxnSpPr>
            <p:cNvPr id="83" name="直接连接符 82"/>
            <p:cNvCxnSpPr/>
            <p:nvPr/>
          </p:nvCxnSpPr>
          <p:spPr>
            <a:xfrm>
              <a:off x="6913" y="4057"/>
              <a:ext cx="132" cy="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041" y="1653"/>
              <a:ext cx="1344" cy="5040"/>
              <a:chOff x="7041" y="1653"/>
              <a:chExt cx="1344" cy="5040"/>
            </a:xfrm>
          </p:grpSpPr>
          <p:sp>
            <p:nvSpPr>
              <p:cNvPr id="82" name="任意多边形 81"/>
              <p:cNvSpPr/>
              <p:nvPr/>
            </p:nvSpPr>
            <p:spPr>
              <a:xfrm>
                <a:off x="7041" y="1968"/>
                <a:ext cx="249" cy="4412"/>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p:cNvSpPr txBox="1"/>
              <p:nvPr/>
            </p:nvSpPr>
            <p:spPr>
              <a:xfrm>
                <a:off x="7290" y="1653"/>
                <a:ext cx="1088" cy="628"/>
              </a:xfrm>
              <a:prstGeom prst="rect">
                <a:avLst/>
              </a:prstGeom>
              <a:noFill/>
            </p:spPr>
            <p:txBody>
              <a:bodyPr wrap="none" rtlCol="0">
                <a:spAutoFit/>
              </a:bodyPr>
              <a:lstStyle/>
              <a:p>
                <a:pPr algn="l"/>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时间</a:t>
                </a:r>
                <a:endPar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endParaRPr>
              </a:p>
            </p:txBody>
          </p:sp>
          <p:sp>
            <p:nvSpPr>
              <p:cNvPr id="85" name="文本框 84"/>
              <p:cNvSpPr txBox="1"/>
              <p:nvPr/>
            </p:nvSpPr>
            <p:spPr>
              <a:xfrm>
                <a:off x="7297" y="2596"/>
                <a:ext cx="1088" cy="628"/>
              </a:xfrm>
              <a:prstGeom prst="rect">
                <a:avLst/>
              </a:prstGeom>
              <a:noFill/>
            </p:spPr>
            <p:txBody>
              <a:bodyPr wrap="none" rtlCol="0">
                <a:spAutoFit/>
              </a:bodyPr>
              <a:lstStyle/>
              <a:p>
                <a:pPr algn="l"/>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地点</a:t>
                </a:r>
                <a:endPar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endParaRPr>
              </a:p>
            </p:txBody>
          </p:sp>
          <p:sp>
            <p:nvSpPr>
              <p:cNvPr id="86" name="文本框 85"/>
              <p:cNvSpPr txBox="1"/>
              <p:nvPr/>
            </p:nvSpPr>
            <p:spPr>
              <a:xfrm>
                <a:off x="7297" y="3999"/>
                <a:ext cx="1088" cy="628"/>
              </a:xfrm>
              <a:prstGeom prst="rect">
                <a:avLst/>
              </a:prstGeom>
              <a:noFill/>
            </p:spPr>
            <p:txBody>
              <a:bodyPr wrap="none" rtlCol="0">
                <a:spAutoFit/>
              </a:bodyPr>
              <a:lstStyle/>
              <a:p>
                <a:pPr algn="l"/>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内容</a:t>
                </a:r>
                <a:endPar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endParaRPr>
              </a:p>
            </p:txBody>
          </p:sp>
          <p:sp>
            <p:nvSpPr>
              <p:cNvPr id="87" name="文本框 86"/>
              <p:cNvSpPr txBox="1"/>
              <p:nvPr/>
            </p:nvSpPr>
            <p:spPr>
              <a:xfrm>
                <a:off x="7297" y="6065"/>
                <a:ext cx="1088" cy="628"/>
              </a:xfrm>
              <a:prstGeom prst="rect">
                <a:avLst/>
              </a:prstGeom>
              <a:noFill/>
            </p:spPr>
            <p:txBody>
              <a:bodyPr wrap="none" rtlCol="0">
                <a:spAutoFit/>
              </a:bodyPr>
              <a:lstStyle/>
              <a:p>
                <a:pPr algn="l"/>
                <a:r>
                  <a:rPr lang="zh-CN" altLang="en-US" sz="2000">
                    <a:uFillTx/>
                    <a:latin typeface="楷体" panose="02010609060101010101" pitchFamily="49" charset="-122"/>
                    <a:ea typeface="楷体" panose="02010609060101010101" pitchFamily="49" charset="-122"/>
                    <a:cs typeface="楷体" panose="02010609060101010101" pitchFamily="49" charset="-122"/>
                    <a:sym typeface="+mn-ea"/>
                  </a:rPr>
                  <a:t>意义</a:t>
                </a:r>
                <a:endPar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endParaRPr>
              </a:p>
            </p:txBody>
          </p:sp>
        </p:grpSp>
      </p:grpSp>
      <p:grpSp>
        <p:nvGrpSpPr>
          <p:cNvPr id="4" name="组合 3"/>
          <p:cNvGrpSpPr/>
          <p:nvPr/>
        </p:nvGrpSpPr>
        <p:grpSpPr>
          <a:xfrm>
            <a:off x="3359785" y="2230755"/>
            <a:ext cx="5473700" cy="1322070"/>
            <a:chOff x="8428" y="3478"/>
            <a:chExt cx="10324" cy="2082"/>
          </a:xfrm>
        </p:grpSpPr>
        <p:sp>
          <p:nvSpPr>
            <p:cNvPr id="69" name="文本框 68"/>
            <p:cNvSpPr txBox="1"/>
            <p:nvPr/>
          </p:nvSpPr>
          <p:spPr>
            <a:xfrm>
              <a:off x="8689" y="3478"/>
              <a:ext cx="10063" cy="2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1" fontAlgn="auto" latinLnBrk="0" hangingPunct="1">
                <a:lnSpc>
                  <a:spcPct val="100000"/>
                </a:lnSpc>
                <a:buClrTx/>
                <a:buSzTx/>
                <a:buFontTx/>
                <a:buNone/>
              </a:pP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(1)制定了</a:t>
              </a: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《中华人民共和国宪法》</a:t>
              </a:r>
              <a:endPar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endParaRPr>
            </a:p>
            <a:p>
              <a:pPr indent="0" algn="l" eaLnBrk="1" fontAlgn="auto" latinLnBrk="0" hangingPunct="1">
                <a:lnSpc>
                  <a:spcPct val="100000"/>
                </a:lnSpc>
                <a:buNone/>
              </a:pP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(2)选举</a:t>
              </a: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毛泽东</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为中华人民共和国主席，</a:t>
              </a: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朱德</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为副主席，</a:t>
              </a: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刘少奇</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为第一届全国人民代表大会常务委员会委员长；决定</a:t>
              </a:r>
              <a:r>
                <a:rPr lang="zh-CN" altLang="en-US" sz="2000">
                  <a:solidFill>
                    <a:srgbClr val="FF0000"/>
                  </a:solidFill>
                  <a:uFillTx/>
                  <a:latin typeface="楷体" panose="02010609060101010101" pitchFamily="49" charset="-122"/>
                  <a:ea typeface="楷体" panose="02010609060101010101" pitchFamily="49" charset="-122"/>
                  <a:cs typeface="宋体" panose="02010600030101010101" pitchFamily="2" charset="-122"/>
                  <a:sym typeface="+mn-ea"/>
                </a:rPr>
                <a:t>周恩来</a:t>
              </a:r>
              <a:r>
                <a:rPr lang="zh-CN" altLang="en-US" sz="200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rPr>
                <a:t>为国务院总理</a:t>
              </a:r>
              <a:endParaRPr lang="zh-CN" altLang="en-US" sz="2000" b="0">
                <a:solidFill>
                  <a:schemeClr val="tx1"/>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88" name="组合 87"/>
            <p:cNvGrpSpPr/>
            <p:nvPr/>
          </p:nvGrpSpPr>
          <p:grpSpPr>
            <a:xfrm>
              <a:off x="8428" y="3605"/>
              <a:ext cx="377" cy="1827"/>
              <a:chOff x="4447" y="1637"/>
              <a:chExt cx="1111" cy="2887"/>
            </a:xfrm>
          </p:grpSpPr>
          <p:sp>
            <p:nvSpPr>
              <p:cNvPr id="89" name="任意多边形 88"/>
              <p:cNvSpPr/>
              <p:nvPr/>
            </p:nvSpPr>
            <p:spPr>
              <a:xfrm>
                <a:off x="4823" y="1637"/>
                <a:ext cx="735" cy="2887"/>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0" name="直接连接符 89"/>
              <p:cNvCxnSpPr/>
              <p:nvPr/>
            </p:nvCxnSpPr>
            <p:spPr>
              <a:xfrm>
                <a:off x="4447" y="3004"/>
                <a:ext cx="390" cy="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3223260" y="199390"/>
            <a:ext cx="464566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2</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人民代表大会制度</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cxnSp>
        <p:nvCxnSpPr>
          <p:cNvPr id="6" name="直接连接符 5"/>
          <p:cNvCxnSpPr/>
          <p:nvPr>
            <p:custDataLst>
              <p:tags r:id="rId1"/>
            </p:custDataLst>
          </p:nvPr>
        </p:nvCxnSpPr>
        <p:spPr>
          <a:xfrm flipH="1">
            <a:off x="8901748" y="0"/>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2"/>
            </p:custDataLst>
          </p:nvPr>
        </p:nvSpPr>
        <p:spPr>
          <a:xfrm>
            <a:off x="8970645" y="5227955"/>
            <a:ext cx="3150870" cy="1630045"/>
          </a:xfrm>
          <a:prstGeom prst="rect">
            <a:avLst/>
          </a:prstGeom>
          <a:noFill/>
          <a:ln w="9525">
            <a:noFill/>
          </a:ln>
        </p:spPr>
        <p:txBody>
          <a:bodyPr wrap="square">
            <a:spAutoFit/>
          </a:bodyPr>
          <a:p>
            <a:pPr>
              <a:buClrTx/>
              <a:buSzTx/>
              <a:buFontTx/>
            </a:pPr>
            <a:r>
              <a:rPr lang="zh-CN" altLang="en-US" sz="1600" u="sng">
                <a:latin typeface="楷体" panose="02010609060101010101" pitchFamily="49" charset="-122"/>
                <a:ea typeface="楷体" panose="02010609060101010101" pitchFamily="49" charset="-122"/>
                <a:cs typeface="楷体" panose="02010609060101010101" pitchFamily="49" charset="-122"/>
                <a:sym typeface="+mn-ea"/>
              </a:rPr>
              <a:t>基本政治制度</a:t>
            </a:r>
            <a:r>
              <a:rPr lang="en-US" altLang="en-US" sz="160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中国共产党领导的多党合作和政治协商制度</a:t>
            </a:r>
            <a:endParaRPr lang="zh-CN" altLang="en-US" sz="2000">
              <a:latin typeface="楷体" panose="02010609060101010101" pitchFamily="49" charset="-122"/>
              <a:ea typeface="楷体" panose="02010609060101010101" pitchFamily="49" charset="-122"/>
              <a:cs typeface="楷体" panose="02010609060101010101" pitchFamily="49" charset="-122"/>
              <a:sym typeface="+mn-ea"/>
            </a:endParaRPr>
          </a:p>
          <a:p>
            <a:pPr>
              <a:buClrTx/>
              <a:buSzTx/>
              <a:buFontTx/>
            </a:pPr>
            <a:r>
              <a:rPr lang="zh-CN" altLang="en-US" sz="2000">
                <a:latin typeface="楷体" panose="02010609060101010101" pitchFamily="49" charset="-122"/>
                <a:ea typeface="楷体" panose="02010609060101010101" pitchFamily="49" charset="-122"/>
                <a:cs typeface="楷体" panose="02010609060101010101" pitchFamily="49" charset="-122"/>
                <a:sym typeface="+mn-ea"/>
              </a:rPr>
              <a:t>根本政治制度-人民代表大会制度</a:t>
            </a:r>
            <a:endParaRPr lang="zh-CN" altLang="en-US" sz="2000" b="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8" name="文本框 17"/>
          <p:cNvSpPr txBox="1"/>
          <p:nvPr>
            <p:custDataLst>
              <p:tags r:id="rId3"/>
            </p:custDataLst>
          </p:nvPr>
        </p:nvSpPr>
        <p:spPr>
          <a:xfrm>
            <a:off x="9126855" y="4890770"/>
            <a:ext cx="589280" cy="337185"/>
          </a:xfrm>
          <a:prstGeom prst="rect">
            <a:avLst/>
          </a:prstGeom>
          <a:noFill/>
        </p:spPr>
        <p:txBody>
          <a:bodyPr wrap="none" rtlCol="0">
            <a:spAutoFit/>
          </a:bodyPr>
          <a:p>
            <a:r>
              <a:rPr lang="zh-CN" altLang="en-US" sz="1600">
                <a:latin typeface="楷体" panose="02010609060101010101" pitchFamily="49" charset="-122"/>
                <a:ea typeface="楷体" panose="02010609060101010101" pitchFamily="49" charset="-122"/>
                <a:cs typeface="楷体" panose="02010609060101010101" pitchFamily="49" charset="-122"/>
                <a:sym typeface="+mn-ea"/>
              </a:rPr>
              <a:t>区分</a:t>
            </a:r>
            <a:endParaRPr lang="zh-CN" altLang="en-US" sz="1600">
              <a:latin typeface="楷体" panose="02010609060101010101" pitchFamily="49" charset="-122"/>
              <a:ea typeface="楷体" panose="02010609060101010101" pitchFamily="49" charset="-122"/>
              <a:cs typeface="楷体" panose="02010609060101010101" pitchFamily="49" charset="-122"/>
              <a:sym typeface="+mn-ea"/>
            </a:endParaRPr>
          </a:p>
        </p:txBody>
      </p:sp>
      <p:cxnSp>
        <p:nvCxnSpPr>
          <p:cNvPr id="12" name="肘形连接符 11"/>
          <p:cNvCxnSpPr/>
          <p:nvPr>
            <p:custDataLst>
              <p:tags r:id="rId4"/>
            </p:custDataLst>
          </p:nvPr>
        </p:nvCxnSpPr>
        <p:spPr>
          <a:xfrm>
            <a:off x="3691890" y="4787900"/>
            <a:ext cx="5260975" cy="1347470"/>
          </a:xfrm>
          <a:prstGeom prst="bentConnector3">
            <a:avLst>
              <a:gd name="adj1" fmla="val 50006"/>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67" name="文本框 66"/>
          <p:cNvSpPr txBox="1"/>
          <p:nvPr>
            <p:custDataLst>
              <p:tags r:id="rId5"/>
            </p:custDataLst>
          </p:nvPr>
        </p:nvSpPr>
        <p:spPr>
          <a:xfrm>
            <a:off x="9760585" y="296545"/>
            <a:ext cx="1816100" cy="583565"/>
          </a:xfrm>
          <a:prstGeom prst="rect">
            <a:avLst/>
          </a:prstGeom>
          <a:noFill/>
        </p:spPr>
        <p:txBody>
          <a:bodyPr wrap="none" rtlCol="0">
            <a:spAutoFit/>
            <a:scene3d>
              <a:camera prst="obliqueTopRight"/>
              <a:lightRig rig="threePt" dir="t"/>
            </a:scene3d>
          </a:bodyPr>
          <a:p>
            <a:pPr marR="0" indent="0" defTabSz="914400" fontAlgn="auto" latinLnBrk="1" hangingPunct="0">
              <a:lnSpc>
                <a:spcPct val="100000"/>
              </a:lnSpc>
              <a:spcBef>
                <a:spcPct val="0"/>
              </a:spcBef>
              <a:spcAft>
                <a:spcPct val="0"/>
              </a:spcAft>
              <a:buClrTx/>
              <a:buSzTx/>
              <a:buFontTx/>
              <a:buNone/>
            </a:pPr>
            <a:r>
              <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rPr>
              <a:t>中考真题</a:t>
            </a:r>
            <a:endPar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101" name="文本框 100"/>
          <p:cNvSpPr txBox="1"/>
          <p:nvPr/>
        </p:nvSpPr>
        <p:spPr>
          <a:xfrm>
            <a:off x="8970645" y="1102360"/>
            <a:ext cx="3157220" cy="3415030"/>
          </a:xfrm>
          <a:prstGeom prst="rect">
            <a:avLst/>
          </a:prstGeom>
          <a:noFill/>
          <a:ln w="9525">
            <a:noFill/>
          </a:ln>
        </p:spPr>
        <p:txBody>
          <a:bodyPr wrap="square">
            <a:spAutoFit/>
          </a:bodyPr>
          <a:p>
            <a:pPr indent="0"/>
            <a:r>
              <a:rPr lang="zh-CN" b="1">
                <a:solidFill>
                  <a:srgbClr val="FF0000"/>
                </a:solidFill>
                <a:ea typeface="宋体" panose="02010600030101010101" pitchFamily="2" charset="-122"/>
              </a:rPr>
              <a:t>（</a:t>
            </a:r>
            <a:r>
              <a:rPr lang="en-US" b="1">
                <a:solidFill>
                  <a:srgbClr val="FF0000"/>
                </a:solidFill>
                <a:latin typeface="Times New Roman" panose="02020603050405020304" pitchFamily="18" charset="0"/>
                <a:ea typeface="宋体" panose="02010600030101010101" pitchFamily="2" charset="-122"/>
              </a:rPr>
              <a:t>2022</a:t>
            </a:r>
            <a:r>
              <a:rPr lang="zh-CN" b="1">
                <a:solidFill>
                  <a:srgbClr val="FF0000"/>
                </a:solidFill>
                <a:ea typeface="宋体" panose="02010600030101010101" pitchFamily="2" charset="-122"/>
              </a:rPr>
              <a:t>年湖南邵阳）</a:t>
            </a:r>
            <a:r>
              <a:rPr lang="en-US" b="0">
                <a:latin typeface="Times New Roman" panose="02020603050405020304" pitchFamily="18" charset="0"/>
                <a:ea typeface="宋体" panose="02010600030101010101" pitchFamily="2" charset="-122"/>
              </a:rPr>
              <a:t>2021</a:t>
            </a:r>
            <a:r>
              <a:rPr lang="zh-CN" b="0">
                <a:ea typeface="宋体" panose="02010600030101010101" pitchFamily="2" charset="-122"/>
              </a:rPr>
              <a:t>年</a:t>
            </a:r>
            <a:r>
              <a:rPr lang="en-US" b="0">
                <a:latin typeface="Times New Roman" panose="02020603050405020304" pitchFamily="18" charset="0"/>
                <a:ea typeface="宋体" panose="02010600030101010101" pitchFamily="2" charset="-122"/>
              </a:rPr>
              <a:t>12</a:t>
            </a:r>
            <a:r>
              <a:rPr lang="zh-CN" b="0">
                <a:ea typeface="宋体" panose="02010600030101010101" pitchFamily="2" charset="-122"/>
              </a:rPr>
              <a:t>月</a:t>
            </a:r>
            <a:r>
              <a:rPr lang="en-US" b="0">
                <a:latin typeface="Times New Roman" panose="02020603050405020304" pitchFamily="18" charset="0"/>
                <a:ea typeface="宋体" panose="02010600030101010101" pitchFamily="2" charset="-122"/>
              </a:rPr>
              <a:t>4</a:t>
            </a:r>
            <a:r>
              <a:rPr lang="zh-CN" b="0">
                <a:ea typeface="宋体" panose="02010600030101010101" pitchFamily="2" charset="-122"/>
              </a:rPr>
              <a:t>日，国务院新闻办发表《中国的民主》白皮书。白皮书指出</a:t>
            </a:r>
            <a:r>
              <a:rPr lang="en-US" b="0">
                <a:latin typeface="Times New Roman" panose="02020603050405020304" pitchFamily="18" charset="0"/>
                <a:ea typeface="宋体" panose="02010600030101010101" pitchFamily="2" charset="-122"/>
              </a:rPr>
              <a:t>“</a:t>
            </a:r>
            <a:r>
              <a:rPr lang="zh-CN" b="0">
                <a:ea typeface="宋体" panose="02010600030101010101" pitchFamily="2" charset="-122"/>
              </a:rPr>
              <a:t>中国的民主是人民的民主，人民当家做主是中国民主的本质和核心</a:t>
            </a:r>
            <a:r>
              <a:rPr lang="en-US" b="0">
                <a:latin typeface="Times New Roman" panose="02020603050405020304" pitchFamily="18" charset="0"/>
                <a:ea typeface="宋体" panose="02010600030101010101" pitchFamily="2" charset="-122"/>
              </a:rPr>
              <a:t>”</a:t>
            </a:r>
            <a:r>
              <a:rPr lang="zh-CN" b="0">
                <a:ea typeface="宋体" panose="02010600030101010101" pitchFamily="2" charset="-122"/>
              </a:rPr>
              <a:t>。保障我国</a:t>
            </a:r>
            <a:r>
              <a:rPr lang="en-US" b="0">
                <a:latin typeface="Times New Roman" panose="02020603050405020304" pitchFamily="18" charset="0"/>
                <a:ea typeface="宋体" panose="02010600030101010101" pitchFamily="2" charset="-122"/>
              </a:rPr>
              <a:t>“</a:t>
            </a:r>
            <a:r>
              <a:rPr lang="zh-CN" b="0">
                <a:ea typeface="宋体" panose="02010600030101010101" pitchFamily="2" charset="-122"/>
              </a:rPr>
              <a:t>人民当家做主</a:t>
            </a:r>
            <a:r>
              <a:rPr lang="en-US" b="0">
                <a:latin typeface="Times New Roman" panose="02020603050405020304" pitchFamily="18" charset="0"/>
                <a:ea typeface="宋体" panose="02010600030101010101" pitchFamily="2" charset="-122"/>
              </a:rPr>
              <a:t>”</a:t>
            </a:r>
            <a:r>
              <a:rPr lang="zh-CN" b="0">
                <a:ea typeface="宋体" panose="02010600030101010101" pitchFamily="2" charset="-122"/>
              </a:rPr>
              <a:t>的根本政治制度是</a:t>
            </a:r>
            <a:r>
              <a:rPr lang="en-US" b="0">
                <a:latin typeface="Times New Roman" panose="02020603050405020304" pitchFamily="18" charset="0"/>
                <a:ea typeface="宋体" panose="02010600030101010101" pitchFamily="2" charset="-122"/>
              </a:rPr>
              <a:t>A</a:t>
            </a:r>
            <a:r>
              <a:rPr lang="zh-CN" b="0">
                <a:ea typeface="宋体" panose="02010600030101010101" pitchFamily="2" charset="-122"/>
              </a:rPr>
              <a:t>．民族区域自治制度</a:t>
            </a:r>
            <a:endParaRPr lang="zh-CN" b="0">
              <a:ea typeface="宋体" panose="02010600030101010101" pitchFamily="2" charset="-122"/>
            </a:endParaRPr>
          </a:p>
          <a:p>
            <a:pPr indent="0"/>
            <a:r>
              <a:rPr lang="en-US" b="0">
                <a:latin typeface="Times New Roman" panose="02020603050405020304" pitchFamily="18" charset="0"/>
                <a:ea typeface="宋体" panose="02010600030101010101" pitchFamily="2" charset="-122"/>
              </a:rPr>
              <a:t>B</a:t>
            </a:r>
            <a:r>
              <a:rPr lang="zh-CN" b="0">
                <a:ea typeface="宋体" panose="02010600030101010101" pitchFamily="2" charset="-122"/>
              </a:rPr>
              <a:t>．政治协商制度</a:t>
            </a:r>
            <a:r>
              <a:rPr lang="en-US" b="0">
                <a:latin typeface="Times New Roman" panose="02020603050405020304" pitchFamily="18" charset="0"/>
                <a:ea typeface="宋体" panose="02010600030101010101" pitchFamily="2" charset="-122"/>
              </a:rPr>
              <a:t>C</a:t>
            </a:r>
            <a:r>
              <a:rPr lang="zh-CN" b="0">
                <a:ea typeface="宋体" panose="02010600030101010101" pitchFamily="2" charset="-122"/>
              </a:rPr>
              <a:t>．人民代表大会制度</a:t>
            </a:r>
            <a:endParaRPr lang="zh-CN" b="0">
              <a:ea typeface="宋体" panose="02010600030101010101" pitchFamily="2" charset="-122"/>
            </a:endParaRPr>
          </a:p>
          <a:p>
            <a:pPr indent="0"/>
            <a:r>
              <a:rPr lang="en-US" b="0">
                <a:latin typeface="Times New Roman" panose="02020603050405020304" pitchFamily="18" charset="0"/>
                <a:ea typeface="宋体" panose="02010600030101010101" pitchFamily="2" charset="-122"/>
              </a:rPr>
              <a:t>D</a:t>
            </a:r>
            <a:r>
              <a:rPr lang="zh-CN" b="0">
                <a:ea typeface="宋体" panose="02010600030101010101" pitchFamily="2" charset="-122"/>
              </a:rPr>
              <a:t>．君主专制制度</a:t>
            </a:r>
            <a:endParaRPr lang="zh-CN" altLang="en-US" b="0">
              <a:ea typeface="宋体" panose="02010600030101010101" pitchFamily="2" charset="-122"/>
            </a:endParaRPr>
          </a:p>
        </p:txBody>
      </p:sp>
      <p:sp>
        <p:nvSpPr>
          <p:cNvPr id="8" name="矩形 7"/>
          <p:cNvSpPr/>
          <p:nvPr>
            <p:custDataLst>
              <p:tags r:id="rId6"/>
            </p:custDataLst>
          </p:nvPr>
        </p:nvSpPr>
        <p:spPr>
          <a:xfrm>
            <a:off x="11057890" y="3648710"/>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C</a:t>
            </a:r>
            <a:endParaRPr lang="en-US" altLang="zh-CN" sz="9600" b="1">
              <a:ln w="22225">
                <a:solidFill>
                  <a:schemeClr val="accent2"/>
                </a:solidFill>
                <a:prstDash val="solid"/>
              </a:ln>
              <a:solidFill>
                <a:schemeClr val="accent2">
                  <a:lumMod val="40000"/>
                  <a:lumOff val="60000"/>
                </a:schemeClr>
              </a:solidFill>
              <a:effectLst/>
            </a:endParaRPr>
          </a:p>
        </p:txBody>
      </p:sp>
      <p:sp>
        <p:nvSpPr>
          <p:cNvPr id="9" name="Freeform 528"/>
          <p:cNvSpPr>
            <a:spLocks noEditPoints="1"/>
          </p:cNvSpPr>
          <p:nvPr>
            <p:custDataLst>
              <p:tags r:id="rId7"/>
            </p:custDataLst>
          </p:nvPr>
        </p:nvSpPr>
        <p:spPr bwMode="auto">
          <a:xfrm>
            <a:off x="0" y="9779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arn(inVertical)">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P spid="68" grpId="0" bldLvl="0" animBg="1"/>
      <p:bldP spid="70" grpId="0" bldLvl="0" animBg="1"/>
      <p:bldP spid="71" grpId="0" bldLvl="0" animBg="1"/>
      <p:bldP spid="72" grpId="0" bldLvl="0" animBg="1"/>
      <p:bldP spid="80" grpId="0"/>
      <p:bldP spid="17" grpId="0" bldLvl="0" animBg="1"/>
      <p:bldP spid="18" grpId="0"/>
      <p:bldP spid="8" grpId="0"/>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7290753" y="18415"/>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7806690" y="126365"/>
            <a:ext cx="1816100" cy="583565"/>
          </a:xfrm>
          <a:prstGeom prst="rect">
            <a:avLst/>
          </a:prstGeom>
          <a:noFill/>
        </p:spPr>
        <p:txBody>
          <a:bodyPr wrap="none" rtlCol="0">
            <a:spAutoFit/>
            <a:scene3d>
              <a:camera prst="obliqueTopRight"/>
              <a:lightRig rig="threePt" dir="t"/>
            </a:scene3d>
          </a:bodyPr>
          <a:lstStyle/>
          <a:p>
            <a:pPr marL="0" marR="0" indent="0" algn="l" defTabSz="914400" rtl="0" fontAlgn="auto" latinLnBrk="1" hangingPunct="0">
              <a:lnSpc>
                <a:spcPct val="100000"/>
              </a:lnSpc>
              <a:spcBef>
                <a:spcPct val="0"/>
              </a:spcBef>
              <a:spcAft>
                <a:spcPct val="0"/>
              </a:spcAft>
              <a:buClrTx/>
              <a:buSzTx/>
              <a:buFontTx/>
              <a:buNone/>
            </a:pPr>
            <a:r>
              <a:rPr kumimoji="0" lang="zh-CN" altLang="en-US" sz="3200" b="1" i="0" u="none" strike="noStrike"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uFillTx/>
                <a:latin typeface="楷体" panose="02010609060101010101" pitchFamily="49" charset="-122"/>
                <a:ea typeface="楷体" panose="02010609060101010101" pitchFamily="49" charset="-122"/>
                <a:cs typeface="Arial" panose="020B0604020202020204"/>
                <a:sym typeface="Arial" panose="020B0604020202020204"/>
              </a:rPr>
              <a:t>图说历史</a:t>
            </a:r>
            <a:endParaRPr kumimoji="0" lang="zh-CN" altLang="en-US" sz="3200" b="1" i="0" u="none" strike="noStrike"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uFillTx/>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39" name="文本框 38"/>
          <p:cNvSpPr txBox="1"/>
          <p:nvPr/>
        </p:nvSpPr>
        <p:spPr>
          <a:xfrm>
            <a:off x="266065" y="1420495"/>
            <a:ext cx="897890" cy="521970"/>
          </a:xfrm>
          <a:prstGeom prst="rect">
            <a:avLst/>
          </a:prstGeom>
          <a:noFill/>
        </p:spPr>
        <p:txBody>
          <a:bodyPr wrap="none" rtlCol="0">
            <a:spAutoFit/>
          </a:bodyPr>
          <a:lstStyle/>
          <a:p>
            <a:pPr algn="l"/>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颁布</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3" name="文本框 42"/>
          <p:cNvSpPr txBox="1"/>
          <p:nvPr/>
        </p:nvSpPr>
        <p:spPr>
          <a:xfrm>
            <a:off x="266065" y="2535555"/>
            <a:ext cx="897890" cy="521970"/>
          </a:xfrm>
          <a:prstGeom prst="rect">
            <a:avLst/>
          </a:prstGeom>
          <a:noFill/>
        </p:spPr>
        <p:txBody>
          <a:bodyPr wrap="none" rtlCol="0">
            <a:spAutoFit/>
          </a:bodyPr>
          <a:lstStyle/>
          <a:p>
            <a:pPr algn="l">
              <a:buClrTx/>
              <a:buSzTx/>
              <a:buFontTx/>
            </a:pP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内容</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4" name="文本框 43"/>
          <p:cNvSpPr txBox="1"/>
          <p:nvPr/>
        </p:nvSpPr>
        <p:spPr>
          <a:xfrm>
            <a:off x="317500" y="4074160"/>
            <a:ext cx="897890" cy="521970"/>
          </a:xfrm>
          <a:prstGeom prst="rect">
            <a:avLst/>
          </a:prstGeom>
          <a:noFill/>
        </p:spPr>
        <p:txBody>
          <a:bodyPr wrap="none" rtlCol="0">
            <a:spAutoFit/>
          </a:bodyPr>
          <a:lstStyle/>
          <a:p>
            <a:pPr algn="l">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性质</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5" name="文本框 44"/>
          <p:cNvSpPr txBox="1"/>
          <p:nvPr/>
        </p:nvSpPr>
        <p:spPr>
          <a:xfrm>
            <a:off x="317500" y="5860415"/>
            <a:ext cx="897890" cy="521970"/>
          </a:xfrm>
          <a:prstGeom prst="rect">
            <a:avLst/>
          </a:prstGeom>
          <a:noFill/>
        </p:spPr>
        <p:txBody>
          <a:bodyPr wrap="square" rtlCol="0">
            <a:spAutoFit/>
          </a:bodyPr>
          <a:lstStyle/>
          <a:p>
            <a:pPr algn="l">
              <a:buClrTx/>
              <a:buSzTx/>
              <a:buFontTx/>
            </a:pP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意义</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5" name="文本框 14"/>
          <p:cNvSpPr txBox="1"/>
          <p:nvPr/>
        </p:nvSpPr>
        <p:spPr>
          <a:xfrm>
            <a:off x="1163955" y="1420495"/>
            <a:ext cx="4450080" cy="4603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eaLnBrk="1" fontAlgn="auto" latinLnBrk="0" hangingPunct="1">
              <a:lnSpc>
                <a:spcPct val="100000"/>
              </a:lnSpc>
              <a:buClrTx/>
              <a:buSzTx/>
              <a:buFontTx/>
              <a:buNone/>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1954年第一届全国人民代表大会</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p:cNvSpPr txBox="1"/>
          <p:nvPr/>
        </p:nvSpPr>
        <p:spPr>
          <a:xfrm>
            <a:off x="1338580" y="2473325"/>
            <a:ext cx="5436870"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l" eaLnBrk="1" fontAlgn="auto" latinLnBrk="0" hangingPunct="1">
              <a:lnSpc>
                <a:spcPct val="100000"/>
              </a:lnSpc>
              <a:buNone/>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中华人民共和国全国人民代表大会是最高国家权力机关</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nvSpPr>
        <p:spPr>
          <a:xfrm>
            <a:off x="1281430" y="3896360"/>
            <a:ext cx="5359400" cy="11988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1" fontAlgn="auto" latinLnBrk="0" hangingPunct="1">
              <a:lnSpc>
                <a:spcPct val="100000"/>
              </a:lnSpc>
              <a:buClrTx/>
              <a:buSzTx/>
              <a:buFontTx/>
              <a:buNone/>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是我国第一部社会主义类型的宪法，也是我国有史以来真正反映人民利益的宪法</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文本框 4"/>
          <p:cNvSpPr txBox="1"/>
          <p:nvPr/>
        </p:nvSpPr>
        <p:spPr>
          <a:xfrm>
            <a:off x="1281430" y="5706745"/>
            <a:ext cx="5687695"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l" eaLnBrk="1" fontAlgn="auto" latinLnBrk="0" hangingPunct="1">
              <a:lnSpc>
                <a:spcPct val="100000"/>
              </a:lnSpc>
              <a:buNone/>
            </a:pPr>
            <a:r>
              <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rPr>
              <a:t>以国家根本大法的形式确定了人民代表大会制度</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2170430" y="574675"/>
            <a:ext cx="512064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3</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《中华人民共和国宪法》</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pic>
        <p:nvPicPr>
          <p:cNvPr id="10" name="图片 9" descr="QQ截图20200218154307"/>
          <p:cNvPicPr>
            <a:picLocks noChangeAspect="1"/>
          </p:cNvPicPr>
          <p:nvPr/>
        </p:nvPicPr>
        <p:blipFill>
          <a:blip r:embed="rId1"/>
          <a:stretch>
            <a:fillRect/>
          </a:stretch>
        </p:blipFill>
        <p:spPr>
          <a:xfrm>
            <a:off x="8070215" y="1035050"/>
            <a:ext cx="2714625" cy="1657350"/>
          </a:xfrm>
          <a:prstGeom prst="rect">
            <a:avLst/>
          </a:prstGeom>
        </p:spPr>
      </p:pic>
      <p:cxnSp>
        <p:nvCxnSpPr>
          <p:cNvPr id="12" name="肘形连接符 11"/>
          <p:cNvCxnSpPr/>
          <p:nvPr>
            <p:custDataLst>
              <p:tags r:id="rId2"/>
            </p:custDataLst>
          </p:nvPr>
        </p:nvCxnSpPr>
        <p:spPr>
          <a:xfrm>
            <a:off x="5648325" y="2942590"/>
            <a:ext cx="3211830" cy="118745"/>
          </a:xfrm>
          <a:prstGeom prst="bentConnector3">
            <a:avLst>
              <a:gd name="adj1" fmla="val 50020"/>
            </a:avLst>
          </a:prstGeom>
          <a:noFill/>
          <a:ln w="28575" cap="flat" cmpd="sng">
            <a:solidFill>
              <a:srgbClr val="C00000"/>
            </a:solidFill>
            <a:prstDash val="sysDash"/>
            <a:miter lim="800000"/>
            <a:tailEnd type="arrow"/>
          </a:ln>
        </p:spPr>
        <p:style>
          <a:lnRef idx="0">
            <a:scrgbClr r="0" g="0" b="0"/>
          </a:lnRef>
          <a:fillRef idx="0">
            <a:scrgbClr r="0" g="0" b="0"/>
          </a:fillRef>
          <a:effectRef idx="0">
            <a:scrgbClr r="0" g="0" b="0"/>
          </a:effectRef>
          <a:fontRef idx="none"/>
        </p:style>
      </p:cxnSp>
      <p:sp>
        <p:nvSpPr>
          <p:cNvPr id="11" name="文本框 10"/>
          <p:cNvSpPr txBox="1"/>
          <p:nvPr>
            <p:custDataLst>
              <p:tags r:id="rId3"/>
            </p:custDataLst>
          </p:nvPr>
        </p:nvSpPr>
        <p:spPr>
          <a:xfrm>
            <a:off x="7436485" y="3155315"/>
            <a:ext cx="4646930" cy="3702685"/>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区分</a:t>
            </a:r>
            <a:endPar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a:p>
            <a:pPr lvl="0" algn="l">
              <a:buClrTx/>
              <a:buSzTx/>
              <a:buFontTx/>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中华民国</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《中华民国临时约法》</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资产阶级共和国宪法性质</a:t>
            </a:r>
            <a:endPar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a:p>
            <a:pPr lvl="0" algn="l">
              <a:buClrTx/>
              <a:buSzTx/>
              <a:buFontTx/>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新中国成立</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《中国人民政治协商会议共同纲领》</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临时宪法</a:t>
            </a:r>
            <a:endPar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a:p>
            <a:pPr lvl="0" algn="l">
              <a:buClrTx/>
              <a:buSzTx/>
              <a:buFontTx/>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第一届全国人民代表大会</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《中华人民共和国宪法》</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第一部社会主义类型的宪法</a:t>
            </a:r>
            <a:endPar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6" name="Freeform 528"/>
          <p:cNvSpPr>
            <a:spLocks noEditPoints="1"/>
          </p:cNvSpPr>
          <p:nvPr>
            <p:custDataLst>
              <p:tags r:id="rId4"/>
            </p:custDataLst>
          </p:nvPr>
        </p:nvSpPr>
        <p:spPr bwMode="auto">
          <a:xfrm>
            <a:off x="0" y="9779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0"/>
                            </p:stCondLst>
                            <p:childTnLst>
                              <p:par>
                                <p:cTn id="28" presetID="16" presetClass="entr" presetSubtype="2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 grpId="0" bldLvl="0" animBg="1"/>
      <p:bldP spid="4" grpId="0" bldLvl="0" animBg="1"/>
      <p:bldP spid="5" grpId="0" bldLvl="0" animBg="1"/>
      <p:bldP spid="11" grpId="0" bldLvl="0" animBg="1"/>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7215188" y="0"/>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7775575" y="386080"/>
            <a:ext cx="1816100" cy="583565"/>
          </a:xfrm>
          <a:prstGeom prst="rect">
            <a:avLst/>
          </a:prstGeom>
          <a:noFill/>
        </p:spPr>
        <p:txBody>
          <a:bodyPr wrap="none" rtlCol="0">
            <a:spAutoFit/>
            <a:scene3d>
              <a:camera prst="obliqueTopRight"/>
              <a:lightRig rig="threePt" dir="t"/>
            </a:scene3d>
          </a:bodyPr>
          <a:lstStyle/>
          <a:p>
            <a:pPr marL="0" marR="0" indent="0" algn="l" defTabSz="914400" rtl="0" fontAlgn="auto" latinLnBrk="1" hangingPunct="0">
              <a:lnSpc>
                <a:spcPct val="100000"/>
              </a:lnSpc>
              <a:spcBef>
                <a:spcPct val="0"/>
              </a:spcBef>
              <a:spcAft>
                <a:spcPct val="0"/>
              </a:spcAft>
              <a:buClrTx/>
              <a:buSzTx/>
              <a:buFontTx/>
              <a:buNone/>
            </a:pPr>
            <a:r>
              <a:rPr kumimoji="0" lang="zh-CN" altLang="en-US" sz="3200" b="1" i="0" u="none" strike="noStrike"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uFillTx/>
                <a:latin typeface="楷体" panose="02010609060101010101" pitchFamily="49" charset="-122"/>
                <a:ea typeface="楷体" panose="02010609060101010101" pitchFamily="49" charset="-122"/>
                <a:cs typeface="Arial" panose="020B0604020202020204"/>
                <a:sym typeface="Arial" panose="020B0604020202020204"/>
              </a:rPr>
              <a:t>图说历史</a:t>
            </a:r>
            <a:endParaRPr kumimoji="0" lang="zh-CN" altLang="en-US" sz="3200" b="1" i="0" u="none" strike="noStrike"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uFillTx/>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39" name="文本框 38"/>
          <p:cNvSpPr txBox="1"/>
          <p:nvPr/>
        </p:nvSpPr>
        <p:spPr>
          <a:xfrm>
            <a:off x="100330" y="796925"/>
            <a:ext cx="897890" cy="521970"/>
          </a:xfrm>
          <a:prstGeom prst="rect">
            <a:avLst/>
          </a:prstGeom>
          <a:noFill/>
        </p:spPr>
        <p:txBody>
          <a:bodyPr wrap="none" rtlCol="0">
            <a:spAutoFit/>
          </a:bodyPr>
          <a:lstStyle/>
          <a:p>
            <a:pPr algn="l"/>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背景</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3" name="文本框 42"/>
          <p:cNvSpPr txBox="1"/>
          <p:nvPr/>
        </p:nvSpPr>
        <p:spPr>
          <a:xfrm>
            <a:off x="100330" y="1497965"/>
            <a:ext cx="897890" cy="521970"/>
          </a:xfrm>
          <a:prstGeom prst="rect">
            <a:avLst/>
          </a:prstGeom>
          <a:noFill/>
        </p:spPr>
        <p:txBody>
          <a:bodyPr wrap="none" rtlCol="0">
            <a:spAutoFit/>
          </a:bodyPr>
          <a:lstStyle/>
          <a:p>
            <a:pPr algn="l">
              <a:buClrTx/>
              <a:buSzTx/>
              <a:buFontTx/>
            </a:pP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时间</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4" name="文本框 43"/>
          <p:cNvSpPr txBox="1"/>
          <p:nvPr/>
        </p:nvSpPr>
        <p:spPr>
          <a:xfrm>
            <a:off x="161925" y="2340610"/>
            <a:ext cx="897890" cy="521970"/>
          </a:xfrm>
          <a:prstGeom prst="rect">
            <a:avLst/>
          </a:prstGeom>
          <a:noFill/>
        </p:spPr>
        <p:txBody>
          <a:bodyPr wrap="none" rtlCol="0">
            <a:spAutoFit/>
          </a:bodyPr>
          <a:lstStyle/>
          <a:p>
            <a:pPr algn="l">
              <a:buClrTx/>
              <a:buSzTx/>
              <a:buFontTx/>
            </a:pP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内容</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5" name="文本框 44"/>
          <p:cNvSpPr txBox="1"/>
          <p:nvPr/>
        </p:nvSpPr>
        <p:spPr>
          <a:xfrm>
            <a:off x="248920" y="3619500"/>
            <a:ext cx="897890" cy="521970"/>
          </a:xfrm>
          <a:prstGeom prst="rect">
            <a:avLst/>
          </a:prstGeom>
          <a:noFill/>
        </p:spPr>
        <p:txBody>
          <a:bodyPr wrap="square" rtlCol="0">
            <a:spAutoFit/>
          </a:bodyPr>
          <a:lstStyle/>
          <a:p>
            <a:pPr algn="l">
              <a:buClrTx/>
              <a:buSzTx/>
              <a:buFontTx/>
            </a:pP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意义</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5" name="文本框 14"/>
          <p:cNvSpPr txBox="1"/>
          <p:nvPr/>
        </p:nvSpPr>
        <p:spPr>
          <a:xfrm>
            <a:off x="1056640" y="828040"/>
            <a:ext cx="5669280" cy="4603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l" eaLnBrk="1" fontAlgn="auto" latinLnBrk="0" hangingPunct="1">
              <a:lnSpc>
                <a:spcPct val="100000"/>
              </a:lnSpc>
              <a:buClrTx/>
              <a:buSzTx/>
              <a:buFontTx/>
              <a:buNone/>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新中国成立后，国民经济急需恢复和发展</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p:cNvSpPr txBox="1"/>
          <p:nvPr/>
        </p:nvSpPr>
        <p:spPr>
          <a:xfrm>
            <a:off x="1059815" y="1430020"/>
            <a:ext cx="5743575"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l" eaLnBrk="1" fontAlgn="auto" latinLnBrk="0" hangingPunct="1">
              <a:lnSpc>
                <a:spcPct val="100000"/>
              </a:lnSpc>
              <a:buNone/>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1953—1956年底</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nvSpPr>
        <p:spPr>
          <a:xfrm>
            <a:off x="1061720" y="2152015"/>
            <a:ext cx="6033770"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1" fontAlgn="auto" latinLnBrk="0" hangingPunct="1">
              <a:lnSpc>
                <a:spcPct val="100000"/>
              </a:lnSpc>
              <a:buClrTx/>
              <a:buSzTx/>
              <a:buFontTx/>
              <a:buNone/>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对农业、手工业、资本主义工商业进行社会主义改造</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文本框 4"/>
          <p:cNvSpPr txBox="1"/>
          <p:nvPr/>
        </p:nvSpPr>
        <p:spPr>
          <a:xfrm>
            <a:off x="1115695" y="3142615"/>
            <a:ext cx="5687695" cy="19380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lnSpc>
                <a:spcPct val="100000"/>
              </a:lnSpc>
            </a:pPr>
            <a:r>
              <a:rPr lang="zh-CN" altLang="en-US" sz="2400" b="0" u="none" baseline="0">
                <a:solidFill>
                  <a:srgbClr val="FF0000"/>
                </a:solidFill>
                <a:uFillTx/>
                <a:latin typeface="楷体" panose="02010609060101010101" pitchFamily="49" charset="-122"/>
                <a:ea typeface="楷体" panose="02010609060101010101" pitchFamily="49" charset="-122"/>
                <a:cs typeface="楷体" panose="02010609060101010101" pitchFamily="49" charset="-122"/>
              </a:rPr>
              <a:t>（1</a:t>
            </a: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）实现了生产资料私有制向社会主义公有制的转变</a:t>
            </a:r>
            <a:endParaRPr lang="zh-CN" altLang="en-US" sz="2400" b="0" u="none" baseline="0">
              <a:solidFill>
                <a:srgbClr val="FF0000"/>
              </a:solidFill>
              <a:uFillTx/>
              <a:latin typeface="楷体" panose="02010609060101010101" pitchFamily="49" charset="-122"/>
              <a:ea typeface="楷体" panose="02010609060101010101" pitchFamily="49" charset="-122"/>
              <a:cs typeface="楷体" panose="02010609060101010101" pitchFamily="49" charset="-122"/>
            </a:endParaRPr>
          </a:p>
          <a:p>
            <a:pPr algn="l">
              <a:lnSpc>
                <a:spcPct val="100000"/>
              </a:lnSpc>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（2）社会主义基本制度在我国建立起来，我国从此进入社会主义初级阶段。这是中国历史上最深刻的社会变革</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3059430" y="226060"/>
            <a:ext cx="301498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4</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：三大改造</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332740" y="5241290"/>
            <a:ext cx="897890" cy="521970"/>
          </a:xfrm>
          <a:prstGeom prst="rect">
            <a:avLst/>
          </a:prstGeom>
          <a:noFill/>
        </p:spPr>
        <p:txBody>
          <a:bodyPr wrap="square" rtlCol="0">
            <a:spAutoFit/>
          </a:bodyPr>
          <a:p>
            <a:pPr algn="l">
              <a:buClrTx/>
              <a:buSzTx/>
              <a:buFontTx/>
            </a:pP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问题</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1" name="文本框 10"/>
          <p:cNvSpPr txBox="1"/>
          <p:nvPr/>
        </p:nvSpPr>
        <p:spPr>
          <a:xfrm>
            <a:off x="1146810" y="5241290"/>
            <a:ext cx="6033770"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eaLnBrk="1" fontAlgn="auto" latinLnBrk="0" hangingPunct="1">
              <a:lnSpc>
                <a:spcPct val="100000"/>
              </a:lnSpc>
              <a:buClrTx/>
              <a:buSzTx/>
              <a:buFontTx/>
              <a:buNone/>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后期存在着要求过急、工作过粗、改变过快等缺点</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文本框 11"/>
          <p:cNvSpPr txBox="1"/>
          <p:nvPr/>
        </p:nvSpPr>
        <p:spPr>
          <a:xfrm>
            <a:off x="8426450" y="1318895"/>
            <a:ext cx="897890"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a:buClrTx/>
              <a:buSzTx/>
              <a:buFontTx/>
            </a:pP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评价</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4" name="文本框 13"/>
          <p:cNvSpPr txBox="1"/>
          <p:nvPr/>
        </p:nvSpPr>
        <p:spPr>
          <a:xfrm>
            <a:off x="7320280" y="2103120"/>
            <a:ext cx="4102735" cy="14763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t">
            <a:spAutoFit/>
          </a:bodyPr>
          <a:p>
            <a:pPr algn="l">
              <a:lnSpc>
                <a:spcPct val="100000"/>
              </a:lnSpc>
            </a:pPr>
            <a:r>
              <a:rPr lang="zh-CN" altLang="en-US" b="1" u="sng">
                <a:solidFill>
                  <a:srgbClr val="FF0000"/>
                </a:solidFill>
                <a:latin typeface="华文行楷" panose="02010800040101010101" charset="-122"/>
                <a:ea typeface="华文行楷" panose="02010800040101010101" charset="-122"/>
                <a:sym typeface="+mn-ea"/>
              </a:rPr>
              <a:t>三大改造</a:t>
            </a:r>
            <a:r>
              <a:rPr lang="zh-CN" altLang="en-US">
                <a:latin typeface="微软雅黑" panose="020B0503020204020204" charset="-122"/>
                <a:ea typeface="微软雅黑" panose="020B0503020204020204" charset="-122"/>
                <a:sym typeface="+mn-ea"/>
              </a:rPr>
              <a:t>的基本完成，使我国实现了从新民主主义社会到社会主义社会的转变，确立了社会主义制度。在过渡时期，我党创造性地开辟了一条社会主义改造的道路</a:t>
            </a:r>
            <a:endParaRPr lang="zh-CN" altLang="en-US"/>
          </a:p>
        </p:txBody>
      </p:sp>
      <p:sp>
        <p:nvSpPr>
          <p:cNvPr id="16" name="文本框 15"/>
          <p:cNvSpPr txBox="1"/>
          <p:nvPr/>
        </p:nvSpPr>
        <p:spPr>
          <a:xfrm>
            <a:off x="7599045" y="3749040"/>
            <a:ext cx="3063240" cy="521970"/>
          </a:xfrm>
          <a:prstGeom prst="rect">
            <a:avLst/>
          </a:prstGeom>
          <a:noFill/>
        </p:spPr>
        <p:txBody>
          <a:bodyPr wrap="square" rtlCol="0">
            <a:spAutoFit/>
          </a:bodyPr>
          <a:p>
            <a:pPr algn="l">
              <a:buClrTx/>
              <a:buSzTx/>
              <a:buFontTx/>
            </a:pPr>
            <a:r>
              <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与一五计划的关系</a:t>
            </a:r>
            <a:endParaRPr lang="zh-CN" altLang="en-US" sz="28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pic>
        <p:nvPicPr>
          <p:cNvPr id="17" name="图片 16"/>
          <p:cNvPicPr>
            <a:picLocks noChangeAspect="1"/>
          </p:cNvPicPr>
          <p:nvPr/>
        </p:nvPicPr>
        <p:blipFill>
          <a:blip r:embed="rId1"/>
          <a:stretch>
            <a:fillRect/>
          </a:stretch>
        </p:blipFill>
        <p:spPr>
          <a:xfrm>
            <a:off x="7405370" y="4606925"/>
            <a:ext cx="3954145" cy="1790700"/>
          </a:xfrm>
          <a:prstGeom prst="rect">
            <a:avLst/>
          </a:prstGeom>
          <a:ln w="28575" cmpd="sng">
            <a:solidFill>
              <a:schemeClr val="accent1">
                <a:shade val="50000"/>
              </a:schemeClr>
            </a:solidFill>
            <a:prstDash val="sysDash"/>
          </a:ln>
        </p:spPr>
      </p:pic>
      <p:sp>
        <p:nvSpPr>
          <p:cNvPr id="9" name="Freeform 528"/>
          <p:cNvSpPr>
            <a:spLocks noEditPoints="1"/>
          </p:cNvSpPr>
          <p:nvPr>
            <p:custDataLst>
              <p:tags r:id="rId2"/>
            </p:custDataLst>
          </p:nvPr>
        </p:nvSpPr>
        <p:spPr bwMode="auto">
          <a:xfrm>
            <a:off x="0" y="9779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 grpId="0" bldLvl="0" animBg="1"/>
      <p:bldP spid="4" grpId="0" bldLvl="0" animBg="1"/>
      <p:bldP spid="5" grpId="0" bldLvl="0" animBg="1"/>
      <p:bldP spid="11" grpId="0" bldLvl="0" animBg="1"/>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7672388" y="-17145"/>
            <a:ext cx="0" cy="6858000"/>
          </a:xfrm>
          <a:prstGeom prst="line">
            <a:avLst/>
          </a:prstGeom>
          <a:ln>
            <a:solidFill>
              <a:srgbClr val="BC8254"/>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9069705" y="97790"/>
            <a:ext cx="1816100" cy="583565"/>
          </a:xfrm>
          <a:prstGeom prst="rect">
            <a:avLst/>
          </a:prstGeom>
          <a:noFill/>
        </p:spPr>
        <p:txBody>
          <a:bodyPr wrap="none" rtlCol="0">
            <a:spAutoFit/>
            <a:scene3d>
              <a:camera prst="obliqueTopRight"/>
              <a:lightRig rig="threePt" dir="t"/>
            </a:scene3d>
          </a:bodyPr>
          <a:lstStyle/>
          <a:p>
            <a:pPr marR="0" indent="0" defTabSz="914400" fontAlgn="auto" latinLnBrk="1" hangingPunct="0">
              <a:lnSpc>
                <a:spcPct val="100000"/>
              </a:lnSpc>
              <a:spcBef>
                <a:spcPct val="0"/>
              </a:spcBef>
              <a:spcAft>
                <a:spcPct val="0"/>
              </a:spcAft>
              <a:buClrTx/>
              <a:buSzTx/>
              <a:buFontTx/>
              <a:buNone/>
            </a:pPr>
            <a:r>
              <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rPr>
              <a:t>图说历史</a:t>
            </a:r>
            <a:endParaRPr kumimoji="0" lang="zh-CN" altLang="en-US" sz="3200" b="1" i="0" cap="none" spc="0" normalizeH="0" baseline="0">
              <a:solidFill>
                <a:schemeClr val="accent1"/>
              </a:solidFill>
              <a:effectLst>
                <a:innerShdw blurRad="63500" dist="50800">
                  <a:prstClr val="black">
                    <a:alpha val="50000"/>
                  </a:prstClr>
                </a:innerShdw>
                <a:reflection blurRad="6350" stA="60000" endA="900" endPos="58000" dir="5400000" sy="-100000" algn="bl" rotWithShape="0"/>
              </a:effectLst>
              <a:latin typeface="楷体" panose="02010609060101010101" pitchFamily="49" charset="-122"/>
              <a:ea typeface="楷体" panose="02010609060101010101" pitchFamily="49" charset="-122"/>
              <a:cs typeface="Arial" panose="020B0604020202020204"/>
              <a:sym typeface="Arial" panose="020B0604020202020204"/>
            </a:endParaRPr>
          </a:p>
        </p:txBody>
      </p:sp>
      <p:sp>
        <p:nvSpPr>
          <p:cNvPr id="39" name="文本框 38"/>
          <p:cNvSpPr txBox="1"/>
          <p:nvPr/>
        </p:nvSpPr>
        <p:spPr>
          <a:xfrm>
            <a:off x="77470" y="868680"/>
            <a:ext cx="897890" cy="521970"/>
          </a:xfrm>
          <a:prstGeom prst="rect">
            <a:avLst/>
          </a:prstGeom>
          <a:noFill/>
        </p:spPr>
        <p:txBody>
          <a:bodyPr wrap="none" rtlCol="0">
            <a:spAutoFit/>
          </a:bodyPr>
          <a:lstStyle/>
          <a:p>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背景</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3" name="文本框 42"/>
          <p:cNvSpPr txBox="1"/>
          <p:nvPr/>
        </p:nvSpPr>
        <p:spPr>
          <a:xfrm>
            <a:off x="77470" y="1569720"/>
            <a:ext cx="897890" cy="521970"/>
          </a:xfrm>
          <a:prstGeom prst="rect">
            <a:avLst/>
          </a:prstGeom>
          <a:noFill/>
        </p:spPr>
        <p:txBody>
          <a:bodyPr wrap="none" rtlCol="0">
            <a:spAutoFit/>
          </a:bodyPr>
          <a:lstStyle/>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形式</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4" name="文本框 43"/>
          <p:cNvSpPr txBox="1"/>
          <p:nvPr/>
        </p:nvSpPr>
        <p:spPr>
          <a:xfrm>
            <a:off x="77470" y="2122805"/>
            <a:ext cx="897890" cy="521970"/>
          </a:xfrm>
          <a:prstGeom prst="rect">
            <a:avLst/>
          </a:prstGeom>
          <a:noFill/>
        </p:spPr>
        <p:txBody>
          <a:bodyPr wrap="none" rtlCol="0">
            <a:spAutoFit/>
          </a:bodyPr>
          <a:lstStyle/>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原则</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45" name="文本框 44"/>
          <p:cNvSpPr txBox="1"/>
          <p:nvPr/>
        </p:nvSpPr>
        <p:spPr>
          <a:xfrm>
            <a:off x="140970" y="3150870"/>
            <a:ext cx="897890" cy="521970"/>
          </a:xfrm>
          <a:prstGeom prst="rect">
            <a:avLst/>
          </a:prstGeom>
          <a:noFill/>
        </p:spPr>
        <p:txBody>
          <a:bodyPr wrap="square" rtlCol="0">
            <a:spAutoFit/>
          </a:bodyPr>
          <a:lstStyle/>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过程</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5" name="文本框 14"/>
          <p:cNvSpPr txBox="1"/>
          <p:nvPr/>
        </p:nvSpPr>
        <p:spPr>
          <a:xfrm>
            <a:off x="1033145" y="756285"/>
            <a:ext cx="6137275"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1" fontAlgn="auto" latinLnBrk="0" hangingPunct="1">
              <a:lnSpc>
                <a:spcPct val="100000"/>
              </a:lnSpc>
              <a:buClrTx/>
              <a:buSzTx/>
              <a:buFontTx/>
              <a:buNone/>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土地改革后，分散的小农经济满足不了国家工业化建设的需要</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p:cNvSpPr txBox="1"/>
          <p:nvPr/>
        </p:nvSpPr>
        <p:spPr>
          <a:xfrm>
            <a:off x="1038860" y="1652905"/>
            <a:ext cx="5743575"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0" algn="l" eaLnBrk="1" fontAlgn="auto" latinLnBrk="0" hangingPunct="1">
              <a:lnSpc>
                <a:spcPct val="100000"/>
              </a:lnSpc>
              <a:buNone/>
            </a:pPr>
            <a:r>
              <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农业生产合作社</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nvSpPr>
        <p:spPr>
          <a:xfrm>
            <a:off x="1033145" y="2169160"/>
            <a:ext cx="417957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1" fontAlgn="auto" latinLnBrk="0" hangingPunct="1">
              <a:lnSpc>
                <a:spcPct val="100000"/>
              </a:lnSpc>
              <a:buClrTx/>
              <a:buSzTx/>
              <a:buFontTx/>
              <a:buNone/>
            </a:pPr>
            <a:r>
              <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自愿互利</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文本框 4"/>
          <p:cNvSpPr txBox="1"/>
          <p:nvPr/>
        </p:nvSpPr>
        <p:spPr>
          <a:xfrm>
            <a:off x="2079625" y="2728595"/>
            <a:ext cx="4416425"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lnSpc>
                <a:spcPct val="100000"/>
              </a:lnSpc>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1953年开始实行</a:t>
            </a:r>
            <a:r>
              <a:rPr lang="zh-CN" altLang="en-US" sz="2400">
                <a:solidFill>
                  <a:schemeClr val="tx1"/>
                </a:solidFill>
                <a:latin typeface="微软雅黑" panose="020B0503020204020204" charset="-122"/>
                <a:ea typeface="微软雅黑" panose="020B0503020204020204" charset="-122"/>
                <a:sym typeface="+mn-ea"/>
              </a:rPr>
              <a:t>，</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endParaRPr>
          </a:p>
        </p:txBody>
      </p:sp>
      <p:sp>
        <p:nvSpPr>
          <p:cNvPr id="7" name="文本框 6"/>
          <p:cNvSpPr txBox="1"/>
          <p:nvPr/>
        </p:nvSpPr>
        <p:spPr>
          <a:xfrm>
            <a:off x="2607945" y="154940"/>
            <a:ext cx="4930140" cy="46037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p>
            <a:pPr algn="l">
              <a:buClrTx/>
              <a:buSzTx/>
              <a:buFontTx/>
            </a:pP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知识点</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5</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：三大改造</a:t>
            </a:r>
            <a:r>
              <a:rPr lang="en-US" altLang="zh-CN"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a:t>
            </a:r>
            <a:r>
              <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农业、手工业</a:t>
            </a:r>
            <a:endParaRPr lang="zh-CN" altLang="en-US" sz="2400" b="1" noProof="1">
              <a:gradFill>
                <a:gsLst>
                  <a:gs pos="0">
                    <a:srgbClr val="E30000"/>
                  </a:gs>
                  <a:gs pos="100000">
                    <a:srgbClr val="760303"/>
                  </a:gs>
                </a:gsLst>
                <a:lin scaled="0"/>
              </a:gra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1270" y="5313045"/>
            <a:ext cx="1276350" cy="521970"/>
          </a:xfrm>
          <a:prstGeom prst="rect">
            <a:avLst/>
          </a:prstGeom>
          <a:noFill/>
        </p:spPr>
        <p:txBody>
          <a:bodyPr wrap="square" rtlCol="0">
            <a:spAutoFit/>
          </a:bodyPr>
          <a:p>
            <a:pPr>
              <a:buClrTx/>
              <a:buSzTx/>
              <a:buFontTx/>
            </a:pPr>
            <a:r>
              <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手工业</a:t>
            </a:r>
            <a:endParaRPr lang="zh-CN" altLang="en-US"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1" name="文本框 10"/>
          <p:cNvSpPr txBox="1"/>
          <p:nvPr/>
        </p:nvSpPr>
        <p:spPr>
          <a:xfrm>
            <a:off x="1348740" y="5374640"/>
            <a:ext cx="5548630"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eaLnBrk="1" fontAlgn="auto" latinLnBrk="0" hangingPunct="1">
              <a:lnSpc>
                <a:spcPct val="100000"/>
              </a:lnSpc>
              <a:buClrTx/>
              <a:buSzTx/>
              <a:buFontTx/>
              <a:buNone/>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引导个体手工业者参加手工业生产合作社</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9" name="组合 8"/>
          <p:cNvGrpSpPr/>
          <p:nvPr/>
        </p:nvGrpSpPr>
        <p:grpSpPr>
          <a:xfrm>
            <a:off x="1038860" y="2708910"/>
            <a:ext cx="934720" cy="1633732"/>
            <a:chOff x="6913" y="1653"/>
            <a:chExt cx="1472" cy="4955"/>
          </a:xfrm>
        </p:grpSpPr>
        <p:cxnSp>
          <p:nvCxnSpPr>
            <p:cNvPr id="83" name="直接连接符 82"/>
            <p:cNvCxnSpPr/>
            <p:nvPr/>
          </p:nvCxnSpPr>
          <p:spPr>
            <a:xfrm>
              <a:off x="6913" y="4057"/>
              <a:ext cx="132" cy="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7041" y="1653"/>
              <a:ext cx="1344" cy="4955"/>
              <a:chOff x="7041" y="1653"/>
              <a:chExt cx="1344" cy="4955"/>
            </a:xfrm>
          </p:grpSpPr>
          <p:sp>
            <p:nvSpPr>
              <p:cNvPr id="82" name="任意多边形 81"/>
              <p:cNvSpPr/>
              <p:nvPr/>
            </p:nvSpPr>
            <p:spPr>
              <a:xfrm>
                <a:off x="7041" y="1968"/>
                <a:ext cx="249" cy="4412"/>
              </a:xfrm>
              <a:custGeom>
                <a:avLst/>
                <a:gdLst>
                  <a:gd name="connisteX0" fmla="*/ 446405 w 466725"/>
                  <a:gd name="connsiteY0" fmla="*/ 0 h 4735195"/>
                  <a:gd name="connisteX1" fmla="*/ 0 w 466725"/>
                  <a:gd name="connsiteY1" fmla="*/ 0 h 4735195"/>
                  <a:gd name="connisteX2" fmla="*/ 0 w 466725"/>
                  <a:gd name="connsiteY2" fmla="*/ 4735195 h 4735195"/>
                  <a:gd name="connisteX3" fmla="*/ 466725 w 466725"/>
                  <a:gd name="connsiteY3" fmla="*/ 4735195 h 4735195"/>
                </a:gdLst>
                <a:ahLst/>
                <a:cxnLst>
                  <a:cxn ang="0">
                    <a:pos x="connisteX0" y="connsiteY0"/>
                  </a:cxn>
                  <a:cxn ang="0">
                    <a:pos x="connisteX1" y="connsiteY1"/>
                  </a:cxn>
                  <a:cxn ang="0">
                    <a:pos x="connisteX2" y="connsiteY2"/>
                  </a:cxn>
                  <a:cxn ang="0">
                    <a:pos x="connisteX3" y="connsiteY3"/>
                  </a:cxn>
                </a:cxnLst>
                <a:rect l="l" t="t" r="r" b="b"/>
                <a:pathLst>
                  <a:path w="466725" h="4735195">
                    <a:moveTo>
                      <a:pt x="446405" y="0"/>
                    </a:moveTo>
                    <a:lnTo>
                      <a:pt x="0" y="0"/>
                    </a:lnTo>
                    <a:lnTo>
                      <a:pt x="0" y="4735195"/>
                    </a:lnTo>
                    <a:lnTo>
                      <a:pt x="466725" y="473519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4" name="文本框 83"/>
              <p:cNvSpPr txBox="1"/>
              <p:nvPr/>
            </p:nvSpPr>
            <p:spPr>
              <a:xfrm>
                <a:off x="7290" y="1653"/>
                <a:ext cx="1088" cy="1209"/>
              </a:xfrm>
              <a:prstGeom prst="rect">
                <a:avLst/>
              </a:prstGeom>
              <a:noFill/>
            </p:spPr>
            <p:txBody>
              <a:bodyPr wrap="square" rtlCol="0">
                <a:spAutoFit/>
              </a:bodyPr>
              <a:p>
                <a:pPr algn="l"/>
                <a:r>
                  <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rPr>
                  <a:t>开端</a:t>
                </a:r>
                <a:endPar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endParaRPr>
              </a:p>
            </p:txBody>
          </p:sp>
          <p:sp>
            <p:nvSpPr>
              <p:cNvPr id="85" name="文本框 84"/>
              <p:cNvSpPr txBox="1"/>
              <p:nvPr/>
            </p:nvSpPr>
            <p:spPr>
              <a:xfrm>
                <a:off x="7249" y="3526"/>
                <a:ext cx="1088" cy="1209"/>
              </a:xfrm>
              <a:prstGeom prst="rect">
                <a:avLst/>
              </a:prstGeom>
              <a:noFill/>
            </p:spPr>
            <p:txBody>
              <a:bodyPr wrap="square" rtlCol="0">
                <a:spAutoFit/>
              </a:bodyPr>
              <a:p>
                <a:pPr algn="l"/>
                <a:r>
                  <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rPr>
                  <a:t>高潮</a:t>
                </a:r>
                <a:endPar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endParaRPr>
              </a:p>
            </p:txBody>
          </p:sp>
          <p:sp>
            <p:nvSpPr>
              <p:cNvPr id="86" name="文本框 85"/>
              <p:cNvSpPr txBox="1"/>
              <p:nvPr/>
            </p:nvSpPr>
            <p:spPr>
              <a:xfrm>
                <a:off x="7297" y="5399"/>
                <a:ext cx="1088" cy="1209"/>
              </a:xfrm>
              <a:prstGeom prst="rect">
                <a:avLst/>
              </a:prstGeom>
              <a:noFill/>
            </p:spPr>
            <p:txBody>
              <a:bodyPr wrap="square" rtlCol="0">
                <a:spAutoFit/>
              </a:bodyPr>
              <a:p>
                <a:pPr algn="l"/>
                <a:r>
                  <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rPr>
                  <a:t>完成</a:t>
                </a:r>
                <a:endParaRPr lang="zh-CN" altLang="en-US" sz="2000" b="0">
                  <a:solidFill>
                    <a:srgbClr val="FF0000"/>
                  </a:solidFill>
                  <a:uFillTx/>
                  <a:latin typeface="楷体" panose="02010609060101010101" pitchFamily="49" charset="-122"/>
                  <a:ea typeface="楷体" panose="02010609060101010101" pitchFamily="49" charset="-122"/>
                  <a:cs typeface="宋体" panose="02010600030101010101" pitchFamily="2" charset="-122"/>
                </a:endParaRPr>
              </a:p>
            </p:txBody>
          </p:sp>
        </p:grpSp>
      </p:grpSp>
      <p:sp>
        <p:nvSpPr>
          <p:cNvPr id="18" name="文本框 17"/>
          <p:cNvSpPr txBox="1"/>
          <p:nvPr/>
        </p:nvSpPr>
        <p:spPr>
          <a:xfrm>
            <a:off x="2079625" y="3360420"/>
            <a:ext cx="5109210" cy="4603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a:lnSpc>
                <a:spcPct val="100000"/>
              </a:lnSpc>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1955年，全国掀起农业合作化的高潮</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endParaRPr>
          </a:p>
        </p:txBody>
      </p:sp>
      <p:sp>
        <p:nvSpPr>
          <p:cNvPr id="19" name="文本框 18"/>
          <p:cNvSpPr txBox="1"/>
          <p:nvPr/>
        </p:nvSpPr>
        <p:spPr>
          <a:xfrm>
            <a:off x="2123440" y="3992245"/>
            <a:ext cx="5109210" cy="829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l">
              <a:lnSpc>
                <a:spcPct val="100000"/>
              </a:lnSpc>
            </a:pPr>
            <a:r>
              <a:rPr lang="zh-CN" altLang="en-US" sz="2400">
                <a:solidFill>
                  <a:srgbClr val="FF0000"/>
                </a:solidFill>
                <a:uFillTx/>
                <a:latin typeface="楷体" panose="02010609060101010101" pitchFamily="49" charset="-122"/>
                <a:ea typeface="楷体" panose="02010609060101010101" pitchFamily="49" charset="-122"/>
                <a:cs typeface="楷体" panose="02010609060101010101" pitchFamily="49" charset="-122"/>
                <a:sym typeface="+mn-ea"/>
              </a:rPr>
              <a:t>1956年，全国绝大多数农户参加了农业生产合作社</a:t>
            </a:r>
            <a:endParaRPr lang="zh-CN" altLang="en-US" sz="2400" b="0">
              <a:solidFill>
                <a:srgbClr val="FF0000"/>
              </a:solidFill>
              <a:uFillTx/>
              <a:latin typeface="楷体" panose="02010609060101010101" pitchFamily="49" charset="-122"/>
              <a:ea typeface="楷体" panose="02010609060101010101" pitchFamily="49" charset="-122"/>
              <a:cs typeface="楷体" panose="02010609060101010101" pitchFamily="49" charset="-122"/>
            </a:endParaRPr>
          </a:p>
        </p:txBody>
      </p:sp>
      <p:sp>
        <p:nvSpPr>
          <p:cNvPr id="20" name="Freeform 528"/>
          <p:cNvSpPr>
            <a:spLocks noEditPoints="1"/>
          </p:cNvSpPr>
          <p:nvPr>
            <p:custDataLst>
              <p:tags r:id="rId1"/>
            </p:custDataLst>
          </p:nvPr>
        </p:nvSpPr>
        <p:spPr bwMode="auto">
          <a:xfrm>
            <a:off x="0" y="97790"/>
            <a:ext cx="2472690" cy="561975"/>
          </a:xfrm>
          <a:custGeom>
            <a:avLst/>
            <a:gdLst>
              <a:gd name="T0" fmla="*/ 7 w 409"/>
              <a:gd name="T1" fmla="*/ 40 h 138"/>
              <a:gd name="T2" fmla="*/ 5 w 409"/>
              <a:gd name="T3" fmla="*/ 47 h 138"/>
              <a:gd name="T4" fmla="*/ 5 w 409"/>
              <a:gd name="T5" fmla="*/ 51 h 138"/>
              <a:gd name="T6" fmla="*/ 6 w 409"/>
              <a:gd name="T7" fmla="*/ 56 h 138"/>
              <a:gd name="T8" fmla="*/ 3 w 409"/>
              <a:gd name="T9" fmla="*/ 60 h 138"/>
              <a:gd name="T10" fmla="*/ 4 w 409"/>
              <a:gd name="T11" fmla="*/ 67 h 138"/>
              <a:gd name="T12" fmla="*/ 5 w 409"/>
              <a:gd name="T13" fmla="*/ 70 h 138"/>
              <a:gd name="T14" fmla="*/ 11 w 409"/>
              <a:gd name="T15" fmla="*/ 76 h 138"/>
              <a:gd name="T16" fmla="*/ 6 w 409"/>
              <a:gd name="T17" fmla="*/ 80 h 138"/>
              <a:gd name="T18" fmla="*/ 9 w 409"/>
              <a:gd name="T19" fmla="*/ 85 h 138"/>
              <a:gd name="T20" fmla="*/ 5 w 409"/>
              <a:gd name="T21" fmla="*/ 92 h 138"/>
              <a:gd name="T22" fmla="*/ 7 w 409"/>
              <a:gd name="T23" fmla="*/ 97 h 138"/>
              <a:gd name="T24" fmla="*/ 4 w 409"/>
              <a:gd name="T25" fmla="*/ 103 h 138"/>
              <a:gd name="T26" fmla="*/ 7 w 409"/>
              <a:gd name="T27" fmla="*/ 108 h 138"/>
              <a:gd name="T28" fmla="*/ 5 w 409"/>
              <a:gd name="T29" fmla="*/ 114 h 138"/>
              <a:gd name="T30" fmla="*/ 6 w 409"/>
              <a:gd name="T31" fmla="*/ 124 h 138"/>
              <a:gd name="T32" fmla="*/ 163 w 409"/>
              <a:gd name="T33" fmla="*/ 135 h 138"/>
              <a:gd name="T34" fmla="*/ 335 w 409"/>
              <a:gd name="T35" fmla="*/ 138 h 138"/>
              <a:gd name="T36" fmla="*/ 131 w 409"/>
              <a:gd name="T37" fmla="*/ 134 h 138"/>
              <a:gd name="T38" fmla="*/ 176 w 409"/>
              <a:gd name="T39" fmla="*/ 132 h 138"/>
              <a:gd name="T40" fmla="*/ 236 w 409"/>
              <a:gd name="T41" fmla="*/ 132 h 138"/>
              <a:gd name="T42" fmla="*/ 399 w 409"/>
              <a:gd name="T43" fmla="*/ 130 h 138"/>
              <a:gd name="T44" fmla="*/ 393 w 409"/>
              <a:gd name="T45" fmla="*/ 123 h 138"/>
              <a:gd name="T46" fmla="*/ 392 w 409"/>
              <a:gd name="T47" fmla="*/ 116 h 138"/>
              <a:gd name="T48" fmla="*/ 387 w 409"/>
              <a:gd name="T49" fmla="*/ 111 h 138"/>
              <a:gd name="T50" fmla="*/ 402 w 409"/>
              <a:gd name="T51" fmla="*/ 107 h 138"/>
              <a:gd name="T52" fmla="*/ 400 w 409"/>
              <a:gd name="T53" fmla="*/ 98 h 138"/>
              <a:gd name="T54" fmla="*/ 400 w 409"/>
              <a:gd name="T55" fmla="*/ 88 h 138"/>
              <a:gd name="T56" fmla="*/ 393 w 409"/>
              <a:gd name="T57" fmla="*/ 80 h 138"/>
              <a:gd name="T58" fmla="*/ 401 w 409"/>
              <a:gd name="T59" fmla="*/ 73 h 138"/>
              <a:gd name="T60" fmla="*/ 400 w 409"/>
              <a:gd name="T61" fmla="*/ 52 h 138"/>
              <a:gd name="T62" fmla="*/ 397 w 409"/>
              <a:gd name="T63" fmla="*/ 47 h 138"/>
              <a:gd name="T64" fmla="*/ 407 w 409"/>
              <a:gd name="T65" fmla="*/ 38 h 138"/>
              <a:gd name="T66" fmla="*/ 406 w 409"/>
              <a:gd name="T67" fmla="*/ 29 h 138"/>
              <a:gd name="T68" fmla="*/ 399 w 409"/>
              <a:gd name="T69" fmla="*/ 14 h 138"/>
              <a:gd name="T70" fmla="*/ 228 w 409"/>
              <a:gd name="T71" fmla="*/ 7 h 138"/>
              <a:gd name="T72" fmla="*/ 192 w 409"/>
              <a:gd name="T73" fmla="*/ 6 h 138"/>
              <a:gd name="T74" fmla="*/ 128 w 409"/>
              <a:gd name="T75" fmla="*/ 6 h 138"/>
              <a:gd name="T76" fmla="*/ 104 w 409"/>
              <a:gd name="T77" fmla="*/ 6 h 138"/>
              <a:gd name="T78" fmla="*/ 98 w 409"/>
              <a:gd name="T79" fmla="*/ 8 h 138"/>
              <a:gd name="T80" fmla="*/ 8 w 409"/>
              <a:gd name="T81" fmla="*/ 23 h 138"/>
              <a:gd name="T82" fmla="*/ 9 w 409"/>
              <a:gd name="T83" fmla="*/ 34 h 138"/>
              <a:gd name="T84" fmla="*/ 372 w 409"/>
              <a:gd name="T85" fmla="*/ 35 h 138"/>
              <a:gd name="T86" fmla="*/ 372 w 409"/>
              <a:gd name="T87" fmla="*/ 36 h 138"/>
              <a:gd name="T88" fmla="*/ 383 w 409"/>
              <a:gd name="T89" fmla="*/ 15 h 138"/>
              <a:gd name="T90" fmla="*/ 336 w 409"/>
              <a:gd name="T91" fmla="*/ 47 h 138"/>
              <a:gd name="T92" fmla="*/ 315 w 409"/>
              <a:gd name="T93" fmla="*/ 47 h 138"/>
              <a:gd name="T94" fmla="*/ 107 w 409"/>
              <a:gd name="T95"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9" h="138">
                <a:moveTo>
                  <a:pt x="1" y="36"/>
                </a:moveTo>
                <a:cubicBezTo>
                  <a:pt x="3" y="36"/>
                  <a:pt x="6" y="37"/>
                  <a:pt x="7" y="39"/>
                </a:cubicBezTo>
                <a:cubicBezTo>
                  <a:pt x="7" y="40"/>
                  <a:pt x="7" y="40"/>
                  <a:pt x="7" y="40"/>
                </a:cubicBezTo>
                <a:cubicBezTo>
                  <a:pt x="7" y="41"/>
                  <a:pt x="8" y="41"/>
                  <a:pt x="8" y="42"/>
                </a:cubicBezTo>
                <a:cubicBezTo>
                  <a:pt x="7" y="44"/>
                  <a:pt x="4" y="43"/>
                  <a:pt x="2" y="44"/>
                </a:cubicBezTo>
                <a:cubicBezTo>
                  <a:pt x="2" y="47"/>
                  <a:pt x="6" y="44"/>
                  <a:pt x="5" y="47"/>
                </a:cubicBezTo>
                <a:cubicBezTo>
                  <a:pt x="3" y="47"/>
                  <a:pt x="3" y="47"/>
                  <a:pt x="3" y="47"/>
                </a:cubicBezTo>
                <a:cubicBezTo>
                  <a:pt x="4" y="49"/>
                  <a:pt x="8" y="48"/>
                  <a:pt x="9" y="51"/>
                </a:cubicBezTo>
                <a:cubicBezTo>
                  <a:pt x="8" y="52"/>
                  <a:pt x="7" y="51"/>
                  <a:pt x="5" y="51"/>
                </a:cubicBezTo>
                <a:cubicBezTo>
                  <a:pt x="7" y="53"/>
                  <a:pt x="7" y="53"/>
                  <a:pt x="7" y="53"/>
                </a:cubicBezTo>
                <a:cubicBezTo>
                  <a:pt x="6" y="54"/>
                  <a:pt x="6" y="55"/>
                  <a:pt x="5" y="54"/>
                </a:cubicBezTo>
                <a:cubicBezTo>
                  <a:pt x="6" y="56"/>
                  <a:pt x="6" y="56"/>
                  <a:pt x="6" y="56"/>
                </a:cubicBezTo>
                <a:cubicBezTo>
                  <a:pt x="3" y="57"/>
                  <a:pt x="3" y="57"/>
                  <a:pt x="3" y="57"/>
                </a:cubicBezTo>
                <a:cubicBezTo>
                  <a:pt x="5" y="59"/>
                  <a:pt x="5" y="59"/>
                  <a:pt x="5" y="59"/>
                </a:cubicBezTo>
                <a:cubicBezTo>
                  <a:pt x="3" y="60"/>
                  <a:pt x="3" y="60"/>
                  <a:pt x="3" y="60"/>
                </a:cubicBezTo>
                <a:cubicBezTo>
                  <a:pt x="6" y="61"/>
                  <a:pt x="9" y="62"/>
                  <a:pt x="11" y="64"/>
                </a:cubicBezTo>
                <a:cubicBezTo>
                  <a:pt x="4" y="65"/>
                  <a:pt x="4" y="65"/>
                  <a:pt x="4" y="65"/>
                </a:cubicBezTo>
                <a:cubicBezTo>
                  <a:pt x="4" y="66"/>
                  <a:pt x="4" y="67"/>
                  <a:pt x="4" y="67"/>
                </a:cubicBezTo>
                <a:cubicBezTo>
                  <a:pt x="3" y="67"/>
                  <a:pt x="3" y="67"/>
                  <a:pt x="3" y="67"/>
                </a:cubicBezTo>
                <a:cubicBezTo>
                  <a:pt x="4" y="68"/>
                  <a:pt x="7" y="68"/>
                  <a:pt x="9" y="69"/>
                </a:cubicBezTo>
                <a:cubicBezTo>
                  <a:pt x="7" y="70"/>
                  <a:pt x="5" y="69"/>
                  <a:pt x="5" y="70"/>
                </a:cubicBezTo>
                <a:cubicBezTo>
                  <a:pt x="6" y="72"/>
                  <a:pt x="8" y="70"/>
                  <a:pt x="8" y="72"/>
                </a:cubicBezTo>
                <a:cubicBezTo>
                  <a:pt x="6" y="73"/>
                  <a:pt x="5" y="71"/>
                  <a:pt x="4" y="73"/>
                </a:cubicBezTo>
                <a:cubicBezTo>
                  <a:pt x="11" y="76"/>
                  <a:pt x="11" y="76"/>
                  <a:pt x="11" y="76"/>
                </a:cubicBezTo>
                <a:cubicBezTo>
                  <a:pt x="10" y="78"/>
                  <a:pt x="9" y="77"/>
                  <a:pt x="7" y="77"/>
                </a:cubicBezTo>
                <a:cubicBezTo>
                  <a:pt x="7" y="77"/>
                  <a:pt x="7" y="77"/>
                  <a:pt x="7" y="77"/>
                </a:cubicBezTo>
                <a:cubicBezTo>
                  <a:pt x="6" y="78"/>
                  <a:pt x="7" y="79"/>
                  <a:pt x="6" y="80"/>
                </a:cubicBezTo>
                <a:cubicBezTo>
                  <a:pt x="7" y="81"/>
                  <a:pt x="7" y="81"/>
                  <a:pt x="7" y="81"/>
                </a:cubicBezTo>
                <a:cubicBezTo>
                  <a:pt x="6" y="82"/>
                  <a:pt x="3" y="80"/>
                  <a:pt x="4" y="83"/>
                </a:cubicBezTo>
                <a:cubicBezTo>
                  <a:pt x="5" y="84"/>
                  <a:pt x="7" y="84"/>
                  <a:pt x="9" y="85"/>
                </a:cubicBezTo>
                <a:cubicBezTo>
                  <a:pt x="7" y="85"/>
                  <a:pt x="7" y="89"/>
                  <a:pt x="4" y="88"/>
                </a:cubicBezTo>
                <a:cubicBezTo>
                  <a:pt x="5" y="90"/>
                  <a:pt x="7" y="89"/>
                  <a:pt x="8" y="91"/>
                </a:cubicBezTo>
                <a:cubicBezTo>
                  <a:pt x="7" y="91"/>
                  <a:pt x="6" y="92"/>
                  <a:pt x="5" y="92"/>
                </a:cubicBezTo>
                <a:cubicBezTo>
                  <a:pt x="6" y="93"/>
                  <a:pt x="6" y="93"/>
                  <a:pt x="6" y="93"/>
                </a:cubicBezTo>
                <a:cubicBezTo>
                  <a:pt x="5" y="93"/>
                  <a:pt x="5" y="94"/>
                  <a:pt x="5" y="94"/>
                </a:cubicBezTo>
                <a:cubicBezTo>
                  <a:pt x="5" y="96"/>
                  <a:pt x="7" y="94"/>
                  <a:pt x="7" y="97"/>
                </a:cubicBezTo>
                <a:cubicBezTo>
                  <a:pt x="6" y="98"/>
                  <a:pt x="6" y="97"/>
                  <a:pt x="5" y="98"/>
                </a:cubicBezTo>
                <a:cubicBezTo>
                  <a:pt x="6" y="100"/>
                  <a:pt x="6" y="100"/>
                  <a:pt x="6" y="100"/>
                </a:cubicBezTo>
                <a:cubicBezTo>
                  <a:pt x="5" y="100"/>
                  <a:pt x="4" y="101"/>
                  <a:pt x="4" y="103"/>
                </a:cubicBezTo>
                <a:cubicBezTo>
                  <a:pt x="5" y="104"/>
                  <a:pt x="6" y="104"/>
                  <a:pt x="7" y="106"/>
                </a:cubicBezTo>
                <a:cubicBezTo>
                  <a:pt x="6" y="107"/>
                  <a:pt x="5" y="106"/>
                  <a:pt x="5" y="106"/>
                </a:cubicBezTo>
                <a:cubicBezTo>
                  <a:pt x="7" y="108"/>
                  <a:pt x="7" y="108"/>
                  <a:pt x="7" y="108"/>
                </a:cubicBezTo>
                <a:cubicBezTo>
                  <a:pt x="6" y="110"/>
                  <a:pt x="4" y="109"/>
                  <a:pt x="3" y="110"/>
                </a:cubicBezTo>
                <a:cubicBezTo>
                  <a:pt x="4" y="112"/>
                  <a:pt x="7" y="110"/>
                  <a:pt x="8" y="113"/>
                </a:cubicBezTo>
                <a:cubicBezTo>
                  <a:pt x="7" y="115"/>
                  <a:pt x="6" y="114"/>
                  <a:pt x="5" y="114"/>
                </a:cubicBezTo>
                <a:cubicBezTo>
                  <a:pt x="7" y="115"/>
                  <a:pt x="6" y="118"/>
                  <a:pt x="5" y="119"/>
                </a:cubicBezTo>
                <a:cubicBezTo>
                  <a:pt x="5" y="119"/>
                  <a:pt x="6" y="119"/>
                  <a:pt x="7" y="120"/>
                </a:cubicBezTo>
                <a:cubicBezTo>
                  <a:pt x="6" y="121"/>
                  <a:pt x="7" y="123"/>
                  <a:pt x="6" y="124"/>
                </a:cubicBezTo>
                <a:cubicBezTo>
                  <a:pt x="10" y="131"/>
                  <a:pt x="17" y="129"/>
                  <a:pt x="22" y="132"/>
                </a:cubicBezTo>
                <a:cubicBezTo>
                  <a:pt x="69" y="134"/>
                  <a:pt x="69" y="134"/>
                  <a:pt x="69" y="134"/>
                </a:cubicBezTo>
                <a:cubicBezTo>
                  <a:pt x="163" y="135"/>
                  <a:pt x="163" y="135"/>
                  <a:pt x="163" y="135"/>
                </a:cubicBezTo>
                <a:cubicBezTo>
                  <a:pt x="245" y="137"/>
                  <a:pt x="245" y="137"/>
                  <a:pt x="245" y="137"/>
                </a:cubicBezTo>
                <a:cubicBezTo>
                  <a:pt x="269" y="138"/>
                  <a:pt x="269" y="138"/>
                  <a:pt x="269" y="138"/>
                </a:cubicBezTo>
                <a:cubicBezTo>
                  <a:pt x="335" y="138"/>
                  <a:pt x="335" y="138"/>
                  <a:pt x="335" y="138"/>
                </a:cubicBezTo>
                <a:cubicBezTo>
                  <a:pt x="345" y="137"/>
                  <a:pt x="355" y="137"/>
                  <a:pt x="365" y="135"/>
                </a:cubicBezTo>
                <a:cubicBezTo>
                  <a:pt x="319" y="137"/>
                  <a:pt x="276" y="137"/>
                  <a:pt x="230" y="136"/>
                </a:cubicBezTo>
                <a:cubicBezTo>
                  <a:pt x="131" y="134"/>
                  <a:pt x="131" y="134"/>
                  <a:pt x="131" y="134"/>
                </a:cubicBezTo>
                <a:cubicBezTo>
                  <a:pt x="122" y="135"/>
                  <a:pt x="112" y="135"/>
                  <a:pt x="103" y="133"/>
                </a:cubicBezTo>
                <a:cubicBezTo>
                  <a:pt x="168" y="133"/>
                  <a:pt x="168" y="133"/>
                  <a:pt x="168" y="133"/>
                </a:cubicBezTo>
                <a:cubicBezTo>
                  <a:pt x="170" y="132"/>
                  <a:pt x="174" y="134"/>
                  <a:pt x="176" y="132"/>
                </a:cubicBezTo>
                <a:cubicBezTo>
                  <a:pt x="209" y="132"/>
                  <a:pt x="209" y="132"/>
                  <a:pt x="209" y="132"/>
                </a:cubicBezTo>
                <a:cubicBezTo>
                  <a:pt x="210" y="133"/>
                  <a:pt x="210" y="133"/>
                  <a:pt x="210" y="133"/>
                </a:cubicBezTo>
                <a:cubicBezTo>
                  <a:pt x="218" y="133"/>
                  <a:pt x="228" y="134"/>
                  <a:pt x="236" y="132"/>
                </a:cubicBezTo>
                <a:cubicBezTo>
                  <a:pt x="301" y="133"/>
                  <a:pt x="301" y="133"/>
                  <a:pt x="301" y="133"/>
                </a:cubicBezTo>
                <a:cubicBezTo>
                  <a:pt x="322" y="130"/>
                  <a:pt x="344" y="136"/>
                  <a:pt x="367" y="133"/>
                </a:cubicBezTo>
                <a:cubicBezTo>
                  <a:pt x="378" y="131"/>
                  <a:pt x="389" y="131"/>
                  <a:pt x="399" y="130"/>
                </a:cubicBezTo>
                <a:cubicBezTo>
                  <a:pt x="400" y="128"/>
                  <a:pt x="402" y="129"/>
                  <a:pt x="403" y="128"/>
                </a:cubicBezTo>
                <a:cubicBezTo>
                  <a:pt x="394" y="127"/>
                  <a:pt x="386" y="124"/>
                  <a:pt x="377" y="124"/>
                </a:cubicBezTo>
                <a:cubicBezTo>
                  <a:pt x="383" y="123"/>
                  <a:pt x="388" y="121"/>
                  <a:pt x="393" y="123"/>
                </a:cubicBezTo>
                <a:cubicBezTo>
                  <a:pt x="396" y="121"/>
                  <a:pt x="400" y="121"/>
                  <a:pt x="403" y="121"/>
                </a:cubicBezTo>
                <a:cubicBezTo>
                  <a:pt x="403" y="121"/>
                  <a:pt x="403" y="120"/>
                  <a:pt x="403" y="120"/>
                </a:cubicBezTo>
                <a:cubicBezTo>
                  <a:pt x="400" y="119"/>
                  <a:pt x="395" y="118"/>
                  <a:pt x="392" y="116"/>
                </a:cubicBezTo>
                <a:cubicBezTo>
                  <a:pt x="395" y="114"/>
                  <a:pt x="398" y="117"/>
                  <a:pt x="402" y="116"/>
                </a:cubicBezTo>
                <a:cubicBezTo>
                  <a:pt x="398" y="114"/>
                  <a:pt x="393" y="114"/>
                  <a:pt x="388" y="113"/>
                </a:cubicBezTo>
                <a:cubicBezTo>
                  <a:pt x="387" y="111"/>
                  <a:pt x="387" y="111"/>
                  <a:pt x="387" y="111"/>
                </a:cubicBezTo>
                <a:cubicBezTo>
                  <a:pt x="388" y="109"/>
                  <a:pt x="390" y="112"/>
                  <a:pt x="392" y="111"/>
                </a:cubicBezTo>
                <a:cubicBezTo>
                  <a:pt x="390" y="109"/>
                  <a:pt x="385" y="111"/>
                  <a:pt x="382" y="109"/>
                </a:cubicBezTo>
                <a:cubicBezTo>
                  <a:pt x="389" y="107"/>
                  <a:pt x="396" y="111"/>
                  <a:pt x="402" y="107"/>
                </a:cubicBezTo>
                <a:cubicBezTo>
                  <a:pt x="401" y="106"/>
                  <a:pt x="401" y="106"/>
                  <a:pt x="401" y="106"/>
                </a:cubicBezTo>
                <a:cubicBezTo>
                  <a:pt x="403" y="106"/>
                  <a:pt x="401" y="104"/>
                  <a:pt x="401" y="102"/>
                </a:cubicBezTo>
                <a:cubicBezTo>
                  <a:pt x="399" y="101"/>
                  <a:pt x="403" y="98"/>
                  <a:pt x="400" y="98"/>
                </a:cubicBezTo>
                <a:cubicBezTo>
                  <a:pt x="401" y="97"/>
                  <a:pt x="402" y="97"/>
                  <a:pt x="401" y="95"/>
                </a:cubicBezTo>
                <a:cubicBezTo>
                  <a:pt x="398" y="94"/>
                  <a:pt x="396" y="91"/>
                  <a:pt x="393" y="89"/>
                </a:cubicBezTo>
                <a:cubicBezTo>
                  <a:pt x="400" y="88"/>
                  <a:pt x="400" y="88"/>
                  <a:pt x="400" y="88"/>
                </a:cubicBezTo>
                <a:cubicBezTo>
                  <a:pt x="399" y="86"/>
                  <a:pt x="395" y="87"/>
                  <a:pt x="393" y="85"/>
                </a:cubicBezTo>
                <a:cubicBezTo>
                  <a:pt x="394" y="82"/>
                  <a:pt x="398" y="84"/>
                  <a:pt x="400" y="84"/>
                </a:cubicBezTo>
                <a:cubicBezTo>
                  <a:pt x="398" y="81"/>
                  <a:pt x="395" y="83"/>
                  <a:pt x="393" y="80"/>
                </a:cubicBezTo>
                <a:cubicBezTo>
                  <a:pt x="396" y="79"/>
                  <a:pt x="401" y="81"/>
                  <a:pt x="403" y="78"/>
                </a:cubicBezTo>
                <a:cubicBezTo>
                  <a:pt x="399" y="75"/>
                  <a:pt x="399" y="75"/>
                  <a:pt x="399" y="75"/>
                </a:cubicBezTo>
                <a:cubicBezTo>
                  <a:pt x="401" y="73"/>
                  <a:pt x="401" y="73"/>
                  <a:pt x="401" y="73"/>
                </a:cubicBezTo>
                <a:cubicBezTo>
                  <a:pt x="399" y="72"/>
                  <a:pt x="397" y="71"/>
                  <a:pt x="397" y="69"/>
                </a:cubicBezTo>
                <a:cubicBezTo>
                  <a:pt x="399" y="68"/>
                  <a:pt x="401" y="68"/>
                  <a:pt x="403" y="67"/>
                </a:cubicBezTo>
                <a:cubicBezTo>
                  <a:pt x="401" y="63"/>
                  <a:pt x="405" y="55"/>
                  <a:pt x="400" y="52"/>
                </a:cubicBezTo>
                <a:cubicBezTo>
                  <a:pt x="400" y="51"/>
                  <a:pt x="399" y="50"/>
                  <a:pt x="400" y="49"/>
                </a:cubicBezTo>
                <a:cubicBezTo>
                  <a:pt x="401" y="49"/>
                  <a:pt x="401" y="49"/>
                  <a:pt x="401" y="49"/>
                </a:cubicBezTo>
                <a:cubicBezTo>
                  <a:pt x="397" y="47"/>
                  <a:pt x="397" y="47"/>
                  <a:pt x="397" y="47"/>
                </a:cubicBezTo>
                <a:cubicBezTo>
                  <a:pt x="397" y="43"/>
                  <a:pt x="400" y="45"/>
                  <a:pt x="402" y="44"/>
                </a:cubicBezTo>
                <a:cubicBezTo>
                  <a:pt x="397" y="39"/>
                  <a:pt x="389" y="41"/>
                  <a:pt x="383" y="37"/>
                </a:cubicBezTo>
                <a:cubicBezTo>
                  <a:pt x="391" y="36"/>
                  <a:pt x="399" y="40"/>
                  <a:pt x="407" y="38"/>
                </a:cubicBezTo>
                <a:cubicBezTo>
                  <a:pt x="408" y="34"/>
                  <a:pt x="404" y="34"/>
                  <a:pt x="403" y="31"/>
                </a:cubicBezTo>
                <a:cubicBezTo>
                  <a:pt x="400" y="30"/>
                  <a:pt x="397" y="30"/>
                  <a:pt x="395" y="28"/>
                </a:cubicBezTo>
                <a:cubicBezTo>
                  <a:pt x="398" y="27"/>
                  <a:pt x="403" y="29"/>
                  <a:pt x="406" y="29"/>
                </a:cubicBezTo>
                <a:cubicBezTo>
                  <a:pt x="406" y="29"/>
                  <a:pt x="407" y="29"/>
                  <a:pt x="407" y="28"/>
                </a:cubicBezTo>
                <a:cubicBezTo>
                  <a:pt x="404" y="27"/>
                  <a:pt x="409" y="21"/>
                  <a:pt x="404" y="22"/>
                </a:cubicBezTo>
                <a:cubicBezTo>
                  <a:pt x="405" y="17"/>
                  <a:pt x="402" y="15"/>
                  <a:pt x="399" y="14"/>
                </a:cubicBezTo>
                <a:cubicBezTo>
                  <a:pt x="381" y="10"/>
                  <a:pt x="381" y="10"/>
                  <a:pt x="381" y="10"/>
                </a:cubicBezTo>
                <a:cubicBezTo>
                  <a:pt x="295" y="9"/>
                  <a:pt x="295" y="9"/>
                  <a:pt x="295" y="9"/>
                </a:cubicBezTo>
                <a:cubicBezTo>
                  <a:pt x="272" y="10"/>
                  <a:pt x="249" y="10"/>
                  <a:pt x="228" y="7"/>
                </a:cubicBezTo>
                <a:cubicBezTo>
                  <a:pt x="227" y="6"/>
                  <a:pt x="227" y="6"/>
                  <a:pt x="227" y="6"/>
                </a:cubicBezTo>
                <a:cubicBezTo>
                  <a:pt x="214" y="8"/>
                  <a:pt x="203" y="0"/>
                  <a:pt x="191" y="6"/>
                </a:cubicBezTo>
                <a:cubicBezTo>
                  <a:pt x="192" y="6"/>
                  <a:pt x="192" y="6"/>
                  <a:pt x="192" y="6"/>
                </a:cubicBezTo>
                <a:cubicBezTo>
                  <a:pt x="191" y="7"/>
                  <a:pt x="191" y="7"/>
                  <a:pt x="191" y="7"/>
                </a:cubicBezTo>
                <a:cubicBezTo>
                  <a:pt x="179" y="6"/>
                  <a:pt x="167" y="4"/>
                  <a:pt x="154" y="5"/>
                </a:cubicBezTo>
                <a:cubicBezTo>
                  <a:pt x="146" y="5"/>
                  <a:pt x="137" y="7"/>
                  <a:pt x="128" y="6"/>
                </a:cubicBezTo>
                <a:cubicBezTo>
                  <a:pt x="125" y="4"/>
                  <a:pt x="120" y="3"/>
                  <a:pt x="116" y="3"/>
                </a:cubicBezTo>
                <a:cubicBezTo>
                  <a:pt x="111" y="2"/>
                  <a:pt x="106" y="2"/>
                  <a:pt x="101" y="4"/>
                </a:cubicBezTo>
                <a:cubicBezTo>
                  <a:pt x="104" y="6"/>
                  <a:pt x="104" y="6"/>
                  <a:pt x="104" y="6"/>
                </a:cubicBezTo>
                <a:cubicBezTo>
                  <a:pt x="97" y="9"/>
                  <a:pt x="93" y="0"/>
                  <a:pt x="86" y="4"/>
                </a:cubicBezTo>
                <a:cubicBezTo>
                  <a:pt x="84" y="5"/>
                  <a:pt x="84" y="5"/>
                  <a:pt x="84" y="5"/>
                </a:cubicBezTo>
                <a:cubicBezTo>
                  <a:pt x="88" y="8"/>
                  <a:pt x="94" y="6"/>
                  <a:pt x="98" y="8"/>
                </a:cubicBezTo>
                <a:cubicBezTo>
                  <a:pt x="74" y="7"/>
                  <a:pt x="49" y="10"/>
                  <a:pt x="25" y="13"/>
                </a:cubicBezTo>
                <a:cubicBezTo>
                  <a:pt x="17" y="13"/>
                  <a:pt x="7" y="14"/>
                  <a:pt x="2" y="22"/>
                </a:cubicBezTo>
                <a:cubicBezTo>
                  <a:pt x="4" y="23"/>
                  <a:pt x="6" y="20"/>
                  <a:pt x="8" y="23"/>
                </a:cubicBezTo>
                <a:cubicBezTo>
                  <a:pt x="7" y="27"/>
                  <a:pt x="2" y="25"/>
                  <a:pt x="3" y="29"/>
                </a:cubicBezTo>
                <a:cubicBezTo>
                  <a:pt x="0" y="30"/>
                  <a:pt x="0" y="30"/>
                  <a:pt x="0" y="30"/>
                </a:cubicBezTo>
                <a:cubicBezTo>
                  <a:pt x="2" y="34"/>
                  <a:pt x="7" y="30"/>
                  <a:pt x="9" y="34"/>
                </a:cubicBezTo>
                <a:cubicBezTo>
                  <a:pt x="7" y="36"/>
                  <a:pt x="4" y="34"/>
                  <a:pt x="1" y="36"/>
                </a:cubicBezTo>
                <a:close/>
                <a:moveTo>
                  <a:pt x="372" y="36"/>
                </a:moveTo>
                <a:cubicBezTo>
                  <a:pt x="372" y="35"/>
                  <a:pt x="372" y="35"/>
                  <a:pt x="372" y="35"/>
                </a:cubicBezTo>
                <a:cubicBezTo>
                  <a:pt x="374" y="36"/>
                  <a:pt x="376" y="36"/>
                  <a:pt x="379" y="36"/>
                </a:cubicBezTo>
                <a:cubicBezTo>
                  <a:pt x="380" y="38"/>
                  <a:pt x="382" y="38"/>
                  <a:pt x="383" y="38"/>
                </a:cubicBezTo>
                <a:cubicBezTo>
                  <a:pt x="379" y="38"/>
                  <a:pt x="375" y="38"/>
                  <a:pt x="372" y="36"/>
                </a:cubicBezTo>
                <a:close/>
                <a:moveTo>
                  <a:pt x="360" y="14"/>
                </a:moveTo>
                <a:cubicBezTo>
                  <a:pt x="373" y="14"/>
                  <a:pt x="373" y="14"/>
                  <a:pt x="373" y="14"/>
                </a:cubicBezTo>
                <a:cubicBezTo>
                  <a:pt x="383" y="15"/>
                  <a:pt x="383" y="15"/>
                  <a:pt x="383" y="15"/>
                </a:cubicBezTo>
                <a:lnTo>
                  <a:pt x="360" y="14"/>
                </a:lnTo>
                <a:close/>
                <a:moveTo>
                  <a:pt x="315" y="47"/>
                </a:moveTo>
                <a:cubicBezTo>
                  <a:pt x="336" y="47"/>
                  <a:pt x="336" y="47"/>
                  <a:pt x="336" y="47"/>
                </a:cubicBezTo>
                <a:cubicBezTo>
                  <a:pt x="343" y="46"/>
                  <a:pt x="350" y="46"/>
                  <a:pt x="358" y="46"/>
                </a:cubicBezTo>
                <a:cubicBezTo>
                  <a:pt x="336" y="47"/>
                  <a:pt x="336" y="47"/>
                  <a:pt x="336" y="47"/>
                </a:cubicBezTo>
                <a:cubicBezTo>
                  <a:pt x="329" y="47"/>
                  <a:pt x="322" y="47"/>
                  <a:pt x="315" y="47"/>
                </a:cubicBezTo>
                <a:close/>
                <a:moveTo>
                  <a:pt x="107" y="7"/>
                </a:moveTo>
                <a:cubicBezTo>
                  <a:pt x="108" y="6"/>
                  <a:pt x="109" y="7"/>
                  <a:pt x="110" y="8"/>
                </a:cubicBezTo>
                <a:cubicBezTo>
                  <a:pt x="107" y="8"/>
                  <a:pt x="107" y="8"/>
                  <a:pt x="107" y="8"/>
                </a:cubicBezTo>
                <a:lnTo>
                  <a:pt x="107" y="7"/>
                </a:lnTo>
                <a:close/>
              </a:path>
            </a:pathLst>
          </a:custGeom>
          <a:solidFill>
            <a:schemeClr val="accent1"/>
          </a:solidFill>
          <a:ln w="9525">
            <a:noFill/>
            <a:round/>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b="1" dirty="0">
                <a:solidFill>
                  <a:srgbClr val="FFC000"/>
                </a:solidFill>
                <a:latin typeface="腾祥嘉丽准粗圆简" panose="01010104010101010101" pitchFamily="2" charset="-122"/>
                <a:ea typeface="腾祥嘉丽准粗圆简" panose="01010104010101010101" pitchFamily="2" charset="-122"/>
              </a:rPr>
              <a:t>肆：</a:t>
            </a:r>
            <a:r>
              <a:rPr lang="zh-CN" altLang="en-US" sz="2800" b="1" dirty="0">
                <a:solidFill>
                  <a:srgbClr val="FF0000"/>
                </a:solidFill>
                <a:latin typeface="腾祥嘉丽准粗圆简" panose="01010104010101010101" pitchFamily="2" charset="-122"/>
                <a:ea typeface="腾祥嘉丽准粗圆简" panose="01010104010101010101" pitchFamily="2" charset="-122"/>
              </a:rPr>
              <a:t>知识梳理</a:t>
            </a:r>
            <a:endParaRPr lang="zh-CN" altLang="en-US" sz="2800" b="1" dirty="0">
              <a:solidFill>
                <a:srgbClr val="FF0000"/>
              </a:solidFill>
              <a:latin typeface="腾祥嘉丽准粗圆简" panose="01010104010101010101" pitchFamily="2" charset="-122"/>
              <a:ea typeface="腾祥嘉丽准粗圆简" panose="01010104010101010101" pitchFamily="2" charset="-122"/>
            </a:endParaRPr>
          </a:p>
        </p:txBody>
      </p:sp>
      <p:sp>
        <p:nvSpPr>
          <p:cNvPr id="101" name="文本框 100"/>
          <p:cNvSpPr txBox="1"/>
          <p:nvPr/>
        </p:nvSpPr>
        <p:spPr>
          <a:xfrm>
            <a:off x="7876540" y="756285"/>
            <a:ext cx="4146550" cy="5631180"/>
          </a:xfrm>
          <a:prstGeom prst="rect">
            <a:avLst/>
          </a:prstGeom>
          <a:noFill/>
          <a:ln w="9525">
            <a:noFill/>
          </a:ln>
        </p:spPr>
        <p:txBody>
          <a:bodyPr wrap="square">
            <a:spAutoFit/>
          </a:bodyPr>
          <a:p>
            <a:pPr indent="0"/>
            <a:r>
              <a:rPr lang="zh-CN" b="1">
                <a:solidFill>
                  <a:srgbClr val="FF0000"/>
                </a:solidFill>
                <a:ea typeface="宋体" panose="02010600030101010101" pitchFamily="2" charset="-122"/>
              </a:rPr>
              <a:t>（</a:t>
            </a:r>
            <a:r>
              <a:rPr lang="en-US" b="1">
                <a:solidFill>
                  <a:srgbClr val="FF0000"/>
                </a:solidFill>
                <a:latin typeface="Times New Roman" panose="02020603050405020304" pitchFamily="18" charset="0"/>
                <a:ea typeface="宋体" panose="02010600030101010101" pitchFamily="2" charset="-122"/>
              </a:rPr>
              <a:t>2022</a:t>
            </a:r>
            <a:r>
              <a:rPr lang="zh-CN" b="1">
                <a:solidFill>
                  <a:srgbClr val="FF0000"/>
                </a:solidFill>
                <a:ea typeface="宋体" panose="02010600030101010101" pitchFamily="2" charset="-122"/>
              </a:rPr>
              <a:t>年山西晋中）</a:t>
            </a:r>
            <a:r>
              <a:rPr lang="zh-CN" altLang="en-US" sz="2400" b="0">
                <a:solidFill>
                  <a:schemeClr val="tx1"/>
                </a:solidFill>
                <a:uFillTx/>
                <a:latin typeface="楷体" panose="02010609060101010101" pitchFamily="49" charset="-122"/>
                <a:ea typeface="楷体" panose="02010609060101010101" pitchFamily="49" charset="-122"/>
                <a:cs typeface="楷体" panose="02010609060101010101" pitchFamily="49" charset="-122"/>
              </a:rPr>
              <a:t>1956年，我国一亿二千万农户和五百多万个手工业者的个体经济已经变为集体经济。七万户的私营工业企业已经变为公私合营企业，将近二百万户的私营大中小商店，已经变为公私合营商店或者直接变为国营商店。出现这一现象的原因是A．“一五”计划的超额完成	</a:t>
            </a:r>
            <a:endParaRPr lang="zh-CN" altLang="en-US" sz="2400" b="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a:p>
            <a:pPr indent="0"/>
            <a:r>
              <a:rPr lang="zh-CN" altLang="en-US" sz="2400" b="0">
                <a:solidFill>
                  <a:schemeClr val="tx1"/>
                </a:solidFill>
                <a:uFillTx/>
                <a:latin typeface="楷体" panose="02010609060101010101" pitchFamily="49" charset="-122"/>
                <a:ea typeface="楷体" panose="02010609060101010101" pitchFamily="49" charset="-122"/>
                <a:cs typeface="楷体" panose="02010609060101010101" pitchFamily="49" charset="-122"/>
              </a:rPr>
              <a:t>B．三大改造的基本完成C．社会主义民主制度的确立	</a:t>
            </a:r>
            <a:endParaRPr lang="zh-CN" altLang="en-US" sz="2400" b="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a:p>
            <a:pPr indent="0"/>
            <a:r>
              <a:rPr lang="zh-CN" altLang="en-US" sz="2400" b="0">
                <a:solidFill>
                  <a:schemeClr val="tx1"/>
                </a:solidFill>
                <a:uFillTx/>
                <a:latin typeface="楷体" panose="02010609060101010101" pitchFamily="49" charset="-122"/>
                <a:ea typeface="楷体" panose="02010609060101010101" pitchFamily="49" charset="-122"/>
                <a:cs typeface="楷体" panose="02010609060101010101" pitchFamily="49" charset="-122"/>
              </a:rPr>
              <a:t>D．社会主义制度的建立</a:t>
            </a:r>
            <a:endParaRPr lang="zh-CN" altLang="en-US" sz="2400" b="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p:txBody>
      </p:sp>
      <p:sp>
        <p:nvSpPr>
          <p:cNvPr id="21" name="矩形 20"/>
          <p:cNvSpPr/>
          <p:nvPr>
            <p:custDataLst>
              <p:tags r:id="rId2"/>
            </p:custDataLst>
          </p:nvPr>
        </p:nvSpPr>
        <p:spPr>
          <a:xfrm>
            <a:off x="11057890" y="3648710"/>
            <a:ext cx="1063625" cy="1579245"/>
          </a:xfrm>
          <a:prstGeom prst="rect">
            <a:avLst/>
          </a:prstGeom>
          <a:noFill/>
          <a:ln>
            <a:noFill/>
          </a:ln>
        </p:spPr>
        <p:txBody>
          <a:bodyPr wrap="none" rtlCol="0" anchor="t">
            <a:noAutofit/>
          </a:bodyPr>
          <a:p>
            <a:pPr algn="ctr"/>
            <a:r>
              <a:rPr lang="en-US" altLang="zh-CN" sz="9600" b="1">
                <a:ln w="22225">
                  <a:solidFill>
                    <a:schemeClr val="accent2"/>
                  </a:solidFill>
                  <a:prstDash val="solid"/>
                </a:ln>
                <a:solidFill>
                  <a:schemeClr val="accent2">
                    <a:lumMod val="40000"/>
                    <a:lumOff val="60000"/>
                  </a:schemeClr>
                </a:solidFill>
                <a:effectLst/>
              </a:rPr>
              <a:t>B</a:t>
            </a:r>
            <a:endParaRPr lang="en-US" altLang="zh-CN" sz="96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0"/>
                            </p:stCondLst>
                            <p:childTnLst>
                              <p:par>
                                <p:cTn id="36" presetID="16" presetClass="entr" presetSubtype="2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 grpId="0" bldLvl="0" animBg="1"/>
      <p:bldP spid="4" grpId="0" bldLvl="0" animBg="1"/>
      <p:bldP spid="5" grpId="0" bldLvl="0" animBg="1"/>
      <p:bldP spid="11" grpId="0" bldLvl="0" animBg="1"/>
      <p:bldP spid="18" grpId="0" bldLvl="0" animBg="1"/>
      <p:bldP spid="19" grpId="0" bldLvl="0" animBg="1"/>
      <p:bldP spid="20" grpId="0" bldLvl="0" animBg="1"/>
      <p:bldP spid="21"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18"/>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918"/>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9.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0918"/>
  <p:tag name="KSO_WM_TEMPLATE_THUMBS_INDEX" val="1、1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SLIDE_ID" val="custom20200918_2"/>
  <p:tag name="KSO_WM_TEMPLATE_SUBCATEGORY" val="0"/>
  <p:tag name="KSO_WM_SLIDE_ITEM_CNT" val="4"/>
  <p:tag name="KSO_WM_SLIDE_INDEX" val="2"/>
  <p:tag name="KSO_WM_TAG_VERSION" val="1.0"/>
  <p:tag name="KSO_WM_BEAUTIFY_FLAG" val="#wm#"/>
  <p:tag name="KSO_WM_TEMPLATE_CATEGORY" val="custom"/>
  <p:tag name="KSO_WM_TEMPLATE_INDEX" val="20200918"/>
  <p:tag name="KSO_WM_DIAGRAM_GROUP_CODE" val="l1-1"/>
  <p:tag name="KSO_WM_SLIDE_DIAGTYPE" val="l"/>
  <p:tag name="KSO_WM_SLIDE_LAYOUT" val="a_l"/>
  <p:tag name="KSO_WM_SLIDE_LAYOUT_CNT" val="1_1"/>
  <p:tag name="KSO_WM_SLIDE_TYPE" val="contents"/>
  <p:tag name="KSO_WM_SLIDE_SUBTYPE" val="diag"/>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AS_UNIQUEID" val="3174"/>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AS_UNIQUEID" val="3174"/>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AS_UNIQUEID" val="3174"/>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AS_UNIQUEID" val="3174"/>
  <p:tag name="KSO_WM_BEAUTIFY_FLAG" val=""/>
</p:tagLst>
</file>

<file path=ppt/tags/tag148.xml><?xml version="1.0" encoding="utf-8"?>
<p:tagLst xmlns:p="http://schemas.openxmlformats.org/presentationml/2006/main">
  <p:tag name="AS_UNIQUEID" val="992"/>
</p:tagLst>
</file>

<file path=ppt/tags/tag149.xml><?xml version="1.0" encoding="utf-8"?>
<p:tagLst xmlns:p="http://schemas.openxmlformats.org/presentationml/2006/main">
  <p:tag name="AS_UNIQUEID" val="993"/>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AS_UNIQUEID" val="994"/>
</p:tagLst>
</file>

<file path=ppt/tags/tag151.xml><?xml version="1.0" encoding="utf-8"?>
<p:tagLst xmlns:p="http://schemas.openxmlformats.org/presentationml/2006/main">
  <p:tag name="AS_UNIQUEID" val="995"/>
</p:tagLst>
</file>

<file path=ppt/tags/tag152.xml><?xml version="1.0" encoding="utf-8"?>
<p:tagLst xmlns:p="http://schemas.openxmlformats.org/presentationml/2006/main">
  <p:tag name="AS_UNIQUEID" val="996"/>
</p:tagLst>
</file>

<file path=ppt/tags/tag153.xml><?xml version="1.0" encoding="utf-8"?>
<p:tagLst xmlns:p="http://schemas.openxmlformats.org/presentationml/2006/main">
  <p:tag name="AS_UNIQUEID" val="997"/>
</p:tagLst>
</file>

<file path=ppt/tags/tag154.xml><?xml version="1.0" encoding="utf-8"?>
<p:tagLst xmlns:p="http://schemas.openxmlformats.org/presentationml/2006/main">
  <p:tag name="AS_UNIQUEID" val="998"/>
</p:tagLst>
</file>

<file path=ppt/tags/tag155.xml><?xml version="1.0" encoding="utf-8"?>
<p:tagLst xmlns:p="http://schemas.openxmlformats.org/presentationml/2006/main">
  <p:tag name="AS_UNIQUEID" val="999"/>
</p:tagLst>
</file>

<file path=ppt/tags/tag156.xml><?xml version="1.0" encoding="utf-8"?>
<p:tagLst xmlns:p="http://schemas.openxmlformats.org/presentationml/2006/main">
  <p:tag name="AS_UNIQUEID" val="1000"/>
</p:tagLst>
</file>

<file path=ppt/tags/tag157.xml><?xml version="1.0" encoding="utf-8"?>
<p:tagLst xmlns:p="http://schemas.openxmlformats.org/presentationml/2006/main">
  <p:tag name="AS_UNIQUEID" val="1001"/>
</p:tagLst>
</file>

<file path=ppt/tags/tag158.xml><?xml version="1.0" encoding="utf-8"?>
<p:tagLst xmlns:p="http://schemas.openxmlformats.org/presentationml/2006/main">
  <p:tag name="AS_UNIQUEID" val="1002"/>
</p:tagLst>
</file>

<file path=ppt/tags/tag159.xml><?xml version="1.0" encoding="utf-8"?>
<p:tagLst xmlns:p="http://schemas.openxmlformats.org/presentationml/2006/main">
  <p:tag name="AS_UNIQUEID" val="1003"/>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AS_UNIQUEID" val="3174"/>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AS_UNIQUEID" val="3174"/>
  <p:tag name="KSO_WM_BEAUTIFY_FLAG" val=""/>
</p:tagLst>
</file>

<file path=ppt/tags/tag177.xml><?xml version="1.0" encoding="utf-8"?>
<p:tagLst xmlns:p="http://schemas.openxmlformats.org/presentationml/2006/main">
  <p:tag name="AS_UNIQUEID" val="3325"/>
</p:tagLst>
</file>

<file path=ppt/tags/tag178.xml><?xml version="1.0" encoding="utf-8"?>
<p:tagLst xmlns:p="http://schemas.openxmlformats.org/presentationml/2006/main">
  <p:tag name="AS_UNIQUEID" val="3325"/>
  <p:tag name="KSO_WM_BEAUTIFY_FLAG" val=""/>
</p:tagLst>
</file>

<file path=ppt/tags/tag179.xml><?xml version="1.0" encoding="utf-8"?>
<p:tagLst xmlns:p="http://schemas.openxmlformats.org/presentationml/2006/main">
  <p:tag name="AS_UNIQUEID" val="3174"/>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p="http://schemas.openxmlformats.org/presentationml/2006/main">
  <p:tag name="AS_UNIQUEID" val="3174"/>
  <p:tag name="KSO_WM_BEAUTIFY_FLAG" val=""/>
</p:tagLst>
</file>

<file path=ppt/tags/tag181.xml><?xml version="1.0" encoding="utf-8"?>
<p:tagLst xmlns:p="http://schemas.openxmlformats.org/presentationml/2006/main">
  <p:tag name="COMMONDATA" val="eyJoZGlkIjoiOWE1OTk3YTY3ZDMzMmJjODRmMWE3MTYxNzU1OTBhNWUifQ=="/>
  <p:tag name="KSO_WPP_MARK_KEY" val="ba35a1c2-189c-4817-a4b1-a8731c9fdc99"/>
  <p:tag name="commondata" val="eyJoZGlkIjoiNDQyMmIxNTQ2MDE0OTRhZDYxOTUzMjM4YWVlYmU5MTIifQ=="/>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2_自定义设计方案">
  <a:themeElements>
    <a:clrScheme name="自定义 30">
      <a:dk1>
        <a:sysClr val="windowText" lastClr="000000"/>
      </a:dk1>
      <a:lt1>
        <a:sysClr val="window" lastClr="FFFFFF"/>
      </a:lt1>
      <a:dk2>
        <a:srgbClr val="44546A"/>
      </a:dk2>
      <a:lt2>
        <a:srgbClr val="E7E6E6"/>
      </a:lt2>
      <a:accent1>
        <a:srgbClr val="394754"/>
      </a:accent1>
      <a:accent2>
        <a:srgbClr val="00939F"/>
      </a:accent2>
      <a:accent3>
        <a:srgbClr val="F6AA26"/>
      </a:accent3>
      <a:accent4>
        <a:srgbClr val="EA552B"/>
      </a:accent4>
      <a:accent5>
        <a:srgbClr val="956134"/>
      </a:accent5>
      <a:accent6>
        <a:srgbClr val="394754"/>
      </a:accent6>
      <a:hlink>
        <a:srgbClr val="00939F"/>
      </a:hlink>
      <a:folHlink>
        <a:srgbClr val="F6AA2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90">
      <a:dk1>
        <a:sysClr val="windowText" lastClr="000000"/>
      </a:dk1>
      <a:lt1>
        <a:sysClr val="window" lastClr="FFFFFF"/>
      </a:lt1>
      <a:dk2>
        <a:srgbClr val="44546A"/>
      </a:dk2>
      <a:lt2>
        <a:srgbClr val="B5CBDF"/>
      </a:lt2>
      <a:accent1>
        <a:srgbClr val="4472C4"/>
      </a:accent1>
      <a:accent2>
        <a:srgbClr val="ED7D31"/>
      </a:accent2>
      <a:accent3>
        <a:srgbClr val="50A0BA"/>
      </a:accent3>
      <a:accent4>
        <a:srgbClr val="FFC000"/>
      </a:accent4>
      <a:accent5>
        <a:srgbClr val="5B9BD5"/>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5213</Words>
  <Application>WPS 演示</Application>
  <PresentationFormat>自定义</PresentationFormat>
  <Paragraphs>638</Paragraphs>
  <Slides>21</Slides>
  <Notes>10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21</vt:i4>
      </vt:variant>
    </vt:vector>
  </HeadingPairs>
  <TitlesOfParts>
    <vt:vector size="42" baseType="lpstr">
      <vt:lpstr>Arial</vt:lpstr>
      <vt:lpstr>宋体</vt:lpstr>
      <vt:lpstr>Wingdings</vt:lpstr>
      <vt:lpstr>Calibri</vt:lpstr>
      <vt:lpstr>Arial Unicode MS</vt:lpstr>
      <vt:lpstr>Calibri Light</vt:lpstr>
      <vt:lpstr>微软雅黑</vt:lpstr>
      <vt:lpstr>黑体</vt:lpstr>
      <vt:lpstr>思源黑体 CN</vt:lpstr>
      <vt:lpstr>思源黑体 CN Normal</vt:lpstr>
      <vt:lpstr>腾祥嘉丽准粗圆简</vt:lpstr>
      <vt:lpstr>华文隶书</vt:lpstr>
      <vt:lpstr>Times New Roman</vt:lpstr>
      <vt:lpstr>汉仪尚巍手书W</vt:lpstr>
      <vt:lpstr>楷体</vt:lpstr>
      <vt:lpstr>Arial</vt:lpstr>
      <vt:lpstr>华文行楷</vt:lpstr>
      <vt:lpstr>Arial Unicode MS</vt:lpstr>
      <vt:lpstr>等线</vt:lpstr>
      <vt:lpstr>2_自定义设计方案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张保喜</cp:lastModifiedBy>
  <cp:revision>103</cp:revision>
  <dcterms:created xsi:type="dcterms:W3CDTF">2021-12-24T11:14:00Z</dcterms:created>
  <dcterms:modified xsi:type="dcterms:W3CDTF">2024-03-04T07:27:10Z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4264ED93177E43069DDBAEB57628C3C8</vt:lpwstr>
  </property>
  <property fmtid="{D5CDD505-2E9C-101B-9397-08002B2CF9AE}" pid="3" name="KSOProductBuildVer">
    <vt:lpwstr>2052-12.1.0.16388</vt:lpwstr>
  </property>
</Properties>
</file>