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6"/>
  </p:notesMasterIdLst>
  <p:handoutMasterIdLst>
    <p:handoutMasterId r:id="rId20"/>
  </p:handoutMasterIdLst>
  <p:sldIdLst>
    <p:sldId id="9129" r:id="rId4"/>
    <p:sldId id="9253" r:id="rId5"/>
    <p:sldId id="10009" r:id="rId7"/>
    <p:sldId id="10010" r:id="rId8"/>
    <p:sldId id="10014" r:id="rId9"/>
    <p:sldId id="10016" r:id="rId10"/>
    <p:sldId id="10018" r:id="rId11"/>
    <p:sldId id="10019" r:id="rId12"/>
    <p:sldId id="10020" r:id="rId13"/>
    <p:sldId id="10021" r:id="rId14"/>
    <p:sldId id="10022" r:id="rId15"/>
    <p:sldId id="10023" r:id="rId16"/>
    <p:sldId id="9237" r:id="rId17"/>
    <p:sldId id="9312" r:id="rId18"/>
    <p:sldId id="9318" r:id="rId19"/>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48" userDrawn="1">
          <p15:clr>
            <a:srgbClr val="A4A3A4"/>
          </p15:clr>
        </p15:guide>
        <p15:guide id="2" orient="horz" pos="746" userDrawn="1">
          <p15:clr>
            <a:srgbClr val="A4A3A4"/>
          </p15:clr>
        </p15:guide>
        <p15:guide id="3" orient="horz" pos="3822" userDrawn="1">
          <p15:clr>
            <a:srgbClr val="A4A3A4"/>
          </p15:clr>
        </p15:guide>
        <p15:guide id="4" pos="208" userDrawn="1">
          <p15:clr>
            <a:srgbClr val="A4A3A4"/>
          </p15:clr>
        </p15:guide>
        <p15:guide id="5" pos="710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 lastIdx="0" clrIdx="0"/>
  <p:cmAuthor id="2" name="Administrator" initials="A" lastIdx="0" clrIdx="0"/>
  <p:cmAuthor id="3" name="kingsoft" initials="k" lastIdx="0" clrIdx="0"/>
  <p:cmAuthor id="4" name="新课标第一网" initials="新" lastIdx="0" clrIdx="0"/>
  <p:cmAuthor id="5" name="pc" initials="p" lastIdx="0" clrIdx="0"/>
  <p:cmAuthor id="6" name="作者" initials="作" lastIdx="0" clrIdx="1"/>
  <p:cmAuthor id="0" name="Windows 用户" initials="W用" lastIdx="0" clrIdx="0"/>
  <p:cmAuthor id="7" name="xkb1.com" initials="x" lastIdx="0" clrIdx="0"/>
  <p:cmAuthor id="8" name="MING" initials="M" lastIdx="0" clrIdx="2"/>
  <p:cmAuthor id="9" name="dongyu" initials="d" lastIdx="0" clrIdx="8"/>
  <p:cmAuthor id="10" name="王子涵" initials="王" lastIdx="1" clrIdx="0"/>
  <p:cmAuthor id="11" name="MyPC" initials="M" lastIdx="0" clrIdx="11"/>
  <p:cmAuthor id="12" name="jinli" initials="j" lastIdx="0" clrIdx="0"/>
  <p:cmAuthor id="15" name="李丽" initials="李" lastIdx="0" clrIdx="14"/>
  <p:cmAuthor id="16" name="Nicole Li  李倩" initials="N" lastIdx="0" clrIdx="0"/>
  <p:cmAuthor id="17" name="admin" initials="a" lastIdx="0" clrIdx="0"/>
  <p:cmAuthor id="18" name="222" initials="2" lastIdx="0" clrIdx="0"/>
  <p:cmAuthor id="13" name="PC" initials="P"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DD5220"/>
    <a:srgbClr val="31B0C5"/>
    <a:srgbClr val="3473A6"/>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8" autoAdjust="0"/>
    <p:restoredTop sz="94660"/>
  </p:normalViewPr>
  <p:slideViewPr>
    <p:cSldViewPr snapToGrid="0" showGuides="1">
      <p:cViewPr>
        <p:scale>
          <a:sx n="75" d="100"/>
          <a:sy n="75" d="100"/>
        </p:scale>
        <p:origin x="-244" y="-48"/>
      </p:cViewPr>
      <p:guideLst>
        <p:guide orient="horz" pos="4048"/>
        <p:guide orient="horz" pos="746"/>
        <p:guide orient="horz" pos="3822"/>
        <p:guide pos="208"/>
        <p:guide pos="7106"/>
      </p:guideLst>
    </p:cSldViewPr>
  </p:slideViewPr>
  <p:notesTextViewPr>
    <p:cViewPr>
      <p:scale>
        <a:sx n="1" d="1"/>
        <a:sy n="1" d="1"/>
      </p:scale>
      <p:origin x="0" y="0"/>
    </p:cViewPr>
  </p:notesTextViewPr>
  <p:notesViewPr>
    <p:cSldViewPr snapToGrid="0">
      <p:cViewPr varScale="1">
        <p:scale>
          <a:sx n="84" d="100"/>
          <a:sy n="84" d="100"/>
        </p:scale>
        <p:origin x="261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gs" Target="tags/tag168.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E1B484-499B-467C-8738-5BD5E80D827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6E059B-F8D4-4EF9-8347-DC813C03450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BA2E5-0582-43B2-8957-50F29F0D6E4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724EFE-B4C6-443C-9560-2EF70A90C7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p:sp>
      <p:sp>
        <p:nvSpPr>
          <p:cNvPr id="19458" name="文本占位符 2"/>
          <p:cNvSpPr>
            <a:spLocks noGrp="1"/>
          </p:cNvSpPr>
          <p:nvPr>
            <p:ph type="body"/>
          </p:nvPr>
        </p:nvSpPr>
        <p:spPr/>
        <p:txBody>
          <a:bodyPr vert="horz" lIns="91440" tIns="45720" rIns="91440" bIns="45720" anchor="t"/>
          <a:lstStyle/>
          <a:p>
            <a:pPr lvl="0"/>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p:sp>
      <p:sp>
        <p:nvSpPr>
          <p:cNvPr id="19458" name="文本占位符 2"/>
          <p:cNvSpPr>
            <a:spLocks noGrp="1"/>
          </p:cNvSpPr>
          <p:nvPr>
            <p:ph type="body"/>
          </p:nvPr>
        </p:nvSpPr>
        <p:spPr/>
        <p:txBody>
          <a:bodyPr vert="horz" lIns="91440" tIns="45720" rIns="91440" bIns="45720" anchor="t"/>
          <a:lstStyle/>
          <a:p>
            <a:pPr lvl="0"/>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4.emf"/><Relationship Id="rId8" Type="http://schemas.openxmlformats.org/officeDocument/2006/relationships/tags" Target="../tags/tag92.xml"/><Relationship Id="rId7" Type="http://schemas.openxmlformats.org/officeDocument/2006/relationships/image" Target="../media/image3.emf"/><Relationship Id="rId6" Type="http://schemas.openxmlformats.org/officeDocument/2006/relationships/tags" Target="../tags/tag91.xml"/><Relationship Id="rId5" Type="http://schemas.openxmlformats.org/officeDocument/2006/relationships/image" Target="../media/image2.png"/><Relationship Id="rId40" Type="http://schemas.openxmlformats.org/officeDocument/2006/relationships/tags" Target="../tags/tag113.xml"/><Relationship Id="rId4" Type="http://schemas.openxmlformats.org/officeDocument/2006/relationships/tags" Target="../tags/tag90.xml"/><Relationship Id="rId39" Type="http://schemas.openxmlformats.org/officeDocument/2006/relationships/tags" Target="../tags/tag112.xml"/><Relationship Id="rId38" Type="http://schemas.openxmlformats.org/officeDocument/2006/relationships/tags" Target="../tags/tag111.xml"/><Relationship Id="rId37" Type="http://schemas.openxmlformats.org/officeDocument/2006/relationships/tags" Target="../tags/tag110.xml"/><Relationship Id="rId36" Type="http://schemas.openxmlformats.org/officeDocument/2006/relationships/image" Target="../media/image14.png"/><Relationship Id="rId35" Type="http://schemas.openxmlformats.org/officeDocument/2006/relationships/tags" Target="../tags/tag109.xml"/><Relationship Id="rId34" Type="http://schemas.openxmlformats.org/officeDocument/2006/relationships/image" Target="../media/image13.emf"/><Relationship Id="rId33" Type="http://schemas.openxmlformats.org/officeDocument/2006/relationships/tags" Target="../tags/tag108.xml"/><Relationship Id="rId32" Type="http://schemas.openxmlformats.org/officeDocument/2006/relationships/tags" Target="../tags/tag107.xml"/><Relationship Id="rId31" Type="http://schemas.openxmlformats.org/officeDocument/2006/relationships/tags" Target="../tags/tag106.xml"/><Relationship Id="rId30" Type="http://schemas.openxmlformats.org/officeDocument/2006/relationships/tags" Target="../tags/tag105.xml"/><Relationship Id="rId3" Type="http://schemas.openxmlformats.org/officeDocument/2006/relationships/image" Target="../media/image1.png"/><Relationship Id="rId29" Type="http://schemas.openxmlformats.org/officeDocument/2006/relationships/tags" Target="../tags/tag104.xml"/><Relationship Id="rId28" Type="http://schemas.openxmlformats.org/officeDocument/2006/relationships/image" Target="../media/image12.emf"/><Relationship Id="rId27" Type="http://schemas.openxmlformats.org/officeDocument/2006/relationships/tags" Target="../tags/tag103.xml"/><Relationship Id="rId26" Type="http://schemas.openxmlformats.org/officeDocument/2006/relationships/image" Target="../media/image11.png"/><Relationship Id="rId25" Type="http://schemas.openxmlformats.org/officeDocument/2006/relationships/tags" Target="../tags/tag102.xml"/><Relationship Id="rId24" Type="http://schemas.openxmlformats.org/officeDocument/2006/relationships/tags" Target="../tags/tag101.xml"/><Relationship Id="rId23" Type="http://schemas.openxmlformats.org/officeDocument/2006/relationships/tags" Target="../tags/tag100.xml"/><Relationship Id="rId22" Type="http://schemas.openxmlformats.org/officeDocument/2006/relationships/tags" Target="../tags/tag99.xml"/><Relationship Id="rId21" Type="http://schemas.openxmlformats.org/officeDocument/2006/relationships/image" Target="../media/image10.emf"/><Relationship Id="rId20" Type="http://schemas.openxmlformats.org/officeDocument/2006/relationships/tags" Target="../tags/tag98.xml"/><Relationship Id="rId2" Type="http://schemas.openxmlformats.org/officeDocument/2006/relationships/tags" Target="../tags/tag89.xml"/><Relationship Id="rId19" Type="http://schemas.openxmlformats.org/officeDocument/2006/relationships/image" Target="../media/image9.emf"/><Relationship Id="rId18" Type="http://schemas.openxmlformats.org/officeDocument/2006/relationships/tags" Target="../tags/tag97.xml"/><Relationship Id="rId17" Type="http://schemas.openxmlformats.org/officeDocument/2006/relationships/image" Target="../media/image8.emf"/><Relationship Id="rId16" Type="http://schemas.openxmlformats.org/officeDocument/2006/relationships/tags" Target="../tags/tag96.xml"/><Relationship Id="rId15" Type="http://schemas.openxmlformats.org/officeDocument/2006/relationships/image" Target="../media/image7.emf"/><Relationship Id="rId14" Type="http://schemas.openxmlformats.org/officeDocument/2006/relationships/tags" Target="../tags/tag95.xml"/><Relationship Id="rId13" Type="http://schemas.openxmlformats.org/officeDocument/2006/relationships/image" Target="../media/image6.emf"/><Relationship Id="rId12" Type="http://schemas.openxmlformats.org/officeDocument/2006/relationships/tags" Target="../tags/tag94.xml"/><Relationship Id="rId11" Type="http://schemas.openxmlformats.org/officeDocument/2006/relationships/image" Target="../media/image5.emf"/><Relationship Id="rId10" Type="http://schemas.openxmlformats.org/officeDocument/2006/relationships/tags" Target="../tags/tag9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4.emf"/><Relationship Id="rId8" Type="http://schemas.openxmlformats.org/officeDocument/2006/relationships/tags" Target="../tags/tag4.xml"/><Relationship Id="rId7" Type="http://schemas.openxmlformats.org/officeDocument/2006/relationships/image" Target="../media/image3.emf"/><Relationship Id="rId6" Type="http://schemas.openxmlformats.org/officeDocument/2006/relationships/tags" Target="../tags/tag3.xml"/><Relationship Id="rId5" Type="http://schemas.openxmlformats.org/officeDocument/2006/relationships/image" Target="../media/image2.png"/><Relationship Id="rId40" Type="http://schemas.openxmlformats.org/officeDocument/2006/relationships/tags" Target="../tags/tag25.xml"/><Relationship Id="rId4" Type="http://schemas.openxmlformats.org/officeDocument/2006/relationships/tags" Target="../tags/tag2.xml"/><Relationship Id="rId39" Type="http://schemas.openxmlformats.org/officeDocument/2006/relationships/tags" Target="../tags/tag24.xml"/><Relationship Id="rId38" Type="http://schemas.openxmlformats.org/officeDocument/2006/relationships/tags" Target="../tags/tag23.xml"/><Relationship Id="rId37" Type="http://schemas.openxmlformats.org/officeDocument/2006/relationships/tags" Target="../tags/tag22.xml"/><Relationship Id="rId36" Type="http://schemas.openxmlformats.org/officeDocument/2006/relationships/image" Target="../media/image14.png"/><Relationship Id="rId35" Type="http://schemas.openxmlformats.org/officeDocument/2006/relationships/tags" Target="../tags/tag21.xml"/><Relationship Id="rId34" Type="http://schemas.openxmlformats.org/officeDocument/2006/relationships/image" Target="../media/image13.emf"/><Relationship Id="rId33" Type="http://schemas.openxmlformats.org/officeDocument/2006/relationships/tags" Target="../tags/tag20.xml"/><Relationship Id="rId32" Type="http://schemas.openxmlformats.org/officeDocument/2006/relationships/tags" Target="../tags/tag19.xml"/><Relationship Id="rId31" Type="http://schemas.openxmlformats.org/officeDocument/2006/relationships/tags" Target="../tags/tag18.xml"/><Relationship Id="rId30" Type="http://schemas.openxmlformats.org/officeDocument/2006/relationships/tags" Target="../tags/tag17.xml"/><Relationship Id="rId3" Type="http://schemas.openxmlformats.org/officeDocument/2006/relationships/image" Target="../media/image1.png"/><Relationship Id="rId29" Type="http://schemas.openxmlformats.org/officeDocument/2006/relationships/tags" Target="../tags/tag16.xml"/><Relationship Id="rId28" Type="http://schemas.openxmlformats.org/officeDocument/2006/relationships/image" Target="../media/image12.emf"/><Relationship Id="rId27" Type="http://schemas.openxmlformats.org/officeDocument/2006/relationships/tags" Target="../tags/tag15.xml"/><Relationship Id="rId26" Type="http://schemas.openxmlformats.org/officeDocument/2006/relationships/image" Target="../media/image11.png"/><Relationship Id="rId25" Type="http://schemas.openxmlformats.org/officeDocument/2006/relationships/tags" Target="../tags/tag14.xml"/><Relationship Id="rId24" Type="http://schemas.openxmlformats.org/officeDocument/2006/relationships/tags" Target="../tags/tag13.xml"/><Relationship Id="rId23" Type="http://schemas.openxmlformats.org/officeDocument/2006/relationships/tags" Target="../tags/tag12.xml"/><Relationship Id="rId22" Type="http://schemas.openxmlformats.org/officeDocument/2006/relationships/tags" Target="../tags/tag11.xml"/><Relationship Id="rId21" Type="http://schemas.openxmlformats.org/officeDocument/2006/relationships/image" Target="../media/image10.emf"/><Relationship Id="rId20" Type="http://schemas.openxmlformats.org/officeDocument/2006/relationships/tags" Target="../tags/tag10.xml"/><Relationship Id="rId2" Type="http://schemas.openxmlformats.org/officeDocument/2006/relationships/tags" Target="../tags/tag1.xml"/><Relationship Id="rId19" Type="http://schemas.openxmlformats.org/officeDocument/2006/relationships/image" Target="../media/image9.emf"/><Relationship Id="rId18" Type="http://schemas.openxmlformats.org/officeDocument/2006/relationships/tags" Target="../tags/tag9.xml"/><Relationship Id="rId17" Type="http://schemas.openxmlformats.org/officeDocument/2006/relationships/image" Target="../media/image8.emf"/><Relationship Id="rId16" Type="http://schemas.openxmlformats.org/officeDocument/2006/relationships/tags" Target="../tags/tag8.xml"/><Relationship Id="rId15" Type="http://schemas.openxmlformats.org/officeDocument/2006/relationships/image" Target="../media/image7.emf"/><Relationship Id="rId14" Type="http://schemas.openxmlformats.org/officeDocument/2006/relationships/tags" Target="../tags/tag7.xml"/><Relationship Id="rId13" Type="http://schemas.openxmlformats.org/officeDocument/2006/relationships/image" Target="../media/image6.emf"/><Relationship Id="rId12" Type="http://schemas.openxmlformats.org/officeDocument/2006/relationships/tags" Target="../tags/tag6.xml"/><Relationship Id="rId11" Type="http://schemas.openxmlformats.org/officeDocument/2006/relationships/image" Target="../media/image5.emf"/><Relationship Id="rId10" Type="http://schemas.openxmlformats.org/officeDocument/2006/relationships/tags" Target="../tags/tag5.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34.xml"/><Relationship Id="rId7" Type="http://schemas.openxmlformats.org/officeDocument/2006/relationships/image" Target="../media/image16.png"/><Relationship Id="rId6" Type="http://schemas.openxmlformats.org/officeDocument/2006/relationships/tags" Target="../tags/tag33.xml"/><Relationship Id="rId5" Type="http://schemas.openxmlformats.org/officeDocument/2006/relationships/image" Target="../media/image9.emf"/><Relationship Id="rId4" Type="http://schemas.openxmlformats.org/officeDocument/2006/relationships/tags" Target="../tags/tag32.xml"/><Relationship Id="rId36" Type="http://schemas.openxmlformats.org/officeDocument/2006/relationships/tags" Target="../tags/tag52.xml"/><Relationship Id="rId35" Type="http://schemas.openxmlformats.org/officeDocument/2006/relationships/tags" Target="../tags/tag51.xml"/><Relationship Id="rId34" Type="http://schemas.openxmlformats.org/officeDocument/2006/relationships/tags" Target="../tags/tag50.xml"/><Relationship Id="rId33" Type="http://schemas.openxmlformats.org/officeDocument/2006/relationships/tags" Target="../tags/tag49.xml"/><Relationship Id="rId32" Type="http://schemas.openxmlformats.org/officeDocument/2006/relationships/tags" Target="../tags/tag48.xml"/><Relationship Id="rId31" Type="http://schemas.openxmlformats.org/officeDocument/2006/relationships/image" Target="../media/image19.emf"/><Relationship Id="rId30" Type="http://schemas.openxmlformats.org/officeDocument/2006/relationships/tags" Target="../tags/tag47.xml"/><Relationship Id="rId3" Type="http://schemas.openxmlformats.org/officeDocument/2006/relationships/image" Target="../media/image15.png"/><Relationship Id="rId29" Type="http://schemas.openxmlformats.org/officeDocument/2006/relationships/tags" Target="../tags/tag46.xml"/><Relationship Id="rId28" Type="http://schemas.openxmlformats.org/officeDocument/2006/relationships/tags" Target="../tags/tag45.xml"/><Relationship Id="rId27" Type="http://schemas.openxmlformats.org/officeDocument/2006/relationships/image" Target="../media/image10.emf"/><Relationship Id="rId26" Type="http://schemas.openxmlformats.org/officeDocument/2006/relationships/tags" Target="../tags/tag44.xml"/><Relationship Id="rId25" Type="http://schemas.openxmlformats.org/officeDocument/2006/relationships/tags" Target="../tags/tag43.xml"/><Relationship Id="rId24" Type="http://schemas.openxmlformats.org/officeDocument/2006/relationships/image" Target="../media/image13.emf"/><Relationship Id="rId23" Type="http://schemas.openxmlformats.org/officeDocument/2006/relationships/tags" Target="../tags/tag42.xml"/><Relationship Id="rId22" Type="http://schemas.openxmlformats.org/officeDocument/2006/relationships/tags" Target="../tags/tag41.xml"/><Relationship Id="rId21" Type="http://schemas.openxmlformats.org/officeDocument/2006/relationships/image" Target="../media/image8.emf"/><Relationship Id="rId20" Type="http://schemas.openxmlformats.org/officeDocument/2006/relationships/tags" Target="../tags/tag40.xml"/><Relationship Id="rId2" Type="http://schemas.openxmlformats.org/officeDocument/2006/relationships/tags" Target="../tags/tag31.xml"/><Relationship Id="rId19" Type="http://schemas.openxmlformats.org/officeDocument/2006/relationships/image" Target="../media/image7.emf"/><Relationship Id="rId18" Type="http://schemas.openxmlformats.org/officeDocument/2006/relationships/tags" Target="../tags/tag39.xml"/><Relationship Id="rId17" Type="http://schemas.openxmlformats.org/officeDocument/2006/relationships/image" Target="../media/image6.emf"/><Relationship Id="rId16" Type="http://schemas.openxmlformats.org/officeDocument/2006/relationships/tags" Target="../tags/tag38.xml"/><Relationship Id="rId15" Type="http://schemas.openxmlformats.org/officeDocument/2006/relationships/image" Target="../media/image5.emf"/><Relationship Id="rId14" Type="http://schemas.openxmlformats.org/officeDocument/2006/relationships/tags" Target="../tags/tag37.xml"/><Relationship Id="rId13" Type="http://schemas.openxmlformats.org/officeDocument/2006/relationships/image" Target="../media/image4.emf"/><Relationship Id="rId12" Type="http://schemas.openxmlformats.org/officeDocument/2006/relationships/tags" Target="../tags/tag36.xml"/><Relationship Id="rId11" Type="http://schemas.openxmlformats.org/officeDocument/2006/relationships/image" Target="../media/image18.png"/><Relationship Id="rId10" Type="http://schemas.openxmlformats.org/officeDocument/2006/relationships/tags" Target="../tags/tag35.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latin typeface="Arial" panose="020B0604020202020204" pitchFamily="34" charset="0"/>
                <a:ea typeface="微软雅黑" panose="020B0503020204020204" charset="-122"/>
              </a:defRPr>
            </a:lvl1pPr>
            <a:lvl2pPr indent="0" eaLnBrk="1" fontAlgn="auto" latinLnBrk="0" hangingPunct="1">
              <a:defRPr baseline="0">
                <a:latin typeface="Arial" panose="020B0604020202020204" pitchFamily="34" charset="0"/>
                <a:ea typeface="微软雅黑" panose="020B0503020204020204" charset="-122"/>
              </a:defRPr>
            </a:lvl2pPr>
            <a:lvl3pPr indent="0" eaLnBrk="1" fontAlgn="auto" latinLnBrk="0" hangingPunct="1">
              <a:defRPr baseline="0">
                <a:latin typeface="Arial" panose="020B0604020202020204" pitchFamily="34" charset="0"/>
                <a:ea typeface="微软雅黑" panose="020B0503020204020204" charset="-122"/>
              </a:defRPr>
            </a:lvl3pPr>
            <a:lvl4pPr indent="0" eaLnBrk="1" fontAlgn="auto" latinLnBrk="0" hangingPunct="1">
              <a:defRPr baseline="0">
                <a:latin typeface="Arial" panose="020B0604020202020204" pitchFamily="34" charset="0"/>
                <a:ea typeface="微软雅黑" panose="020B0503020204020204" charset="-122"/>
              </a:defRPr>
            </a:lvl4pPr>
            <a:lvl5pPr indent="0" eaLnBrk="1" fontAlgn="auto" latinLnBrk="0" hangingPunct="1">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图片包含 黑色, 服装&#10;&#10;已生成高可信度的说明"/>
          <p:cNvPicPr>
            <a:picLocks noChangeAspect="1"/>
          </p:cNvPicPr>
          <p:nvPr>
            <p:custDataLst>
              <p:tags r:id="rId2"/>
            </p:custDataLst>
          </p:nvPr>
        </p:nvPicPr>
        <p:blipFill>
          <a:blip r:embed="rId3" cstate="screen"/>
          <a:stretch>
            <a:fillRect/>
          </a:stretch>
        </p:blipFill>
        <p:spPr>
          <a:xfrm>
            <a:off x="7394423" y="4423351"/>
            <a:ext cx="1199083" cy="1648739"/>
          </a:xfrm>
          <a:prstGeom prst="rect">
            <a:avLst/>
          </a:prstGeom>
        </p:spPr>
      </p:pic>
      <p:pic>
        <p:nvPicPr>
          <p:cNvPr id="7" name="图片 6"/>
          <p:cNvPicPr>
            <a:picLocks noChangeAspect="1"/>
          </p:cNvPicPr>
          <p:nvPr>
            <p:custDataLst>
              <p:tags r:id="rId4"/>
            </p:custDataLst>
          </p:nvPr>
        </p:nvPicPr>
        <p:blipFill>
          <a:blip r:embed="rId5" cstate="screen"/>
          <a:stretch>
            <a:fillRect/>
          </a:stretch>
        </p:blipFill>
        <p:spPr>
          <a:xfrm>
            <a:off x="1563663" y="4688388"/>
            <a:ext cx="1279701" cy="1465678"/>
          </a:xfrm>
          <a:prstGeom prst="rect">
            <a:avLst/>
          </a:prstGeom>
        </p:spPr>
      </p:pic>
      <p:pic>
        <p:nvPicPr>
          <p:cNvPr id="8" name="图片 7"/>
          <p:cNvPicPr>
            <a:picLocks noChangeAspect="1"/>
          </p:cNvPicPr>
          <p:nvPr>
            <p:custDataLst>
              <p:tags r:id="rId6"/>
            </p:custDataLst>
          </p:nvPr>
        </p:nvPicPr>
        <p:blipFill>
          <a:blip r:embed="rId7" cstate="screen"/>
          <a:stretch>
            <a:fillRect/>
          </a:stretch>
        </p:blipFill>
        <p:spPr>
          <a:xfrm>
            <a:off x="6648891" y="408359"/>
            <a:ext cx="1471986" cy="1460987"/>
          </a:xfrm>
          <a:prstGeom prst="rect">
            <a:avLst/>
          </a:prstGeom>
        </p:spPr>
      </p:pic>
      <p:pic>
        <p:nvPicPr>
          <p:cNvPr id="9" name="图片 8"/>
          <p:cNvPicPr>
            <a:picLocks noChangeAspect="1"/>
          </p:cNvPicPr>
          <p:nvPr>
            <p:custDataLst>
              <p:tags r:id="rId8"/>
            </p:custDataLst>
          </p:nvPr>
        </p:nvPicPr>
        <p:blipFill>
          <a:blip r:embed="rId9"/>
          <a:stretch>
            <a:fillRect/>
          </a:stretch>
        </p:blipFill>
        <p:spPr>
          <a:xfrm>
            <a:off x="412303" y="952367"/>
            <a:ext cx="1589878" cy="1566100"/>
          </a:xfrm>
          <a:prstGeom prst="rect">
            <a:avLst/>
          </a:prstGeom>
        </p:spPr>
      </p:pic>
      <p:pic>
        <p:nvPicPr>
          <p:cNvPr id="10" name="图片 9"/>
          <p:cNvPicPr>
            <a:picLocks noChangeAspect="1"/>
          </p:cNvPicPr>
          <p:nvPr>
            <p:custDataLst>
              <p:tags r:id="rId10"/>
            </p:custDataLst>
          </p:nvPr>
        </p:nvPicPr>
        <p:blipFill>
          <a:blip r:embed="rId11"/>
          <a:stretch>
            <a:fillRect/>
          </a:stretch>
        </p:blipFill>
        <p:spPr>
          <a:xfrm>
            <a:off x="7977353" y="1930548"/>
            <a:ext cx="1549125" cy="1578500"/>
          </a:xfrm>
          <a:prstGeom prst="rect">
            <a:avLst/>
          </a:prstGeom>
        </p:spPr>
      </p:pic>
      <p:pic>
        <p:nvPicPr>
          <p:cNvPr id="11" name="图片 10"/>
          <p:cNvPicPr>
            <a:picLocks noChangeAspect="1"/>
          </p:cNvPicPr>
          <p:nvPr>
            <p:custDataLst>
              <p:tags r:id="rId12"/>
            </p:custDataLst>
          </p:nvPr>
        </p:nvPicPr>
        <p:blipFill>
          <a:blip r:embed="rId13"/>
          <a:stretch>
            <a:fillRect/>
          </a:stretch>
        </p:blipFill>
        <p:spPr>
          <a:xfrm>
            <a:off x="2070234" y="2307750"/>
            <a:ext cx="1023188" cy="947100"/>
          </a:xfrm>
          <a:prstGeom prst="rect">
            <a:avLst/>
          </a:prstGeom>
        </p:spPr>
      </p:pic>
      <p:pic>
        <p:nvPicPr>
          <p:cNvPr id="12" name="图片 11"/>
          <p:cNvPicPr>
            <a:picLocks noChangeAspect="1"/>
          </p:cNvPicPr>
          <p:nvPr>
            <p:custDataLst>
              <p:tags r:id="rId14"/>
            </p:custDataLst>
          </p:nvPr>
        </p:nvPicPr>
        <p:blipFill>
          <a:blip r:embed="rId15"/>
          <a:stretch>
            <a:fillRect/>
          </a:stretch>
        </p:blipFill>
        <p:spPr>
          <a:xfrm>
            <a:off x="10507509" y="2086512"/>
            <a:ext cx="860625" cy="813167"/>
          </a:xfrm>
          <a:prstGeom prst="rect">
            <a:avLst/>
          </a:prstGeom>
        </p:spPr>
      </p:pic>
      <p:pic>
        <p:nvPicPr>
          <p:cNvPr id="13" name="图片 12"/>
          <p:cNvPicPr>
            <a:picLocks noChangeAspect="1"/>
          </p:cNvPicPr>
          <p:nvPr>
            <p:custDataLst>
              <p:tags r:id="rId16"/>
            </p:custDataLst>
          </p:nvPr>
        </p:nvPicPr>
        <p:blipFill>
          <a:blip r:embed="rId17"/>
          <a:stretch>
            <a:fillRect/>
          </a:stretch>
        </p:blipFill>
        <p:spPr>
          <a:xfrm>
            <a:off x="2011909" y="278829"/>
            <a:ext cx="1357875" cy="1186267"/>
          </a:xfrm>
          <a:prstGeom prst="rect">
            <a:avLst/>
          </a:prstGeom>
        </p:spPr>
      </p:pic>
      <p:pic>
        <p:nvPicPr>
          <p:cNvPr id="14" name="图片 13"/>
          <p:cNvPicPr>
            <a:picLocks noChangeAspect="1"/>
          </p:cNvPicPr>
          <p:nvPr>
            <p:custDataLst>
              <p:tags r:id="rId18"/>
            </p:custDataLst>
          </p:nvPr>
        </p:nvPicPr>
        <p:blipFill>
          <a:blip r:embed="rId19"/>
          <a:stretch>
            <a:fillRect/>
          </a:stretch>
        </p:blipFill>
        <p:spPr>
          <a:xfrm>
            <a:off x="112294" y="5585783"/>
            <a:ext cx="4513500" cy="602700"/>
          </a:xfrm>
          <a:prstGeom prst="rect">
            <a:avLst/>
          </a:prstGeom>
        </p:spPr>
      </p:pic>
      <p:pic>
        <p:nvPicPr>
          <p:cNvPr id="15" name="图片 14"/>
          <p:cNvPicPr>
            <a:picLocks noChangeAspect="1"/>
          </p:cNvPicPr>
          <p:nvPr>
            <p:custDataLst>
              <p:tags r:id="rId20"/>
            </p:custDataLst>
          </p:nvPr>
        </p:nvPicPr>
        <p:blipFill>
          <a:blip r:embed="rId21"/>
          <a:stretch>
            <a:fillRect/>
          </a:stretch>
        </p:blipFill>
        <p:spPr>
          <a:xfrm>
            <a:off x="4153687" y="5828600"/>
            <a:ext cx="4456125" cy="516600"/>
          </a:xfrm>
          <a:prstGeom prst="rect">
            <a:avLst/>
          </a:prstGeom>
        </p:spPr>
      </p:pic>
      <p:pic>
        <p:nvPicPr>
          <p:cNvPr id="16" name="图片 15"/>
          <p:cNvPicPr>
            <a:picLocks noChangeAspect="1"/>
          </p:cNvPicPr>
          <p:nvPr>
            <p:custDataLst>
              <p:tags r:id="rId22"/>
            </p:custDataLst>
          </p:nvPr>
        </p:nvPicPr>
        <p:blipFill>
          <a:blip r:embed="rId19"/>
          <a:stretch>
            <a:fillRect/>
          </a:stretch>
        </p:blipFill>
        <p:spPr>
          <a:xfrm flipH="1">
            <a:off x="8669020" y="5828665"/>
            <a:ext cx="3343910" cy="490855"/>
          </a:xfrm>
          <a:prstGeom prst="rect">
            <a:avLst/>
          </a:prstGeom>
        </p:spPr>
      </p:pic>
      <p:pic>
        <p:nvPicPr>
          <p:cNvPr id="17" name="图片 16"/>
          <p:cNvPicPr>
            <a:picLocks noChangeAspect="1"/>
          </p:cNvPicPr>
          <p:nvPr>
            <p:custDataLst>
              <p:tags r:id="rId23"/>
            </p:custDataLst>
          </p:nvPr>
        </p:nvPicPr>
        <p:blipFill>
          <a:blip r:embed="rId21"/>
          <a:stretch>
            <a:fillRect/>
          </a:stretch>
        </p:blipFill>
        <p:spPr>
          <a:xfrm>
            <a:off x="1461244" y="6330214"/>
            <a:ext cx="3133172" cy="363230"/>
          </a:xfrm>
          <a:prstGeom prst="rect">
            <a:avLst/>
          </a:prstGeom>
        </p:spPr>
      </p:pic>
      <p:pic>
        <p:nvPicPr>
          <p:cNvPr id="18" name="图片 17"/>
          <p:cNvPicPr>
            <a:picLocks noChangeAspect="1"/>
          </p:cNvPicPr>
          <p:nvPr>
            <p:custDataLst>
              <p:tags r:id="rId24"/>
            </p:custDataLst>
          </p:nvPr>
        </p:nvPicPr>
        <p:blipFill>
          <a:blip r:embed="rId21"/>
          <a:stretch>
            <a:fillRect/>
          </a:stretch>
        </p:blipFill>
        <p:spPr>
          <a:xfrm>
            <a:off x="6107883" y="6406402"/>
            <a:ext cx="3133172" cy="363230"/>
          </a:xfrm>
          <a:prstGeom prst="rect">
            <a:avLst/>
          </a:prstGeom>
        </p:spPr>
      </p:pic>
      <p:pic>
        <p:nvPicPr>
          <p:cNvPr id="19" name="图片 18" descr="图片包含 照片&#10;&#10;已生成极高可信度的说明"/>
          <p:cNvPicPr>
            <a:picLocks noChangeAspect="1"/>
          </p:cNvPicPr>
          <p:nvPr>
            <p:custDataLst>
              <p:tags r:id="rId25"/>
            </p:custDataLst>
          </p:nvPr>
        </p:nvPicPr>
        <p:blipFill>
          <a:blip r:embed="rId26" cstate="screen"/>
          <a:stretch>
            <a:fillRect/>
          </a:stretch>
        </p:blipFill>
        <p:spPr>
          <a:xfrm>
            <a:off x="4758792" y="3922825"/>
            <a:ext cx="2213985" cy="3046732"/>
          </a:xfrm>
          <a:prstGeom prst="rect">
            <a:avLst/>
          </a:prstGeom>
        </p:spPr>
      </p:pic>
      <p:pic>
        <p:nvPicPr>
          <p:cNvPr id="20" name="图片 19"/>
          <p:cNvPicPr>
            <a:picLocks noChangeAspect="1"/>
          </p:cNvPicPr>
          <p:nvPr>
            <p:custDataLst>
              <p:tags r:id="rId27"/>
            </p:custDataLst>
          </p:nvPr>
        </p:nvPicPr>
        <p:blipFill>
          <a:blip r:embed="rId28">
            <a:duotone>
              <a:schemeClr val="accent5">
                <a:shade val="45000"/>
                <a:satMod val="135000"/>
              </a:schemeClr>
              <a:prstClr val="white"/>
            </a:duotone>
          </a:blip>
          <a:stretch>
            <a:fillRect/>
          </a:stretch>
        </p:blipFill>
        <p:spPr>
          <a:xfrm>
            <a:off x="3379512" y="1100945"/>
            <a:ext cx="4542247" cy="2988982"/>
          </a:xfrm>
          <a:prstGeom prst="rect">
            <a:avLst/>
          </a:prstGeom>
        </p:spPr>
      </p:pic>
      <p:pic>
        <p:nvPicPr>
          <p:cNvPr id="21" name="图片 20"/>
          <p:cNvPicPr>
            <a:picLocks noChangeAspect="1"/>
          </p:cNvPicPr>
          <p:nvPr>
            <p:custDataLst>
              <p:tags r:id="rId29"/>
            </p:custDataLst>
          </p:nvPr>
        </p:nvPicPr>
        <p:blipFill>
          <a:blip r:embed="rId11"/>
          <a:stretch>
            <a:fillRect/>
          </a:stretch>
        </p:blipFill>
        <p:spPr>
          <a:xfrm rot="3150709">
            <a:off x="9768122" y="3435320"/>
            <a:ext cx="1924096" cy="1960581"/>
          </a:xfrm>
          <a:prstGeom prst="rect">
            <a:avLst/>
          </a:prstGeom>
        </p:spPr>
      </p:pic>
      <p:pic>
        <p:nvPicPr>
          <p:cNvPr id="22" name="图片 21"/>
          <p:cNvPicPr>
            <a:picLocks noChangeAspect="1"/>
          </p:cNvPicPr>
          <p:nvPr>
            <p:custDataLst>
              <p:tags r:id="rId30"/>
            </p:custDataLst>
          </p:nvPr>
        </p:nvPicPr>
        <p:blipFill>
          <a:blip r:embed="rId13"/>
          <a:stretch>
            <a:fillRect/>
          </a:stretch>
        </p:blipFill>
        <p:spPr>
          <a:xfrm>
            <a:off x="8839390" y="4838066"/>
            <a:ext cx="1023188" cy="947100"/>
          </a:xfrm>
          <a:prstGeom prst="rect">
            <a:avLst/>
          </a:prstGeom>
        </p:spPr>
      </p:pic>
      <p:pic>
        <p:nvPicPr>
          <p:cNvPr id="23" name="图片 22"/>
          <p:cNvPicPr>
            <a:picLocks noChangeAspect="1"/>
          </p:cNvPicPr>
          <p:nvPr>
            <p:custDataLst>
              <p:tags r:id="rId31"/>
            </p:custDataLst>
          </p:nvPr>
        </p:nvPicPr>
        <p:blipFill>
          <a:blip r:embed="rId13"/>
          <a:stretch>
            <a:fillRect/>
          </a:stretch>
        </p:blipFill>
        <p:spPr>
          <a:xfrm>
            <a:off x="3586917" y="3987491"/>
            <a:ext cx="1023188" cy="947100"/>
          </a:xfrm>
          <a:prstGeom prst="rect">
            <a:avLst/>
          </a:prstGeom>
        </p:spPr>
      </p:pic>
      <p:pic>
        <p:nvPicPr>
          <p:cNvPr id="24" name="图片 23"/>
          <p:cNvPicPr>
            <a:picLocks noChangeAspect="1"/>
          </p:cNvPicPr>
          <p:nvPr>
            <p:custDataLst>
              <p:tags r:id="rId32"/>
            </p:custDataLst>
          </p:nvPr>
        </p:nvPicPr>
        <p:blipFill>
          <a:blip r:embed="rId17" cstate="screen"/>
          <a:stretch>
            <a:fillRect/>
          </a:stretch>
        </p:blipFill>
        <p:spPr>
          <a:xfrm>
            <a:off x="685992" y="4624067"/>
            <a:ext cx="843183" cy="736622"/>
          </a:xfrm>
          <a:prstGeom prst="rect">
            <a:avLst/>
          </a:prstGeom>
        </p:spPr>
      </p:pic>
      <p:pic>
        <p:nvPicPr>
          <p:cNvPr id="25" name="图片 24"/>
          <p:cNvPicPr>
            <a:picLocks noChangeAspect="1"/>
          </p:cNvPicPr>
          <p:nvPr>
            <p:custDataLst>
              <p:tags r:id="rId33"/>
            </p:custDataLst>
          </p:nvPr>
        </p:nvPicPr>
        <p:blipFill>
          <a:blip r:embed="rId34" cstate="screen"/>
          <a:stretch>
            <a:fillRect/>
          </a:stretch>
        </p:blipFill>
        <p:spPr>
          <a:xfrm>
            <a:off x="8939607" y="514945"/>
            <a:ext cx="2120415" cy="1029403"/>
          </a:xfrm>
          <a:prstGeom prst="rect">
            <a:avLst/>
          </a:prstGeom>
        </p:spPr>
      </p:pic>
      <p:pic>
        <p:nvPicPr>
          <p:cNvPr id="27" name="图片 26"/>
          <p:cNvPicPr>
            <a:picLocks noChangeAspect="1"/>
          </p:cNvPicPr>
          <p:nvPr>
            <p:custDataLst>
              <p:tags r:id="rId35"/>
            </p:custDataLst>
          </p:nvPr>
        </p:nvPicPr>
        <p:blipFill>
          <a:blip r:embed="rId36" cstate="screen"/>
          <a:stretch>
            <a:fillRect/>
          </a:stretch>
        </p:blipFill>
        <p:spPr>
          <a:xfrm>
            <a:off x="3596238" y="335381"/>
            <a:ext cx="797065" cy="933315"/>
          </a:xfrm>
          <a:prstGeom prst="rect">
            <a:avLst/>
          </a:prstGeom>
        </p:spPr>
      </p:pic>
      <p:sp>
        <p:nvSpPr>
          <p:cNvPr id="2" name="标题 1"/>
          <p:cNvSpPr>
            <a:spLocks noGrp="1"/>
          </p:cNvSpPr>
          <p:nvPr>
            <p:ph type="title" hasCustomPrompt="1"/>
            <p:custDataLst>
              <p:tags r:id="rId37"/>
            </p:custDataLst>
          </p:nvPr>
        </p:nvSpPr>
        <p:spPr>
          <a:xfrm rot="21240000">
            <a:off x="3728391" y="1628617"/>
            <a:ext cx="3883580" cy="1017720"/>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bg1"/>
                </a:solidFill>
                <a:uFillTx/>
                <a:latin typeface="微软雅黑" panose="020B0503020204020204" charset="-122"/>
                <a:ea typeface="微软雅黑" panose="020B0503020204020204" charset="-122"/>
                <a:cs typeface="+mj-cs"/>
                <a:sym typeface="+mn-ea"/>
              </a:defRPr>
            </a:lvl1pPr>
          </a:lstStyle>
          <a:p>
            <a:pPr lvl="0"/>
            <a:r>
              <a:rPr>
                <a:sym typeface="+mn-ea"/>
              </a:rPr>
              <a:t>编辑标题</a:t>
            </a:r>
            <a:endParaRPr>
              <a:sym typeface="+mn-ea"/>
            </a:endParaRPr>
          </a:p>
        </p:txBody>
      </p:sp>
      <p:sp>
        <p:nvSpPr>
          <p:cNvPr id="3" name="日期占位符 2"/>
          <p:cNvSpPr>
            <a:spLocks noGrp="1"/>
          </p:cNvSpPr>
          <p:nvPr>
            <p:ph type="dt" sz="half" idx="10"/>
            <p:custDataLst>
              <p:tags r:id="rId38"/>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9"/>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0"/>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13BA071-EED0-407C-99D7-3A2571B8F849}" type="datetimeFigureOut">
              <a:rPr lang="zh-CN" altLang="en-US">
                <a:solidFill>
                  <a:prstClr val="black">
                    <a:tint val="75000"/>
                  </a:prstClr>
                </a:solidFill>
              </a:rPr>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fld id="{7C2B88D0-A49F-4D72-A64B-5D8AEDA83646}"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grpSp>
        <p:nvGrpSpPr>
          <p:cNvPr id="6146" name="组合 4"/>
          <p:cNvGrpSpPr/>
          <p:nvPr userDrawn="1"/>
        </p:nvGrpSpPr>
        <p:grpSpPr>
          <a:xfrm>
            <a:off x="536575" y="-6350"/>
            <a:ext cx="11664950" cy="377825"/>
            <a:chOff x="798" y="5"/>
            <a:chExt cx="18447" cy="595"/>
          </a:xfrm>
        </p:grpSpPr>
        <p:sp>
          <p:nvSpPr>
            <p:cNvPr id="3" name="任意多边形 2"/>
            <p:cNvSpPr/>
            <p:nvPr userDrawn="1"/>
          </p:nvSpPr>
          <p:spPr>
            <a:xfrm>
              <a:off x="820" y="5"/>
              <a:ext cx="18425" cy="575"/>
            </a:xfrm>
            <a:custGeom>
              <a:avLst/>
              <a:gdLst>
                <a:gd name="connsiteX0" fmla="*/ 0 w 18365"/>
                <a:gd name="connsiteY0" fmla="*/ 562 h 575"/>
                <a:gd name="connsiteX1" fmla="*/ 434 w 18365"/>
                <a:gd name="connsiteY1" fmla="*/ 3 h 575"/>
                <a:gd name="connsiteX2" fmla="*/ 18365 w 18365"/>
                <a:gd name="connsiteY2" fmla="*/ 0 h 575"/>
                <a:gd name="connsiteX3" fmla="*/ 18365 w 18365"/>
                <a:gd name="connsiteY3" fmla="*/ 575 h 575"/>
                <a:gd name="connsiteX4" fmla="*/ 2 w 18365"/>
                <a:gd name="connsiteY4" fmla="*/ 575 h 575"/>
                <a:gd name="connsiteX5" fmla="*/ 0 w 18365"/>
                <a:gd name="connsiteY5" fmla="*/ 562 h 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5" h="575">
                  <a:moveTo>
                    <a:pt x="0" y="562"/>
                  </a:moveTo>
                  <a:lnTo>
                    <a:pt x="434" y="3"/>
                  </a:lnTo>
                  <a:lnTo>
                    <a:pt x="18365" y="0"/>
                  </a:lnTo>
                  <a:lnTo>
                    <a:pt x="18365" y="575"/>
                  </a:lnTo>
                  <a:lnTo>
                    <a:pt x="2" y="575"/>
                  </a:lnTo>
                  <a:lnTo>
                    <a:pt x="0" y="562"/>
                  </a:lnTo>
                  <a:close/>
                </a:path>
              </a:pathLst>
            </a:custGeom>
            <a:solidFill>
              <a:srgbClr val="D5E8DF"/>
            </a:solidFill>
            <a:ln>
              <a:noFill/>
            </a:ln>
            <a:extLst>
              <a:ext uri="{909E8E84-426E-40DD-AFC4-6F175D3DCCD1}">
                <a14:hiddenFill xmlns:a14="http://schemas.microsoft.com/office/drawing/2010/main">
                  <a:solidFill>
                    <a:srgbClr val="C3E4D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8" name="直接连接符 7"/>
            <p:cNvCxnSpPr/>
            <p:nvPr userDrawn="1"/>
          </p:nvCxnSpPr>
          <p:spPr>
            <a:xfrm>
              <a:off x="798" y="600"/>
              <a:ext cx="18425" cy="0"/>
            </a:xfrm>
            <a:prstGeom prst="line">
              <a:avLst/>
            </a:prstGeom>
            <a:ln w="19050" cap="flat">
              <a:solidFill>
                <a:srgbClr val="37A76F"/>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userDrawn="1"/>
        </p:nvSpPr>
        <p:spPr>
          <a:xfrm>
            <a:off x="680085" y="-112395"/>
            <a:ext cx="9898380" cy="569421"/>
          </a:xfrm>
          <a:prstGeom prst="snip1Rect">
            <a:avLst/>
          </a:prstGeom>
          <a:noFill/>
          <a:effectLst>
            <a:innerShdw blurRad="114300">
              <a:schemeClr val="bg1"/>
            </a:innerShdw>
          </a:effectLst>
        </p:spPr>
        <p:txBody>
          <a:bodyPr wrap="square" rtlCol="0">
            <a:spAutoFit/>
          </a:bodyPr>
          <a:p>
            <a:pPr fontAlgn="base"/>
            <a:r>
              <a:rPr lang="zh-CN" altLang="en-US" sz="2800" b="1" strike="noStrike" noProof="1">
                <a:solidFill>
                  <a:schemeClr val="tx1"/>
                </a:solidFill>
                <a:latin typeface="黑体" panose="02010609060101010101" charset="-122"/>
                <a:ea typeface="黑体" panose="02010609060101010101" charset="-122"/>
                <a:cs typeface="黑体" panose="02010609060101010101" charset="-122"/>
              </a:rPr>
              <a:t>第二单元　夏商周时期：早期国家与社会变革</a:t>
            </a:r>
            <a:endParaRPr lang="zh-CN" altLang="en-US" sz="2800" b="1" strike="noStrike" noProof="1">
              <a:solidFill>
                <a:schemeClr val="tx1"/>
              </a:solidFill>
              <a:latin typeface="黑体" panose="02010609060101010101" charset="-122"/>
              <a:ea typeface="黑体" panose="02010609060101010101" charset="-122"/>
              <a:cs typeface="黑体" panose="02010609060101010101" charset="-122"/>
            </a:endParaRPr>
          </a:p>
        </p:txBody>
      </p:sp>
      <p:sp>
        <p:nvSpPr>
          <p:cNvPr id="5" name="平行四边形 4">
            <a:hlinkClick r:id="" action="ppaction://noaction"/>
          </p:cNvPr>
          <p:cNvSpPr/>
          <p:nvPr userDrawn="1"/>
        </p:nvSpPr>
        <p:spPr>
          <a:xfrm>
            <a:off x="10317163" y="0"/>
            <a:ext cx="1873250" cy="360363"/>
          </a:xfrm>
          <a:prstGeom prst="parallelogram">
            <a:avLst>
              <a:gd name="adj" fmla="val 750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b="1" strike="noStrike" noProof="1">
                <a:solidFill>
                  <a:schemeClr val="tx1"/>
                </a:solidFill>
                <a:latin typeface="黑体" panose="02010609060101010101" charset="-122"/>
                <a:ea typeface="黑体" panose="02010609060101010101" charset="-122"/>
                <a:sym typeface="+mn-ea"/>
              </a:rPr>
              <a:t>返回目录</a:t>
            </a:r>
            <a:endParaRPr lang="zh-CN" altLang="en-US" sz="2000" b="1" strike="noStrike" noProof="1">
              <a:solidFill>
                <a:schemeClr val="tx1"/>
              </a:solidFill>
              <a:latin typeface="黑体" panose="02010609060101010101" charset="-122"/>
              <a:ea typeface="黑体" panose="02010609060101010101" charset="-122"/>
              <a:sym typeface="+mn-ea"/>
            </a:endParaRPr>
          </a:p>
        </p:txBody>
      </p:sp>
      <p:grpSp>
        <p:nvGrpSpPr>
          <p:cNvPr id="6151" name="组合 9"/>
          <p:cNvGrpSpPr/>
          <p:nvPr userDrawn="1"/>
        </p:nvGrpSpPr>
        <p:grpSpPr>
          <a:xfrm>
            <a:off x="0" y="6737350"/>
            <a:ext cx="12195175" cy="122238"/>
            <a:chOff x="1" y="9860"/>
            <a:chExt cx="19172" cy="306"/>
          </a:xfrm>
        </p:grpSpPr>
        <p:sp>
          <p:nvSpPr>
            <p:cNvPr id="6" name="矩形 5"/>
            <p:cNvSpPr/>
            <p:nvPr userDrawn="1"/>
          </p:nvSpPr>
          <p:spPr>
            <a:xfrm>
              <a:off x="17" y="9880"/>
              <a:ext cx="19157" cy="286"/>
            </a:xfrm>
            <a:prstGeom prst="rect">
              <a:avLst/>
            </a:prstGeom>
            <a:solidFill>
              <a:srgbClr val="D5E8DF"/>
            </a:solidFill>
            <a:ln w="19050">
              <a:solidFill>
                <a:srgbClr val="C3E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4" name="直接连接符 3"/>
            <p:cNvCxnSpPr/>
            <p:nvPr userDrawn="1"/>
          </p:nvCxnSpPr>
          <p:spPr>
            <a:xfrm>
              <a:off x="1" y="9860"/>
              <a:ext cx="19157" cy="0"/>
            </a:xfrm>
            <a:prstGeom prst="line">
              <a:avLst/>
            </a:prstGeom>
            <a:ln w="19050" cap="flat">
              <a:solidFill>
                <a:srgbClr val="4FA773"/>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pic>
        <p:nvPicPr>
          <p:cNvPr id="6154" name="图片 1" descr="2022《万唯中考试题研究》封面"/>
          <p:cNvPicPr>
            <a:picLocks noChangeAspect="1"/>
          </p:cNvPicPr>
          <p:nvPr userDrawn="1"/>
        </p:nvPicPr>
        <p:blipFill>
          <a:blip r:embed="rId2"/>
          <a:stretch>
            <a:fillRect/>
          </a:stretch>
        </p:blipFill>
        <p:spPr>
          <a:xfrm>
            <a:off x="0" y="12700"/>
            <a:ext cx="644525" cy="554038"/>
          </a:xfrm>
          <a:prstGeom prst="rect">
            <a:avLst/>
          </a:prstGeom>
          <a:noFill/>
          <a:ln w="9525">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bg>
      <p:bgPr>
        <a:solidFill>
          <a:schemeClr val="bg1"/>
        </a:solidFill>
        <a:effectLst/>
      </p:bgPr>
    </p:bg>
    <p:spTree>
      <p:nvGrpSpPr>
        <p:cNvPr id="1" name=""/>
        <p:cNvGrpSpPr/>
        <p:nvPr/>
      </p:nvGrpSpPr>
      <p:grpSpPr>
        <a:xfrm>
          <a:off x="0" y="0"/>
          <a:ext cx="0" cy="0"/>
          <a:chOff x="0" y="0"/>
          <a:chExt cx="0" cy="0"/>
        </a:xfrm>
      </p:grpSpPr>
      <p:grpSp>
        <p:nvGrpSpPr>
          <p:cNvPr id="5122" name="组合 4"/>
          <p:cNvGrpSpPr/>
          <p:nvPr userDrawn="1"/>
        </p:nvGrpSpPr>
        <p:grpSpPr>
          <a:xfrm>
            <a:off x="536575" y="-6350"/>
            <a:ext cx="11664950" cy="377825"/>
            <a:chOff x="798" y="5"/>
            <a:chExt cx="18447" cy="595"/>
          </a:xfrm>
        </p:grpSpPr>
        <p:sp>
          <p:nvSpPr>
            <p:cNvPr id="7" name="任意多边形 6"/>
            <p:cNvSpPr/>
            <p:nvPr userDrawn="1"/>
          </p:nvSpPr>
          <p:spPr>
            <a:xfrm>
              <a:off x="820" y="5"/>
              <a:ext cx="18425" cy="575"/>
            </a:xfrm>
            <a:custGeom>
              <a:avLst/>
              <a:gdLst>
                <a:gd name="connsiteX0" fmla="*/ 0 w 18365"/>
                <a:gd name="connsiteY0" fmla="*/ 562 h 575"/>
                <a:gd name="connsiteX1" fmla="*/ 434 w 18365"/>
                <a:gd name="connsiteY1" fmla="*/ 3 h 575"/>
                <a:gd name="connsiteX2" fmla="*/ 18365 w 18365"/>
                <a:gd name="connsiteY2" fmla="*/ 0 h 575"/>
                <a:gd name="connsiteX3" fmla="*/ 18365 w 18365"/>
                <a:gd name="connsiteY3" fmla="*/ 575 h 575"/>
                <a:gd name="connsiteX4" fmla="*/ 2 w 18365"/>
                <a:gd name="connsiteY4" fmla="*/ 575 h 575"/>
                <a:gd name="connsiteX5" fmla="*/ 0 w 18365"/>
                <a:gd name="connsiteY5" fmla="*/ 562 h 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5" h="575">
                  <a:moveTo>
                    <a:pt x="0" y="562"/>
                  </a:moveTo>
                  <a:lnTo>
                    <a:pt x="434" y="3"/>
                  </a:lnTo>
                  <a:lnTo>
                    <a:pt x="18365" y="0"/>
                  </a:lnTo>
                  <a:lnTo>
                    <a:pt x="18365" y="575"/>
                  </a:lnTo>
                  <a:lnTo>
                    <a:pt x="2" y="575"/>
                  </a:lnTo>
                  <a:lnTo>
                    <a:pt x="0" y="562"/>
                  </a:lnTo>
                  <a:close/>
                </a:path>
              </a:pathLst>
            </a:custGeom>
            <a:solidFill>
              <a:srgbClr val="D5E8DF"/>
            </a:solidFill>
            <a:ln>
              <a:noFill/>
            </a:ln>
            <a:extLst>
              <a:ext uri="{909E8E84-426E-40DD-AFC4-6F175D3DCCD1}">
                <a14:hiddenFill xmlns:a14="http://schemas.microsoft.com/office/drawing/2010/main">
                  <a:solidFill>
                    <a:srgbClr val="C3E4D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9" name="直接连接符 8"/>
            <p:cNvCxnSpPr/>
            <p:nvPr userDrawn="1"/>
          </p:nvCxnSpPr>
          <p:spPr>
            <a:xfrm>
              <a:off x="798" y="600"/>
              <a:ext cx="18425" cy="0"/>
            </a:xfrm>
            <a:prstGeom prst="line">
              <a:avLst/>
            </a:prstGeom>
            <a:ln w="19050" cap="flat">
              <a:solidFill>
                <a:srgbClr val="37A76F"/>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userDrawn="1"/>
        </p:nvSpPr>
        <p:spPr>
          <a:xfrm>
            <a:off x="680085" y="-112395"/>
            <a:ext cx="11323320" cy="569421"/>
          </a:xfrm>
          <a:prstGeom prst="snip1Rect">
            <a:avLst/>
          </a:prstGeom>
          <a:noFill/>
          <a:effectLst>
            <a:innerShdw blurRad="114300">
              <a:schemeClr val="bg1"/>
            </a:innerShdw>
          </a:effectLst>
        </p:spPr>
        <p:txBody>
          <a:bodyPr wrap="square" rtlCol="0">
            <a:spAutoFit/>
          </a:bodyPr>
          <a:p>
            <a:pPr fontAlgn="base"/>
            <a:r>
              <a:rPr lang="zh-CN" altLang="en-US" sz="2800" b="1" strike="noStrike" noProof="1">
                <a:solidFill>
                  <a:schemeClr val="tx1"/>
                </a:solidFill>
                <a:latin typeface="黑体" panose="02010609060101010101" charset="-122"/>
                <a:ea typeface="黑体" panose="02010609060101010101" charset="-122"/>
                <a:cs typeface="黑体" panose="02010609060101010101" charset="-122"/>
              </a:rPr>
              <a:t>第五单元  隋唐时期：繁荣与开放的时代</a:t>
            </a:r>
            <a:endParaRPr lang="zh-CN" altLang="en-US" sz="2800" b="1" strike="noStrike" noProof="1">
              <a:solidFill>
                <a:schemeClr val="tx1"/>
              </a:solidFill>
              <a:latin typeface="黑体" panose="02010609060101010101" charset="-122"/>
              <a:ea typeface="黑体" panose="02010609060101010101" charset="-122"/>
              <a:cs typeface="黑体" panose="02010609060101010101" charset="-122"/>
            </a:endParaRPr>
          </a:p>
        </p:txBody>
      </p:sp>
      <p:grpSp>
        <p:nvGrpSpPr>
          <p:cNvPr id="5126" name="组合 9"/>
          <p:cNvGrpSpPr/>
          <p:nvPr userDrawn="1"/>
        </p:nvGrpSpPr>
        <p:grpSpPr>
          <a:xfrm>
            <a:off x="0" y="6737350"/>
            <a:ext cx="12195175" cy="122238"/>
            <a:chOff x="1" y="9860"/>
            <a:chExt cx="19172" cy="306"/>
          </a:xfrm>
        </p:grpSpPr>
        <p:sp>
          <p:nvSpPr>
            <p:cNvPr id="6" name="矩形 5"/>
            <p:cNvSpPr/>
            <p:nvPr userDrawn="1"/>
          </p:nvSpPr>
          <p:spPr>
            <a:xfrm>
              <a:off x="17" y="9880"/>
              <a:ext cx="19157" cy="286"/>
            </a:xfrm>
            <a:prstGeom prst="rect">
              <a:avLst/>
            </a:prstGeom>
            <a:solidFill>
              <a:srgbClr val="D5E8DF"/>
            </a:solidFill>
            <a:ln w="19050">
              <a:solidFill>
                <a:srgbClr val="C3E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4" name="直接连接符 3"/>
            <p:cNvCxnSpPr/>
            <p:nvPr userDrawn="1"/>
          </p:nvCxnSpPr>
          <p:spPr>
            <a:xfrm>
              <a:off x="1" y="9860"/>
              <a:ext cx="19157" cy="0"/>
            </a:xfrm>
            <a:prstGeom prst="line">
              <a:avLst/>
            </a:prstGeom>
            <a:ln w="19050" cap="flat">
              <a:solidFill>
                <a:srgbClr val="4FA773"/>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pic>
        <p:nvPicPr>
          <p:cNvPr id="5129" name="图片 1" descr="2022《万唯中考试题研究》封面"/>
          <p:cNvPicPr>
            <a:picLocks noChangeAspect="1"/>
          </p:cNvPicPr>
          <p:nvPr userDrawn="1"/>
        </p:nvPicPr>
        <p:blipFill>
          <a:blip r:embed="rId2"/>
          <a:stretch>
            <a:fillRect/>
          </a:stretch>
        </p:blipFill>
        <p:spPr>
          <a:xfrm>
            <a:off x="0" y="12700"/>
            <a:ext cx="644525" cy="554038"/>
          </a:xfrm>
          <a:prstGeom prst="rect">
            <a:avLst/>
          </a:prstGeom>
          <a:noFill/>
          <a:ln w="9525">
            <a:noFill/>
          </a:ln>
        </p:spPr>
      </p:pic>
      <p:sp>
        <p:nvSpPr>
          <p:cNvPr id="5" name="平行四边形 4">
            <a:hlinkClick r:id="" action="ppaction://noaction"/>
          </p:cNvPr>
          <p:cNvSpPr/>
          <p:nvPr userDrawn="1"/>
        </p:nvSpPr>
        <p:spPr>
          <a:xfrm>
            <a:off x="10317163" y="0"/>
            <a:ext cx="1873250" cy="360363"/>
          </a:xfrm>
          <a:prstGeom prst="parallelogram">
            <a:avLst>
              <a:gd name="adj" fmla="val 750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b="1" strike="noStrike" noProof="1">
                <a:solidFill>
                  <a:schemeClr val="tx1"/>
                </a:solidFill>
                <a:latin typeface="黑体" panose="02010609060101010101" charset="-122"/>
                <a:ea typeface="黑体" panose="02010609060101010101" charset="-122"/>
                <a:sym typeface="+mn-ea"/>
              </a:rPr>
              <a:t>返回目录</a:t>
            </a:r>
            <a:endParaRPr lang="zh-CN" altLang="en-US" sz="2000" b="1" strike="noStrike" noProof="1">
              <a:solidFill>
                <a:schemeClr val="tx1"/>
              </a:solidFill>
              <a:latin typeface="黑体" panose="02010609060101010101" charset="-122"/>
              <a:ea typeface="黑体" panose="02010609060101010101" charset="-122"/>
              <a:sym typeface="+mn-e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标题幻灯片">
    <p:spTree>
      <p:nvGrpSpPr>
        <p:cNvPr id="1" name=""/>
        <p:cNvGrpSpPr/>
        <p:nvPr/>
      </p:nvGrpSpPr>
      <p:grpSpPr>
        <a:xfrm>
          <a:off x="0" y="0"/>
          <a:ext cx="0" cy="0"/>
          <a:chOff x="0" y="0"/>
          <a:chExt cx="0" cy="0"/>
        </a:xfrm>
      </p:grpSpPr>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2BF0E76-E6F9-4125-90CD-90F8EE17D5E5}" type="datetime1">
              <a:rPr lang="zh-CN" altLang="en-US">
                <a:solidFill>
                  <a:prstClr val="black">
                    <a:tint val="75000"/>
                  </a:prstClr>
                </a:solidFill>
              </a:rPr>
            </a:fld>
            <a:endParaRPr lang="zh-CN" altLang="en-US">
              <a:solidFill>
                <a:prstClr val="black">
                  <a:tint val="75000"/>
                </a:prstClr>
              </a:solidFill>
            </a:endParaRPr>
          </a:p>
        </p:txBody>
      </p:sp>
      <p:sp>
        <p:nvSpPr>
          <p:cNvPr id="3" name="灯片编号占位符 5"/>
          <p:cNvSpPr>
            <a:spLocks noGrp="1"/>
          </p:cNvSpPr>
          <p:nvPr>
            <p:ph type="sldNum" sz="quarter" idx="11"/>
          </p:nvPr>
        </p:nvSpPr>
        <p:spPr>
          <a:xfrm>
            <a:off x="3888319" y="6406599"/>
            <a:ext cx="2844800" cy="363855"/>
          </a:xfrm>
        </p:spPr>
        <p:txBody>
          <a:bodyPr/>
          <a:lstStyle>
            <a:lvl1pPr>
              <a:defRPr/>
            </a:lvl1pPr>
          </a:lstStyle>
          <a:p>
            <a:fld id="{64C9271E-677A-405E-A9E1-700C2B69014B}" type="slidenum">
              <a:rPr lang="zh-CN" altLang="en-US"/>
            </a:fld>
            <a:endParaRPr lang="zh-CN" altLang="en-US"/>
          </a:p>
        </p:txBody>
      </p:sp>
    </p:spTree>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带标题的内容">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rtlCol="0" anchor="b"/>
          <a:lstStyle>
            <a:lvl1pPr>
              <a:defRPr sz="3200"/>
            </a:lvl1pPr>
          </a:lstStyle>
          <a:p>
            <a:pPr rtl="0"/>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rtl="0">
              <a:lnSpc>
                <a:spcPct val="150000"/>
              </a:lnSpc>
              <a:spcAft>
                <a:spcPts val="1200"/>
              </a:spcAft>
              <a:buNone/>
            </a:pPr>
            <a:r>
              <a:rPr lang="zh-CN" altLang="en-US" noProof="1"/>
              <a:t>单击此处编辑母版文本样式</a:t>
            </a:r>
            <a:endParaRPr lang="zh-CN" altLang="en-US" noProof="1"/>
          </a:p>
          <a:p>
            <a:pPr marL="0" lvl="1" indent="0" rtl="0">
              <a:lnSpc>
                <a:spcPct val="150000"/>
              </a:lnSpc>
              <a:spcAft>
                <a:spcPts val="1200"/>
              </a:spcAft>
              <a:buNone/>
            </a:pPr>
            <a:r>
              <a:rPr lang="zh-CN" altLang="en-US" noProof="1"/>
              <a:t>第二级</a:t>
            </a:r>
            <a:endParaRPr lang="zh-CN" altLang="en-US" noProof="1"/>
          </a:p>
          <a:p>
            <a:pPr marL="0" lvl="2" indent="0" rtl="0">
              <a:lnSpc>
                <a:spcPct val="150000"/>
              </a:lnSpc>
              <a:spcAft>
                <a:spcPts val="1200"/>
              </a:spcAft>
              <a:buNone/>
            </a:pPr>
            <a:r>
              <a:rPr lang="zh-CN" altLang="en-US" noProof="1"/>
              <a:t>第三级</a:t>
            </a:r>
            <a:endParaRPr lang="zh-CN" altLang="en-US" noProof="1"/>
          </a:p>
          <a:p>
            <a:pPr marL="0" lvl="3" indent="0" rtl="0">
              <a:lnSpc>
                <a:spcPct val="150000"/>
              </a:lnSpc>
              <a:spcAft>
                <a:spcPts val="1200"/>
              </a:spcAft>
              <a:buNone/>
            </a:pPr>
            <a:r>
              <a:rPr lang="zh-CN" altLang="en-US" noProof="1"/>
              <a:t>第四级</a:t>
            </a:r>
            <a:endParaRPr lang="zh-CN" altLang="en-US" noProof="1"/>
          </a:p>
          <a:p>
            <a:pPr marL="0" lvl="4" indent="0" rtl="0">
              <a:lnSpc>
                <a:spcPct val="150000"/>
              </a:lnSpc>
              <a:spcAft>
                <a:spcPts val="1200"/>
              </a:spcAft>
              <a:buNone/>
            </a:pPr>
            <a:r>
              <a:rPr lang="zh-CN" altLang="en-US" noProof="1"/>
              <a:t>第五级</a:t>
            </a:r>
            <a:endParaRPr lang="zh-CN" altLang="en-US" noProof="1"/>
          </a:p>
        </p:txBody>
      </p:sp>
      <p:sp>
        <p:nvSpPr>
          <p:cNvPr id="4" name="文本占位符 3"/>
          <p:cNvSpPr>
            <a:spLocks noGrp="1"/>
          </p:cNvSpPr>
          <p:nvPr>
            <p:ph type="body" sz="half" idx="2"/>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rtlCol="0"/>
          <a:lstStyle/>
          <a:p>
            <a:pPr rtl="0"/>
            <a:fld id="{FCA75697-E0B3-44C5-A484-742964AA8024}" type="datetime1">
              <a:rPr lang="zh-CN" altLang="en-US" noProof="1" smtClean="0"/>
            </a:fld>
            <a:endParaRPr lang="zh-CN" altLang="en-US" noProof="1"/>
          </a:p>
        </p:txBody>
      </p:sp>
      <p:sp>
        <p:nvSpPr>
          <p:cNvPr id="6" name="页脚占位符 5"/>
          <p:cNvSpPr>
            <a:spLocks noGrp="1"/>
          </p:cNvSpPr>
          <p:nvPr>
            <p:ph type="ftr" sz="quarter" idx="11"/>
          </p:nvPr>
        </p:nvSpPr>
        <p:spPr/>
        <p:txBody>
          <a:bodyPr rtlCol="0"/>
          <a:lstStyle/>
          <a:p>
            <a:pPr rtl="0"/>
            <a:endParaRPr lang="zh-CN" altLang="en-US" noProof="1"/>
          </a:p>
        </p:txBody>
      </p:sp>
      <p:sp>
        <p:nvSpPr>
          <p:cNvPr id="7" name="灯片编号占位符 6"/>
          <p:cNvSpPr>
            <a:spLocks noGrp="1"/>
          </p:cNvSpPr>
          <p:nvPr>
            <p:ph type="sldNum" sz="quarter" idx="12"/>
          </p:nvPr>
        </p:nvSpPr>
        <p:spPr/>
        <p:txBody>
          <a:bodyPr rtlCol="0"/>
          <a:lstStyle/>
          <a:p>
            <a:pPr rtl="0"/>
            <a:fld id="{9860EDB8-5305-433F-BE41-D7A86D811DB3}" type="slidenum">
              <a:rPr lang="en-US" altLang="zh-CN" noProof="1" smtClean="0"/>
            </a:fld>
            <a:endParaRPr lang="zh-CN" altLang="en-US" noProof="1"/>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图片包含 黑色, 服装&#10;&#10;已生成高可信度的说明"/>
          <p:cNvPicPr>
            <a:picLocks noChangeAspect="1"/>
          </p:cNvPicPr>
          <p:nvPr>
            <p:custDataLst>
              <p:tags r:id="rId2"/>
            </p:custDataLst>
          </p:nvPr>
        </p:nvPicPr>
        <p:blipFill>
          <a:blip r:embed="rId3" cstate="screen"/>
          <a:stretch>
            <a:fillRect/>
          </a:stretch>
        </p:blipFill>
        <p:spPr>
          <a:xfrm>
            <a:off x="7394423" y="4423351"/>
            <a:ext cx="1199083" cy="1648739"/>
          </a:xfrm>
          <a:prstGeom prst="rect">
            <a:avLst/>
          </a:prstGeom>
        </p:spPr>
      </p:pic>
      <p:pic>
        <p:nvPicPr>
          <p:cNvPr id="8" name="图片 7"/>
          <p:cNvPicPr>
            <a:picLocks noChangeAspect="1"/>
          </p:cNvPicPr>
          <p:nvPr>
            <p:custDataLst>
              <p:tags r:id="rId4"/>
            </p:custDataLst>
          </p:nvPr>
        </p:nvPicPr>
        <p:blipFill>
          <a:blip r:embed="rId5" cstate="screen"/>
          <a:stretch>
            <a:fillRect/>
          </a:stretch>
        </p:blipFill>
        <p:spPr>
          <a:xfrm>
            <a:off x="1563663" y="4688388"/>
            <a:ext cx="1279701" cy="1465678"/>
          </a:xfrm>
          <a:prstGeom prst="rect">
            <a:avLst/>
          </a:prstGeom>
        </p:spPr>
      </p:pic>
      <p:pic>
        <p:nvPicPr>
          <p:cNvPr id="9" name="图片 8"/>
          <p:cNvPicPr>
            <a:picLocks noChangeAspect="1"/>
          </p:cNvPicPr>
          <p:nvPr>
            <p:custDataLst>
              <p:tags r:id="rId6"/>
            </p:custDataLst>
          </p:nvPr>
        </p:nvPicPr>
        <p:blipFill>
          <a:blip r:embed="rId7" cstate="screen"/>
          <a:stretch>
            <a:fillRect/>
          </a:stretch>
        </p:blipFill>
        <p:spPr>
          <a:xfrm>
            <a:off x="6648891" y="408359"/>
            <a:ext cx="1471986" cy="1460987"/>
          </a:xfrm>
          <a:prstGeom prst="rect">
            <a:avLst/>
          </a:prstGeom>
        </p:spPr>
      </p:pic>
      <p:pic>
        <p:nvPicPr>
          <p:cNvPr id="10" name="图片 9"/>
          <p:cNvPicPr>
            <a:picLocks noChangeAspect="1"/>
          </p:cNvPicPr>
          <p:nvPr>
            <p:custDataLst>
              <p:tags r:id="rId8"/>
            </p:custDataLst>
          </p:nvPr>
        </p:nvPicPr>
        <p:blipFill>
          <a:blip r:embed="rId9"/>
          <a:stretch>
            <a:fillRect/>
          </a:stretch>
        </p:blipFill>
        <p:spPr>
          <a:xfrm>
            <a:off x="412303" y="952367"/>
            <a:ext cx="1589878" cy="1566100"/>
          </a:xfrm>
          <a:prstGeom prst="rect">
            <a:avLst/>
          </a:prstGeom>
        </p:spPr>
      </p:pic>
      <p:pic>
        <p:nvPicPr>
          <p:cNvPr id="11" name="图片 10"/>
          <p:cNvPicPr>
            <a:picLocks noChangeAspect="1"/>
          </p:cNvPicPr>
          <p:nvPr>
            <p:custDataLst>
              <p:tags r:id="rId10"/>
            </p:custDataLst>
          </p:nvPr>
        </p:nvPicPr>
        <p:blipFill>
          <a:blip r:embed="rId11"/>
          <a:stretch>
            <a:fillRect/>
          </a:stretch>
        </p:blipFill>
        <p:spPr>
          <a:xfrm>
            <a:off x="8921750" y="2385695"/>
            <a:ext cx="940435" cy="958215"/>
          </a:xfrm>
          <a:prstGeom prst="rect">
            <a:avLst/>
          </a:prstGeom>
        </p:spPr>
      </p:pic>
      <p:pic>
        <p:nvPicPr>
          <p:cNvPr id="12" name="图片 11"/>
          <p:cNvPicPr>
            <a:picLocks noChangeAspect="1"/>
          </p:cNvPicPr>
          <p:nvPr>
            <p:custDataLst>
              <p:tags r:id="rId12"/>
            </p:custDataLst>
          </p:nvPr>
        </p:nvPicPr>
        <p:blipFill>
          <a:blip r:embed="rId13"/>
          <a:stretch>
            <a:fillRect/>
          </a:stretch>
        </p:blipFill>
        <p:spPr>
          <a:xfrm>
            <a:off x="2070234" y="2307750"/>
            <a:ext cx="1023188" cy="947100"/>
          </a:xfrm>
          <a:prstGeom prst="rect">
            <a:avLst/>
          </a:prstGeom>
        </p:spPr>
      </p:pic>
      <p:pic>
        <p:nvPicPr>
          <p:cNvPr id="13" name="图片 12"/>
          <p:cNvPicPr>
            <a:picLocks noChangeAspect="1"/>
          </p:cNvPicPr>
          <p:nvPr>
            <p:custDataLst>
              <p:tags r:id="rId14"/>
            </p:custDataLst>
          </p:nvPr>
        </p:nvPicPr>
        <p:blipFill>
          <a:blip r:embed="rId15"/>
          <a:stretch>
            <a:fillRect/>
          </a:stretch>
        </p:blipFill>
        <p:spPr>
          <a:xfrm>
            <a:off x="10507509" y="2086512"/>
            <a:ext cx="860625" cy="813167"/>
          </a:xfrm>
          <a:prstGeom prst="rect">
            <a:avLst/>
          </a:prstGeom>
        </p:spPr>
      </p:pic>
      <p:pic>
        <p:nvPicPr>
          <p:cNvPr id="14" name="图片 13"/>
          <p:cNvPicPr>
            <a:picLocks noChangeAspect="1"/>
          </p:cNvPicPr>
          <p:nvPr>
            <p:custDataLst>
              <p:tags r:id="rId16"/>
            </p:custDataLst>
          </p:nvPr>
        </p:nvPicPr>
        <p:blipFill>
          <a:blip r:embed="rId17"/>
          <a:stretch>
            <a:fillRect/>
          </a:stretch>
        </p:blipFill>
        <p:spPr>
          <a:xfrm>
            <a:off x="2011909" y="278829"/>
            <a:ext cx="1357875" cy="1186267"/>
          </a:xfrm>
          <a:prstGeom prst="rect">
            <a:avLst/>
          </a:prstGeom>
        </p:spPr>
      </p:pic>
      <p:pic>
        <p:nvPicPr>
          <p:cNvPr id="15" name="图片 14"/>
          <p:cNvPicPr>
            <a:picLocks noChangeAspect="1"/>
          </p:cNvPicPr>
          <p:nvPr>
            <p:custDataLst>
              <p:tags r:id="rId18"/>
            </p:custDataLst>
          </p:nvPr>
        </p:nvPicPr>
        <p:blipFill>
          <a:blip r:embed="rId19"/>
          <a:stretch>
            <a:fillRect/>
          </a:stretch>
        </p:blipFill>
        <p:spPr>
          <a:xfrm>
            <a:off x="112294" y="5585783"/>
            <a:ext cx="4513500" cy="602700"/>
          </a:xfrm>
          <a:prstGeom prst="rect">
            <a:avLst/>
          </a:prstGeom>
        </p:spPr>
      </p:pic>
      <p:pic>
        <p:nvPicPr>
          <p:cNvPr id="19" name="图片 18"/>
          <p:cNvPicPr>
            <a:picLocks noChangeAspect="1"/>
          </p:cNvPicPr>
          <p:nvPr>
            <p:custDataLst>
              <p:tags r:id="rId20"/>
            </p:custDataLst>
          </p:nvPr>
        </p:nvPicPr>
        <p:blipFill>
          <a:blip r:embed="rId21"/>
          <a:stretch>
            <a:fillRect/>
          </a:stretch>
        </p:blipFill>
        <p:spPr>
          <a:xfrm>
            <a:off x="4153687" y="5828600"/>
            <a:ext cx="4456125" cy="516600"/>
          </a:xfrm>
          <a:prstGeom prst="rect">
            <a:avLst/>
          </a:prstGeom>
        </p:spPr>
      </p:pic>
      <p:pic>
        <p:nvPicPr>
          <p:cNvPr id="20" name="图片 19"/>
          <p:cNvPicPr>
            <a:picLocks noChangeAspect="1"/>
          </p:cNvPicPr>
          <p:nvPr>
            <p:custDataLst>
              <p:tags r:id="rId22"/>
            </p:custDataLst>
          </p:nvPr>
        </p:nvPicPr>
        <p:blipFill>
          <a:blip r:embed="rId19"/>
          <a:stretch>
            <a:fillRect/>
          </a:stretch>
        </p:blipFill>
        <p:spPr>
          <a:xfrm flipH="1">
            <a:off x="8669020" y="5828665"/>
            <a:ext cx="3381375" cy="490855"/>
          </a:xfrm>
          <a:prstGeom prst="rect">
            <a:avLst/>
          </a:prstGeom>
        </p:spPr>
      </p:pic>
      <p:pic>
        <p:nvPicPr>
          <p:cNvPr id="21" name="图片 20"/>
          <p:cNvPicPr>
            <a:picLocks noChangeAspect="1"/>
          </p:cNvPicPr>
          <p:nvPr>
            <p:custDataLst>
              <p:tags r:id="rId23"/>
            </p:custDataLst>
          </p:nvPr>
        </p:nvPicPr>
        <p:blipFill>
          <a:blip r:embed="rId21"/>
          <a:stretch>
            <a:fillRect/>
          </a:stretch>
        </p:blipFill>
        <p:spPr>
          <a:xfrm>
            <a:off x="1461244" y="6330214"/>
            <a:ext cx="3133172" cy="363230"/>
          </a:xfrm>
          <a:prstGeom prst="rect">
            <a:avLst/>
          </a:prstGeom>
        </p:spPr>
      </p:pic>
      <p:pic>
        <p:nvPicPr>
          <p:cNvPr id="22" name="图片 21"/>
          <p:cNvPicPr>
            <a:picLocks noChangeAspect="1"/>
          </p:cNvPicPr>
          <p:nvPr>
            <p:custDataLst>
              <p:tags r:id="rId24"/>
            </p:custDataLst>
          </p:nvPr>
        </p:nvPicPr>
        <p:blipFill>
          <a:blip r:embed="rId21"/>
          <a:stretch>
            <a:fillRect/>
          </a:stretch>
        </p:blipFill>
        <p:spPr>
          <a:xfrm>
            <a:off x="6107883" y="6406402"/>
            <a:ext cx="3133172" cy="363230"/>
          </a:xfrm>
          <a:prstGeom prst="rect">
            <a:avLst/>
          </a:prstGeom>
        </p:spPr>
      </p:pic>
      <p:pic>
        <p:nvPicPr>
          <p:cNvPr id="23" name="图片 22" descr="图片包含 照片&#10;&#10;已生成极高可信度的说明"/>
          <p:cNvPicPr>
            <a:picLocks noChangeAspect="1"/>
          </p:cNvPicPr>
          <p:nvPr>
            <p:custDataLst>
              <p:tags r:id="rId25"/>
            </p:custDataLst>
          </p:nvPr>
        </p:nvPicPr>
        <p:blipFill>
          <a:blip r:embed="rId26" cstate="screen"/>
          <a:stretch>
            <a:fillRect/>
          </a:stretch>
        </p:blipFill>
        <p:spPr>
          <a:xfrm>
            <a:off x="4758792" y="3811268"/>
            <a:ext cx="2213985" cy="3046732"/>
          </a:xfrm>
          <a:prstGeom prst="rect">
            <a:avLst/>
          </a:prstGeom>
        </p:spPr>
      </p:pic>
      <p:pic>
        <p:nvPicPr>
          <p:cNvPr id="24" name="图片 23"/>
          <p:cNvPicPr>
            <a:picLocks noChangeAspect="1"/>
          </p:cNvPicPr>
          <p:nvPr>
            <p:custDataLst>
              <p:tags r:id="rId27"/>
            </p:custDataLst>
          </p:nvPr>
        </p:nvPicPr>
        <p:blipFill>
          <a:blip r:embed="rId28">
            <a:duotone>
              <a:schemeClr val="accent5">
                <a:shade val="45000"/>
                <a:satMod val="135000"/>
              </a:schemeClr>
              <a:prstClr val="white"/>
            </a:duotone>
          </a:blip>
          <a:stretch>
            <a:fillRect/>
          </a:stretch>
        </p:blipFill>
        <p:spPr>
          <a:xfrm>
            <a:off x="2439035" y="1114425"/>
            <a:ext cx="6229985" cy="2988945"/>
          </a:xfrm>
          <a:prstGeom prst="rect">
            <a:avLst/>
          </a:prstGeom>
        </p:spPr>
      </p:pic>
      <p:pic>
        <p:nvPicPr>
          <p:cNvPr id="25" name="图片 24"/>
          <p:cNvPicPr>
            <a:picLocks noChangeAspect="1"/>
          </p:cNvPicPr>
          <p:nvPr>
            <p:custDataLst>
              <p:tags r:id="rId29"/>
            </p:custDataLst>
          </p:nvPr>
        </p:nvPicPr>
        <p:blipFill>
          <a:blip r:embed="rId11"/>
          <a:stretch>
            <a:fillRect/>
          </a:stretch>
        </p:blipFill>
        <p:spPr>
          <a:xfrm rot="3150709">
            <a:off x="9768122" y="3435320"/>
            <a:ext cx="1924096" cy="1960581"/>
          </a:xfrm>
          <a:prstGeom prst="rect">
            <a:avLst/>
          </a:prstGeom>
        </p:spPr>
      </p:pic>
      <p:pic>
        <p:nvPicPr>
          <p:cNvPr id="26" name="图片 25"/>
          <p:cNvPicPr>
            <a:picLocks noChangeAspect="1"/>
          </p:cNvPicPr>
          <p:nvPr>
            <p:custDataLst>
              <p:tags r:id="rId30"/>
            </p:custDataLst>
          </p:nvPr>
        </p:nvPicPr>
        <p:blipFill>
          <a:blip r:embed="rId13"/>
          <a:stretch>
            <a:fillRect/>
          </a:stretch>
        </p:blipFill>
        <p:spPr>
          <a:xfrm>
            <a:off x="8839390" y="4838066"/>
            <a:ext cx="1023188" cy="947100"/>
          </a:xfrm>
          <a:prstGeom prst="rect">
            <a:avLst/>
          </a:prstGeom>
        </p:spPr>
      </p:pic>
      <p:pic>
        <p:nvPicPr>
          <p:cNvPr id="27" name="图片 26"/>
          <p:cNvPicPr>
            <a:picLocks noChangeAspect="1"/>
          </p:cNvPicPr>
          <p:nvPr>
            <p:custDataLst>
              <p:tags r:id="rId31"/>
            </p:custDataLst>
          </p:nvPr>
        </p:nvPicPr>
        <p:blipFill>
          <a:blip r:embed="rId13"/>
          <a:stretch>
            <a:fillRect/>
          </a:stretch>
        </p:blipFill>
        <p:spPr>
          <a:xfrm>
            <a:off x="3586917" y="3987491"/>
            <a:ext cx="1023188" cy="947100"/>
          </a:xfrm>
          <a:prstGeom prst="rect">
            <a:avLst/>
          </a:prstGeom>
        </p:spPr>
      </p:pic>
      <p:pic>
        <p:nvPicPr>
          <p:cNvPr id="28" name="图片 27"/>
          <p:cNvPicPr>
            <a:picLocks noChangeAspect="1"/>
          </p:cNvPicPr>
          <p:nvPr>
            <p:custDataLst>
              <p:tags r:id="rId32"/>
            </p:custDataLst>
          </p:nvPr>
        </p:nvPicPr>
        <p:blipFill>
          <a:blip r:embed="rId17" cstate="screen"/>
          <a:stretch>
            <a:fillRect/>
          </a:stretch>
        </p:blipFill>
        <p:spPr>
          <a:xfrm>
            <a:off x="685992" y="4624067"/>
            <a:ext cx="843183" cy="736622"/>
          </a:xfrm>
          <a:prstGeom prst="rect">
            <a:avLst/>
          </a:prstGeom>
        </p:spPr>
      </p:pic>
      <p:pic>
        <p:nvPicPr>
          <p:cNvPr id="29" name="图片 28"/>
          <p:cNvPicPr>
            <a:picLocks noChangeAspect="1"/>
          </p:cNvPicPr>
          <p:nvPr>
            <p:custDataLst>
              <p:tags r:id="rId33"/>
            </p:custDataLst>
          </p:nvPr>
        </p:nvPicPr>
        <p:blipFill>
          <a:blip r:embed="rId34" cstate="screen"/>
          <a:stretch>
            <a:fillRect/>
          </a:stretch>
        </p:blipFill>
        <p:spPr>
          <a:xfrm>
            <a:off x="8939607" y="514945"/>
            <a:ext cx="2120415" cy="1029403"/>
          </a:xfrm>
          <a:prstGeom prst="rect">
            <a:avLst/>
          </a:prstGeom>
        </p:spPr>
      </p:pic>
      <p:pic>
        <p:nvPicPr>
          <p:cNvPr id="31" name="图片 30"/>
          <p:cNvPicPr>
            <a:picLocks noChangeAspect="1"/>
          </p:cNvPicPr>
          <p:nvPr>
            <p:custDataLst>
              <p:tags r:id="rId35"/>
            </p:custDataLst>
          </p:nvPr>
        </p:nvPicPr>
        <p:blipFill>
          <a:blip r:embed="rId36" cstate="screen"/>
          <a:stretch>
            <a:fillRect/>
          </a:stretch>
        </p:blipFill>
        <p:spPr>
          <a:xfrm>
            <a:off x="3596238" y="335381"/>
            <a:ext cx="797065" cy="933315"/>
          </a:xfrm>
          <a:prstGeom prst="rect">
            <a:avLst/>
          </a:prstGeom>
        </p:spPr>
      </p:pic>
      <p:sp>
        <p:nvSpPr>
          <p:cNvPr id="16" name="日期占位符 15"/>
          <p:cNvSpPr>
            <a:spLocks noGrp="1"/>
          </p:cNvSpPr>
          <p:nvPr>
            <p:ph type="dt" sz="half" idx="10"/>
            <p:custDataLst>
              <p:tags r:id="rId37"/>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8"/>
            </p:custDataLst>
          </p:nvPr>
        </p:nvSpPr>
        <p:spPr/>
        <p:txBody>
          <a:bodyPr/>
          <a:lstStyle>
            <a:lvl1pPr>
              <a:defRPr baseline="0"/>
            </a:lvl1pPr>
          </a:lstStyle>
          <a:p>
            <a:endParaRPr lang="zh-CN" altLang="en-US" dirty="0"/>
          </a:p>
        </p:txBody>
      </p:sp>
      <p:sp>
        <p:nvSpPr>
          <p:cNvPr id="18" name="灯片编号占位符 17"/>
          <p:cNvSpPr>
            <a:spLocks noGrp="1"/>
          </p:cNvSpPr>
          <p:nvPr>
            <p:ph type="sldNum" sz="quarter" idx="12"/>
            <p:custDataLst>
              <p:tags r:id="rId39"/>
            </p:custDataLst>
          </p:nvPr>
        </p:nvSpPr>
        <p:spPr/>
        <p:txBody>
          <a:bodyPr/>
          <a:lstStyle>
            <a:lvl1pPr>
              <a:defRPr baseline="0"/>
            </a:lvl1p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40"/>
            </p:custDataLst>
          </p:nvPr>
        </p:nvSpPr>
        <p:spPr>
          <a:xfrm>
            <a:off x="2718814" y="1714881"/>
            <a:ext cx="5669280" cy="1087992"/>
          </a:xfrm>
        </p:spPr>
        <p:txBody>
          <a:bodyPr lIns="90000" tIns="46800" rIns="90000" bIns="46800" anchor="ctr" anchorCtr="0">
            <a:normAutofit/>
          </a:bodyPr>
          <a:lstStyle>
            <a:lvl1pPr algn="ctr">
              <a:defRPr sz="4800" spc="600" baseline="0">
                <a:solidFill>
                  <a:schemeClr val="bg1"/>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cstate="screen"/>
          <a:stretch>
            <a:fillRect/>
          </a:stretch>
        </p:blipFill>
        <p:spPr>
          <a:xfrm>
            <a:off x="9083636" y="2958975"/>
            <a:ext cx="1197583" cy="1823258"/>
          </a:xfrm>
          <a:prstGeom prst="rect">
            <a:avLst/>
          </a:prstGeom>
        </p:spPr>
      </p:pic>
      <p:pic>
        <p:nvPicPr>
          <p:cNvPr id="26" name="图片 25"/>
          <p:cNvPicPr>
            <a:picLocks noChangeAspect="1"/>
          </p:cNvPicPr>
          <p:nvPr>
            <p:custDataLst>
              <p:tags r:id="rId4"/>
            </p:custDataLst>
          </p:nvPr>
        </p:nvPicPr>
        <p:blipFill>
          <a:blip r:embed="rId5"/>
          <a:stretch>
            <a:fillRect/>
          </a:stretch>
        </p:blipFill>
        <p:spPr>
          <a:xfrm flipH="1">
            <a:off x="8627745" y="4551045"/>
            <a:ext cx="3448685" cy="490855"/>
          </a:xfrm>
          <a:prstGeom prst="rect">
            <a:avLst/>
          </a:prstGeom>
        </p:spPr>
      </p:pic>
      <p:pic>
        <p:nvPicPr>
          <p:cNvPr id="7" name="图片 6" descr="图片包含 黑色, 服装&#10;&#10;已生成高可信度的说明"/>
          <p:cNvPicPr>
            <a:picLocks noChangeAspect="1"/>
          </p:cNvPicPr>
          <p:nvPr>
            <p:custDataLst>
              <p:tags r:id="rId6"/>
            </p:custDataLst>
          </p:nvPr>
        </p:nvPicPr>
        <p:blipFill>
          <a:blip r:embed="rId7" cstate="screen"/>
          <a:stretch>
            <a:fillRect/>
          </a:stretch>
        </p:blipFill>
        <p:spPr>
          <a:xfrm>
            <a:off x="4521027" y="3600413"/>
            <a:ext cx="950676" cy="1307180"/>
          </a:xfrm>
          <a:prstGeom prst="rect">
            <a:avLst/>
          </a:prstGeom>
        </p:spPr>
      </p:pic>
      <p:pic>
        <p:nvPicPr>
          <p:cNvPr id="8" name="图片 7"/>
          <p:cNvPicPr>
            <a:picLocks noChangeAspect="1"/>
          </p:cNvPicPr>
          <p:nvPr>
            <p:custDataLst>
              <p:tags r:id="rId8"/>
            </p:custDataLst>
          </p:nvPr>
        </p:nvPicPr>
        <p:blipFill>
          <a:blip r:embed="rId9" cstate="screen"/>
          <a:stretch>
            <a:fillRect/>
          </a:stretch>
        </p:blipFill>
        <p:spPr>
          <a:xfrm>
            <a:off x="6759919" y="3748059"/>
            <a:ext cx="987772" cy="1131323"/>
          </a:xfrm>
          <a:prstGeom prst="rect">
            <a:avLst/>
          </a:prstGeom>
        </p:spPr>
      </p:pic>
      <p:pic>
        <p:nvPicPr>
          <p:cNvPr id="10" name="图片 9" descr="图片包含 室内&#10;&#10;已生成高可信度的说明"/>
          <p:cNvPicPr>
            <a:picLocks noChangeAspect="1"/>
          </p:cNvPicPr>
          <p:nvPr>
            <p:custDataLst>
              <p:tags r:id="rId10"/>
            </p:custDataLst>
          </p:nvPr>
        </p:nvPicPr>
        <p:blipFill>
          <a:blip r:embed="rId11"/>
          <a:stretch>
            <a:fillRect/>
          </a:stretch>
        </p:blipFill>
        <p:spPr>
          <a:xfrm>
            <a:off x="1264090" y="2212637"/>
            <a:ext cx="2059338" cy="2588646"/>
          </a:xfrm>
          <a:prstGeom prst="rect">
            <a:avLst/>
          </a:prstGeom>
        </p:spPr>
      </p:pic>
      <p:pic>
        <p:nvPicPr>
          <p:cNvPr id="11" name="图片 10"/>
          <p:cNvPicPr>
            <a:picLocks noChangeAspect="1"/>
          </p:cNvPicPr>
          <p:nvPr>
            <p:custDataLst>
              <p:tags r:id="rId12"/>
            </p:custDataLst>
          </p:nvPr>
        </p:nvPicPr>
        <p:blipFill>
          <a:blip r:embed="rId13"/>
          <a:stretch>
            <a:fillRect/>
          </a:stretch>
        </p:blipFill>
        <p:spPr>
          <a:xfrm>
            <a:off x="3904691" y="862583"/>
            <a:ext cx="1589878" cy="1566100"/>
          </a:xfrm>
          <a:prstGeom prst="rect">
            <a:avLst/>
          </a:prstGeom>
        </p:spPr>
      </p:pic>
      <p:pic>
        <p:nvPicPr>
          <p:cNvPr id="12" name="图片 11"/>
          <p:cNvPicPr>
            <a:picLocks noChangeAspect="1"/>
          </p:cNvPicPr>
          <p:nvPr>
            <p:custDataLst>
              <p:tags r:id="rId14"/>
            </p:custDataLst>
          </p:nvPr>
        </p:nvPicPr>
        <p:blipFill>
          <a:blip r:embed="rId15"/>
          <a:stretch>
            <a:fillRect/>
          </a:stretch>
        </p:blipFill>
        <p:spPr>
          <a:xfrm>
            <a:off x="8304694" y="1550906"/>
            <a:ext cx="1557884" cy="1587425"/>
          </a:xfrm>
          <a:prstGeom prst="rect">
            <a:avLst/>
          </a:prstGeom>
        </p:spPr>
      </p:pic>
      <p:pic>
        <p:nvPicPr>
          <p:cNvPr id="13" name="图片 12"/>
          <p:cNvPicPr>
            <a:picLocks noChangeAspect="1"/>
          </p:cNvPicPr>
          <p:nvPr>
            <p:custDataLst>
              <p:tags r:id="rId16"/>
            </p:custDataLst>
          </p:nvPr>
        </p:nvPicPr>
        <p:blipFill>
          <a:blip r:embed="rId17"/>
          <a:stretch>
            <a:fillRect/>
          </a:stretch>
        </p:blipFill>
        <p:spPr>
          <a:xfrm>
            <a:off x="5627752" y="1858125"/>
            <a:ext cx="1023188" cy="947100"/>
          </a:xfrm>
          <a:prstGeom prst="rect">
            <a:avLst/>
          </a:prstGeom>
        </p:spPr>
      </p:pic>
      <p:pic>
        <p:nvPicPr>
          <p:cNvPr id="14" name="图片 13"/>
          <p:cNvPicPr>
            <a:picLocks noChangeAspect="1"/>
          </p:cNvPicPr>
          <p:nvPr>
            <p:custDataLst>
              <p:tags r:id="rId18"/>
            </p:custDataLst>
          </p:nvPr>
        </p:nvPicPr>
        <p:blipFill>
          <a:blip r:embed="rId19"/>
          <a:stretch>
            <a:fillRect/>
          </a:stretch>
        </p:blipFill>
        <p:spPr>
          <a:xfrm>
            <a:off x="10507509" y="2086512"/>
            <a:ext cx="860625" cy="813167"/>
          </a:xfrm>
          <a:prstGeom prst="rect">
            <a:avLst/>
          </a:prstGeom>
        </p:spPr>
      </p:pic>
      <p:pic>
        <p:nvPicPr>
          <p:cNvPr id="15" name="图片 14"/>
          <p:cNvPicPr>
            <a:picLocks noChangeAspect="1"/>
          </p:cNvPicPr>
          <p:nvPr>
            <p:custDataLst>
              <p:tags r:id="rId20"/>
            </p:custDataLst>
          </p:nvPr>
        </p:nvPicPr>
        <p:blipFill>
          <a:blip r:embed="rId21"/>
          <a:stretch>
            <a:fillRect/>
          </a:stretch>
        </p:blipFill>
        <p:spPr>
          <a:xfrm>
            <a:off x="6509340" y="459366"/>
            <a:ext cx="1357875" cy="1186267"/>
          </a:xfrm>
          <a:prstGeom prst="rect">
            <a:avLst/>
          </a:prstGeom>
        </p:spPr>
      </p:pic>
      <p:pic>
        <p:nvPicPr>
          <p:cNvPr id="16" name="图片 15"/>
          <p:cNvPicPr>
            <a:picLocks noChangeAspect="1"/>
          </p:cNvPicPr>
          <p:nvPr>
            <p:custDataLst>
              <p:tags r:id="rId22"/>
            </p:custDataLst>
          </p:nvPr>
        </p:nvPicPr>
        <p:blipFill>
          <a:blip r:embed="rId17"/>
          <a:stretch>
            <a:fillRect/>
          </a:stretch>
        </p:blipFill>
        <p:spPr>
          <a:xfrm>
            <a:off x="10344946" y="3624138"/>
            <a:ext cx="1023188" cy="947100"/>
          </a:xfrm>
          <a:prstGeom prst="rect">
            <a:avLst/>
          </a:prstGeom>
        </p:spPr>
      </p:pic>
      <p:pic>
        <p:nvPicPr>
          <p:cNvPr id="17" name="图片 16"/>
          <p:cNvPicPr>
            <a:picLocks noChangeAspect="1"/>
          </p:cNvPicPr>
          <p:nvPr>
            <p:custDataLst>
              <p:tags r:id="rId23"/>
            </p:custDataLst>
          </p:nvPr>
        </p:nvPicPr>
        <p:blipFill>
          <a:blip r:embed="rId24" cstate="screen"/>
          <a:stretch>
            <a:fillRect/>
          </a:stretch>
        </p:blipFill>
        <p:spPr>
          <a:xfrm>
            <a:off x="9862578" y="251329"/>
            <a:ext cx="2120415" cy="1029403"/>
          </a:xfrm>
          <a:prstGeom prst="rect">
            <a:avLst/>
          </a:prstGeom>
        </p:spPr>
      </p:pic>
      <p:pic>
        <p:nvPicPr>
          <p:cNvPr id="18" name="图片 17"/>
          <p:cNvPicPr>
            <a:picLocks noChangeAspect="1"/>
          </p:cNvPicPr>
          <p:nvPr>
            <p:custDataLst>
              <p:tags r:id="rId25"/>
            </p:custDataLst>
          </p:nvPr>
        </p:nvPicPr>
        <p:blipFill>
          <a:blip r:embed="rId5"/>
          <a:stretch>
            <a:fillRect/>
          </a:stretch>
        </p:blipFill>
        <p:spPr>
          <a:xfrm>
            <a:off x="112294" y="4480883"/>
            <a:ext cx="4513500" cy="602700"/>
          </a:xfrm>
          <a:prstGeom prst="rect">
            <a:avLst/>
          </a:prstGeom>
        </p:spPr>
      </p:pic>
      <p:pic>
        <p:nvPicPr>
          <p:cNvPr id="19" name="图片 18"/>
          <p:cNvPicPr>
            <a:picLocks noChangeAspect="1"/>
          </p:cNvPicPr>
          <p:nvPr>
            <p:custDataLst>
              <p:tags r:id="rId26"/>
            </p:custDataLst>
          </p:nvPr>
        </p:nvPicPr>
        <p:blipFill>
          <a:blip r:embed="rId27"/>
          <a:stretch>
            <a:fillRect/>
          </a:stretch>
        </p:blipFill>
        <p:spPr>
          <a:xfrm>
            <a:off x="4171670" y="4531109"/>
            <a:ext cx="4456125" cy="516600"/>
          </a:xfrm>
          <a:prstGeom prst="rect">
            <a:avLst/>
          </a:prstGeom>
        </p:spPr>
      </p:pic>
      <p:pic>
        <p:nvPicPr>
          <p:cNvPr id="21" name="图片 20"/>
          <p:cNvPicPr>
            <a:picLocks noChangeAspect="1"/>
          </p:cNvPicPr>
          <p:nvPr>
            <p:custDataLst>
              <p:tags r:id="rId28"/>
            </p:custDataLst>
          </p:nvPr>
        </p:nvPicPr>
        <p:blipFill>
          <a:blip r:embed="rId27"/>
          <a:stretch>
            <a:fillRect/>
          </a:stretch>
        </p:blipFill>
        <p:spPr>
          <a:xfrm>
            <a:off x="1461244" y="5225314"/>
            <a:ext cx="3133172" cy="363230"/>
          </a:xfrm>
          <a:prstGeom prst="rect">
            <a:avLst/>
          </a:prstGeom>
        </p:spPr>
      </p:pic>
      <p:pic>
        <p:nvPicPr>
          <p:cNvPr id="22" name="图片 21"/>
          <p:cNvPicPr>
            <a:picLocks noChangeAspect="1"/>
          </p:cNvPicPr>
          <p:nvPr>
            <p:custDataLst>
              <p:tags r:id="rId29"/>
            </p:custDataLst>
          </p:nvPr>
        </p:nvPicPr>
        <p:blipFill>
          <a:blip r:embed="rId27"/>
          <a:stretch>
            <a:fillRect/>
          </a:stretch>
        </p:blipFill>
        <p:spPr>
          <a:xfrm>
            <a:off x="6107883" y="5301502"/>
            <a:ext cx="3133172" cy="363230"/>
          </a:xfrm>
          <a:prstGeom prst="rect">
            <a:avLst/>
          </a:prstGeom>
        </p:spPr>
      </p:pic>
      <p:pic>
        <p:nvPicPr>
          <p:cNvPr id="23" name="图片 22"/>
          <p:cNvPicPr>
            <a:picLocks noChangeAspect="1"/>
          </p:cNvPicPr>
          <p:nvPr>
            <p:custDataLst>
              <p:tags r:id="rId30"/>
            </p:custDataLst>
          </p:nvPr>
        </p:nvPicPr>
        <p:blipFill>
          <a:blip r:embed="rId31">
            <a:duotone>
              <a:schemeClr val="accent5">
                <a:shade val="45000"/>
                <a:satMod val="135000"/>
              </a:schemeClr>
              <a:prstClr val="white"/>
            </a:duotone>
            <a:lum bright="-20000"/>
          </a:blip>
          <a:stretch>
            <a:fillRect/>
          </a:stretch>
        </p:blipFill>
        <p:spPr>
          <a:xfrm>
            <a:off x="1465805" y="862330"/>
            <a:ext cx="1610995" cy="1214755"/>
          </a:xfrm>
          <a:prstGeom prst="rect">
            <a:avLst/>
          </a:prstGeom>
        </p:spPr>
      </p:pic>
      <p:sp>
        <p:nvSpPr>
          <p:cNvPr id="2" name="标题 1"/>
          <p:cNvSpPr>
            <a:spLocks noGrp="1"/>
          </p:cNvSpPr>
          <p:nvPr>
            <p:ph type="title" hasCustomPrompt="1"/>
            <p:custDataLst>
              <p:tags r:id="rId32"/>
            </p:custDataLst>
          </p:nvPr>
        </p:nvSpPr>
        <p:spPr>
          <a:xfrm>
            <a:off x="1483592" y="968309"/>
            <a:ext cx="1575421" cy="624845"/>
          </a:xfrm>
        </p:spPr>
        <p:txBody>
          <a:bodyPr lIns="90000" tIns="46800" rIns="90000" bIns="46800" anchor="ctr" anchorCtr="0">
            <a:normAutofit/>
          </a:bodyPr>
          <a:lstStyle>
            <a:lvl1pPr algn="ctr">
              <a:defRPr sz="2400" u="none" strike="noStrike" kern="1200" cap="none" spc="300" normalizeH="0" baseline="0">
                <a:solidFill>
                  <a:schemeClr val="bg1"/>
                </a:solidFill>
                <a:uFillTx/>
                <a:latin typeface="微软雅黑" panose="020B0503020204020204" charset="-122"/>
                <a:ea typeface="微软雅黑" panose="020B0503020204020204" charset="-122"/>
              </a:defRPr>
            </a:lvl1pPr>
          </a:lstStyle>
          <a:p>
            <a:r>
              <a:rPr lang="zh-CN" altLang="en-US"/>
              <a:t>编辑标题</a:t>
            </a:r>
            <a:endParaRPr lang="zh-CN" altLang="en-US" dirty="0"/>
          </a:p>
        </p:txBody>
      </p:sp>
      <p:sp>
        <p:nvSpPr>
          <p:cNvPr id="3" name="文本占位符 2"/>
          <p:cNvSpPr>
            <a:spLocks noGrp="1"/>
          </p:cNvSpPr>
          <p:nvPr>
            <p:ph type="body" idx="1"/>
            <p:custDataLst>
              <p:tags r:id="rId33"/>
            </p:custDataLst>
          </p:nvPr>
        </p:nvSpPr>
        <p:spPr>
          <a:xfrm>
            <a:off x="3743008" y="5690643"/>
            <a:ext cx="4705985" cy="938122"/>
          </a:xfrm>
        </p:spPr>
        <p:txBody>
          <a:bodyPr lIns="90000" tIns="46800" rIns="90000" bIns="46800">
            <a:normAutofit/>
          </a:bodyPr>
          <a:lstStyle>
            <a:lvl1pPr marL="0" indent="0" algn="ctr" eaLnBrk="1" fontAlgn="auto" latinLnBrk="0" hangingPunct="1">
              <a:lnSpc>
                <a:spcPct val="120000"/>
              </a:lnSpc>
              <a:buNone/>
              <a:defRPr kumimoji="0" lang="zh-CN" altLang="en-US" sz="1400" b="0" i="0" u="none" strike="noStrike" kern="1200" cap="none" spc="150" normalizeH="0" baseline="0" noProof="1">
                <a:solidFill>
                  <a:schemeClr val="bg1">
                    <a:lumMod val="50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3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3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baseline="0">
                <a:latin typeface="Arial" panose="020B0604020202020204" pitchFamily="34" charset="0"/>
                <a:ea typeface="微软雅黑" panose="020B0503020204020204" charset="-122"/>
              </a:defRPr>
            </a:lvl1pPr>
            <a:lvl2pPr>
              <a:defRPr sz="1600" baseline="0">
                <a:latin typeface="Arial" panose="020B0604020202020204" pitchFamily="34" charset="0"/>
                <a:ea typeface="微软雅黑" panose="020B0503020204020204" charset="-122"/>
              </a:defRPr>
            </a:lvl2pPr>
            <a:lvl3pPr>
              <a:defRPr sz="1600" baseline="0">
                <a:latin typeface="Arial" panose="020B0604020202020204" pitchFamily="34" charset="0"/>
                <a:ea typeface="微软雅黑" panose="020B0503020204020204" charset="-122"/>
              </a:defRPr>
            </a:lvl3pPr>
            <a:lvl4pPr>
              <a:defRPr sz="1600" baseline="0">
                <a:latin typeface="Arial" panose="020B0604020202020204" pitchFamily="34" charset="0"/>
                <a:ea typeface="微软雅黑" panose="020B0503020204020204" charset="-122"/>
              </a:defRPr>
            </a:lvl4pPr>
            <a:lvl5pPr>
              <a:defRPr sz="1600"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4" Type="http://schemas.openxmlformats.org/officeDocument/2006/relationships/theme" Target="../theme/theme2.xml"/><Relationship Id="rId43" Type="http://schemas.openxmlformats.org/officeDocument/2006/relationships/tags" Target="../tags/tag119.xml"/><Relationship Id="rId42" Type="http://schemas.openxmlformats.org/officeDocument/2006/relationships/tags" Target="../tags/tag118.xml"/><Relationship Id="rId41" Type="http://schemas.openxmlformats.org/officeDocument/2006/relationships/tags" Target="../tags/tag117.xml"/><Relationship Id="rId40" Type="http://schemas.openxmlformats.org/officeDocument/2006/relationships/tags" Target="../tags/tag116.xml"/><Relationship Id="rId4" Type="http://schemas.openxmlformats.org/officeDocument/2006/relationships/slideLayout" Target="../slideLayouts/slideLayout7.xml"/><Relationship Id="rId39" Type="http://schemas.openxmlformats.org/officeDocument/2006/relationships/tags" Target="../tags/tag115.xml"/><Relationship Id="rId38" Type="http://schemas.openxmlformats.org/officeDocument/2006/relationships/tags" Target="../tags/tag114.xml"/><Relationship Id="rId37" Type="http://schemas.openxmlformats.org/officeDocument/2006/relationships/image" Target="../media/image21.jpeg"/><Relationship Id="rId36" Type="http://schemas.openxmlformats.org/officeDocument/2006/relationships/slideLayout" Target="../slideLayouts/slideLayout39.xml"/><Relationship Id="rId35" Type="http://schemas.openxmlformats.org/officeDocument/2006/relationships/slideLayout" Target="../slideLayouts/slideLayout38.xml"/><Relationship Id="rId34" Type="http://schemas.openxmlformats.org/officeDocument/2006/relationships/slideLayout" Target="../slideLayouts/slideLayout37.xml"/><Relationship Id="rId33" Type="http://schemas.openxmlformats.org/officeDocument/2006/relationships/slideLayout" Target="../slideLayouts/slideLayout36.xml"/><Relationship Id="rId32" Type="http://schemas.openxmlformats.org/officeDocument/2006/relationships/slideLayout" Target="../slideLayouts/slideLayout35.xml"/><Relationship Id="rId31" Type="http://schemas.openxmlformats.org/officeDocument/2006/relationships/slideLayout" Target="../slideLayouts/slideLayout34.xml"/><Relationship Id="rId30" Type="http://schemas.openxmlformats.org/officeDocument/2006/relationships/slideLayout" Target="../slideLayouts/slideLayout33.xml"/><Relationship Id="rId3" Type="http://schemas.openxmlformats.org/officeDocument/2006/relationships/slideLayout" Target="../slideLayouts/slideLayout6.xml"/><Relationship Id="rId29" Type="http://schemas.openxmlformats.org/officeDocument/2006/relationships/slideLayout" Target="../slideLayouts/slideLayout32.xml"/><Relationship Id="rId28" Type="http://schemas.openxmlformats.org/officeDocument/2006/relationships/slideLayout" Target="../slideLayouts/slideLayout31.xml"/><Relationship Id="rId27" Type="http://schemas.openxmlformats.org/officeDocument/2006/relationships/slideLayout" Target="../slideLayouts/slideLayout30.xml"/><Relationship Id="rId26" Type="http://schemas.openxmlformats.org/officeDocument/2006/relationships/slideLayout" Target="../slideLayouts/slideLayout29.xml"/><Relationship Id="rId25" Type="http://schemas.openxmlformats.org/officeDocument/2006/relationships/slideLayout" Target="../slideLayouts/slideLayout28.xml"/><Relationship Id="rId24" Type="http://schemas.openxmlformats.org/officeDocument/2006/relationships/slideLayout" Target="../slideLayouts/slideLayout27.xml"/><Relationship Id="rId23" Type="http://schemas.openxmlformats.org/officeDocument/2006/relationships/slideLayout" Target="../slideLayouts/slideLayout26.xml"/><Relationship Id="rId22" Type="http://schemas.openxmlformats.org/officeDocument/2006/relationships/slideLayout" Target="../slideLayouts/slideLayout25.xml"/><Relationship Id="rId21" Type="http://schemas.openxmlformats.org/officeDocument/2006/relationships/slideLayout" Target="../slideLayouts/slideLayout24.xml"/><Relationship Id="rId20" Type="http://schemas.openxmlformats.org/officeDocument/2006/relationships/slideLayout" Target="../slideLayouts/slideLayout23.xml"/><Relationship Id="rId2" Type="http://schemas.openxmlformats.org/officeDocument/2006/relationships/slideLayout" Target="../slideLayouts/slideLayout5.xml"/><Relationship Id="rId19" Type="http://schemas.openxmlformats.org/officeDocument/2006/relationships/slideLayout" Target="../slideLayouts/slideLayout22.xml"/><Relationship Id="rId18" Type="http://schemas.openxmlformats.org/officeDocument/2006/relationships/slideLayout" Target="../slideLayouts/slideLayout21.xml"/><Relationship Id="rId17" Type="http://schemas.openxmlformats.org/officeDocument/2006/relationships/slideLayout" Target="../slideLayouts/slideLayout20.xml"/><Relationship Id="rId16" Type="http://schemas.openxmlformats.org/officeDocument/2006/relationships/slideLayout" Target="../slideLayouts/slideLayout19.xml"/><Relationship Id="rId15" Type="http://schemas.openxmlformats.org/officeDocument/2006/relationships/slideLayout" Target="../slideLayouts/slideLayout18.xml"/><Relationship Id="rId14" Type="http://schemas.openxmlformats.org/officeDocument/2006/relationships/slideLayout" Target="../slideLayouts/slideLayout17.xml"/><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8212" y="1825028"/>
            <a:ext cx="10515600" cy="4352927"/>
          </a:xfrm>
          <a:prstGeom prst="rect">
            <a:avLst/>
          </a:prstGeom>
        </p:spPr>
        <p:txBody>
          <a:bodyPr vert="horz" lIns="110948" tIns="55475" rIns="110948" bIns="55475"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3" y="6357069"/>
            <a:ext cx="2743200" cy="363855"/>
          </a:xfrm>
          <a:prstGeom prst="rect">
            <a:avLst/>
          </a:prstGeom>
        </p:spPr>
        <p:txBody>
          <a:bodyPr vert="horz" lIns="110948" tIns="55475" rIns="110948" bIns="55475" rtlCol="0" anchor="ctr"/>
          <a:lstStyle>
            <a:lvl1pPr algn="l" eaLnBrk="1" fontAlgn="auto" hangingPunct="1">
              <a:spcBef>
                <a:spcPts val="0"/>
              </a:spcBef>
              <a:spcAft>
                <a:spcPts val="0"/>
              </a:spcAft>
              <a:buFont typeface="Arial" panose="020B0604020202020204" pitchFamily="34" charset="0"/>
              <a:buNone/>
              <a:defRPr sz="1100">
                <a:solidFill>
                  <a:schemeClr val="tx1">
                    <a:tint val="75000"/>
                  </a:schemeClr>
                </a:solidFill>
                <a:latin typeface="+mn-lt"/>
                <a:ea typeface="+mn-ea"/>
              </a:defRPr>
            </a:lvl1pPr>
          </a:lstStyle>
          <a:p>
            <a:pPr defTabSz="1087120">
              <a:defRPr/>
            </a:pPr>
            <a:fld id="{641BEA48-C458-4B6B-9FBA-91EBB904E80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10" y="6357069"/>
            <a:ext cx="4114800" cy="363855"/>
          </a:xfrm>
          <a:prstGeom prst="rect">
            <a:avLst/>
          </a:prstGeom>
        </p:spPr>
        <p:txBody>
          <a:bodyPr vert="horz" lIns="110948" tIns="55475" rIns="110948" bIns="55475" rtlCol="0" anchor="ctr"/>
          <a:lstStyle>
            <a:lvl1pPr algn="ctr" eaLnBrk="1" fontAlgn="auto" hangingPunct="1">
              <a:spcBef>
                <a:spcPts val="0"/>
              </a:spcBef>
              <a:spcAft>
                <a:spcPts val="0"/>
              </a:spcAft>
              <a:buFont typeface="Arial" panose="020B0604020202020204" pitchFamily="34" charset="0"/>
              <a:buNone/>
              <a:defRPr sz="1100">
                <a:solidFill>
                  <a:schemeClr val="tx1">
                    <a:tint val="75000"/>
                  </a:schemeClr>
                </a:solidFill>
                <a:latin typeface="+mn-lt"/>
                <a:ea typeface="+mn-ea"/>
              </a:defRPr>
            </a:lvl1pPr>
          </a:lstStyle>
          <a:p>
            <a:pPr defTabSz="1087120">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10" y="6357069"/>
            <a:ext cx="2743200" cy="363855"/>
          </a:xfrm>
          <a:prstGeom prst="rect">
            <a:avLst/>
          </a:prstGeom>
        </p:spPr>
        <p:txBody>
          <a:bodyPr vert="horz" wrap="square" lIns="110948" tIns="55475" rIns="110948" bIns="55475" numCol="1" anchor="ctr" anchorCtr="0" compatLnSpc="1"/>
          <a:lstStyle>
            <a:lvl1pPr algn="r" eaLnBrk="1" hangingPunct="1">
              <a:buFont typeface="Arial" panose="020B0604020202020204" pitchFamily="34" charset="0"/>
              <a:buNone/>
              <a:defRPr sz="1100">
                <a:solidFill>
                  <a:srgbClr val="898989"/>
                </a:solidFill>
                <a:latin typeface="Calibri" panose="020F0502020204030204" pitchFamily="34" charset="0"/>
              </a:defRPr>
            </a:lvl1pPr>
          </a:lstStyle>
          <a:p>
            <a:pPr defTabSz="1087120" fontAlgn="base">
              <a:spcBef>
                <a:spcPct val="0"/>
              </a:spcBef>
              <a:spcAft>
                <a:spcPct val="0"/>
              </a:spcAft>
            </a:pPr>
            <a:fld id="{11B3F481-4EE1-43C6-A696-E007131470C1}" type="slidenum">
              <a:rPr lang="zh-CN" altLang="en-US" smtClean="0"/>
            </a:fld>
            <a:endParaRPr lang="zh-CN" altLang="en-US"/>
          </a:p>
        </p:txBody>
      </p:sp>
      <p:sp>
        <p:nvSpPr>
          <p:cNvPr id="11" name="椭圆 10"/>
          <p:cNvSpPr/>
          <p:nvPr/>
        </p:nvSpPr>
        <p:spPr>
          <a:xfrm>
            <a:off x="11603580" y="6781883"/>
            <a:ext cx="84667" cy="85727"/>
          </a:xfrm>
          <a:prstGeom prst="ellipse">
            <a:avLst/>
          </a:prstGeom>
          <a:solidFill>
            <a:srgbClr val="F6F6F6"/>
          </a:solidFill>
          <a:ln w="25400" cap="flat" cmpd="sng" algn="ctr">
            <a:noFill/>
            <a:prstDash val="solid"/>
          </a:ln>
          <a:effectLst/>
        </p:spPr>
        <p:txBody>
          <a:bodyPr lIns="87772" tIns="43926" rIns="87772" bIns="43926" anchor="ctr"/>
          <a:lstStyle/>
          <a:p>
            <a:pPr algn="ctr" defTabSz="876935">
              <a:buFont typeface="Arial" panose="020B0604020202020204" pitchFamily="34" charset="0"/>
              <a:buNone/>
              <a:defRPr/>
            </a:pPr>
            <a:endParaRPr lang="zh-CN" altLang="en-US" sz="1600" kern="0">
              <a:solidFill>
                <a:prstClr val="white"/>
              </a:solidFill>
            </a:endParaRPr>
          </a:p>
        </p:txBody>
      </p:sp>
      <p:sp>
        <p:nvSpPr>
          <p:cNvPr id="12" name="椭圆 14"/>
          <p:cNvSpPr>
            <a:spLocks noChangeAspect="1"/>
          </p:cNvSpPr>
          <p:nvPr/>
        </p:nvSpPr>
        <p:spPr bwMode="auto">
          <a:xfrm>
            <a:off x="11364455" y="6101743"/>
            <a:ext cx="563033" cy="721995"/>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1E6C7A"/>
          </a:solidFill>
          <a:ln w="3175" cap="flat" cmpd="sng" algn="ctr">
            <a:noFill/>
            <a:prstDash val="solid"/>
          </a:ln>
          <a:effectLst/>
        </p:spPr>
        <p:txBody>
          <a:bodyPr lIns="87772" tIns="43926" rIns="87772" bIns="43926" anchor="ctr"/>
          <a:lstStyle/>
          <a:p>
            <a:pPr algn="ctr" defTabSz="876935">
              <a:buFont typeface="Arial" panose="020B0604020202020204" pitchFamily="34" charset="0"/>
              <a:buNone/>
              <a:defRPr/>
            </a:pPr>
            <a:endParaRPr lang="zh-CN" altLang="en-US" sz="1600" kern="0">
              <a:solidFill>
                <a:prstClr val="white"/>
              </a:solidFill>
            </a:endParaRPr>
          </a:p>
        </p:txBody>
      </p:sp>
      <p:sp>
        <p:nvSpPr>
          <p:cNvPr id="13" name="矩形 12"/>
          <p:cNvSpPr/>
          <p:nvPr/>
        </p:nvSpPr>
        <p:spPr>
          <a:xfrm>
            <a:off x="11209939" y="6195087"/>
            <a:ext cx="791633" cy="367667"/>
          </a:xfrm>
          <a:prstGeom prst="rect">
            <a:avLst/>
          </a:prstGeom>
        </p:spPr>
        <p:txBody>
          <a:bodyPr lIns="87772" tIns="43926" rIns="87772" bIns="43926"/>
          <a:lstStyle/>
          <a:p>
            <a:pPr algn="ctr" defTabSz="1087120" fontAlgn="base">
              <a:spcBef>
                <a:spcPct val="0"/>
              </a:spcBef>
              <a:spcAft>
                <a:spcPct val="0"/>
              </a:spcAft>
              <a:buFont typeface="Arial" panose="020B0604020202020204" pitchFamily="34" charset="0"/>
              <a:buNone/>
            </a:pPr>
            <a:r>
              <a:rPr lang="zh-CN" altLang="en-US" sz="1500">
                <a:solidFill>
                  <a:srgbClr val="404040"/>
                </a:solidFill>
                <a:latin typeface="Arial Unicode MS" pitchFamily="34" charset="-122"/>
                <a:ea typeface="Arial Unicode MS" pitchFamily="34" charset="-122"/>
                <a:cs typeface="Arial Unicode MS" pitchFamily="34" charset="-122"/>
              </a:rPr>
              <a:t> </a:t>
            </a:r>
            <a:fld id="{F2F72EEE-5817-45B6-B139-6D7C584D0989}" type="slidenum">
              <a:rPr lang="zh-CN" altLang="en-US" sz="1500">
                <a:solidFill>
                  <a:srgbClr val="FFFFFF"/>
                </a:solidFill>
                <a:latin typeface="Arial Unicode MS" pitchFamily="34" charset="-122"/>
                <a:ea typeface="Arial Unicode MS" pitchFamily="34" charset="-122"/>
                <a:cs typeface="Arial Unicode MS" pitchFamily="34" charset="-122"/>
              </a:rPr>
            </a:fld>
            <a:r>
              <a:rPr lang="zh-CN" altLang="en-US" sz="1500">
                <a:solidFill>
                  <a:srgbClr val="404040"/>
                </a:solidFill>
                <a:latin typeface="Arial Unicode MS" pitchFamily="34" charset="-122"/>
                <a:ea typeface="Arial Unicode MS" pitchFamily="34" charset="-122"/>
                <a:cs typeface="Arial Unicode MS" pitchFamily="34" charset="-122"/>
              </a:rPr>
              <a:t>  </a:t>
            </a:r>
            <a:endParaRPr lang="zh-CN" altLang="en-US" sz="1500">
              <a:solidFill>
                <a:srgbClr val="404040"/>
              </a:solidFill>
              <a:latin typeface="Arial Unicode MS" pitchFamily="34" charset="-122"/>
              <a:ea typeface="Arial Unicode MS" pitchFamily="34" charset="-122"/>
              <a:cs typeface="Arial Unicode MS"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l" defTabSz="829310" rtl="0" eaLnBrk="0" fontAlgn="base" hangingPunct="0">
        <a:lnSpc>
          <a:spcPct val="90000"/>
        </a:lnSpc>
        <a:spcBef>
          <a:spcPct val="0"/>
        </a:spcBef>
        <a:spcAft>
          <a:spcPct val="0"/>
        </a:spcAft>
        <a:defRPr sz="3900" kern="1200">
          <a:solidFill>
            <a:schemeClr val="tx1"/>
          </a:solidFill>
          <a:latin typeface="+mj-lt"/>
          <a:ea typeface="+mj-ea"/>
          <a:cs typeface="+mj-cs"/>
        </a:defRPr>
      </a:lvl1pPr>
      <a:lvl2pPr algn="l" defTabSz="829310" rtl="0" eaLnBrk="0" fontAlgn="base" hangingPunct="0">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2pPr>
      <a:lvl3pPr algn="l" defTabSz="829310" rtl="0" eaLnBrk="0" fontAlgn="base" hangingPunct="0">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3pPr>
      <a:lvl4pPr algn="l" defTabSz="829310" rtl="0" eaLnBrk="0" fontAlgn="base" hangingPunct="0">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4pPr>
      <a:lvl5pPr algn="l" defTabSz="829310" rtl="0" eaLnBrk="0" fontAlgn="base" hangingPunct="0">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5pPr>
      <a:lvl6pPr marL="438785" algn="l" defTabSz="829945" rtl="0" fontAlgn="base">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6pPr>
      <a:lvl7pPr marL="877570" algn="l" defTabSz="829945" rtl="0" fontAlgn="base">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7pPr>
      <a:lvl8pPr marL="1316355" algn="l" defTabSz="829945" rtl="0" fontAlgn="base">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8pPr>
      <a:lvl9pPr marL="1754505" algn="l" defTabSz="829945" rtl="0" fontAlgn="base">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9pPr>
    </p:titleStyle>
    <p:bodyStyle>
      <a:lvl1pPr marL="205105" indent="-205105" algn="l" defTabSz="829310" rtl="0" eaLnBrk="0" fontAlgn="base" hangingPunct="0">
        <a:lnSpc>
          <a:spcPct val="90000"/>
        </a:lnSpc>
        <a:spcBef>
          <a:spcPts val="915"/>
        </a:spcBef>
        <a:spcAft>
          <a:spcPct val="0"/>
        </a:spcAft>
        <a:buFont typeface="Arial" panose="020B0604020202020204" pitchFamily="34" charset="0"/>
        <a:buChar char="•"/>
        <a:defRPr kern="1200">
          <a:solidFill>
            <a:schemeClr val="tx1"/>
          </a:solidFill>
          <a:latin typeface="+mn-lt"/>
          <a:ea typeface="+mn-ea"/>
          <a:cs typeface="+mn-cs"/>
        </a:defRPr>
      </a:lvl1pPr>
      <a:lvl2pPr marL="621665" indent="-205105" algn="l" defTabSz="829310" rtl="0" eaLnBrk="0" fontAlgn="base" hangingPunct="0">
        <a:lnSpc>
          <a:spcPct val="90000"/>
        </a:lnSpc>
        <a:spcBef>
          <a:spcPts val="450"/>
        </a:spcBef>
        <a:spcAft>
          <a:spcPct val="0"/>
        </a:spcAft>
        <a:buFont typeface="Arial" panose="020B0604020202020204" pitchFamily="34" charset="0"/>
        <a:buChar char="•"/>
        <a:defRPr sz="2300" kern="1200">
          <a:solidFill>
            <a:schemeClr val="tx1"/>
          </a:solidFill>
          <a:latin typeface="+mn-lt"/>
          <a:ea typeface="+mn-ea"/>
          <a:cs typeface="+mn-cs"/>
        </a:defRPr>
      </a:lvl2pPr>
      <a:lvl3pPr marL="1038225" indent="-205105" algn="l" defTabSz="829310" rtl="0" eaLnBrk="0" fontAlgn="base" hangingPunct="0">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3pPr>
      <a:lvl4pPr marL="1452880" indent="-205105" algn="l" defTabSz="829310" rtl="0" eaLnBrk="0" fontAlgn="base" hangingPunct="0">
        <a:lnSpc>
          <a:spcPct val="90000"/>
        </a:lnSpc>
        <a:spcBef>
          <a:spcPts val="450"/>
        </a:spcBef>
        <a:spcAft>
          <a:spcPct val="0"/>
        </a:spcAft>
        <a:buFont typeface="Arial" panose="020B0604020202020204" pitchFamily="34" charset="0"/>
        <a:buChar char="•"/>
        <a:defRPr sz="1500" kern="1200">
          <a:solidFill>
            <a:schemeClr val="tx1"/>
          </a:solidFill>
          <a:latin typeface="+mn-lt"/>
          <a:ea typeface="+mn-ea"/>
          <a:cs typeface="+mn-cs"/>
        </a:defRPr>
      </a:lvl4pPr>
      <a:lvl5pPr marL="1867535" indent="-205105" algn="l" defTabSz="829310" rtl="0" eaLnBrk="0" fontAlgn="base" hangingPunct="0">
        <a:lnSpc>
          <a:spcPct val="90000"/>
        </a:lnSpc>
        <a:spcBef>
          <a:spcPts val="450"/>
        </a:spcBef>
        <a:spcAft>
          <a:spcPct val="0"/>
        </a:spcAft>
        <a:buFont typeface="Arial" panose="020B0604020202020204" pitchFamily="34" charset="0"/>
        <a:buChar char="•"/>
        <a:defRPr sz="1500" kern="1200">
          <a:solidFill>
            <a:schemeClr val="tx1"/>
          </a:solidFill>
          <a:latin typeface="+mn-lt"/>
          <a:ea typeface="+mn-ea"/>
          <a:cs typeface="+mn-cs"/>
        </a:defRPr>
      </a:lvl5pPr>
      <a:lvl6pPr marL="2286000" indent="-207645" algn="l" defTabSz="831215" rtl="0" eaLnBrk="1" latinLnBrk="0" hangingPunct="1">
        <a:lnSpc>
          <a:spcPct val="90000"/>
        </a:lnSpc>
        <a:spcBef>
          <a:spcPts val="455"/>
        </a:spcBef>
        <a:buFont typeface="Arial" panose="020B0604020202020204" pitchFamily="34" charset="0"/>
        <a:buChar char="•"/>
        <a:defRPr sz="1600" kern="1200">
          <a:solidFill>
            <a:schemeClr val="tx1"/>
          </a:solidFill>
          <a:latin typeface="+mn-lt"/>
          <a:ea typeface="+mn-ea"/>
          <a:cs typeface="+mn-cs"/>
        </a:defRPr>
      </a:lvl6pPr>
      <a:lvl7pPr marL="2701925" indent="-207645" algn="l" defTabSz="831215" rtl="0" eaLnBrk="1" latinLnBrk="0" hangingPunct="1">
        <a:lnSpc>
          <a:spcPct val="90000"/>
        </a:lnSpc>
        <a:spcBef>
          <a:spcPts val="455"/>
        </a:spcBef>
        <a:buFont typeface="Arial" panose="020B0604020202020204" pitchFamily="34" charset="0"/>
        <a:buChar char="•"/>
        <a:defRPr sz="1600" kern="1200">
          <a:solidFill>
            <a:schemeClr val="tx1"/>
          </a:solidFill>
          <a:latin typeface="+mn-lt"/>
          <a:ea typeface="+mn-ea"/>
          <a:cs typeface="+mn-cs"/>
        </a:defRPr>
      </a:lvl7pPr>
      <a:lvl8pPr marL="3117215" indent="-207645" algn="l" defTabSz="831215" rtl="0" eaLnBrk="1" latinLnBrk="0" hangingPunct="1">
        <a:lnSpc>
          <a:spcPct val="90000"/>
        </a:lnSpc>
        <a:spcBef>
          <a:spcPts val="455"/>
        </a:spcBef>
        <a:buFont typeface="Arial" panose="020B0604020202020204" pitchFamily="34" charset="0"/>
        <a:buChar char="•"/>
        <a:defRPr sz="1600" kern="1200">
          <a:solidFill>
            <a:schemeClr val="tx1"/>
          </a:solidFill>
          <a:latin typeface="+mn-lt"/>
          <a:ea typeface="+mn-ea"/>
          <a:cs typeface="+mn-cs"/>
        </a:defRPr>
      </a:lvl8pPr>
      <a:lvl9pPr marL="3533140" indent="-207645" algn="l" defTabSz="831215" rtl="0" eaLnBrk="1" latinLnBrk="0" hangingPunct="1">
        <a:lnSpc>
          <a:spcPct val="90000"/>
        </a:lnSpc>
        <a:spcBef>
          <a:spcPts val="455"/>
        </a:spcBef>
        <a:buFont typeface="Arial" panose="020B0604020202020204" pitchFamily="34" charset="0"/>
        <a:buChar char="•"/>
        <a:defRPr sz="1600" kern="1200">
          <a:solidFill>
            <a:schemeClr val="tx1"/>
          </a:solidFill>
          <a:latin typeface="+mn-lt"/>
          <a:ea typeface="+mn-ea"/>
          <a:cs typeface="+mn-cs"/>
        </a:defRPr>
      </a:lvl9pPr>
    </p:bodyStyle>
    <p:otherStyle>
      <a:defPPr>
        <a:defRPr lang="zh-CN"/>
      </a:defPPr>
      <a:lvl1pPr marL="0" algn="l" defTabSz="831215" rtl="0" eaLnBrk="1" latinLnBrk="0" hangingPunct="1">
        <a:defRPr sz="1600" kern="1200">
          <a:solidFill>
            <a:schemeClr val="tx1"/>
          </a:solidFill>
          <a:latin typeface="+mn-lt"/>
          <a:ea typeface="+mn-ea"/>
          <a:cs typeface="+mn-cs"/>
        </a:defRPr>
      </a:lvl1pPr>
      <a:lvl2pPr marL="415925" algn="l" defTabSz="831215" rtl="0" eaLnBrk="1" latinLnBrk="0" hangingPunct="1">
        <a:defRPr sz="1600" kern="1200">
          <a:solidFill>
            <a:schemeClr val="tx1"/>
          </a:solidFill>
          <a:latin typeface="+mn-lt"/>
          <a:ea typeface="+mn-ea"/>
          <a:cs typeface="+mn-cs"/>
        </a:defRPr>
      </a:lvl2pPr>
      <a:lvl3pPr marL="831215" algn="l" defTabSz="831215" rtl="0" eaLnBrk="1" latinLnBrk="0" hangingPunct="1">
        <a:defRPr sz="1600" kern="1200">
          <a:solidFill>
            <a:schemeClr val="tx1"/>
          </a:solidFill>
          <a:latin typeface="+mn-lt"/>
          <a:ea typeface="+mn-ea"/>
          <a:cs typeface="+mn-cs"/>
        </a:defRPr>
      </a:lvl3pPr>
      <a:lvl4pPr marL="1247140" algn="l" defTabSz="831215" rtl="0" eaLnBrk="1" latinLnBrk="0" hangingPunct="1">
        <a:defRPr sz="1600" kern="1200">
          <a:solidFill>
            <a:schemeClr val="tx1"/>
          </a:solidFill>
          <a:latin typeface="+mn-lt"/>
          <a:ea typeface="+mn-ea"/>
          <a:cs typeface="+mn-cs"/>
        </a:defRPr>
      </a:lvl4pPr>
      <a:lvl5pPr marL="1662430" algn="l" defTabSz="831215" rtl="0" eaLnBrk="1" latinLnBrk="0" hangingPunct="1">
        <a:defRPr sz="1600" kern="1200">
          <a:solidFill>
            <a:schemeClr val="tx1"/>
          </a:solidFill>
          <a:latin typeface="+mn-lt"/>
          <a:ea typeface="+mn-ea"/>
          <a:cs typeface="+mn-cs"/>
        </a:defRPr>
      </a:lvl5pPr>
      <a:lvl6pPr marL="2078355" algn="l" defTabSz="831215" rtl="0" eaLnBrk="1" latinLnBrk="0" hangingPunct="1">
        <a:defRPr sz="1600" kern="1200">
          <a:solidFill>
            <a:schemeClr val="tx1"/>
          </a:solidFill>
          <a:latin typeface="+mn-lt"/>
          <a:ea typeface="+mn-ea"/>
          <a:cs typeface="+mn-cs"/>
        </a:defRPr>
      </a:lvl6pPr>
      <a:lvl7pPr marL="2493645" algn="l" defTabSz="831215" rtl="0" eaLnBrk="1" latinLnBrk="0" hangingPunct="1">
        <a:defRPr sz="1600" kern="1200">
          <a:solidFill>
            <a:schemeClr val="tx1"/>
          </a:solidFill>
          <a:latin typeface="+mn-lt"/>
          <a:ea typeface="+mn-ea"/>
          <a:cs typeface="+mn-cs"/>
        </a:defRPr>
      </a:lvl7pPr>
      <a:lvl8pPr marL="2909570" algn="l" defTabSz="831215" rtl="0" eaLnBrk="1" latinLnBrk="0" hangingPunct="1">
        <a:defRPr sz="1600" kern="1200">
          <a:solidFill>
            <a:schemeClr val="tx1"/>
          </a:solidFill>
          <a:latin typeface="+mn-lt"/>
          <a:ea typeface="+mn-ea"/>
          <a:cs typeface="+mn-cs"/>
        </a:defRPr>
      </a:lvl8pPr>
      <a:lvl9pPr marL="3324860" algn="l" defTabSz="831215"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7">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8"/>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9"/>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40"/>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41"/>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42"/>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4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 id="2147483684" r:id="rId32"/>
    <p:sldLayoutId id="2147483685" r:id="rId33"/>
    <p:sldLayoutId id="2147483686" r:id="rId34"/>
    <p:sldLayoutId id="2147483687" r:id="rId35"/>
    <p:sldLayoutId id="2147483688" r:id="rId36"/>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image" Target="../media/image23.png"/><Relationship Id="rId1" Type="http://schemas.openxmlformats.org/officeDocument/2006/relationships/image" Target="../media/image2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0.xml"/><Relationship Id="rId2" Type="http://schemas.openxmlformats.org/officeDocument/2006/relationships/tags" Target="../tags/tag148.xml"/><Relationship Id="rId1" Type="http://schemas.openxmlformats.org/officeDocument/2006/relationships/image" Target="../media/image32.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0.xml"/><Relationship Id="rId3" Type="http://schemas.openxmlformats.org/officeDocument/2006/relationships/tags" Target="../tags/tag149.xml"/><Relationship Id="rId2" Type="http://schemas.openxmlformats.org/officeDocument/2006/relationships/image" Target="file:///C:\Documents%25252520and%25252520Settings\Administrator\&#26700;&#38754;\2020&#38754;&#23545;&#38754;&#38485;&#35199;&#21382;&#21490;11.22\&#38485;&#35199;&#21382;&#21490;\&#38485;&#35199;&#21382;&#21490;&#35762;\&#30333;88.TIF" TargetMode="External"/><Relationship Id="rId1" Type="http://schemas.openxmlformats.org/officeDocument/2006/relationships/image" Target="../media/image33.png"/></Relationships>
</file>

<file path=ppt/slides/_rels/slide12.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2" Type="http://schemas.openxmlformats.org/officeDocument/2006/relationships/slideLayout" Target="../slideLayouts/slideLayout10.xml"/><Relationship Id="rId11" Type="http://schemas.openxmlformats.org/officeDocument/2006/relationships/tags" Target="../tags/tag159.xml"/><Relationship Id="rId10" Type="http://schemas.openxmlformats.org/officeDocument/2006/relationships/image" Target="../media/image34.jpeg"/><Relationship Id="rId1" Type="http://schemas.openxmlformats.org/officeDocument/2006/relationships/tags" Target="../tags/tag15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61.xml"/><Relationship Id="rId1" Type="http://schemas.openxmlformats.org/officeDocument/2006/relationships/tags" Target="../tags/tag160.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image" Target="../media/image35.tiff"/></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image" Target="../media/image35.tiff"/></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0.xml"/><Relationship Id="rId2" Type="http://schemas.openxmlformats.org/officeDocument/2006/relationships/tags" Target="../tags/tag124.xml"/><Relationship Id="rId1" Type="http://schemas.openxmlformats.org/officeDocument/2006/relationships/tags" Target="../tags/tag123.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6.xml"/><Relationship Id="rId2" Type="http://schemas.openxmlformats.org/officeDocument/2006/relationships/image" Target="../media/image25.png"/><Relationship Id="rId1" Type="http://schemas.openxmlformats.org/officeDocument/2006/relationships/tags" Target="../tags/tag12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27.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0.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image" Target="../media/image26.png"/><Relationship Id="rId2" Type="http://schemas.openxmlformats.org/officeDocument/2006/relationships/tags" Target="../tags/tag129.xml"/><Relationship Id="rId1" Type="http://schemas.openxmlformats.org/officeDocument/2006/relationships/tags" Target="../tags/tag128.xml"/></Relationships>
</file>

<file path=ppt/slides/_rels/slide6.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0" Type="http://schemas.openxmlformats.org/officeDocument/2006/relationships/slideLayout" Target="../slideLayouts/slideLayout10.xml"/><Relationship Id="rId1" Type="http://schemas.openxmlformats.org/officeDocument/2006/relationships/image" Target="../media/image27.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0.xml"/><Relationship Id="rId2" Type="http://schemas.openxmlformats.org/officeDocument/2006/relationships/tags" Target="../tags/tag143.xml"/><Relationship Id="rId1" Type="http://schemas.openxmlformats.org/officeDocument/2006/relationships/image" Target="../media/image31.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0.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任意多边形 34"/>
          <p:cNvSpPr/>
          <p:nvPr/>
        </p:nvSpPr>
        <p:spPr>
          <a:xfrm rot="18900000" flipH="1">
            <a:off x="-857359" y="4651928"/>
            <a:ext cx="1746584" cy="1746584"/>
          </a:xfrm>
          <a:custGeom>
            <a:avLst/>
            <a:gdLst>
              <a:gd name="connsiteX0" fmla="*/ 27211 w 1517200"/>
              <a:gd name="connsiteY0" fmla="*/ 0 h 1517200"/>
              <a:gd name="connsiteX1" fmla="*/ 7036 w 1517200"/>
              <a:gd name="connsiteY1" fmla="*/ 64994 h 1517200"/>
              <a:gd name="connsiteX2" fmla="*/ 0 w 1517200"/>
              <a:gd name="connsiteY2" fmla="*/ 134793 h 1517200"/>
              <a:gd name="connsiteX3" fmla="*/ 0 w 1517200"/>
              <a:gd name="connsiteY3" fmla="*/ 1170863 h 1517200"/>
              <a:gd name="connsiteX4" fmla="*/ 346337 w 1517200"/>
              <a:gd name="connsiteY4" fmla="*/ 1517200 h 1517200"/>
              <a:gd name="connsiteX5" fmla="*/ 1382407 w 1517200"/>
              <a:gd name="connsiteY5" fmla="*/ 1517200 h 1517200"/>
              <a:gd name="connsiteX6" fmla="*/ 1452206 w 1517200"/>
              <a:gd name="connsiteY6" fmla="*/ 1510164 h 1517200"/>
              <a:gd name="connsiteX7" fmla="*/ 1517200 w 1517200"/>
              <a:gd name="connsiteY7" fmla="*/ 1489989 h 151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7200" h="1517200">
                <a:moveTo>
                  <a:pt x="27211" y="0"/>
                </a:moveTo>
                <a:lnTo>
                  <a:pt x="7036" y="64994"/>
                </a:lnTo>
                <a:cubicBezTo>
                  <a:pt x="2423" y="87540"/>
                  <a:pt x="0" y="110883"/>
                  <a:pt x="0" y="134793"/>
                </a:cubicBezTo>
                <a:lnTo>
                  <a:pt x="0" y="1170863"/>
                </a:lnTo>
                <a:cubicBezTo>
                  <a:pt x="0" y="1362140"/>
                  <a:pt x="155060" y="1517200"/>
                  <a:pt x="346337" y="1517200"/>
                </a:cubicBezTo>
                <a:lnTo>
                  <a:pt x="1382407" y="1517200"/>
                </a:lnTo>
                <a:cubicBezTo>
                  <a:pt x="1406317" y="1517200"/>
                  <a:pt x="1429660" y="1514777"/>
                  <a:pt x="1452206" y="1510164"/>
                </a:cubicBezTo>
                <a:lnTo>
                  <a:pt x="1517200" y="1489989"/>
                </a:lnTo>
                <a:close/>
              </a:path>
            </a:pathLst>
          </a:custGeom>
          <a:gradFill>
            <a:gsLst>
              <a:gs pos="0">
                <a:schemeClr val="bg1">
                  <a:alpha val="70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19" name="文本框 18"/>
          <p:cNvSpPr txBox="1"/>
          <p:nvPr/>
        </p:nvSpPr>
        <p:spPr>
          <a:xfrm>
            <a:off x="3147695" y="147320"/>
            <a:ext cx="5095240"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u="none" strike="noStrike" kern="1200" cap="none" spc="0" normalizeH="0" baseline="0" noProof="0">
                <a:ln>
                  <a:noFill/>
                </a:ln>
                <a:solidFill>
                  <a:srgbClr val="FF0000"/>
                </a:solidFill>
                <a:effectLst/>
                <a:uLnTx/>
                <a:uFillTx/>
                <a:latin typeface="思源黑体 CN Normal" panose="020B0400000000000000" pitchFamily="34" charset="-122"/>
                <a:ea typeface="思源黑体 CN Normal" panose="020B0400000000000000" pitchFamily="34" charset="-122"/>
                <a:cs typeface="+mn-cs"/>
              </a:rPr>
              <a:t>新课标大</a:t>
            </a:r>
            <a:r>
              <a:rPr lang="zh-CN" altLang="en-US" sz="3600" b="1" noProof="0">
                <a:ln>
                  <a:noFill/>
                </a:ln>
                <a:solidFill>
                  <a:srgbClr val="FF0000"/>
                </a:solidFill>
                <a:effectLst/>
                <a:uLnTx/>
                <a:uFillTx/>
                <a:latin typeface="思源黑体 CN Normal" panose="020B0400000000000000" pitchFamily="34" charset="-122"/>
                <a:ea typeface="思源黑体 CN Normal" panose="020B0400000000000000" pitchFamily="34" charset="-122"/>
                <a:sym typeface="+mn-ea"/>
              </a:rPr>
              <a:t>概念、大主题</a:t>
            </a:r>
            <a:endParaRPr kumimoji="0" lang="zh-CN" altLang="en-US" sz="3600" b="1" i="1" u="none" strike="noStrike" kern="1200" cap="none" spc="0" normalizeH="0" baseline="0" noProof="0">
              <a:ln>
                <a:noFill/>
              </a:ln>
              <a:solidFill>
                <a:srgbClr val="FF0000"/>
              </a:solidFill>
              <a:effectLst/>
              <a:uLnTx/>
              <a:uFillTx/>
              <a:latin typeface="思源黑体 CN Normal" panose="020B0400000000000000" pitchFamily="34" charset="-122"/>
              <a:ea typeface="思源黑体 CN Normal" panose="020B0400000000000000" pitchFamily="34" charset="-122"/>
              <a:cs typeface="+mn-cs"/>
              <a:sym typeface="+mn-ea"/>
            </a:endParaRPr>
          </a:p>
        </p:txBody>
      </p:sp>
      <p:sp>
        <p:nvSpPr>
          <p:cNvPr id="43" name="任意多边形 42"/>
          <p:cNvSpPr/>
          <p:nvPr/>
        </p:nvSpPr>
        <p:spPr>
          <a:xfrm rot="2700000">
            <a:off x="1293855" y="-519837"/>
            <a:ext cx="1223653" cy="1223653"/>
          </a:xfrm>
          <a:custGeom>
            <a:avLst/>
            <a:gdLst>
              <a:gd name="connsiteX0" fmla="*/ 0 w 1223653"/>
              <a:gd name="connsiteY0" fmla="*/ 1066617 h 1223653"/>
              <a:gd name="connsiteX1" fmla="*/ 1066617 w 1223653"/>
              <a:gd name="connsiteY1" fmla="*/ 0 h 1223653"/>
              <a:gd name="connsiteX2" fmla="*/ 1098094 w 1223653"/>
              <a:gd name="connsiteY2" fmla="*/ 6355 h 1223653"/>
              <a:gd name="connsiteX3" fmla="*/ 1223653 w 1223653"/>
              <a:gd name="connsiteY3" fmla="*/ 195780 h 1223653"/>
              <a:gd name="connsiteX4" fmla="*/ 1223653 w 1223653"/>
              <a:gd name="connsiteY4" fmla="*/ 1018073 h 1223653"/>
              <a:gd name="connsiteX5" fmla="*/ 1018073 w 1223653"/>
              <a:gd name="connsiteY5" fmla="*/ 1223653 h 1223653"/>
              <a:gd name="connsiteX6" fmla="*/ 195780 w 1223653"/>
              <a:gd name="connsiteY6" fmla="*/ 1223653 h 1223653"/>
              <a:gd name="connsiteX7" fmla="*/ 6355 w 1223653"/>
              <a:gd name="connsiteY7" fmla="*/ 1098094 h 122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653" h="1223653">
                <a:moveTo>
                  <a:pt x="0" y="1066617"/>
                </a:moveTo>
                <a:lnTo>
                  <a:pt x="1066617" y="0"/>
                </a:lnTo>
                <a:lnTo>
                  <a:pt x="1098094" y="6355"/>
                </a:lnTo>
                <a:cubicBezTo>
                  <a:pt x="1171880" y="37564"/>
                  <a:pt x="1223653" y="110626"/>
                  <a:pt x="1223653" y="195780"/>
                </a:cubicBezTo>
                <a:lnTo>
                  <a:pt x="1223653" y="1018073"/>
                </a:lnTo>
                <a:cubicBezTo>
                  <a:pt x="1223653" y="1131612"/>
                  <a:pt x="1131612" y="1223653"/>
                  <a:pt x="1018073" y="1223653"/>
                </a:cubicBezTo>
                <a:lnTo>
                  <a:pt x="195780" y="1223653"/>
                </a:lnTo>
                <a:cubicBezTo>
                  <a:pt x="110626" y="1223653"/>
                  <a:pt x="37564" y="1171880"/>
                  <a:pt x="6355" y="109809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grpSp>
        <p:nvGrpSpPr>
          <p:cNvPr id="42" name="组合 41"/>
          <p:cNvGrpSpPr/>
          <p:nvPr/>
        </p:nvGrpSpPr>
        <p:grpSpPr>
          <a:xfrm>
            <a:off x="5369634" y="5365845"/>
            <a:ext cx="849610" cy="813108"/>
            <a:chOff x="5369634" y="5365845"/>
            <a:chExt cx="849610" cy="813108"/>
          </a:xfrm>
        </p:grpSpPr>
        <p:sp>
          <p:nvSpPr>
            <p:cNvPr id="11" name="椭圆 10"/>
            <p:cNvSpPr/>
            <p:nvPr/>
          </p:nvSpPr>
          <p:spPr>
            <a:xfrm rot="5400000">
              <a:off x="6110844" y="5365845"/>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27" name="椭圆 26"/>
            <p:cNvSpPr/>
            <p:nvPr/>
          </p:nvSpPr>
          <p:spPr>
            <a:xfrm rot="5400000">
              <a:off x="5863774" y="5365845"/>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28" name="椭圆 27"/>
            <p:cNvSpPr/>
            <p:nvPr/>
          </p:nvSpPr>
          <p:spPr>
            <a:xfrm rot="5400000">
              <a:off x="5616704" y="5365845"/>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29" name="椭圆 28"/>
            <p:cNvSpPr/>
            <p:nvPr/>
          </p:nvSpPr>
          <p:spPr>
            <a:xfrm rot="5400000">
              <a:off x="5369634" y="5365845"/>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31" name="椭圆 30"/>
            <p:cNvSpPr/>
            <p:nvPr/>
          </p:nvSpPr>
          <p:spPr>
            <a:xfrm rot="5400000">
              <a:off x="5863774" y="5608016"/>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32" name="椭圆 31"/>
            <p:cNvSpPr/>
            <p:nvPr/>
          </p:nvSpPr>
          <p:spPr>
            <a:xfrm rot="5400000">
              <a:off x="5616704" y="5608016"/>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33" name="椭圆 32"/>
            <p:cNvSpPr/>
            <p:nvPr/>
          </p:nvSpPr>
          <p:spPr>
            <a:xfrm rot="5400000">
              <a:off x="5369634" y="5608016"/>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36" name="椭圆 35"/>
            <p:cNvSpPr/>
            <p:nvPr/>
          </p:nvSpPr>
          <p:spPr>
            <a:xfrm rot="5400000">
              <a:off x="5616704" y="5843435"/>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37" name="椭圆 36"/>
            <p:cNvSpPr/>
            <p:nvPr/>
          </p:nvSpPr>
          <p:spPr>
            <a:xfrm rot="5400000">
              <a:off x="5369635" y="5843435"/>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40" name="椭圆 39"/>
            <p:cNvSpPr/>
            <p:nvPr/>
          </p:nvSpPr>
          <p:spPr>
            <a:xfrm rot="5400000">
              <a:off x="5369634" y="6070553"/>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grpSp>
      <p:cxnSp>
        <p:nvCxnSpPr>
          <p:cNvPr id="51" name="直接连接符 50"/>
          <p:cNvCxnSpPr/>
          <p:nvPr/>
        </p:nvCxnSpPr>
        <p:spPr>
          <a:xfrm>
            <a:off x="118110" y="3776345"/>
            <a:ext cx="624713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任意多边形 5"/>
          <p:cNvSpPr/>
          <p:nvPr/>
        </p:nvSpPr>
        <p:spPr>
          <a:xfrm rot="2700000">
            <a:off x="400685" y="-1068070"/>
            <a:ext cx="2257425" cy="2319020"/>
          </a:xfrm>
          <a:custGeom>
            <a:avLst/>
            <a:gdLst>
              <a:gd name="connsiteX0" fmla="*/ 0 w 1634549"/>
              <a:gd name="connsiteY0" fmla="*/ 1550660 h 1634549"/>
              <a:gd name="connsiteX1" fmla="*/ 1550660 w 1634549"/>
              <a:gd name="connsiteY1" fmla="*/ 0 h 1634549"/>
              <a:gd name="connsiteX2" fmla="*/ 1550661 w 1634549"/>
              <a:gd name="connsiteY2" fmla="*/ 0 h 1634549"/>
              <a:gd name="connsiteX3" fmla="*/ 1634549 w 1634549"/>
              <a:gd name="connsiteY3" fmla="*/ 202524 h 1634549"/>
              <a:gd name="connsiteX4" fmla="*/ 1634549 w 1634549"/>
              <a:gd name="connsiteY4" fmla="*/ 1348137 h 1634549"/>
              <a:gd name="connsiteX5" fmla="*/ 1348137 w 1634549"/>
              <a:gd name="connsiteY5" fmla="*/ 1634549 h 1634549"/>
              <a:gd name="connsiteX6" fmla="*/ 202524 w 1634549"/>
              <a:gd name="connsiteY6" fmla="*/ 1634549 h 1634549"/>
              <a:gd name="connsiteX7" fmla="*/ 0 w 1634549"/>
              <a:gd name="connsiteY7" fmla="*/ 1550661 h 163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4549" h="1634549">
                <a:moveTo>
                  <a:pt x="0" y="1550660"/>
                </a:moveTo>
                <a:lnTo>
                  <a:pt x="1550660" y="0"/>
                </a:lnTo>
                <a:lnTo>
                  <a:pt x="1550661" y="0"/>
                </a:lnTo>
                <a:cubicBezTo>
                  <a:pt x="1602491" y="51830"/>
                  <a:pt x="1634549" y="123434"/>
                  <a:pt x="1634549" y="202524"/>
                </a:cubicBezTo>
                <a:lnTo>
                  <a:pt x="1634549" y="1348137"/>
                </a:lnTo>
                <a:cubicBezTo>
                  <a:pt x="1634549" y="1506318"/>
                  <a:pt x="1506318" y="1634549"/>
                  <a:pt x="1348137" y="1634549"/>
                </a:cubicBezTo>
                <a:lnTo>
                  <a:pt x="202524" y="1634549"/>
                </a:lnTo>
                <a:cubicBezTo>
                  <a:pt x="123434" y="1634549"/>
                  <a:pt x="51831" y="1602491"/>
                  <a:pt x="0" y="1550661"/>
                </a:cubicBezTo>
                <a:close/>
              </a:path>
            </a:pathLst>
          </a:cu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9" name="文本框 8"/>
          <p:cNvSpPr txBox="1"/>
          <p:nvPr/>
        </p:nvSpPr>
        <p:spPr>
          <a:xfrm>
            <a:off x="594995" y="151765"/>
            <a:ext cx="2063115" cy="76835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a:ln>
                  <a:noFill/>
                </a:ln>
                <a:solidFill>
                  <a:srgbClr val="FFFF00"/>
                </a:solidFill>
                <a:effectLst/>
                <a:uLnTx/>
                <a:uFillTx/>
                <a:latin typeface="思源黑体 CN Normal" panose="020B0400000000000000" pitchFamily="34" charset="-122"/>
                <a:ea typeface="思源黑体 CN Normal" panose="020B0400000000000000" pitchFamily="34" charset="-122"/>
              </a:rPr>
              <a:t>2024</a:t>
            </a:r>
            <a:r>
              <a:rPr kumimoji="0" lang="zh-CN" altLang="en-US" sz="4400" b="1" i="0" u="none" strike="noStrike" kern="1200" cap="none" spc="0" normalizeH="0" baseline="0" noProof="0">
                <a:ln>
                  <a:noFill/>
                </a:ln>
                <a:solidFill>
                  <a:srgbClr val="FFFF00"/>
                </a:solidFill>
                <a:effectLst/>
                <a:uLnTx/>
                <a:uFillTx/>
                <a:latin typeface="思源黑体 CN Normal" panose="020B0400000000000000" pitchFamily="34" charset="-122"/>
                <a:ea typeface="思源黑体 CN Normal" panose="020B0400000000000000" pitchFamily="34" charset="-122"/>
              </a:rPr>
              <a:t>年</a:t>
            </a:r>
            <a:endParaRPr kumimoji="0" lang="zh-CN" altLang="en-US" sz="4400" b="1" i="0" u="none" strike="noStrike" kern="1200" cap="none" spc="0" normalizeH="0" baseline="0" noProof="0">
              <a:ln>
                <a:noFill/>
              </a:ln>
              <a:solidFill>
                <a:srgbClr val="FFFF00"/>
              </a:solidFill>
              <a:effectLst/>
              <a:uLnTx/>
              <a:uFillTx/>
              <a:latin typeface="思源黑体 CN Normal" panose="020B0400000000000000" pitchFamily="34" charset="-122"/>
              <a:ea typeface="思源黑体 CN Normal" panose="020B0400000000000000" pitchFamily="34" charset="-122"/>
            </a:endParaRPr>
          </a:p>
        </p:txBody>
      </p:sp>
      <p:grpSp>
        <p:nvGrpSpPr>
          <p:cNvPr id="7" name="组合 6"/>
          <p:cNvGrpSpPr/>
          <p:nvPr/>
        </p:nvGrpSpPr>
        <p:grpSpPr>
          <a:xfrm rot="0">
            <a:off x="112395" y="2152015"/>
            <a:ext cx="6739255" cy="1456690"/>
            <a:chOff x="-2358582" y="5884545"/>
            <a:chExt cx="6738412" cy="1456690"/>
          </a:xfrm>
        </p:grpSpPr>
        <p:sp>
          <p:nvSpPr>
            <p:cNvPr id="10" name="圆角矩形 9"/>
            <p:cNvSpPr/>
            <p:nvPr/>
          </p:nvSpPr>
          <p:spPr>
            <a:xfrm>
              <a:off x="-2358582" y="5884545"/>
              <a:ext cx="6662856" cy="1456690"/>
            </a:xfrm>
            <a:prstGeom prst="roundRect">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14" name="文本框 13"/>
            <p:cNvSpPr txBox="1"/>
            <p:nvPr/>
          </p:nvSpPr>
          <p:spPr>
            <a:xfrm>
              <a:off x="-2358582" y="5996305"/>
              <a:ext cx="6738412" cy="126047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4000" b="1" noProof="0">
                  <a:ln>
                    <a:noFill/>
                  </a:ln>
                  <a:solidFill>
                    <a:srgbClr val="FFFF00"/>
                  </a:solidFill>
                  <a:effectLst/>
                  <a:uLnTx/>
                  <a:uFillTx/>
                  <a:latin typeface="思源黑体 CN Normal" panose="020B0400000000000000" pitchFamily="34" charset="-122"/>
                  <a:ea typeface="思源黑体 CN Normal" panose="020B0400000000000000" pitchFamily="34" charset="-122"/>
                  <a:sym typeface="+mn-ea"/>
                </a:rPr>
                <a:t>主题16  </a:t>
              </a:r>
              <a:endParaRPr lang="zh-CN" altLang="en-US" sz="4000" b="1" noProof="0">
                <a:ln>
                  <a:noFill/>
                </a:ln>
                <a:solidFill>
                  <a:srgbClr val="FFFF00"/>
                </a:solidFill>
                <a:effectLst/>
                <a:uLnTx/>
                <a:uFillTx/>
                <a:latin typeface="思源黑体 CN Normal" panose="020B0400000000000000" pitchFamily="34" charset="-122"/>
                <a:ea typeface="思源黑体 CN Normal" panose="020B0400000000000000"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3600" b="1" noProof="0">
                  <a:ln>
                    <a:noFill/>
                  </a:ln>
                  <a:solidFill>
                    <a:srgbClr val="FFFF00"/>
                  </a:solidFill>
                  <a:effectLst/>
                  <a:uLnTx/>
                  <a:uFillTx/>
                  <a:latin typeface="思源黑体 CN Normal" panose="020B0400000000000000" pitchFamily="34" charset="-122"/>
                  <a:ea typeface="思源黑体 CN Normal" panose="020B0400000000000000" pitchFamily="34" charset="-122"/>
                  <a:sym typeface="+mn-ea"/>
                </a:rPr>
                <a:t>中华人民共和国的成立与巩固</a:t>
              </a:r>
              <a:endParaRPr kumimoji="0" lang="zh-CN" altLang="en-US" sz="3600" b="1" i="0" u="none" strike="noStrike" kern="1200" cap="none" spc="0" normalizeH="0" baseline="0" noProof="0">
                <a:ln>
                  <a:noFill/>
                </a:ln>
                <a:solidFill>
                  <a:srgbClr val="FFFF00"/>
                </a:solidFill>
                <a:effectLst/>
                <a:uLnTx/>
                <a:uFillTx/>
                <a:latin typeface="思源黑体 CN Normal" panose="020B0400000000000000" pitchFamily="34" charset="-122"/>
                <a:ea typeface="思源黑体 CN Normal" panose="020B0400000000000000" pitchFamily="34" charset="-122"/>
                <a:sym typeface="+mn-ea"/>
              </a:endParaRPr>
            </a:p>
          </p:txBody>
        </p:sp>
      </p:grpSp>
      <p:grpSp>
        <p:nvGrpSpPr>
          <p:cNvPr id="25" name="组合 3097"/>
          <p:cNvGrpSpPr/>
          <p:nvPr/>
        </p:nvGrpSpPr>
        <p:grpSpPr>
          <a:xfrm>
            <a:off x="2726483" y="6555618"/>
            <a:ext cx="356781" cy="199531"/>
            <a:chOff x="0" y="0"/>
            <a:chExt cx="560" cy="169"/>
          </a:xfrm>
        </p:grpSpPr>
        <p:pic>
          <p:nvPicPr>
            <p:cNvPr id="26" name="MH_Other_9"/>
            <p:cNvPicPr/>
            <p:nvPr/>
          </p:nvPicPr>
          <p:blipFill>
            <a:blip r:embed="rId1" cstate="print"/>
            <a:stretch>
              <a:fillRect/>
            </a:stretch>
          </p:blipFill>
          <p:spPr>
            <a:xfrm>
              <a:off x="0" y="0"/>
              <a:ext cx="560" cy="169"/>
            </a:xfrm>
            <a:prstGeom prst="rect">
              <a:avLst/>
            </a:prstGeom>
            <a:noFill/>
            <a:ln w="9525">
              <a:noFill/>
            </a:ln>
          </p:spPr>
        </p:pic>
        <p:sp>
          <p:nvSpPr>
            <p:cNvPr id="30" name="Text Box 28"/>
            <p:cNvSpPr txBox="1"/>
            <p:nvPr/>
          </p:nvSpPr>
          <p:spPr>
            <a:xfrm>
              <a:off x="70" y="65"/>
              <a:ext cx="422" cy="39"/>
            </a:xfrm>
            <a:prstGeom prst="rect">
              <a:avLst/>
            </a:prstGeom>
            <a:noFill/>
            <a:ln w="9525">
              <a:noFill/>
            </a:ln>
          </p:spPr>
          <p:txBody>
            <a:bodyPr anchor="ctr"/>
            <a:p>
              <a:pPr algn="ctr"/>
              <a:endParaRPr lang="zh-CN" altLang="en-US" sz="1255" dirty="0">
                <a:solidFill>
                  <a:srgbClr val="FFFFFF"/>
                </a:solidFill>
                <a:latin typeface="Arial" panose="020B0604020202020204" pitchFamily="34" charset="0"/>
                <a:ea typeface="宋体" panose="02010600030101010101" pitchFamily="2" charset="-122"/>
              </a:endParaRPr>
            </a:p>
          </p:txBody>
        </p:sp>
      </p:grpSp>
      <p:sp>
        <p:nvSpPr>
          <p:cNvPr id="34" name="MH_SubTitle_4">
            <a:hlinkClick r:id=""/>
          </p:cNvPr>
          <p:cNvSpPr/>
          <p:nvPr/>
        </p:nvSpPr>
        <p:spPr>
          <a:xfrm>
            <a:off x="4893945" y="6454140"/>
            <a:ext cx="1335405"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主题梳理</a:t>
            </a:r>
            <a:endParaRPr lang="zh-CN" altLang="en-US" b="1" dirty="0">
              <a:solidFill>
                <a:srgbClr val="FFFFFF"/>
              </a:solidFill>
              <a:latin typeface="宋体" panose="02010600030101010101" pitchFamily="2" charset="-122"/>
              <a:ea typeface="宋体" panose="02010600030101010101" pitchFamily="2" charset="-122"/>
            </a:endParaRPr>
          </a:p>
        </p:txBody>
      </p:sp>
      <p:pic>
        <p:nvPicPr>
          <p:cNvPr id="38" name="MH_Other_11"/>
          <p:cNvPicPr/>
          <p:nvPr/>
        </p:nvPicPr>
        <p:blipFill>
          <a:blip r:embed="rId1" cstate="print"/>
          <a:stretch>
            <a:fillRect/>
          </a:stretch>
        </p:blipFill>
        <p:spPr>
          <a:xfrm>
            <a:off x="4478885" y="6563802"/>
            <a:ext cx="498353" cy="199531"/>
          </a:xfrm>
          <a:prstGeom prst="rect">
            <a:avLst/>
          </a:prstGeom>
          <a:noFill/>
          <a:ln w="9525">
            <a:noFill/>
          </a:ln>
        </p:spPr>
      </p:pic>
      <p:sp>
        <p:nvSpPr>
          <p:cNvPr id="39" name="MH_SubTitle_4">
            <a:hlinkClick r:id=""/>
          </p:cNvPr>
          <p:cNvSpPr/>
          <p:nvPr/>
        </p:nvSpPr>
        <p:spPr>
          <a:xfrm>
            <a:off x="6722110" y="6415405"/>
            <a:ext cx="1439545"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主题整合</a:t>
            </a:r>
            <a:endParaRPr lang="zh-CN" altLang="en-US" b="1" dirty="0">
              <a:solidFill>
                <a:srgbClr val="FFFFFF"/>
              </a:solidFill>
              <a:latin typeface="宋体" panose="02010600030101010101" pitchFamily="2" charset="-122"/>
              <a:ea typeface="宋体" panose="02010600030101010101" pitchFamily="2" charset="-122"/>
            </a:endParaRPr>
          </a:p>
        </p:txBody>
      </p:sp>
      <p:pic>
        <p:nvPicPr>
          <p:cNvPr id="41" name="MH_Other_11"/>
          <p:cNvPicPr/>
          <p:nvPr/>
        </p:nvPicPr>
        <p:blipFill>
          <a:blip r:embed="rId1" cstate="print"/>
          <a:stretch>
            <a:fillRect/>
          </a:stretch>
        </p:blipFill>
        <p:spPr>
          <a:xfrm>
            <a:off x="6241617" y="6571422"/>
            <a:ext cx="498353" cy="199531"/>
          </a:xfrm>
          <a:prstGeom prst="rect">
            <a:avLst/>
          </a:prstGeom>
          <a:noFill/>
          <a:ln w="9525">
            <a:noFill/>
          </a:ln>
        </p:spPr>
      </p:pic>
      <p:grpSp>
        <p:nvGrpSpPr>
          <p:cNvPr id="44" name="组合 3097"/>
          <p:cNvGrpSpPr/>
          <p:nvPr/>
        </p:nvGrpSpPr>
        <p:grpSpPr>
          <a:xfrm>
            <a:off x="1206632" y="6518948"/>
            <a:ext cx="356781" cy="199531"/>
            <a:chOff x="0" y="0"/>
            <a:chExt cx="560" cy="169"/>
          </a:xfrm>
        </p:grpSpPr>
        <p:pic>
          <p:nvPicPr>
            <p:cNvPr id="45" name="MH_Other_9"/>
            <p:cNvPicPr/>
            <p:nvPr/>
          </p:nvPicPr>
          <p:blipFill>
            <a:blip r:embed="rId1" cstate="print"/>
            <a:stretch>
              <a:fillRect/>
            </a:stretch>
          </p:blipFill>
          <p:spPr>
            <a:xfrm>
              <a:off x="0" y="0"/>
              <a:ext cx="560" cy="169"/>
            </a:xfrm>
            <a:prstGeom prst="rect">
              <a:avLst/>
            </a:prstGeom>
            <a:noFill/>
            <a:ln w="9525">
              <a:noFill/>
            </a:ln>
          </p:spPr>
        </p:pic>
        <p:sp>
          <p:nvSpPr>
            <p:cNvPr id="46" name="Text Box 28"/>
            <p:cNvSpPr txBox="1"/>
            <p:nvPr/>
          </p:nvSpPr>
          <p:spPr>
            <a:xfrm>
              <a:off x="70" y="65"/>
              <a:ext cx="422" cy="39"/>
            </a:xfrm>
            <a:prstGeom prst="rect">
              <a:avLst/>
            </a:prstGeom>
            <a:noFill/>
            <a:ln w="9525">
              <a:noFill/>
            </a:ln>
          </p:spPr>
          <p:txBody>
            <a:bodyPr anchor="ctr"/>
            <a:p>
              <a:pPr algn="ctr"/>
              <a:endParaRPr lang="zh-CN" altLang="en-US" sz="1255" dirty="0">
                <a:solidFill>
                  <a:srgbClr val="FFFFFF"/>
                </a:solidFill>
                <a:latin typeface="Arial" panose="020B0604020202020204" pitchFamily="34" charset="0"/>
                <a:ea typeface="宋体" panose="02010600030101010101" pitchFamily="2" charset="-122"/>
              </a:endParaRPr>
            </a:p>
          </p:txBody>
        </p:sp>
      </p:grpSp>
      <p:sp>
        <p:nvSpPr>
          <p:cNvPr id="47" name="MH_SubTitle_4">
            <a:hlinkClick r:id=""/>
          </p:cNvPr>
          <p:cNvSpPr/>
          <p:nvPr/>
        </p:nvSpPr>
        <p:spPr>
          <a:xfrm>
            <a:off x="3118485" y="6432550"/>
            <a:ext cx="1386205"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主题时空</a:t>
            </a:r>
            <a:endParaRPr lang="zh-CN" altLang="en-US" b="1" dirty="0">
              <a:solidFill>
                <a:srgbClr val="FFFFFF"/>
              </a:solidFill>
              <a:latin typeface="宋体" panose="02010600030101010101" pitchFamily="2" charset="-122"/>
              <a:ea typeface="宋体" panose="02010600030101010101" pitchFamily="2" charset="-122"/>
            </a:endParaRPr>
          </a:p>
        </p:txBody>
      </p:sp>
      <p:pic>
        <p:nvPicPr>
          <p:cNvPr id="50" name="MH_Other_11"/>
          <p:cNvPicPr/>
          <p:nvPr/>
        </p:nvPicPr>
        <p:blipFill>
          <a:blip r:embed="rId1" cstate="print"/>
          <a:stretch>
            <a:fillRect/>
          </a:stretch>
        </p:blipFill>
        <p:spPr>
          <a:xfrm>
            <a:off x="8205037" y="6490777"/>
            <a:ext cx="498353" cy="199531"/>
          </a:xfrm>
          <a:prstGeom prst="rect">
            <a:avLst/>
          </a:prstGeom>
          <a:noFill/>
          <a:ln w="9525">
            <a:noFill/>
          </a:ln>
        </p:spPr>
      </p:pic>
      <p:sp>
        <p:nvSpPr>
          <p:cNvPr id="52" name="MH_SubTitle_1"/>
          <p:cNvSpPr/>
          <p:nvPr/>
        </p:nvSpPr>
        <p:spPr>
          <a:xfrm>
            <a:off x="66040" y="6388735"/>
            <a:ext cx="1283335"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主题目标</a:t>
            </a:r>
            <a:endParaRPr lang="zh-CN" altLang="en-US" b="1" dirty="0">
              <a:solidFill>
                <a:srgbClr val="FFFFFF"/>
              </a:solidFill>
              <a:latin typeface="宋体" panose="02010600030101010101" pitchFamily="2" charset="-122"/>
              <a:ea typeface="宋体" panose="02010600030101010101" pitchFamily="2" charset="-122"/>
            </a:endParaRPr>
          </a:p>
        </p:txBody>
      </p:sp>
      <p:sp>
        <p:nvSpPr>
          <p:cNvPr id="53" name="MH_SubTitle_2">
            <a:hlinkClick r:id=""/>
          </p:cNvPr>
          <p:cNvSpPr/>
          <p:nvPr/>
        </p:nvSpPr>
        <p:spPr>
          <a:xfrm>
            <a:off x="1535430" y="6415405"/>
            <a:ext cx="1236980"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主题核心</a:t>
            </a:r>
            <a:endParaRPr lang="zh-CN" altLang="en-US" b="1" dirty="0">
              <a:solidFill>
                <a:srgbClr val="FFFFFF"/>
              </a:solidFill>
              <a:latin typeface="宋体" panose="02010600030101010101" pitchFamily="2" charset="-122"/>
              <a:ea typeface="宋体" panose="02010600030101010101" pitchFamily="2" charset="-122"/>
            </a:endParaRPr>
          </a:p>
        </p:txBody>
      </p:sp>
      <p:pic>
        <p:nvPicPr>
          <p:cNvPr id="56" name="图片 55"/>
          <p:cNvPicPr>
            <a:picLocks noChangeAspect="1"/>
          </p:cNvPicPr>
          <p:nvPr/>
        </p:nvPicPr>
        <p:blipFill>
          <a:blip r:embed="rId2"/>
          <a:stretch>
            <a:fillRect/>
          </a:stretch>
        </p:blipFill>
        <p:spPr>
          <a:xfrm>
            <a:off x="1202055" y="3842385"/>
            <a:ext cx="3498215" cy="2456815"/>
          </a:xfrm>
          <a:prstGeom prst="rect">
            <a:avLst/>
          </a:prstGeom>
        </p:spPr>
      </p:pic>
      <p:sp>
        <p:nvSpPr>
          <p:cNvPr id="58" name="MH_SubTitle_4">
            <a:hlinkClick r:id=""/>
          </p:cNvPr>
          <p:cNvSpPr/>
          <p:nvPr/>
        </p:nvSpPr>
        <p:spPr>
          <a:xfrm>
            <a:off x="8654415" y="6367145"/>
            <a:ext cx="1515745"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主题视角</a:t>
            </a:r>
            <a:endParaRPr lang="zh-CN" altLang="en-US" b="1" dirty="0">
              <a:solidFill>
                <a:srgbClr val="FFFFFF"/>
              </a:solidFill>
              <a:latin typeface="宋体" panose="02010600030101010101" pitchFamily="2" charset="-122"/>
              <a:ea typeface="宋体" panose="02010600030101010101" pitchFamily="2" charset="-122"/>
            </a:endParaRPr>
          </a:p>
        </p:txBody>
      </p:sp>
      <p:pic>
        <p:nvPicPr>
          <p:cNvPr id="8" name="MH_Other_11"/>
          <p:cNvPicPr/>
          <p:nvPr>
            <p:custDataLst>
              <p:tags r:id="rId3"/>
            </p:custDataLst>
          </p:nvPr>
        </p:nvPicPr>
        <p:blipFill>
          <a:blip r:embed="rId1" cstate="print"/>
          <a:stretch>
            <a:fillRect/>
          </a:stretch>
        </p:blipFill>
        <p:spPr>
          <a:xfrm>
            <a:off x="10101782" y="6441882"/>
            <a:ext cx="498353" cy="199531"/>
          </a:xfrm>
          <a:prstGeom prst="rect">
            <a:avLst/>
          </a:prstGeom>
          <a:noFill/>
          <a:ln w="9525">
            <a:noFill/>
          </a:ln>
        </p:spPr>
      </p:pic>
      <p:sp>
        <p:nvSpPr>
          <p:cNvPr id="12" name="MH_SubTitle_4">
            <a:hlinkClick r:id=""/>
          </p:cNvPr>
          <p:cNvSpPr/>
          <p:nvPr>
            <p:custDataLst>
              <p:tags r:id="rId4"/>
            </p:custDataLst>
          </p:nvPr>
        </p:nvSpPr>
        <p:spPr>
          <a:xfrm>
            <a:off x="10600055" y="6349365"/>
            <a:ext cx="1515745"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中考预测</a:t>
            </a:r>
            <a:endParaRPr lang="zh-CN" altLang="en-US" b="1" dirty="0">
              <a:solidFill>
                <a:srgbClr val="FFFFFF"/>
              </a:solidFill>
              <a:latin typeface="宋体" panose="02010600030101010101" pitchFamily="2" charset="-122"/>
              <a:ea typeface="宋体" panose="02010600030101010101" pitchFamily="2" charset="-122"/>
            </a:endParaRPr>
          </a:p>
        </p:txBody>
      </p:sp>
      <p:pic>
        <p:nvPicPr>
          <p:cNvPr id="2" name="图片 1"/>
          <p:cNvPicPr>
            <a:picLocks noChangeAspect="1"/>
          </p:cNvPicPr>
          <p:nvPr>
            <p:custDataLst>
              <p:tags r:id="rId5"/>
            </p:custDataLst>
          </p:nvPr>
        </p:nvPicPr>
        <p:blipFill>
          <a:blip r:embed="rId6"/>
          <a:stretch>
            <a:fillRect/>
          </a:stretch>
        </p:blipFill>
        <p:spPr>
          <a:xfrm>
            <a:off x="7658735" y="1299210"/>
            <a:ext cx="3332480" cy="4543425"/>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47482624"/>
          <p:cNvPicPr>
            <a:picLocks noChangeAspect="1"/>
          </p:cNvPicPr>
          <p:nvPr/>
        </p:nvPicPr>
        <p:blipFill>
          <a:blip r:embed="rId1"/>
          <a:stretch>
            <a:fillRect/>
          </a:stretch>
        </p:blipFill>
        <p:spPr>
          <a:xfrm>
            <a:off x="1427480" y="723265"/>
            <a:ext cx="10512425" cy="5208270"/>
          </a:xfrm>
          <a:prstGeom prst="rect">
            <a:avLst/>
          </a:prstGeom>
          <a:noFill/>
          <a:ln w="9525">
            <a:noFill/>
          </a:ln>
        </p:spPr>
      </p:pic>
      <p:sp>
        <p:nvSpPr>
          <p:cNvPr id="14" name="Freeform 528"/>
          <p:cNvSpPr>
            <a:spLocks noEditPoints="1"/>
          </p:cNvSpPr>
          <p:nvPr>
            <p:custDataLst>
              <p:tags r:id="rId2"/>
            </p:custDataLst>
          </p:nvPr>
        </p:nvSpPr>
        <p:spPr bwMode="auto">
          <a:xfrm>
            <a:off x="148590" y="0"/>
            <a:ext cx="279654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伍：</a:t>
            </a:r>
            <a:r>
              <a:rPr lang="zh-CN" altLang="en-US" sz="2800" b="1" dirty="0">
                <a:solidFill>
                  <a:srgbClr val="FF0000"/>
                </a:solidFill>
                <a:latin typeface="腾祥嘉丽准粗圆简" panose="01010104010101010101" pitchFamily="2" charset="-122"/>
                <a:ea typeface="腾祥嘉丽准粗圆简" panose="01010104010101010101" pitchFamily="2" charset="-122"/>
              </a:rPr>
              <a:t>主题整合</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562350" y="561975"/>
            <a:ext cx="5080000" cy="460375"/>
          </a:xfrm>
          <a:prstGeom prst="rect">
            <a:avLst/>
          </a:prstGeom>
          <a:noFill/>
          <a:ln w="9525">
            <a:noFill/>
          </a:ln>
        </p:spPr>
        <p:txBody>
          <a:bodyPr>
            <a:spAutoFit/>
          </a:bodyPr>
          <a:lstStyle/>
          <a:p>
            <a:r>
              <a:rPr lang="zh-CN" sz="2400">
                <a:ea typeface="黑体" panose="02010609060101010101" charset="-122"/>
              </a:rPr>
              <a:t>中国封建社会瓦解的进程</a:t>
            </a:r>
            <a:endParaRPr lang="zh-CN" altLang="en-US" sz="2400">
              <a:ea typeface="黑体" panose="02010609060101010101" charset="-122"/>
            </a:endParaRPr>
          </a:p>
        </p:txBody>
      </p:sp>
      <p:pic>
        <p:nvPicPr>
          <p:cNvPr id="244" name="图片 217" descr="file:///C:\Documents%25252520and%25252520Settings\Administrator\桌面\2020面对面陕西历史11.22\陕西历史\陕西历史讲\白88.TIF"/>
          <p:cNvPicPr>
            <a:picLocks noChangeAspect="1"/>
          </p:cNvPicPr>
          <p:nvPr/>
        </p:nvPicPr>
        <p:blipFill>
          <a:blip r:embed="rId1" r:link="rId2"/>
          <a:stretch>
            <a:fillRect/>
          </a:stretch>
        </p:blipFill>
        <p:spPr>
          <a:xfrm>
            <a:off x="433705" y="1361440"/>
            <a:ext cx="11336655" cy="4010660"/>
          </a:xfrm>
          <a:prstGeom prst="rect">
            <a:avLst/>
          </a:prstGeom>
          <a:noFill/>
          <a:ln w="9525">
            <a:noFill/>
          </a:ln>
        </p:spPr>
      </p:pic>
      <p:sp>
        <p:nvSpPr>
          <p:cNvPr id="14" name="Freeform 528"/>
          <p:cNvSpPr>
            <a:spLocks noEditPoints="1"/>
          </p:cNvSpPr>
          <p:nvPr>
            <p:custDataLst>
              <p:tags r:id="rId3"/>
            </p:custDataLst>
          </p:nvPr>
        </p:nvSpPr>
        <p:spPr bwMode="auto">
          <a:xfrm>
            <a:off x="148590" y="0"/>
            <a:ext cx="279654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伍：</a:t>
            </a:r>
            <a:r>
              <a:rPr lang="zh-CN" altLang="en-US" sz="2800" b="1" dirty="0">
                <a:solidFill>
                  <a:srgbClr val="FF0000"/>
                </a:solidFill>
                <a:latin typeface="腾祥嘉丽准粗圆简" panose="01010104010101010101" pitchFamily="2" charset="-122"/>
                <a:ea typeface="腾祥嘉丽准粗圆简" panose="01010104010101010101" pitchFamily="2" charset="-122"/>
              </a:rPr>
              <a:t>主题整合</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0" name="直接箭头连接符 9"/>
          <p:cNvCxnSpPr/>
          <p:nvPr/>
        </p:nvCxnSpPr>
        <p:spPr>
          <a:xfrm flipH="1">
            <a:off x="3079327" y="1949027"/>
            <a:ext cx="11007" cy="3885353"/>
          </a:xfrm>
          <a:prstGeom prst="straightConnector1">
            <a:avLst/>
          </a:prstGeom>
          <a:noFill/>
          <a:ln w="31750" cap="flat">
            <a:solidFill>
              <a:srgbClr val="0070C0"/>
            </a:solidFill>
            <a:prstDash val="solid"/>
            <a:miter lim="800000"/>
            <a:tailEnd type="arrow"/>
          </a:ln>
        </p:spPr>
        <p:style>
          <a:lnRef idx="0">
            <a:scrgbClr r="0" g="0" b="0"/>
          </a:lnRef>
          <a:fillRef idx="0">
            <a:scrgbClr r="0" g="0" b="0"/>
          </a:fillRef>
          <a:effectRef idx="0">
            <a:scrgbClr r="0" g="0" b="0"/>
          </a:effectRef>
          <a:fontRef idx="none"/>
        </p:style>
      </p:cxnSp>
      <p:cxnSp>
        <p:nvCxnSpPr>
          <p:cNvPr id="11" name="直接箭头连接符 10"/>
          <p:cNvCxnSpPr/>
          <p:nvPr/>
        </p:nvCxnSpPr>
        <p:spPr>
          <a:xfrm flipH="1" flipV="1">
            <a:off x="8025553" y="1954953"/>
            <a:ext cx="20320" cy="3879427"/>
          </a:xfrm>
          <a:prstGeom prst="straightConnector1">
            <a:avLst/>
          </a:prstGeom>
          <a:noFill/>
          <a:ln w="31750" cap="flat">
            <a:solidFill>
              <a:srgbClr val="0070C0"/>
            </a:solidFill>
            <a:prstDash val="solid"/>
            <a:miter lim="800000"/>
            <a:tailEnd type="arrow"/>
          </a:ln>
        </p:spPr>
        <p:style>
          <a:lnRef idx="0">
            <a:scrgbClr r="0" g="0" b="0"/>
          </a:lnRef>
          <a:fillRef idx="0">
            <a:scrgbClr r="0" g="0" b="0"/>
          </a:fillRef>
          <a:effectRef idx="0">
            <a:scrgbClr r="0" g="0" b="0"/>
          </a:effectRef>
          <a:fontRef idx="none"/>
        </p:style>
      </p:cxnSp>
      <p:cxnSp>
        <p:nvCxnSpPr>
          <p:cNvPr id="12" name="直接箭头连接符 11"/>
          <p:cNvCxnSpPr/>
          <p:nvPr/>
        </p:nvCxnSpPr>
        <p:spPr>
          <a:xfrm flipV="1">
            <a:off x="3090333" y="5830147"/>
            <a:ext cx="4935220" cy="4233"/>
          </a:xfrm>
          <a:prstGeom prst="straightConnector1">
            <a:avLst/>
          </a:prstGeom>
          <a:noFill/>
          <a:ln w="31750" cap="flat">
            <a:solidFill>
              <a:srgbClr val="0070C0"/>
            </a:solidFill>
            <a:prstDash val="solid"/>
            <a:miter lim="800000"/>
            <a:tailEnd type="arrow"/>
          </a:ln>
        </p:spPr>
        <p:style>
          <a:lnRef idx="0">
            <a:scrgbClr r="0" g="0" b="0"/>
          </a:lnRef>
          <a:fillRef idx="0">
            <a:scrgbClr r="0" g="0" b="0"/>
          </a:fillRef>
          <a:effectRef idx="0">
            <a:scrgbClr r="0" g="0" b="0"/>
          </a:effectRef>
          <a:fontRef idx="none"/>
        </p:style>
      </p:cxnSp>
      <p:cxnSp>
        <p:nvCxnSpPr>
          <p:cNvPr id="13" name="直接箭头连接符 12"/>
          <p:cNvCxnSpPr/>
          <p:nvPr/>
        </p:nvCxnSpPr>
        <p:spPr>
          <a:xfrm flipH="1">
            <a:off x="3042920" y="1949027"/>
            <a:ext cx="5030047" cy="8467"/>
          </a:xfrm>
          <a:prstGeom prst="straightConnector1">
            <a:avLst/>
          </a:prstGeom>
          <a:noFill/>
          <a:ln w="31750" cap="flat">
            <a:solidFill>
              <a:srgbClr val="0070C0"/>
            </a:solidFill>
            <a:prstDash val="solid"/>
            <a:miter lim="800000"/>
            <a:tailEnd type="arrow"/>
          </a:ln>
        </p:spPr>
        <p:style>
          <a:lnRef idx="0">
            <a:scrgbClr r="0" g="0" b="0"/>
          </a:lnRef>
          <a:fillRef idx="0">
            <a:scrgbClr r="0" g="0" b="0"/>
          </a:fillRef>
          <a:effectRef idx="0">
            <a:scrgbClr r="0" g="0" b="0"/>
          </a:effectRef>
          <a:fontRef idx="none"/>
        </p:style>
      </p:cxnSp>
      <p:sp>
        <p:nvSpPr>
          <p:cNvPr id="27" name="Freeform 6"/>
          <p:cNvSpPr>
            <a:spLocks noEditPoints="1"/>
          </p:cNvSpPr>
          <p:nvPr>
            <p:custDataLst>
              <p:tags r:id="rId1"/>
            </p:custDataLst>
          </p:nvPr>
        </p:nvSpPr>
        <p:spPr bwMode="auto">
          <a:xfrm rot="18120000">
            <a:off x="7104380" y="1766147"/>
            <a:ext cx="392853" cy="374227"/>
          </a:xfrm>
          <a:custGeom>
            <a:avLst/>
            <a:gdLst>
              <a:gd name="T0" fmla="*/ 1980 w 3569"/>
              <a:gd name="T1" fmla="*/ 1327 h 3703"/>
              <a:gd name="T2" fmla="*/ 2153 w 3569"/>
              <a:gd name="T3" fmla="*/ 1142 h 3703"/>
              <a:gd name="T4" fmla="*/ 2343 w 3569"/>
              <a:gd name="T5" fmla="*/ 1022 h 3703"/>
              <a:gd name="T6" fmla="*/ 2531 w 3569"/>
              <a:gd name="T7" fmla="*/ 900 h 3703"/>
              <a:gd name="T8" fmla="*/ 2563 w 3569"/>
              <a:gd name="T9" fmla="*/ 606 h 3703"/>
              <a:gd name="T10" fmla="*/ 2421 w 3569"/>
              <a:gd name="T11" fmla="*/ 277 h 3703"/>
              <a:gd name="T12" fmla="*/ 2138 w 3569"/>
              <a:gd name="T13" fmla="*/ 37 h 3703"/>
              <a:gd name="T14" fmla="*/ 1802 w 3569"/>
              <a:gd name="T15" fmla="*/ 22 h 3703"/>
              <a:gd name="T16" fmla="*/ 1502 w 3569"/>
              <a:gd name="T17" fmla="*/ 170 h 3703"/>
              <a:gd name="T18" fmla="*/ 1291 w 3569"/>
              <a:gd name="T19" fmla="*/ 481 h 3703"/>
              <a:gd name="T20" fmla="*/ 1307 w 3569"/>
              <a:gd name="T21" fmla="*/ 760 h 3703"/>
              <a:gd name="T22" fmla="*/ 1483 w 3569"/>
              <a:gd name="T23" fmla="*/ 982 h 3703"/>
              <a:gd name="T24" fmla="*/ 1610 w 3569"/>
              <a:gd name="T25" fmla="*/ 1204 h 3703"/>
              <a:gd name="T26" fmla="*/ 1776 w 3569"/>
              <a:gd name="T27" fmla="*/ 1382 h 3703"/>
              <a:gd name="T28" fmla="*/ 1028 w 3569"/>
              <a:gd name="T29" fmla="*/ 1515 h 3703"/>
              <a:gd name="T30" fmla="*/ 1152 w 3569"/>
              <a:gd name="T31" fmla="*/ 1226 h 3703"/>
              <a:gd name="T32" fmla="*/ 1068 w 3569"/>
              <a:gd name="T33" fmla="*/ 940 h 3703"/>
              <a:gd name="T34" fmla="*/ 921 w 3569"/>
              <a:gd name="T35" fmla="*/ 710 h 3703"/>
              <a:gd name="T36" fmla="*/ 733 w 3569"/>
              <a:gd name="T37" fmla="*/ 546 h 3703"/>
              <a:gd name="T38" fmla="*/ 380 w 3569"/>
              <a:gd name="T39" fmla="*/ 576 h 3703"/>
              <a:gd name="T40" fmla="*/ 137 w 3569"/>
              <a:gd name="T41" fmla="*/ 774 h 3703"/>
              <a:gd name="T42" fmla="*/ 49 w 3569"/>
              <a:gd name="T43" fmla="*/ 1073 h 3703"/>
              <a:gd name="T44" fmla="*/ 1 w 3569"/>
              <a:gd name="T45" fmla="*/ 1351 h 3703"/>
              <a:gd name="T46" fmla="*/ 65 w 3569"/>
              <a:gd name="T47" fmla="*/ 1596 h 3703"/>
              <a:gd name="T48" fmla="*/ 336 w 3569"/>
              <a:gd name="T49" fmla="*/ 1823 h 3703"/>
              <a:gd name="T50" fmla="*/ 622 w 3569"/>
              <a:gd name="T51" fmla="*/ 1841 h 3703"/>
              <a:gd name="T52" fmla="*/ 864 w 3569"/>
              <a:gd name="T53" fmla="*/ 1655 h 3703"/>
              <a:gd name="T54" fmla="*/ 3336 w 3569"/>
              <a:gd name="T55" fmla="*/ 1074 h 3703"/>
              <a:gd name="T56" fmla="*/ 3000 w 3569"/>
              <a:gd name="T57" fmla="*/ 982 h 3703"/>
              <a:gd name="T58" fmla="*/ 2763 w 3569"/>
              <a:gd name="T59" fmla="*/ 1125 h 3703"/>
              <a:gd name="T60" fmla="*/ 2541 w 3569"/>
              <a:gd name="T61" fmla="*/ 1314 h 3703"/>
              <a:gd name="T62" fmla="*/ 2443 w 3569"/>
              <a:gd name="T63" fmla="*/ 1615 h 3703"/>
              <a:gd name="T64" fmla="*/ 2566 w 3569"/>
              <a:gd name="T65" fmla="*/ 1936 h 3703"/>
              <a:gd name="T66" fmla="*/ 2700 w 3569"/>
              <a:gd name="T67" fmla="*/ 2160 h 3703"/>
              <a:gd name="T68" fmla="*/ 2886 w 3569"/>
              <a:gd name="T69" fmla="*/ 2313 h 3703"/>
              <a:gd name="T70" fmla="*/ 3228 w 3569"/>
              <a:gd name="T71" fmla="*/ 2261 h 3703"/>
              <a:gd name="T72" fmla="*/ 3459 w 3569"/>
              <a:gd name="T73" fmla="*/ 2093 h 3703"/>
              <a:gd name="T74" fmla="*/ 3528 w 3569"/>
              <a:gd name="T75" fmla="*/ 1827 h 3703"/>
              <a:gd name="T76" fmla="*/ 3568 w 3569"/>
              <a:gd name="T77" fmla="*/ 1529 h 3703"/>
              <a:gd name="T78" fmla="*/ 3505 w 3569"/>
              <a:gd name="T79" fmla="*/ 1243 h 3703"/>
              <a:gd name="T80" fmla="*/ 1463 w 3569"/>
              <a:gd name="T81" fmla="*/ 1636 h 3703"/>
              <a:gd name="T82" fmla="*/ 1184 w 3569"/>
              <a:gd name="T83" fmla="*/ 1714 h 3703"/>
              <a:gd name="T84" fmla="*/ 922 w 3569"/>
              <a:gd name="T85" fmla="*/ 1967 h 3703"/>
              <a:gd name="T86" fmla="*/ 563 w 3569"/>
              <a:gd name="T87" fmla="*/ 2430 h 3703"/>
              <a:gd name="T88" fmla="*/ 411 w 3569"/>
              <a:gd name="T89" fmla="*/ 2833 h 3703"/>
              <a:gd name="T90" fmla="*/ 473 w 3569"/>
              <a:gd name="T91" fmla="*/ 3157 h 3703"/>
              <a:gd name="T92" fmla="*/ 776 w 3569"/>
              <a:gd name="T93" fmla="*/ 3442 h 3703"/>
              <a:gd name="T94" fmla="*/ 1182 w 3569"/>
              <a:gd name="T95" fmla="*/ 3607 h 3703"/>
              <a:gd name="T96" fmla="*/ 1558 w 3569"/>
              <a:gd name="T97" fmla="*/ 3682 h 3703"/>
              <a:gd name="T98" fmla="*/ 1988 w 3569"/>
              <a:gd name="T99" fmla="*/ 3700 h 3703"/>
              <a:gd name="T100" fmla="*/ 2404 w 3569"/>
              <a:gd name="T101" fmla="*/ 3609 h 3703"/>
              <a:gd name="T102" fmla="*/ 2648 w 3569"/>
              <a:gd name="T103" fmla="*/ 3395 h 3703"/>
              <a:gd name="T104" fmla="*/ 2725 w 3569"/>
              <a:gd name="T105" fmla="*/ 3074 h 3703"/>
              <a:gd name="T106" fmla="*/ 2627 w 3569"/>
              <a:gd name="T107" fmla="*/ 2610 h 3703"/>
              <a:gd name="T108" fmla="*/ 2336 w 3569"/>
              <a:gd name="T109" fmla="*/ 2065 h 3703"/>
              <a:gd name="T110" fmla="*/ 1997 w 3569"/>
              <a:gd name="T111" fmla="*/ 1759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9" h="3703">
                <a:moveTo>
                  <a:pt x="1807" y="1391"/>
                </a:moveTo>
                <a:lnTo>
                  <a:pt x="1838" y="1394"/>
                </a:lnTo>
                <a:lnTo>
                  <a:pt x="1868" y="1390"/>
                </a:lnTo>
                <a:lnTo>
                  <a:pt x="1898" y="1381"/>
                </a:lnTo>
                <a:lnTo>
                  <a:pt x="1926" y="1367"/>
                </a:lnTo>
                <a:lnTo>
                  <a:pt x="1953" y="1349"/>
                </a:lnTo>
                <a:lnTo>
                  <a:pt x="1980" y="1327"/>
                </a:lnTo>
                <a:lnTo>
                  <a:pt x="2006" y="1303"/>
                </a:lnTo>
                <a:lnTo>
                  <a:pt x="2031" y="1277"/>
                </a:lnTo>
                <a:lnTo>
                  <a:pt x="2055" y="1249"/>
                </a:lnTo>
                <a:lnTo>
                  <a:pt x="2080" y="1222"/>
                </a:lnTo>
                <a:lnTo>
                  <a:pt x="2105" y="1193"/>
                </a:lnTo>
                <a:lnTo>
                  <a:pt x="2129" y="1166"/>
                </a:lnTo>
                <a:lnTo>
                  <a:pt x="2153" y="1142"/>
                </a:lnTo>
                <a:lnTo>
                  <a:pt x="2177" y="1119"/>
                </a:lnTo>
                <a:lnTo>
                  <a:pt x="2201" y="1099"/>
                </a:lnTo>
                <a:lnTo>
                  <a:pt x="2226" y="1082"/>
                </a:lnTo>
                <a:lnTo>
                  <a:pt x="2254" y="1066"/>
                </a:lnTo>
                <a:lnTo>
                  <a:pt x="2282" y="1052"/>
                </a:lnTo>
                <a:lnTo>
                  <a:pt x="2312" y="1037"/>
                </a:lnTo>
                <a:lnTo>
                  <a:pt x="2343" y="1022"/>
                </a:lnTo>
                <a:lnTo>
                  <a:pt x="2373" y="1008"/>
                </a:lnTo>
                <a:lnTo>
                  <a:pt x="2404" y="993"/>
                </a:lnTo>
                <a:lnTo>
                  <a:pt x="2433" y="977"/>
                </a:lnTo>
                <a:lnTo>
                  <a:pt x="2461" y="961"/>
                </a:lnTo>
                <a:lnTo>
                  <a:pt x="2487" y="943"/>
                </a:lnTo>
                <a:lnTo>
                  <a:pt x="2511" y="922"/>
                </a:lnTo>
                <a:lnTo>
                  <a:pt x="2531" y="900"/>
                </a:lnTo>
                <a:lnTo>
                  <a:pt x="2548" y="875"/>
                </a:lnTo>
                <a:lnTo>
                  <a:pt x="2560" y="848"/>
                </a:lnTo>
                <a:lnTo>
                  <a:pt x="2568" y="818"/>
                </a:lnTo>
                <a:lnTo>
                  <a:pt x="2574" y="767"/>
                </a:lnTo>
                <a:lnTo>
                  <a:pt x="2575" y="714"/>
                </a:lnTo>
                <a:lnTo>
                  <a:pt x="2572" y="660"/>
                </a:lnTo>
                <a:lnTo>
                  <a:pt x="2563" y="606"/>
                </a:lnTo>
                <a:lnTo>
                  <a:pt x="2551" y="552"/>
                </a:lnTo>
                <a:lnTo>
                  <a:pt x="2536" y="498"/>
                </a:lnTo>
                <a:lnTo>
                  <a:pt x="2518" y="448"/>
                </a:lnTo>
                <a:lnTo>
                  <a:pt x="2496" y="399"/>
                </a:lnTo>
                <a:lnTo>
                  <a:pt x="2474" y="354"/>
                </a:lnTo>
                <a:lnTo>
                  <a:pt x="2448" y="315"/>
                </a:lnTo>
                <a:lnTo>
                  <a:pt x="2421" y="277"/>
                </a:lnTo>
                <a:lnTo>
                  <a:pt x="2388" y="238"/>
                </a:lnTo>
                <a:lnTo>
                  <a:pt x="2353" y="199"/>
                </a:lnTo>
                <a:lnTo>
                  <a:pt x="2314" y="162"/>
                </a:lnTo>
                <a:lnTo>
                  <a:pt x="2272" y="125"/>
                </a:lnTo>
                <a:lnTo>
                  <a:pt x="2229" y="92"/>
                </a:lnTo>
                <a:lnTo>
                  <a:pt x="2184" y="62"/>
                </a:lnTo>
                <a:lnTo>
                  <a:pt x="2138" y="37"/>
                </a:lnTo>
                <a:lnTo>
                  <a:pt x="2090" y="18"/>
                </a:lnTo>
                <a:lnTo>
                  <a:pt x="2044" y="7"/>
                </a:lnTo>
                <a:lnTo>
                  <a:pt x="1999" y="1"/>
                </a:lnTo>
                <a:lnTo>
                  <a:pt x="1952" y="0"/>
                </a:lnTo>
                <a:lnTo>
                  <a:pt x="1902" y="3"/>
                </a:lnTo>
                <a:lnTo>
                  <a:pt x="1853" y="11"/>
                </a:lnTo>
                <a:lnTo>
                  <a:pt x="1802" y="22"/>
                </a:lnTo>
                <a:lnTo>
                  <a:pt x="1752" y="36"/>
                </a:lnTo>
                <a:lnTo>
                  <a:pt x="1704" y="53"/>
                </a:lnTo>
                <a:lnTo>
                  <a:pt x="1656" y="72"/>
                </a:lnTo>
                <a:lnTo>
                  <a:pt x="1614" y="93"/>
                </a:lnTo>
                <a:lnTo>
                  <a:pt x="1573" y="116"/>
                </a:lnTo>
                <a:lnTo>
                  <a:pt x="1538" y="141"/>
                </a:lnTo>
                <a:lnTo>
                  <a:pt x="1502" y="170"/>
                </a:lnTo>
                <a:lnTo>
                  <a:pt x="1466" y="205"/>
                </a:lnTo>
                <a:lnTo>
                  <a:pt x="1431" y="244"/>
                </a:lnTo>
                <a:lnTo>
                  <a:pt x="1398" y="287"/>
                </a:lnTo>
                <a:lnTo>
                  <a:pt x="1367" y="333"/>
                </a:lnTo>
                <a:lnTo>
                  <a:pt x="1338" y="381"/>
                </a:lnTo>
                <a:lnTo>
                  <a:pt x="1313" y="432"/>
                </a:lnTo>
                <a:lnTo>
                  <a:pt x="1291" y="481"/>
                </a:lnTo>
                <a:lnTo>
                  <a:pt x="1274" y="532"/>
                </a:lnTo>
                <a:lnTo>
                  <a:pt x="1264" y="580"/>
                </a:lnTo>
                <a:lnTo>
                  <a:pt x="1261" y="618"/>
                </a:lnTo>
                <a:lnTo>
                  <a:pt x="1264" y="655"/>
                </a:lnTo>
                <a:lnTo>
                  <a:pt x="1274" y="691"/>
                </a:lnTo>
                <a:lnTo>
                  <a:pt x="1289" y="726"/>
                </a:lnTo>
                <a:lnTo>
                  <a:pt x="1307" y="760"/>
                </a:lnTo>
                <a:lnTo>
                  <a:pt x="1330" y="794"/>
                </a:lnTo>
                <a:lnTo>
                  <a:pt x="1353" y="827"/>
                </a:lnTo>
                <a:lnTo>
                  <a:pt x="1379" y="859"/>
                </a:lnTo>
                <a:lnTo>
                  <a:pt x="1406" y="891"/>
                </a:lnTo>
                <a:lnTo>
                  <a:pt x="1433" y="922"/>
                </a:lnTo>
                <a:lnTo>
                  <a:pt x="1459" y="953"/>
                </a:lnTo>
                <a:lnTo>
                  <a:pt x="1483" y="982"/>
                </a:lnTo>
                <a:lnTo>
                  <a:pt x="1504" y="1011"/>
                </a:lnTo>
                <a:lnTo>
                  <a:pt x="1522" y="1039"/>
                </a:lnTo>
                <a:lnTo>
                  <a:pt x="1540" y="1070"/>
                </a:lnTo>
                <a:lnTo>
                  <a:pt x="1557" y="1102"/>
                </a:lnTo>
                <a:lnTo>
                  <a:pt x="1574" y="1135"/>
                </a:lnTo>
                <a:lnTo>
                  <a:pt x="1592" y="1170"/>
                </a:lnTo>
                <a:lnTo>
                  <a:pt x="1610" y="1204"/>
                </a:lnTo>
                <a:lnTo>
                  <a:pt x="1629" y="1237"/>
                </a:lnTo>
                <a:lnTo>
                  <a:pt x="1650" y="1269"/>
                </a:lnTo>
                <a:lnTo>
                  <a:pt x="1671" y="1299"/>
                </a:lnTo>
                <a:lnTo>
                  <a:pt x="1695" y="1326"/>
                </a:lnTo>
                <a:lnTo>
                  <a:pt x="1720" y="1349"/>
                </a:lnTo>
                <a:lnTo>
                  <a:pt x="1747" y="1369"/>
                </a:lnTo>
                <a:lnTo>
                  <a:pt x="1776" y="1382"/>
                </a:lnTo>
                <a:lnTo>
                  <a:pt x="1807" y="1391"/>
                </a:lnTo>
                <a:lnTo>
                  <a:pt x="1807" y="1391"/>
                </a:lnTo>
                <a:close/>
                <a:moveTo>
                  <a:pt x="895" y="1632"/>
                </a:moveTo>
                <a:lnTo>
                  <a:pt x="931" y="1605"/>
                </a:lnTo>
                <a:lnTo>
                  <a:pt x="966" y="1577"/>
                </a:lnTo>
                <a:lnTo>
                  <a:pt x="998" y="1547"/>
                </a:lnTo>
                <a:lnTo>
                  <a:pt x="1028" y="1515"/>
                </a:lnTo>
                <a:lnTo>
                  <a:pt x="1056" y="1481"/>
                </a:lnTo>
                <a:lnTo>
                  <a:pt x="1081" y="1444"/>
                </a:lnTo>
                <a:lnTo>
                  <a:pt x="1102" y="1406"/>
                </a:lnTo>
                <a:lnTo>
                  <a:pt x="1121" y="1364"/>
                </a:lnTo>
                <a:lnTo>
                  <a:pt x="1136" y="1321"/>
                </a:lnTo>
                <a:lnTo>
                  <a:pt x="1146" y="1273"/>
                </a:lnTo>
                <a:lnTo>
                  <a:pt x="1152" y="1226"/>
                </a:lnTo>
                <a:lnTo>
                  <a:pt x="1152" y="1181"/>
                </a:lnTo>
                <a:lnTo>
                  <a:pt x="1146" y="1138"/>
                </a:lnTo>
                <a:lnTo>
                  <a:pt x="1137" y="1097"/>
                </a:lnTo>
                <a:lnTo>
                  <a:pt x="1125" y="1056"/>
                </a:lnTo>
                <a:lnTo>
                  <a:pt x="1108" y="1017"/>
                </a:lnTo>
                <a:lnTo>
                  <a:pt x="1090" y="979"/>
                </a:lnTo>
                <a:lnTo>
                  <a:pt x="1068" y="940"/>
                </a:lnTo>
                <a:lnTo>
                  <a:pt x="1044" y="903"/>
                </a:lnTo>
                <a:lnTo>
                  <a:pt x="1021" y="866"/>
                </a:lnTo>
                <a:lnTo>
                  <a:pt x="1002" y="836"/>
                </a:lnTo>
                <a:lnTo>
                  <a:pt x="981" y="805"/>
                </a:lnTo>
                <a:lnTo>
                  <a:pt x="962" y="773"/>
                </a:lnTo>
                <a:lnTo>
                  <a:pt x="942" y="741"/>
                </a:lnTo>
                <a:lnTo>
                  <a:pt x="921" y="710"/>
                </a:lnTo>
                <a:lnTo>
                  <a:pt x="899" y="679"/>
                </a:lnTo>
                <a:lnTo>
                  <a:pt x="875" y="650"/>
                </a:lnTo>
                <a:lnTo>
                  <a:pt x="851" y="623"/>
                </a:lnTo>
                <a:lnTo>
                  <a:pt x="825" y="598"/>
                </a:lnTo>
                <a:lnTo>
                  <a:pt x="795" y="577"/>
                </a:lnTo>
                <a:lnTo>
                  <a:pt x="766" y="560"/>
                </a:lnTo>
                <a:lnTo>
                  <a:pt x="733" y="546"/>
                </a:lnTo>
                <a:lnTo>
                  <a:pt x="697" y="537"/>
                </a:lnTo>
                <a:lnTo>
                  <a:pt x="646" y="530"/>
                </a:lnTo>
                <a:lnTo>
                  <a:pt x="591" y="530"/>
                </a:lnTo>
                <a:lnTo>
                  <a:pt x="537" y="534"/>
                </a:lnTo>
                <a:lnTo>
                  <a:pt x="483" y="544"/>
                </a:lnTo>
                <a:lnTo>
                  <a:pt x="430" y="558"/>
                </a:lnTo>
                <a:lnTo>
                  <a:pt x="380" y="576"/>
                </a:lnTo>
                <a:lnTo>
                  <a:pt x="330" y="597"/>
                </a:lnTo>
                <a:lnTo>
                  <a:pt x="285" y="622"/>
                </a:lnTo>
                <a:lnTo>
                  <a:pt x="242" y="649"/>
                </a:lnTo>
                <a:lnTo>
                  <a:pt x="211" y="675"/>
                </a:lnTo>
                <a:lnTo>
                  <a:pt x="182" y="704"/>
                </a:lnTo>
                <a:lnTo>
                  <a:pt x="159" y="737"/>
                </a:lnTo>
                <a:lnTo>
                  <a:pt x="137" y="774"/>
                </a:lnTo>
                <a:lnTo>
                  <a:pt x="118" y="812"/>
                </a:lnTo>
                <a:lnTo>
                  <a:pt x="102" y="853"/>
                </a:lnTo>
                <a:lnTo>
                  <a:pt x="88" y="895"/>
                </a:lnTo>
                <a:lnTo>
                  <a:pt x="76" y="939"/>
                </a:lnTo>
                <a:lnTo>
                  <a:pt x="66" y="983"/>
                </a:lnTo>
                <a:lnTo>
                  <a:pt x="57" y="1028"/>
                </a:lnTo>
                <a:lnTo>
                  <a:pt x="49" y="1073"/>
                </a:lnTo>
                <a:lnTo>
                  <a:pt x="43" y="1111"/>
                </a:lnTo>
                <a:lnTo>
                  <a:pt x="35" y="1150"/>
                </a:lnTo>
                <a:lnTo>
                  <a:pt x="27" y="1189"/>
                </a:lnTo>
                <a:lnTo>
                  <a:pt x="19" y="1229"/>
                </a:lnTo>
                <a:lnTo>
                  <a:pt x="11" y="1270"/>
                </a:lnTo>
                <a:lnTo>
                  <a:pt x="5" y="1310"/>
                </a:lnTo>
                <a:lnTo>
                  <a:pt x="1" y="1351"/>
                </a:lnTo>
                <a:lnTo>
                  <a:pt x="0" y="1390"/>
                </a:lnTo>
                <a:lnTo>
                  <a:pt x="0" y="1427"/>
                </a:lnTo>
                <a:lnTo>
                  <a:pt x="4" y="1465"/>
                </a:lnTo>
                <a:lnTo>
                  <a:pt x="11" y="1498"/>
                </a:lnTo>
                <a:lnTo>
                  <a:pt x="23" y="1531"/>
                </a:lnTo>
                <a:lnTo>
                  <a:pt x="39" y="1561"/>
                </a:lnTo>
                <a:lnTo>
                  <a:pt x="65" y="1596"/>
                </a:lnTo>
                <a:lnTo>
                  <a:pt x="94" y="1632"/>
                </a:lnTo>
                <a:lnTo>
                  <a:pt x="128" y="1668"/>
                </a:lnTo>
                <a:lnTo>
                  <a:pt x="165" y="1703"/>
                </a:lnTo>
                <a:lnTo>
                  <a:pt x="206" y="1738"/>
                </a:lnTo>
                <a:lnTo>
                  <a:pt x="248" y="1769"/>
                </a:lnTo>
                <a:lnTo>
                  <a:pt x="292" y="1799"/>
                </a:lnTo>
                <a:lnTo>
                  <a:pt x="336" y="1823"/>
                </a:lnTo>
                <a:lnTo>
                  <a:pt x="381" y="1845"/>
                </a:lnTo>
                <a:lnTo>
                  <a:pt x="426" y="1862"/>
                </a:lnTo>
                <a:lnTo>
                  <a:pt x="470" y="1873"/>
                </a:lnTo>
                <a:lnTo>
                  <a:pt x="508" y="1875"/>
                </a:lnTo>
                <a:lnTo>
                  <a:pt x="546" y="1871"/>
                </a:lnTo>
                <a:lnTo>
                  <a:pt x="585" y="1858"/>
                </a:lnTo>
                <a:lnTo>
                  <a:pt x="622" y="1841"/>
                </a:lnTo>
                <a:lnTo>
                  <a:pt x="659" y="1820"/>
                </a:lnTo>
                <a:lnTo>
                  <a:pt x="695" y="1794"/>
                </a:lnTo>
                <a:lnTo>
                  <a:pt x="731" y="1767"/>
                </a:lnTo>
                <a:lnTo>
                  <a:pt x="765" y="1738"/>
                </a:lnTo>
                <a:lnTo>
                  <a:pt x="799" y="1709"/>
                </a:lnTo>
                <a:lnTo>
                  <a:pt x="833" y="1681"/>
                </a:lnTo>
                <a:lnTo>
                  <a:pt x="864" y="1655"/>
                </a:lnTo>
                <a:lnTo>
                  <a:pt x="895" y="1632"/>
                </a:lnTo>
                <a:lnTo>
                  <a:pt x="895" y="1632"/>
                </a:lnTo>
                <a:close/>
                <a:moveTo>
                  <a:pt x="3505" y="1243"/>
                </a:moveTo>
                <a:lnTo>
                  <a:pt x="3470" y="1198"/>
                </a:lnTo>
                <a:lnTo>
                  <a:pt x="3429" y="1154"/>
                </a:lnTo>
                <a:lnTo>
                  <a:pt x="3384" y="1112"/>
                </a:lnTo>
                <a:lnTo>
                  <a:pt x="3336" y="1074"/>
                </a:lnTo>
                <a:lnTo>
                  <a:pt x="3283" y="1042"/>
                </a:lnTo>
                <a:lnTo>
                  <a:pt x="3229" y="1013"/>
                </a:lnTo>
                <a:lnTo>
                  <a:pt x="3171" y="991"/>
                </a:lnTo>
                <a:lnTo>
                  <a:pt x="3114" y="976"/>
                </a:lnTo>
                <a:lnTo>
                  <a:pt x="3075" y="973"/>
                </a:lnTo>
                <a:lnTo>
                  <a:pt x="3037" y="975"/>
                </a:lnTo>
                <a:lnTo>
                  <a:pt x="3000" y="982"/>
                </a:lnTo>
                <a:lnTo>
                  <a:pt x="2964" y="994"/>
                </a:lnTo>
                <a:lnTo>
                  <a:pt x="2928" y="1011"/>
                </a:lnTo>
                <a:lnTo>
                  <a:pt x="2894" y="1030"/>
                </a:lnTo>
                <a:lnTo>
                  <a:pt x="2860" y="1052"/>
                </a:lnTo>
                <a:lnTo>
                  <a:pt x="2827" y="1075"/>
                </a:lnTo>
                <a:lnTo>
                  <a:pt x="2795" y="1100"/>
                </a:lnTo>
                <a:lnTo>
                  <a:pt x="2763" y="1125"/>
                </a:lnTo>
                <a:lnTo>
                  <a:pt x="2732" y="1148"/>
                </a:lnTo>
                <a:lnTo>
                  <a:pt x="2701" y="1172"/>
                </a:lnTo>
                <a:lnTo>
                  <a:pt x="2666" y="1198"/>
                </a:lnTo>
                <a:lnTo>
                  <a:pt x="2632" y="1225"/>
                </a:lnTo>
                <a:lnTo>
                  <a:pt x="2600" y="1253"/>
                </a:lnTo>
                <a:lnTo>
                  <a:pt x="2569" y="1283"/>
                </a:lnTo>
                <a:lnTo>
                  <a:pt x="2541" y="1314"/>
                </a:lnTo>
                <a:lnTo>
                  <a:pt x="2515" y="1348"/>
                </a:lnTo>
                <a:lnTo>
                  <a:pt x="2493" y="1384"/>
                </a:lnTo>
                <a:lnTo>
                  <a:pt x="2475" y="1423"/>
                </a:lnTo>
                <a:lnTo>
                  <a:pt x="2460" y="1465"/>
                </a:lnTo>
                <a:lnTo>
                  <a:pt x="2449" y="1511"/>
                </a:lnTo>
                <a:lnTo>
                  <a:pt x="2443" y="1564"/>
                </a:lnTo>
                <a:lnTo>
                  <a:pt x="2443" y="1615"/>
                </a:lnTo>
                <a:lnTo>
                  <a:pt x="2448" y="1666"/>
                </a:lnTo>
                <a:lnTo>
                  <a:pt x="2458" y="1714"/>
                </a:lnTo>
                <a:lnTo>
                  <a:pt x="2472" y="1760"/>
                </a:lnTo>
                <a:lnTo>
                  <a:pt x="2490" y="1807"/>
                </a:lnTo>
                <a:lnTo>
                  <a:pt x="2513" y="1850"/>
                </a:lnTo>
                <a:lnTo>
                  <a:pt x="2539" y="1894"/>
                </a:lnTo>
                <a:lnTo>
                  <a:pt x="2566" y="1936"/>
                </a:lnTo>
                <a:lnTo>
                  <a:pt x="2584" y="1964"/>
                </a:lnTo>
                <a:lnTo>
                  <a:pt x="2602" y="1994"/>
                </a:lnTo>
                <a:lnTo>
                  <a:pt x="2621" y="2026"/>
                </a:lnTo>
                <a:lnTo>
                  <a:pt x="2639" y="2060"/>
                </a:lnTo>
                <a:lnTo>
                  <a:pt x="2658" y="2093"/>
                </a:lnTo>
                <a:lnTo>
                  <a:pt x="2679" y="2127"/>
                </a:lnTo>
                <a:lnTo>
                  <a:pt x="2700" y="2160"/>
                </a:lnTo>
                <a:lnTo>
                  <a:pt x="2721" y="2191"/>
                </a:lnTo>
                <a:lnTo>
                  <a:pt x="2745" y="2220"/>
                </a:lnTo>
                <a:lnTo>
                  <a:pt x="2770" y="2247"/>
                </a:lnTo>
                <a:lnTo>
                  <a:pt x="2796" y="2270"/>
                </a:lnTo>
                <a:lnTo>
                  <a:pt x="2824" y="2289"/>
                </a:lnTo>
                <a:lnTo>
                  <a:pt x="2854" y="2304"/>
                </a:lnTo>
                <a:lnTo>
                  <a:pt x="2886" y="2313"/>
                </a:lnTo>
                <a:lnTo>
                  <a:pt x="2931" y="2318"/>
                </a:lnTo>
                <a:lnTo>
                  <a:pt x="2978" y="2318"/>
                </a:lnTo>
                <a:lnTo>
                  <a:pt x="3027" y="2314"/>
                </a:lnTo>
                <a:lnTo>
                  <a:pt x="3078" y="2306"/>
                </a:lnTo>
                <a:lnTo>
                  <a:pt x="3128" y="2294"/>
                </a:lnTo>
                <a:lnTo>
                  <a:pt x="3178" y="2279"/>
                </a:lnTo>
                <a:lnTo>
                  <a:pt x="3228" y="2261"/>
                </a:lnTo>
                <a:lnTo>
                  <a:pt x="3274" y="2241"/>
                </a:lnTo>
                <a:lnTo>
                  <a:pt x="3318" y="2219"/>
                </a:lnTo>
                <a:lnTo>
                  <a:pt x="3358" y="2196"/>
                </a:lnTo>
                <a:lnTo>
                  <a:pt x="3393" y="2172"/>
                </a:lnTo>
                <a:lnTo>
                  <a:pt x="3419" y="2150"/>
                </a:lnTo>
                <a:lnTo>
                  <a:pt x="3441" y="2123"/>
                </a:lnTo>
                <a:lnTo>
                  <a:pt x="3459" y="2093"/>
                </a:lnTo>
                <a:lnTo>
                  <a:pt x="3474" y="2061"/>
                </a:lnTo>
                <a:lnTo>
                  <a:pt x="3488" y="2025"/>
                </a:lnTo>
                <a:lnTo>
                  <a:pt x="3499" y="1988"/>
                </a:lnTo>
                <a:lnTo>
                  <a:pt x="3508" y="1948"/>
                </a:lnTo>
                <a:lnTo>
                  <a:pt x="3516" y="1908"/>
                </a:lnTo>
                <a:lnTo>
                  <a:pt x="3523" y="1867"/>
                </a:lnTo>
                <a:lnTo>
                  <a:pt x="3528" y="1827"/>
                </a:lnTo>
                <a:lnTo>
                  <a:pt x="3534" y="1787"/>
                </a:lnTo>
                <a:lnTo>
                  <a:pt x="3540" y="1748"/>
                </a:lnTo>
                <a:lnTo>
                  <a:pt x="3546" y="1710"/>
                </a:lnTo>
                <a:lnTo>
                  <a:pt x="3553" y="1665"/>
                </a:lnTo>
                <a:lnTo>
                  <a:pt x="3560" y="1620"/>
                </a:lnTo>
                <a:lnTo>
                  <a:pt x="3564" y="1575"/>
                </a:lnTo>
                <a:lnTo>
                  <a:pt x="3568" y="1529"/>
                </a:lnTo>
                <a:lnTo>
                  <a:pt x="3569" y="1485"/>
                </a:lnTo>
                <a:lnTo>
                  <a:pt x="3567" y="1440"/>
                </a:lnTo>
                <a:lnTo>
                  <a:pt x="3562" y="1397"/>
                </a:lnTo>
                <a:lnTo>
                  <a:pt x="3554" y="1355"/>
                </a:lnTo>
                <a:lnTo>
                  <a:pt x="3542" y="1316"/>
                </a:lnTo>
                <a:lnTo>
                  <a:pt x="3526" y="1278"/>
                </a:lnTo>
                <a:lnTo>
                  <a:pt x="3505" y="1243"/>
                </a:lnTo>
                <a:lnTo>
                  <a:pt x="3505" y="1243"/>
                </a:lnTo>
                <a:close/>
                <a:moveTo>
                  <a:pt x="1758" y="1672"/>
                </a:moveTo>
                <a:lnTo>
                  <a:pt x="1689" y="1659"/>
                </a:lnTo>
                <a:lnTo>
                  <a:pt x="1626" y="1649"/>
                </a:lnTo>
                <a:lnTo>
                  <a:pt x="1567" y="1641"/>
                </a:lnTo>
                <a:lnTo>
                  <a:pt x="1513" y="1637"/>
                </a:lnTo>
                <a:lnTo>
                  <a:pt x="1463" y="1636"/>
                </a:lnTo>
                <a:lnTo>
                  <a:pt x="1416" y="1637"/>
                </a:lnTo>
                <a:lnTo>
                  <a:pt x="1372" y="1641"/>
                </a:lnTo>
                <a:lnTo>
                  <a:pt x="1332" y="1649"/>
                </a:lnTo>
                <a:lnTo>
                  <a:pt x="1292" y="1660"/>
                </a:lnTo>
                <a:lnTo>
                  <a:pt x="1255" y="1675"/>
                </a:lnTo>
                <a:lnTo>
                  <a:pt x="1219" y="1693"/>
                </a:lnTo>
                <a:lnTo>
                  <a:pt x="1184" y="1714"/>
                </a:lnTo>
                <a:lnTo>
                  <a:pt x="1149" y="1739"/>
                </a:lnTo>
                <a:lnTo>
                  <a:pt x="1114" y="1767"/>
                </a:lnTo>
                <a:lnTo>
                  <a:pt x="1079" y="1800"/>
                </a:lnTo>
                <a:lnTo>
                  <a:pt x="1042" y="1836"/>
                </a:lnTo>
                <a:lnTo>
                  <a:pt x="1005" y="1876"/>
                </a:lnTo>
                <a:lnTo>
                  <a:pt x="964" y="1919"/>
                </a:lnTo>
                <a:lnTo>
                  <a:pt x="922" y="1967"/>
                </a:lnTo>
                <a:lnTo>
                  <a:pt x="877" y="2019"/>
                </a:lnTo>
                <a:lnTo>
                  <a:pt x="827" y="2075"/>
                </a:lnTo>
                <a:lnTo>
                  <a:pt x="763" y="2151"/>
                </a:lnTo>
                <a:lnTo>
                  <a:pt x="704" y="2224"/>
                </a:lnTo>
                <a:lnTo>
                  <a:pt x="652" y="2295"/>
                </a:lnTo>
                <a:lnTo>
                  <a:pt x="605" y="2363"/>
                </a:lnTo>
                <a:lnTo>
                  <a:pt x="563" y="2430"/>
                </a:lnTo>
                <a:lnTo>
                  <a:pt x="526" y="2494"/>
                </a:lnTo>
                <a:lnTo>
                  <a:pt x="496" y="2556"/>
                </a:lnTo>
                <a:lnTo>
                  <a:pt x="469" y="2615"/>
                </a:lnTo>
                <a:lnTo>
                  <a:pt x="447" y="2673"/>
                </a:lnTo>
                <a:lnTo>
                  <a:pt x="430" y="2728"/>
                </a:lnTo>
                <a:lnTo>
                  <a:pt x="418" y="2782"/>
                </a:lnTo>
                <a:lnTo>
                  <a:pt x="411" y="2833"/>
                </a:lnTo>
                <a:lnTo>
                  <a:pt x="407" y="2883"/>
                </a:lnTo>
                <a:lnTo>
                  <a:pt x="408" y="2931"/>
                </a:lnTo>
                <a:lnTo>
                  <a:pt x="412" y="2977"/>
                </a:lnTo>
                <a:lnTo>
                  <a:pt x="420" y="3021"/>
                </a:lnTo>
                <a:lnTo>
                  <a:pt x="433" y="3064"/>
                </a:lnTo>
                <a:lnTo>
                  <a:pt x="447" y="3105"/>
                </a:lnTo>
                <a:lnTo>
                  <a:pt x="473" y="3157"/>
                </a:lnTo>
                <a:lnTo>
                  <a:pt x="505" y="3206"/>
                </a:lnTo>
                <a:lnTo>
                  <a:pt x="541" y="3253"/>
                </a:lnTo>
                <a:lnTo>
                  <a:pt x="580" y="3296"/>
                </a:lnTo>
                <a:lnTo>
                  <a:pt x="624" y="3336"/>
                </a:lnTo>
                <a:lnTo>
                  <a:pt x="673" y="3375"/>
                </a:lnTo>
                <a:lnTo>
                  <a:pt x="722" y="3409"/>
                </a:lnTo>
                <a:lnTo>
                  <a:pt x="776" y="3442"/>
                </a:lnTo>
                <a:lnTo>
                  <a:pt x="831" y="3472"/>
                </a:lnTo>
                <a:lnTo>
                  <a:pt x="888" y="3501"/>
                </a:lnTo>
                <a:lnTo>
                  <a:pt x="946" y="3526"/>
                </a:lnTo>
                <a:lnTo>
                  <a:pt x="1005" y="3550"/>
                </a:lnTo>
                <a:lnTo>
                  <a:pt x="1064" y="3570"/>
                </a:lnTo>
                <a:lnTo>
                  <a:pt x="1123" y="3589"/>
                </a:lnTo>
                <a:lnTo>
                  <a:pt x="1182" y="3607"/>
                </a:lnTo>
                <a:lnTo>
                  <a:pt x="1239" y="3622"/>
                </a:lnTo>
                <a:lnTo>
                  <a:pt x="1296" y="3636"/>
                </a:lnTo>
                <a:lnTo>
                  <a:pt x="1350" y="3648"/>
                </a:lnTo>
                <a:lnTo>
                  <a:pt x="1403" y="3657"/>
                </a:lnTo>
                <a:lnTo>
                  <a:pt x="1451" y="3666"/>
                </a:lnTo>
                <a:lnTo>
                  <a:pt x="1503" y="3674"/>
                </a:lnTo>
                <a:lnTo>
                  <a:pt x="1558" y="3682"/>
                </a:lnTo>
                <a:lnTo>
                  <a:pt x="1615" y="3688"/>
                </a:lnTo>
                <a:lnTo>
                  <a:pt x="1674" y="3694"/>
                </a:lnTo>
                <a:lnTo>
                  <a:pt x="1735" y="3699"/>
                </a:lnTo>
                <a:lnTo>
                  <a:pt x="1797" y="3701"/>
                </a:lnTo>
                <a:lnTo>
                  <a:pt x="1860" y="3703"/>
                </a:lnTo>
                <a:lnTo>
                  <a:pt x="1924" y="3702"/>
                </a:lnTo>
                <a:lnTo>
                  <a:pt x="1988" y="3700"/>
                </a:lnTo>
                <a:lnTo>
                  <a:pt x="2051" y="3695"/>
                </a:lnTo>
                <a:lnTo>
                  <a:pt x="2113" y="3688"/>
                </a:lnTo>
                <a:lnTo>
                  <a:pt x="2175" y="3678"/>
                </a:lnTo>
                <a:lnTo>
                  <a:pt x="2235" y="3666"/>
                </a:lnTo>
                <a:lnTo>
                  <a:pt x="2293" y="3650"/>
                </a:lnTo>
                <a:lnTo>
                  <a:pt x="2350" y="3631"/>
                </a:lnTo>
                <a:lnTo>
                  <a:pt x="2404" y="3609"/>
                </a:lnTo>
                <a:lnTo>
                  <a:pt x="2454" y="3583"/>
                </a:lnTo>
                <a:lnTo>
                  <a:pt x="2502" y="3553"/>
                </a:lnTo>
                <a:lnTo>
                  <a:pt x="2545" y="3519"/>
                </a:lnTo>
                <a:lnTo>
                  <a:pt x="2574" y="3492"/>
                </a:lnTo>
                <a:lnTo>
                  <a:pt x="2601" y="3462"/>
                </a:lnTo>
                <a:lnTo>
                  <a:pt x="2626" y="3430"/>
                </a:lnTo>
                <a:lnTo>
                  <a:pt x="2648" y="3395"/>
                </a:lnTo>
                <a:lnTo>
                  <a:pt x="2667" y="3357"/>
                </a:lnTo>
                <a:lnTo>
                  <a:pt x="2684" y="3317"/>
                </a:lnTo>
                <a:lnTo>
                  <a:pt x="2699" y="3273"/>
                </a:lnTo>
                <a:lnTo>
                  <a:pt x="2710" y="3228"/>
                </a:lnTo>
                <a:lnTo>
                  <a:pt x="2718" y="3180"/>
                </a:lnTo>
                <a:lnTo>
                  <a:pt x="2724" y="3128"/>
                </a:lnTo>
                <a:lnTo>
                  <a:pt x="2725" y="3074"/>
                </a:lnTo>
                <a:lnTo>
                  <a:pt x="2723" y="3017"/>
                </a:lnTo>
                <a:lnTo>
                  <a:pt x="2717" y="2956"/>
                </a:lnTo>
                <a:lnTo>
                  <a:pt x="2707" y="2893"/>
                </a:lnTo>
                <a:lnTo>
                  <a:pt x="2693" y="2827"/>
                </a:lnTo>
                <a:lnTo>
                  <a:pt x="2675" y="2757"/>
                </a:lnTo>
                <a:lnTo>
                  <a:pt x="2654" y="2685"/>
                </a:lnTo>
                <a:lnTo>
                  <a:pt x="2627" y="2610"/>
                </a:lnTo>
                <a:lnTo>
                  <a:pt x="2595" y="2530"/>
                </a:lnTo>
                <a:lnTo>
                  <a:pt x="2559" y="2448"/>
                </a:lnTo>
                <a:lnTo>
                  <a:pt x="2519" y="2362"/>
                </a:lnTo>
                <a:lnTo>
                  <a:pt x="2474" y="2278"/>
                </a:lnTo>
                <a:lnTo>
                  <a:pt x="2428" y="2201"/>
                </a:lnTo>
                <a:lnTo>
                  <a:pt x="2383" y="2129"/>
                </a:lnTo>
                <a:lnTo>
                  <a:pt x="2336" y="2065"/>
                </a:lnTo>
                <a:lnTo>
                  <a:pt x="2289" y="2006"/>
                </a:lnTo>
                <a:lnTo>
                  <a:pt x="2240" y="1952"/>
                </a:lnTo>
                <a:lnTo>
                  <a:pt x="2192" y="1903"/>
                </a:lnTo>
                <a:lnTo>
                  <a:pt x="2143" y="1860"/>
                </a:lnTo>
                <a:lnTo>
                  <a:pt x="2095" y="1822"/>
                </a:lnTo>
                <a:lnTo>
                  <a:pt x="2045" y="1789"/>
                </a:lnTo>
                <a:lnTo>
                  <a:pt x="1997" y="1759"/>
                </a:lnTo>
                <a:lnTo>
                  <a:pt x="1948" y="1735"/>
                </a:lnTo>
                <a:lnTo>
                  <a:pt x="1900" y="1714"/>
                </a:lnTo>
                <a:lnTo>
                  <a:pt x="1853" y="1696"/>
                </a:lnTo>
                <a:lnTo>
                  <a:pt x="1805" y="1683"/>
                </a:lnTo>
                <a:lnTo>
                  <a:pt x="1758" y="1672"/>
                </a:lnTo>
                <a:lnTo>
                  <a:pt x="1758" y="1672"/>
                </a:lnTo>
                <a:close/>
              </a:path>
            </a:pathLst>
          </a:custGeom>
          <a:gradFill>
            <a:gsLst>
              <a:gs pos="0">
                <a:srgbClr val="FECF40"/>
              </a:gs>
              <a:gs pos="100000">
                <a:srgbClr val="846C21"/>
              </a:gs>
            </a:gsLst>
            <a:lin ang="5400000" scaled="0"/>
          </a:gradFill>
          <a:ln>
            <a:noFill/>
          </a:ln>
        </p:spPr>
        <p:style>
          <a:lnRef idx="2">
            <a:schemeClr val="accent2"/>
          </a:lnRef>
          <a:fillRef idx="1">
            <a:schemeClr val="lt1"/>
          </a:fillRef>
          <a:effectRef idx="0">
            <a:schemeClr val="accent2"/>
          </a:effectRef>
          <a:fontRef idx="minor">
            <a:schemeClr val="dk1"/>
          </a:fontRef>
        </p:style>
        <p:txBody>
          <a:bodyPr vert="horz" wrap="square" lIns="109733" tIns="54865" rIns="109733" bIns="54865" numCol="1" anchor="t" anchorCtr="0" compatLnSpc="1"/>
          <a:p>
            <a:endParaRPr lang="zh-CN" altLang="en-US" sz="2160"/>
          </a:p>
        </p:txBody>
      </p:sp>
      <p:sp>
        <p:nvSpPr>
          <p:cNvPr id="14" name="文本框 13"/>
          <p:cNvSpPr txBox="1"/>
          <p:nvPr/>
        </p:nvSpPr>
        <p:spPr>
          <a:xfrm>
            <a:off x="6860540" y="3184313"/>
            <a:ext cx="1035050" cy="48958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60958" tIns="60958" rIns="60958" bIns="60958" numCol="1" spcCol="38100" rtlCol="0" anchor="t" forceAA="0">
            <a:spAutoFit/>
          </a:bodyPr>
          <a:p>
            <a:pPr marL="0" marR="0" indent="0" algn="l" defTabSz="914400" rtl="0" fontAlgn="auto" latinLnBrk="1" hangingPunct="0">
              <a:lnSpc>
                <a:spcPct val="100000"/>
              </a:lnSpc>
              <a:spcBef>
                <a:spcPts val="0"/>
              </a:spcBef>
              <a:spcAft>
                <a:spcPts val="0"/>
              </a:spcAft>
              <a:buClrTx/>
              <a:buSzTx/>
              <a:buFontTx/>
              <a:buNone/>
            </a:pPr>
            <a:r>
              <a:rPr kumimoji="0" lang="zh-CN" altLang="en-US" sz="2400" b="0" i="0" u="none" strike="noStrike" cap="none" spc="0" normalizeH="0" baseline="0">
                <a:ln>
                  <a:noFill/>
                </a:ln>
                <a:solidFill>
                  <a:schemeClr val="tx1"/>
                </a:solidFill>
                <a:effectLst/>
                <a:uFillTx/>
                <a:latin typeface="楷体" panose="02010609060101010101" pitchFamily="49" charset="-122"/>
                <a:ea typeface="楷体" panose="02010609060101010101" pitchFamily="49" charset="-122"/>
                <a:cs typeface="Arial" panose="020B0604020202020204"/>
                <a:sym typeface="Arial" panose="020B0604020202020204"/>
              </a:rPr>
              <a:t>西柏坡</a:t>
            </a:r>
            <a:endParaRPr kumimoji="0" lang="zh-CN" altLang="en-US" sz="2400" b="0" i="0" u="none" strike="noStrike" cap="none" spc="0" normalizeH="0" baseline="0">
              <a:ln>
                <a:noFill/>
              </a:ln>
              <a:solidFill>
                <a:schemeClr val="tx1"/>
              </a:solidFill>
              <a:effectLst/>
              <a:uFillTx/>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15" name="文本框 14"/>
          <p:cNvSpPr txBox="1"/>
          <p:nvPr/>
        </p:nvSpPr>
        <p:spPr>
          <a:xfrm>
            <a:off x="6648873" y="2129367"/>
            <a:ext cx="1424093" cy="829945"/>
          </a:xfrm>
          <a:prstGeom prst="rect">
            <a:avLst/>
          </a:prstGeom>
          <a:noFill/>
        </p:spPr>
        <p:txBody>
          <a:bodyPr wrap="square" rtlCol="0">
            <a:spAutoFit/>
          </a:bodyPr>
          <a:p>
            <a:pPr algn="ctr"/>
            <a:r>
              <a:rPr lang="zh-CN" altLang="en-US" sz="2400">
                <a:solidFill>
                  <a:srgbClr val="FF0000"/>
                </a:solidFill>
                <a:latin typeface="楷体" panose="02010609060101010101" pitchFamily="49" charset="-122"/>
                <a:ea typeface="楷体" panose="02010609060101010101" pitchFamily="49" charset="-122"/>
                <a:sym typeface="Arial" panose="020B0604020202020204"/>
              </a:rPr>
              <a:t>北京天安门</a:t>
            </a:r>
            <a:endParaRPr kumimoji="0" lang="zh-CN" altLang="en-US" sz="2400" b="0" i="0" cap="none" spc="0" normalizeH="0" baseline="0">
              <a:solidFill>
                <a:srgbClr val="FF0000"/>
              </a:solidFill>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17" name="Freeform 6"/>
          <p:cNvSpPr>
            <a:spLocks noEditPoints="1"/>
          </p:cNvSpPr>
          <p:nvPr>
            <p:custDataLst>
              <p:tags r:id="rId2"/>
            </p:custDataLst>
          </p:nvPr>
        </p:nvSpPr>
        <p:spPr bwMode="auto">
          <a:xfrm rot="18120000">
            <a:off x="4324773" y="1676400"/>
            <a:ext cx="392853" cy="374227"/>
          </a:xfrm>
          <a:custGeom>
            <a:avLst/>
            <a:gdLst>
              <a:gd name="T0" fmla="*/ 1980 w 3569"/>
              <a:gd name="T1" fmla="*/ 1327 h 3703"/>
              <a:gd name="T2" fmla="*/ 2153 w 3569"/>
              <a:gd name="T3" fmla="*/ 1142 h 3703"/>
              <a:gd name="T4" fmla="*/ 2343 w 3569"/>
              <a:gd name="T5" fmla="*/ 1022 h 3703"/>
              <a:gd name="T6" fmla="*/ 2531 w 3569"/>
              <a:gd name="T7" fmla="*/ 900 h 3703"/>
              <a:gd name="T8" fmla="*/ 2563 w 3569"/>
              <a:gd name="T9" fmla="*/ 606 h 3703"/>
              <a:gd name="T10" fmla="*/ 2421 w 3569"/>
              <a:gd name="T11" fmla="*/ 277 h 3703"/>
              <a:gd name="T12" fmla="*/ 2138 w 3569"/>
              <a:gd name="T13" fmla="*/ 37 h 3703"/>
              <a:gd name="T14" fmla="*/ 1802 w 3569"/>
              <a:gd name="T15" fmla="*/ 22 h 3703"/>
              <a:gd name="T16" fmla="*/ 1502 w 3569"/>
              <a:gd name="T17" fmla="*/ 170 h 3703"/>
              <a:gd name="T18" fmla="*/ 1291 w 3569"/>
              <a:gd name="T19" fmla="*/ 481 h 3703"/>
              <a:gd name="T20" fmla="*/ 1307 w 3569"/>
              <a:gd name="T21" fmla="*/ 760 h 3703"/>
              <a:gd name="T22" fmla="*/ 1483 w 3569"/>
              <a:gd name="T23" fmla="*/ 982 h 3703"/>
              <a:gd name="T24" fmla="*/ 1610 w 3569"/>
              <a:gd name="T25" fmla="*/ 1204 h 3703"/>
              <a:gd name="T26" fmla="*/ 1776 w 3569"/>
              <a:gd name="T27" fmla="*/ 1382 h 3703"/>
              <a:gd name="T28" fmla="*/ 1028 w 3569"/>
              <a:gd name="T29" fmla="*/ 1515 h 3703"/>
              <a:gd name="T30" fmla="*/ 1152 w 3569"/>
              <a:gd name="T31" fmla="*/ 1226 h 3703"/>
              <a:gd name="T32" fmla="*/ 1068 w 3569"/>
              <a:gd name="T33" fmla="*/ 940 h 3703"/>
              <a:gd name="T34" fmla="*/ 921 w 3569"/>
              <a:gd name="T35" fmla="*/ 710 h 3703"/>
              <a:gd name="T36" fmla="*/ 733 w 3569"/>
              <a:gd name="T37" fmla="*/ 546 h 3703"/>
              <a:gd name="T38" fmla="*/ 380 w 3569"/>
              <a:gd name="T39" fmla="*/ 576 h 3703"/>
              <a:gd name="T40" fmla="*/ 137 w 3569"/>
              <a:gd name="T41" fmla="*/ 774 h 3703"/>
              <a:gd name="T42" fmla="*/ 49 w 3569"/>
              <a:gd name="T43" fmla="*/ 1073 h 3703"/>
              <a:gd name="T44" fmla="*/ 1 w 3569"/>
              <a:gd name="T45" fmla="*/ 1351 h 3703"/>
              <a:gd name="T46" fmla="*/ 65 w 3569"/>
              <a:gd name="T47" fmla="*/ 1596 h 3703"/>
              <a:gd name="T48" fmla="*/ 336 w 3569"/>
              <a:gd name="T49" fmla="*/ 1823 h 3703"/>
              <a:gd name="T50" fmla="*/ 622 w 3569"/>
              <a:gd name="T51" fmla="*/ 1841 h 3703"/>
              <a:gd name="T52" fmla="*/ 864 w 3569"/>
              <a:gd name="T53" fmla="*/ 1655 h 3703"/>
              <a:gd name="T54" fmla="*/ 3336 w 3569"/>
              <a:gd name="T55" fmla="*/ 1074 h 3703"/>
              <a:gd name="T56" fmla="*/ 3000 w 3569"/>
              <a:gd name="T57" fmla="*/ 982 h 3703"/>
              <a:gd name="T58" fmla="*/ 2763 w 3569"/>
              <a:gd name="T59" fmla="*/ 1125 h 3703"/>
              <a:gd name="T60" fmla="*/ 2541 w 3569"/>
              <a:gd name="T61" fmla="*/ 1314 h 3703"/>
              <a:gd name="T62" fmla="*/ 2443 w 3569"/>
              <a:gd name="T63" fmla="*/ 1615 h 3703"/>
              <a:gd name="T64" fmla="*/ 2566 w 3569"/>
              <a:gd name="T65" fmla="*/ 1936 h 3703"/>
              <a:gd name="T66" fmla="*/ 2700 w 3569"/>
              <a:gd name="T67" fmla="*/ 2160 h 3703"/>
              <a:gd name="T68" fmla="*/ 2886 w 3569"/>
              <a:gd name="T69" fmla="*/ 2313 h 3703"/>
              <a:gd name="T70" fmla="*/ 3228 w 3569"/>
              <a:gd name="T71" fmla="*/ 2261 h 3703"/>
              <a:gd name="T72" fmla="*/ 3459 w 3569"/>
              <a:gd name="T73" fmla="*/ 2093 h 3703"/>
              <a:gd name="T74" fmla="*/ 3528 w 3569"/>
              <a:gd name="T75" fmla="*/ 1827 h 3703"/>
              <a:gd name="T76" fmla="*/ 3568 w 3569"/>
              <a:gd name="T77" fmla="*/ 1529 h 3703"/>
              <a:gd name="T78" fmla="*/ 3505 w 3569"/>
              <a:gd name="T79" fmla="*/ 1243 h 3703"/>
              <a:gd name="T80" fmla="*/ 1463 w 3569"/>
              <a:gd name="T81" fmla="*/ 1636 h 3703"/>
              <a:gd name="T82" fmla="*/ 1184 w 3569"/>
              <a:gd name="T83" fmla="*/ 1714 h 3703"/>
              <a:gd name="T84" fmla="*/ 922 w 3569"/>
              <a:gd name="T85" fmla="*/ 1967 h 3703"/>
              <a:gd name="T86" fmla="*/ 563 w 3569"/>
              <a:gd name="T87" fmla="*/ 2430 h 3703"/>
              <a:gd name="T88" fmla="*/ 411 w 3569"/>
              <a:gd name="T89" fmla="*/ 2833 h 3703"/>
              <a:gd name="T90" fmla="*/ 473 w 3569"/>
              <a:gd name="T91" fmla="*/ 3157 h 3703"/>
              <a:gd name="T92" fmla="*/ 776 w 3569"/>
              <a:gd name="T93" fmla="*/ 3442 h 3703"/>
              <a:gd name="T94" fmla="*/ 1182 w 3569"/>
              <a:gd name="T95" fmla="*/ 3607 h 3703"/>
              <a:gd name="T96" fmla="*/ 1558 w 3569"/>
              <a:gd name="T97" fmla="*/ 3682 h 3703"/>
              <a:gd name="T98" fmla="*/ 1988 w 3569"/>
              <a:gd name="T99" fmla="*/ 3700 h 3703"/>
              <a:gd name="T100" fmla="*/ 2404 w 3569"/>
              <a:gd name="T101" fmla="*/ 3609 h 3703"/>
              <a:gd name="T102" fmla="*/ 2648 w 3569"/>
              <a:gd name="T103" fmla="*/ 3395 h 3703"/>
              <a:gd name="T104" fmla="*/ 2725 w 3569"/>
              <a:gd name="T105" fmla="*/ 3074 h 3703"/>
              <a:gd name="T106" fmla="*/ 2627 w 3569"/>
              <a:gd name="T107" fmla="*/ 2610 h 3703"/>
              <a:gd name="T108" fmla="*/ 2336 w 3569"/>
              <a:gd name="T109" fmla="*/ 2065 h 3703"/>
              <a:gd name="T110" fmla="*/ 1997 w 3569"/>
              <a:gd name="T111" fmla="*/ 1759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9" h="3703">
                <a:moveTo>
                  <a:pt x="1807" y="1391"/>
                </a:moveTo>
                <a:lnTo>
                  <a:pt x="1838" y="1394"/>
                </a:lnTo>
                <a:lnTo>
                  <a:pt x="1868" y="1390"/>
                </a:lnTo>
                <a:lnTo>
                  <a:pt x="1898" y="1381"/>
                </a:lnTo>
                <a:lnTo>
                  <a:pt x="1926" y="1367"/>
                </a:lnTo>
                <a:lnTo>
                  <a:pt x="1953" y="1349"/>
                </a:lnTo>
                <a:lnTo>
                  <a:pt x="1980" y="1327"/>
                </a:lnTo>
                <a:lnTo>
                  <a:pt x="2006" y="1303"/>
                </a:lnTo>
                <a:lnTo>
                  <a:pt x="2031" y="1277"/>
                </a:lnTo>
                <a:lnTo>
                  <a:pt x="2055" y="1249"/>
                </a:lnTo>
                <a:lnTo>
                  <a:pt x="2080" y="1222"/>
                </a:lnTo>
                <a:lnTo>
                  <a:pt x="2105" y="1193"/>
                </a:lnTo>
                <a:lnTo>
                  <a:pt x="2129" y="1166"/>
                </a:lnTo>
                <a:lnTo>
                  <a:pt x="2153" y="1142"/>
                </a:lnTo>
                <a:lnTo>
                  <a:pt x="2177" y="1119"/>
                </a:lnTo>
                <a:lnTo>
                  <a:pt x="2201" y="1099"/>
                </a:lnTo>
                <a:lnTo>
                  <a:pt x="2226" y="1082"/>
                </a:lnTo>
                <a:lnTo>
                  <a:pt x="2254" y="1066"/>
                </a:lnTo>
                <a:lnTo>
                  <a:pt x="2282" y="1052"/>
                </a:lnTo>
                <a:lnTo>
                  <a:pt x="2312" y="1037"/>
                </a:lnTo>
                <a:lnTo>
                  <a:pt x="2343" y="1022"/>
                </a:lnTo>
                <a:lnTo>
                  <a:pt x="2373" y="1008"/>
                </a:lnTo>
                <a:lnTo>
                  <a:pt x="2404" y="993"/>
                </a:lnTo>
                <a:lnTo>
                  <a:pt x="2433" y="977"/>
                </a:lnTo>
                <a:lnTo>
                  <a:pt x="2461" y="961"/>
                </a:lnTo>
                <a:lnTo>
                  <a:pt x="2487" y="943"/>
                </a:lnTo>
                <a:lnTo>
                  <a:pt x="2511" y="922"/>
                </a:lnTo>
                <a:lnTo>
                  <a:pt x="2531" y="900"/>
                </a:lnTo>
                <a:lnTo>
                  <a:pt x="2548" y="875"/>
                </a:lnTo>
                <a:lnTo>
                  <a:pt x="2560" y="848"/>
                </a:lnTo>
                <a:lnTo>
                  <a:pt x="2568" y="818"/>
                </a:lnTo>
                <a:lnTo>
                  <a:pt x="2574" y="767"/>
                </a:lnTo>
                <a:lnTo>
                  <a:pt x="2575" y="714"/>
                </a:lnTo>
                <a:lnTo>
                  <a:pt x="2572" y="660"/>
                </a:lnTo>
                <a:lnTo>
                  <a:pt x="2563" y="606"/>
                </a:lnTo>
                <a:lnTo>
                  <a:pt x="2551" y="552"/>
                </a:lnTo>
                <a:lnTo>
                  <a:pt x="2536" y="498"/>
                </a:lnTo>
                <a:lnTo>
                  <a:pt x="2518" y="448"/>
                </a:lnTo>
                <a:lnTo>
                  <a:pt x="2496" y="399"/>
                </a:lnTo>
                <a:lnTo>
                  <a:pt x="2474" y="354"/>
                </a:lnTo>
                <a:lnTo>
                  <a:pt x="2448" y="315"/>
                </a:lnTo>
                <a:lnTo>
                  <a:pt x="2421" y="277"/>
                </a:lnTo>
                <a:lnTo>
                  <a:pt x="2388" y="238"/>
                </a:lnTo>
                <a:lnTo>
                  <a:pt x="2353" y="199"/>
                </a:lnTo>
                <a:lnTo>
                  <a:pt x="2314" y="162"/>
                </a:lnTo>
                <a:lnTo>
                  <a:pt x="2272" y="125"/>
                </a:lnTo>
                <a:lnTo>
                  <a:pt x="2229" y="92"/>
                </a:lnTo>
                <a:lnTo>
                  <a:pt x="2184" y="62"/>
                </a:lnTo>
                <a:lnTo>
                  <a:pt x="2138" y="37"/>
                </a:lnTo>
                <a:lnTo>
                  <a:pt x="2090" y="18"/>
                </a:lnTo>
                <a:lnTo>
                  <a:pt x="2044" y="7"/>
                </a:lnTo>
                <a:lnTo>
                  <a:pt x="1999" y="1"/>
                </a:lnTo>
                <a:lnTo>
                  <a:pt x="1952" y="0"/>
                </a:lnTo>
                <a:lnTo>
                  <a:pt x="1902" y="3"/>
                </a:lnTo>
                <a:lnTo>
                  <a:pt x="1853" y="11"/>
                </a:lnTo>
                <a:lnTo>
                  <a:pt x="1802" y="22"/>
                </a:lnTo>
                <a:lnTo>
                  <a:pt x="1752" y="36"/>
                </a:lnTo>
                <a:lnTo>
                  <a:pt x="1704" y="53"/>
                </a:lnTo>
                <a:lnTo>
                  <a:pt x="1656" y="72"/>
                </a:lnTo>
                <a:lnTo>
                  <a:pt x="1614" y="93"/>
                </a:lnTo>
                <a:lnTo>
                  <a:pt x="1573" y="116"/>
                </a:lnTo>
                <a:lnTo>
                  <a:pt x="1538" y="141"/>
                </a:lnTo>
                <a:lnTo>
                  <a:pt x="1502" y="170"/>
                </a:lnTo>
                <a:lnTo>
                  <a:pt x="1466" y="205"/>
                </a:lnTo>
                <a:lnTo>
                  <a:pt x="1431" y="244"/>
                </a:lnTo>
                <a:lnTo>
                  <a:pt x="1398" y="287"/>
                </a:lnTo>
                <a:lnTo>
                  <a:pt x="1367" y="333"/>
                </a:lnTo>
                <a:lnTo>
                  <a:pt x="1338" y="381"/>
                </a:lnTo>
                <a:lnTo>
                  <a:pt x="1313" y="432"/>
                </a:lnTo>
                <a:lnTo>
                  <a:pt x="1291" y="481"/>
                </a:lnTo>
                <a:lnTo>
                  <a:pt x="1274" y="532"/>
                </a:lnTo>
                <a:lnTo>
                  <a:pt x="1264" y="580"/>
                </a:lnTo>
                <a:lnTo>
                  <a:pt x="1261" y="618"/>
                </a:lnTo>
                <a:lnTo>
                  <a:pt x="1264" y="655"/>
                </a:lnTo>
                <a:lnTo>
                  <a:pt x="1274" y="691"/>
                </a:lnTo>
                <a:lnTo>
                  <a:pt x="1289" y="726"/>
                </a:lnTo>
                <a:lnTo>
                  <a:pt x="1307" y="760"/>
                </a:lnTo>
                <a:lnTo>
                  <a:pt x="1330" y="794"/>
                </a:lnTo>
                <a:lnTo>
                  <a:pt x="1353" y="827"/>
                </a:lnTo>
                <a:lnTo>
                  <a:pt x="1379" y="859"/>
                </a:lnTo>
                <a:lnTo>
                  <a:pt x="1406" y="891"/>
                </a:lnTo>
                <a:lnTo>
                  <a:pt x="1433" y="922"/>
                </a:lnTo>
                <a:lnTo>
                  <a:pt x="1459" y="953"/>
                </a:lnTo>
                <a:lnTo>
                  <a:pt x="1483" y="982"/>
                </a:lnTo>
                <a:lnTo>
                  <a:pt x="1504" y="1011"/>
                </a:lnTo>
                <a:lnTo>
                  <a:pt x="1522" y="1039"/>
                </a:lnTo>
                <a:lnTo>
                  <a:pt x="1540" y="1070"/>
                </a:lnTo>
                <a:lnTo>
                  <a:pt x="1557" y="1102"/>
                </a:lnTo>
                <a:lnTo>
                  <a:pt x="1574" y="1135"/>
                </a:lnTo>
                <a:lnTo>
                  <a:pt x="1592" y="1170"/>
                </a:lnTo>
                <a:lnTo>
                  <a:pt x="1610" y="1204"/>
                </a:lnTo>
                <a:lnTo>
                  <a:pt x="1629" y="1237"/>
                </a:lnTo>
                <a:lnTo>
                  <a:pt x="1650" y="1269"/>
                </a:lnTo>
                <a:lnTo>
                  <a:pt x="1671" y="1299"/>
                </a:lnTo>
                <a:lnTo>
                  <a:pt x="1695" y="1326"/>
                </a:lnTo>
                <a:lnTo>
                  <a:pt x="1720" y="1349"/>
                </a:lnTo>
                <a:lnTo>
                  <a:pt x="1747" y="1369"/>
                </a:lnTo>
                <a:lnTo>
                  <a:pt x="1776" y="1382"/>
                </a:lnTo>
                <a:lnTo>
                  <a:pt x="1807" y="1391"/>
                </a:lnTo>
                <a:lnTo>
                  <a:pt x="1807" y="1391"/>
                </a:lnTo>
                <a:close/>
                <a:moveTo>
                  <a:pt x="895" y="1632"/>
                </a:moveTo>
                <a:lnTo>
                  <a:pt x="931" y="1605"/>
                </a:lnTo>
                <a:lnTo>
                  <a:pt x="966" y="1577"/>
                </a:lnTo>
                <a:lnTo>
                  <a:pt x="998" y="1547"/>
                </a:lnTo>
                <a:lnTo>
                  <a:pt x="1028" y="1515"/>
                </a:lnTo>
                <a:lnTo>
                  <a:pt x="1056" y="1481"/>
                </a:lnTo>
                <a:lnTo>
                  <a:pt x="1081" y="1444"/>
                </a:lnTo>
                <a:lnTo>
                  <a:pt x="1102" y="1406"/>
                </a:lnTo>
                <a:lnTo>
                  <a:pt x="1121" y="1364"/>
                </a:lnTo>
                <a:lnTo>
                  <a:pt x="1136" y="1321"/>
                </a:lnTo>
                <a:lnTo>
                  <a:pt x="1146" y="1273"/>
                </a:lnTo>
                <a:lnTo>
                  <a:pt x="1152" y="1226"/>
                </a:lnTo>
                <a:lnTo>
                  <a:pt x="1152" y="1181"/>
                </a:lnTo>
                <a:lnTo>
                  <a:pt x="1146" y="1138"/>
                </a:lnTo>
                <a:lnTo>
                  <a:pt x="1137" y="1097"/>
                </a:lnTo>
                <a:lnTo>
                  <a:pt x="1125" y="1056"/>
                </a:lnTo>
                <a:lnTo>
                  <a:pt x="1108" y="1017"/>
                </a:lnTo>
                <a:lnTo>
                  <a:pt x="1090" y="979"/>
                </a:lnTo>
                <a:lnTo>
                  <a:pt x="1068" y="940"/>
                </a:lnTo>
                <a:lnTo>
                  <a:pt x="1044" y="903"/>
                </a:lnTo>
                <a:lnTo>
                  <a:pt x="1021" y="866"/>
                </a:lnTo>
                <a:lnTo>
                  <a:pt x="1002" y="836"/>
                </a:lnTo>
                <a:lnTo>
                  <a:pt x="981" y="805"/>
                </a:lnTo>
                <a:lnTo>
                  <a:pt x="962" y="773"/>
                </a:lnTo>
                <a:lnTo>
                  <a:pt x="942" y="741"/>
                </a:lnTo>
                <a:lnTo>
                  <a:pt x="921" y="710"/>
                </a:lnTo>
                <a:lnTo>
                  <a:pt x="899" y="679"/>
                </a:lnTo>
                <a:lnTo>
                  <a:pt x="875" y="650"/>
                </a:lnTo>
                <a:lnTo>
                  <a:pt x="851" y="623"/>
                </a:lnTo>
                <a:lnTo>
                  <a:pt x="825" y="598"/>
                </a:lnTo>
                <a:lnTo>
                  <a:pt x="795" y="577"/>
                </a:lnTo>
                <a:lnTo>
                  <a:pt x="766" y="560"/>
                </a:lnTo>
                <a:lnTo>
                  <a:pt x="733" y="546"/>
                </a:lnTo>
                <a:lnTo>
                  <a:pt x="697" y="537"/>
                </a:lnTo>
                <a:lnTo>
                  <a:pt x="646" y="530"/>
                </a:lnTo>
                <a:lnTo>
                  <a:pt x="591" y="530"/>
                </a:lnTo>
                <a:lnTo>
                  <a:pt x="537" y="534"/>
                </a:lnTo>
                <a:lnTo>
                  <a:pt x="483" y="544"/>
                </a:lnTo>
                <a:lnTo>
                  <a:pt x="430" y="558"/>
                </a:lnTo>
                <a:lnTo>
                  <a:pt x="380" y="576"/>
                </a:lnTo>
                <a:lnTo>
                  <a:pt x="330" y="597"/>
                </a:lnTo>
                <a:lnTo>
                  <a:pt x="285" y="622"/>
                </a:lnTo>
                <a:lnTo>
                  <a:pt x="242" y="649"/>
                </a:lnTo>
                <a:lnTo>
                  <a:pt x="211" y="675"/>
                </a:lnTo>
                <a:lnTo>
                  <a:pt x="182" y="704"/>
                </a:lnTo>
                <a:lnTo>
                  <a:pt x="159" y="737"/>
                </a:lnTo>
                <a:lnTo>
                  <a:pt x="137" y="774"/>
                </a:lnTo>
                <a:lnTo>
                  <a:pt x="118" y="812"/>
                </a:lnTo>
                <a:lnTo>
                  <a:pt x="102" y="853"/>
                </a:lnTo>
                <a:lnTo>
                  <a:pt x="88" y="895"/>
                </a:lnTo>
                <a:lnTo>
                  <a:pt x="76" y="939"/>
                </a:lnTo>
                <a:lnTo>
                  <a:pt x="66" y="983"/>
                </a:lnTo>
                <a:lnTo>
                  <a:pt x="57" y="1028"/>
                </a:lnTo>
                <a:lnTo>
                  <a:pt x="49" y="1073"/>
                </a:lnTo>
                <a:lnTo>
                  <a:pt x="43" y="1111"/>
                </a:lnTo>
                <a:lnTo>
                  <a:pt x="35" y="1150"/>
                </a:lnTo>
                <a:lnTo>
                  <a:pt x="27" y="1189"/>
                </a:lnTo>
                <a:lnTo>
                  <a:pt x="19" y="1229"/>
                </a:lnTo>
                <a:lnTo>
                  <a:pt x="11" y="1270"/>
                </a:lnTo>
                <a:lnTo>
                  <a:pt x="5" y="1310"/>
                </a:lnTo>
                <a:lnTo>
                  <a:pt x="1" y="1351"/>
                </a:lnTo>
                <a:lnTo>
                  <a:pt x="0" y="1390"/>
                </a:lnTo>
                <a:lnTo>
                  <a:pt x="0" y="1427"/>
                </a:lnTo>
                <a:lnTo>
                  <a:pt x="4" y="1465"/>
                </a:lnTo>
                <a:lnTo>
                  <a:pt x="11" y="1498"/>
                </a:lnTo>
                <a:lnTo>
                  <a:pt x="23" y="1531"/>
                </a:lnTo>
                <a:lnTo>
                  <a:pt x="39" y="1561"/>
                </a:lnTo>
                <a:lnTo>
                  <a:pt x="65" y="1596"/>
                </a:lnTo>
                <a:lnTo>
                  <a:pt x="94" y="1632"/>
                </a:lnTo>
                <a:lnTo>
                  <a:pt x="128" y="1668"/>
                </a:lnTo>
                <a:lnTo>
                  <a:pt x="165" y="1703"/>
                </a:lnTo>
                <a:lnTo>
                  <a:pt x="206" y="1738"/>
                </a:lnTo>
                <a:lnTo>
                  <a:pt x="248" y="1769"/>
                </a:lnTo>
                <a:lnTo>
                  <a:pt x="292" y="1799"/>
                </a:lnTo>
                <a:lnTo>
                  <a:pt x="336" y="1823"/>
                </a:lnTo>
                <a:lnTo>
                  <a:pt x="381" y="1845"/>
                </a:lnTo>
                <a:lnTo>
                  <a:pt x="426" y="1862"/>
                </a:lnTo>
                <a:lnTo>
                  <a:pt x="470" y="1873"/>
                </a:lnTo>
                <a:lnTo>
                  <a:pt x="508" y="1875"/>
                </a:lnTo>
                <a:lnTo>
                  <a:pt x="546" y="1871"/>
                </a:lnTo>
                <a:lnTo>
                  <a:pt x="585" y="1858"/>
                </a:lnTo>
                <a:lnTo>
                  <a:pt x="622" y="1841"/>
                </a:lnTo>
                <a:lnTo>
                  <a:pt x="659" y="1820"/>
                </a:lnTo>
                <a:lnTo>
                  <a:pt x="695" y="1794"/>
                </a:lnTo>
                <a:lnTo>
                  <a:pt x="731" y="1767"/>
                </a:lnTo>
                <a:lnTo>
                  <a:pt x="765" y="1738"/>
                </a:lnTo>
                <a:lnTo>
                  <a:pt x="799" y="1709"/>
                </a:lnTo>
                <a:lnTo>
                  <a:pt x="833" y="1681"/>
                </a:lnTo>
                <a:lnTo>
                  <a:pt x="864" y="1655"/>
                </a:lnTo>
                <a:lnTo>
                  <a:pt x="895" y="1632"/>
                </a:lnTo>
                <a:lnTo>
                  <a:pt x="895" y="1632"/>
                </a:lnTo>
                <a:close/>
                <a:moveTo>
                  <a:pt x="3505" y="1243"/>
                </a:moveTo>
                <a:lnTo>
                  <a:pt x="3470" y="1198"/>
                </a:lnTo>
                <a:lnTo>
                  <a:pt x="3429" y="1154"/>
                </a:lnTo>
                <a:lnTo>
                  <a:pt x="3384" y="1112"/>
                </a:lnTo>
                <a:lnTo>
                  <a:pt x="3336" y="1074"/>
                </a:lnTo>
                <a:lnTo>
                  <a:pt x="3283" y="1042"/>
                </a:lnTo>
                <a:lnTo>
                  <a:pt x="3229" y="1013"/>
                </a:lnTo>
                <a:lnTo>
                  <a:pt x="3171" y="991"/>
                </a:lnTo>
                <a:lnTo>
                  <a:pt x="3114" y="976"/>
                </a:lnTo>
                <a:lnTo>
                  <a:pt x="3075" y="973"/>
                </a:lnTo>
                <a:lnTo>
                  <a:pt x="3037" y="975"/>
                </a:lnTo>
                <a:lnTo>
                  <a:pt x="3000" y="982"/>
                </a:lnTo>
                <a:lnTo>
                  <a:pt x="2964" y="994"/>
                </a:lnTo>
                <a:lnTo>
                  <a:pt x="2928" y="1011"/>
                </a:lnTo>
                <a:lnTo>
                  <a:pt x="2894" y="1030"/>
                </a:lnTo>
                <a:lnTo>
                  <a:pt x="2860" y="1052"/>
                </a:lnTo>
                <a:lnTo>
                  <a:pt x="2827" y="1075"/>
                </a:lnTo>
                <a:lnTo>
                  <a:pt x="2795" y="1100"/>
                </a:lnTo>
                <a:lnTo>
                  <a:pt x="2763" y="1125"/>
                </a:lnTo>
                <a:lnTo>
                  <a:pt x="2732" y="1148"/>
                </a:lnTo>
                <a:lnTo>
                  <a:pt x="2701" y="1172"/>
                </a:lnTo>
                <a:lnTo>
                  <a:pt x="2666" y="1198"/>
                </a:lnTo>
                <a:lnTo>
                  <a:pt x="2632" y="1225"/>
                </a:lnTo>
                <a:lnTo>
                  <a:pt x="2600" y="1253"/>
                </a:lnTo>
                <a:lnTo>
                  <a:pt x="2569" y="1283"/>
                </a:lnTo>
                <a:lnTo>
                  <a:pt x="2541" y="1314"/>
                </a:lnTo>
                <a:lnTo>
                  <a:pt x="2515" y="1348"/>
                </a:lnTo>
                <a:lnTo>
                  <a:pt x="2493" y="1384"/>
                </a:lnTo>
                <a:lnTo>
                  <a:pt x="2475" y="1423"/>
                </a:lnTo>
                <a:lnTo>
                  <a:pt x="2460" y="1465"/>
                </a:lnTo>
                <a:lnTo>
                  <a:pt x="2449" y="1511"/>
                </a:lnTo>
                <a:lnTo>
                  <a:pt x="2443" y="1564"/>
                </a:lnTo>
                <a:lnTo>
                  <a:pt x="2443" y="1615"/>
                </a:lnTo>
                <a:lnTo>
                  <a:pt x="2448" y="1666"/>
                </a:lnTo>
                <a:lnTo>
                  <a:pt x="2458" y="1714"/>
                </a:lnTo>
                <a:lnTo>
                  <a:pt x="2472" y="1760"/>
                </a:lnTo>
                <a:lnTo>
                  <a:pt x="2490" y="1807"/>
                </a:lnTo>
                <a:lnTo>
                  <a:pt x="2513" y="1850"/>
                </a:lnTo>
                <a:lnTo>
                  <a:pt x="2539" y="1894"/>
                </a:lnTo>
                <a:lnTo>
                  <a:pt x="2566" y="1936"/>
                </a:lnTo>
                <a:lnTo>
                  <a:pt x="2584" y="1964"/>
                </a:lnTo>
                <a:lnTo>
                  <a:pt x="2602" y="1994"/>
                </a:lnTo>
                <a:lnTo>
                  <a:pt x="2621" y="2026"/>
                </a:lnTo>
                <a:lnTo>
                  <a:pt x="2639" y="2060"/>
                </a:lnTo>
                <a:lnTo>
                  <a:pt x="2658" y="2093"/>
                </a:lnTo>
                <a:lnTo>
                  <a:pt x="2679" y="2127"/>
                </a:lnTo>
                <a:lnTo>
                  <a:pt x="2700" y="2160"/>
                </a:lnTo>
                <a:lnTo>
                  <a:pt x="2721" y="2191"/>
                </a:lnTo>
                <a:lnTo>
                  <a:pt x="2745" y="2220"/>
                </a:lnTo>
                <a:lnTo>
                  <a:pt x="2770" y="2247"/>
                </a:lnTo>
                <a:lnTo>
                  <a:pt x="2796" y="2270"/>
                </a:lnTo>
                <a:lnTo>
                  <a:pt x="2824" y="2289"/>
                </a:lnTo>
                <a:lnTo>
                  <a:pt x="2854" y="2304"/>
                </a:lnTo>
                <a:lnTo>
                  <a:pt x="2886" y="2313"/>
                </a:lnTo>
                <a:lnTo>
                  <a:pt x="2931" y="2318"/>
                </a:lnTo>
                <a:lnTo>
                  <a:pt x="2978" y="2318"/>
                </a:lnTo>
                <a:lnTo>
                  <a:pt x="3027" y="2314"/>
                </a:lnTo>
                <a:lnTo>
                  <a:pt x="3078" y="2306"/>
                </a:lnTo>
                <a:lnTo>
                  <a:pt x="3128" y="2294"/>
                </a:lnTo>
                <a:lnTo>
                  <a:pt x="3178" y="2279"/>
                </a:lnTo>
                <a:lnTo>
                  <a:pt x="3228" y="2261"/>
                </a:lnTo>
                <a:lnTo>
                  <a:pt x="3274" y="2241"/>
                </a:lnTo>
                <a:lnTo>
                  <a:pt x="3318" y="2219"/>
                </a:lnTo>
                <a:lnTo>
                  <a:pt x="3358" y="2196"/>
                </a:lnTo>
                <a:lnTo>
                  <a:pt x="3393" y="2172"/>
                </a:lnTo>
                <a:lnTo>
                  <a:pt x="3419" y="2150"/>
                </a:lnTo>
                <a:lnTo>
                  <a:pt x="3441" y="2123"/>
                </a:lnTo>
                <a:lnTo>
                  <a:pt x="3459" y="2093"/>
                </a:lnTo>
                <a:lnTo>
                  <a:pt x="3474" y="2061"/>
                </a:lnTo>
                <a:lnTo>
                  <a:pt x="3488" y="2025"/>
                </a:lnTo>
                <a:lnTo>
                  <a:pt x="3499" y="1988"/>
                </a:lnTo>
                <a:lnTo>
                  <a:pt x="3508" y="1948"/>
                </a:lnTo>
                <a:lnTo>
                  <a:pt x="3516" y="1908"/>
                </a:lnTo>
                <a:lnTo>
                  <a:pt x="3523" y="1867"/>
                </a:lnTo>
                <a:lnTo>
                  <a:pt x="3528" y="1827"/>
                </a:lnTo>
                <a:lnTo>
                  <a:pt x="3534" y="1787"/>
                </a:lnTo>
                <a:lnTo>
                  <a:pt x="3540" y="1748"/>
                </a:lnTo>
                <a:lnTo>
                  <a:pt x="3546" y="1710"/>
                </a:lnTo>
                <a:lnTo>
                  <a:pt x="3553" y="1665"/>
                </a:lnTo>
                <a:lnTo>
                  <a:pt x="3560" y="1620"/>
                </a:lnTo>
                <a:lnTo>
                  <a:pt x="3564" y="1575"/>
                </a:lnTo>
                <a:lnTo>
                  <a:pt x="3568" y="1529"/>
                </a:lnTo>
                <a:lnTo>
                  <a:pt x="3569" y="1485"/>
                </a:lnTo>
                <a:lnTo>
                  <a:pt x="3567" y="1440"/>
                </a:lnTo>
                <a:lnTo>
                  <a:pt x="3562" y="1397"/>
                </a:lnTo>
                <a:lnTo>
                  <a:pt x="3554" y="1355"/>
                </a:lnTo>
                <a:lnTo>
                  <a:pt x="3542" y="1316"/>
                </a:lnTo>
                <a:lnTo>
                  <a:pt x="3526" y="1278"/>
                </a:lnTo>
                <a:lnTo>
                  <a:pt x="3505" y="1243"/>
                </a:lnTo>
                <a:lnTo>
                  <a:pt x="3505" y="1243"/>
                </a:lnTo>
                <a:close/>
                <a:moveTo>
                  <a:pt x="1758" y="1672"/>
                </a:moveTo>
                <a:lnTo>
                  <a:pt x="1689" y="1659"/>
                </a:lnTo>
                <a:lnTo>
                  <a:pt x="1626" y="1649"/>
                </a:lnTo>
                <a:lnTo>
                  <a:pt x="1567" y="1641"/>
                </a:lnTo>
                <a:lnTo>
                  <a:pt x="1513" y="1637"/>
                </a:lnTo>
                <a:lnTo>
                  <a:pt x="1463" y="1636"/>
                </a:lnTo>
                <a:lnTo>
                  <a:pt x="1416" y="1637"/>
                </a:lnTo>
                <a:lnTo>
                  <a:pt x="1372" y="1641"/>
                </a:lnTo>
                <a:lnTo>
                  <a:pt x="1332" y="1649"/>
                </a:lnTo>
                <a:lnTo>
                  <a:pt x="1292" y="1660"/>
                </a:lnTo>
                <a:lnTo>
                  <a:pt x="1255" y="1675"/>
                </a:lnTo>
                <a:lnTo>
                  <a:pt x="1219" y="1693"/>
                </a:lnTo>
                <a:lnTo>
                  <a:pt x="1184" y="1714"/>
                </a:lnTo>
                <a:lnTo>
                  <a:pt x="1149" y="1739"/>
                </a:lnTo>
                <a:lnTo>
                  <a:pt x="1114" y="1767"/>
                </a:lnTo>
                <a:lnTo>
                  <a:pt x="1079" y="1800"/>
                </a:lnTo>
                <a:lnTo>
                  <a:pt x="1042" y="1836"/>
                </a:lnTo>
                <a:lnTo>
                  <a:pt x="1005" y="1876"/>
                </a:lnTo>
                <a:lnTo>
                  <a:pt x="964" y="1919"/>
                </a:lnTo>
                <a:lnTo>
                  <a:pt x="922" y="1967"/>
                </a:lnTo>
                <a:lnTo>
                  <a:pt x="877" y="2019"/>
                </a:lnTo>
                <a:lnTo>
                  <a:pt x="827" y="2075"/>
                </a:lnTo>
                <a:lnTo>
                  <a:pt x="763" y="2151"/>
                </a:lnTo>
                <a:lnTo>
                  <a:pt x="704" y="2224"/>
                </a:lnTo>
                <a:lnTo>
                  <a:pt x="652" y="2295"/>
                </a:lnTo>
                <a:lnTo>
                  <a:pt x="605" y="2363"/>
                </a:lnTo>
                <a:lnTo>
                  <a:pt x="563" y="2430"/>
                </a:lnTo>
                <a:lnTo>
                  <a:pt x="526" y="2494"/>
                </a:lnTo>
                <a:lnTo>
                  <a:pt x="496" y="2556"/>
                </a:lnTo>
                <a:lnTo>
                  <a:pt x="469" y="2615"/>
                </a:lnTo>
                <a:lnTo>
                  <a:pt x="447" y="2673"/>
                </a:lnTo>
                <a:lnTo>
                  <a:pt x="430" y="2728"/>
                </a:lnTo>
                <a:lnTo>
                  <a:pt x="418" y="2782"/>
                </a:lnTo>
                <a:lnTo>
                  <a:pt x="411" y="2833"/>
                </a:lnTo>
                <a:lnTo>
                  <a:pt x="407" y="2883"/>
                </a:lnTo>
                <a:lnTo>
                  <a:pt x="408" y="2931"/>
                </a:lnTo>
                <a:lnTo>
                  <a:pt x="412" y="2977"/>
                </a:lnTo>
                <a:lnTo>
                  <a:pt x="420" y="3021"/>
                </a:lnTo>
                <a:lnTo>
                  <a:pt x="433" y="3064"/>
                </a:lnTo>
                <a:lnTo>
                  <a:pt x="447" y="3105"/>
                </a:lnTo>
                <a:lnTo>
                  <a:pt x="473" y="3157"/>
                </a:lnTo>
                <a:lnTo>
                  <a:pt x="505" y="3206"/>
                </a:lnTo>
                <a:lnTo>
                  <a:pt x="541" y="3253"/>
                </a:lnTo>
                <a:lnTo>
                  <a:pt x="580" y="3296"/>
                </a:lnTo>
                <a:lnTo>
                  <a:pt x="624" y="3336"/>
                </a:lnTo>
                <a:lnTo>
                  <a:pt x="673" y="3375"/>
                </a:lnTo>
                <a:lnTo>
                  <a:pt x="722" y="3409"/>
                </a:lnTo>
                <a:lnTo>
                  <a:pt x="776" y="3442"/>
                </a:lnTo>
                <a:lnTo>
                  <a:pt x="831" y="3472"/>
                </a:lnTo>
                <a:lnTo>
                  <a:pt x="888" y="3501"/>
                </a:lnTo>
                <a:lnTo>
                  <a:pt x="946" y="3526"/>
                </a:lnTo>
                <a:lnTo>
                  <a:pt x="1005" y="3550"/>
                </a:lnTo>
                <a:lnTo>
                  <a:pt x="1064" y="3570"/>
                </a:lnTo>
                <a:lnTo>
                  <a:pt x="1123" y="3589"/>
                </a:lnTo>
                <a:lnTo>
                  <a:pt x="1182" y="3607"/>
                </a:lnTo>
                <a:lnTo>
                  <a:pt x="1239" y="3622"/>
                </a:lnTo>
                <a:lnTo>
                  <a:pt x="1296" y="3636"/>
                </a:lnTo>
                <a:lnTo>
                  <a:pt x="1350" y="3648"/>
                </a:lnTo>
                <a:lnTo>
                  <a:pt x="1403" y="3657"/>
                </a:lnTo>
                <a:lnTo>
                  <a:pt x="1451" y="3666"/>
                </a:lnTo>
                <a:lnTo>
                  <a:pt x="1503" y="3674"/>
                </a:lnTo>
                <a:lnTo>
                  <a:pt x="1558" y="3682"/>
                </a:lnTo>
                <a:lnTo>
                  <a:pt x="1615" y="3688"/>
                </a:lnTo>
                <a:lnTo>
                  <a:pt x="1674" y="3694"/>
                </a:lnTo>
                <a:lnTo>
                  <a:pt x="1735" y="3699"/>
                </a:lnTo>
                <a:lnTo>
                  <a:pt x="1797" y="3701"/>
                </a:lnTo>
                <a:lnTo>
                  <a:pt x="1860" y="3703"/>
                </a:lnTo>
                <a:lnTo>
                  <a:pt x="1924" y="3702"/>
                </a:lnTo>
                <a:lnTo>
                  <a:pt x="1988" y="3700"/>
                </a:lnTo>
                <a:lnTo>
                  <a:pt x="2051" y="3695"/>
                </a:lnTo>
                <a:lnTo>
                  <a:pt x="2113" y="3688"/>
                </a:lnTo>
                <a:lnTo>
                  <a:pt x="2175" y="3678"/>
                </a:lnTo>
                <a:lnTo>
                  <a:pt x="2235" y="3666"/>
                </a:lnTo>
                <a:lnTo>
                  <a:pt x="2293" y="3650"/>
                </a:lnTo>
                <a:lnTo>
                  <a:pt x="2350" y="3631"/>
                </a:lnTo>
                <a:lnTo>
                  <a:pt x="2404" y="3609"/>
                </a:lnTo>
                <a:lnTo>
                  <a:pt x="2454" y="3583"/>
                </a:lnTo>
                <a:lnTo>
                  <a:pt x="2502" y="3553"/>
                </a:lnTo>
                <a:lnTo>
                  <a:pt x="2545" y="3519"/>
                </a:lnTo>
                <a:lnTo>
                  <a:pt x="2574" y="3492"/>
                </a:lnTo>
                <a:lnTo>
                  <a:pt x="2601" y="3462"/>
                </a:lnTo>
                <a:lnTo>
                  <a:pt x="2626" y="3430"/>
                </a:lnTo>
                <a:lnTo>
                  <a:pt x="2648" y="3395"/>
                </a:lnTo>
                <a:lnTo>
                  <a:pt x="2667" y="3357"/>
                </a:lnTo>
                <a:lnTo>
                  <a:pt x="2684" y="3317"/>
                </a:lnTo>
                <a:lnTo>
                  <a:pt x="2699" y="3273"/>
                </a:lnTo>
                <a:lnTo>
                  <a:pt x="2710" y="3228"/>
                </a:lnTo>
                <a:lnTo>
                  <a:pt x="2718" y="3180"/>
                </a:lnTo>
                <a:lnTo>
                  <a:pt x="2724" y="3128"/>
                </a:lnTo>
                <a:lnTo>
                  <a:pt x="2725" y="3074"/>
                </a:lnTo>
                <a:lnTo>
                  <a:pt x="2723" y="3017"/>
                </a:lnTo>
                <a:lnTo>
                  <a:pt x="2717" y="2956"/>
                </a:lnTo>
                <a:lnTo>
                  <a:pt x="2707" y="2893"/>
                </a:lnTo>
                <a:lnTo>
                  <a:pt x="2693" y="2827"/>
                </a:lnTo>
                <a:lnTo>
                  <a:pt x="2675" y="2757"/>
                </a:lnTo>
                <a:lnTo>
                  <a:pt x="2654" y="2685"/>
                </a:lnTo>
                <a:lnTo>
                  <a:pt x="2627" y="2610"/>
                </a:lnTo>
                <a:lnTo>
                  <a:pt x="2595" y="2530"/>
                </a:lnTo>
                <a:lnTo>
                  <a:pt x="2559" y="2448"/>
                </a:lnTo>
                <a:lnTo>
                  <a:pt x="2519" y="2362"/>
                </a:lnTo>
                <a:lnTo>
                  <a:pt x="2474" y="2278"/>
                </a:lnTo>
                <a:lnTo>
                  <a:pt x="2428" y="2201"/>
                </a:lnTo>
                <a:lnTo>
                  <a:pt x="2383" y="2129"/>
                </a:lnTo>
                <a:lnTo>
                  <a:pt x="2336" y="2065"/>
                </a:lnTo>
                <a:lnTo>
                  <a:pt x="2289" y="2006"/>
                </a:lnTo>
                <a:lnTo>
                  <a:pt x="2240" y="1952"/>
                </a:lnTo>
                <a:lnTo>
                  <a:pt x="2192" y="1903"/>
                </a:lnTo>
                <a:lnTo>
                  <a:pt x="2143" y="1860"/>
                </a:lnTo>
                <a:lnTo>
                  <a:pt x="2095" y="1822"/>
                </a:lnTo>
                <a:lnTo>
                  <a:pt x="2045" y="1789"/>
                </a:lnTo>
                <a:lnTo>
                  <a:pt x="1997" y="1759"/>
                </a:lnTo>
                <a:lnTo>
                  <a:pt x="1948" y="1735"/>
                </a:lnTo>
                <a:lnTo>
                  <a:pt x="1900" y="1714"/>
                </a:lnTo>
                <a:lnTo>
                  <a:pt x="1853" y="1696"/>
                </a:lnTo>
                <a:lnTo>
                  <a:pt x="1805" y="1683"/>
                </a:lnTo>
                <a:lnTo>
                  <a:pt x="1758" y="1672"/>
                </a:lnTo>
                <a:lnTo>
                  <a:pt x="1758" y="1672"/>
                </a:lnTo>
                <a:close/>
              </a:path>
            </a:pathLst>
          </a:custGeom>
          <a:gradFill>
            <a:gsLst>
              <a:gs pos="0">
                <a:srgbClr val="FECF40"/>
              </a:gs>
              <a:gs pos="100000">
                <a:srgbClr val="846C21"/>
              </a:gs>
            </a:gsLst>
            <a:lin ang="5400000" scaled="0"/>
          </a:gradFill>
          <a:ln>
            <a:noFill/>
          </a:ln>
        </p:spPr>
        <p:style>
          <a:lnRef idx="2">
            <a:schemeClr val="accent2"/>
          </a:lnRef>
          <a:fillRef idx="1">
            <a:schemeClr val="lt1"/>
          </a:fillRef>
          <a:effectRef idx="0">
            <a:schemeClr val="accent2"/>
          </a:effectRef>
          <a:fontRef idx="minor">
            <a:schemeClr val="dk1"/>
          </a:fontRef>
        </p:style>
        <p:txBody>
          <a:bodyPr vert="horz" wrap="square" lIns="109733" tIns="54865" rIns="109733" bIns="54865" numCol="1" anchor="t" anchorCtr="0" compatLnSpc="1"/>
          <a:p>
            <a:endParaRPr lang="zh-CN" altLang="en-US" sz="2160"/>
          </a:p>
        </p:txBody>
      </p:sp>
      <p:sp>
        <p:nvSpPr>
          <p:cNvPr id="18" name="文本框 17"/>
          <p:cNvSpPr txBox="1"/>
          <p:nvPr/>
        </p:nvSpPr>
        <p:spPr>
          <a:xfrm>
            <a:off x="4258733" y="2088727"/>
            <a:ext cx="792480" cy="460375"/>
          </a:xfrm>
          <a:prstGeom prst="rect">
            <a:avLst/>
          </a:prstGeom>
          <a:noFill/>
        </p:spPr>
        <p:txBody>
          <a:bodyPr wrap="none" rtlCol="0">
            <a:spAutoFit/>
          </a:bodyPr>
          <a:p>
            <a:r>
              <a:rPr lang="zh-CN" altLang="en-US" sz="2400">
                <a:latin typeface="楷体" panose="02010609060101010101" pitchFamily="49" charset="-122"/>
                <a:ea typeface="楷体" panose="02010609060101010101" pitchFamily="49" charset="-122"/>
                <a:sym typeface="Arial" panose="020B0604020202020204"/>
              </a:rPr>
              <a:t>上海</a:t>
            </a:r>
            <a:endParaRPr kumimoji="0" lang="zh-CN" altLang="en-US" sz="2400" b="0" i="0" cap="none" spc="0" normalizeH="0" baseline="0">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20" name="文本框 19"/>
          <p:cNvSpPr txBox="1"/>
          <p:nvPr/>
        </p:nvSpPr>
        <p:spPr>
          <a:xfrm>
            <a:off x="3289300" y="3110653"/>
            <a:ext cx="792480" cy="460375"/>
          </a:xfrm>
          <a:prstGeom prst="rect">
            <a:avLst/>
          </a:prstGeom>
          <a:noFill/>
        </p:spPr>
        <p:txBody>
          <a:bodyPr wrap="none" rtlCol="0">
            <a:spAutoFit/>
          </a:bodyPr>
          <a:p>
            <a:r>
              <a:rPr lang="zh-CN" altLang="en-US" sz="2400">
                <a:latin typeface="楷体" panose="02010609060101010101" pitchFamily="49" charset="-122"/>
                <a:ea typeface="楷体" panose="02010609060101010101" pitchFamily="49" charset="-122"/>
                <a:sym typeface="Arial" panose="020B0604020202020204"/>
              </a:rPr>
              <a:t>南昌</a:t>
            </a:r>
            <a:endParaRPr kumimoji="0" lang="zh-CN" altLang="en-US" sz="2400" b="0" i="0" cap="none" spc="0" normalizeH="0" baseline="0">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21" name="文本框 20"/>
          <p:cNvSpPr txBox="1"/>
          <p:nvPr/>
        </p:nvSpPr>
        <p:spPr>
          <a:xfrm>
            <a:off x="3100493" y="4713393"/>
            <a:ext cx="1097280" cy="460375"/>
          </a:xfrm>
          <a:prstGeom prst="rect">
            <a:avLst/>
          </a:prstGeom>
          <a:noFill/>
        </p:spPr>
        <p:txBody>
          <a:bodyPr wrap="none" rtlCol="0">
            <a:spAutoFit/>
          </a:bodyPr>
          <a:p>
            <a:r>
              <a:rPr lang="zh-CN" altLang="en-US" sz="2400">
                <a:latin typeface="楷体" panose="02010609060101010101" pitchFamily="49" charset="-122"/>
                <a:ea typeface="楷体" panose="02010609060101010101" pitchFamily="49" charset="-122"/>
                <a:sym typeface="Arial" panose="020B0604020202020204"/>
              </a:rPr>
              <a:t>井冈山</a:t>
            </a:r>
            <a:endParaRPr kumimoji="0" lang="zh-CN" altLang="en-US" sz="2400" b="0" i="0" cap="none" spc="0" normalizeH="0" baseline="0">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22" name="文本框 21"/>
          <p:cNvSpPr txBox="1"/>
          <p:nvPr/>
        </p:nvSpPr>
        <p:spPr>
          <a:xfrm>
            <a:off x="4258733" y="5204460"/>
            <a:ext cx="792480" cy="460375"/>
          </a:xfrm>
          <a:prstGeom prst="rect">
            <a:avLst/>
          </a:prstGeom>
          <a:noFill/>
        </p:spPr>
        <p:txBody>
          <a:bodyPr wrap="none" rtlCol="0">
            <a:spAutoFit/>
          </a:bodyPr>
          <a:p>
            <a:r>
              <a:rPr lang="zh-CN" altLang="en-US" sz="2400">
                <a:latin typeface="楷体" panose="02010609060101010101" pitchFamily="49" charset="-122"/>
                <a:ea typeface="楷体" panose="02010609060101010101" pitchFamily="49" charset="-122"/>
                <a:sym typeface="Arial" panose="020B0604020202020204"/>
              </a:rPr>
              <a:t>瑞金</a:t>
            </a:r>
            <a:endParaRPr kumimoji="0" lang="zh-CN" altLang="en-US" sz="2400" b="0" i="0" cap="none" spc="0" normalizeH="0" baseline="0">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23" name="文本框 22"/>
          <p:cNvSpPr txBox="1"/>
          <p:nvPr/>
        </p:nvSpPr>
        <p:spPr>
          <a:xfrm>
            <a:off x="6102773" y="5204460"/>
            <a:ext cx="792480" cy="460375"/>
          </a:xfrm>
          <a:prstGeom prst="rect">
            <a:avLst/>
          </a:prstGeom>
          <a:noFill/>
        </p:spPr>
        <p:txBody>
          <a:bodyPr wrap="none" rtlCol="0">
            <a:spAutoFit/>
          </a:bodyPr>
          <a:p>
            <a:r>
              <a:rPr lang="zh-CN" altLang="en-US" sz="2400">
                <a:latin typeface="楷体" panose="02010609060101010101" pitchFamily="49" charset="-122"/>
                <a:ea typeface="楷体" panose="02010609060101010101" pitchFamily="49" charset="-122"/>
                <a:sym typeface="Arial" panose="020B0604020202020204"/>
              </a:rPr>
              <a:t>遵义</a:t>
            </a:r>
            <a:endParaRPr kumimoji="0" lang="zh-CN" altLang="en-US" sz="2400" b="0" i="0" cap="none" spc="0" normalizeH="0" baseline="0">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24" name="文本框 23"/>
          <p:cNvSpPr txBox="1"/>
          <p:nvPr/>
        </p:nvSpPr>
        <p:spPr>
          <a:xfrm>
            <a:off x="7128933" y="4624493"/>
            <a:ext cx="792480" cy="460375"/>
          </a:xfrm>
          <a:prstGeom prst="rect">
            <a:avLst/>
          </a:prstGeom>
          <a:noFill/>
        </p:spPr>
        <p:txBody>
          <a:bodyPr wrap="none" rtlCol="0">
            <a:spAutoFit/>
          </a:bodyPr>
          <a:p>
            <a:r>
              <a:rPr lang="zh-CN" altLang="en-US" sz="2400">
                <a:latin typeface="楷体" panose="02010609060101010101" pitchFamily="49" charset="-122"/>
                <a:ea typeface="楷体" panose="02010609060101010101" pitchFamily="49" charset="-122"/>
                <a:sym typeface="Arial" panose="020B0604020202020204"/>
              </a:rPr>
              <a:t>延安</a:t>
            </a:r>
            <a:endParaRPr kumimoji="0" lang="zh-CN" altLang="en-US" sz="2400" b="0" i="0" cap="none" spc="0" normalizeH="0" baseline="0">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25" name="Freeform 6"/>
          <p:cNvSpPr>
            <a:spLocks noEditPoints="1"/>
          </p:cNvSpPr>
          <p:nvPr>
            <p:custDataLst>
              <p:tags r:id="rId3"/>
            </p:custDataLst>
          </p:nvPr>
        </p:nvSpPr>
        <p:spPr bwMode="auto">
          <a:xfrm rot="18120000">
            <a:off x="2829560" y="3148753"/>
            <a:ext cx="392853" cy="374227"/>
          </a:xfrm>
          <a:custGeom>
            <a:avLst/>
            <a:gdLst>
              <a:gd name="T0" fmla="*/ 1980 w 3569"/>
              <a:gd name="T1" fmla="*/ 1327 h 3703"/>
              <a:gd name="T2" fmla="*/ 2153 w 3569"/>
              <a:gd name="T3" fmla="*/ 1142 h 3703"/>
              <a:gd name="T4" fmla="*/ 2343 w 3569"/>
              <a:gd name="T5" fmla="*/ 1022 h 3703"/>
              <a:gd name="T6" fmla="*/ 2531 w 3569"/>
              <a:gd name="T7" fmla="*/ 900 h 3703"/>
              <a:gd name="T8" fmla="*/ 2563 w 3569"/>
              <a:gd name="T9" fmla="*/ 606 h 3703"/>
              <a:gd name="T10" fmla="*/ 2421 w 3569"/>
              <a:gd name="T11" fmla="*/ 277 h 3703"/>
              <a:gd name="T12" fmla="*/ 2138 w 3569"/>
              <a:gd name="T13" fmla="*/ 37 h 3703"/>
              <a:gd name="T14" fmla="*/ 1802 w 3569"/>
              <a:gd name="T15" fmla="*/ 22 h 3703"/>
              <a:gd name="T16" fmla="*/ 1502 w 3569"/>
              <a:gd name="T17" fmla="*/ 170 h 3703"/>
              <a:gd name="T18" fmla="*/ 1291 w 3569"/>
              <a:gd name="T19" fmla="*/ 481 h 3703"/>
              <a:gd name="T20" fmla="*/ 1307 w 3569"/>
              <a:gd name="T21" fmla="*/ 760 h 3703"/>
              <a:gd name="T22" fmla="*/ 1483 w 3569"/>
              <a:gd name="T23" fmla="*/ 982 h 3703"/>
              <a:gd name="T24" fmla="*/ 1610 w 3569"/>
              <a:gd name="T25" fmla="*/ 1204 h 3703"/>
              <a:gd name="T26" fmla="*/ 1776 w 3569"/>
              <a:gd name="T27" fmla="*/ 1382 h 3703"/>
              <a:gd name="T28" fmla="*/ 1028 w 3569"/>
              <a:gd name="T29" fmla="*/ 1515 h 3703"/>
              <a:gd name="T30" fmla="*/ 1152 w 3569"/>
              <a:gd name="T31" fmla="*/ 1226 h 3703"/>
              <a:gd name="T32" fmla="*/ 1068 w 3569"/>
              <a:gd name="T33" fmla="*/ 940 h 3703"/>
              <a:gd name="T34" fmla="*/ 921 w 3569"/>
              <a:gd name="T35" fmla="*/ 710 h 3703"/>
              <a:gd name="T36" fmla="*/ 733 w 3569"/>
              <a:gd name="T37" fmla="*/ 546 h 3703"/>
              <a:gd name="T38" fmla="*/ 380 w 3569"/>
              <a:gd name="T39" fmla="*/ 576 h 3703"/>
              <a:gd name="T40" fmla="*/ 137 w 3569"/>
              <a:gd name="T41" fmla="*/ 774 h 3703"/>
              <a:gd name="T42" fmla="*/ 49 w 3569"/>
              <a:gd name="T43" fmla="*/ 1073 h 3703"/>
              <a:gd name="T44" fmla="*/ 1 w 3569"/>
              <a:gd name="T45" fmla="*/ 1351 h 3703"/>
              <a:gd name="T46" fmla="*/ 65 w 3569"/>
              <a:gd name="T47" fmla="*/ 1596 h 3703"/>
              <a:gd name="T48" fmla="*/ 336 w 3569"/>
              <a:gd name="T49" fmla="*/ 1823 h 3703"/>
              <a:gd name="T50" fmla="*/ 622 w 3569"/>
              <a:gd name="T51" fmla="*/ 1841 h 3703"/>
              <a:gd name="T52" fmla="*/ 864 w 3569"/>
              <a:gd name="T53" fmla="*/ 1655 h 3703"/>
              <a:gd name="T54" fmla="*/ 3336 w 3569"/>
              <a:gd name="T55" fmla="*/ 1074 h 3703"/>
              <a:gd name="T56" fmla="*/ 3000 w 3569"/>
              <a:gd name="T57" fmla="*/ 982 h 3703"/>
              <a:gd name="T58" fmla="*/ 2763 w 3569"/>
              <a:gd name="T59" fmla="*/ 1125 h 3703"/>
              <a:gd name="T60" fmla="*/ 2541 w 3569"/>
              <a:gd name="T61" fmla="*/ 1314 h 3703"/>
              <a:gd name="T62" fmla="*/ 2443 w 3569"/>
              <a:gd name="T63" fmla="*/ 1615 h 3703"/>
              <a:gd name="T64" fmla="*/ 2566 w 3569"/>
              <a:gd name="T65" fmla="*/ 1936 h 3703"/>
              <a:gd name="T66" fmla="*/ 2700 w 3569"/>
              <a:gd name="T67" fmla="*/ 2160 h 3703"/>
              <a:gd name="T68" fmla="*/ 2886 w 3569"/>
              <a:gd name="T69" fmla="*/ 2313 h 3703"/>
              <a:gd name="T70" fmla="*/ 3228 w 3569"/>
              <a:gd name="T71" fmla="*/ 2261 h 3703"/>
              <a:gd name="T72" fmla="*/ 3459 w 3569"/>
              <a:gd name="T73" fmla="*/ 2093 h 3703"/>
              <a:gd name="T74" fmla="*/ 3528 w 3569"/>
              <a:gd name="T75" fmla="*/ 1827 h 3703"/>
              <a:gd name="T76" fmla="*/ 3568 w 3569"/>
              <a:gd name="T77" fmla="*/ 1529 h 3703"/>
              <a:gd name="T78" fmla="*/ 3505 w 3569"/>
              <a:gd name="T79" fmla="*/ 1243 h 3703"/>
              <a:gd name="T80" fmla="*/ 1463 w 3569"/>
              <a:gd name="T81" fmla="*/ 1636 h 3703"/>
              <a:gd name="T82" fmla="*/ 1184 w 3569"/>
              <a:gd name="T83" fmla="*/ 1714 h 3703"/>
              <a:gd name="T84" fmla="*/ 922 w 3569"/>
              <a:gd name="T85" fmla="*/ 1967 h 3703"/>
              <a:gd name="T86" fmla="*/ 563 w 3569"/>
              <a:gd name="T87" fmla="*/ 2430 h 3703"/>
              <a:gd name="T88" fmla="*/ 411 w 3569"/>
              <a:gd name="T89" fmla="*/ 2833 h 3703"/>
              <a:gd name="T90" fmla="*/ 473 w 3569"/>
              <a:gd name="T91" fmla="*/ 3157 h 3703"/>
              <a:gd name="T92" fmla="*/ 776 w 3569"/>
              <a:gd name="T93" fmla="*/ 3442 h 3703"/>
              <a:gd name="T94" fmla="*/ 1182 w 3569"/>
              <a:gd name="T95" fmla="*/ 3607 h 3703"/>
              <a:gd name="T96" fmla="*/ 1558 w 3569"/>
              <a:gd name="T97" fmla="*/ 3682 h 3703"/>
              <a:gd name="T98" fmla="*/ 1988 w 3569"/>
              <a:gd name="T99" fmla="*/ 3700 h 3703"/>
              <a:gd name="T100" fmla="*/ 2404 w 3569"/>
              <a:gd name="T101" fmla="*/ 3609 h 3703"/>
              <a:gd name="T102" fmla="*/ 2648 w 3569"/>
              <a:gd name="T103" fmla="*/ 3395 h 3703"/>
              <a:gd name="T104" fmla="*/ 2725 w 3569"/>
              <a:gd name="T105" fmla="*/ 3074 h 3703"/>
              <a:gd name="T106" fmla="*/ 2627 w 3569"/>
              <a:gd name="T107" fmla="*/ 2610 h 3703"/>
              <a:gd name="T108" fmla="*/ 2336 w 3569"/>
              <a:gd name="T109" fmla="*/ 2065 h 3703"/>
              <a:gd name="T110" fmla="*/ 1997 w 3569"/>
              <a:gd name="T111" fmla="*/ 1759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9" h="3703">
                <a:moveTo>
                  <a:pt x="1807" y="1391"/>
                </a:moveTo>
                <a:lnTo>
                  <a:pt x="1838" y="1394"/>
                </a:lnTo>
                <a:lnTo>
                  <a:pt x="1868" y="1390"/>
                </a:lnTo>
                <a:lnTo>
                  <a:pt x="1898" y="1381"/>
                </a:lnTo>
                <a:lnTo>
                  <a:pt x="1926" y="1367"/>
                </a:lnTo>
                <a:lnTo>
                  <a:pt x="1953" y="1349"/>
                </a:lnTo>
                <a:lnTo>
                  <a:pt x="1980" y="1327"/>
                </a:lnTo>
                <a:lnTo>
                  <a:pt x="2006" y="1303"/>
                </a:lnTo>
                <a:lnTo>
                  <a:pt x="2031" y="1277"/>
                </a:lnTo>
                <a:lnTo>
                  <a:pt x="2055" y="1249"/>
                </a:lnTo>
                <a:lnTo>
                  <a:pt x="2080" y="1222"/>
                </a:lnTo>
                <a:lnTo>
                  <a:pt x="2105" y="1193"/>
                </a:lnTo>
                <a:lnTo>
                  <a:pt x="2129" y="1166"/>
                </a:lnTo>
                <a:lnTo>
                  <a:pt x="2153" y="1142"/>
                </a:lnTo>
                <a:lnTo>
                  <a:pt x="2177" y="1119"/>
                </a:lnTo>
                <a:lnTo>
                  <a:pt x="2201" y="1099"/>
                </a:lnTo>
                <a:lnTo>
                  <a:pt x="2226" y="1082"/>
                </a:lnTo>
                <a:lnTo>
                  <a:pt x="2254" y="1066"/>
                </a:lnTo>
                <a:lnTo>
                  <a:pt x="2282" y="1052"/>
                </a:lnTo>
                <a:lnTo>
                  <a:pt x="2312" y="1037"/>
                </a:lnTo>
                <a:lnTo>
                  <a:pt x="2343" y="1022"/>
                </a:lnTo>
                <a:lnTo>
                  <a:pt x="2373" y="1008"/>
                </a:lnTo>
                <a:lnTo>
                  <a:pt x="2404" y="993"/>
                </a:lnTo>
                <a:lnTo>
                  <a:pt x="2433" y="977"/>
                </a:lnTo>
                <a:lnTo>
                  <a:pt x="2461" y="961"/>
                </a:lnTo>
                <a:lnTo>
                  <a:pt x="2487" y="943"/>
                </a:lnTo>
                <a:lnTo>
                  <a:pt x="2511" y="922"/>
                </a:lnTo>
                <a:lnTo>
                  <a:pt x="2531" y="900"/>
                </a:lnTo>
                <a:lnTo>
                  <a:pt x="2548" y="875"/>
                </a:lnTo>
                <a:lnTo>
                  <a:pt x="2560" y="848"/>
                </a:lnTo>
                <a:lnTo>
                  <a:pt x="2568" y="818"/>
                </a:lnTo>
                <a:lnTo>
                  <a:pt x="2574" y="767"/>
                </a:lnTo>
                <a:lnTo>
                  <a:pt x="2575" y="714"/>
                </a:lnTo>
                <a:lnTo>
                  <a:pt x="2572" y="660"/>
                </a:lnTo>
                <a:lnTo>
                  <a:pt x="2563" y="606"/>
                </a:lnTo>
                <a:lnTo>
                  <a:pt x="2551" y="552"/>
                </a:lnTo>
                <a:lnTo>
                  <a:pt x="2536" y="498"/>
                </a:lnTo>
                <a:lnTo>
                  <a:pt x="2518" y="448"/>
                </a:lnTo>
                <a:lnTo>
                  <a:pt x="2496" y="399"/>
                </a:lnTo>
                <a:lnTo>
                  <a:pt x="2474" y="354"/>
                </a:lnTo>
                <a:lnTo>
                  <a:pt x="2448" y="315"/>
                </a:lnTo>
                <a:lnTo>
                  <a:pt x="2421" y="277"/>
                </a:lnTo>
                <a:lnTo>
                  <a:pt x="2388" y="238"/>
                </a:lnTo>
                <a:lnTo>
                  <a:pt x="2353" y="199"/>
                </a:lnTo>
                <a:lnTo>
                  <a:pt x="2314" y="162"/>
                </a:lnTo>
                <a:lnTo>
                  <a:pt x="2272" y="125"/>
                </a:lnTo>
                <a:lnTo>
                  <a:pt x="2229" y="92"/>
                </a:lnTo>
                <a:lnTo>
                  <a:pt x="2184" y="62"/>
                </a:lnTo>
                <a:lnTo>
                  <a:pt x="2138" y="37"/>
                </a:lnTo>
                <a:lnTo>
                  <a:pt x="2090" y="18"/>
                </a:lnTo>
                <a:lnTo>
                  <a:pt x="2044" y="7"/>
                </a:lnTo>
                <a:lnTo>
                  <a:pt x="1999" y="1"/>
                </a:lnTo>
                <a:lnTo>
                  <a:pt x="1952" y="0"/>
                </a:lnTo>
                <a:lnTo>
                  <a:pt x="1902" y="3"/>
                </a:lnTo>
                <a:lnTo>
                  <a:pt x="1853" y="11"/>
                </a:lnTo>
                <a:lnTo>
                  <a:pt x="1802" y="22"/>
                </a:lnTo>
                <a:lnTo>
                  <a:pt x="1752" y="36"/>
                </a:lnTo>
                <a:lnTo>
                  <a:pt x="1704" y="53"/>
                </a:lnTo>
                <a:lnTo>
                  <a:pt x="1656" y="72"/>
                </a:lnTo>
                <a:lnTo>
                  <a:pt x="1614" y="93"/>
                </a:lnTo>
                <a:lnTo>
                  <a:pt x="1573" y="116"/>
                </a:lnTo>
                <a:lnTo>
                  <a:pt x="1538" y="141"/>
                </a:lnTo>
                <a:lnTo>
                  <a:pt x="1502" y="170"/>
                </a:lnTo>
                <a:lnTo>
                  <a:pt x="1466" y="205"/>
                </a:lnTo>
                <a:lnTo>
                  <a:pt x="1431" y="244"/>
                </a:lnTo>
                <a:lnTo>
                  <a:pt x="1398" y="287"/>
                </a:lnTo>
                <a:lnTo>
                  <a:pt x="1367" y="333"/>
                </a:lnTo>
                <a:lnTo>
                  <a:pt x="1338" y="381"/>
                </a:lnTo>
                <a:lnTo>
                  <a:pt x="1313" y="432"/>
                </a:lnTo>
                <a:lnTo>
                  <a:pt x="1291" y="481"/>
                </a:lnTo>
                <a:lnTo>
                  <a:pt x="1274" y="532"/>
                </a:lnTo>
                <a:lnTo>
                  <a:pt x="1264" y="580"/>
                </a:lnTo>
                <a:lnTo>
                  <a:pt x="1261" y="618"/>
                </a:lnTo>
                <a:lnTo>
                  <a:pt x="1264" y="655"/>
                </a:lnTo>
                <a:lnTo>
                  <a:pt x="1274" y="691"/>
                </a:lnTo>
                <a:lnTo>
                  <a:pt x="1289" y="726"/>
                </a:lnTo>
                <a:lnTo>
                  <a:pt x="1307" y="760"/>
                </a:lnTo>
                <a:lnTo>
                  <a:pt x="1330" y="794"/>
                </a:lnTo>
                <a:lnTo>
                  <a:pt x="1353" y="827"/>
                </a:lnTo>
                <a:lnTo>
                  <a:pt x="1379" y="859"/>
                </a:lnTo>
                <a:lnTo>
                  <a:pt x="1406" y="891"/>
                </a:lnTo>
                <a:lnTo>
                  <a:pt x="1433" y="922"/>
                </a:lnTo>
                <a:lnTo>
                  <a:pt x="1459" y="953"/>
                </a:lnTo>
                <a:lnTo>
                  <a:pt x="1483" y="982"/>
                </a:lnTo>
                <a:lnTo>
                  <a:pt x="1504" y="1011"/>
                </a:lnTo>
                <a:lnTo>
                  <a:pt x="1522" y="1039"/>
                </a:lnTo>
                <a:lnTo>
                  <a:pt x="1540" y="1070"/>
                </a:lnTo>
                <a:lnTo>
                  <a:pt x="1557" y="1102"/>
                </a:lnTo>
                <a:lnTo>
                  <a:pt x="1574" y="1135"/>
                </a:lnTo>
                <a:lnTo>
                  <a:pt x="1592" y="1170"/>
                </a:lnTo>
                <a:lnTo>
                  <a:pt x="1610" y="1204"/>
                </a:lnTo>
                <a:lnTo>
                  <a:pt x="1629" y="1237"/>
                </a:lnTo>
                <a:lnTo>
                  <a:pt x="1650" y="1269"/>
                </a:lnTo>
                <a:lnTo>
                  <a:pt x="1671" y="1299"/>
                </a:lnTo>
                <a:lnTo>
                  <a:pt x="1695" y="1326"/>
                </a:lnTo>
                <a:lnTo>
                  <a:pt x="1720" y="1349"/>
                </a:lnTo>
                <a:lnTo>
                  <a:pt x="1747" y="1369"/>
                </a:lnTo>
                <a:lnTo>
                  <a:pt x="1776" y="1382"/>
                </a:lnTo>
                <a:lnTo>
                  <a:pt x="1807" y="1391"/>
                </a:lnTo>
                <a:lnTo>
                  <a:pt x="1807" y="1391"/>
                </a:lnTo>
                <a:close/>
                <a:moveTo>
                  <a:pt x="895" y="1632"/>
                </a:moveTo>
                <a:lnTo>
                  <a:pt x="931" y="1605"/>
                </a:lnTo>
                <a:lnTo>
                  <a:pt x="966" y="1577"/>
                </a:lnTo>
                <a:lnTo>
                  <a:pt x="998" y="1547"/>
                </a:lnTo>
                <a:lnTo>
                  <a:pt x="1028" y="1515"/>
                </a:lnTo>
                <a:lnTo>
                  <a:pt x="1056" y="1481"/>
                </a:lnTo>
                <a:lnTo>
                  <a:pt x="1081" y="1444"/>
                </a:lnTo>
                <a:lnTo>
                  <a:pt x="1102" y="1406"/>
                </a:lnTo>
                <a:lnTo>
                  <a:pt x="1121" y="1364"/>
                </a:lnTo>
                <a:lnTo>
                  <a:pt x="1136" y="1321"/>
                </a:lnTo>
                <a:lnTo>
                  <a:pt x="1146" y="1273"/>
                </a:lnTo>
                <a:lnTo>
                  <a:pt x="1152" y="1226"/>
                </a:lnTo>
                <a:lnTo>
                  <a:pt x="1152" y="1181"/>
                </a:lnTo>
                <a:lnTo>
                  <a:pt x="1146" y="1138"/>
                </a:lnTo>
                <a:lnTo>
                  <a:pt x="1137" y="1097"/>
                </a:lnTo>
                <a:lnTo>
                  <a:pt x="1125" y="1056"/>
                </a:lnTo>
                <a:lnTo>
                  <a:pt x="1108" y="1017"/>
                </a:lnTo>
                <a:lnTo>
                  <a:pt x="1090" y="979"/>
                </a:lnTo>
                <a:lnTo>
                  <a:pt x="1068" y="940"/>
                </a:lnTo>
                <a:lnTo>
                  <a:pt x="1044" y="903"/>
                </a:lnTo>
                <a:lnTo>
                  <a:pt x="1021" y="866"/>
                </a:lnTo>
                <a:lnTo>
                  <a:pt x="1002" y="836"/>
                </a:lnTo>
                <a:lnTo>
                  <a:pt x="981" y="805"/>
                </a:lnTo>
                <a:lnTo>
                  <a:pt x="962" y="773"/>
                </a:lnTo>
                <a:lnTo>
                  <a:pt x="942" y="741"/>
                </a:lnTo>
                <a:lnTo>
                  <a:pt x="921" y="710"/>
                </a:lnTo>
                <a:lnTo>
                  <a:pt x="899" y="679"/>
                </a:lnTo>
                <a:lnTo>
                  <a:pt x="875" y="650"/>
                </a:lnTo>
                <a:lnTo>
                  <a:pt x="851" y="623"/>
                </a:lnTo>
                <a:lnTo>
                  <a:pt x="825" y="598"/>
                </a:lnTo>
                <a:lnTo>
                  <a:pt x="795" y="577"/>
                </a:lnTo>
                <a:lnTo>
                  <a:pt x="766" y="560"/>
                </a:lnTo>
                <a:lnTo>
                  <a:pt x="733" y="546"/>
                </a:lnTo>
                <a:lnTo>
                  <a:pt x="697" y="537"/>
                </a:lnTo>
                <a:lnTo>
                  <a:pt x="646" y="530"/>
                </a:lnTo>
                <a:lnTo>
                  <a:pt x="591" y="530"/>
                </a:lnTo>
                <a:lnTo>
                  <a:pt x="537" y="534"/>
                </a:lnTo>
                <a:lnTo>
                  <a:pt x="483" y="544"/>
                </a:lnTo>
                <a:lnTo>
                  <a:pt x="430" y="558"/>
                </a:lnTo>
                <a:lnTo>
                  <a:pt x="380" y="576"/>
                </a:lnTo>
                <a:lnTo>
                  <a:pt x="330" y="597"/>
                </a:lnTo>
                <a:lnTo>
                  <a:pt x="285" y="622"/>
                </a:lnTo>
                <a:lnTo>
                  <a:pt x="242" y="649"/>
                </a:lnTo>
                <a:lnTo>
                  <a:pt x="211" y="675"/>
                </a:lnTo>
                <a:lnTo>
                  <a:pt x="182" y="704"/>
                </a:lnTo>
                <a:lnTo>
                  <a:pt x="159" y="737"/>
                </a:lnTo>
                <a:lnTo>
                  <a:pt x="137" y="774"/>
                </a:lnTo>
                <a:lnTo>
                  <a:pt x="118" y="812"/>
                </a:lnTo>
                <a:lnTo>
                  <a:pt x="102" y="853"/>
                </a:lnTo>
                <a:lnTo>
                  <a:pt x="88" y="895"/>
                </a:lnTo>
                <a:lnTo>
                  <a:pt x="76" y="939"/>
                </a:lnTo>
                <a:lnTo>
                  <a:pt x="66" y="983"/>
                </a:lnTo>
                <a:lnTo>
                  <a:pt x="57" y="1028"/>
                </a:lnTo>
                <a:lnTo>
                  <a:pt x="49" y="1073"/>
                </a:lnTo>
                <a:lnTo>
                  <a:pt x="43" y="1111"/>
                </a:lnTo>
                <a:lnTo>
                  <a:pt x="35" y="1150"/>
                </a:lnTo>
                <a:lnTo>
                  <a:pt x="27" y="1189"/>
                </a:lnTo>
                <a:lnTo>
                  <a:pt x="19" y="1229"/>
                </a:lnTo>
                <a:lnTo>
                  <a:pt x="11" y="1270"/>
                </a:lnTo>
                <a:lnTo>
                  <a:pt x="5" y="1310"/>
                </a:lnTo>
                <a:lnTo>
                  <a:pt x="1" y="1351"/>
                </a:lnTo>
                <a:lnTo>
                  <a:pt x="0" y="1390"/>
                </a:lnTo>
                <a:lnTo>
                  <a:pt x="0" y="1427"/>
                </a:lnTo>
                <a:lnTo>
                  <a:pt x="4" y="1465"/>
                </a:lnTo>
                <a:lnTo>
                  <a:pt x="11" y="1498"/>
                </a:lnTo>
                <a:lnTo>
                  <a:pt x="23" y="1531"/>
                </a:lnTo>
                <a:lnTo>
                  <a:pt x="39" y="1561"/>
                </a:lnTo>
                <a:lnTo>
                  <a:pt x="65" y="1596"/>
                </a:lnTo>
                <a:lnTo>
                  <a:pt x="94" y="1632"/>
                </a:lnTo>
                <a:lnTo>
                  <a:pt x="128" y="1668"/>
                </a:lnTo>
                <a:lnTo>
                  <a:pt x="165" y="1703"/>
                </a:lnTo>
                <a:lnTo>
                  <a:pt x="206" y="1738"/>
                </a:lnTo>
                <a:lnTo>
                  <a:pt x="248" y="1769"/>
                </a:lnTo>
                <a:lnTo>
                  <a:pt x="292" y="1799"/>
                </a:lnTo>
                <a:lnTo>
                  <a:pt x="336" y="1823"/>
                </a:lnTo>
                <a:lnTo>
                  <a:pt x="381" y="1845"/>
                </a:lnTo>
                <a:lnTo>
                  <a:pt x="426" y="1862"/>
                </a:lnTo>
                <a:lnTo>
                  <a:pt x="470" y="1873"/>
                </a:lnTo>
                <a:lnTo>
                  <a:pt x="508" y="1875"/>
                </a:lnTo>
                <a:lnTo>
                  <a:pt x="546" y="1871"/>
                </a:lnTo>
                <a:lnTo>
                  <a:pt x="585" y="1858"/>
                </a:lnTo>
                <a:lnTo>
                  <a:pt x="622" y="1841"/>
                </a:lnTo>
                <a:lnTo>
                  <a:pt x="659" y="1820"/>
                </a:lnTo>
                <a:lnTo>
                  <a:pt x="695" y="1794"/>
                </a:lnTo>
                <a:lnTo>
                  <a:pt x="731" y="1767"/>
                </a:lnTo>
                <a:lnTo>
                  <a:pt x="765" y="1738"/>
                </a:lnTo>
                <a:lnTo>
                  <a:pt x="799" y="1709"/>
                </a:lnTo>
                <a:lnTo>
                  <a:pt x="833" y="1681"/>
                </a:lnTo>
                <a:lnTo>
                  <a:pt x="864" y="1655"/>
                </a:lnTo>
                <a:lnTo>
                  <a:pt x="895" y="1632"/>
                </a:lnTo>
                <a:lnTo>
                  <a:pt x="895" y="1632"/>
                </a:lnTo>
                <a:close/>
                <a:moveTo>
                  <a:pt x="3505" y="1243"/>
                </a:moveTo>
                <a:lnTo>
                  <a:pt x="3470" y="1198"/>
                </a:lnTo>
                <a:lnTo>
                  <a:pt x="3429" y="1154"/>
                </a:lnTo>
                <a:lnTo>
                  <a:pt x="3384" y="1112"/>
                </a:lnTo>
                <a:lnTo>
                  <a:pt x="3336" y="1074"/>
                </a:lnTo>
                <a:lnTo>
                  <a:pt x="3283" y="1042"/>
                </a:lnTo>
                <a:lnTo>
                  <a:pt x="3229" y="1013"/>
                </a:lnTo>
                <a:lnTo>
                  <a:pt x="3171" y="991"/>
                </a:lnTo>
                <a:lnTo>
                  <a:pt x="3114" y="976"/>
                </a:lnTo>
                <a:lnTo>
                  <a:pt x="3075" y="973"/>
                </a:lnTo>
                <a:lnTo>
                  <a:pt x="3037" y="975"/>
                </a:lnTo>
                <a:lnTo>
                  <a:pt x="3000" y="982"/>
                </a:lnTo>
                <a:lnTo>
                  <a:pt x="2964" y="994"/>
                </a:lnTo>
                <a:lnTo>
                  <a:pt x="2928" y="1011"/>
                </a:lnTo>
                <a:lnTo>
                  <a:pt x="2894" y="1030"/>
                </a:lnTo>
                <a:lnTo>
                  <a:pt x="2860" y="1052"/>
                </a:lnTo>
                <a:lnTo>
                  <a:pt x="2827" y="1075"/>
                </a:lnTo>
                <a:lnTo>
                  <a:pt x="2795" y="1100"/>
                </a:lnTo>
                <a:lnTo>
                  <a:pt x="2763" y="1125"/>
                </a:lnTo>
                <a:lnTo>
                  <a:pt x="2732" y="1148"/>
                </a:lnTo>
                <a:lnTo>
                  <a:pt x="2701" y="1172"/>
                </a:lnTo>
                <a:lnTo>
                  <a:pt x="2666" y="1198"/>
                </a:lnTo>
                <a:lnTo>
                  <a:pt x="2632" y="1225"/>
                </a:lnTo>
                <a:lnTo>
                  <a:pt x="2600" y="1253"/>
                </a:lnTo>
                <a:lnTo>
                  <a:pt x="2569" y="1283"/>
                </a:lnTo>
                <a:lnTo>
                  <a:pt x="2541" y="1314"/>
                </a:lnTo>
                <a:lnTo>
                  <a:pt x="2515" y="1348"/>
                </a:lnTo>
                <a:lnTo>
                  <a:pt x="2493" y="1384"/>
                </a:lnTo>
                <a:lnTo>
                  <a:pt x="2475" y="1423"/>
                </a:lnTo>
                <a:lnTo>
                  <a:pt x="2460" y="1465"/>
                </a:lnTo>
                <a:lnTo>
                  <a:pt x="2449" y="1511"/>
                </a:lnTo>
                <a:lnTo>
                  <a:pt x="2443" y="1564"/>
                </a:lnTo>
                <a:lnTo>
                  <a:pt x="2443" y="1615"/>
                </a:lnTo>
                <a:lnTo>
                  <a:pt x="2448" y="1666"/>
                </a:lnTo>
                <a:lnTo>
                  <a:pt x="2458" y="1714"/>
                </a:lnTo>
                <a:lnTo>
                  <a:pt x="2472" y="1760"/>
                </a:lnTo>
                <a:lnTo>
                  <a:pt x="2490" y="1807"/>
                </a:lnTo>
                <a:lnTo>
                  <a:pt x="2513" y="1850"/>
                </a:lnTo>
                <a:lnTo>
                  <a:pt x="2539" y="1894"/>
                </a:lnTo>
                <a:lnTo>
                  <a:pt x="2566" y="1936"/>
                </a:lnTo>
                <a:lnTo>
                  <a:pt x="2584" y="1964"/>
                </a:lnTo>
                <a:lnTo>
                  <a:pt x="2602" y="1994"/>
                </a:lnTo>
                <a:lnTo>
                  <a:pt x="2621" y="2026"/>
                </a:lnTo>
                <a:lnTo>
                  <a:pt x="2639" y="2060"/>
                </a:lnTo>
                <a:lnTo>
                  <a:pt x="2658" y="2093"/>
                </a:lnTo>
                <a:lnTo>
                  <a:pt x="2679" y="2127"/>
                </a:lnTo>
                <a:lnTo>
                  <a:pt x="2700" y="2160"/>
                </a:lnTo>
                <a:lnTo>
                  <a:pt x="2721" y="2191"/>
                </a:lnTo>
                <a:lnTo>
                  <a:pt x="2745" y="2220"/>
                </a:lnTo>
                <a:lnTo>
                  <a:pt x="2770" y="2247"/>
                </a:lnTo>
                <a:lnTo>
                  <a:pt x="2796" y="2270"/>
                </a:lnTo>
                <a:lnTo>
                  <a:pt x="2824" y="2289"/>
                </a:lnTo>
                <a:lnTo>
                  <a:pt x="2854" y="2304"/>
                </a:lnTo>
                <a:lnTo>
                  <a:pt x="2886" y="2313"/>
                </a:lnTo>
                <a:lnTo>
                  <a:pt x="2931" y="2318"/>
                </a:lnTo>
                <a:lnTo>
                  <a:pt x="2978" y="2318"/>
                </a:lnTo>
                <a:lnTo>
                  <a:pt x="3027" y="2314"/>
                </a:lnTo>
                <a:lnTo>
                  <a:pt x="3078" y="2306"/>
                </a:lnTo>
                <a:lnTo>
                  <a:pt x="3128" y="2294"/>
                </a:lnTo>
                <a:lnTo>
                  <a:pt x="3178" y="2279"/>
                </a:lnTo>
                <a:lnTo>
                  <a:pt x="3228" y="2261"/>
                </a:lnTo>
                <a:lnTo>
                  <a:pt x="3274" y="2241"/>
                </a:lnTo>
                <a:lnTo>
                  <a:pt x="3318" y="2219"/>
                </a:lnTo>
                <a:lnTo>
                  <a:pt x="3358" y="2196"/>
                </a:lnTo>
                <a:lnTo>
                  <a:pt x="3393" y="2172"/>
                </a:lnTo>
                <a:lnTo>
                  <a:pt x="3419" y="2150"/>
                </a:lnTo>
                <a:lnTo>
                  <a:pt x="3441" y="2123"/>
                </a:lnTo>
                <a:lnTo>
                  <a:pt x="3459" y="2093"/>
                </a:lnTo>
                <a:lnTo>
                  <a:pt x="3474" y="2061"/>
                </a:lnTo>
                <a:lnTo>
                  <a:pt x="3488" y="2025"/>
                </a:lnTo>
                <a:lnTo>
                  <a:pt x="3499" y="1988"/>
                </a:lnTo>
                <a:lnTo>
                  <a:pt x="3508" y="1948"/>
                </a:lnTo>
                <a:lnTo>
                  <a:pt x="3516" y="1908"/>
                </a:lnTo>
                <a:lnTo>
                  <a:pt x="3523" y="1867"/>
                </a:lnTo>
                <a:lnTo>
                  <a:pt x="3528" y="1827"/>
                </a:lnTo>
                <a:lnTo>
                  <a:pt x="3534" y="1787"/>
                </a:lnTo>
                <a:lnTo>
                  <a:pt x="3540" y="1748"/>
                </a:lnTo>
                <a:lnTo>
                  <a:pt x="3546" y="1710"/>
                </a:lnTo>
                <a:lnTo>
                  <a:pt x="3553" y="1665"/>
                </a:lnTo>
                <a:lnTo>
                  <a:pt x="3560" y="1620"/>
                </a:lnTo>
                <a:lnTo>
                  <a:pt x="3564" y="1575"/>
                </a:lnTo>
                <a:lnTo>
                  <a:pt x="3568" y="1529"/>
                </a:lnTo>
                <a:lnTo>
                  <a:pt x="3569" y="1485"/>
                </a:lnTo>
                <a:lnTo>
                  <a:pt x="3567" y="1440"/>
                </a:lnTo>
                <a:lnTo>
                  <a:pt x="3562" y="1397"/>
                </a:lnTo>
                <a:lnTo>
                  <a:pt x="3554" y="1355"/>
                </a:lnTo>
                <a:lnTo>
                  <a:pt x="3542" y="1316"/>
                </a:lnTo>
                <a:lnTo>
                  <a:pt x="3526" y="1278"/>
                </a:lnTo>
                <a:lnTo>
                  <a:pt x="3505" y="1243"/>
                </a:lnTo>
                <a:lnTo>
                  <a:pt x="3505" y="1243"/>
                </a:lnTo>
                <a:close/>
                <a:moveTo>
                  <a:pt x="1758" y="1672"/>
                </a:moveTo>
                <a:lnTo>
                  <a:pt x="1689" y="1659"/>
                </a:lnTo>
                <a:lnTo>
                  <a:pt x="1626" y="1649"/>
                </a:lnTo>
                <a:lnTo>
                  <a:pt x="1567" y="1641"/>
                </a:lnTo>
                <a:lnTo>
                  <a:pt x="1513" y="1637"/>
                </a:lnTo>
                <a:lnTo>
                  <a:pt x="1463" y="1636"/>
                </a:lnTo>
                <a:lnTo>
                  <a:pt x="1416" y="1637"/>
                </a:lnTo>
                <a:lnTo>
                  <a:pt x="1372" y="1641"/>
                </a:lnTo>
                <a:lnTo>
                  <a:pt x="1332" y="1649"/>
                </a:lnTo>
                <a:lnTo>
                  <a:pt x="1292" y="1660"/>
                </a:lnTo>
                <a:lnTo>
                  <a:pt x="1255" y="1675"/>
                </a:lnTo>
                <a:lnTo>
                  <a:pt x="1219" y="1693"/>
                </a:lnTo>
                <a:lnTo>
                  <a:pt x="1184" y="1714"/>
                </a:lnTo>
                <a:lnTo>
                  <a:pt x="1149" y="1739"/>
                </a:lnTo>
                <a:lnTo>
                  <a:pt x="1114" y="1767"/>
                </a:lnTo>
                <a:lnTo>
                  <a:pt x="1079" y="1800"/>
                </a:lnTo>
                <a:lnTo>
                  <a:pt x="1042" y="1836"/>
                </a:lnTo>
                <a:lnTo>
                  <a:pt x="1005" y="1876"/>
                </a:lnTo>
                <a:lnTo>
                  <a:pt x="964" y="1919"/>
                </a:lnTo>
                <a:lnTo>
                  <a:pt x="922" y="1967"/>
                </a:lnTo>
                <a:lnTo>
                  <a:pt x="877" y="2019"/>
                </a:lnTo>
                <a:lnTo>
                  <a:pt x="827" y="2075"/>
                </a:lnTo>
                <a:lnTo>
                  <a:pt x="763" y="2151"/>
                </a:lnTo>
                <a:lnTo>
                  <a:pt x="704" y="2224"/>
                </a:lnTo>
                <a:lnTo>
                  <a:pt x="652" y="2295"/>
                </a:lnTo>
                <a:lnTo>
                  <a:pt x="605" y="2363"/>
                </a:lnTo>
                <a:lnTo>
                  <a:pt x="563" y="2430"/>
                </a:lnTo>
                <a:lnTo>
                  <a:pt x="526" y="2494"/>
                </a:lnTo>
                <a:lnTo>
                  <a:pt x="496" y="2556"/>
                </a:lnTo>
                <a:lnTo>
                  <a:pt x="469" y="2615"/>
                </a:lnTo>
                <a:lnTo>
                  <a:pt x="447" y="2673"/>
                </a:lnTo>
                <a:lnTo>
                  <a:pt x="430" y="2728"/>
                </a:lnTo>
                <a:lnTo>
                  <a:pt x="418" y="2782"/>
                </a:lnTo>
                <a:lnTo>
                  <a:pt x="411" y="2833"/>
                </a:lnTo>
                <a:lnTo>
                  <a:pt x="407" y="2883"/>
                </a:lnTo>
                <a:lnTo>
                  <a:pt x="408" y="2931"/>
                </a:lnTo>
                <a:lnTo>
                  <a:pt x="412" y="2977"/>
                </a:lnTo>
                <a:lnTo>
                  <a:pt x="420" y="3021"/>
                </a:lnTo>
                <a:lnTo>
                  <a:pt x="433" y="3064"/>
                </a:lnTo>
                <a:lnTo>
                  <a:pt x="447" y="3105"/>
                </a:lnTo>
                <a:lnTo>
                  <a:pt x="473" y="3157"/>
                </a:lnTo>
                <a:lnTo>
                  <a:pt x="505" y="3206"/>
                </a:lnTo>
                <a:lnTo>
                  <a:pt x="541" y="3253"/>
                </a:lnTo>
                <a:lnTo>
                  <a:pt x="580" y="3296"/>
                </a:lnTo>
                <a:lnTo>
                  <a:pt x="624" y="3336"/>
                </a:lnTo>
                <a:lnTo>
                  <a:pt x="673" y="3375"/>
                </a:lnTo>
                <a:lnTo>
                  <a:pt x="722" y="3409"/>
                </a:lnTo>
                <a:lnTo>
                  <a:pt x="776" y="3442"/>
                </a:lnTo>
                <a:lnTo>
                  <a:pt x="831" y="3472"/>
                </a:lnTo>
                <a:lnTo>
                  <a:pt x="888" y="3501"/>
                </a:lnTo>
                <a:lnTo>
                  <a:pt x="946" y="3526"/>
                </a:lnTo>
                <a:lnTo>
                  <a:pt x="1005" y="3550"/>
                </a:lnTo>
                <a:lnTo>
                  <a:pt x="1064" y="3570"/>
                </a:lnTo>
                <a:lnTo>
                  <a:pt x="1123" y="3589"/>
                </a:lnTo>
                <a:lnTo>
                  <a:pt x="1182" y="3607"/>
                </a:lnTo>
                <a:lnTo>
                  <a:pt x="1239" y="3622"/>
                </a:lnTo>
                <a:lnTo>
                  <a:pt x="1296" y="3636"/>
                </a:lnTo>
                <a:lnTo>
                  <a:pt x="1350" y="3648"/>
                </a:lnTo>
                <a:lnTo>
                  <a:pt x="1403" y="3657"/>
                </a:lnTo>
                <a:lnTo>
                  <a:pt x="1451" y="3666"/>
                </a:lnTo>
                <a:lnTo>
                  <a:pt x="1503" y="3674"/>
                </a:lnTo>
                <a:lnTo>
                  <a:pt x="1558" y="3682"/>
                </a:lnTo>
                <a:lnTo>
                  <a:pt x="1615" y="3688"/>
                </a:lnTo>
                <a:lnTo>
                  <a:pt x="1674" y="3694"/>
                </a:lnTo>
                <a:lnTo>
                  <a:pt x="1735" y="3699"/>
                </a:lnTo>
                <a:lnTo>
                  <a:pt x="1797" y="3701"/>
                </a:lnTo>
                <a:lnTo>
                  <a:pt x="1860" y="3703"/>
                </a:lnTo>
                <a:lnTo>
                  <a:pt x="1924" y="3702"/>
                </a:lnTo>
                <a:lnTo>
                  <a:pt x="1988" y="3700"/>
                </a:lnTo>
                <a:lnTo>
                  <a:pt x="2051" y="3695"/>
                </a:lnTo>
                <a:lnTo>
                  <a:pt x="2113" y="3688"/>
                </a:lnTo>
                <a:lnTo>
                  <a:pt x="2175" y="3678"/>
                </a:lnTo>
                <a:lnTo>
                  <a:pt x="2235" y="3666"/>
                </a:lnTo>
                <a:lnTo>
                  <a:pt x="2293" y="3650"/>
                </a:lnTo>
                <a:lnTo>
                  <a:pt x="2350" y="3631"/>
                </a:lnTo>
                <a:lnTo>
                  <a:pt x="2404" y="3609"/>
                </a:lnTo>
                <a:lnTo>
                  <a:pt x="2454" y="3583"/>
                </a:lnTo>
                <a:lnTo>
                  <a:pt x="2502" y="3553"/>
                </a:lnTo>
                <a:lnTo>
                  <a:pt x="2545" y="3519"/>
                </a:lnTo>
                <a:lnTo>
                  <a:pt x="2574" y="3492"/>
                </a:lnTo>
                <a:lnTo>
                  <a:pt x="2601" y="3462"/>
                </a:lnTo>
                <a:lnTo>
                  <a:pt x="2626" y="3430"/>
                </a:lnTo>
                <a:lnTo>
                  <a:pt x="2648" y="3395"/>
                </a:lnTo>
                <a:lnTo>
                  <a:pt x="2667" y="3357"/>
                </a:lnTo>
                <a:lnTo>
                  <a:pt x="2684" y="3317"/>
                </a:lnTo>
                <a:lnTo>
                  <a:pt x="2699" y="3273"/>
                </a:lnTo>
                <a:lnTo>
                  <a:pt x="2710" y="3228"/>
                </a:lnTo>
                <a:lnTo>
                  <a:pt x="2718" y="3180"/>
                </a:lnTo>
                <a:lnTo>
                  <a:pt x="2724" y="3128"/>
                </a:lnTo>
                <a:lnTo>
                  <a:pt x="2725" y="3074"/>
                </a:lnTo>
                <a:lnTo>
                  <a:pt x="2723" y="3017"/>
                </a:lnTo>
                <a:lnTo>
                  <a:pt x="2717" y="2956"/>
                </a:lnTo>
                <a:lnTo>
                  <a:pt x="2707" y="2893"/>
                </a:lnTo>
                <a:lnTo>
                  <a:pt x="2693" y="2827"/>
                </a:lnTo>
                <a:lnTo>
                  <a:pt x="2675" y="2757"/>
                </a:lnTo>
                <a:lnTo>
                  <a:pt x="2654" y="2685"/>
                </a:lnTo>
                <a:lnTo>
                  <a:pt x="2627" y="2610"/>
                </a:lnTo>
                <a:lnTo>
                  <a:pt x="2595" y="2530"/>
                </a:lnTo>
                <a:lnTo>
                  <a:pt x="2559" y="2448"/>
                </a:lnTo>
                <a:lnTo>
                  <a:pt x="2519" y="2362"/>
                </a:lnTo>
                <a:lnTo>
                  <a:pt x="2474" y="2278"/>
                </a:lnTo>
                <a:lnTo>
                  <a:pt x="2428" y="2201"/>
                </a:lnTo>
                <a:lnTo>
                  <a:pt x="2383" y="2129"/>
                </a:lnTo>
                <a:lnTo>
                  <a:pt x="2336" y="2065"/>
                </a:lnTo>
                <a:lnTo>
                  <a:pt x="2289" y="2006"/>
                </a:lnTo>
                <a:lnTo>
                  <a:pt x="2240" y="1952"/>
                </a:lnTo>
                <a:lnTo>
                  <a:pt x="2192" y="1903"/>
                </a:lnTo>
                <a:lnTo>
                  <a:pt x="2143" y="1860"/>
                </a:lnTo>
                <a:lnTo>
                  <a:pt x="2095" y="1822"/>
                </a:lnTo>
                <a:lnTo>
                  <a:pt x="2045" y="1789"/>
                </a:lnTo>
                <a:lnTo>
                  <a:pt x="1997" y="1759"/>
                </a:lnTo>
                <a:lnTo>
                  <a:pt x="1948" y="1735"/>
                </a:lnTo>
                <a:lnTo>
                  <a:pt x="1900" y="1714"/>
                </a:lnTo>
                <a:lnTo>
                  <a:pt x="1853" y="1696"/>
                </a:lnTo>
                <a:lnTo>
                  <a:pt x="1805" y="1683"/>
                </a:lnTo>
                <a:lnTo>
                  <a:pt x="1758" y="1672"/>
                </a:lnTo>
                <a:lnTo>
                  <a:pt x="1758" y="1672"/>
                </a:lnTo>
                <a:close/>
              </a:path>
            </a:pathLst>
          </a:custGeom>
          <a:gradFill>
            <a:gsLst>
              <a:gs pos="0">
                <a:srgbClr val="FECF40"/>
              </a:gs>
              <a:gs pos="100000">
                <a:srgbClr val="846C21"/>
              </a:gs>
            </a:gsLst>
            <a:lin ang="5400000" scaled="0"/>
          </a:gradFill>
          <a:ln>
            <a:noFill/>
          </a:ln>
        </p:spPr>
        <p:style>
          <a:lnRef idx="2">
            <a:schemeClr val="accent2"/>
          </a:lnRef>
          <a:fillRef idx="1">
            <a:schemeClr val="lt1"/>
          </a:fillRef>
          <a:effectRef idx="0">
            <a:schemeClr val="accent2"/>
          </a:effectRef>
          <a:fontRef idx="minor">
            <a:schemeClr val="dk1"/>
          </a:fontRef>
        </p:style>
        <p:txBody>
          <a:bodyPr vert="horz" wrap="square" lIns="109733" tIns="54865" rIns="109733" bIns="54865" numCol="1" anchor="t" anchorCtr="0" compatLnSpc="1"/>
          <a:p>
            <a:endParaRPr lang="zh-CN" altLang="en-US" sz="2160"/>
          </a:p>
        </p:txBody>
      </p:sp>
      <p:sp>
        <p:nvSpPr>
          <p:cNvPr id="26" name="Freeform 6"/>
          <p:cNvSpPr>
            <a:spLocks noEditPoints="1"/>
          </p:cNvSpPr>
          <p:nvPr>
            <p:custDataLst>
              <p:tags r:id="rId4"/>
            </p:custDataLst>
          </p:nvPr>
        </p:nvSpPr>
        <p:spPr bwMode="auto">
          <a:xfrm rot="18120000">
            <a:off x="2829560" y="4682913"/>
            <a:ext cx="392853" cy="374227"/>
          </a:xfrm>
          <a:custGeom>
            <a:avLst/>
            <a:gdLst>
              <a:gd name="T0" fmla="*/ 1980 w 3569"/>
              <a:gd name="T1" fmla="*/ 1327 h 3703"/>
              <a:gd name="T2" fmla="*/ 2153 w 3569"/>
              <a:gd name="T3" fmla="*/ 1142 h 3703"/>
              <a:gd name="T4" fmla="*/ 2343 w 3569"/>
              <a:gd name="T5" fmla="*/ 1022 h 3703"/>
              <a:gd name="T6" fmla="*/ 2531 w 3569"/>
              <a:gd name="T7" fmla="*/ 900 h 3703"/>
              <a:gd name="T8" fmla="*/ 2563 w 3569"/>
              <a:gd name="T9" fmla="*/ 606 h 3703"/>
              <a:gd name="T10" fmla="*/ 2421 w 3569"/>
              <a:gd name="T11" fmla="*/ 277 h 3703"/>
              <a:gd name="T12" fmla="*/ 2138 w 3569"/>
              <a:gd name="T13" fmla="*/ 37 h 3703"/>
              <a:gd name="T14" fmla="*/ 1802 w 3569"/>
              <a:gd name="T15" fmla="*/ 22 h 3703"/>
              <a:gd name="T16" fmla="*/ 1502 w 3569"/>
              <a:gd name="T17" fmla="*/ 170 h 3703"/>
              <a:gd name="T18" fmla="*/ 1291 w 3569"/>
              <a:gd name="T19" fmla="*/ 481 h 3703"/>
              <a:gd name="T20" fmla="*/ 1307 w 3569"/>
              <a:gd name="T21" fmla="*/ 760 h 3703"/>
              <a:gd name="T22" fmla="*/ 1483 w 3569"/>
              <a:gd name="T23" fmla="*/ 982 h 3703"/>
              <a:gd name="T24" fmla="*/ 1610 w 3569"/>
              <a:gd name="T25" fmla="*/ 1204 h 3703"/>
              <a:gd name="T26" fmla="*/ 1776 w 3569"/>
              <a:gd name="T27" fmla="*/ 1382 h 3703"/>
              <a:gd name="T28" fmla="*/ 1028 w 3569"/>
              <a:gd name="T29" fmla="*/ 1515 h 3703"/>
              <a:gd name="T30" fmla="*/ 1152 w 3569"/>
              <a:gd name="T31" fmla="*/ 1226 h 3703"/>
              <a:gd name="T32" fmla="*/ 1068 w 3569"/>
              <a:gd name="T33" fmla="*/ 940 h 3703"/>
              <a:gd name="T34" fmla="*/ 921 w 3569"/>
              <a:gd name="T35" fmla="*/ 710 h 3703"/>
              <a:gd name="T36" fmla="*/ 733 w 3569"/>
              <a:gd name="T37" fmla="*/ 546 h 3703"/>
              <a:gd name="T38" fmla="*/ 380 w 3569"/>
              <a:gd name="T39" fmla="*/ 576 h 3703"/>
              <a:gd name="T40" fmla="*/ 137 w 3569"/>
              <a:gd name="T41" fmla="*/ 774 h 3703"/>
              <a:gd name="T42" fmla="*/ 49 w 3569"/>
              <a:gd name="T43" fmla="*/ 1073 h 3703"/>
              <a:gd name="T44" fmla="*/ 1 w 3569"/>
              <a:gd name="T45" fmla="*/ 1351 h 3703"/>
              <a:gd name="T46" fmla="*/ 65 w 3569"/>
              <a:gd name="T47" fmla="*/ 1596 h 3703"/>
              <a:gd name="T48" fmla="*/ 336 w 3569"/>
              <a:gd name="T49" fmla="*/ 1823 h 3703"/>
              <a:gd name="T50" fmla="*/ 622 w 3569"/>
              <a:gd name="T51" fmla="*/ 1841 h 3703"/>
              <a:gd name="T52" fmla="*/ 864 w 3569"/>
              <a:gd name="T53" fmla="*/ 1655 h 3703"/>
              <a:gd name="T54" fmla="*/ 3336 w 3569"/>
              <a:gd name="T55" fmla="*/ 1074 h 3703"/>
              <a:gd name="T56" fmla="*/ 3000 w 3569"/>
              <a:gd name="T57" fmla="*/ 982 h 3703"/>
              <a:gd name="T58" fmla="*/ 2763 w 3569"/>
              <a:gd name="T59" fmla="*/ 1125 h 3703"/>
              <a:gd name="T60" fmla="*/ 2541 w 3569"/>
              <a:gd name="T61" fmla="*/ 1314 h 3703"/>
              <a:gd name="T62" fmla="*/ 2443 w 3569"/>
              <a:gd name="T63" fmla="*/ 1615 h 3703"/>
              <a:gd name="T64" fmla="*/ 2566 w 3569"/>
              <a:gd name="T65" fmla="*/ 1936 h 3703"/>
              <a:gd name="T66" fmla="*/ 2700 w 3569"/>
              <a:gd name="T67" fmla="*/ 2160 h 3703"/>
              <a:gd name="T68" fmla="*/ 2886 w 3569"/>
              <a:gd name="T69" fmla="*/ 2313 h 3703"/>
              <a:gd name="T70" fmla="*/ 3228 w 3569"/>
              <a:gd name="T71" fmla="*/ 2261 h 3703"/>
              <a:gd name="T72" fmla="*/ 3459 w 3569"/>
              <a:gd name="T73" fmla="*/ 2093 h 3703"/>
              <a:gd name="T74" fmla="*/ 3528 w 3569"/>
              <a:gd name="T75" fmla="*/ 1827 h 3703"/>
              <a:gd name="T76" fmla="*/ 3568 w 3569"/>
              <a:gd name="T77" fmla="*/ 1529 h 3703"/>
              <a:gd name="T78" fmla="*/ 3505 w 3569"/>
              <a:gd name="T79" fmla="*/ 1243 h 3703"/>
              <a:gd name="T80" fmla="*/ 1463 w 3569"/>
              <a:gd name="T81" fmla="*/ 1636 h 3703"/>
              <a:gd name="T82" fmla="*/ 1184 w 3569"/>
              <a:gd name="T83" fmla="*/ 1714 h 3703"/>
              <a:gd name="T84" fmla="*/ 922 w 3569"/>
              <a:gd name="T85" fmla="*/ 1967 h 3703"/>
              <a:gd name="T86" fmla="*/ 563 w 3569"/>
              <a:gd name="T87" fmla="*/ 2430 h 3703"/>
              <a:gd name="T88" fmla="*/ 411 w 3569"/>
              <a:gd name="T89" fmla="*/ 2833 h 3703"/>
              <a:gd name="T90" fmla="*/ 473 w 3569"/>
              <a:gd name="T91" fmla="*/ 3157 h 3703"/>
              <a:gd name="T92" fmla="*/ 776 w 3569"/>
              <a:gd name="T93" fmla="*/ 3442 h 3703"/>
              <a:gd name="T94" fmla="*/ 1182 w 3569"/>
              <a:gd name="T95" fmla="*/ 3607 h 3703"/>
              <a:gd name="T96" fmla="*/ 1558 w 3569"/>
              <a:gd name="T97" fmla="*/ 3682 h 3703"/>
              <a:gd name="T98" fmla="*/ 1988 w 3569"/>
              <a:gd name="T99" fmla="*/ 3700 h 3703"/>
              <a:gd name="T100" fmla="*/ 2404 w 3569"/>
              <a:gd name="T101" fmla="*/ 3609 h 3703"/>
              <a:gd name="T102" fmla="*/ 2648 w 3569"/>
              <a:gd name="T103" fmla="*/ 3395 h 3703"/>
              <a:gd name="T104" fmla="*/ 2725 w 3569"/>
              <a:gd name="T105" fmla="*/ 3074 h 3703"/>
              <a:gd name="T106" fmla="*/ 2627 w 3569"/>
              <a:gd name="T107" fmla="*/ 2610 h 3703"/>
              <a:gd name="T108" fmla="*/ 2336 w 3569"/>
              <a:gd name="T109" fmla="*/ 2065 h 3703"/>
              <a:gd name="T110" fmla="*/ 1997 w 3569"/>
              <a:gd name="T111" fmla="*/ 1759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9" h="3703">
                <a:moveTo>
                  <a:pt x="1807" y="1391"/>
                </a:moveTo>
                <a:lnTo>
                  <a:pt x="1838" y="1394"/>
                </a:lnTo>
                <a:lnTo>
                  <a:pt x="1868" y="1390"/>
                </a:lnTo>
                <a:lnTo>
                  <a:pt x="1898" y="1381"/>
                </a:lnTo>
                <a:lnTo>
                  <a:pt x="1926" y="1367"/>
                </a:lnTo>
                <a:lnTo>
                  <a:pt x="1953" y="1349"/>
                </a:lnTo>
                <a:lnTo>
                  <a:pt x="1980" y="1327"/>
                </a:lnTo>
                <a:lnTo>
                  <a:pt x="2006" y="1303"/>
                </a:lnTo>
                <a:lnTo>
                  <a:pt x="2031" y="1277"/>
                </a:lnTo>
                <a:lnTo>
                  <a:pt x="2055" y="1249"/>
                </a:lnTo>
                <a:lnTo>
                  <a:pt x="2080" y="1222"/>
                </a:lnTo>
                <a:lnTo>
                  <a:pt x="2105" y="1193"/>
                </a:lnTo>
                <a:lnTo>
                  <a:pt x="2129" y="1166"/>
                </a:lnTo>
                <a:lnTo>
                  <a:pt x="2153" y="1142"/>
                </a:lnTo>
                <a:lnTo>
                  <a:pt x="2177" y="1119"/>
                </a:lnTo>
                <a:lnTo>
                  <a:pt x="2201" y="1099"/>
                </a:lnTo>
                <a:lnTo>
                  <a:pt x="2226" y="1082"/>
                </a:lnTo>
                <a:lnTo>
                  <a:pt x="2254" y="1066"/>
                </a:lnTo>
                <a:lnTo>
                  <a:pt x="2282" y="1052"/>
                </a:lnTo>
                <a:lnTo>
                  <a:pt x="2312" y="1037"/>
                </a:lnTo>
                <a:lnTo>
                  <a:pt x="2343" y="1022"/>
                </a:lnTo>
                <a:lnTo>
                  <a:pt x="2373" y="1008"/>
                </a:lnTo>
                <a:lnTo>
                  <a:pt x="2404" y="993"/>
                </a:lnTo>
                <a:lnTo>
                  <a:pt x="2433" y="977"/>
                </a:lnTo>
                <a:lnTo>
                  <a:pt x="2461" y="961"/>
                </a:lnTo>
                <a:lnTo>
                  <a:pt x="2487" y="943"/>
                </a:lnTo>
                <a:lnTo>
                  <a:pt x="2511" y="922"/>
                </a:lnTo>
                <a:lnTo>
                  <a:pt x="2531" y="900"/>
                </a:lnTo>
                <a:lnTo>
                  <a:pt x="2548" y="875"/>
                </a:lnTo>
                <a:lnTo>
                  <a:pt x="2560" y="848"/>
                </a:lnTo>
                <a:lnTo>
                  <a:pt x="2568" y="818"/>
                </a:lnTo>
                <a:lnTo>
                  <a:pt x="2574" y="767"/>
                </a:lnTo>
                <a:lnTo>
                  <a:pt x="2575" y="714"/>
                </a:lnTo>
                <a:lnTo>
                  <a:pt x="2572" y="660"/>
                </a:lnTo>
                <a:lnTo>
                  <a:pt x="2563" y="606"/>
                </a:lnTo>
                <a:lnTo>
                  <a:pt x="2551" y="552"/>
                </a:lnTo>
                <a:lnTo>
                  <a:pt x="2536" y="498"/>
                </a:lnTo>
                <a:lnTo>
                  <a:pt x="2518" y="448"/>
                </a:lnTo>
                <a:lnTo>
                  <a:pt x="2496" y="399"/>
                </a:lnTo>
                <a:lnTo>
                  <a:pt x="2474" y="354"/>
                </a:lnTo>
                <a:lnTo>
                  <a:pt x="2448" y="315"/>
                </a:lnTo>
                <a:lnTo>
                  <a:pt x="2421" y="277"/>
                </a:lnTo>
                <a:lnTo>
                  <a:pt x="2388" y="238"/>
                </a:lnTo>
                <a:lnTo>
                  <a:pt x="2353" y="199"/>
                </a:lnTo>
                <a:lnTo>
                  <a:pt x="2314" y="162"/>
                </a:lnTo>
                <a:lnTo>
                  <a:pt x="2272" y="125"/>
                </a:lnTo>
                <a:lnTo>
                  <a:pt x="2229" y="92"/>
                </a:lnTo>
                <a:lnTo>
                  <a:pt x="2184" y="62"/>
                </a:lnTo>
                <a:lnTo>
                  <a:pt x="2138" y="37"/>
                </a:lnTo>
                <a:lnTo>
                  <a:pt x="2090" y="18"/>
                </a:lnTo>
                <a:lnTo>
                  <a:pt x="2044" y="7"/>
                </a:lnTo>
                <a:lnTo>
                  <a:pt x="1999" y="1"/>
                </a:lnTo>
                <a:lnTo>
                  <a:pt x="1952" y="0"/>
                </a:lnTo>
                <a:lnTo>
                  <a:pt x="1902" y="3"/>
                </a:lnTo>
                <a:lnTo>
                  <a:pt x="1853" y="11"/>
                </a:lnTo>
                <a:lnTo>
                  <a:pt x="1802" y="22"/>
                </a:lnTo>
                <a:lnTo>
                  <a:pt x="1752" y="36"/>
                </a:lnTo>
                <a:lnTo>
                  <a:pt x="1704" y="53"/>
                </a:lnTo>
                <a:lnTo>
                  <a:pt x="1656" y="72"/>
                </a:lnTo>
                <a:lnTo>
                  <a:pt x="1614" y="93"/>
                </a:lnTo>
                <a:lnTo>
                  <a:pt x="1573" y="116"/>
                </a:lnTo>
                <a:lnTo>
                  <a:pt x="1538" y="141"/>
                </a:lnTo>
                <a:lnTo>
                  <a:pt x="1502" y="170"/>
                </a:lnTo>
                <a:lnTo>
                  <a:pt x="1466" y="205"/>
                </a:lnTo>
                <a:lnTo>
                  <a:pt x="1431" y="244"/>
                </a:lnTo>
                <a:lnTo>
                  <a:pt x="1398" y="287"/>
                </a:lnTo>
                <a:lnTo>
                  <a:pt x="1367" y="333"/>
                </a:lnTo>
                <a:lnTo>
                  <a:pt x="1338" y="381"/>
                </a:lnTo>
                <a:lnTo>
                  <a:pt x="1313" y="432"/>
                </a:lnTo>
                <a:lnTo>
                  <a:pt x="1291" y="481"/>
                </a:lnTo>
                <a:lnTo>
                  <a:pt x="1274" y="532"/>
                </a:lnTo>
                <a:lnTo>
                  <a:pt x="1264" y="580"/>
                </a:lnTo>
                <a:lnTo>
                  <a:pt x="1261" y="618"/>
                </a:lnTo>
                <a:lnTo>
                  <a:pt x="1264" y="655"/>
                </a:lnTo>
                <a:lnTo>
                  <a:pt x="1274" y="691"/>
                </a:lnTo>
                <a:lnTo>
                  <a:pt x="1289" y="726"/>
                </a:lnTo>
                <a:lnTo>
                  <a:pt x="1307" y="760"/>
                </a:lnTo>
                <a:lnTo>
                  <a:pt x="1330" y="794"/>
                </a:lnTo>
                <a:lnTo>
                  <a:pt x="1353" y="827"/>
                </a:lnTo>
                <a:lnTo>
                  <a:pt x="1379" y="859"/>
                </a:lnTo>
                <a:lnTo>
                  <a:pt x="1406" y="891"/>
                </a:lnTo>
                <a:lnTo>
                  <a:pt x="1433" y="922"/>
                </a:lnTo>
                <a:lnTo>
                  <a:pt x="1459" y="953"/>
                </a:lnTo>
                <a:lnTo>
                  <a:pt x="1483" y="982"/>
                </a:lnTo>
                <a:lnTo>
                  <a:pt x="1504" y="1011"/>
                </a:lnTo>
                <a:lnTo>
                  <a:pt x="1522" y="1039"/>
                </a:lnTo>
                <a:lnTo>
                  <a:pt x="1540" y="1070"/>
                </a:lnTo>
                <a:lnTo>
                  <a:pt x="1557" y="1102"/>
                </a:lnTo>
                <a:lnTo>
                  <a:pt x="1574" y="1135"/>
                </a:lnTo>
                <a:lnTo>
                  <a:pt x="1592" y="1170"/>
                </a:lnTo>
                <a:lnTo>
                  <a:pt x="1610" y="1204"/>
                </a:lnTo>
                <a:lnTo>
                  <a:pt x="1629" y="1237"/>
                </a:lnTo>
                <a:lnTo>
                  <a:pt x="1650" y="1269"/>
                </a:lnTo>
                <a:lnTo>
                  <a:pt x="1671" y="1299"/>
                </a:lnTo>
                <a:lnTo>
                  <a:pt x="1695" y="1326"/>
                </a:lnTo>
                <a:lnTo>
                  <a:pt x="1720" y="1349"/>
                </a:lnTo>
                <a:lnTo>
                  <a:pt x="1747" y="1369"/>
                </a:lnTo>
                <a:lnTo>
                  <a:pt x="1776" y="1382"/>
                </a:lnTo>
                <a:lnTo>
                  <a:pt x="1807" y="1391"/>
                </a:lnTo>
                <a:lnTo>
                  <a:pt x="1807" y="1391"/>
                </a:lnTo>
                <a:close/>
                <a:moveTo>
                  <a:pt x="895" y="1632"/>
                </a:moveTo>
                <a:lnTo>
                  <a:pt x="931" y="1605"/>
                </a:lnTo>
                <a:lnTo>
                  <a:pt x="966" y="1577"/>
                </a:lnTo>
                <a:lnTo>
                  <a:pt x="998" y="1547"/>
                </a:lnTo>
                <a:lnTo>
                  <a:pt x="1028" y="1515"/>
                </a:lnTo>
                <a:lnTo>
                  <a:pt x="1056" y="1481"/>
                </a:lnTo>
                <a:lnTo>
                  <a:pt x="1081" y="1444"/>
                </a:lnTo>
                <a:lnTo>
                  <a:pt x="1102" y="1406"/>
                </a:lnTo>
                <a:lnTo>
                  <a:pt x="1121" y="1364"/>
                </a:lnTo>
                <a:lnTo>
                  <a:pt x="1136" y="1321"/>
                </a:lnTo>
                <a:lnTo>
                  <a:pt x="1146" y="1273"/>
                </a:lnTo>
                <a:lnTo>
                  <a:pt x="1152" y="1226"/>
                </a:lnTo>
                <a:lnTo>
                  <a:pt x="1152" y="1181"/>
                </a:lnTo>
                <a:lnTo>
                  <a:pt x="1146" y="1138"/>
                </a:lnTo>
                <a:lnTo>
                  <a:pt x="1137" y="1097"/>
                </a:lnTo>
                <a:lnTo>
                  <a:pt x="1125" y="1056"/>
                </a:lnTo>
                <a:lnTo>
                  <a:pt x="1108" y="1017"/>
                </a:lnTo>
                <a:lnTo>
                  <a:pt x="1090" y="979"/>
                </a:lnTo>
                <a:lnTo>
                  <a:pt x="1068" y="940"/>
                </a:lnTo>
                <a:lnTo>
                  <a:pt x="1044" y="903"/>
                </a:lnTo>
                <a:lnTo>
                  <a:pt x="1021" y="866"/>
                </a:lnTo>
                <a:lnTo>
                  <a:pt x="1002" y="836"/>
                </a:lnTo>
                <a:lnTo>
                  <a:pt x="981" y="805"/>
                </a:lnTo>
                <a:lnTo>
                  <a:pt x="962" y="773"/>
                </a:lnTo>
                <a:lnTo>
                  <a:pt x="942" y="741"/>
                </a:lnTo>
                <a:lnTo>
                  <a:pt x="921" y="710"/>
                </a:lnTo>
                <a:lnTo>
                  <a:pt x="899" y="679"/>
                </a:lnTo>
                <a:lnTo>
                  <a:pt x="875" y="650"/>
                </a:lnTo>
                <a:lnTo>
                  <a:pt x="851" y="623"/>
                </a:lnTo>
                <a:lnTo>
                  <a:pt x="825" y="598"/>
                </a:lnTo>
                <a:lnTo>
                  <a:pt x="795" y="577"/>
                </a:lnTo>
                <a:lnTo>
                  <a:pt x="766" y="560"/>
                </a:lnTo>
                <a:lnTo>
                  <a:pt x="733" y="546"/>
                </a:lnTo>
                <a:lnTo>
                  <a:pt x="697" y="537"/>
                </a:lnTo>
                <a:lnTo>
                  <a:pt x="646" y="530"/>
                </a:lnTo>
                <a:lnTo>
                  <a:pt x="591" y="530"/>
                </a:lnTo>
                <a:lnTo>
                  <a:pt x="537" y="534"/>
                </a:lnTo>
                <a:lnTo>
                  <a:pt x="483" y="544"/>
                </a:lnTo>
                <a:lnTo>
                  <a:pt x="430" y="558"/>
                </a:lnTo>
                <a:lnTo>
                  <a:pt x="380" y="576"/>
                </a:lnTo>
                <a:lnTo>
                  <a:pt x="330" y="597"/>
                </a:lnTo>
                <a:lnTo>
                  <a:pt x="285" y="622"/>
                </a:lnTo>
                <a:lnTo>
                  <a:pt x="242" y="649"/>
                </a:lnTo>
                <a:lnTo>
                  <a:pt x="211" y="675"/>
                </a:lnTo>
                <a:lnTo>
                  <a:pt x="182" y="704"/>
                </a:lnTo>
                <a:lnTo>
                  <a:pt x="159" y="737"/>
                </a:lnTo>
                <a:lnTo>
                  <a:pt x="137" y="774"/>
                </a:lnTo>
                <a:lnTo>
                  <a:pt x="118" y="812"/>
                </a:lnTo>
                <a:lnTo>
                  <a:pt x="102" y="853"/>
                </a:lnTo>
                <a:lnTo>
                  <a:pt x="88" y="895"/>
                </a:lnTo>
                <a:lnTo>
                  <a:pt x="76" y="939"/>
                </a:lnTo>
                <a:lnTo>
                  <a:pt x="66" y="983"/>
                </a:lnTo>
                <a:lnTo>
                  <a:pt x="57" y="1028"/>
                </a:lnTo>
                <a:lnTo>
                  <a:pt x="49" y="1073"/>
                </a:lnTo>
                <a:lnTo>
                  <a:pt x="43" y="1111"/>
                </a:lnTo>
                <a:lnTo>
                  <a:pt x="35" y="1150"/>
                </a:lnTo>
                <a:lnTo>
                  <a:pt x="27" y="1189"/>
                </a:lnTo>
                <a:lnTo>
                  <a:pt x="19" y="1229"/>
                </a:lnTo>
                <a:lnTo>
                  <a:pt x="11" y="1270"/>
                </a:lnTo>
                <a:lnTo>
                  <a:pt x="5" y="1310"/>
                </a:lnTo>
                <a:lnTo>
                  <a:pt x="1" y="1351"/>
                </a:lnTo>
                <a:lnTo>
                  <a:pt x="0" y="1390"/>
                </a:lnTo>
                <a:lnTo>
                  <a:pt x="0" y="1427"/>
                </a:lnTo>
                <a:lnTo>
                  <a:pt x="4" y="1465"/>
                </a:lnTo>
                <a:lnTo>
                  <a:pt x="11" y="1498"/>
                </a:lnTo>
                <a:lnTo>
                  <a:pt x="23" y="1531"/>
                </a:lnTo>
                <a:lnTo>
                  <a:pt x="39" y="1561"/>
                </a:lnTo>
                <a:lnTo>
                  <a:pt x="65" y="1596"/>
                </a:lnTo>
                <a:lnTo>
                  <a:pt x="94" y="1632"/>
                </a:lnTo>
                <a:lnTo>
                  <a:pt x="128" y="1668"/>
                </a:lnTo>
                <a:lnTo>
                  <a:pt x="165" y="1703"/>
                </a:lnTo>
                <a:lnTo>
                  <a:pt x="206" y="1738"/>
                </a:lnTo>
                <a:lnTo>
                  <a:pt x="248" y="1769"/>
                </a:lnTo>
                <a:lnTo>
                  <a:pt x="292" y="1799"/>
                </a:lnTo>
                <a:lnTo>
                  <a:pt x="336" y="1823"/>
                </a:lnTo>
                <a:lnTo>
                  <a:pt x="381" y="1845"/>
                </a:lnTo>
                <a:lnTo>
                  <a:pt x="426" y="1862"/>
                </a:lnTo>
                <a:lnTo>
                  <a:pt x="470" y="1873"/>
                </a:lnTo>
                <a:lnTo>
                  <a:pt x="508" y="1875"/>
                </a:lnTo>
                <a:lnTo>
                  <a:pt x="546" y="1871"/>
                </a:lnTo>
                <a:lnTo>
                  <a:pt x="585" y="1858"/>
                </a:lnTo>
                <a:lnTo>
                  <a:pt x="622" y="1841"/>
                </a:lnTo>
                <a:lnTo>
                  <a:pt x="659" y="1820"/>
                </a:lnTo>
                <a:lnTo>
                  <a:pt x="695" y="1794"/>
                </a:lnTo>
                <a:lnTo>
                  <a:pt x="731" y="1767"/>
                </a:lnTo>
                <a:lnTo>
                  <a:pt x="765" y="1738"/>
                </a:lnTo>
                <a:lnTo>
                  <a:pt x="799" y="1709"/>
                </a:lnTo>
                <a:lnTo>
                  <a:pt x="833" y="1681"/>
                </a:lnTo>
                <a:lnTo>
                  <a:pt x="864" y="1655"/>
                </a:lnTo>
                <a:lnTo>
                  <a:pt x="895" y="1632"/>
                </a:lnTo>
                <a:lnTo>
                  <a:pt x="895" y="1632"/>
                </a:lnTo>
                <a:close/>
                <a:moveTo>
                  <a:pt x="3505" y="1243"/>
                </a:moveTo>
                <a:lnTo>
                  <a:pt x="3470" y="1198"/>
                </a:lnTo>
                <a:lnTo>
                  <a:pt x="3429" y="1154"/>
                </a:lnTo>
                <a:lnTo>
                  <a:pt x="3384" y="1112"/>
                </a:lnTo>
                <a:lnTo>
                  <a:pt x="3336" y="1074"/>
                </a:lnTo>
                <a:lnTo>
                  <a:pt x="3283" y="1042"/>
                </a:lnTo>
                <a:lnTo>
                  <a:pt x="3229" y="1013"/>
                </a:lnTo>
                <a:lnTo>
                  <a:pt x="3171" y="991"/>
                </a:lnTo>
                <a:lnTo>
                  <a:pt x="3114" y="976"/>
                </a:lnTo>
                <a:lnTo>
                  <a:pt x="3075" y="973"/>
                </a:lnTo>
                <a:lnTo>
                  <a:pt x="3037" y="975"/>
                </a:lnTo>
                <a:lnTo>
                  <a:pt x="3000" y="982"/>
                </a:lnTo>
                <a:lnTo>
                  <a:pt x="2964" y="994"/>
                </a:lnTo>
                <a:lnTo>
                  <a:pt x="2928" y="1011"/>
                </a:lnTo>
                <a:lnTo>
                  <a:pt x="2894" y="1030"/>
                </a:lnTo>
                <a:lnTo>
                  <a:pt x="2860" y="1052"/>
                </a:lnTo>
                <a:lnTo>
                  <a:pt x="2827" y="1075"/>
                </a:lnTo>
                <a:lnTo>
                  <a:pt x="2795" y="1100"/>
                </a:lnTo>
                <a:lnTo>
                  <a:pt x="2763" y="1125"/>
                </a:lnTo>
                <a:lnTo>
                  <a:pt x="2732" y="1148"/>
                </a:lnTo>
                <a:lnTo>
                  <a:pt x="2701" y="1172"/>
                </a:lnTo>
                <a:lnTo>
                  <a:pt x="2666" y="1198"/>
                </a:lnTo>
                <a:lnTo>
                  <a:pt x="2632" y="1225"/>
                </a:lnTo>
                <a:lnTo>
                  <a:pt x="2600" y="1253"/>
                </a:lnTo>
                <a:lnTo>
                  <a:pt x="2569" y="1283"/>
                </a:lnTo>
                <a:lnTo>
                  <a:pt x="2541" y="1314"/>
                </a:lnTo>
                <a:lnTo>
                  <a:pt x="2515" y="1348"/>
                </a:lnTo>
                <a:lnTo>
                  <a:pt x="2493" y="1384"/>
                </a:lnTo>
                <a:lnTo>
                  <a:pt x="2475" y="1423"/>
                </a:lnTo>
                <a:lnTo>
                  <a:pt x="2460" y="1465"/>
                </a:lnTo>
                <a:lnTo>
                  <a:pt x="2449" y="1511"/>
                </a:lnTo>
                <a:lnTo>
                  <a:pt x="2443" y="1564"/>
                </a:lnTo>
                <a:lnTo>
                  <a:pt x="2443" y="1615"/>
                </a:lnTo>
                <a:lnTo>
                  <a:pt x="2448" y="1666"/>
                </a:lnTo>
                <a:lnTo>
                  <a:pt x="2458" y="1714"/>
                </a:lnTo>
                <a:lnTo>
                  <a:pt x="2472" y="1760"/>
                </a:lnTo>
                <a:lnTo>
                  <a:pt x="2490" y="1807"/>
                </a:lnTo>
                <a:lnTo>
                  <a:pt x="2513" y="1850"/>
                </a:lnTo>
                <a:lnTo>
                  <a:pt x="2539" y="1894"/>
                </a:lnTo>
                <a:lnTo>
                  <a:pt x="2566" y="1936"/>
                </a:lnTo>
                <a:lnTo>
                  <a:pt x="2584" y="1964"/>
                </a:lnTo>
                <a:lnTo>
                  <a:pt x="2602" y="1994"/>
                </a:lnTo>
                <a:lnTo>
                  <a:pt x="2621" y="2026"/>
                </a:lnTo>
                <a:lnTo>
                  <a:pt x="2639" y="2060"/>
                </a:lnTo>
                <a:lnTo>
                  <a:pt x="2658" y="2093"/>
                </a:lnTo>
                <a:lnTo>
                  <a:pt x="2679" y="2127"/>
                </a:lnTo>
                <a:lnTo>
                  <a:pt x="2700" y="2160"/>
                </a:lnTo>
                <a:lnTo>
                  <a:pt x="2721" y="2191"/>
                </a:lnTo>
                <a:lnTo>
                  <a:pt x="2745" y="2220"/>
                </a:lnTo>
                <a:lnTo>
                  <a:pt x="2770" y="2247"/>
                </a:lnTo>
                <a:lnTo>
                  <a:pt x="2796" y="2270"/>
                </a:lnTo>
                <a:lnTo>
                  <a:pt x="2824" y="2289"/>
                </a:lnTo>
                <a:lnTo>
                  <a:pt x="2854" y="2304"/>
                </a:lnTo>
                <a:lnTo>
                  <a:pt x="2886" y="2313"/>
                </a:lnTo>
                <a:lnTo>
                  <a:pt x="2931" y="2318"/>
                </a:lnTo>
                <a:lnTo>
                  <a:pt x="2978" y="2318"/>
                </a:lnTo>
                <a:lnTo>
                  <a:pt x="3027" y="2314"/>
                </a:lnTo>
                <a:lnTo>
                  <a:pt x="3078" y="2306"/>
                </a:lnTo>
                <a:lnTo>
                  <a:pt x="3128" y="2294"/>
                </a:lnTo>
                <a:lnTo>
                  <a:pt x="3178" y="2279"/>
                </a:lnTo>
                <a:lnTo>
                  <a:pt x="3228" y="2261"/>
                </a:lnTo>
                <a:lnTo>
                  <a:pt x="3274" y="2241"/>
                </a:lnTo>
                <a:lnTo>
                  <a:pt x="3318" y="2219"/>
                </a:lnTo>
                <a:lnTo>
                  <a:pt x="3358" y="2196"/>
                </a:lnTo>
                <a:lnTo>
                  <a:pt x="3393" y="2172"/>
                </a:lnTo>
                <a:lnTo>
                  <a:pt x="3419" y="2150"/>
                </a:lnTo>
                <a:lnTo>
                  <a:pt x="3441" y="2123"/>
                </a:lnTo>
                <a:lnTo>
                  <a:pt x="3459" y="2093"/>
                </a:lnTo>
                <a:lnTo>
                  <a:pt x="3474" y="2061"/>
                </a:lnTo>
                <a:lnTo>
                  <a:pt x="3488" y="2025"/>
                </a:lnTo>
                <a:lnTo>
                  <a:pt x="3499" y="1988"/>
                </a:lnTo>
                <a:lnTo>
                  <a:pt x="3508" y="1948"/>
                </a:lnTo>
                <a:lnTo>
                  <a:pt x="3516" y="1908"/>
                </a:lnTo>
                <a:lnTo>
                  <a:pt x="3523" y="1867"/>
                </a:lnTo>
                <a:lnTo>
                  <a:pt x="3528" y="1827"/>
                </a:lnTo>
                <a:lnTo>
                  <a:pt x="3534" y="1787"/>
                </a:lnTo>
                <a:lnTo>
                  <a:pt x="3540" y="1748"/>
                </a:lnTo>
                <a:lnTo>
                  <a:pt x="3546" y="1710"/>
                </a:lnTo>
                <a:lnTo>
                  <a:pt x="3553" y="1665"/>
                </a:lnTo>
                <a:lnTo>
                  <a:pt x="3560" y="1620"/>
                </a:lnTo>
                <a:lnTo>
                  <a:pt x="3564" y="1575"/>
                </a:lnTo>
                <a:lnTo>
                  <a:pt x="3568" y="1529"/>
                </a:lnTo>
                <a:lnTo>
                  <a:pt x="3569" y="1485"/>
                </a:lnTo>
                <a:lnTo>
                  <a:pt x="3567" y="1440"/>
                </a:lnTo>
                <a:lnTo>
                  <a:pt x="3562" y="1397"/>
                </a:lnTo>
                <a:lnTo>
                  <a:pt x="3554" y="1355"/>
                </a:lnTo>
                <a:lnTo>
                  <a:pt x="3542" y="1316"/>
                </a:lnTo>
                <a:lnTo>
                  <a:pt x="3526" y="1278"/>
                </a:lnTo>
                <a:lnTo>
                  <a:pt x="3505" y="1243"/>
                </a:lnTo>
                <a:lnTo>
                  <a:pt x="3505" y="1243"/>
                </a:lnTo>
                <a:close/>
                <a:moveTo>
                  <a:pt x="1758" y="1672"/>
                </a:moveTo>
                <a:lnTo>
                  <a:pt x="1689" y="1659"/>
                </a:lnTo>
                <a:lnTo>
                  <a:pt x="1626" y="1649"/>
                </a:lnTo>
                <a:lnTo>
                  <a:pt x="1567" y="1641"/>
                </a:lnTo>
                <a:lnTo>
                  <a:pt x="1513" y="1637"/>
                </a:lnTo>
                <a:lnTo>
                  <a:pt x="1463" y="1636"/>
                </a:lnTo>
                <a:lnTo>
                  <a:pt x="1416" y="1637"/>
                </a:lnTo>
                <a:lnTo>
                  <a:pt x="1372" y="1641"/>
                </a:lnTo>
                <a:lnTo>
                  <a:pt x="1332" y="1649"/>
                </a:lnTo>
                <a:lnTo>
                  <a:pt x="1292" y="1660"/>
                </a:lnTo>
                <a:lnTo>
                  <a:pt x="1255" y="1675"/>
                </a:lnTo>
                <a:lnTo>
                  <a:pt x="1219" y="1693"/>
                </a:lnTo>
                <a:lnTo>
                  <a:pt x="1184" y="1714"/>
                </a:lnTo>
                <a:lnTo>
                  <a:pt x="1149" y="1739"/>
                </a:lnTo>
                <a:lnTo>
                  <a:pt x="1114" y="1767"/>
                </a:lnTo>
                <a:lnTo>
                  <a:pt x="1079" y="1800"/>
                </a:lnTo>
                <a:lnTo>
                  <a:pt x="1042" y="1836"/>
                </a:lnTo>
                <a:lnTo>
                  <a:pt x="1005" y="1876"/>
                </a:lnTo>
                <a:lnTo>
                  <a:pt x="964" y="1919"/>
                </a:lnTo>
                <a:lnTo>
                  <a:pt x="922" y="1967"/>
                </a:lnTo>
                <a:lnTo>
                  <a:pt x="877" y="2019"/>
                </a:lnTo>
                <a:lnTo>
                  <a:pt x="827" y="2075"/>
                </a:lnTo>
                <a:lnTo>
                  <a:pt x="763" y="2151"/>
                </a:lnTo>
                <a:lnTo>
                  <a:pt x="704" y="2224"/>
                </a:lnTo>
                <a:lnTo>
                  <a:pt x="652" y="2295"/>
                </a:lnTo>
                <a:lnTo>
                  <a:pt x="605" y="2363"/>
                </a:lnTo>
                <a:lnTo>
                  <a:pt x="563" y="2430"/>
                </a:lnTo>
                <a:lnTo>
                  <a:pt x="526" y="2494"/>
                </a:lnTo>
                <a:lnTo>
                  <a:pt x="496" y="2556"/>
                </a:lnTo>
                <a:lnTo>
                  <a:pt x="469" y="2615"/>
                </a:lnTo>
                <a:lnTo>
                  <a:pt x="447" y="2673"/>
                </a:lnTo>
                <a:lnTo>
                  <a:pt x="430" y="2728"/>
                </a:lnTo>
                <a:lnTo>
                  <a:pt x="418" y="2782"/>
                </a:lnTo>
                <a:lnTo>
                  <a:pt x="411" y="2833"/>
                </a:lnTo>
                <a:lnTo>
                  <a:pt x="407" y="2883"/>
                </a:lnTo>
                <a:lnTo>
                  <a:pt x="408" y="2931"/>
                </a:lnTo>
                <a:lnTo>
                  <a:pt x="412" y="2977"/>
                </a:lnTo>
                <a:lnTo>
                  <a:pt x="420" y="3021"/>
                </a:lnTo>
                <a:lnTo>
                  <a:pt x="433" y="3064"/>
                </a:lnTo>
                <a:lnTo>
                  <a:pt x="447" y="3105"/>
                </a:lnTo>
                <a:lnTo>
                  <a:pt x="473" y="3157"/>
                </a:lnTo>
                <a:lnTo>
                  <a:pt x="505" y="3206"/>
                </a:lnTo>
                <a:lnTo>
                  <a:pt x="541" y="3253"/>
                </a:lnTo>
                <a:lnTo>
                  <a:pt x="580" y="3296"/>
                </a:lnTo>
                <a:lnTo>
                  <a:pt x="624" y="3336"/>
                </a:lnTo>
                <a:lnTo>
                  <a:pt x="673" y="3375"/>
                </a:lnTo>
                <a:lnTo>
                  <a:pt x="722" y="3409"/>
                </a:lnTo>
                <a:lnTo>
                  <a:pt x="776" y="3442"/>
                </a:lnTo>
                <a:lnTo>
                  <a:pt x="831" y="3472"/>
                </a:lnTo>
                <a:lnTo>
                  <a:pt x="888" y="3501"/>
                </a:lnTo>
                <a:lnTo>
                  <a:pt x="946" y="3526"/>
                </a:lnTo>
                <a:lnTo>
                  <a:pt x="1005" y="3550"/>
                </a:lnTo>
                <a:lnTo>
                  <a:pt x="1064" y="3570"/>
                </a:lnTo>
                <a:lnTo>
                  <a:pt x="1123" y="3589"/>
                </a:lnTo>
                <a:lnTo>
                  <a:pt x="1182" y="3607"/>
                </a:lnTo>
                <a:lnTo>
                  <a:pt x="1239" y="3622"/>
                </a:lnTo>
                <a:lnTo>
                  <a:pt x="1296" y="3636"/>
                </a:lnTo>
                <a:lnTo>
                  <a:pt x="1350" y="3648"/>
                </a:lnTo>
                <a:lnTo>
                  <a:pt x="1403" y="3657"/>
                </a:lnTo>
                <a:lnTo>
                  <a:pt x="1451" y="3666"/>
                </a:lnTo>
                <a:lnTo>
                  <a:pt x="1503" y="3674"/>
                </a:lnTo>
                <a:lnTo>
                  <a:pt x="1558" y="3682"/>
                </a:lnTo>
                <a:lnTo>
                  <a:pt x="1615" y="3688"/>
                </a:lnTo>
                <a:lnTo>
                  <a:pt x="1674" y="3694"/>
                </a:lnTo>
                <a:lnTo>
                  <a:pt x="1735" y="3699"/>
                </a:lnTo>
                <a:lnTo>
                  <a:pt x="1797" y="3701"/>
                </a:lnTo>
                <a:lnTo>
                  <a:pt x="1860" y="3703"/>
                </a:lnTo>
                <a:lnTo>
                  <a:pt x="1924" y="3702"/>
                </a:lnTo>
                <a:lnTo>
                  <a:pt x="1988" y="3700"/>
                </a:lnTo>
                <a:lnTo>
                  <a:pt x="2051" y="3695"/>
                </a:lnTo>
                <a:lnTo>
                  <a:pt x="2113" y="3688"/>
                </a:lnTo>
                <a:lnTo>
                  <a:pt x="2175" y="3678"/>
                </a:lnTo>
                <a:lnTo>
                  <a:pt x="2235" y="3666"/>
                </a:lnTo>
                <a:lnTo>
                  <a:pt x="2293" y="3650"/>
                </a:lnTo>
                <a:lnTo>
                  <a:pt x="2350" y="3631"/>
                </a:lnTo>
                <a:lnTo>
                  <a:pt x="2404" y="3609"/>
                </a:lnTo>
                <a:lnTo>
                  <a:pt x="2454" y="3583"/>
                </a:lnTo>
                <a:lnTo>
                  <a:pt x="2502" y="3553"/>
                </a:lnTo>
                <a:lnTo>
                  <a:pt x="2545" y="3519"/>
                </a:lnTo>
                <a:lnTo>
                  <a:pt x="2574" y="3492"/>
                </a:lnTo>
                <a:lnTo>
                  <a:pt x="2601" y="3462"/>
                </a:lnTo>
                <a:lnTo>
                  <a:pt x="2626" y="3430"/>
                </a:lnTo>
                <a:lnTo>
                  <a:pt x="2648" y="3395"/>
                </a:lnTo>
                <a:lnTo>
                  <a:pt x="2667" y="3357"/>
                </a:lnTo>
                <a:lnTo>
                  <a:pt x="2684" y="3317"/>
                </a:lnTo>
                <a:lnTo>
                  <a:pt x="2699" y="3273"/>
                </a:lnTo>
                <a:lnTo>
                  <a:pt x="2710" y="3228"/>
                </a:lnTo>
                <a:lnTo>
                  <a:pt x="2718" y="3180"/>
                </a:lnTo>
                <a:lnTo>
                  <a:pt x="2724" y="3128"/>
                </a:lnTo>
                <a:lnTo>
                  <a:pt x="2725" y="3074"/>
                </a:lnTo>
                <a:lnTo>
                  <a:pt x="2723" y="3017"/>
                </a:lnTo>
                <a:lnTo>
                  <a:pt x="2717" y="2956"/>
                </a:lnTo>
                <a:lnTo>
                  <a:pt x="2707" y="2893"/>
                </a:lnTo>
                <a:lnTo>
                  <a:pt x="2693" y="2827"/>
                </a:lnTo>
                <a:lnTo>
                  <a:pt x="2675" y="2757"/>
                </a:lnTo>
                <a:lnTo>
                  <a:pt x="2654" y="2685"/>
                </a:lnTo>
                <a:lnTo>
                  <a:pt x="2627" y="2610"/>
                </a:lnTo>
                <a:lnTo>
                  <a:pt x="2595" y="2530"/>
                </a:lnTo>
                <a:lnTo>
                  <a:pt x="2559" y="2448"/>
                </a:lnTo>
                <a:lnTo>
                  <a:pt x="2519" y="2362"/>
                </a:lnTo>
                <a:lnTo>
                  <a:pt x="2474" y="2278"/>
                </a:lnTo>
                <a:lnTo>
                  <a:pt x="2428" y="2201"/>
                </a:lnTo>
                <a:lnTo>
                  <a:pt x="2383" y="2129"/>
                </a:lnTo>
                <a:lnTo>
                  <a:pt x="2336" y="2065"/>
                </a:lnTo>
                <a:lnTo>
                  <a:pt x="2289" y="2006"/>
                </a:lnTo>
                <a:lnTo>
                  <a:pt x="2240" y="1952"/>
                </a:lnTo>
                <a:lnTo>
                  <a:pt x="2192" y="1903"/>
                </a:lnTo>
                <a:lnTo>
                  <a:pt x="2143" y="1860"/>
                </a:lnTo>
                <a:lnTo>
                  <a:pt x="2095" y="1822"/>
                </a:lnTo>
                <a:lnTo>
                  <a:pt x="2045" y="1789"/>
                </a:lnTo>
                <a:lnTo>
                  <a:pt x="1997" y="1759"/>
                </a:lnTo>
                <a:lnTo>
                  <a:pt x="1948" y="1735"/>
                </a:lnTo>
                <a:lnTo>
                  <a:pt x="1900" y="1714"/>
                </a:lnTo>
                <a:lnTo>
                  <a:pt x="1853" y="1696"/>
                </a:lnTo>
                <a:lnTo>
                  <a:pt x="1805" y="1683"/>
                </a:lnTo>
                <a:lnTo>
                  <a:pt x="1758" y="1672"/>
                </a:lnTo>
                <a:lnTo>
                  <a:pt x="1758" y="1672"/>
                </a:lnTo>
                <a:close/>
              </a:path>
            </a:pathLst>
          </a:custGeom>
          <a:gradFill>
            <a:gsLst>
              <a:gs pos="0">
                <a:srgbClr val="FECF40"/>
              </a:gs>
              <a:gs pos="100000">
                <a:srgbClr val="846C21"/>
              </a:gs>
            </a:gsLst>
            <a:lin ang="5400000" scaled="0"/>
          </a:gradFill>
          <a:ln>
            <a:noFill/>
          </a:ln>
        </p:spPr>
        <p:style>
          <a:lnRef idx="2">
            <a:schemeClr val="accent2"/>
          </a:lnRef>
          <a:fillRef idx="1">
            <a:schemeClr val="lt1"/>
          </a:fillRef>
          <a:effectRef idx="0">
            <a:schemeClr val="accent2"/>
          </a:effectRef>
          <a:fontRef idx="minor">
            <a:schemeClr val="dk1"/>
          </a:fontRef>
        </p:style>
        <p:txBody>
          <a:bodyPr vert="horz" wrap="square" lIns="109733" tIns="54865" rIns="109733" bIns="54865" numCol="1" anchor="t" anchorCtr="0" compatLnSpc="1"/>
          <a:p>
            <a:endParaRPr lang="zh-CN" altLang="en-US" sz="2160"/>
          </a:p>
        </p:txBody>
      </p:sp>
      <p:sp>
        <p:nvSpPr>
          <p:cNvPr id="29" name="Freeform 6"/>
          <p:cNvSpPr>
            <a:spLocks noEditPoints="1"/>
          </p:cNvSpPr>
          <p:nvPr>
            <p:custDataLst>
              <p:tags r:id="rId5"/>
            </p:custDataLst>
          </p:nvPr>
        </p:nvSpPr>
        <p:spPr bwMode="auto">
          <a:xfrm rot="18120000">
            <a:off x="4432300" y="5644727"/>
            <a:ext cx="392853" cy="374227"/>
          </a:xfrm>
          <a:custGeom>
            <a:avLst/>
            <a:gdLst>
              <a:gd name="T0" fmla="*/ 1980 w 3569"/>
              <a:gd name="T1" fmla="*/ 1327 h 3703"/>
              <a:gd name="T2" fmla="*/ 2153 w 3569"/>
              <a:gd name="T3" fmla="*/ 1142 h 3703"/>
              <a:gd name="T4" fmla="*/ 2343 w 3569"/>
              <a:gd name="T5" fmla="*/ 1022 h 3703"/>
              <a:gd name="T6" fmla="*/ 2531 w 3569"/>
              <a:gd name="T7" fmla="*/ 900 h 3703"/>
              <a:gd name="T8" fmla="*/ 2563 w 3569"/>
              <a:gd name="T9" fmla="*/ 606 h 3703"/>
              <a:gd name="T10" fmla="*/ 2421 w 3569"/>
              <a:gd name="T11" fmla="*/ 277 h 3703"/>
              <a:gd name="T12" fmla="*/ 2138 w 3569"/>
              <a:gd name="T13" fmla="*/ 37 h 3703"/>
              <a:gd name="T14" fmla="*/ 1802 w 3569"/>
              <a:gd name="T15" fmla="*/ 22 h 3703"/>
              <a:gd name="T16" fmla="*/ 1502 w 3569"/>
              <a:gd name="T17" fmla="*/ 170 h 3703"/>
              <a:gd name="T18" fmla="*/ 1291 w 3569"/>
              <a:gd name="T19" fmla="*/ 481 h 3703"/>
              <a:gd name="T20" fmla="*/ 1307 w 3569"/>
              <a:gd name="T21" fmla="*/ 760 h 3703"/>
              <a:gd name="T22" fmla="*/ 1483 w 3569"/>
              <a:gd name="T23" fmla="*/ 982 h 3703"/>
              <a:gd name="T24" fmla="*/ 1610 w 3569"/>
              <a:gd name="T25" fmla="*/ 1204 h 3703"/>
              <a:gd name="T26" fmla="*/ 1776 w 3569"/>
              <a:gd name="T27" fmla="*/ 1382 h 3703"/>
              <a:gd name="T28" fmla="*/ 1028 w 3569"/>
              <a:gd name="T29" fmla="*/ 1515 h 3703"/>
              <a:gd name="T30" fmla="*/ 1152 w 3569"/>
              <a:gd name="T31" fmla="*/ 1226 h 3703"/>
              <a:gd name="T32" fmla="*/ 1068 w 3569"/>
              <a:gd name="T33" fmla="*/ 940 h 3703"/>
              <a:gd name="T34" fmla="*/ 921 w 3569"/>
              <a:gd name="T35" fmla="*/ 710 h 3703"/>
              <a:gd name="T36" fmla="*/ 733 w 3569"/>
              <a:gd name="T37" fmla="*/ 546 h 3703"/>
              <a:gd name="T38" fmla="*/ 380 w 3569"/>
              <a:gd name="T39" fmla="*/ 576 h 3703"/>
              <a:gd name="T40" fmla="*/ 137 w 3569"/>
              <a:gd name="T41" fmla="*/ 774 h 3703"/>
              <a:gd name="T42" fmla="*/ 49 w 3569"/>
              <a:gd name="T43" fmla="*/ 1073 h 3703"/>
              <a:gd name="T44" fmla="*/ 1 w 3569"/>
              <a:gd name="T45" fmla="*/ 1351 h 3703"/>
              <a:gd name="T46" fmla="*/ 65 w 3569"/>
              <a:gd name="T47" fmla="*/ 1596 h 3703"/>
              <a:gd name="T48" fmla="*/ 336 w 3569"/>
              <a:gd name="T49" fmla="*/ 1823 h 3703"/>
              <a:gd name="T50" fmla="*/ 622 w 3569"/>
              <a:gd name="T51" fmla="*/ 1841 h 3703"/>
              <a:gd name="T52" fmla="*/ 864 w 3569"/>
              <a:gd name="T53" fmla="*/ 1655 h 3703"/>
              <a:gd name="T54" fmla="*/ 3336 w 3569"/>
              <a:gd name="T55" fmla="*/ 1074 h 3703"/>
              <a:gd name="T56" fmla="*/ 3000 w 3569"/>
              <a:gd name="T57" fmla="*/ 982 h 3703"/>
              <a:gd name="T58" fmla="*/ 2763 w 3569"/>
              <a:gd name="T59" fmla="*/ 1125 h 3703"/>
              <a:gd name="T60" fmla="*/ 2541 w 3569"/>
              <a:gd name="T61" fmla="*/ 1314 h 3703"/>
              <a:gd name="T62" fmla="*/ 2443 w 3569"/>
              <a:gd name="T63" fmla="*/ 1615 h 3703"/>
              <a:gd name="T64" fmla="*/ 2566 w 3569"/>
              <a:gd name="T65" fmla="*/ 1936 h 3703"/>
              <a:gd name="T66" fmla="*/ 2700 w 3569"/>
              <a:gd name="T67" fmla="*/ 2160 h 3703"/>
              <a:gd name="T68" fmla="*/ 2886 w 3569"/>
              <a:gd name="T69" fmla="*/ 2313 h 3703"/>
              <a:gd name="T70" fmla="*/ 3228 w 3569"/>
              <a:gd name="T71" fmla="*/ 2261 h 3703"/>
              <a:gd name="T72" fmla="*/ 3459 w 3569"/>
              <a:gd name="T73" fmla="*/ 2093 h 3703"/>
              <a:gd name="T74" fmla="*/ 3528 w 3569"/>
              <a:gd name="T75" fmla="*/ 1827 h 3703"/>
              <a:gd name="T76" fmla="*/ 3568 w 3569"/>
              <a:gd name="T77" fmla="*/ 1529 h 3703"/>
              <a:gd name="T78" fmla="*/ 3505 w 3569"/>
              <a:gd name="T79" fmla="*/ 1243 h 3703"/>
              <a:gd name="T80" fmla="*/ 1463 w 3569"/>
              <a:gd name="T81" fmla="*/ 1636 h 3703"/>
              <a:gd name="T82" fmla="*/ 1184 w 3569"/>
              <a:gd name="T83" fmla="*/ 1714 h 3703"/>
              <a:gd name="T84" fmla="*/ 922 w 3569"/>
              <a:gd name="T85" fmla="*/ 1967 h 3703"/>
              <a:gd name="T86" fmla="*/ 563 w 3569"/>
              <a:gd name="T87" fmla="*/ 2430 h 3703"/>
              <a:gd name="T88" fmla="*/ 411 w 3569"/>
              <a:gd name="T89" fmla="*/ 2833 h 3703"/>
              <a:gd name="T90" fmla="*/ 473 w 3569"/>
              <a:gd name="T91" fmla="*/ 3157 h 3703"/>
              <a:gd name="T92" fmla="*/ 776 w 3569"/>
              <a:gd name="T93" fmla="*/ 3442 h 3703"/>
              <a:gd name="T94" fmla="*/ 1182 w 3569"/>
              <a:gd name="T95" fmla="*/ 3607 h 3703"/>
              <a:gd name="T96" fmla="*/ 1558 w 3569"/>
              <a:gd name="T97" fmla="*/ 3682 h 3703"/>
              <a:gd name="T98" fmla="*/ 1988 w 3569"/>
              <a:gd name="T99" fmla="*/ 3700 h 3703"/>
              <a:gd name="T100" fmla="*/ 2404 w 3569"/>
              <a:gd name="T101" fmla="*/ 3609 h 3703"/>
              <a:gd name="T102" fmla="*/ 2648 w 3569"/>
              <a:gd name="T103" fmla="*/ 3395 h 3703"/>
              <a:gd name="T104" fmla="*/ 2725 w 3569"/>
              <a:gd name="T105" fmla="*/ 3074 h 3703"/>
              <a:gd name="T106" fmla="*/ 2627 w 3569"/>
              <a:gd name="T107" fmla="*/ 2610 h 3703"/>
              <a:gd name="T108" fmla="*/ 2336 w 3569"/>
              <a:gd name="T109" fmla="*/ 2065 h 3703"/>
              <a:gd name="T110" fmla="*/ 1997 w 3569"/>
              <a:gd name="T111" fmla="*/ 1759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9" h="3703">
                <a:moveTo>
                  <a:pt x="1807" y="1391"/>
                </a:moveTo>
                <a:lnTo>
                  <a:pt x="1838" y="1394"/>
                </a:lnTo>
                <a:lnTo>
                  <a:pt x="1868" y="1390"/>
                </a:lnTo>
                <a:lnTo>
                  <a:pt x="1898" y="1381"/>
                </a:lnTo>
                <a:lnTo>
                  <a:pt x="1926" y="1367"/>
                </a:lnTo>
                <a:lnTo>
                  <a:pt x="1953" y="1349"/>
                </a:lnTo>
                <a:lnTo>
                  <a:pt x="1980" y="1327"/>
                </a:lnTo>
                <a:lnTo>
                  <a:pt x="2006" y="1303"/>
                </a:lnTo>
                <a:lnTo>
                  <a:pt x="2031" y="1277"/>
                </a:lnTo>
                <a:lnTo>
                  <a:pt x="2055" y="1249"/>
                </a:lnTo>
                <a:lnTo>
                  <a:pt x="2080" y="1222"/>
                </a:lnTo>
                <a:lnTo>
                  <a:pt x="2105" y="1193"/>
                </a:lnTo>
                <a:lnTo>
                  <a:pt x="2129" y="1166"/>
                </a:lnTo>
                <a:lnTo>
                  <a:pt x="2153" y="1142"/>
                </a:lnTo>
                <a:lnTo>
                  <a:pt x="2177" y="1119"/>
                </a:lnTo>
                <a:lnTo>
                  <a:pt x="2201" y="1099"/>
                </a:lnTo>
                <a:lnTo>
                  <a:pt x="2226" y="1082"/>
                </a:lnTo>
                <a:lnTo>
                  <a:pt x="2254" y="1066"/>
                </a:lnTo>
                <a:lnTo>
                  <a:pt x="2282" y="1052"/>
                </a:lnTo>
                <a:lnTo>
                  <a:pt x="2312" y="1037"/>
                </a:lnTo>
                <a:lnTo>
                  <a:pt x="2343" y="1022"/>
                </a:lnTo>
                <a:lnTo>
                  <a:pt x="2373" y="1008"/>
                </a:lnTo>
                <a:lnTo>
                  <a:pt x="2404" y="993"/>
                </a:lnTo>
                <a:lnTo>
                  <a:pt x="2433" y="977"/>
                </a:lnTo>
                <a:lnTo>
                  <a:pt x="2461" y="961"/>
                </a:lnTo>
                <a:lnTo>
                  <a:pt x="2487" y="943"/>
                </a:lnTo>
                <a:lnTo>
                  <a:pt x="2511" y="922"/>
                </a:lnTo>
                <a:lnTo>
                  <a:pt x="2531" y="900"/>
                </a:lnTo>
                <a:lnTo>
                  <a:pt x="2548" y="875"/>
                </a:lnTo>
                <a:lnTo>
                  <a:pt x="2560" y="848"/>
                </a:lnTo>
                <a:lnTo>
                  <a:pt x="2568" y="818"/>
                </a:lnTo>
                <a:lnTo>
                  <a:pt x="2574" y="767"/>
                </a:lnTo>
                <a:lnTo>
                  <a:pt x="2575" y="714"/>
                </a:lnTo>
                <a:lnTo>
                  <a:pt x="2572" y="660"/>
                </a:lnTo>
                <a:lnTo>
                  <a:pt x="2563" y="606"/>
                </a:lnTo>
                <a:lnTo>
                  <a:pt x="2551" y="552"/>
                </a:lnTo>
                <a:lnTo>
                  <a:pt x="2536" y="498"/>
                </a:lnTo>
                <a:lnTo>
                  <a:pt x="2518" y="448"/>
                </a:lnTo>
                <a:lnTo>
                  <a:pt x="2496" y="399"/>
                </a:lnTo>
                <a:lnTo>
                  <a:pt x="2474" y="354"/>
                </a:lnTo>
                <a:lnTo>
                  <a:pt x="2448" y="315"/>
                </a:lnTo>
                <a:lnTo>
                  <a:pt x="2421" y="277"/>
                </a:lnTo>
                <a:lnTo>
                  <a:pt x="2388" y="238"/>
                </a:lnTo>
                <a:lnTo>
                  <a:pt x="2353" y="199"/>
                </a:lnTo>
                <a:lnTo>
                  <a:pt x="2314" y="162"/>
                </a:lnTo>
                <a:lnTo>
                  <a:pt x="2272" y="125"/>
                </a:lnTo>
                <a:lnTo>
                  <a:pt x="2229" y="92"/>
                </a:lnTo>
                <a:lnTo>
                  <a:pt x="2184" y="62"/>
                </a:lnTo>
                <a:lnTo>
                  <a:pt x="2138" y="37"/>
                </a:lnTo>
                <a:lnTo>
                  <a:pt x="2090" y="18"/>
                </a:lnTo>
                <a:lnTo>
                  <a:pt x="2044" y="7"/>
                </a:lnTo>
                <a:lnTo>
                  <a:pt x="1999" y="1"/>
                </a:lnTo>
                <a:lnTo>
                  <a:pt x="1952" y="0"/>
                </a:lnTo>
                <a:lnTo>
                  <a:pt x="1902" y="3"/>
                </a:lnTo>
                <a:lnTo>
                  <a:pt x="1853" y="11"/>
                </a:lnTo>
                <a:lnTo>
                  <a:pt x="1802" y="22"/>
                </a:lnTo>
                <a:lnTo>
                  <a:pt x="1752" y="36"/>
                </a:lnTo>
                <a:lnTo>
                  <a:pt x="1704" y="53"/>
                </a:lnTo>
                <a:lnTo>
                  <a:pt x="1656" y="72"/>
                </a:lnTo>
                <a:lnTo>
                  <a:pt x="1614" y="93"/>
                </a:lnTo>
                <a:lnTo>
                  <a:pt x="1573" y="116"/>
                </a:lnTo>
                <a:lnTo>
                  <a:pt x="1538" y="141"/>
                </a:lnTo>
                <a:lnTo>
                  <a:pt x="1502" y="170"/>
                </a:lnTo>
                <a:lnTo>
                  <a:pt x="1466" y="205"/>
                </a:lnTo>
                <a:lnTo>
                  <a:pt x="1431" y="244"/>
                </a:lnTo>
                <a:lnTo>
                  <a:pt x="1398" y="287"/>
                </a:lnTo>
                <a:lnTo>
                  <a:pt x="1367" y="333"/>
                </a:lnTo>
                <a:lnTo>
                  <a:pt x="1338" y="381"/>
                </a:lnTo>
                <a:lnTo>
                  <a:pt x="1313" y="432"/>
                </a:lnTo>
                <a:lnTo>
                  <a:pt x="1291" y="481"/>
                </a:lnTo>
                <a:lnTo>
                  <a:pt x="1274" y="532"/>
                </a:lnTo>
                <a:lnTo>
                  <a:pt x="1264" y="580"/>
                </a:lnTo>
                <a:lnTo>
                  <a:pt x="1261" y="618"/>
                </a:lnTo>
                <a:lnTo>
                  <a:pt x="1264" y="655"/>
                </a:lnTo>
                <a:lnTo>
                  <a:pt x="1274" y="691"/>
                </a:lnTo>
                <a:lnTo>
                  <a:pt x="1289" y="726"/>
                </a:lnTo>
                <a:lnTo>
                  <a:pt x="1307" y="760"/>
                </a:lnTo>
                <a:lnTo>
                  <a:pt x="1330" y="794"/>
                </a:lnTo>
                <a:lnTo>
                  <a:pt x="1353" y="827"/>
                </a:lnTo>
                <a:lnTo>
                  <a:pt x="1379" y="859"/>
                </a:lnTo>
                <a:lnTo>
                  <a:pt x="1406" y="891"/>
                </a:lnTo>
                <a:lnTo>
                  <a:pt x="1433" y="922"/>
                </a:lnTo>
                <a:lnTo>
                  <a:pt x="1459" y="953"/>
                </a:lnTo>
                <a:lnTo>
                  <a:pt x="1483" y="982"/>
                </a:lnTo>
                <a:lnTo>
                  <a:pt x="1504" y="1011"/>
                </a:lnTo>
                <a:lnTo>
                  <a:pt x="1522" y="1039"/>
                </a:lnTo>
                <a:lnTo>
                  <a:pt x="1540" y="1070"/>
                </a:lnTo>
                <a:lnTo>
                  <a:pt x="1557" y="1102"/>
                </a:lnTo>
                <a:lnTo>
                  <a:pt x="1574" y="1135"/>
                </a:lnTo>
                <a:lnTo>
                  <a:pt x="1592" y="1170"/>
                </a:lnTo>
                <a:lnTo>
                  <a:pt x="1610" y="1204"/>
                </a:lnTo>
                <a:lnTo>
                  <a:pt x="1629" y="1237"/>
                </a:lnTo>
                <a:lnTo>
                  <a:pt x="1650" y="1269"/>
                </a:lnTo>
                <a:lnTo>
                  <a:pt x="1671" y="1299"/>
                </a:lnTo>
                <a:lnTo>
                  <a:pt x="1695" y="1326"/>
                </a:lnTo>
                <a:lnTo>
                  <a:pt x="1720" y="1349"/>
                </a:lnTo>
                <a:lnTo>
                  <a:pt x="1747" y="1369"/>
                </a:lnTo>
                <a:lnTo>
                  <a:pt x="1776" y="1382"/>
                </a:lnTo>
                <a:lnTo>
                  <a:pt x="1807" y="1391"/>
                </a:lnTo>
                <a:lnTo>
                  <a:pt x="1807" y="1391"/>
                </a:lnTo>
                <a:close/>
                <a:moveTo>
                  <a:pt x="895" y="1632"/>
                </a:moveTo>
                <a:lnTo>
                  <a:pt x="931" y="1605"/>
                </a:lnTo>
                <a:lnTo>
                  <a:pt x="966" y="1577"/>
                </a:lnTo>
                <a:lnTo>
                  <a:pt x="998" y="1547"/>
                </a:lnTo>
                <a:lnTo>
                  <a:pt x="1028" y="1515"/>
                </a:lnTo>
                <a:lnTo>
                  <a:pt x="1056" y="1481"/>
                </a:lnTo>
                <a:lnTo>
                  <a:pt x="1081" y="1444"/>
                </a:lnTo>
                <a:lnTo>
                  <a:pt x="1102" y="1406"/>
                </a:lnTo>
                <a:lnTo>
                  <a:pt x="1121" y="1364"/>
                </a:lnTo>
                <a:lnTo>
                  <a:pt x="1136" y="1321"/>
                </a:lnTo>
                <a:lnTo>
                  <a:pt x="1146" y="1273"/>
                </a:lnTo>
                <a:lnTo>
                  <a:pt x="1152" y="1226"/>
                </a:lnTo>
                <a:lnTo>
                  <a:pt x="1152" y="1181"/>
                </a:lnTo>
                <a:lnTo>
                  <a:pt x="1146" y="1138"/>
                </a:lnTo>
                <a:lnTo>
                  <a:pt x="1137" y="1097"/>
                </a:lnTo>
                <a:lnTo>
                  <a:pt x="1125" y="1056"/>
                </a:lnTo>
                <a:lnTo>
                  <a:pt x="1108" y="1017"/>
                </a:lnTo>
                <a:lnTo>
                  <a:pt x="1090" y="979"/>
                </a:lnTo>
                <a:lnTo>
                  <a:pt x="1068" y="940"/>
                </a:lnTo>
                <a:lnTo>
                  <a:pt x="1044" y="903"/>
                </a:lnTo>
                <a:lnTo>
                  <a:pt x="1021" y="866"/>
                </a:lnTo>
                <a:lnTo>
                  <a:pt x="1002" y="836"/>
                </a:lnTo>
                <a:lnTo>
                  <a:pt x="981" y="805"/>
                </a:lnTo>
                <a:lnTo>
                  <a:pt x="962" y="773"/>
                </a:lnTo>
                <a:lnTo>
                  <a:pt x="942" y="741"/>
                </a:lnTo>
                <a:lnTo>
                  <a:pt x="921" y="710"/>
                </a:lnTo>
                <a:lnTo>
                  <a:pt x="899" y="679"/>
                </a:lnTo>
                <a:lnTo>
                  <a:pt x="875" y="650"/>
                </a:lnTo>
                <a:lnTo>
                  <a:pt x="851" y="623"/>
                </a:lnTo>
                <a:lnTo>
                  <a:pt x="825" y="598"/>
                </a:lnTo>
                <a:lnTo>
                  <a:pt x="795" y="577"/>
                </a:lnTo>
                <a:lnTo>
                  <a:pt x="766" y="560"/>
                </a:lnTo>
                <a:lnTo>
                  <a:pt x="733" y="546"/>
                </a:lnTo>
                <a:lnTo>
                  <a:pt x="697" y="537"/>
                </a:lnTo>
                <a:lnTo>
                  <a:pt x="646" y="530"/>
                </a:lnTo>
                <a:lnTo>
                  <a:pt x="591" y="530"/>
                </a:lnTo>
                <a:lnTo>
                  <a:pt x="537" y="534"/>
                </a:lnTo>
                <a:lnTo>
                  <a:pt x="483" y="544"/>
                </a:lnTo>
                <a:lnTo>
                  <a:pt x="430" y="558"/>
                </a:lnTo>
                <a:lnTo>
                  <a:pt x="380" y="576"/>
                </a:lnTo>
                <a:lnTo>
                  <a:pt x="330" y="597"/>
                </a:lnTo>
                <a:lnTo>
                  <a:pt x="285" y="622"/>
                </a:lnTo>
                <a:lnTo>
                  <a:pt x="242" y="649"/>
                </a:lnTo>
                <a:lnTo>
                  <a:pt x="211" y="675"/>
                </a:lnTo>
                <a:lnTo>
                  <a:pt x="182" y="704"/>
                </a:lnTo>
                <a:lnTo>
                  <a:pt x="159" y="737"/>
                </a:lnTo>
                <a:lnTo>
                  <a:pt x="137" y="774"/>
                </a:lnTo>
                <a:lnTo>
                  <a:pt x="118" y="812"/>
                </a:lnTo>
                <a:lnTo>
                  <a:pt x="102" y="853"/>
                </a:lnTo>
                <a:lnTo>
                  <a:pt x="88" y="895"/>
                </a:lnTo>
                <a:lnTo>
                  <a:pt x="76" y="939"/>
                </a:lnTo>
                <a:lnTo>
                  <a:pt x="66" y="983"/>
                </a:lnTo>
                <a:lnTo>
                  <a:pt x="57" y="1028"/>
                </a:lnTo>
                <a:lnTo>
                  <a:pt x="49" y="1073"/>
                </a:lnTo>
                <a:lnTo>
                  <a:pt x="43" y="1111"/>
                </a:lnTo>
                <a:lnTo>
                  <a:pt x="35" y="1150"/>
                </a:lnTo>
                <a:lnTo>
                  <a:pt x="27" y="1189"/>
                </a:lnTo>
                <a:lnTo>
                  <a:pt x="19" y="1229"/>
                </a:lnTo>
                <a:lnTo>
                  <a:pt x="11" y="1270"/>
                </a:lnTo>
                <a:lnTo>
                  <a:pt x="5" y="1310"/>
                </a:lnTo>
                <a:lnTo>
                  <a:pt x="1" y="1351"/>
                </a:lnTo>
                <a:lnTo>
                  <a:pt x="0" y="1390"/>
                </a:lnTo>
                <a:lnTo>
                  <a:pt x="0" y="1427"/>
                </a:lnTo>
                <a:lnTo>
                  <a:pt x="4" y="1465"/>
                </a:lnTo>
                <a:lnTo>
                  <a:pt x="11" y="1498"/>
                </a:lnTo>
                <a:lnTo>
                  <a:pt x="23" y="1531"/>
                </a:lnTo>
                <a:lnTo>
                  <a:pt x="39" y="1561"/>
                </a:lnTo>
                <a:lnTo>
                  <a:pt x="65" y="1596"/>
                </a:lnTo>
                <a:lnTo>
                  <a:pt x="94" y="1632"/>
                </a:lnTo>
                <a:lnTo>
                  <a:pt x="128" y="1668"/>
                </a:lnTo>
                <a:lnTo>
                  <a:pt x="165" y="1703"/>
                </a:lnTo>
                <a:lnTo>
                  <a:pt x="206" y="1738"/>
                </a:lnTo>
                <a:lnTo>
                  <a:pt x="248" y="1769"/>
                </a:lnTo>
                <a:lnTo>
                  <a:pt x="292" y="1799"/>
                </a:lnTo>
                <a:lnTo>
                  <a:pt x="336" y="1823"/>
                </a:lnTo>
                <a:lnTo>
                  <a:pt x="381" y="1845"/>
                </a:lnTo>
                <a:lnTo>
                  <a:pt x="426" y="1862"/>
                </a:lnTo>
                <a:lnTo>
                  <a:pt x="470" y="1873"/>
                </a:lnTo>
                <a:lnTo>
                  <a:pt x="508" y="1875"/>
                </a:lnTo>
                <a:lnTo>
                  <a:pt x="546" y="1871"/>
                </a:lnTo>
                <a:lnTo>
                  <a:pt x="585" y="1858"/>
                </a:lnTo>
                <a:lnTo>
                  <a:pt x="622" y="1841"/>
                </a:lnTo>
                <a:lnTo>
                  <a:pt x="659" y="1820"/>
                </a:lnTo>
                <a:lnTo>
                  <a:pt x="695" y="1794"/>
                </a:lnTo>
                <a:lnTo>
                  <a:pt x="731" y="1767"/>
                </a:lnTo>
                <a:lnTo>
                  <a:pt x="765" y="1738"/>
                </a:lnTo>
                <a:lnTo>
                  <a:pt x="799" y="1709"/>
                </a:lnTo>
                <a:lnTo>
                  <a:pt x="833" y="1681"/>
                </a:lnTo>
                <a:lnTo>
                  <a:pt x="864" y="1655"/>
                </a:lnTo>
                <a:lnTo>
                  <a:pt x="895" y="1632"/>
                </a:lnTo>
                <a:lnTo>
                  <a:pt x="895" y="1632"/>
                </a:lnTo>
                <a:close/>
                <a:moveTo>
                  <a:pt x="3505" y="1243"/>
                </a:moveTo>
                <a:lnTo>
                  <a:pt x="3470" y="1198"/>
                </a:lnTo>
                <a:lnTo>
                  <a:pt x="3429" y="1154"/>
                </a:lnTo>
                <a:lnTo>
                  <a:pt x="3384" y="1112"/>
                </a:lnTo>
                <a:lnTo>
                  <a:pt x="3336" y="1074"/>
                </a:lnTo>
                <a:lnTo>
                  <a:pt x="3283" y="1042"/>
                </a:lnTo>
                <a:lnTo>
                  <a:pt x="3229" y="1013"/>
                </a:lnTo>
                <a:lnTo>
                  <a:pt x="3171" y="991"/>
                </a:lnTo>
                <a:lnTo>
                  <a:pt x="3114" y="976"/>
                </a:lnTo>
                <a:lnTo>
                  <a:pt x="3075" y="973"/>
                </a:lnTo>
                <a:lnTo>
                  <a:pt x="3037" y="975"/>
                </a:lnTo>
                <a:lnTo>
                  <a:pt x="3000" y="982"/>
                </a:lnTo>
                <a:lnTo>
                  <a:pt x="2964" y="994"/>
                </a:lnTo>
                <a:lnTo>
                  <a:pt x="2928" y="1011"/>
                </a:lnTo>
                <a:lnTo>
                  <a:pt x="2894" y="1030"/>
                </a:lnTo>
                <a:lnTo>
                  <a:pt x="2860" y="1052"/>
                </a:lnTo>
                <a:lnTo>
                  <a:pt x="2827" y="1075"/>
                </a:lnTo>
                <a:lnTo>
                  <a:pt x="2795" y="1100"/>
                </a:lnTo>
                <a:lnTo>
                  <a:pt x="2763" y="1125"/>
                </a:lnTo>
                <a:lnTo>
                  <a:pt x="2732" y="1148"/>
                </a:lnTo>
                <a:lnTo>
                  <a:pt x="2701" y="1172"/>
                </a:lnTo>
                <a:lnTo>
                  <a:pt x="2666" y="1198"/>
                </a:lnTo>
                <a:lnTo>
                  <a:pt x="2632" y="1225"/>
                </a:lnTo>
                <a:lnTo>
                  <a:pt x="2600" y="1253"/>
                </a:lnTo>
                <a:lnTo>
                  <a:pt x="2569" y="1283"/>
                </a:lnTo>
                <a:lnTo>
                  <a:pt x="2541" y="1314"/>
                </a:lnTo>
                <a:lnTo>
                  <a:pt x="2515" y="1348"/>
                </a:lnTo>
                <a:lnTo>
                  <a:pt x="2493" y="1384"/>
                </a:lnTo>
                <a:lnTo>
                  <a:pt x="2475" y="1423"/>
                </a:lnTo>
                <a:lnTo>
                  <a:pt x="2460" y="1465"/>
                </a:lnTo>
                <a:lnTo>
                  <a:pt x="2449" y="1511"/>
                </a:lnTo>
                <a:lnTo>
                  <a:pt x="2443" y="1564"/>
                </a:lnTo>
                <a:lnTo>
                  <a:pt x="2443" y="1615"/>
                </a:lnTo>
                <a:lnTo>
                  <a:pt x="2448" y="1666"/>
                </a:lnTo>
                <a:lnTo>
                  <a:pt x="2458" y="1714"/>
                </a:lnTo>
                <a:lnTo>
                  <a:pt x="2472" y="1760"/>
                </a:lnTo>
                <a:lnTo>
                  <a:pt x="2490" y="1807"/>
                </a:lnTo>
                <a:lnTo>
                  <a:pt x="2513" y="1850"/>
                </a:lnTo>
                <a:lnTo>
                  <a:pt x="2539" y="1894"/>
                </a:lnTo>
                <a:lnTo>
                  <a:pt x="2566" y="1936"/>
                </a:lnTo>
                <a:lnTo>
                  <a:pt x="2584" y="1964"/>
                </a:lnTo>
                <a:lnTo>
                  <a:pt x="2602" y="1994"/>
                </a:lnTo>
                <a:lnTo>
                  <a:pt x="2621" y="2026"/>
                </a:lnTo>
                <a:lnTo>
                  <a:pt x="2639" y="2060"/>
                </a:lnTo>
                <a:lnTo>
                  <a:pt x="2658" y="2093"/>
                </a:lnTo>
                <a:lnTo>
                  <a:pt x="2679" y="2127"/>
                </a:lnTo>
                <a:lnTo>
                  <a:pt x="2700" y="2160"/>
                </a:lnTo>
                <a:lnTo>
                  <a:pt x="2721" y="2191"/>
                </a:lnTo>
                <a:lnTo>
                  <a:pt x="2745" y="2220"/>
                </a:lnTo>
                <a:lnTo>
                  <a:pt x="2770" y="2247"/>
                </a:lnTo>
                <a:lnTo>
                  <a:pt x="2796" y="2270"/>
                </a:lnTo>
                <a:lnTo>
                  <a:pt x="2824" y="2289"/>
                </a:lnTo>
                <a:lnTo>
                  <a:pt x="2854" y="2304"/>
                </a:lnTo>
                <a:lnTo>
                  <a:pt x="2886" y="2313"/>
                </a:lnTo>
                <a:lnTo>
                  <a:pt x="2931" y="2318"/>
                </a:lnTo>
                <a:lnTo>
                  <a:pt x="2978" y="2318"/>
                </a:lnTo>
                <a:lnTo>
                  <a:pt x="3027" y="2314"/>
                </a:lnTo>
                <a:lnTo>
                  <a:pt x="3078" y="2306"/>
                </a:lnTo>
                <a:lnTo>
                  <a:pt x="3128" y="2294"/>
                </a:lnTo>
                <a:lnTo>
                  <a:pt x="3178" y="2279"/>
                </a:lnTo>
                <a:lnTo>
                  <a:pt x="3228" y="2261"/>
                </a:lnTo>
                <a:lnTo>
                  <a:pt x="3274" y="2241"/>
                </a:lnTo>
                <a:lnTo>
                  <a:pt x="3318" y="2219"/>
                </a:lnTo>
                <a:lnTo>
                  <a:pt x="3358" y="2196"/>
                </a:lnTo>
                <a:lnTo>
                  <a:pt x="3393" y="2172"/>
                </a:lnTo>
                <a:lnTo>
                  <a:pt x="3419" y="2150"/>
                </a:lnTo>
                <a:lnTo>
                  <a:pt x="3441" y="2123"/>
                </a:lnTo>
                <a:lnTo>
                  <a:pt x="3459" y="2093"/>
                </a:lnTo>
                <a:lnTo>
                  <a:pt x="3474" y="2061"/>
                </a:lnTo>
                <a:lnTo>
                  <a:pt x="3488" y="2025"/>
                </a:lnTo>
                <a:lnTo>
                  <a:pt x="3499" y="1988"/>
                </a:lnTo>
                <a:lnTo>
                  <a:pt x="3508" y="1948"/>
                </a:lnTo>
                <a:lnTo>
                  <a:pt x="3516" y="1908"/>
                </a:lnTo>
                <a:lnTo>
                  <a:pt x="3523" y="1867"/>
                </a:lnTo>
                <a:lnTo>
                  <a:pt x="3528" y="1827"/>
                </a:lnTo>
                <a:lnTo>
                  <a:pt x="3534" y="1787"/>
                </a:lnTo>
                <a:lnTo>
                  <a:pt x="3540" y="1748"/>
                </a:lnTo>
                <a:lnTo>
                  <a:pt x="3546" y="1710"/>
                </a:lnTo>
                <a:lnTo>
                  <a:pt x="3553" y="1665"/>
                </a:lnTo>
                <a:lnTo>
                  <a:pt x="3560" y="1620"/>
                </a:lnTo>
                <a:lnTo>
                  <a:pt x="3564" y="1575"/>
                </a:lnTo>
                <a:lnTo>
                  <a:pt x="3568" y="1529"/>
                </a:lnTo>
                <a:lnTo>
                  <a:pt x="3569" y="1485"/>
                </a:lnTo>
                <a:lnTo>
                  <a:pt x="3567" y="1440"/>
                </a:lnTo>
                <a:lnTo>
                  <a:pt x="3562" y="1397"/>
                </a:lnTo>
                <a:lnTo>
                  <a:pt x="3554" y="1355"/>
                </a:lnTo>
                <a:lnTo>
                  <a:pt x="3542" y="1316"/>
                </a:lnTo>
                <a:lnTo>
                  <a:pt x="3526" y="1278"/>
                </a:lnTo>
                <a:lnTo>
                  <a:pt x="3505" y="1243"/>
                </a:lnTo>
                <a:lnTo>
                  <a:pt x="3505" y="1243"/>
                </a:lnTo>
                <a:close/>
                <a:moveTo>
                  <a:pt x="1758" y="1672"/>
                </a:moveTo>
                <a:lnTo>
                  <a:pt x="1689" y="1659"/>
                </a:lnTo>
                <a:lnTo>
                  <a:pt x="1626" y="1649"/>
                </a:lnTo>
                <a:lnTo>
                  <a:pt x="1567" y="1641"/>
                </a:lnTo>
                <a:lnTo>
                  <a:pt x="1513" y="1637"/>
                </a:lnTo>
                <a:lnTo>
                  <a:pt x="1463" y="1636"/>
                </a:lnTo>
                <a:lnTo>
                  <a:pt x="1416" y="1637"/>
                </a:lnTo>
                <a:lnTo>
                  <a:pt x="1372" y="1641"/>
                </a:lnTo>
                <a:lnTo>
                  <a:pt x="1332" y="1649"/>
                </a:lnTo>
                <a:lnTo>
                  <a:pt x="1292" y="1660"/>
                </a:lnTo>
                <a:lnTo>
                  <a:pt x="1255" y="1675"/>
                </a:lnTo>
                <a:lnTo>
                  <a:pt x="1219" y="1693"/>
                </a:lnTo>
                <a:lnTo>
                  <a:pt x="1184" y="1714"/>
                </a:lnTo>
                <a:lnTo>
                  <a:pt x="1149" y="1739"/>
                </a:lnTo>
                <a:lnTo>
                  <a:pt x="1114" y="1767"/>
                </a:lnTo>
                <a:lnTo>
                  <a:pt x="1079" y="1800"/>
                </a:lnTo>
                <a:lnTo>
                  <a:pt x="1042" y="1836"/>
                </a:lnTo>
                <a:lnTo>
                  <a:pt x="1005" y="1876"/>
                </a:lnTo>
                <a:lnTo>
                  <a:pt x="964" y="1919"/>
                </a:lnTo>
                <a:lnTo>
                  <a:pt x="922" y="1967"/>
                </a:lnTo>
                <a:lnTo>
                  <a:pt x="877" y="2019"/>
                </a:lnTo>
                <a:lnTo>
                  <a:pt x="827" y="2075"/>
                </a:lnTo>
                <a:lnTo>
                  <a:pt x="763" y="2151"/>
                </a:lnTo>
                <a:lnTo>
                  <a:pt x="704" y="2224"/>
                </a:lnTo>
                <a:lnTo>
                  <a:pt x="652" y="2295"/>
                </a:lnTo>
                <a:lnTo>
                  <a:pt x="605" y="2363"/>
                </a:lnTo>
                <a:lnTo>
                  <a:pt x="563" y="2430"/>
                </a:lnTo>
                <a:lnTo>
                  <a:pt x="526" y="2494"/>
                </a:lnTo>
                <a:lnTo>
                  <a:pt x="496" y="2556"/>
                </a:lnTo>
                <a:lnTo>
                  <a:pt x="469" y="2615"/>
                </a:lnTo>
                <a:lnTo>
                  <a:pt x="447" y="2673"/>
                </a:lnTo>
                <a:lnTo>
                  <a:pt x="430" y="2728"/>
                </a:lnTo>
                <a:lnTo>
                  <a:pt x="418" y="2782"/>
                </a:lnTo>
                <a:lnTo>
                  <a:pt x="411" y="2833"/>
                </a:lnTo>
                <a:lnTo>
                  <a:pt x="407" y="2883"/>
                </a:lnTo>
                <a:lnTo>
                  <a:pt x="408" y="2931"/>
                </a:lnTo>
                <a:lnTo>
                  <a:pt x="412" y="2977"/>
                </a:lnTo>
                <a:lnTo>
                  <a:pt x="420" y="3021"/>
                </a:lnTo>
                <a:lnTo>
                  <a:pt x="433" y="3064"/>
                </a:lnTo>
                <a:lnTo>
                  <a:pt x="447" y="3105"/>
                </a:lnTo>
                <a:lnTo>
                  <a:pt x="473" y="3157"/>
                </a:lnTo>
                <a:lnTo>
                  <a:pt x="505" y="3206"/>
                </a:lnTo>
                <a:lnTo>
                  <a:pt x="541" y="3253"/>
                </a:lnTo>
                <a:lnTo>
                  <a:pt x="580" y="3296"/>
                </a:lnTo>
                <a:lnTo>
                  <a:pt x="624" y="3336"/>
                </a:lnTo>
                <a:lnTo>
                  <a:pt x="673" y="3375"/>
                </a:lnTo>
                <a:lnTo>
                  <a:pt x="722" y="3409"/>
                </a:lnTo>
                <a:lnTo>
                  <a:pt x="776" y="3442"/>
                </a:lnTo>
                <a:lnTo>
                  <a:pt x="831" y="3472"/>
                </a:lnTo>
                <a:lnTo>
                  <a:pt x="888" y="3501"/>
                </a:lnTo>
                <a:lnTo>
                  <a:pt x="946" y="3526"/>
                </a:lnTo>
                <a:lnTo>
                  <a:pt x="1005" y="3550"/>
                </a:lnTo>
                <a:lnTo>
                  <a:pt x="1064" y="3570"/>
                </a:lnTo>
                <a:lnTo>
                  <a:pt x="1123" y="3589"/>
                </a:lnTo>
                <a:lnTo>
                  <a:pt x="1182" y="3607"/>
                </a:lnTo>
                <a:lnTo>
                  <a:pt x="1239" y="3622"/>
                </a:lnTo>
                <a:lnTo>
                  <a:pt x="1296" y="3636"/>
                </a:lnTo>
                <a:lnTo>
                  <a:pt x="1350" y="3648"/>
                </a:lnTo>
                <a:lnTo>
                  <a:pt x="1403" y="3657"/>
                </a:lnTo>
                <a:lnTo>
                  <a:pt x="1451" y="3666"/>
                </a:lnTo>
                <a:lnTo>
                  <a:pt x="1503" y="3674"/>
                </a:lnTo>
                <a:lnTo>
                  <a:pt x="1558" y="3682"/>
                </a:lnTo>
                <a:lnTo>
                  <a:pt x="1615" y="3688"/>
                </a:lnTo>
                <a:lnTo>
                  <a:pt x="1674" y="3694"/>
                </a:lnTo>
                <a:lnTo>
                  <a:pt x="1735" y="3699"/>
                </a:lnTo>
                <a:lnTo>
                  <a:pt x="1797" y="3701"/>
                </a:lnTo>
                <a:lnTo>
                  <a:pt x="1860" y="3703"/>
                </a:lnTo>
                <a:lnTo>
                  <a:pt x="1924" y="3702"/>
                </a:lnTo>
                <a:lnTo>
                  <a:pt x="1988" y="3700"/>
                </a:lnTo>
                <a:lnTo>
                  <a:pt x="2051" y="3695"/>
                </a:lnTo>
                <a:lnTo>
                  <a:pt x="2113" y="3688"/>
                </a:lnTo>
                <a:lnTo>
                  <a:pt x="2175" y="3678"/>
                </a:lnTo>
                <a:lnTo>
                  <a:pt x="2235" y="3666"/>
                </a:lnTo>
                <a:lnTo>
                  <a:pt x="2293" y="3650"/>
                </a:lnTo>
                <a:lnTo>
                  <a:pt x="2350" y="3631"/>
                </a:lnTo>
                <a:lnTo>
                  <a:pt x="2404" y="3609"/>
                </a:lnTo>
                <a:lnTo>
                  <a:pt x="2454" y="3583"/>
                </a:lnTo>
                <a:lnTo>
                  <a:pt x="2502" y="3553"/>
                </a:lnTo>
                <a:lnTo>
                  <a:pt x="2545" y="3519"/>
                </a:lnTo>
                <a:lnTo>
                  <a:pt x="2574" y="3492"/>
                </a:lnTo>
                <a:lnTo>
                  <a:pt x="2601" y="3462"/>
                </a:lnTo>
                <a:lnTo>
                  <a:pt x="2626" y="3430"/>
                </a:lnTo>
                <a:lnTo>
                  <a:pt x="2648" y="3395"/>
                </a:lnTo>
                <a:lnTo>
                  <a:pt x="2667" y="3357"/>
                </a:lnTo>
                <a:lnTo>
                  <a:pt x="2684" y="3317"/>
                </a:lnTo>
                <a:lnTo>
                  <a:pt x="2699" y="3273"/>
                </a:lnTo>
                <a:lnTo>
                  <a:pt x="2710" y="3228"/>
                </a:lnTo>
                <a:lnTo>
                  <a:pt x="2718" y="3180"/>
                </a:lnTo>
                <a:lnTo>
                  <a:pt x="2724" y="3128"/>
                </a:lnTo>
                <a:lnTo>
                  <a:pt x="2725" y="3074"/>
                </a:lnTo>
                <a:lnTo>
                  <a:pt x="2723" y="3017"/>
                </a:lnTo>
                <a:lnTo>
                  <a:pt x="2717" y="2956"/>
                </a:lnTo>
                <a:lnTo>
                  <a:pt x="2707" y="2893"/>
                </a:lnTo>
                <a:lnTo>
                  <a:pt x="2693" y="2827"/>
                </a:lnTo>
                <a:lnTo>
                  <a:pt x="2675" y="2757"/>
                </a:lnTo>
                <a:lnTo>
                  <a:pt x="2654" y="2685"/>
                </a:lnTo>
                <a:lnTo>
                  <a:pt x="2627" y="2610"/>
                </a:lnTo>
                <a:lnTo>
                  <a:pt x="2595" y="2530"/>
                </a:lnTo>
                <a:lnTo>
                  <a:pt x="2559" y="2448"/>
                </a:lnTo>
                <a:lnTo>
                  <a:pt x="2519" y="2362"/>
                </a:lnTo>
                <a:lnTo>
                  <a:pt x="2474" y="2278"/>
                </a:lnTo>
                <a:lnTo>
                  <a:pt x="2428" y="2201"/>
                </a:lnTo>
                <a:lnTo>
                  <a:pt x="2383" y="2129"/>
                </a:lnTo>
                <a:lnTo>
                  <a:pt x="2336" y="2065"/>
                </a:lnTo>
                <a:lnTo>
                  <a:pt x="2289" y="2006"/>
                </a:lnTo>
                <a:lnTo>
                  <a:pt x="2240" y="1952"/>
                </a:lnTo>
                <a:lnTo>
                  <a:pt x="2192" y="1903"/>
                </a:lnTo>
                <a:lnTo>
                  <a:pt x="2143" y="1860"/>
                </a:lnTo>
                <a:lnTo>
                  <a:pt x="2095" y="1822"/>
                </a:lnTo>
                <a:lnTo>
                  <a:pt x="2045" y="1789"/>
                </a:lnTo>
                <a:lnTo>
                  <a:pt x="1997" y="1759"/>
                </a:lnTo>
                <a:lnTo>
                  <a:pt x="1948" y="1735"/>
                </a:lnTo>
                <a:lnTo>
                  <a:pt x="1900" y="1714"/>
                </a:lnTo>
                <a:lnTo>
                  <a:pt x="1853" y="1696"/>
                </a:lnTo>
                <a:lnTo>
                  <a:pt x="1805" y="1683"/>
                </a:lnTo>
                <a:lnTo>
                  <a:pt x="1758" y="1672"/>
                </a:lnTo>
                <a:lnTo>
                  <a:pt x="1758" y="1672"/>
                </a:lnTo>
                <a:close/>
              </a:path>
            </a:pathLst>
          </a:custGeom>
          <a:gradFill>
            <a:gsLst>
              <a:gs pos="0">
                <a:srgbClr val="FECF40"/>
              </a:gs>
              <a:gs pos="100000">
                <a:srgbClr val="846C21"/>
              </a:gs>
            </a:gsLst>
            <a:lin ang="5400000" scaled="0"/>
          </a:gradFill>
          <a:ln>
            <a:noFill/>
          </a:ln>
        </p:spPr>
        <p:style>
          <a:lnRef idx="2">
            <a:schemeClr val="accent2"/>
          </a:lnRef>
          <a:fillRef idx="1">
            <a:schemeClr val="lt1"/>
          </a:fillRef>
          <a:effectRef idx="0">
            <a:schemeClr val="accent2"/>
          </a:effectRef>
          <a:fontRef idx="minor">
            <a:schemeClr val="dk1"/>
          </a:fontRef>
        </p:style>
        <p:txBody>
          <a:bodyPr vert="horz" wrap="square" lIns="109733" tIns="54865" rIns="109733" bIns="54865" numCol="1" anchor="t" anchorCtr="0" compatLnSpc="1"/>
          <a:p>
            <a:endParaRPr lang="zh-CN" altLang="en-US" sz="2160"/>
          </a:p>
        </p:txBody>
      </p:sp>
      <p:sp>
        <p:nvSpPr>
          <p:cNvPr id="30" name="Freeform 6"/>
          <p:cNvSpPr>
            <a:spLocks noEditPoints="1"/>
          </p:cNvSpPr>
          <p:nvPr>
            <p:custDataLst>
              <p:tags r:id="rId6"/>
            </p:custDataLst>
          </p:nvPr>
        </p:nvSpPr>
        <p:spPr bwMode="auto">
          <a:xfrm rot="18120000">
            <a:off x="6333067" y="5774267"/>
            <a:ext cx="392853" cy="374227"/>
          </a:xfrm>
          <a:custGeom>
            <a:avLst/>
            <a:gdLst>
              <a:gd name="T0" fmla="*/ 1980 w 3569"/>
              <a:gd name="T1" fmla="*/ 1327 h 3703"/>
              <a:gd name="T2" fmla="*/ 2153 w 3569"/>
              <a:gd name="T3" fmla="*/ 1142 h 3703"/>
              <a:gd name="T4" fmla="*/ 2343 w 3569"/>
              <a:gd name="T5" fmla="*/ 1022 h 3703"/>
              <a:gd name="T6" fmla="*/ 2531 w 3569"/>
              <a:gd name="T7" fmla="*/ 900 h 3703"/>
              <a:gd name="T8" fmla="*/ 2563 w 3569"/>
              <a:gd name="T9" fmla="*/ 606 h 3703"/>
              <a:gd name="T10" fmla="*/ 2421 w 3569"/>
              <a:gd name="T11" fmla="*/ 277 h 3703"/>
              <a:gd name="T12" fmla="*/ 2138 w 3569"/>
              <a:gd name="T13" fmla="*/ 37 h 3703"/>
              <a:gd name="T14" fmla="*/ 1802 w 3569"/>
              <a:gd name="T15" fmla="*/ 22 h 3703"/>
              <a:gd name="T16" fmla="*/ 1502 w 3569"/>
              <a:gd name="T17" fmla="*/ 170 h 3703"/>
              <a:gd name="T18" fmla="*/ 1291 w 3569"/>
              <a:gd name="T19" fmla="*/ 481 h 3703"/>
              <a:gd name="T20" fmla="*/ 1307 w 3569"/>
              <a:gd name="T21" fmla="*/ 760 h 3703"/>
              <a:gd name="T22" fmla="*/ 1483 w 3569"/>
              <a:gd name="T23" fmla="*/ 982 h 3703"/>
              <a:gd name="T24" fmla="*/ 1610 w 3569"/>
              <a:gd name="T25" fmla="*/ 1204 h 3703"/>
              <a:gd name="T26" fmla="*/ 1776 w 3569"/>
              <a:gd name="T27" fmla="*/ 1382 h 3703"/>
              <a:gd name="T28" fmla="*/ 1028 w 3569"/>
              <a:gd name="T29" fmla="*/ 1515 h 3703"/>
              <a:gd name="T30" fmla="*/ 1152 w 3569"/>
              <a:gd name="T31" fmla="*/ 1226 h 3703"/>
              <a:gd name="T32" fmla="*/ 1068 w 3569"/>
              <a:gd name="T33" fmla="*/ 940 h 3703"/>
              <a:gd name="T34" fmla="*/ 921 w 3569"/>
              <a:gd name="T35" fmla="*/ 710 h 3703"/>
              <a:gd name="T36" fmla="*/ 733 w 3569"/>
              <a:gd name="T37" fmla="*/ 546 h 3703"/>
              <a:gd name="T38" fmla="*/ 380 w 3569"/>
              <a:gd name="T39" fmla="*/ 576 h 3703"/>
              <a:gd name="T40" fmla="*/ 137 w 3569"/>
              <a:gd name="T41" fmla="*/ 774 h 3703"/>
              <a:gd name="T42" fmla="*/ 49 w 3569"/>
              <a:gd name="T43" fmla="*/ 1073 h 3703"/>
              <a:gd name="T44" fmla="*/ 1 w 3569"/>
              <a:gd name="T45" fmla="*/ 1351 h 3703"/>
              <a:gd name="T46" fmla="*/ 65 w 3569"/>
              <a:gd name="T47" fmla="*/ 1596 h 3703"/>
              <a:gd name="T48" fmla="*/ 336 w 3569"/>
              <a:gd name="T49" fmla="*/ 1823 h 3703"/>
              <a:gd name="T50" fmla="*/ 622 w 3569"/>
              <a:gd name="T51" fmla="*/ 1841 h 3703"/>
              <a:gd name="T52" fmla="*/ 864 w 3569"/>
              <a:gd name="T53" fmla="*/ 1655 h 3703"/>
              <a:gd name="T54" fmla="*/ 3336 w 3569"/>
              <a:gd name="T55" fmla="*/ 1074 h 3703"/>
              <a:gd name="T56" fmla="*/ 3000 w 3569"/>
              <a:gd name="T57" fmla="*/ 982 h 3703"/>
              <a:gd name="T58" fmla="*/ 2763 w 3569"/>
              <a:gd name="T59" fmla="*/ 1125 h 3703"/>
              <a:gd name="T60" fmla="*/ 2541 w 3569"/>
              <a:gd name="T61" fmla="*/ 1314 h 3703"/>
              <a:gd name="T62" fmla="*/ 2443 w 3569"/>
              <a:gd name="T63" fmla="*/ 1615 h 3703"/>
              <a:gd name="T64" fmla="*/ 2566 w 3569"/>
              <a:gd name="T65" fmla="*/ 1936 h 3703"/>
              <a:gd name="T66" fmla="*/ 2700 w 3569"/>
              <a:gd name="T67" fmla="*/ 2160 h 3703"/>
              <a:gd name="T68" fmla="*/ 2886 w 3569"/>
              <a:gd name="T69" fmla="*/ 2313 h 3703"/>
              <a:gd name="T70" fmla="*/ 3228 w 3569"/>
              <a:gd name="T71" fmla="*/ 2261 h 3703"/>
              <a:gd name="T72" fmla="*/ 3459 w 3569"/>
              <a:gd name="T73" fmla="*/ 2093 h 3703"/>
              <a:gd name="T74" fmla="*/ 3528 w 3569"/>
              <a:gd name="T75" fmla="*/ 1827 h 3703"/>
              <a:gd name="T76" fmla="*/ 3568 w 3569"/>
              <a:gd name="T77" fmla="*/ 1529 h 3703"/>
              <a:gd name="T78" fmla="*/ 3505 w 3569"/>
              <a:gd name="T79" fmla="*/ 1243 h 3703"/>
              <a:gd name="T80" fmla="*/ 1463 w 3569"/>
              <a:gd name="T81" fmla="*/ 1636 h 3703"/>
              <a:gd name="T82" fmla="*/ 1184 w 3569"/>
              <a:gd name="T83" fmla="*/ 1714 h 3703"/>
              <a:gd name="T84" fmla="*/ 922 w 3569"/>
              <a:gd name="T85" fmla="*/ 1967 h 3703"/>
              <a:gd name="T86" fmla="*/ 563 w 3569"/>
              <a:gd name="T87" fmla="*/ 2430 h 3703"/>
              <a:gd name="T88" fmla="*/ 411 w 3569"/>
              <a:gd name="T89" fmla="*/ 2833 h 3703"/>
              <a:gd name="T90" fmla="*/ 473 w 3569"/>
              <a:gd name="T91" fmla="*/ 3157 h 3703"/>
              <a:gd name="T92" fmla="*/ 776 w 3569"/>
              <a:gd name="T93" fmla="*/ 3442 h 3703"/>
              <a:gd name="T94" fmla="*/ 1182 w 3569"/>
              <a:gd name="T95" fmla="*/ 3607 h 3703"/>
              <a:gd name="T96" fmla="*/ 1558 w 3569"/>
              <a:gd name="T97" fmla="*/ 3682 h 3703"/>
              <a:gd name="T98" fmla="*/ 1988 w 3569"/>
              <a:gd name="T99" fmla="*/ 3700 h 3703"/>
              <a:gd name="T100" fmla="*/ 2404 w 3569"/>
              <a:gd name="T101" fmla="*/ 3609 h 3703"/>
              <a:gd name="T102" fmla="*/ 2648 w 3569"/>
              <a:gd name="T103" fmla="*/ 3395 h 3703"/>
              <a:gd name="T104" fmla="*/ 2725 w 3569"/>
              <a:gd name="T105" fmla="*/ 3074 h 3703"/>
              <a:gd name="T106" fmla="*/ 2627 w 3569"/>
              <a:gd name="T107" fmla="*/ 2610 h 3703"/>
              <a:gd name="T108" fmla="*/ 2336 w 3569"/>
              <a:gd name="T109" fmla="*/ 2065 h 3703"/>
              <a:gd name="T110" fmla="*/ 1997 w 3569"/>
              <a:gd name="T111" fmla="*/ 1759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9" h="3703">
                <a:moveTo>
                  <a:pt x="1807" y="1391"/>
                </a:moveTo>
                <a:lnTo>
                  <a:pt x="1838" y="1394"/>
                </a:lnTo>
                <a:lnTo>
                  <a:pt x="1868" y="1390"/>
                </a:lnTo>
                <a:lnTo>
                  <a:pt x="1898" y="1381"/>
                </a:lnTo>
                <a:lnTo>
                  <a:pt x="1926" y="1367"/>
                </a:lnTo>
                <a:lnTo>
                  <a:pt x="1953" y="1349"/>
                </a:lnTo>
                <a:lnTo>
                  <a:pt x="1980" y="1327"/>
                </a:lnTo>
                <a:lnTo>
                  <a:pt x="2006" y="1303"/>
                </a:lnTo>
                <a:lnTo>
                  <a:pt x="2031" y="1277"/>
                </a:lnTo>
                <a:lnTo>
                  <a:pt x="2055" y="1249"/>
                </a:lnTo>
                <a:lnTo>
                  <a:pt x="2080" y="1222"/>
                </a:lnTo>
                <a:lnTo>
                  <a:pt x="2105" y="1193"/>
                </a:lnTo>
                <a:lnTo>
                  <a:pt x="2129" y="1166"/>
                </a:lnTo>
                <a:lnTo>
                  <a:pt x="2153" y="1142"/>
                </a:lnTo>
                <a:lnTo>
                  <a:pt x="2177" y="1119"/>
                </a:lnTo>
                <a:lnTo>
                  <a:pt x="2201" y="1099"/>
                </a:lnTo>
                <a:lnTo>
                  <a:pt x="2226" y="1082"/>
                </a:lnTo>
                <a:lnTo>
                  <a:pt x="2254" y="1066"/>
                </a:lnTo>
                <a:lnTo>
                  <a:pt x="2282" y="1052"/>
                </a:lnTo>
                <a:lnTo>
                  <a:pt x="2312" y="1037"/>
                </a:lnTo>
                <a:lnTo>
                  <a:pt x="2343" y="1022"/>
                </a:lnTo>
                <a:lnTo>
                  <a:pt x="2373" y="1008"/>
                </a:lnTo>
                <a:lnTo>
                  <a:pt x="2404" y="993"/>
                </a:lnTo>
                <a:lnTo>
                  <a:pt x="2433" y="977"/>
                </a:lnTo>
                <a:lnTo>
                  <a:pt x="2461" y="961"/>
                </a:lnTo>
                <a:lnTo>
                  <a:pt x="2487" y="943"/>
                </a:lnTo>
                <a:lnTo>
                  <a:pt x="2511" y="922"/>
                </a:lnTo>
                <a:lnTo>
                  <a:pt x="2531" y="900"/>
                </a:lnTo>
                <a:lnTo>
                  <a:pt x="2548" y="875"/>
                </a:lnTo>
                <a:lnTo>
                  <a:pt x="2560" y="848"/>
                </a:lnTo>
                <a:lnTo>
                  <a:pt x="2568" y="818"/>
                </a:lnTo>
                <a:lnTo>
                  <a:pt x="2574" y="767"/>
                </a:lnTo>
                <a:lnTo>
                  <a:pt x="2575" y="714"/>
                </a:lnTo>
                <a:lnTo>
                  <a:pt x="2572" y="660"/>
                </a:lnTo>
                <a:lnTo>
                  <a:pt x="2563" y="606"/>
                </a:lnTo>
                <a:lnTo>
                  <a:pt x="2551" y="552"/>
                </a:lnTo>
                <a:lnTo>
                  <a:pt x="2536" y="498"/>
                </a:lnTo>
                <a:lnTo>
                  <a:pt x="2518" y="448"/>
                </a:lnTo>
                <a:lnTo>
                  <a:pt x="2496" y="399"/>
                </a:lnTo>
                <a:lnTo>
                  <a:pt x="2474" y="354"/>
                </a:lnTo>
                <a:lnTo>
                  <a:pt x="2448" y="315"/>
                </a:lnTo>
                <a:lnTo>
                  <a:pt x="2421" y="277"/>
                </a:lnTo>
                <a:lnTo>
                  <a:pt x="2388" y="238"/>
                </a:lnTo>
                <a:lnTo>
                  <a:pt x="2353" y="199"/>
                </a:lnTo>
                <a:lnTo>
                  <a:pt x="2314" y="162"/>
                </a:lnTo>
                <a:lnTo>
                  <a:pt x="2272" y="125"/>
                </a:lnTo>
                <a:lnTo>
                  <a:pt x="2229" y="92"/>
                </a:lnTo>
                <a:lnTo>
                  <a:pt x="2184" y="62"/>
                </a:lnTo>
                <a:lnTo>
                  <a:pt x="2138" y="37"/>
                </a:lnTo>
                <a:lnTo>
                  <a:pt x="2090" y="18"/>
                </a:lnTo>
                <a:lnTo>
                  <a:pt x="2044" y="7"/>
                </a:lnTo>
                <a:lnTo>
                  <a:pt x="1999" y="1"/>
                </a:lnTo>
                <a:lnTo>
                  <a:pt x="1952" y="0"/>
                </a:lnTo>
                <a:lnTo>
                  <a:pt x="1902" y="3"/>
                </a:lnTo>
                <a:lnTo>
                  <a:pt x="1853" y="11"/>
                </a:lnTo>
                <a:lnTo>
                  <a:pt x="1802" y="22"/>
                </a:lnTo>
                <a:lnTo>
                  <a:pt x="1752" y="36"/>
                </a:lnTo>
                <a:lnTo>
                  <a:pt x="1704" y="53"/>
                </a:lnTo>
                <a:lnTo>
                  <a:pt x="1656" y="72"/>
                </a:lnTo>
                <a:lnTo>
                  <a:pt x="1614" y="93"/>
                </a:lnTo>
                <a:lnTo>
                  <a:pt x="1573" y="116"/>
                </a:lnTo>
                <a:lnTo>
                  <a:pt x="1538" y="141"/>
                </a:lnTo>
                <a:lnTo>
                  <a:pt x="1502" y="170"/>
                </a:lnTo>
                <a:lnTo>
                  <a:pt x="1466" y="205"/>
                </a:lnTo>
                <a:lnTo>
                  <a:pt x="1431" y="244"/>
                </a:lnTo>
                <a:lnTo>
                  <a:pt x="1398" y="287"/>
                </a:lnTo>
                <a:lnTo>
                  <a:pt x="1367" y="333"/>
                </a:lnTo>
                <a:lnTo>
                  <a:pt x="1338" y="381"/>
                </a:lnTo>
                <a:lnTo>
                  <a:pt x="1313" y="432"/>
                </a:lnTo>
                <a:lnTo>
                  <a:pt x="1291" y="481"/>
                </a:lnTo>
                <a:lnTo>
                  <a:pt x="1274" y="532"/>
                </a:lnTo>
                <a:lnTo>
                  <a:pt x="1264" y="580"/>
                </a:lnTo>
                <a:lnTo>
                  <a:pt x="1261" y="618"/>
                </a:lnTo>
                <a:lnTo>
                  <a:pt x="1264" y="655"/>
                </a:lnTo>
                <a:lnTo>
                  <a:pt x="1274" y="691"/>
                </a:lnTo>
                <a:lnTo>
                  <a:pt x="1289" y="726"/>
                </a:lnTo>
                <a:lnTo>
                  <a:pt x="1307" y="760"/>
                </a:lnTo>
                <a:lnTo>
                  <a:pt x="1330" y="794"/>
                </a:lnTo>
                <a:lnTo>
                  <a:pt x="1353" y="827"/>
                </a:lnTo>
                <a:lnTo>
                  <a:pt x="1379" y="859"/>
                </a:lnTo>
                <a:lnTo>
                  <a:pt x="1406" y="891"/>
                </a:lnTo>
                <a:lnTo>
                  <a:pt x="1433" y="922"/>
                </a:lnTo>
                <a:lnTo>
                  <a:pt x="1459" y="953"/>
                </a:lnTo>
                <a:lnTo>
                  <a:pt x="1483" y="982"/>
                </a:lnTo>
                <a:lnTo>
                  <a:pt x="1504" y="1011"/>
                </a:lnTo>
                <a:lnTo>
                  <a:pt x="1522" y="1039"/>
                </a:lnTo>
                <a:lnTo>
                  <a:pt x="1540" y="1070"/>
                </a:lnTo>
                <a:lnTo>
                  <a:pt x="1557" y="1102"/>
                </a:lnTo>
                <a:lnTo>
                  <a:pt x="1574" y="1135"/>
                </a:lnTo>
                <a:lnTo>
                  <a:pt x="1592" y="1170"/>
                </a:lnTo>
                <a:lnTo>
                  <a:pt x="1610" y="1204"/>
                </a:lnTo>
                <a:lnTo>
                  <a:pt x="1629" y="1237"/>
                </a:lnTo>
                <a:lnTo>
                  <a:pt x="1650" y="1269"/>
                </a:lnTo>
                <a:lnTo>
                  <a:pt x="1671" y="1299"/>
                </a:lnTo>
                <a:lnTo>
                  <a:pt x="1695" y="1326"/>
                </a:lnTo>
                <a:lnTo>
                  <a:pt x="1720" y="1349"/>
                </a:lnTo>
                <a:lnTo>
                  <a:pt x="1747" y="1369"/>
                </a:lnTo>
                <a:lnTo>
                  <a:pt x="1776" y="1382"/>
                </a:lnTo>
                <a:lnTo>
                  <a:pt x="1807" y="1391"/>
                </a:lnTo>
                <a:lnTo>
                  <a:pt x="1807" y="1391"/>
                </a:lnTo>
                <a:close/>
                <a:moveTo>
                  <a:pt x="895" y="1632"/>
                </a:moveTo>
                <a:lnTo>
                  <a:pt x="931" y="1605"/>
                </a:lnTo>
                <a:lnTo>
                  <a:pt x="966" y="1577"/>
                </a:lnTo>
                <a:lnTo>
                  <a:pt x="998" y="1547"/>
                </a:lnTo>
                <a:lnTo>
                  <a:pt x="1028" y="1515"/>
                </a:lnTo>
                <a:lnTo>
                  <a:pt x="1056" y="1481"/>
                </a:lnTo>
                <a:lnTo>
                  <a:pt x="1081" y="1444"/>
                </a:lnTo>
                <a:lnTo>
                  <a:pt x="1102" y="1406"/>
                </a:lnTo>
                <a:lnTo>
                  <a:pt x="1121" y="1364"/>
                </a:lnTo>
                <a:lnTo>
                  <a:pt x="1136" y="1321"/>
                </a:lnTo>
                <a:lnTo>
                  <a:pt x="1146" y="1273"/>
                </a:lnTo>
                <a:lnTo>
                  <a:pt x="1152" y="1226"/>
                </a:lnTo>
                <a:lnTo>
                  <a:pt x="1152" y="1181"/>
                </a:lnTo>
                <a:lnTo>
                  <a:pt x="1146" y="1138"/>
                </a:lnTo>
                <a:lnTo>
                  <a:pt x="1137" y="1097"/>
                </a:lnTo>
                <a:lnTo>
                  <a:pt x="1125" y="1056"/>
                </a:lnTo>
                <a:lnTo>
                  <a:pt x="1108" y="1017"/>
                </a:lnTo>
                <a:lnTo>
                  <a:pt x="1090" y="979"/>
                </a:lnTo>
                <a:lnTo>
                  <a:pt x="1068" y="940"/>
                </a:lnTo>
                <a:lnTo>
                  <a:pt x="1044" y="903"/>
                </a:lnTo>
                <a:lnTo>
                  <a:pt x="1021" y="866"/>
                </a:lnTo>
                <a:lnTo>
                  <a:pt x="1002" y="836"/>
                </a:lnTo>
                <a:lnTo>
                  <a:pt x="981" y="805"/>
                </a:lnTo>
                <a:lnTo>
                  <a:pt x="962" y="773"/>
                </a:lnTo>
                <a:lnTo>
                  <a:pt x="942" y="741"/>
                </a:lnTo>
                <a:lnTo>
                  <a:pt x="921" y="710"/>
                </a:lnTo>
                <a:lnTo>
                  <a:pt x="899" y="679"/>
                </a:lnTo>
                <a:lnTo>
                  <a:pt x="875" y="650"/>
                </a:lnTo>
                <a:lnTo>
                  <a:pt x="851" y="623"/>
                </a:lnTo>
                <a:lnTo>
                  <a:pt x="825" y="598"/>
                </a:lnTo>
                <a:lnTo>
                  <a:pt x="795" y="577"/>
                </a:lnTo>
                <a:lnTo>
                  <a:pt x="766" y="560"/>
                </a:lnTo>
                <a:lnTo>
                  <a:pt x="733" y="546"/>
                </a:lnTo>
                <a:lnTo>
                  <a:pt x="697" y="537"/>
                </a:lnTo>
                <a:lnTo>
                  <a:pt x="646" y="530"/>
                </a:lnTo>
                <a:lnTo>
                  <a:pt x="591" y="530"/>
                </a:lnTo>
                <a:lnTo>
                  <a:pt x="537" y="534"/>
                </a:lnTo>
                <a:lnTo>
                  <a:pt x="483" y="544"/>
                </a:lnTo>
                <a:lnTo>
                  <a:pt x="430" y="558"/>
                </a:lnTo>
                <a:lnTo>
                  <a:pt x="380" y="576"/>
                </a:lnTo>
                <a:lnTo>
                  <a:pt x="330" y="597"/>
                </a:lnTo>
                <a:lnTo>
                  <a:pt x="285" y="622"/>
                </a:lnTo>
                <a:lnTo>
                  <a:pt x="242" y="649"/>
                </a:lnTo>
                <a:lnTo>
                  <a:pt x="211" y="675"/>
                </a:lnTo>
                <a:lnTo>
                  <a:pt x="182" y="704"/>
                </a:lnTo>
                <a:lnTo>
                  <a:pt x="159" y="737"/>
                </a:lnTo>
                <a:lnTo>
                  <a:pt x="137" y="774"/>
                </a:lnTo>
                <a:lnTo>
                  <a:pt x="118" y="812"/>
                </a:lnTo>
                <a:lnTo>
                  <a:pt x="102" y="853"/>
                </a:lnTo>
                <a:lnTo>
                  <a:pt x="88" y="895"/>
                </a:lnTo>
                <a:lnTo>
                  <a:pt x="76" y="939"/>
                </a:lnTo>
                <a:lnTo>
                  <a:pt x="66" y="983"/>
                </a:lnTo>
                <a:lnTo>
                  <a:pt x="57" y="1028"/>
                </a:lnTo>
                <a:lnTo>
                  <a:pt x="49" y="1073"/>
                </a:lnTo>
                <a:lnTo>
                  <a:pt x="43" y="1111"/>
                </a:lnTo>
                <a:lnTo>
                  <a:pt x="35" y="1150"/>
                </a:lnTo>
                <a:lnTo>
                  <a:pt x="27" y="1189"/>
                </a:lnTo>
                <a:lnTo>
                  <a:pt x="19" y="1229"/>
                </a:lnTo>
                <a:lnTo>
                  <a:pt x="11" y="1270"/>
                </a:lnTo>
                <a:lnTo>
                  <a:pt x="5" y="1310"/>
                </a:lnTo>
                <a:lnTo>
                  <a:pt x="1" y="1351"/>
                </a:lnTo>
                <a:lnTo>
                  <a:pt x="0" y="1390"/>
                </a:lnTo>
                <a:lnTo>
                  <a:pt x="0" y="1427"/>
                </a:lnTo>
                <a:lnTo>
                  <a:pt x="4" y="1465"/>
                </a:lnTo>
                <a:lnTo>
                  <a:pt x="11" y="1498"/>
                </a:lnTo>
                <a:lnTo>
                  <a:pt x="23" y="1531"/>
                </a:lnTo>
                <a:lnTo>
                  <a:pt x="39" y="1561"/>
                </a:lnTo>
                <a:lnTo>
                  <a:pt x="65" y="1596"/>
                </a:lnTo>
                <a:lnTo>
                  <a:pt x="94" y="1632"/>
                </a:lnTo>
                <a:lnTo>
                  <a:pt x="128" y="1668"/>
                </a:lnTo>
                <a:lnTo>
                  <a:pt x="165" y="1703"/>
                </a:lnTo>
                <a:lnTo>
                  <a:pt x="206" y="1738"/>
                </a:lnTo>
                <a:lnTo>
                  <a:pt x="248" y="1769"/>
                </a:lnTo>
                <a:lnTo>
                  <a:pt x="292" y="1799"/>
                </a:lnTo>
                <a:lnTo>
                  <a:pt x="336" y="1823"/>
                </a:lnTo>
                <a:lnTo>
                  <a:pt x="381" y="1845"/>
                </a:lnTo>
                <a:lnTo>
                  <a:pt x="426" y="1862"/>
                </a:lnTo>
                <a:lnTo>
                  <a:pt x="470" y="1873"/>
                </a:lnTo>
                <a:lnTo>
                  <a:pt x="508" y="1875"/>
                </a:lnTo>
                <a:lnTo>
                  <a:pt x="546" y="1871"/>
                </a:lnTo>
                <a:lnTo>
                  <a:pt x="585" y="1858"/>
                </a:lnTo>
                <a:lnTo>
                  <a:pt x="622" y="1841"/>
                </a:lnTo>
                <a:lnTo>
                  <a:pt x="659" y="1820"/>
                </a:lnTo>
                <a:lnTo>
                  <a:pt x="695" y="1794"/>
                </a:lnTo>
                <a:lnTo>
                  <a:pt x="731" y="1767"/>
                </a:lnTo>
                <a:lnTo>
                  <a:pt x="765" y="1738"/>
                </a:lnTo>
                <a:lnTo>
                  <a:pt x="799" y="1709"/>
                </a:lnTo>
                <a:lnTo>
                  <a:pt x="833" y="1681"/>
                </a:lnTo>
                <a:lnTo>
                  <a:pt x="864" y="1655"/>
                </a:lnTo>
                <a:lnTo>
                  <a:pt x="895" y="1632"/>
                </a:lnTo>
                <a:lnTo>
                  <a:pt x="895" y="1632"/>
                </a:lnTo>
                <a:close/>
                <a:moveTo>
                  <a:pt x="3505" y="1243"/>
                </a:moveTo>
                <a:lnTo>
                  <a:pt x="3470" y="1198"/>
                </a:lnTo>
                <a:lnTo>
                  <a:pt x="3429" y="1154"/>
                </a:lnTo>
                <a:lnTo>
                  <a:pt x="3384" y="1112"/>
                </a:lnTo>
                <a:lnTo>
                  <a:pt x="3336" y="1074"/>
                </a:lnTo>
                <a:lnTo>
                  <a:pt x="3283" y="1042"/>
                </a:lnTo>
                <a:lnTo>
                  <a:pt x="3229" y="1013"/>
                </a:lnTo>
                <a:lnTo>
                  <a:pt x="3171" y="991"/>
                </a:lnTo>
                <a:lnTo>
                  <a:pt x="3114" y="976"/>
                </a:lnTo>
                <a:lnTo>
                  <a:pt x="3075" y="973"/>
                </a:lnTo>
                <a:lnTo>
                  <a:pt x="3037" y="975"/>
                </a:lnTo>
                <a:lnTo>
                  <a:pt x="3000" y="982"/>
                </a:lnTo>
                <a:lnTo>
                  <a:pt x="2964" y="994"/>
                </a:lnTo>
                <a:lnTo>
                  <a:pt x="2928" y="1011"/>
                </a:lnTo>
                <a:lnTo>
                  <a:pt x="2894" y="1030"/>
                </a:lnTo>
                <a:lnTo>
                  <a:pt x="2860" y="1052"/>
                </a:lnTo>
                <a:lnTo>
                  <a:pt x="2827" y="1075"/>
                </a:lnTo>
                <a:lnTo>
                  <a:pt x="2795" y="1100"/>
                </a:lnTo>
                <a:lnTo>
                  <a:pt x="2763" y="1125"/>
                </a:lnTo>
                <a:lnTo>
                  <a:pt x="2732" y="1148"/>
                </a:lnTo>
                <a:lnTo>
                  <a:pt x="2701" y="1172"/>
                </a:lnTo>
                <a:lnTo>
                  <a:pt x="2666" y="1198"/>
                </a:lnTo>
                <a:lnTo>
                  <a:pt x="2632" y="1225"/>
                </a:lnTo>
                <a:lnTo>
                  <a:pt x="2600" y="1253"/>
                </a:lnTo>
                <a:lnTo>
                  <a:pt x="2569" y="1283"/>
                </a:lnTo>
                <a:lnTo>
                  <a:pt x="2541" y="1314"/>
                </a:lnTo>
                <a:lnTo>
                  <a:pt x="2515" y="1348"/>
                </a:lnTo>
                <a:lnTo>
                  <a:pt x="2493" y="1384"/>
                </a:lnTo>
                <a:lnTo>
                  <a:pt x="2475" y="1423"/>
                </a:lnTo>
                <a:lnTo>
                  <a:pt x="2460" y="1465"/>
                </a:lnTo>
                <a:lnTo>
                  <a:pt x="2449" y="1511"/>
                </a:lnTo>
                <a:lnTo>
                  <a:pt x="2443" y="1564"/>
                </a:lnTo>
                <a:lnTo>
                  <a:pt x="2443" y="1615"/>
                </a:lnTo>
                <a:lnTo>
                  <a:pt x="2448" y="1666"/>
                </a:lnTo>
                <a:lnTo>
                  <a:pt x="2458" y="1714"/>
                </a:lnTo>
                <a:lnTo>
                  <a:pt x="2472" y="1760"/>
                </a:lnTo>
                <a:lnTo>
                  <a:pt x="2490" y="1807"/>
                </a:lnTo>
                <a:lnTo>
                  <a:pt x="2513" y="1850"/>
                </a:lnTo>
                <a:lnTo>
                  <a:pt x="2539" y="1894"/>
                </a:lnTo>
                <a:lnTo>
                  <a:pt x="2566" y="1936"/>
                </a:lnTo>
                <a:lnTo>
                  <a:pt x="2584" y="1964"/>
                </a:lnTo>
                <a:lnTo>
                  <a:pt x="2602" y="1994"/>
                </a:lnTo>
                <a:lnTo>
                  <a:pt x="2621" y="2026"/>
                </a:lnTo>
                <a:lnTo>
                  <a:pt x="2639" y="2060"/>
                </a:lnTo>
                <a:lnTo>
                  <a:pt x="2658" y="2093"/>
                </a:lnTo>
                <a:lnTo>
                  <a:pt x="2679" y="2127"/>
                </a:lnTo>
                <a:lnTo>
                  <a:pt x="2700" y="2160"/>
                </a:lnTo>
                <a:lnTo>
                  <a:pt x="2721" y="2191"/>
                </a:lnTo>
                <a:lnTo>
                  <a:pt x="2745" y="2220"/>
                </a:lnTo>
                <a:lnTo>
                  <a:pt x="2770" y="2247"/>
                </a:lnTo>
                <a:lnTo>
                  <a:pt x="2796" y="2270"/>
                </a:lnTo>
                <a:lnTo>
                  <a:pt x="2824" y="2289"/>
                </a:lnTo>
                <a:lnTo>
                  <a:pt x="2854" y="2304"/>
                </a:lnTo>
                <a:lnTo>
                  <a:pt x="2886" y="2313"/>
                </a:lnTo>
                <a:lnTo>
                  <a:pt x="2931" y="2318"/>
                </a:lnTo>
                <a:lnTo>
                  <a:pt x="2978" y="2318"/>
                </a:lnTo>
                <a:lnTo>
                  <a:pt x="3027" y="2314"/>
                </a:lnTo>
                <a:lnTo>
                  <a:pt x="3078" y="2306"/>
                </a:lnTo>
                <a:lnTo>
                  <a:pt x="3128" y="2294"/>
                </a:lnTo>
                <a:lnTo>
                  <a:pt x="3178" y="2279"/>
                </a:lnTo>
                <a:lnTo>
                  <a:pt x="3228" y="2261"/>
                </a:lnTo>
                <a:lnTo>
                  <a:pt x="3274" y="2241"/>
                </a:lnTo>
                <a:lnTo>
                  <a:pt x="3318" y="2219"/>
                </a:lnTo>
                <a:lnTo>
                  <a:pt x="3358" y="2196"/>
                </a:lnTo>
                <a:lnTo>
                  <a:pt x="3393" y="2172"/>
                </a:lnTo>
                <a:lnTo>
                  <a:pt x="3419" y="2150"/>
                </a:lnTo>
                <a:lnTo>
                  <a:pt x="3441" y="2123"/>
                </a:lnTo>
                <a:lnTo>
                  <a:pt x="3459" y="2093"/>
                </a:lnTo>
                <a:lnTo>
                  <a:pt x="3474" y="2061"/>
                </a:lnTo>
                <a:lnTo>
                  <a:pt x="3488" y="2025"/>
                </a:lnTo>
                <a:lnTo>
                  <a:pt x="3499" y="1988"/>
                </a:lnTo>
                <a:lnTo>
                  <a:pt x="3508" y="1948"/>
                </a:lnTo>
                <a:lnTo>
                  <a:pt x="3516" y="1908"/>
                </a:lnTo>
                <a:lnTo>
                  <a:pt x="3523" y="1867"/>
                </a:lnTo>
                <a:lnTo>
                  <a:pt x="3528" y="1827"/>
                </a:lnTo>
                <a:lnTo>
                  <a:pt x="3534" y="1787"/>
                </a:lnTo>
                <a:lnTo>
                  <a:pt x="3540" y="1748"/>
                </a:lnTo>
                <a:lnTo>
                  <a:pt x="3546" y="1710"/>
                </a:lnTo>
                <a:lnTo>
                  <a:pt x="3553" y="1665"/>
                </a:lnTo>
                <a:lnTo>
                  <a:pt x="3560" y="1620"/>
                </a:lnTo>
                <a:lnTo>
                  <a:pt x="3564" y="1575"/>
                </a:lnTo>
                <a:lnTo>
                  <a:pt x="3568" y="1529"/>
                </a:lnTo>
                <a:lnTo>
                  <a:pt x="3569" y="1485"/>
                </a:lnTo>
                <a:lnTo>
                  <a:pt x="3567" y="1440"/>
                </a:lnTo>
                <a:lnTo>
                  <a:pt x="3562" y="1397"/>
                </a:lnTo>
                <a:lnTo>
                  <a:pt x="3554" y="1355"/>
                </a:lnTo>
                <a:lnTo>
                  <a:pt x="3542" y="1316"/>
                </a:lnTo>
                <a:lnTo>
                  <a:pt x="3526" y="1278"/>
                </a:lnTo>
                <a:lnTo>
                  <a:pt x="3505" y="1243"/>
                </a:lnTo>
                <a:lnTo>
                  <a:pt x="3505" y="1243"/>
                </a:lnTo>
                <a:close/>
                <a:moveTo>
                  <a:pt x="1758" y="1672"/>
                </a:moveTo>
                <a:lnTo>
                  <a:pt x="1689" y="1659"/>
                </a:lnTo>
                <a:lnTo>
                  <a:pt x="1626" y="1649"/>
                </a:lnTo>
                <a:lnTo>
                  <a:pt x="1567" y="1641"/>
                </a:lnTo>
                <a:lnTo>
                  <a:pt x="1513" y="1637"/>
                </a:lnTo>
                <a:lnTo>
                  <a:pt x="1463" y="1636"/>
                </a:lnTo>
                <a:lnTo>
                  <a:pt x="1416" y="1637"/>
                </a:lnTo>
                <a:lnTo>
                  <a:pt x="1372" y="1641"/>
                </a:lnTo>
                <a:lnTo>
                  <a:pt x="1332" y="1649"/>
                </a:lnTo>
                <a:lnTo>
                  <a:pt x="1292" y="1660"/>
                </a:lnTo>
                <a:lnTo>
                  <a:pt x="1255" y="1675"/>
                </a:lnTo>
                <a:lnTo>
                  <a:pt x="1219" y="1693"/>
                </a:lnTo>
                <a:lnTo>
                  <a:pt x="1184" y="1714"/>
                </a:lnTo>
                <a:lnTo>
                  <a:pt x="1149" y="1739"/>
                </a:lnTo>
                <a:lnTo>
                  <a:pt x="1114" y="1767"/>
                </a:lnTo>
                <a:lnTo>
                  <a:pt x="1079" y="1800"/>
                </a:lnTo>
                <a:lnTo>
                  <a:pt x="1042" y="1836"/>
                </a:lnTo>
                <a:lnTo>
                  <a:pt x="1005" y="1876"/>
                </a:lnTo>
                <a:lnTo>
                  <a:pt x="964" y="1919"/>
                </a:lnTo>
                <a:lnTo>
                  <a:pt x="922" y="1967"/>
                </a:lnTo>
                <a:lnTo>
                  <a:pt x="877" y="2019"/>
                </a:lnTo>
                <a:lnTo>
                  <a:pt x="827" y="2075"/>
                </a:lnTo>
                <a:lnTo>
                  <a:pt x="763" y="2151"/>
                </a:lnTo>
                <a:lnTo>
                  <a:pt x="704" y="2224"/>
                </a:lnTo>
                <a:lnTo>
                  <a:pt x="652" y="2295"/>
                </a:lnTo>
                <a:lnTo>
                  <a:pt x="605" y="2363"/>
                </a:lnTo>
                <a:lnTo>
                  <a:pt x="563" y="2430"/>
                </a:lnTo>
                <a:lnTo>
                  <a:pt x="526" y="2494"/>
                </a:lnTo>
                <a:lnTo>
                  <a:pt x="496" y="2556"/>
                </a:lnTo>
                <a:lnTo>
                  <a:pt x="469" y="2615"/>
                </a:lnTo>
                <a:lnTo>
                  <a:pt x="447" y="2673"/>
                </a:lnTo>
                <a:lnTo>
                  <a:pt x="430" y="2728"/>
                </a:lnTo>
                <a:lnTo>
                  <a:pt x="418" y="2782"/>
                </a:lnTo>
                <a:lnTo>
                  <a:pt x="411" y="2833"/>
                </a:lnTo>
                <a:lnTo>
                  <a:pt x="407" y="2883"/>
                </a:lnTo>
                <a:lnTo>
                  <a:pt x="408" y="2931"/>
                </a:lnTo>
                <a:lnTo>
                  <a:pt x="412" y="2977"/>
                </a:lnTo>
                <a:lnTo>
                  <a:pt x="420" y="3021"/>
                </a:lnTo>
                <a:lnTo>
                  <a:pt x="433" y="3064"/>
                </a:lnTo>
                <a:lnTo>
                  <a:pt x="447" y="3105"/>
                </a:lnTo>
                <a:lnTo>
                  <a:pt x="473" y="3157"/>
                </a:lnTo>
                <a:lnTo>
                  <a:pt x="505" y="3206"/>
                </a:lnTo>
                <a:lnTo>
                  <a:pt x="541" y="3253"/>
                </a:lnTo>
                <a:lnTo>
                  <a:pt x="580" y="3296"/>
                </a:lnTo>
                <a:lnTo>
                  <a:pt x="624" y="3336"/>
                </a:lnTo>
                <a:lnTo>
                  <a:pt x="673" y="3375"/>
                </a:lnTo>
                <a:lnTo>
                  <a:pt x="722" y="3409"/>
                </a:lnTo>
                <a:lnTo>
                  <a:pt x="776" y="3442"/>
                </a:lnTo>
                <a:lnTo>
                  <a:pt x="831" y="3472"/>
                </a:lnTo>
                <a:lnTo>
                  <a:pt x="888" y="3501"/>
                </a:lnTo>
                <a:lnTo>
                  <a:pt x="946" y="3526"/>
                </a:lnTo>
                <a:lnTo>
                  <a:pt x="1005" y="3550"/>
                </a:lnTo>
                <a:lnTo>
                  <a:pt x="1064" y="3570"/>
                </a:lnTo>
                <a:lnTo>
                  <a:pt x="1123" y="3589"/>
                </a:lnTo>
                <a:lnTo>
                  <a:pt x="1182" y="3607"/>
                </a:lnTo>
                <a:lnTo>
                  <a:pt x="1239" y="3622"/>
                </a:lnTo>
                <a:lnTo>
                  <a:pt x="1296" y="3636"/>
                </a:lnTo>
                <a:lnTo>
                  <a:pt x="1350" y="3648"/>
                </a:lnTo>
                <a:lnTo>
                  <a:pt x="1403" y="3657"/>
                </a:lnTo>
                <a:lnTo>
                  <a:pt x="1451" y="3666"/>
                </a:lnTo>
                <a:lnTo>
                  <a:pt x="1503" y="3674"/>
                </a:lnTo>
                <a:lnTo>
                  <a:pt x="1558" y="3682"/>
                </a:lnTo>
                <a:lnTo>
                  <a:pt x="1615" y="3688"/>
                </a:lnTo>
                <a:lnTo>
                  <a:pt x="1674" y="3694"/>
                </a:lnTo>
                <a:lnTo>
                  <a:pt x="1735" y="3699"/>
                </a:lnTo>
                <a:lnTo>
                  <a:pt x="1797" y="3701"/>
                </a:lnTo>
                <a:lnTo>
                  <a:pt x="1860" y="3703"/>
                </a:lnTo>
                <a:lnTo>
                  <a:pt x="1924" y="3702"/>
                </a:lnTo>
                <a:lnTo>
                  <a:pt x="1988" y="3700"/>
                </a:lnTo>
                <a:lnTo>
                  <a:pt x="2051" y="3695"/>
                </a:lnTo>
                <a:lnTo>
                  <a:pt x="2113" y="3688"/>
                </a:lnTo>
                <a:lnTo>
                  <a:pt x="2175" y="3678"/>
                </a:lnTo>
                <a:lnTo>
                  <a:pt x="2235" y="3666"/>
                </a:lnTo>
                <a:lnTo>
                  <a:pt x="2293" y="3650"/>
                </a:lnTo>
                <a:lnTo>
                  <a:pt x="2350" y="3631"/>
                </a:lnTo>
                <a:lnTo>
                  <a:pt x="2404" y="3609"/>
                </a:lnTo>
                <a:lnTo>
                  <a:pt x="2454" y="3583"/>
                </a:lnTo>
                <a:lnTo>
                  <a:pt x="2502" y="3553"/>
                </a:lnTo>
                <a:lnTo>
                  <a:pt x="2545" y="3519"/>
                </a:lnTo>
                <a:lnTo>
                  <a:pt x="2574" y="3492"/>
                </a:lnTo>
                <a:lnTo>
                  <a:pt x="2601" y="3462"/>
                </a:lnTo>
                <a:lnTo>
                  <a:pt x="2626" y="3430"/>
                </a:lnTo>
                <a:lnTo>
                  <a:pt x="2648" y="3395"/>
                </a:lnTo>
                <a:lnTo>
                  <a:pt x="2667" y="3357"/>
                </a:lnTo>
                <a:lnTo>
                  <a:pt x="2684" y="3317"/>
                </a:lnTo>
                <a:lnTo>
                  <a:pt x="2699" y="3273"/>
                </a:lnTo>
                <a:lnTo>
                  <a:pt x="2710" y="3228"/>
                </a:lnTo>
                <a:lnTo>
                  <a:pt x="2718" y="3180"/>
                </a:lnTo>
                <a:lnTo>
                  <a:pt x="2724" y="3128"/>
                </a:lnTo>
                <a:lnTo>
                  <a:pt x="2725" y="3074"/>
                </a:lnTo>
                <a:lnTo>
                  <a:pt x="2723" y="3017"/>
                </a:lnTo>
                <a:lnTo>
                  <a:pt x="2717" y="2956"/>
                </a:lnTo>
                <a:lnTo>
                  <a:pt x="2707" y="2893"/>
                </a:lnTo>
                <a:lnTo>
                  <a:pt x="2693" y="2827"/>
                </a:lnTo>
                <a:lnTo>
                  <a:pt x="2675" y="2757"/>
                </a:lnTo>
                <a:lnTo>
                  <a:pt x="2654" y="2685"/>
                </a:lnTo>
                <a:lnTo>
                  <a:pt x="2627" y="2610"/>
                </a:lnTo>
                <a:lnTo>
                  <a:pt x="2595" y="2530"/>
                </a:lnTo>
                <a:lnTo>
                  <a:pt x="2559" y="2448"/>
                </a:lnTo>
                <a:lnTo>
                  <a:pt x="2519" y="2362"/>
                </a:lnTo>
                <a:lnTo>
                  <a:pt x="2474" y="2278"/>
                </a:lnTo>
                <a:lnTo>
                  <a:pt x="2428" y="2201"/>
                </a:lnTo>
                <a:lnTo>
                  <a:pt x="2383" y="2129"/>
                </a:lnTo>
                <a:lnTo>
                  <a:pt x="2336" y="2065"/>
                </a:lnTo>
                <a:lnTo>
                  <a:pt x="2289" y="2006"/>
                </a:lnTo>
                <a:lnTo>
                  <a:pt x="2240" y="1952"/>
                </a:lnTo>
                <a:lnTo>
                  <a:pt x="2192" y="1903"/>
                </a:lnTo>
                <a:lnTo>
                  <a:pt x="2143" y="1860"/>
                </a:lnTo>
                <a:lnTo>
                  <a:pt x="2095" y="1822"/>
                </a:lnTo>
                <a:lnTo>
                  <a:pt x="2045" y="1789"/>
                </a:lnTo>
                <a:lnTo>
                  <a:pt x="1997" y="1759"/>
                </a:lnTo>
                <a:lnTo>
                  <a:pt x="1948" y="1735"/>
                </a:lnTo>
                <a:lnTo>
                  <a:pt x="1900" y="1714"/>
                </a:lnTo>
                <a:lnTo>
                  <a:pt x="1853" y="1696"/>
                </a:lnTo>
                <a:lnTo>
                  <a:pt x="1805" y="1683"/>
                </a:lnTo>
                <a:lnTo>
                  <a:pt x="1758" y="1672"/>
                </a:lnTo>
                <a:lnTo>
                  <a:pt x="1758" y="1672"/>
                </a:lnTo>
                <a:close/>
              </a:path>
            </a:pathLst>
          </a:custGeom>
          <a:gradFill>
            <a:gsLst>
              <a:gs pos="0">
                <a:srgbClr val="FECF40"/>
              </a:gs>
              <a:gs pos="100000">
                <a:srgbClr val="846C21"/>
              </a:gs>
            </a:gsLst>
            <a:lin ang="5400000" scaled="0"/>
          </a:gradFill>
          <a:ln>
            <a:noFill/>
          </a:ln>
        </p:spPr>
        <p:style>
          <a:lnRef idx="2">
            <a:schemeClr val="accent2"/>
          </a:lnRef>
          <a:fillRef idx="1">
            <a:schemeClr val="lt1"/>
          </a:fillRef>
          <a:effectRef idx="0">
            <a:schemeClr val="accent2"/>
          </a:effectRef>
          <a:fontRef idx="minor">
            <a:schemeClr val="dk1"/>
          </a:fontRef>
        </p:style>
        <p:txBody>
          <a:bodyPr vert="horz" wrap="square" lIns="109733" tIns="54865" rIns="109733" bIns="54865" numCol="1" anchor="t" anchorCtr="0" compatLnSpc="1"/>
          <a:p>
            <a:endParaRPr lang="zh-CN" altLang="en-US" sz="2160"/>
          </a:p>
        </p:txBody>
      </p:sp>
      <p:sp>
        <p:nvSpPr>
          <p:cNvPr id="31" name="Freeform 6"/>
          <p:cNvSpPr>
            <a:spLocks noEditPoints="1"/>
          </p:cNvSpPr>
          <p:nvPr>
            <p:custDataLst>
              <p:tags r:id="rId7"/>
            </p:custDataLst>
          </p:nvPr>
        </p:nvSpPr>
        <p:spPr bwMode="auto">
          <a:xfrm rot="18120000">
            <a:off x="7838440" y="4682913"/>
            <a:ext cx="392853" cy="374227"/>
          </a:xfrm>
          <a:custGeom>
            <a:avLst/>
            <a:gdLst>
              <a:gd name="T0" fmla="*/ 1980 w 3569"/>
              <a:gd name="T1" fmla="*/ 1327 h 3703"/>
              <a:gd name="T2" fmla="*/ 2153 w 3569"/>
              <a:gd name="T3" fmla="*/ 1142 h 3703"/>
              <a:gd name="T4" fmla="*/ 2343 w 3569"/>
              <a:gd name="T5" fmla="*/ 1022 h 3703"/>
              <a:gd name="T6" fmla="*/ 2531 w 3569"/>
              <a:gd name="T7" fmla="*/ 900 h 3703"/>
              <a:gd name="T8" fmla="*/ 2563 w 3569"/>
              <a:gd name="T9" fmla="*/ 606 h 3703"/>
              <a:gd name="T10" fmla="*/ 2421 w 3569"/>
              <a:gd name="T11" fmla="*/ 277 h 3703"/>
              <a:gd name="T12" fmla="*/ 2138 w 3569"/>
              <a:gd name="T13" fmla="*/ 37 h 3703"/>
              <a:gd name="T14" fmla="*/ 1802 w 3569"/>
              <a:gd name="T15" fmla="*/ 22 h 3703"/>
              <a:gd name="T16" fmla="*/ 1502 w 3569"/>
              <a:gd name="T17" fmla="*/ 170 h 3703"/>
              <a:gd name="T18" fmla="*/ 1291 w 3569"/>
              <a:gd name="T19" fmla="*/ 481 h 3703"/>
              <a:gd name="T20" fmla="*/ 1307 w 3569"/>
              <a:gd name="T21" fmla="*/ 760 h 3703"/>
              <a:gd name="T22" fmla="*/ 1483 w 3569"/>
              <a:gd name="T23" fmla="*/ 982 h 3703"/>
              <a:gd name="T24" fmla="*/ 1610 w 3569"/>
              <a:gd name="T25" fmla="*/ 1204 h 3703"/>
              <a:gd name="T26" fmla="*/ 1776 w 3569"/>
              <a:gd name="T27" fmla="*/ 1382 h 3703"/>
              <a:gd name="T28" fmla="*/ 1028 w 3569"/>
              <a:gd name="T29" fmla="*/ 1515 h 3703"/>
              <a:gd name="T30" fmla="*/ 1152 w 3569"/>
              <a:gd name="T31" fmla="*/ 1226 h 3703"/>
              <a:gd name="T32" fmla="*/ 1068 w 3569"/>
              <a:gd name="T33" fmla="*/ 940 h 3703"/>
              <a:gd name="T34" fmla="*/ 921 w 3569"/>
              <a:gd name="T35" fmla="*/ 710 h 3703"/>
              <a:gd name="T36" fmla="*/ 733 w 3569"/>
              <a:gd name="T37" fmla="*/ 546 h 3703"/>
              <a:gd name="T38" fmla="*/ 380 w 3569"/>
              <a:gd name="T39" fmla="*/ 576 h 3703"/>
              <a:gd name="T40" fmla="*/ 137 w 3569"/>
              <a:gd name="T41" fmla="*/ 774 h 3703"/>
              <a:gd name="T42" fmla="*/ 49 w 3569"/>
              <a:gd name="T43" fmla="*/ 1073 h 3703"/>
              <a:gd name="T44" fmla="*/ 1 w 3569"/>
              <a:gd name="T45" fmla="*/ 1351 h 3703"/>
              <a:gd name="T46" fmla="*/ 65 w 3569"/>
              <a:gd name="T47" fmla="*/ 1596 h 3703"/>
              <a:gd name="T48" fmla="*/ 336 w 3569"/>
              <a:gd name="T49" fmla="*/ 1823 h 3703"/>
              <a:gd name="T50" fmla="*/ 622 w 3569"/>
              <a:gd name="T51" fmla="*/ 1841 h 3703"/>
              <a:gd name="T52" fmla="*/ 864 w 3569"/>
              <a:gd name="T53" fmla="*/ 1655 h 3703"/>
              <a:gd name="T54" fmla="*/ 3336 w 3569"/>
              <a:gd name="T55" fmla="*/ 1074 h 3703"/>
              <a:gd name="T56" fmla="*/ 3000 w 3569"/>
              <a:gd name="T57" fmla="*/ 982 h 3703"/>
              <a:gd name="T58" fmla="*/ 2763 w 3569"/>
              <a:gd name="T59" fmla="*/ 1125 h 3703"/>
              <a:gd name="T60" fmla="*/ 2541 w 3569"/>
              <a:gd name="T61" fmla="*/ 1314 h 3703"/>
              <a:gd name="T62" fmla="*/ 2443 w 3569"/>
              <a:gd name="T63" fmla="*/ 1615 h 3703"/>
              <a:gd name="T64" fmla="*/ 2566 w 3569"/>
              <a:gd name="T65" fmla="*/ 1936 h 3703"/>
              <a:gd name="T66" fmla="*/ 2700 w 3569"/>
              <a:gd name="T67" fmla="*/ 2160 h 3703"/>
              <a:gd name="T68" fmla="*/ 2886 w 3569"/>
              <a:gd name="T69" fmla="*/ 2313 h 3703"/>
              <a:gd name="T70" fmla="*/ 3228 w 3569"/>
              <a:gd name="T71" fmla="*/ 2261 h 3703"/>
              <a:gd name="T72" fmla="*/ 3459 w 3569"/>
              <a:gd name="T73" fmla="*/ 2093 h 3703"/>
              <a:gd name="T74" fmla="*/ 3528 w 3569"/>
              <a:gd name="T75" fmla="*/ 1827 h 3703"/>
              <a:gd name="T76" fmla="*/ 3568 w 3569"/>
              <a:gd name="T77" fmla="*/ 1529 h 3703"/>
              <a:gd name="T78" fmla="*/ 3505 w 3569"/>
              <a:gd name="T79" fmla="*/ 1243 h 3703"/>
              <a:gd name="T80" fmla="*/ 1463 w 3569"/>
              <a:gd name="T81" fmla="*/ 1636 h 3703"/>
              <a:gd name="T82" fmla="*/ 1184 w 3569"/>
              <a:gd name="T83" fmla="*/ 1714 h 3703"/>
              <a:gd name="T84" fmla="*/ 922 w 3569"/>
              <a:gd name="T85" fmla="*/ 1967 h 3703"/>
              <a:gd name="T86" fmla="*/ 563 w 3569"/>
              <a:gd name="T87" fmla="*/ 2430 h 3703"/>
              <a:gd name="T88" fmla="*/ 411 w 3569"/>
              <a:gd name="T89" fmla="*/ 2833 h 3703"/>
              <a:gd name="T90" fmla="*/ 473 w 3569"/>
              <a:gd name="T91" fmla="*/ 3157 h 3703"/>
              <a:gd name="T92" fmla="*/ 776 w 3569"/>
              <a:gd name="T93" fmla="*/ 3442 h 3703"/>
              <a:gd name="T94" fmla="*/ 1182 w 3569"/>
              <a:gd name="T95" fmla="*/ 3607 h 3703"/>
              <a:gd name="T96" fmla="*/ 1558 w 3569"/>
              <a:gd name="T97" fmla="*/ 3682 h 3703"/>
              <a:gd name="T98" fmla="*/ 1988 w 3569"/>
              <a:gd name="T99" fmla="*/ 3700 h 3703"/>
              <a:gd name="T100" fmla="*/ 2404 w 3569"/>
              <a:gd name="T101" fmla="*/ 3609 h 3703"/>
              <a:gd name="T102" fmla="*/ 2648 w 3569"/>
              <a:gd name="T103" fmla="*/ 3395 h 3703"/>
              <a:gd name="T104" fmla="*/ 2725 w 3569"/>
              <a:gd name="T105" fmla="*/ 3074 h 3703"/>
              <a:gd name="T106" fmla="*/ 2627 w 3569"/>
              <a:gd name="T107" fmla="*/ 2610 h 3703"/>
              <a:gd name="T108" fmla="*/ 2336 w 3569"/>
              <a:gd name="T109" fmla="*/ 2065 h 3703"/>
              <a:gd name="T110" fmla="*/ 1997 w 3569"/>
              <a:gd name="T111" fmla="*/ 1759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9" h="3703">
                <a:moveTo>
                  <a:pt x="1807" y="1391"/>
                </a:moveTo>
                <a:lnTo>
                  <a:pt x="1838" y="1394"/>
                </a:lnTo>
                <a:lnTo>
                  <a:pt x="1868" y="1390"/>
                </a:lnTo>
                <a:lnTo>
                  <a:pt x="1898" y="1381"/>
                </a:lnTo>
                <a:lnTo>
                  <a:pt x="1926" y="1367"/>
                </a:lnTo>
                <a:lnTo>
                  <a:pt x="1953" y="1349"/>
                </a:lnTo>
                <a:lnTo>
                  <a:pt x="1980" y="1327"/>
                </a:lnTo>
                <a:lnTo>
                  <a:pt x="2006" y="1303"/>
                </a:lnTo>
                <a:lnTo>
                  <a:pt x="2031" y="1277"/>
                </a:lnTo>
                <a:lnTo>
                  <a:pt x="2055" y="1249"/>
                </a:lnTo>
                <a:lnTo>
                  <a:pt x="2080" y="1222"/>
                </a:lnTo>
                <a:lnTo>
                  <a:pt x="2105" y="1193"/>
                </a:lnTo>
                <a:lnTo>
                  <a:pt x="2129" y="1166"/>
                </a:lnTo>
                <a:lnTo>
                  <a:pt x="2153" y="1142"/>
                </a:lnTo>
                <a:lnTo>
                  <a:pt x="2177" y="1119"/>
                </a:lnTo>
                <a:lnTo>
                  <a:pt x="2201" y="1099"/>
                </a:lnTo>
                <a:lnTo>
                  <a:pt x="2226" y="1082"/>
                </a:lnTo>
                <a:lnTo>
                  <a:pt x="2254" y="1066"/>
                </a:lnTo>
                <a:lnTo>
                  <a:pt x="2282" y="1052"/>
                </a:lnTo>
                <a:lnTo>
                  <a:pt x="2312" y="1037"/>
                </a:lnTo>
                <a:lnTo>
                  <a:pt x="2343" y="1022"/>
                </a:lnTo>
                <a:lnTo>
                  <a:pt x="2373" y="1008"/>
                </a:lnTo>
                <a:lnTo>
                  <a:pt x="2404" y="993"/>
                </a:lnTo>
                <a:lnTo>
                  <a:pt x="2433" y="977"/>
                </a:lnTo>
                <a:lnTo>
                  <a:pt x="2461" y="961"/>
                </a:lnTo>
                <a:lnTo>
                  <a:pt x="2487" y="943"/>
                </a:lnTo>
                <a:lnTo>
                  <a:pt x="2511" y="922"/>
                </a:lnTo>
                <a:lnTo>
                  <a:pt x="2531" y="900"/>
                </a:lnTo>
                <a:lnTo>
                  <a:pt x="2548" y="875"/>
                </a:lnTo>
                <a:lnTo>
                  <a:pt x="2560" y="848"/>
                </a:lnTo>
                <a:lnTo>
                  <a:pt x="2568" y="818"/>
                </a:lnTo>
                <a:lnTo>
                  <a:pt x="2574" y="767"/>
                </a:lnTo>
                <a:lnTo>
                  <a:pt x="2575" y="714"/>
                </a:lnTo>
                <a:lnTo>
                  <a:pt x="2572" y="660"/>
                </a:lnTo>
                <a:lnTo>
                  <a:pt x="2563" y="606"/>
                </a:lnTo>
                <a:lnTo>
                  <a:pt x="2551" y="552"/>
                </a:lnTo>
                <a:lnTo>
                  <a:pt x="2536" y="498"/>
                </a:lnTo>
                <a:lnTo>
                  <a:pt x="2518" y="448"/>
                </a:lnTo>
                <a:lnTo>
                  <a:pt x="2496" y="399"/>
                </a:lnTo>
                <a:lnTo>
                  <a:pt x="2474" y="354"/>
                </a:lnTo>
                <a:lnTo>
                  <a:pt x="2448" y="315"/>
                </a:lnTo>
                <a:lnTo>
                  <a:pt x="2421" y="277"/>
                </a:lnTo>
                <a:lnTo>
                  <a:pt x="2388" y="238"/>
                </a:lnTo>
                <a:lnTo>
                  <a:pt x="2353" y="199"/>
                </a:lnTo>
                <a:lnTo>
                  <a:pt x="2314" y="162"/>
                </a:lnTo>
                <a:lnTo>
                  <a:pt x="2272" y="125"/>
                </a:lnTo>
                <a:lnTo>
                  <a:pt x="2229" y="92"/>
                </a:lnTo>
                <a:lnTo>
                  <a:pt x="2184" y="62"/>
                </a:lnTo>
                <a:lnTo>
                  <a:pt x="2138" y="37"/>
                </a:lnTo>
                <a:lnTo>
                  <a:pt x="2090" y="18"/>
                </a:lnTo>
                <a:lnTo>
                  <a:pt x="2044" y="7"/>
                </a:lnTo>
                <a:lnTo>
                  <a:pt x="1999" y="1"/>
                </a:lnTo>
                <a:lnTo>
                  <a:pt x="1952" y="0"/>
                </a:lnTo>
                <a:lnTo>
                  <a:pt x="1902" y="3"/>
                </a:lnTo>
                <a:lnTo>
                  <a:pt x="1853" y="11"/>
                </a:lnTo>
                <a:lnTo>
                  <a:pt x="1802" y="22"/>
                </a:lnTo>
                <a:lnTo>
                  <a:pt x="1752" y="36"/>
                </a:lnTo>
                <a:lnTo>
                  <a:pt x="1704" y="53"/>
                </a:lnTo>
                <a:lnTo>
                  <a:pt x="1656" y="72"/>
                </a:lnTo>
                <a:lnTo>
                  <a:pt x="1614" y="93"/>
                </a:lnTo>
                <a:lnTo>
                  <a:pt x="1573" y="116"/>
                </a:lnTo>
                <a:lnTo>
                  <a:pt x="1538" y="141"/>
                </a:lnTo>
                <a:lnTo>
                  <a:pt x="1502" y="170"/>
                </a:lnTo>
                <a:lnTo>
                  <a:pt x="1466" y="205"/>
                </a:lnTo>
                <a:lnTo>
                  <a:pt x="1431" y="244"/>
                </a:lnTo>
                <a:lnTo>
                  <a:pt x="1398" y="287"/>
                </a:lnTo>
                <a:lnTo>
                  <a:pt x="1367" y="333"/>
                </a:lnTo>
                <a:lnTo>
                  <a:pt x="1338" y="381"/>
                </a:lnTo>
                <a:lnTo>
                  <a:pt x="1313" y="432"/>
                </a:lnTo>
                <a:lnTo>
                  <a:pt x="1291" y="481"/>
                </a:lnTo>
                <a:lnTo>
                  <a:pt x="1274" y="532"/>
                </a:lnTo>
                <a:lnTo>
                  <a:pt x="1264" y="580"/>
                </a:lnTo>
                <a:lnTo>
                  <a:pt x="1261" y="618"/>
                </a:lnTo>
                <a:lnTo>
                  <a:pt x="1264" y="655"/>
                </a:lnTo>
                <a:lnTo>
                  <a:pt x="1274" y="691"/>
                </a:lnTo>
                <a:lnTo>
                  <a:pt x="1289" y="726"/>
                </a:lnTo>
                <a:lnTo>
                  <a:pt x="1307" y="760"/>
                </a:lnTo>
                <a:lnTo>
                  <a:pt x="1330" y="794"/>
                </a:lnTo>
                <a:lnTo>
                  <a:pt x="1353" y="827"/>
                </a:lnTo>
                <a:lnTo>
                  <a:pt x="1379" y="859"/>
                </a:lnTo>
                <a:lnTo>
                  <a:pt x="1406" y="891"/>
                </a:lnTo>
                <a:lnTo>
                  <a:pt x="1433" y="922"/>
                </a:lnTo>
                <a:lnTo>
                  <a:pt x="1459" y="953"/>
                </a:lnTo>
                <a:lnTo>
                  <a:pt x="1483" y="982"/>
                </a:lnTo>
                <a:lnTo>
                  <a:pt x="1504" y="1011"/>
                </a:lnTo>
                <a:lnTo>
                  <a:pt x="1522" y="1039"/>
                </a:lnTo>
                <a:lnTo>
                  <a:pt x="1540" y="1070"/>
                </a:lnTo>
                <a:lnTo>
                  <a:pt x="1557" y="1102"/>
                </a:lnTo>
                <a:lnTo>
                  <a:pt x="1574" y="1135"/>
                </a:lnTo>
                <a:lnTo>
                  <a:pt x="1592" y="1170"/>
                </a:lnTo>
                <a:lnTo>
                  <a:pt x="1610" y="1204"/>
                </a:lnTo>
                <a:lnTo>
                  <a:pt x="1629" y="1237"/>
                </a:lnTo>
                <a:lnTo>
                  <a:pt x="1650" y="1269"/>
                </a:lnTo>
                <a:lnTo>
                  <a:pt x="1671" y="1299"/>
                </a:lnTo>
                <a:lnTo>
                  <a:pt x="1695" y="1326"/>
                </a:lnTo>
                <a:lnTo>
                  <a:pt x="1720" y="1349"/>
                </a:lnTo>
                <a:lnTo>
                  <a:pt x="1747" y="1369"/>
                </a:lnTo>
                <a:lnTo>
                  <a:pt x="1776" y="1382"/>
                </a:lnTo>
                <a:lnTo>
                  <a:pt x="1807" y="1391"/>
                </a:lnTo>
                <a:lnTo>
                  <a:pt x="1807" y="1391"/>
                </a:lnTo>
                <a:close/>
                <a:moveTo>
                  <a:pt x="895" y="1632"/>
                </a:moveTo>
                <a:lnTo>
                  <a:pt x="931" y="1605"/>
                </a:lnTo>
                <a:lnTo>
                  <a:pt x="966" y="1577"/>
                </a:lnTo>
                <a:lnTo>
                  <a:pt x="998" y="1547"/>
                </a:lnTo>
                <a:lnTo>
                  <a:pt x="1028" y="1515"/>
                </a:lnTo>
                <a:lnTo>
                  <a:pt x="1056" y="1481"/>
                </a:lnTo>
                <a:lnTo>
                  <a:pt x="1081" y="1444"/>
                </a:lnTo>
                <a:lnTo>
                  <a:pt x="1102" y="1406"/>
                </a:lnTo>
                <a:lnTo>
                  <a:pt x="1121" y="1364"/>
                </a:lnTo>
                <a:lnTo>
                  <a:pt x="1136" y="1321"/>
                </a:lnTo>
                <a:lnTo>
                  <a:pt x="1146" y="1273"/>
                </a:lnTo>
                <a:lnTo>
                  <a:pt x="1152" y="1226"/>
                </a:lnTo>
                <a:lnTo>
                  <a:pt x="1152" y="1181"/>
                </a:lnTo>
                <a:lnTo>
                  <a:pt x="1146" y="1138"/>
                </a:lnTo>
                <a:lnTo>
                  <a:pt x="1137" y="1097"/>
                </a:lnTo>
                <a:lnTo>
                  <a:pt x="1125" y="1056"/>
                </a:lnTo>
                <a:lnTo>
                  <a:pt x="1108" y="1017"/>
                </a:lnTo>
                <a:lnTo>
                  <a:pt x="1090" y="979"/>
                </a:lnTo>
                <a:lnTo>
                  <a:pt x="1068" y="940"/>
                </a:lnTo>
                <a:lnTo>
                  <a:pt x="1044" y="903"/>
                </a:lnTo>
                <a:lnTo>
                  <a:pt x="1021" y="866"/>
                </a:lnTo>
                <a:lnTo>
                  <a:pt x="1002" y="836"/>
                </a:lnTo>
                <a:lnTo>
                  <a:pt x="981" y="805"/>
                </a:lnTo>
                <a:lnTo>
                  <a:pt x="962" y="773"/>
                </a:lnTo>
                <a:lnTo>
                  <a:pt x="942" y="741"/>
                </a:lnTo>
                <a:lnTo>
                  <a:pt x="921" y="710"/>
                </a:lnTo>
                <a:lnTo>
                  <a:pt x="899" y="679"/>
                </a:lnTo>
                <a:lnTo>
                  <a:pt x="875" y="650"/>
                </a:lnTo>
                <a:lnTo>
                  <a:pt x="851" y="623"/>
                </a:lnTo>
                <a:lnTo>
                  <a:pt x="825" y="598"/>
                </a:lnTo>
                <a:lnTo>
                  <a:pt x="795" y="577"/>
                </a:lnTo>
                <a:lnTo>
                  <a:pt x="766" y="560"/>
                </a:lnTo>
                <a:lnTo>
                  <a:pt x="733" y="546"/>
                </a:lnTo>
                <a:lnTo>
                  <a:pt x="697" y="537"/>
                </a:lnTo>
                <a:lnTo>
                  <a:pt x="646" y="530"/>
                </a:lnTo>
                <a:lnTo>
                  <a:pt x="591" y="530"/>
                </a:lnTo>
                <a:lnTo>
                  <a:pt x="537" y="534"/>
                </a:lnTo>
                <a:lnTo>
                  <a:pt x="483" y="544"/>
                </a:lnTo>
                <a:lnTo>
                  <a:pt x="430" y="558"/>
                </a:lnTo>
                <a:lnTo>
                  <a:pt x="380" y="576"/>
                </a:lnTo>
                <a:lnTo>
                  <a:pt x="330" y="597"/>
                </a:lnTo>
                <a:lnTo>
                  <a:pt x="285" y="622"/>
                </a:lnTo>
                <a:lnTo>
                  <a:pt x="242" y="649"/>
                </a:lnTo>
                <a:lnTo>
                  <a:pt x="211" y="675"/>
                </a:lnTo>
                <a:lnTo>
                  <a:pt x="182" y="704"/>
                </a:lnTo>
                <a:lnTo>
                  <a:pt x="159" y="737"/>
                </a:lnTo>
                <a:lnTo>
                  <a:pt x="137" y="774"/>
                </a:lnTo>
                <a:lnTo>
                  <a:pt x="118" y="812"/>
                </a:lnTo>
                <a:lnTo>
                  <a:pt x="102" y="853"/>
                </a:lnTo>
                <a:lnTo>
                  <a:pt x="88" y="895"/>
                </a:lnTo>
                <a:lnTo>
                  <a:pt x="76" y="939"/>
                </a:lnTo>
                <a:lnTo>
                  <a:pt x="66" y="983"/>
                </a:lnTo>
                <a:lnTo>
                  <a:pt x="57" y="1028"/>
                </a:lnTo>
                <a:lnTo>
                  <a:pt x="49" y="1073"/>
                </a:lnTo>
                <a:lnTo>
                  <a:pt x="43" y="1111"/>
                </a:lnTo>
                <a:lnTo>
                  <a:pt x="35" y="1150"/>
                </a:lnTo>
                <a:lnTo>
                  <a:pt x="27" y="1189"/>
                </a:lnTo>
                <a:lnTo>
                  <a:pt x="19" y="1229"/>
                </a:lnTo>
                <a:lnTo>
                  <a:pt x="11" y="1270"/>
                </a:lnTo>
                <a:lnTo>
                  <a:pt x="5" y="1310"/>
                </a:lnTo>
                <a:lnTo>
                  <a:pt x="1" y="1351"/>
                </a:lnTo>
                <a:lnTo>
                  <a:pt x="0" y="1390"/>
                </a:lnTo>
                <a:lnTo>
                  <a:pt x="0" y="1427"/>
                </a:lnTo>
                <a:lnTo>
                  <a:pt x="4" y="1465"/>
                </a:lnTo>
                <a:lnTo>
                  <a:pt x="11" y="1498"/>
                </a:lnTo>
                <a:lnTo>
                  <a:pt x="23" y="1531"/>
                </a:lnTo>
                <a:lnTo>
                  <a:pt x="39" y="1561"/>
                </a:lnTo>
                <a:lnTo>
                  <a:pt x="65" y="1596"/>
                </a:lnTo>
                <a:lnTo>
                  <a:pt x="94" y="1632"/>
                </a:lnTo>
                <a:lnTo>
                  <a:pt x="128" y="1668"/>
                </a:lnTo>
                <a:lnTo>
                  <a:pt x="165" y="1703"/>
                </a:lnTo>
                <a:lnTo>
                  <a:pt x="206" y="1738"/>
                </a:lnTo>
                <a:lnTo>
                  <a:pt x="248" y="1769"/>
                </a:lnTo>
                <a:lnTo>
                  <a:pt x="292" y="1799"/>
                </a:lnTo>
                <a:lnTo>
                  <a:pt x="336" y="1823"/>
                </a:lnTo>
                <a:lnTo>
                  <a:pt x="381" y="1845"/>
                </a:lnTo>
                <a:lnTo>
                  <a:pt x="426" y="1862"/>
                </a:lnTo>
                <a:lnTo>
                  <a:pt x="470" y="1873"/>
                </a:lnTo>
                <a:lnTo>
                  <a:pt x="508" y="1875"/>
                </a:lnTo>
                <a:lnTo>
                  <a:pt x="546" y="1871"/>
                </a:lnTo>
                <a:lnTo>
                  <a:pt x="585" y="1858"/>
                </a:lnTo>
                <a:lnTo>
                  <a:pt x="622" y="1841"/>
                </a:lnTo>
                <a:lnTo>
                  <a:pt x="659" y="1820"/>
                </a:lnTo>
                <a:lnTo>
                  <a:pt x="695" y="1794"/>
                </a:lnTo>
                <a:lnTo>
                  <a:pt x="731" y="1767"/>
                </a:lnTo>
                <a:lnTo>
                  <a:pt x="765" y="1738"/>
                </a:lnTo>
                <a:lnTo>
                  <a:pt x="799" y="1709"/>
                </a:lnTo>
                <a:lnTo>
                  <a:pt x="833" y="1681"/>
                </a:lnTo>
                <a:lnTo>
                  <a:pt x="864" y="1655"/>
                </a:lnTo>
                <a:lnTo>
                  <a:pt x="895" y="1632"/>
                </a:lnTo>
                <a:lnTo>
                  <a:pt x="895" y="1632"/>
                </a:lnTo>
                <a:close/>
                <a:moveTo>
                  <a:pt x="3505" y="1243"/>
                </a:moveTo>
                <a:lnTo>
                  <a:pt x="3470" y="1198"/>
                </a:lnTo>
                <a:lnTo>
                  <a:pt x="3429" y="1154"/>
                </a:lnTo>
                <a:lnTo>
                  <a:pt x="3384" y="1112"/>
                </a:lnTo>
                <a:lnTo>
                  <a:pt x="3336" y="1074"/>
                </a:lnTo>
                <a:lnTo>
                  <a:pt x="3283" y="1042"/>
                </a:lnTo>
                <a:lnTo>
                  <a:pt x="3229" y="1013"/>
                </a:lnTo>
                <a:lnTo>
                  <a:pt x="3171" y="991"/>
                </a:lnTo>
                <a:lnTo>
                  <a:pt x="3114" y="976"/>
                </a:lnTo>
                <a:lnTo>
                  <a:pt x="3075" y="973"/>
                </a:lnTo>
                <a:lnTo>
                  <a:pt x="3037" y="975"/>
                </a:lnTo>
                <a:lnTo>
                  <a:pt x="3000" y="982"/>
                </a:lnTo>
                <a:lnTo>
                  <a:pt x="2964" y="994"/>
                </a:lnTo>
                <a:lnTo>
                  <a:pt x="2928" y="1011"/>
                </a:lnTo>
                <a:lnTo>
                  <a:pt x="2894" y="1030"/>
                </a:lnTo>
                <a:lnTo>
                  <a:pt x="2860" y="1052"/>
                </a:lnTo>
                <a:lnTo>
                  <a:pt x="2827" y="1075"/>
                </a:lnTo>
                <a:lnTo>
                  <a:pt x="2795" y="1100"/>
                </a:lnTo>
                <a:lnTo>
                  <a:pt x="2763" y="1125"/>
                </a:lnTo>
                <a:lnTo>
                  <a:pt x="2732" y="1148"/>
                </a:lnTo>
                <a:lnTo>
                  <a:pt x="2701" y="1172"/>
                </a:lnTo>
                <a:lnTo>
                  <a:pt x="2666" y="1198"/>
                </a:lnTo>
                <a:lnTo>
                  <a:pt x="2632" y="1225"/>
                </a:lnTo>
                <a:lnTo>
                  <a:pt x="2600" y="1253"/>
                </a:lnTo>
                <a:lnTo>
                  <a:pt x="2569" y="1283"/>
                </a:lnTo>
                <a:lnTo>
                  <a:pt x="2541" y="1314"/>
                </a:lnTo>
                <a:lnTo>
                  <a:pt x="2515" y="1348"/>
                </a:lnTo>
                <a:lnTo>
                  <a:pt x="2493" y="1384"/>
                </a:lnTo>
                <a:lnTo>
                  <a:pt x="2475" y="1423"/>
                </a:lnTo>
                <a:lnTo>
                  <a:pt x="2460" y="1465"/>
                </a:lnTo>
                <a:lnTo>
                  <a:pt x="2449" y="1511"/>
                </a:lnTo>
                <a:lnTo>
                  <a:pt x="2443" y="1564"/>
                </a:lnTo>
                <a:lnTo>
                  <a:pt x="2443" y="1615"/>
                </a:lnTo>
                <a:lnTo>
                  <a:pt x="2448" y="1666"/>
                </a:lnTo>
                <a:lnTo>
                  <a:pt x="2458" y="1714"/>
                </a:lnTo>
                <a:lnTo>
                  <a:pt x="2472" y="1760"/>
                </a:lnTo>
                <a:lnTo>
                  <a:pt x="2490" y="1807"/>
                </a:lnTo>
                <a:lnTo>
                  <a:pt x="2513" y="1850"/>
                </a:lnTo>
                <a:lnTo>
                  <a:pt x="2539" y="1894"/>
                </a:lnTo>
                <a:lnTo>
                  <a:pt x="2566" y="1936"/>
                </a:lnTo>
                <a:lnTo>
                  <a:pt x="2584" y="1964"/>
                </a:lnTo>
                <a:lnTo>
                  <a:pt x="2602" y="1994"/>
                </a:lnTo>
                <a:lnTo>
                  <a:pt x="2621" y="2026"/>
                </a:lnTo>
                <a:lnTo>
                  <a:pt x="2639" y="2060"/>
                </a:lnTo>
                <a:lnTo>
                  <a:pt x="2658" y="2093"/>
                </a:lnTo>
                <a:lnTo>
                  <a:pt x="2679" y="2127"/>
                </a:lnTo>
                <a:lnTo>
                  <a:pt x="2700" y="2160"/>
                </a:lnTo>
                <a:lnTo>
                  <a:pt x="2721" y="2191"/>
                </a:lnTo>
                <a:lnTo>
                  <a:pt x="2745" y="2220"/>
                </a:lnTo>
                <a:lnTo>
                  <a:pt x="2770" y="2247"/>
                </a:lnTo>
                <a:lnTo>
                  <a:pt x="2796" y="2270"/>
                </a:lnTo>
                <a:lnTo>
                  <a:pt x="2824" y="2289"/>
                </a:lnTo>
                <a:lnTo>
                  <a:pt x="2854" y="2304"/>
                </a:lnTo>
                <a:lnTo>
                  <a:pt x="2886" y="2313"/>
                </a:lnTo>
                <a:lnTo>
                  <a:pt x="2931" y="2318"/>
                </a:lnTo>
                <a:lnTo>
                  <a:pt x="2978" y="2318"/>
                </a:lnTo>
                <a:lnTo>
                  <a:pt x="3027" y="2314"/>
                </a:lnTo>
                <a:lnTo>
                  <a:pt x="3078" y="2306"/>
                </a:lnTo>
                <a:lnTo>
                  <a:pt x="3128" y="2294"/>
                </a:lnTo>
                <a:lnTo>
                  <a:pt x="3178" y="2279"/>
                </a:lnTo>
                <a:lnTo>
                  <a:pt x="3228" y="2261"/>
                </a:lnTo>
                <a:lnTo>
                  <a:pt x="3274" y="2241"/>
                </a:lnTo>
                <a:lnTo>
                  <a:pt x="3318" y="2219"/>
                </a:lnTo>
                <a:lnTo>
                  <a:pt x="3358" y="2196"/>
                </a:lnTo>
                <a:lnTo>
                  <a:pt x="3393" y="2172"/>
                </a:lnTo>
                <a:lnTo>
                  <a:pt x="3419" y="2150"/>
                </a:lnTo>
                <a:lnTo>
                  <a:pt x="3441" y="2123"/>
                </a:lnTo>
                <a:lnTo>
                  <a:pt x="3459" y="2093"/>
                </a:lnTo>
                <a:lnTo>
                  <a:pt x="3474" y="2061"/>
                </a:lnTo>
                <a:lnTo>
                  <a:pt x="3488" y="2025"/>
                </a:lnTo>
                <a:lnTo>
                  <a:pt x="3499" y="1988"/>
                </a:lnTo>
                <a:lnTo>
                  <a:pt x="3508" y="1948"/>
                </a:lnTo>
                <a:lnTo>
                  <a:pt x="3516" y="1908"/>
                </a:lnTo>
                <a:lnTo>
                  <a:pt x="3523" y="1867"/>
                </a:lnTo>
                <a:lnTo>
                  <a:pt x="3528" y="1827"/>
                </a:lnTo>
                <a:lnTo>
                  <a:pt x="3534" y="1787"/>
                </a:lnTo>
                <a:lnTo>
                  <a:pt x="3540" y="1748"/>
                </a:lnTo>
                <a:lnTo>
                  <a:pt x="3546" y="1710"/>
                </a:lnTo>
                <a:lnTo>
                  <a:pt x="3553" y="1665"/>
                </a:lnTo>
                <a:lnTo>
                  <a:pt x="3560" y="1620"/>
                </a:lnTo>
                <a:lnTo>
                  <a:pt x="3564" y="1575"/>
                </a:lnTo>
                <a:lnTo>
                  <a:pt x="3568" y="1529"/>
                </a:lnTo>
                <a:lnTo>
                  <a:pt x="3569" y="1485"/>
                </a:lnTo>
                <a:lnTo>
                  <a:pt x="3567" y="1440"/>
                </a:lnTo>
                <a:lnTo>
                  <a:pt x="3562" y="1397"/>
                </a:lnTo>
                <a:lnTo>
                  <a:pt x="3554" y="1355"/>
                </a:lnTo>
                <a:lnTo>
                  <a:pt x="3542" y="1316"/>
                </a:lnTo>
                <a:lnTo>
                  <a:pt x="3526" y="1278"/>
                </a:lnTo>
                <a:lnTo>
                  <a:pt x="3505" y="1243"/>
                </a:lnTo>
                <a:lnTo>
                  <a:pt x="3505" y="1243"/>
                </a:lnTo>
                <a:close/>
                <a:moveTo>
                  <a:pt x="1758" y="1672"/>
                </a:moveTo>
                <a:lnTo>
                  <a:pt x="1689" y="1659"/>
                </a:lnTo>
                <a:lnTo>
                  <a:pt x="1626" y="1649"/>
                </a:lnTo>
                <a:lnTo>
                  <a:pt x="1567" y="1641"/>
                </a:lnTo>
                <a:lnTo>
                  <a:pt x="1513" y="1637"/>
                </a:lnTo>
                <a:lnTo>
                  <a:pt x="1463" y="1636"/>
                </a:lnTo>
                <a:lnTo>
                  <a:pt x="1416" y="1637"/>
                </a:lnTo>
                <a:lnTo>
                  <a:pt x="1372" y="1641"/>
                </a:lnTo>
                <a:lnTo>
                  <a:pt x="1332" y="1649"/>
                </a:lnTo>
                <a:lnTo>
                  <a:pt x="1292" y="1660"/>
                </a:lnTo>
                <a:lnTo>
                  <a:pt x="1255" y="1675"/>
                </a:lnTo>
                <a:lnTo>
                  <a:pt x="1219" y="1693"/>
                </a:lnTo>
                <a:lnTo>
                  <a:pt x="1184" y="1714"/>
                </a:lnTo>
                <a:lnTo>
                  <a:pt x="1149" y="1739"/>
                </a:lnTo>
                <a:lnTo>
                  <a:pt x="1114" y="1767"/>
                </a:lnTo>
                <a:lnTo>
                  <a:pt x="1079" y="1800"/>
                </a:lnTo>
                <a:lnTo>
                  <a:pt x="1042" y="1836"/>
                </a:lnTo>
                <a:lnTo>
                  <a:pt x="1005" y="1876"/>
                </a:lnTo>
                <a:lnTo>
                  <a:pt x="964" y="1919"/>
                </a:lnTo>
                <a:lnTo>
                  <a:pt x="922" y="1967"/>
                </a:lnTo>
                <a:lnTo>
                  <a:pt x="877" y="2019"/>
                </a:lnTo>
                <a:lnTo>
                  <a:pt x="827" y="2075"/>
                </a:lnTo>
                <a:lnTo>
                  <a:pt x="763" y="2151"/>
                </a:lnTo>
                <a:lnTo>
                  <a:pt x="704" y="2224"/>
                </a:lnTo>
                <a:lnTo>
                  <a:pt x="652" y="2295"/>
                </a:lnTo>
                <a:lnTo>
                  <a:pt x="605" y="2363"/>
                </a:lnTo>
                <a:lnTo>
                  <a:pt x="563" y="2430"/>
                </a:lnTo>
                <a:lnTo>
                  <a:pt x="526" y="2494"/>
                </a:lnTo>
                <a:lnTo>
                  <a:pt x="496" y="2556"/>
                </a:lnTo>
                <a:lnTo>
                  <a:pt x="469" y="2615"/>
                </a:lnTo>
                <a:lnTo>
                  <a:pt x="447" y="2673"/>
                </a:lnTo>
                <a:lnTo>
                  <a:pt x="430" y="2728"/>
                </a:lnTo>
                <a:lnTo>
                  <a:pt x="418" y="2782"/>
                </a:lnTo>
                <a:lnTo>
                  <a:pt x="411" y="2833"/>
                </a:lnTo>
                <a:lnTo>
                  <a:pt x="407" y="2883"/>
                </a:lnTo>
                <a:lnTo>
                  <a:pt x="408" y="2931"/>
                </a:lnTo>
                <a:lnTo>
                  <a:pt x="412" y="2977"/>
                </a:lnTo>
                <a:lnTo>
                  <a:pt x="420" y="3021"/>
                </a:lnTo>
                <a:lnTo>
                  <a:pt x="433" y="3064"/>
                </a:lnTo>
                <a:lnTo>
                  <a:pt x="447" y="3105"/>
                </a:lnTo>
                <a:lnTo>
                  <a:pt x="473" y="3157"/>
                </a:lnTo>
                <a:lnTo>
                  <a:pt x="505" y="3206"/>
                </a:lnTo>
                <a:lnTo>
                  <a:pt x="541" y="3253"/>
                </a:lnTo>
                <a:lnTo>
                  <a:pt x="580" y="3296"/>
                </a:lnTo>
                <a:lnTo>
                  <a:pt x="624" y="3336"/>
                </a:lnTo>
                <a:lnTo>
                  <a:pt x="673" y="3375"/>
                </a:lnTo>
                <a:lnTo>
                  <a:pt x="722" y="3409"/>
                </a:lnTo>
                <a:lnTo>
                  <a:pt x="776" y="3442"/>
                </a:lnTo>
                <a:lnTo>
                  <a:pt x="831" y="3472"/>
                </a:lnTo>
                <a:lnTo>
                  <a:pt x="888" y="3501"/>
                </a:lnTo>
                <a:lnTo>
                  <a:pt x="946" y="3526"/>
                </a:lnTo>
                <a:lnTo>
                  <a:pt x="1005" y="3550"/>
                </a:lnTo>
                <a:lnTo>
                  <a:pt x="1064" y="3570"/>
                </a:lnTo>
                <a:lnTo>
                  <a:pt x="1123" y="3589"/>
                </a:lnTo>
                <a:lnTo>
                  <a:pt x="1182" y="3607"/>
                </a:lnTo>
                <a:lnTo>
                  <a:pt x="1239" y="3622"/>
                </a:lnTo>
                <a:lnTo>
                  <a:pt x="1296" y="3636"/>
                </a:lnTo>
                <a:lnTo>
                  <a:pt x="1350" y="3648"/>
                </a:lnTo>
                <a:lnTo>
                  <a:pt x="1403" y="3657"/>
                </a:lnTo>
                <a:lnTo>
                  <a:pt x="1451" y="3666"/>
                </a:lnTo>
                <a:lnTo>
                  <a:pt x="1503" y="3674"/>
                </a:lnTo>
                <a:lnTo>
                  <a:pt x="1558" y="3682"/>
                </a:lnTo>
                <a:lnTo>
                  <a:pt x="1615" y="3688"/>
                </a:lnTo>
                <a:lnTo>
                  <a:pt x="1674" y="3694"/>
                </a:lnTo>
                <a:lnTo>
                  <a:pt x="1735" y="3699"/>
                </a:lnTo>
                <a:lnTo>
                  <a:pt x="1797" y="3701"/>
                </a:lnTo>
                <a:lnTo>
                  <a:pt x="1860" y="3703"/>
                </a:lnTo>
                <a:lnTo>
                  <a:pt x="1924" y="3702"/>
                </a:lnTo>
                <a:lnTo>
                  <a:pt x="1988" y="3700"/>
                </a:lnTo>
                <a:lnTo>
                  <a:pt x="2051" y="3695"/>
                </a:lnTo>
                <a:lnTo>
                  <a:pt x="2113" y="3688"/>
                </a:lnTo>
                <a:lnTo>
                  <a:pt x="2175" y="3678"/>
                </a:lnTo>
                <a:lnTo>
                  <a:pt x="2235" y="3666"/>
                </a:lnTo>
                <a:lnTo>
                  <a:pt x="2293" y="3650"/>
                </a:lnTo>
                <a:lnTo>
                  <a:pt x="2350" y="3631"/>
                </a:lnTo>
                <a:lnTo>
                  <a:pt x="2404" y="3609"/>
                </a:lnTo>
                <a:lnTo>
                  <a:pt x="2454" y="3583"/>
                </a:lnTo>
                <a:lnTo>
                  <a:pt x="2502" y="3553"/>
                </a:lnTo>
                <a:lnTo>
                  <a:pt x="2545" y="3519"/>
                </a:lnTo>
                <a:lnTo>
                  <a:pt x="2574" y="3492"/>
                </a:lnTo>
                <a:lnTo>
                  <a:pt x="2601" y="3462"/>
                </a:lnTo>
                <a:lnTo>
                  <a:pt x="2626" y="3430"/>
                </a:lnTo>
                <a:lnTo>
                  <a:pt x="2648" y="3395"/>
                </a:lnTo>
                <a:lnTo>
                  <a:pt x="2667" y="3357"/>
                </a:lnTo>
                <a:lnTo>
                  <a:pt x="2684" y="3317"/>
                </a:lnTo>
                <a:lnTo>
                  <a:pt x="2699" y="3273"/>
                </a:lnTo>
                <a:lnTo>
                  <a:pt x="2710" y="3228"/>
                </a:lnTo>
                <a:lnTo>
                  <a:pt x="2718" y="3180"/>
                </a:lnTo>
                <a:lnTo>
                  <a:pt x="2724" y="3128"/>
                </a:lnTo>
                <a:lnTo>
                  <a:pt x="2725" y="3074"/>
                </a:lnTo>
                <a:lnTo>
                  <a:pt x="2723" y="3017"/>
                </a:lnTo>
                <a:lnTo>
                  <a:pt x="2717" y="2956"/>
                </a:lnTo>
                <a:lnTo>
                  <a:pt x="2707" y="2893"/>
                </a:lnTo>
                <a:lnTo>
                  <a:pt x="2693" y="2827"/>
                </a:lnTo>
                <a:lnTo>
                  <a:pt x="2675" y="2757"/>
                </a:lnTo>
                <a:lnTo>
                  <a:pt x="2654" y="2685"/>
                </a:lnTo>
                <a:lnTo>
                  <a:pt x="2627" y="2610"/>
                </a:lnTo>
                <a:lnTo>
                  <a:pt x="2595" y="2530"/>
                </a:lnTo>
                <a:lnTo>
                  <a:pt x="2559" y="2448"/>
                </a:lnTo>
                <a:lnTo>
                  <a:pt x="2519" y="2362"/>
                </a:lnTo>
                <a:lnTo>
                  <a:pt x="2474" y="2278"/>
                </a:lnTo>
                <a:lnTo>
                  <a:pt x="2428" y="2201"/>
                </a:lnTo>
                <a:lnTo>
                  <a:pt x="2383" y="2129"/>
                </a:lnTo>
                <a:lnTo>
                  <a:pt x="2336" y="2065"/>
                </a:lnTo>
                <a:lnTo>
                  <a:pt x="2289" y="2006"/>
                </a:lnTo>
                <a:lnTo>
                  <a:pt x="2240" y="1952"/>
                </a:lnTo>
                <a:lnTo>
                  <a:pt x="2192" y="1903"/>
                </a:lnTo>
                <a:lnTo>
                  <a:pt x="2143" y="1860"/>
                </a:lnTo>
                <a:lnTo>
                  <a:pt x="2095" y="1822"/>
                </a:lnTo>
                <a:lnTo>
                  <a:pt x="2045" y="1789"/>
                </a:lnTo>
                <a:lnTo>
                  <a:pt x="1997" y="1759"/>
                </a:lnTo>
                <a:lnTo>
                  <a:pt x="1948" y="1735"/>
                </a:lnTo>
                <a:lnTo>
                  <a:pt x="1900" y="1714"/>
                </a:lnTo>
                <a:lnTo>
                  <a:pt x="1853" y="1696"/>
                </a:lnTo>
                <a:lnTo>
                  <a:pt x="1805" y="1683"/>
                </a:lnTo>
                <a:lnTo>
                  <a:pt x="1758" y="1672"/>
                </a:lnTo>
                <a:lnTo>
                  <a:pt x="1758" y="1672"/>
                </a:lnTo>
                <a:close/>
              </a:path>
            </a:pathLst>
          </a:custGeom>
          <a:gradFill>
            <a:gsLst>
              <a:gs pos="0">
                <a:srgbClr val="FECF40"/>
              </a:gs>
              <a:gs pos="100000">
                <a:srgbClr val="846C21"/>
              </a:gs>
            </a:gsLst>
            <a:lin ang="5400000" scaled="0"/>
          </a:gradFill>
          <a:ln>
            <a:noFill/>
          </a:ln>
        </p:spPr>
        <p:style>
          <a:lnRef idx="2">
            <a:schemeClr val="accent2"/>
          </a:lnRef>
          <a:fillRef idx="1">
            <a:schemeClr val="lt1"/>
          </a:fillRef>
          <a:effectRef idx="0">
            <a:schemeClr val="accent2"/>
          </a:effectRef>
          <a:fontRef idx="minor">
            <a:schemeClr val="dk1"/>
          </a:fontRef>
        </p:style>
        <p:txBody>
          <a:bodyPr vert="horz" wrap="square" lIns="109733" tIns="54865" rIns="109733" bIns="54865" numCol="1" anchor="t" anchorCtr="0" compatLnSpc="1"/>
          <a:p>
            <a:endParaRPr lang="zh-CN" altLang="en-US" sz="2160"/>
          </a:p>
        </p:txBody>
      </p:sp>
      <p:sp>
        <p:nvSpPr>
          <p:cNvPr id="32" name="Freeform 6"/>
          <p:cNvSpPr>
            <a:spLocks noEditPoints="1"/>
          </p:cNvSpPr>
          <p:nvPr>
            <p:custDataLst>
              <p:tags r:id="rId8"/>
            </p:custDataLst>
          </p:nvPr>
        </p:nvSpPr>
        <p:spPr bwMode="auto">
          <a:xfrm rot="18120000">
            <a:off x="7838440" y="3220720"/>
            <a:ext cx="392853" cy="374227"/>
          </a:xfrm>
          <a:custGeom>
            <a:avLst/>
            <a:gdLst>
              <a:gd name="T0" fmla="*/ 1980 w 3569"/>
              <a:gd name="T1" fmla="*/ 1327 h 3703"/>
              <a:gd name="T2" fmla="*/ 2153 w 3569"/>
              <a:gd name="T3" fmla="*/ 1142 h 3703"/>
              <a:gd name="T4" fmla="*/ 2343 w 3569"/>
              <a:gd name="T5" fmla="*/ 1022 h 3703"/>
              <a:gd name="T6" fmla="*/ 2531 w 3569"/>
              <a:gd name="T7" fmla="*/ 900 h 3703"/>
              <a:gd name="T8" fmla="*/ 2563 w 3569"/>
              <a:gd name="T9" fmla="*/ 606 h 3703"/>
              <a:gd name="T10" fmla="*/ 2421 w 3569"/>
              <a:gd name="T11" fmla="*/ 277 h 3703"/>
              <a:gd name="T12" fmla="*/ 2138 w 3569"/>
              <a:gd name="T13" fmla="*/ 37 h 3703"/>
              <a:gd name="T14" fmla="*/ 1802 w 3569"/>
              <a:gd name="T15" fmla="*/ 22 h 3703"/>
              <a:gd name="T16" fmla="*/ 1502 w 3569"/>
              <a:gd name="T17" fmla="*/ 170 h 3703"/>
              <a:gd name="T18" fmla="*/ 1291 w 3569"/>
              <a:gd name="T19" fmla="*/ 481 h 3703"/>
              <a:gd name="T20" fmla="*/ 1307 w 3569"/>
              <a:gd name="T21" fmla="*/ 760 h 3703"/>
              <a:gd name="T22" fmla="*/ 1483 w 3569"/>
              <a:gd name="T23" fmla="*/ 982 h 3703"/>
              <a:gd name="T24" fmla="*/ 1610 w 3569"/>
              <a:gd name="T25" fmla="*/ 1204 h 3703"/>
              <a:gd name="T26" fmla="*/ 1776 w 3569"/>
              <a:gd name="T27" fmla="*/ 1382 h 3703"/>
              <a:gd name="T28" fmla="*/ 1028 w 3569"/>
              <a:gd name="T29" fmla="*/ 1515 h 3703"/>
              <a:gd name="T30" fmla="*/ 1152 w 3569"/>
              <a:gd name="T31" fmla="*/ 1226 h 3703"/>
              <a:gd name="T32" fmla="*/ 1068 w 3569"/>
              <a:gd name="T33" fmla="*/ 940 h 3703"/>
              <a:gd name="T34" fmla="*/ 921 w 3569"/>
              <a:gd name="T35" fmla="*/ 710 h 3703"/>
              <a:gd name="T36" fmla="*/ 733 w 3569"/>
              <a:gd name="T37" fmla="*/ 546 h 3703"/>
              <a:gd name="T38" fmla="*/ 380 w 3569"/>
              <a:gd name="T39" fmla="*/ 576 h 3703"/>
              <a:gd name="T40" fmla="*/ 137 w 3569"/>
              <a:gd name="T41" fmla="*/ 774 h 3703"/>
              <a:gd name="T42" fmla="*/ 49 w 3569"/>
              <a:gd name="T43" fmla="*/ 1073 h 3703"/>
              <a:gd name="T44" fmla="*/ 1 w 3569"/>
              <a:gd name="T45" fmla="*/ 1351 h 3703"/>
              <a:gd name="T46" fmla="*/ 65 w 3569"/>
              <a:gd name="T47" fmla="*/ 1596 h 3703"/>
              <a:gd name="T48" fmla="*/ 336 w 3569"/>
              <a:gd name="T49" fmla="*/ 1823 h 3703"/>
              <a:gd name="T50" fmla="*/ 622 w 3569"/>
              <a:gd name="T51" fmla="*/ 1841 h 3703"/>
              <a:gd name="T52" fmla="*/ 864 w 3569"/>
              <a:gd name="T53" fmla="*/ 1655 h 3703"/>
              <a:gd name="T54" fmla="*/ 3336 w 3569"/>
              <a:gd name="T55" fmla="*/ 1074 h 3703"/>
              <a:gd name="T56" fmla="*/ 3000 w 3569"/>
              <a:gd name="T57" fmla="*/ 982 h 3703"/>
              <a:gd name="T58" fmla="*/ 2763 w 3569"/>
              <a:gd name="T59" fmla="*/ 1125 h 3703"/>
              <a:gd name="T60" fmla="*/ 2541 w 3569"/>
              <a:gd name="T61" fmla="*/ 1314 h 3703"/>
              <a:gd name="T62" fmla="*/ 2443 w 3569"/>
              <a:gd name="T63" fmla="*/ 1615 h 3703"/>
              <a:gd name="T64" fmla="*/ 2566 w 3569"/>
              <a:gd name="T65" fmla="*/ 1936 h 3703"/>
              <a:gd name="T66" fmla="*/ 2700 w 3569"/>
              <a:gd name="T67" fmla="*/ 2160 h 3703"/>
              <a:gd name="T68" fmla="*/ 2886 w 3569"/>
              <a:gd name="T69" fmla="*/ 2313 h 3703"/>
              <a:gd name="T70" fmla="*/ 3228 w 3569"/>
              <a:gd name="T71" fmla="*/ 2261 h 3703"/>
              <a:gd name="T72" fmla="*/ 3459 w 3569"/>
              <a:gd name="T73" fmla="*/ 2093 h 3703"/>
              <a:gd name="T74" fmla="*/ 3528 w 3569"/>
              <a:gd name="T75" fmla="*/ 1827 h 3703"/>
              <a:gd name="T76" fmla="*/ 3568 w 3569"/>
              <a:gd name="T77" fmla="*/ 1529 h 3703"/>
              <a:gd name="T78" fmla="*/ 3505 w 3569"/>
              <a:gd name="T79" fmla="*/ 1243 h 3703"/>
              <a:gd name="T80" fmla="*/ 1463 w 3569"/>
              <a:gd name="T81" fmla="*/ 1636 h 3703"/>
              <a:gd name="T82" fmla="*/ 1184 w 3569"/>
              <a:gd name="T83" fmla="*/ 1714 h 3703"/>
              <a:gd name="T84" fmla="*/ 922 w 3569"/>
              <a:gd name="T85" fmla="*/ 1967 h 3703"/>
              <a:gd name="T86" fmla="*/ 563 w 3569"/>
              <a:gd name="T87" fmla="*/ 2430 h 3703"/>
              <a:gd name="T88" fmla="*/ 411 w 3569"/>
              <a:gd name="T89" fmla="*/ 2833 h 3703"/>
              <a:gd name="T90" fmla="*/ 473 w 3569"/>
              <a:gd name="T91" fmla="*/ 3157 h 3703"/>
              <a:gd name="T92" fmla="*/ 776 w 3569"/>
              <a:gd name="T93" fmla="*/ 3442 h 3703"/>
              <a:gd name="T94" fmla="*/ 1182 w 3569"/>
              <a:gd name="T95" fmla="*/ 3607 h 3703"/>
              <a:gd name="T96" fmla="*/ 1558 w 3569"/>
              <a:gd name="T97" fmla="*/ 3682 h 3703"/>
              <a:gd name="T98" fmla="*/ 1988 w 3569"/>
              <a:gd name="T99" fmla="*/ 3700 h 3703"/>
              <a:gd name="T100" fmla="*/ 2404 w 3569"/>
              <a:gd name="T101" fmla="*/ 3609 h 3703"/>
              <a:gd name="T102" fmla="*/ 2648 w 3569"/>
              <a:gd name="T103" fmla="*/ 3395 h 3703"/>
              <a:gd name="T104" fmla="*/ 2725 w 3569"/>
              <a:gd name="T105" fmla="*/ 3074 h 3703"/>
              <a:gd name="T106" fmla="*/ 2627 w 3569"/>
              <a:gd name="T107" fmla="*/ 2610 h 3703"/>
              <a:gd name="T108" fmla="*/ 2336 w 3569"/>
              <a:gd name="T109" fmla="*/ 2065 h 3703"/>
              <a:gd name="T110" fmla="*/ 1997 w 3569"/>
              <a:gd name="T111" fmla="*/ 1759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9" h="3703">
                <a:moveTo>
                  <a:pt x="1807" y="1391"/>
                </a:moveTo>
                <a:lnTo>
                  <a:pt x="1838" y="1394"/>
                </a:lnTo>
                <a:lnTo>
                  <a:pt x="1868" y="1390"/>
                </a:lnTo>
                <a:lnTo>
                  <a:pt x="1898" y="1381"/>
                </a:lnTo>
                <a:lnTo>
                  <a:pt x="1926" y="1367"/>
                </a:lnTo>
                <a:lnTo>
                  <a:pt x="1953" y="1349"/>
                </a:lnTo>
                <a:lnTo>
                  <a:pt x="1980" y="1327"/>
                </a:lnTo>
                <a:lnTo>
                  <a:pt x="2006" y="1303"/>
                </a:lnTo>
                <a:lnTo>
                  <a:pt x="2031" y="1277"/>
                </a:lnTo>
                <a:lnTo>
                  <a:pt x="2055" y="1249"/>
                </a:lnTo>
                <a:lnTo>
                  <a:pt x="2080" y="1222"/>
                </a:lnTo>
                <a:lnTo>
                  <a:pt x="2105" y="1193"/>
                </a:lnTo>
                <a:lnTo>
                  <a:pt x="2129" y="1166"/>
                </a:lnTo>
                <a:lnTo>
                  <a:pt x="2153" y="1142"/>
                </a:lnTo>
                <a:lnTo>
                  <a:pt x="2177" y="1119"/>
                </a:lnTo>
                <a:lnTo>
                  <a:pt x="2201" y="1099"/>
                </a:lnTo>
                <a:lnTo>
                  <a:pt x="2226" y="1082"/>
                </a:lnTo>
                <a:lnTo>
                  <a:pt x="2254" y="1066"/>
                </a:lnTo>
                <a:lnTo>
                  <a:pt x="2282" y="1052"/>
                </a:lnTo>
                <a:lnTo>
                  <a:pt x="2312" y="1037"/>
                </a:lnTo>
                <a:lnTo>
                  <a:pt x="2343" y="1022"/>
                </a:lnTo>
                <a:lnTo>
                  <a:pt x="2373" y="1008"/>
                </a:lnTo>
                <a:lnTo>
                  <a:pt x="2404" y="993"/>
                </a:lnTo>
                <a:lnTo>
                  <a:pt x="2433" y="977"/>
                </a:lnTo>
                <a:lnTo>
                  <a:pt x="2461" y="961"/>
                </a:lnTo>
                <a:lnTo>
                  <a:pt x="2487" y="943"/>
                </a:lnTo>
                <a:lnTo>
                  <a:pt x="2511" y="922"/>
                </a:lnTo>
                <a:lnTo>
                  <a:pt x="2531" y="900"/>
                </a:lnTo>
                <a:lnTo>
                  <a:pt x="2548" y="875"/>
                </a:lnTo>
                <a:lnTo>
                  <a:pt x="2560" y="848"/>
                </a:lnTo>
                <a:lnTo>
                  <a:pt x="2568" y="818"/>
                </a:lnTo>
                <a:lnTo>
                  <a:pt x="2574" y="767"/>
                </a:lnTo>
                <a:lnTo>
                  <a:pt x="2575" y="714"/>
                </a:lnTo>
                <a:lnTo>
                  <a:pt x="2572" y="660"/>
                </a:lnTo>
                <a:lnTo>
                  <a:pt x="2563" y="606"/>
                </a:lnTo>
                <a:lnTo>
                  <a:pt x="2551" y="552"/>
                </a:lnTo>
                <a:lnTo>
                  <a:pt x="2536" y="498"/>
                </a:lnTo>
                <a:lnTo>
                  <a:pt x="2518" y="448"/>
                </a:lnTo>
                <a:lnTo>
                  <a:pt x="2496" y="399"/>
                </a:lnTo>
                <a:lnTo>
                  <a:pt x="2474" y="354"/>
                </a:lnTo>
                <a:lnTo>
                  <a:pt x="2448" y="315"/>
                </a:lnTo>
                <a:lnTo>
                  <a:pt x="2421" y="277"/>
                </a:lnTo>
                <a:lnTo>
                  <a:pt x="2388" y="238"/>
                </a:lnTo>
                <a:lnTo>
                  <a:pt x="2353" y="199"/>
                </a:lnTo>
                <a:lnTo>
                  <a:pt x="2314" y="162"/>
                </a:lnTo>
                <a:lnTo>
                  <a:pt x="2272" y="125"/>
                </a:lnTo>
                <a:lnTo>
                  <a:pt x="2229" y="92"/>
                </a:lnTo>
                <a:lnTo>
                  <a:pt x="2184" y="62"/>
                </a:lnTo>
                <a:lnTo>
                  <a:pt x="2138" y="37"/>
                </a:lnTo>
                <a:lnTo>
                  <a:pt x="2090" y="18"/>
                </a:lnTo>
                <a:lnTo>
                  <a:pt x="2044" y="7"/>
                </a:lnTo>
                <a:lnTo>
                  <a:pt x="1999" y="1"/>
                </a:lnTo>
                <a:lnTo>
                  <a:pt x="1952" y="0"/>
                </a:lnTo>
                <a:lnTo>
                  <a:pt x="1902" y="3"/>
                </a:lnTo>
                <a:lnTo>
                  <a:pt x="1853" y="11"/>
                </a:lnTo>
                <a:lnTo>
                  <a:pt x="1802" y="22"/>
                </a:lnTo>
                <a:lnTo>
                  <a:pt x="1752" y="36"/>
                </a:lnTo>
                <a:lnTo>
                  <a:pt x="1704" y="53"/>
                </a:lnTo>
                <a:lnTo>
                  <a:pt x="1656" y="72"/>
                </a:lnTo>
                <a:lnTo>
                  <a:pt x="1614" y="93"/>
                </a:lnTo>
                <a:lnTo>
                  <a:pt x="1573" y="116"/>
                </a:lnTo>
                <a:lnTo>
                  <a:pt x="1538" y="141"/>
                </a:lnTo>
                <a:lnTo>
                  <a:pt x="1502" y="170"/>
                </a:lnTo>
                <a:lnTo>
                  <a:pt x="1466" y="205"/>
                </a:lnTo>
                <a:lnTo>
                  <a:pt x="1431" y="244"/>
                </a:lnTo>
                <a:lnTo>
                  <a:pt x="1398" y="287"/>
                </a:lnTo>
                <a:lnTo>
                  <a:pt x="1367" y="333"/>
                </a:lnTo>
                <a:lnTo>
                  <a:pt x="1338" y="381"/>
                </a:lnTo>
                <a:lnTo>
                  <a:pt x="1313" y="432"/>
                </a:lnTo>
                <a:lnTo>
                  <a:pt x="1291" y="481"/>
                </a:lnTo>
                <a:lnTo>
                  <a:pt x="1274" y="532"/>
                </a:lnTo>
                <a:lnTo>
                  <a:pt x="1264" y="580"/>
                </a:lnTo>
                <a:lnTo>
                  <a:pt x="1261" y="618"/>
                </a:lnTo>
                <a:lnTo>
                  <a:pt x="1264" y="655"/>
                </a:lnTo>
                <a:lnTo>
                  <a:pt x="1274" y="691"/>
                </a:lnTo>
                <a:lnTo>
                  <a:pt x="1289" y="726"/>
                </a:lnTo>
                <a:lnTo>
                  <a:pt x="1307" y="760"/>
                </a:lnTo>
                <a:lnTo>
                  <a:pt x="1330" y="794"/>
                </a:lnTo>
                <a:lnTo>
                  <a:pt x="1353" y="827"/>
                </a:lnTo>
                <a:lnTo>
                  <a:pt x="1379" y="859"/>
                </a:lnTo>
                <a:lnTo>
                  <a:pt x="1406" y="891"/>
                </a:lnTo>
                <a:lnTo>
                  <a:pt x="1433" y="922"/>
                </a:lnTo>
                <a:lnTo>
                  <a:pt x="1459" y="953"/>
                </a:lnTo>
                <a:lnTo>
                  <a:pt x="1483" y="982"/>
                </a:lnTo>
                <a:lnTo>
                  <a:pt x="1504" y="1011"/>
                </a:lnTo>
                <a:lnTo>
                  <a:pt x="1522" y="1039"/>
                </a:lnTo>
                <a:lnTo>
                  <a:pt x="1540" y="1070"/>
                </a:lnTo>
                <a:lnTo>
                  <a:pt x="1557" y="1102"/>
                </a:lnTo>
                <a:lnTo>
                  <a:pt x="1574" y="1135"/>
                </a:lnTo>
                <a:lnTo>
                  <a:pt x="1592" y="1170"/>
                </a:lnTo>
                <a:lnTo>
                  <a:pt x="1610" y="1204"/>
                </a:lnTo>
                <a:lnTo>
                  <a:pt x="1629" y="1237"/>
                </a:lnTo>
                <a:lnTo>
                  <a:pt x="1650" y="1269"/>
                </a:lnTo>
                <a:lnTo>
                  <a:pt x="1671" y="1299"/>
                </a:lnTo>
                <a:lnTo>
                  <a:pt x="1695" y="1326"/>
                </a:lnTo>
                <a:lnTo>
                  <a:pt x="1720" y="1349"/>
                </a:lnTo>
                <a:lnTo>
                  <a:pt x="1747" y="1369"/>
                </a:lnTo>
                <a:lnTo>
                  <a:pt x="1776" y="1382"/>
                </a:lnTo>
                <a:lnTo>
                  <a:pt x="1807" y="1391"/>
                </a:lnTo>
                <a:lnTo>
                  <a:pt x="1807" y="1391"/>
                </a:lnTo>
                <a:close/>
                <a:moveTo>
                  <a:pt x="895" y="1632"/>
                </a:moveTo>
                <a:lnTo>
                  <a:pt x="931" y="1605"/>
                </a:lnTo>
                <a:lnTo>
                  <a:pt x="966" y="1577"/>
                </a:lnTo>
                <a:lnTo>
                  <a:pt x="998" y="1547"/>
                </a:lnTo>
                <a:lnTo>
                  <a:pt x="1028" y="1515"/>
                </a:lnTo>
                <a:lnTo>
                  <a:pt x="1056" y="1481"/>
                </a:lnTo>
                <a:lnTo>
                  <a:pt x="1081" y="1444"/>
                </a:lnTo>
                <a:lnTo>
                  <a:pt x="1102" y="1406"/>
                </a:lnTo>
                <a:lnTo>
                  <a:pt x="1121" y="1364"/>
                </a:lnTo>
                <a:lnTo>
                  <a:pt x="1136" y="1321"/>
                </a:lnTo>
                <a:lnTo>
                  <a:pt x="1146" y="1273"/>
                </a:lnTo>
                <a:lnTo>
                  <a:pt x="1152" y="1226"/>
                </a:lnTo>
                <a:lnTo>
                  <a:pt x="1152" y="1181"/>
                </a:lnTo>
                <a:lnTo>
                  <a:pt x="1146" y="1138"/>
                </a:lnTo>
                <a:lnTo>
                  <a:pt x="1137" y="1097"/>
                </a:lnTo>
                <a:lnTo>
                  <a:pt x="1125" y="1056"/>
                </a:lnTo>
                <a:lnTo>
                  <a:pt x="1108" y="1017"/>
                </a:lnTo>
                <a:lnTo>
                  <a:pt x="1090" y="979"/>
                </a:lnTo>
                <a:lnTo>
                  <a:pt x="1068" y="940"/>
                </a:lnTo>
                <a:lnTo>
                  <a:pt x="1044" y="903"/>
                </a:lnTo>
                <a:lnTo>
                  <a:pt x="1021" y="866"/>
                </a:lnTo>
                <a:lnTo>
                  <a:pt x="1002" y="836"/>
                </a:lnTo>
                <a:lnTo>
                  <a:pt x="981" y="805"/>
                </a:lnTo>
                <a:lnTo>
                  <a:pt x="962" y="773"/>
                </a:lnTo>
                <a:lnTo>
                  <a:pt x="942" y="741"/>
                </a:lnTo>
                <a:lnTo>
                  <a:pt x="921" y="710"/>
                </a:lnTo>
                <a:lnTo>
                  <a:pt x="899" y="679"/>
                </a:lnTo>
                <a:lnTo>
                  <a:pt x="875" y="650"/>
                </a:lnTo>
                <a:lnTo>
                  <a:pt x="851" y="623"/>
                </a:lnTo>
                <a:lnTo>
                  <a:pt x="825" y="598"/>
                </a:lnTo>
                <a:lnTo>
                  <a:pt x="795" y="577"/>
                </a:lnTo>
                <a:lnTo>
                  <a:pt x="766" y="560"/>
                </a:lnTo>
                <a:lnTo>
                  <a:pt x="733" y="546"/>
                </a:lnTo>
                <a:lnTo>
                  <a:pt x="697" y="537"/>
                </a:lnTo>
                <a:lnTo>
                  <a:pt x="646" y="530"/>
                </a:lnTo>
                <a:lnTo>
                  <a:pt x="591" y="530"/>
                </a:lnTo>
                <a:lnTo>
                  <a:pt x="537" y="534"/>
                </a:lnTo>
                <a:lnTo>
                  <a:pt x="483" y="544"/>
                </a:lnTo>
                <a:lnTo>
                  <a:pt x="430" y="558"/>
                </a:lnTo>
                <a:lnTo>
                  <a:pt x="380" y="576"/>
                </a:lnTo>
                <a:lnTo>
                  <a:pt x="330" y="597"/>
                </a:lnTo>
                <a:lnTo>
                  <a:pt x="285" y="622"/>
                </a:lnTo>
                <a:lnTo>
                  <a:pt x="242" y="649"/>
                </a:lnTo>
                <a:lnTo>
                  <a:pt x="211" y="675"/>
                </a:lnTo>
                <a:lnTo>
                  <a:pt x="182" y="704"/>
                </a:lnTo>
                <a:lnTo>
                  <a:pt x="159" y="737"/>
                </a:lnTo>
                <a:lnTo>
                  <a:pt x="137" y="774"/>
                </a:lnTo>
                <a:lnTo>
                  <a:pt x="118" y="812"/>
                </a:lnTo>
                <a:lnTo>
                  <a:pt x="102" y="853"/>
                </a:lnTo>
                <a:lnTo>
                  <a:pt x="88" y="895"/>
                </a:lnTo>
                <a:lnTo>
                  <a:pt x="76" y="939"/>
                </a:lnTo>
                <a:lnTo>
                  <a:pt x="66" y="983"/>
                </a:lnTo>
                <a:lnTo>
                  <a:pt x="57" y="1028"/>
                </a:lnTo>
                <a:lnTo>
                  <a:pt x="49" y="1073"/>
                </a:lnTo>
                <a:lnTo>
                  <a:pt x="43" y="1111"/>
                </a:lnTo>
                <a:lnTo>
                  <a:pt x="35" y="1150"/>
                </a:lnTo>
                <a:lnTo>
                  <a:pt x="27" y="1189"/>
                </a:lnTo>
                <a:lnTo>
                  <a:pt x="19" y="1229"/>
                </a:lnTo>
                <a:lnTo>
                  <a:pt x="11" y="1270"/>
                </a:lnTo>
                <a:lnTo>
                  <a:pt x="5" y="1310"/>
                </a:lnTo>
                <a:lnTo>
                  <a:pt x="1" y="1351"/>
                </a:lnTo>
                <a:lnTo>
                  <a:pt x="0" y="1390"/>
                </a:lnTo>
                <a:lnTo>
                  <a:pt x="0" y="1427"/>
                </a:lnTo>
                <a:lnTo>
                  <a:pt x="4" y="1465"/>
                </a:lnTo>
                <a:lnTo>
                  <a:pt x="11" y="1498"/>
                </a:lnTo>
                <a:lnTo>
                  <a:pt x="23" y="1531"/>
                </a:lnTo>
                <a:lnTo>
                  <a:pt x="39" y="1561"/>
                </a:lnTo>
                <a:lnTo>
                  <a:pt x="65" y="1596"/>
                </a:lnTo>
                <a:lnTo>
                  <a:pt x="94" y="1632"/>
                </a:lnTo>
                <a:lnTo>
                  <a:pt x="128" y="1668"/>
                </a:lnTo>
                <a:lnTo>
                  <a:pt x="165" y="1703"/>
                </a:lnTo>
                <a:lnTo>
                  <a:pt x="206" y="1738"/>
                </a:lnTo>
                <a:lnTo>
                  <a:pt x="248" y="1769"/>
                </a:lnTo>
                <a:lnTo>
                  <a:pt x="292" y="1799"/>
                </a:lnTo>
                <a:lnTo>
                  <a:pt x="336" y="1823"/>
                </a:lnTo>
                <a:lnTo>
                  <a:pt x="381" y="1845"/>
                </a:lnTo>
                <a:lnTo>
                  <a:pt x="426" y="1862"/>
                </a:lnTo>
                <a:lnTo>
                  <a:pt x="470" y="1873"/>
                </a:lnTo>
                <a:lnTo>
                  <a:pt x="508" y="1875"/>
                </a:lnTo>
                <a:lnTo>
                  <a:pt x="546" y="1871"/>
                </a:lnTo>
                <a:lnTo>
                  <a:pt x="585" y="1858"/>
                </a:lnTo>
                <a:lnTo>
                  <a:pt x="622" y="1841"/>
                </a:lnTo>
                <a:lnTo>
                  <a:pt x="659" y="1820"/>
                </a:lnTo>
                <a:lnTo>
                  <a:pt x="695" y="1794"/>
                </a:lnTo>
                <a:lnTo>
                  <a:pt x="731" y="1767"/>
                </a:lnTo>
                <a:lnTo>
                  <a:pt x="765" y="1738"/>
                </a:lnTo>
                <a:lnTo>
                  <a:pt x="799" y="1709"/>
                </a:lnTo>
                <a:lnTo>
                  <a:pt x="833" y="1681"/>
                </a:lnTo>
                <a:lnTo>
                  <a:pt x="864" y="1655"/>
                </a:lnTo>
                <a:lnTo>
                  <a:pt x="895" y="1632"/>
                </a:lnTo>
                <a:lnTo>
                  <a:pt x="895" y="1632"/>
                </a:lnTo>
                <a:close/>
                <a:moveTo>
                  <a:pt x="3505" y="1243"/>
                </a:moveTo>
                <a:lnTo>
                  <a:pt x="3470" y="1198"/>
                </a:lnTo>
                <a:lnTo>
                  <a:pt x="3429" y="1154"/>
                </a:lnTo>
                <a:lnTo>
                  <a:pt x="3384" y="1112"/>
                </a:lnTo>
                <a:lnTo>
                  <a:pt x="3336" y="1074"/>
                </a:lnTo>
                <a:lnTo>
                  <a:pt x="3283" y="1042"/>
                </a:lnTo>
                <a:lnTo>
                  <a:pt x="3229" y="1013"/>
                </a:lnTo>
                <a:lnTo>
                  <a:pt x="3171" y="991"/>
                </a:lnTo>
                <a:lnTo>
                  <a:pt x="3114" y="976"/>
                </a:lnTo>
                <a:lnTo>
                  <a:pt x="3075" y="973"/>
                </a:lnTo>
                <a:lnTo>
                  <a:pt x="3037" y="975"/>
                </a:lnTo>
                <a:lnTo>
                  <a:pt x="3000" y="982"/>
                </a:lnTo>
                <a:lnTo>
                  <a:pt x="2964" y="994"/>
                </a:lnTo>
                <a:lnTo>
                  <a:pt x="2928" y="1011"/>
                </a:lnTo>
                <a:lnTo>
                  <a:pt x="2894" y="1030"/>
                </a:lnTo>
                <a:lnTo>
                  <a:pt x="2860" y="1052"/>
                </a:lnTo>
                <a:lnTo>
                  <a:pt x="2827" y="1075"/>
                </a:lnTo>
                <a:lnTo>
                  <a:pt x="2795" y="1100"/>
                </a:lnTo>
                <a:lnTo>
                  <a:pt x="2763" y="1125"/>
                </a:lnTo>
                <a:lnTo>
                  <a:pt x="2732" y="1148"/>
                </a:lnTo>
                <a:lnTo>
                  <a:pt x="2701" y="1172"/>
                </a:lnTo>
                <a:lnTo>
                  <a:pt x="2666" y="1198"/>
                </a:lnTo>
                <a:lnTo>
                  <a:pt x="2632" y="1225"/>
                </a:lnTo>
                <a:lnTo>
                  <a:pt x="2600" y="1253"/>
                </a:lnTo>
                <a:lnTo>
                  <a:pt x="2569" y="1283"/>
                </a:lnTo>
                <a:lnTo>
                  <a:pt x="2541" y="1314"/>
                </a:lnTo>
                <a:lnTo>
                  <a:pt x="2515" y="1348"/>
                </a:lnTo>
                <a:lnTo>
                  <a:pt x="2493" y="1384"/>
                </a:lnTo>
                <a:lnTo>
                  <a:pt x="2475" y="1423"/>
                </a:lnTo>
                <a:lnTo>
                  <a:pt x="2460" y="1465"/>
                </a:lnTo>
                <a:lnTo>
                  <a:pt x="2449" y="1511"/>
                </a:lnTo>
                <a:lnTo>
                  <a:pt x="2443" y="1564"/>
                </a:lnTo>
                <a:lnTo>
                  <a:pt x="2443" y="1615"/>
                </a:lnTo>
                <a:lnTo>
                  <a:pt x="2448" y="1666"/>
                </a:lnTo>
                <a:lnTo>
                  <a:pt x="2458" y="1714"/>
                </a:lnTo>
                <a:lnTo>
                  <a:pt x="2472" y="1760"/>
                </a:lnTo>
                <a:lnTo>
                  <a:pt x="2490" y="1807"/>
                </a:lnTo>
                <a:lnTo>
                  <a:pt x="2513" y="1850"/>
                </a:lnTo>
                <a:lnTo>
                  <a:pt x="2539" y="1894"/>
                </a:lnTo>
                <a:lnTo>
                  <a:pt x="2566" y="1936"/>
                </a:lnTo>
                <a:lnTo>
                  <a:pt x="2584" y="1964"/>
                </a:lnTo>
                <a:lnTo>
                  <a:pt x="2602" y="1994"/>
                </a:lnTo>
                <a:lnTo>
                  <a:pt x="2621" y="2026"/>
                </a:lnTo>
                <a:lnTo>
                  <a:pt x="2639" y="2060"/>
                </a:lnTo>
                <a:lnTo>
                  <a:pt x="2658" y="2093"/>
                </a:lnTo>
                <a:lnTo>
                  <a:pt x="2679" y="2127"/>
                </a:lnTo>
                <a:lnTo>
                  <a:pt x="2700" y="2160"/>
                </a:lnTo>
                <a:lnTo>
                  <a:pt x="2721" y="2191"/>
                </a:lnTo>
                <a:lnTo>
                  <a:pt x="2745" y="2220"/>
                </a:lnTo>
                <a:lnTo>
                  <a:pt x="2770" y="2247"/>
                </a:lnTo>
                <a:lnTo>
                  <a:pt x="2796" y="2270"/>
                </a:lnTo>
                <a:lnTo>
                  <a:pt x="2824" y="2289"/>
                </a:lnTo>
                <a:lnTo>
                  <a:pt x="2854" y="2304"/>
                </a:lnTo>
                <a:lnTo>
                  <a:pt x="2886" y="2313"/>
                </a:lnTo>
                <a:lnTo>
                  <a:pt x="2931" y="2318"/>
                </a:lnTo>
                <a:lnTo>
                  <a:pt x="2978" y="2318"/>
                </a:lnTo>
                <a:lnTo>
                  <a:pt x="3027" y="2314"/>
                </a:lnTo>
                <a:lnTo>
                  <a:pt x="3078" y="2306"/>
                </a:lnTo>
                <a:lnTo>
                  <a:pt x="3128" y="2294"/>
                </a:lnTo>
                <a:lnTo>
                  <a:pt x="3178" y="2279"/>
                </a:lnTo>
                <a:lnTo>
                  <a:pt x="3228" y="2261"/>
                </a:lnTo>
                <a:lnTo>
                  <a:pt x="3274" y="2241"/>
                </a:lnTo>
                <a:lnTo>
                  <a:pt x="3318" y="2219"/>
                </a:lnTo>
                <a:lnTo>
                  <a:pt x="3358" y="2196"/>
                </a:lnTo>
                <a:lnTo>
                  <a:pt x="3393" y="2172"/>
                </a:lnTo>
                <a:lnTo>
                  <a:pt x="3419" y="2150"/>
                </a:lnTo>
                <a:lnTo>
                  <a:pt x="3441" y="2123"/>
                </a:lnTo>
                <a:lnTo>
                  <a:pt x="3459" y="2093"/>
                </a:lnTo>
                <a:lnTo>
                  <a:pt x="3474" y="2061"/>
                </a:lnTo>
                <a:lnTo>
                  <a:pt x="3488" y="2025"/>
                </a:lnTo>
                <a:lnTo>
                  <a:pt x="3499" y="1988"/>
                </a:lnTo>
                <a:lnTo>
                  <a:pt x="3508" y="1948"/>
                </a:lnTo>
                <a:lnTo>
                  <a:pt x="3516" y="1908"/>
                </a:lnTo>
                <a:lnTo>
                  <a:pt x="3523" y="1867"/>
                </a:lnTo>
                <a:lnTo>
                  <a:pt x="3528" y="1827"/>
                </a:lnTo>
                <a:lnTo>
                  <a:pt x="3534" y="1787"/>
                </a:lnTo>
                <a:lnTo>
                  <a:pt x="3540" y="1748"/>
                </a:lnTo>
                <a:lnTo>
                  <a:pt x="3546" y="1710"/>
                </a:lnTo>
                <a:lnTo>
                  <a:pt x="3553" y="1665"/>
                </a:lnTo>
                <a:lnTo>
                  <a:pt x="3560" y="1620"/>
                </a:lnTo>
                <a:lnTo>
                  <a:pt x="3564" y="1575"/>
                </a:lnTo>
                <a:lnTo>
                  <a:pt x="3568" y="1529"/>
                </a:lnTo>
                <a:lnTo>
                  <a:pt x="3569" y="1485"/>
                </a:lnTo>
                <a:lnTo>
                  <a:pt x="3567" y="1440"/>
                </a:lnTo>
                <a:lnTo>
                  <a:pt x="3562" y="1397"/>
                </a:lnTo>
                <a:lnTo>
                  <a:pt x="3554" y="1355"/>
                </a:lnTo>
                <a:lnTo>
                  <a:pt x="3542" y="1316"/>
                </a:lnTo>
                <a:lnTo>
                  <a:pt x="3526" y="1278"/>
                </a:lnTo>
                <a:lnTo>
                  <a:pt x="3505" y="1243"/>
                </a:lnTo>
                <a:lnTo>
                  <a:pt x="3505" y="1243"/>
                </a:lnTo>
                <a:close/>
                <a:moveTo>
                  <a:pt x="1758" y="1672"/>
                </a:moveTo>
                <a:lnTo>
                  <a:pt x="1689" y="1659"/>
                </a:lnTo>
                <a:lnTo>
                  <a:pt x="1626" y="1649"/>
                </a:lnTo>
                <a:lnTo>
                  <a:pt x="1567" y="1641"/>
                </a:lnTo>
                <a:lnTo>
                  <a:pt x="1513" y="1637"/>
                </a:lnTo>
                <a:lnTo>
                  <a:pt x="1463" y="1636"/>
                </a:lnTo>
                <a:lnTo>
                  <a:pt x="1416" y="1637"/>
                </a:lnTo>
                <a:lnTo>
                  <a:pt x="1372" y="1641"/>
                </a:lnTo>
                <a:lnTo>
                  <a:pt x="1332" y="1649"/>
                </a:lnTo>
                <a:lnTo>
                  <a:pt x="1292" y="1660"/>
                </a:lnTo>
                <a:lnTo>
                  <a:pt x="1255" y="1675"/>
                </a:lnTo>
                <a:lnTo>
                  <a:pt x="1219" y="1693"/>
                </a:lnTo>
                <a:lnTo>
                  <a:pt x="1184" y="1714"/>
                </a:lnTo>
                <a:lnTo>
                  <a:pt x="1149" y="1739"/>
                </a:lnTo>
                <a:lnTo>
                  <a:pt x="1114" y="1767"/>
                </a:lnTo>
                <a:lnTo>
                  <a:pt x="1079" y="1800"/>
                </a:lnTo>
                <a:lnTo>
                  <a:pt x="1042" y="1836"/>
                </a:lnTo>
                <a:lnTo>
                  <a:pt x="1005" y="1876"/>
                </a:lnTo>
                <a:lnTo>
                  <a:pt x="964" y="1919"/>
                </a:lnTo>
                <a:lnTo>
                  <a:pt x="922" y="1967"/>
                </a:lnTo>
                <a:lnTo>
                  <a:pt x="877" y="2019"/>
                </a:lnTo>
                <a:lnTo>
                  <a:pt x="827" y="2075"/>
                </a:lnTo>
                <a:lnTo>
                  <a:pt x="763" y="2151"/>
                </a:lnTo>
                <a:lnTo>
                  <a:pt x="704" y="2224"/>
                </a:lnTo>
                <a:lnTo>
                  <a:pt x="652" y="2295"/>
                </a:lnTo>
                <a:lnTo>
                  <a:pt x="605" y="2363"/>
                </a:lnTo>
                <a:lnTo>
                  <a:pt x="563" y="2430"/>
                </a:lnTo>
                <a:lnTo>
                  <a:pt x="526" y="2494"/>
                </a:lnTo>
                <a:lnTo>
                  <a:pt x="496" y="2556"/>
                </a:lnTo>
                <a:lnTo>
                  <a:pt x="469" y="2615"/>
                </a:lnTo>
                <a:lnTo>
                  <a:pt x="447" y="2673"/>
                </a:lnTo>
                <a:lnTo>
                  <a:pt x="430" y="2728"/>
                </a:lnTo>
                <a:lnTo>
                  <a:pt x="418" y="2782"/>
                </a:lnTo>
                <a:lnTo>
                  <a:pt x="411" y="2833"/>
                </a:lnTo>
                <a:lnTo>
                  <a:pt x="407" y="2883"/>
                </a:lnTo>
                <a:lnTo>
                  <a:pt x="408" y="2931"/>
                </a:lnTo>
                <a:lnTo>
                  <a:pt x="412" y="2977"/>
                </a:lnTo>
                <a:lnTo>
                  <a:pt x="420" y="3021"/>
                </a:lnTo>
                <a:lnTo>
                  <a:pt x="433" y="3064"/>
                </a:lnTo>
                <a:lnTo>
                  <a:pt x="447" y="3105"/>
                </a:lnTo>
                <a:lnTo>
                  <a:pt x="473" y="3157"/>
                </a:lnTo>
                <a:lnTo>
                  <a:pt x="505" y="3206"/>
                </a:lnTo>
                <a:lnTo>
                  <a:pt x="541" y="3253"/>
                </a:lnTo>
                <a:lnTo>
                  <a:pt x="580" y="3296"/>
                </a:lnTo>
                <a:lnTo>
                  <a:pt x="624" y="3336"/>
                </a:lnTo>
                <a:lnTo>
                  <a:pt x="673" y="3375"/>
                </a:lnTo>
                <a:lnTo>
                  <a:pt x="722" y="3409"/>
                </a:lnTo>
                <a:lnTo>
                  <a:pt x="776" y="3442"/>
                </a:lnTo>
                <a:lnTo>
                  <a:pt x="831" y="3472"/>
                </a:lnTo>
                <a:lnTo>
                  <a:pt x="888" y="3501"/>
                </a:lnTo>
                <a:lnTo>
                  <a:pt x="946" y="3526"/>
                </a:lnTo>
                <a:lnTo>
                  <a:pt x="1005" y="3550"/>
                </a:lnTo>
                <a:lnTo>
                  <a:pt x="1064" y="3570"/>
                </a:lnTo>
                <a:lnTo>
                  <a:pt x="1123" y="3589"/>
                </a:lnTo>
                <a:lnTo>
                  <a:pt x="1182" y="3607"/>
                </a:lnTo>
                <a:lnTo>
                  <a:pt x="1239" y="3622"/>
                </a:lnTo>
                <a:lnTo>
                  <a:pt x="1296" y="3636"/>
                </a:lnTo>
                <a:lnTo>
                  <a:pt x="1350" y="3648"/>
                </a:lnTo>
                <a:lnTo>
                  <a:pt x="1403" y="3657"/>
                </a:lnTo>
                <a:lnTo>
                  <a:pt x="1451" y="3666"/>
                </a:lnTo>
                <a:lnTo>
                  <a:pt x="1503" y="3674"/>
                </a:lnTo>
                <a:lnTo>
                  <a:pt x="1558" y="3682"/>
                </a:lnTo>
                <a:lnTo>
                  <a:pt x="1615" y="3688"/>
                </a:lnTo>
                <a:lnTo>
                  <a:pt x="1674" y="3694"/>
                </a:lnTo>
                <a:lnTo>
                  <a:pt x="1735" y="3699"/>
                </a:lnTo>
                <a:lnTo>
                  <a:pt x="1797" y="3701"/>
                </a:lnTo>
                <a:lnTo>
                  <a:pt x="1860" y="3703"/>
                </a:lnTo>
                <a:lnTo>
                  <a:pt x="1924" y="3702"/>
                </a:lnTo>
                <a:lnTo>
                  <a:pt x="1988" y="3700"/>
                </a:lnTo>
                <a:lnTo>
                  <a:pt x="2051" y="3695"/>
                </a:lnTo>
                <a:lnTo>
                  <a:pt x="2113" y="3688"/>
                </a:lnTo>
                <a:lnTo>
                  <a:pt x="2175" y="3678"/>
                </a:lnTo>
                <a:lnTo>
                  <a:pt x="2235" y="3666"/>
                </a:lnTo>
                <a:lnTo>
                  <a:pt x="2293" y="3650"/>
                </a:lnTo>
                <a:lnTo>
                  <a:pt x="2350" y="3631"/>
                </a:lnTo>
                <a:lnTo>
                  <a:pt x="2404" y="3609"/>
                </a:lnTo>
                <a:lnTo>
                  <a:pt x="2454" y="3583"/>
                </a:lnTo>
                <a:lnTo>
                  <a:pt x="2502" y="3553"/>
                </a:lnTo>
                <a:lnTo>
                  <a:pt x="2545" y="3519"/>
                </a:lnTo>
                <a:lnTo>
                  <a:pt x="2574" y="3492"/>
                </a:lnTo>
                <a:lnTo>
                  <a:pt x="2601" y="3462"/>
                </a:lnTo>
                <a:lnTo>
                  <a:pt x="2626" y="3430"/>
                </a:lnTo>
                <a:lnTo>
                  <a:pt x="2648" y="3395"/>
                </a:lnTo>
                <a:lnTo>
                  <a:pt x="2667" y="3357"/>
                </a:lnTo>
                <a:lnTo>
                  <a:pt x="2684" y="3317"/>
                </a:lnTo>
                <a:lnTo>
                  <a:pt x="2699" y="3273"/>
                </a:lnTo>
                <a:lnTo>
                  <a:pt x="2710" y="3228"/>
                </a:lnTo>
                <a:lnTo>
                  <a:pt x="2718" y="3180"/>
                </a:lnTo>
                <a:lnTo>
                  <a:pt x="2724" y="3128"/>
                </a:lnTo>
                <a:lnTo>
                  <a:pt x="2725" y="3074"/>
                </a:lnTo>
                <a:lnTo>
                  <a:pt x="2723" y="3017"/>
                </a:lnTo>
                <a:lnTo>
                  <a:pt x="2717" y="2956"/>
                </a:lnTo>
                <a:lnTo>
                  <a:pt x="2707" y="2893"/>
                </a:lnTo>
                <a:lnTo>
                  <a:pt x="2693" y="2827"/>
                </a:lnTo>
                <a:lnTo>
                  <a:pt x="2675" y="2757"/>
                </a:lnTo>
                <a:lnTo>
                  <a:pt x="2654" y="2685"/>
                </a:lnTo>
                <a:lnTo>
                  <a:pt x="2627" y="2610"/>
                </a:lnTo>
                <a:lnTo>
                  <a:pt x="2595" y="2530"/>
                </a:lnTo>
                <a:lnTo>
                  <a:pt x="2559" y="2448"/>
                </a:lnTo>
                <a:lnTo>
                  <a:pt x="2519" y="2362"/>
                </a:lnTo>
                <a:lnTo>
                  <a:pt x="2474" y="2278"/>
                </a:lnTo>
                <a:lnTo>
                  <a:pt x="2428" y="2201"/>
                </a:lnTo>
                <a:lnTo>
                  <a:pt x="2383" y="2129"/>
                </a:lnTo>
                <a:lnTo>
                  <a:pt x="2336" y="2065"/>
                </a:lnTo>
                <a:lnTo>
                  <a:pt x="2289" y="2006"/>
                </a:lnTo>
                <a:lnTo>
                  <a:pt x="2240" y="1952"/>
                </a:lnTo>
                <a:lnTo>
                  <a:pt x="2192" y="1903"/>
                </a:lnTo>
                <a:lnTo>
                  <a:pt x="2143" y="1860"/>
                </a:lnTo>
                <a:lnTo>
                  <a:pt x="2095" y="1822"/>
                </a:lnTo>
                <a:lnTo>
                  <a:pt x="2045" y="1789"/>
                </a:lnTo>
                <a:lnTo>
                  <a:pt x="1997" y="1759"/>
                </a:lnTo>
                <a:lnTo>
                  <a:pt x="1948" y="1735"/>
                </a:lnTo>
                <a:lnTo>
                  <a:pt x="1900" y="1714"/>
                </a:lnTo>
                <a:lnTo>
                  <a:pt x="1853" y="1696"/>
                </a:lnTo>
                <a:lnTo>
                  <a:pt x="1805" y="1683"/>
                </a:lnTo>
                <a:lnTo>
                  <a:pt x="1758" y="1672"/>
                </a:lnTo>
                <a:lnTo>
                  <a:pt x="1758" y="1672"/>
                </a:lnTo>
                <a:close/>
              </a:path>
            </a:pathLst>
          </a:custGeom>
          <a:gradFill>
            <a:gsLst>
              <a:gs pos="0">
                <a:srgbClr val="FECF40"/>
              </a:gs>
              <a:gs pos="100000">
                <a:srgbClr val="846C21"/>
              </a:gs>
            </a:gsLst>
            <a:lin ang="5400000" scaled="0"/>
          </a:gradFill>
          <a:ln>
            <a:noFill/>
          </a:ln>
        </p:spPr>
        <p:style>
          <a:lnRef idx="2">
            <a:schemeClr val="accent2"/>
          </a:lnRef>
          <a:fillRef idx="1">
            <a:schemeClr val="lt1"/>
          </a:fillRef>
          <a:effectRef idx="0">
            <a:schemeClr val="accent2"/>
          </a:effectRef>
          <a:fontRef idx="minor">
            <a:schemeClr val="dk1"/>
          </a:fontRef>
        </p:style>
        <p:txBody>
          <a:bodyPr vert="horz" wrap="square" lIns="109733" tIns="54865" rIns="109733" bIns="54865" numCol="1" anchor="t" anchorCtr="0" compatLnSpc="1"/>
          <a:p>
            <a:endParaRPr lang="zh-CN" altLang="en-US" sz="2160"/>
          </a:p>
        </p:txBody>
      </p:sp>
      <p:sp>
        <p:nvSpPr>
          <p:cNvPr id="33" name="文本框 32"/>
          <p:cNvSpPr txBox="1"/>
          <p:nvPr/>
        </p:nvSpPr>
        <p:spPr>
          <a:xfrm>
            <a:off x="6570133" y="1106593"/>
            <a:ext cx="1402080" cy="460375"/>
          </a:xfrm>
          <a:prstGeom prst="rect">
            <a:avLst/>
          </a:prstGeom>
          <a:noFill/>
        </p:spPr>
        <p:txBody>
          <a:bodyPr wrap="none" rtlCol="0">
            <a:spAutoFit/>
          </a:bodyPr>
          <a:p>
            <a:r>
              <a:rPr lang="zh-CN" altLang="en-US" sz="2400">
                <a:latin typeface="楷体" panose="02010609060101010101" pitchFamily="49" charset="-122"/>
                <a:ea typeface="楷体" panose="02010609060101010101" pitchFamily="49" charset="-122"/>
                <a:sym typeface="Arial" panose="020B0604020202020204"/>
              </a:rPr>
              <a:t>五四运动</a:t>
            </a:r>
            <a:endParaRPr lang="zh-CN" altLang="en-US" sz="2400">
              <a:latin typeface="楷体" panose="02010609060101010101" pitchFamily="49" charset="-122"/>
              <a:ea typeface="楷体" panose="02010609060101010101" pitchFamily="49" charset="-122"/>
              <a:sym typeface="Arial" panose="020B0604020202020204"/>
            </a:endParaRPr>
          </a:p>
        </p:txBody>
      </p:sp>
      <p:sp>
        <p:nvSpPr>
          <p:cNvPr id="34" name="文本框 33"/>
          <p:cNvSpPr txBox="1"/>
          <p:nvPr/>
        </p:nvSpPr>
        <p:spPr>
          <a:xfrm>
            <a:off x="3897207" y="1106593"/>
            <a:ext cx="1402080" cy="460375"/>
          </a:xfrm>
          <a:prstGeom prst="rect">
            <a:avLst/>
          </a:prstGeom>
          <a:noFill/>
        </p:spPr>
        <p:txBody>
          <a:bodyPr wrap="none" rtlCol="0">
            <a:spAutoFit/>
          </a:bodyPr>
          <a:p>
            <a:r>
              <a:rPr lang="zh-CN" altLang="en-US" sz="2400">
                <a:latin typeface="楷体" panose="02010609060101010101" pitchFamily="49" charset="-122"/>
                <a:ea typeface="楷体" panose="02010609060101010101" pitchFamily="49" charset="-122"/>
                <a:sym typeface="Arial" panose="020B0604020202020204"/>
              </a:rPr>
              <a:t>中共一大</a:t>
            </a:r>
            <a:endParaRPr lang="zh-CN" altLang="en-US" sz="2400">
              <a:latin typeface="楷体" panose="02010609060101010101" pitchFamily="49" charset="-122"/>
              <a:ea typeface="楷体" panose="02010609060101010101" pitchFamily="49" charset="-122"/>
              <a:sym typeface="Arial" panose="020B0604020202020204"/>
            </a:endParaRPr>
          </a:p>
        </p:txBody>
      </p:sp>
      <p:sp>
        <p:nvSpPr>
          <p:cNvPr id="35" name="文本框 34"/>
          <p:cNvSpPr txBox="1"/>
          <p:nvPr/>
        </p:nvSpPr>
        <p:spPr>
          <a:xfrm>
            <a:off x="1435100" y="2989580"/>
            <a:ext cx="1402080" cy="460375"/>
          </a:xfrm>
          <a:prstGeom prst="rect">
            <a:avLst/>
          </a:prstGeom>
          <a:noFill/>
        </p:spPr>
        <p:txBody>
          <a:bodyPr wrap="none" rtlCol="0">
            <a:spAutoFit/>
          </a:bodyPr>
          <a:p>
            <a:r>
              <a:rPr lang="zh-CN" altLang="en-US" sz="2400">
                <a:latin typeface="楷体" panose="02010609060101010101" pitchFamily="49" charset="-122"/>
                <a:ea typeface="楷体" panose="02010609060101010101" pitchFamily="49" charset="-122"/>
                <a:sym typeface="Arial" panose="020B0604020202020204"/>
              </a:rPr>
              <a:t>南昌起义</a:t>
            </a:r>
            <a:endParaRPr lang="zh-CN" altLang="en-US" sz="2400">
              <a:latin typeface="楷体" panose="02010609060101010101" pitchFamily="49" charset="-122"/>
              <a:ea typeface="楷体" panose="02010609060101010101" pitchFamily="49" charset="-122"/>
              <a:sym typeface="Arial" panose="020B0604020202020204"/>
            </a:endParaRPr>
          </a:p>
        </p:txBody>
      </p:sp>
      <p:sp>
        <p:nvSpPr>
          <p:cNvPr id="36" name="文本框 35"/>
          <p:cNvSpPr txBox="1"/>
          <p:nvPr/>
        </p:nvSpPr>
        <p:spPr>
          <a:xfrm>
            <a:off x="1216660" y="4300220"/>
            <a:ext cx="1546860" cy="1198880"/>
          </a:xfrm>
          <a:prstGeom prst="rect">
            <a:avLst/>
          </a:prstGeom>
          <a:noFill/>
        </p:spPr>
        <p:txBody>
          <a:bodyPr wrap="square" rtlCol="0">
            <a:spAutoFit/>
          </a:bodyPr>
          <a:p>
            <a:pPr algn="ctr"/>
            <a:r>
              <a:rPr lang="zh-CN" altLang="en-US" sz="2400">
                <a:latin typeface="楷体" panose="02010609060101010101" pitchFamily="49" charset="-122"/>
                <a:ea typeface="楷体" panose="02010609060101010101" pitchFamily="49" charset="-122"/>
                <a:sym typeface="Arial" panose="020B0604020202020204"/>
              </a:rPr>
              <a:t>井冈山革命根据地建立</a:t>
            </a:r>
            <a:endParaRPr lang="zh-CN" altLang="en-US" sz="2400">
              <a:latin typeface="楷体" panose="02010609060101010101" pitchFamily="49" charset="-122"/>
              <a:ea typeface="楷体" panose="02010609060101010101" pitchFamily="49" charset="-122"/>
              <a:sym typeface="Arial" panose="020B0604020202020204"/>
            </a:endParaRPr>
          </a:p>
        </p:txBody>
      </p:sp>
      <p:sp>
        <p:nvSpPr>
          <p:cNvPr id="37" name="文本框 36"/>
          <p:cNvSpPr txBox="1"/>
          <p:nvPr/>
        </p:nvSpPr>
        <p:spPr>
          <a:xfrm>
            <a:off x="4258733" y="6061287"/>
            <a:ext cx="792480" cy="460375"/>
          </a:xfrm>
          <a:prstGeom prst="rect">
            <a:avLst/>
          </a:prstGeom>
          <a:noFill/>
        </p:spPr>
        <p:txBody>
          <a:bodyPr wrap="none" rtlCol="0">
            <a:spAutoFit/>
          </a:bodyPr>
          <a:p>
            <a:r>
              <a:rPr lang="zh-CN" altLang="en-US" sz="2400">
                <a:latin typeface="楷体" panose="02010609060101010101" pitchFamily="49" charset="-122"/>
                <a:ea typeface="楷体" panose="02010609060101010101" pitchFamily="49" charset="-122"/>
                <a:sym typeface="Arial" panose="020B0604020202020204"/>
              </a:rPr>
              <a:t>长征</a:t>
            </a:r>
            <a:endParaRPr kumimoji="0" lang="zh-CN" altLang="en-US" sz="2400" b="0" i="0" cap="none" spc="0" normalizeH="0" baseline="0">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38" name="文本框 37"/>
          <p:cNvSpPr txBox="1"/>
          <p:nvPr/>
        </p:nvSpPr>
        <p:spPr>
          <a:xfrm>
            <a:off x="5798820" y="6061287"/>
            <a:ext cx="1402080" cy="460375"/>
          </a:xfrm>
          <a:prstGeom prst="rect">
            <a:avLst/>
          </a:prstGeom>
          <a:noFill/>
        </p:spPr>
        <p:txBody>
          <a:bodyPr wrap="none" rtlCol="0">
            <a:spAutoFit/>
          </a:bodyPr>
          <a:p>
            <a:r>
              <a:rPr lang="zh-CN" altLang="en-US" sz="2400">
                <a:latin typeface="楷体" panose="02010609060101010101" pitchFamily="49" charset="-122"/>
                <a:ea typeface="楷体" panose="02010609060101010101" pitchFamily="49" charset="-122"/>
                <a:sym typeface="Arial" panose="020B0604020202020204"/>
              </a:rPr>
              <a:t>遵义会议</a:t>
            </a:r>
            <a:endParaRPr kumimoji="0" lang="zh-CN" altLang="en-US" sz="2400" b="0" i="0" cap="none" spc="0" normalizeH="0" baseline="0">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39" name="文本框 38"/>
          <p:cNvSpPr txBox="1"/>
          <p:nvPr/>
        </p:nvSpPr>
        <p:spPr>
          <a:xfrm>
            <a:off x="8194040" y="4528820"/>
            <a:ext cx="1922780" cy="829945"/>
          </a:xfrm>
          <a:prstGeom prst="rect">
            <a:avLst/>
          </a:prstGeom>
          <a:noFill/>
        </p:spPr>
        <p:txBody>
          <a:bodyPr wrap="square" rtlCol="0">
            <a:spAutoFit/>
          </a:bodyPr>
          <a:p>
            <a:pPr algn="ctr"/>
            <a:r>
              <a:rPr lang="zh-CN" altLang="en-US" sz="2400">
                <a:latin typeface="楷体" panose="02010609060101010101" pitchFamily="49" charset="-122"/>
                <a:ea typeface="楷体" panose="02010609060101010101" pitchFamily="49" charset="-122"/>
                <a:sym typeface="Arial" panose="020B0604020202020204"/>
              </a:rPr>
              <a:t>敌后战场战略总后方</a:t>
            </a:r>
            <a:endParaRPr kumimoji="0" lang="zh-CN" altLang="en-US" sz="2400" b="0" i="0" cap="none" spc="0" normalizeH="0" baseline="0">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40" name="文本框 39"/>
          <p:cNvSpPr txBox="1"/>
          <p:nvPr/>
        </p:nvSpPr>
        <p:spPr>
          <a:xfrm>
            <a:off x="8326120" y="3184313"/>
            <a:ext cx="2011680" cy="460375"/>
          </a:xfrm>
          <a:prstGeom prst="rect">
            <a:avLst/>
          </a:prstGeom>
          <a:noFill/>
        </p:spPr>
        <p:txBody>
          <a:bodyPr wrap="none" rtlCol="0">
            <a:spAutoFit/>
          </a:bodyPr>
          <a:p>
            <a:r>
              <a:rPr lang="zh-CN" altLang="en-US" sz="2400">
                <a:latin typeface="楷体" panose="02010609060101010101" pitchFamily="49" charset="-122"/>
                <a:ea typeface="楷体" panose="02010609060101010101" pitchFamily="49" charset="-122"/>
                <a:sym typeface="Arial" panose="020B0604020202020204"/>
              </a:rPr>
              <a:t>七届二中全会</a:t>
            </a:r>
            <a:endParaRPr kumimoji="0" lang="zh-CN" altLang="en-US" sz="2400" b="0" i="0" cap="none" spc="0" normalizeH="0" baseline="0">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41" name="Freeform 6"/>
          <p:cNvSpPr>
            <a:spLocks noEditPoints="1"/>
          </p:cNvSpPr>
          <p:nvPr>
            <p:custDataLst>
              <p:tags r:id="rId9"/>
            </p:custDataLst>
          </p:nvPr>
        </p:nvSpPr>
        <p:spPr bwMode="auto">
          <a:xfrm rot="18120000">
            <a:off x="7838440" y="2167467"/>
            <a:ext cx="392853" cy="374227"/>
          </a:xfrm>
          <a:custGeom>
            <a:avLst/>
            <a:gdLst>
              <a:gd name="T0" fmla="*/ 1980 w 3569"/>
              <a:gd name="T1" fmla="*/ 1327 h 3703"/>
              <a:gd name="T2" fmla="*/ 2153 w 3569"/>
              <a:gd name="T3" fmla="*/ 1142 h 3703"/>
              <a:gd name="T4" fmla="*/ 2343 w 3569"/>
              <a:gd name="T5" fmla="*/ 1022 h 3703"/>
              <a:gd name="T6" fmla="*/ 2531 w 3569"/>
              <a:gd name="T7" fmla="*/ 900 h 3703"/>
              <a:gd name="T8" fmla="*/ 2563 w 3569"/>
              <a:gd name="T9" fmla="*/ 606 h 3703"/>
              <a:gd name="T10" fmla="*/ 2421 w 3569"/>
              <a:gd name="T11" fmla="*/ 277 h 3703"/>
              <a:gd name="T12" fmla="*/ 2138 w 3569"/>
              <a:gd name="T13" fmla="*/ 37 h 3703"/>
              <a:gd name="T14" fmla="*/ 1802 w 3569"/>
              <a:gd name="T15" fmla="*/ 22 h 3703"/>
              <a:gd name="T16" fmla="*/ 1502 w 3569"/>
              <a:gd name="T17" fmla="*/ 170 h 3703"/>
              <a:gd name="T18" fmla="*/ 1291 w 3569"/>
              <a:gd name="T19" fmla="*/ 481 h 3703"/>
              <a:gd name="T20" fmla="*/ 1307 w 3569"/>
              <a:gd name="T21" fmla="*/ 760 h 3703"/>
              <a:gd name="T22" fmla="*/ 1483 w 3569"/>
              <a:gd name="T23" fmla="*/ 982 h 3703"/>
              <a:gd name="T24" fmla="*/ 1610 w 3569"/>
              <a:gd name="T25" fmla="*/ 1204 h 3703"/>
              <a:gd name="T26" fmla="*/ 1776 w 3569"/>
              <a:gd name="T27" fmla="*/ 1382 h 3703"/>
              <a:gd name="T28" fmla="*/ 1028 w 3569"/>
              <a:gd name="T29" fmla="*/ 1515 h 3703"/>
              <a:gd name="T30" fmla="*/ 1152 w 3569"/>
              <a:gd name="T31" fmla="*/ 1226 h 3703"/>
              <a:gd name="T32" fmla="*/ 1068 w 3569"/>
              <a:gd name="T33" fmla="*/ 940 h 3703"/>
              <a:gd name="T34" fmla="*/ 921 w 3569"/>
              <a:gd name="T35" fmla="*/ 710 h 3703"/>
              <a:gd name="T36" fmla="*/ 733 w 3569"/>
              <a:gd name="T37" fmla="*/ 546 h 3703"/>
              <a:gd name="T38" fmla="*/ 380 w 3569"/>
              <a:gd name="T39" fmla="*/ 576 h 3703"/>
              <a:gd name="T40" fmla="*/ 137 w 3569"/>
              <a:gd name="T41" fmla="*/ 774 h 3703"/>
              <a:gd name="T42" fmla="*/ 49 w 3569"/>
              <a:gd name="T43" fmla="*/ 1073 h 3703"/>
              <a:gd name="T44" fmla="*/ 1 w 3569"/>
              <a:gd name="T45" fmla="*/ 1351 h 3703"/>
              <a:gd name="T46" fmla="*/ 65 w 3569"/>
              <a:gd name="T47" fmla="*/ 1596 h 3703"/>
              <a:gd name="T48" fmla="*/ 336 w 3569"/>
              <a:gd name="T49" fmla="*/ 1823 h 3703"/>
              <a:gd name="T50" fmla="*/ 622 w 3569"/>
              <a:gd name="T51" fmla="*/ 1841 h 3703"/>
              <a:gd name="T52" fmla="*/ 864 w 3569"/>
              <a:gd name="T53" fmla="*/ 1655 h 3703"/>
              <a:gd name="T54" fmla="*/ 3336 w 3569"/>
              <a:gd name="T55" fmla="*/ 1074 h 3703"/>
              <a:gd name="T56" fmla="*/ 3000 w 3569"/>
              <a:gd name="T57" fmla="*/ 982 h 3703"/>
              <a:gd name="T58" fmla="*/ 2763 w 3569"/>
              <a:gd name="T59" fmla="*/ 1125 h 3703"/>
              <a:gd name="T60" fmla="*/ 2541 w 3569"/>
              <a:gd name="T61" fmla="*/ 1314 h 3703"/>
              <a:gd name="T62" fmla="*/ 2443 w 3569"/>
              <a:gd name="T63" fmla="*/ 1615 h 3703"/>
              <a:gd name="T64" fmla="*/ 2566 w 3569"/>
              <a:gd name="T65" fmla="*/ 1936 h 3703"/>
              <a:gd name="T66" fmla="*/ 2700 w 3569"/>
              <a:gd name="T67" fmla="*/ 2160 h 3703"/>
              <a:gd name="T68" fmla="*/ 2886 w 3569"/>
              <a:gd name="T69" fmla="*/ 2313 h 3703"/>
              <a:gd name="T70" fmla="*/ 3228 w 3569"/>
              <a:gd name="T71" fmla="*/ 2261 h 3703"/>
              <a:gd name="T72" fmla="*/ 3459 w 3569"/>
              <a:gd name="T73" fmla="*/ 2093 h 3703"/>
              <a:gd name="T74" fmla="*/ 3528 w 3569"/>
              <a:gd name="T75" fmla="*/ 1827 h 3703"/>
              <a:gd name="T76" fmla="*/ 3568 w 3569"/>
              <a:gd name="T77" fmla="*/ 1529 h 3703"/>
              <a:gd name="T78" fmla="*/ 3505 w 3569"/>
              <a:gd name="T79" fmla="*/ 1243 h 3703"/>
              <a:gd name="T80" fmla="*/ 1463 w 3569"/>
              <a:gd name="T81" fmla="*/ 1636 h 3703"/>
              <a:gd name="T82" fmla="*/ 1184 w 3569"/>
              <a:gd name="T83" fmla="*/ 1714 h 3703"/>
              <a:gd name="T84" fmla="*/ 922 w 3569"/>
              <a:gd name="T85" fmla="*/ 1967 h 3703"/>
              <a:gd name="T86" fmla="*/ 563 w 3569"/>
              <a:gd name="T87" fmla="*/ 2430 h 3703"/>
              <a:gd name="T88" fmla="*/ 411 w 3569"/>
              <a:gd name="T89" fmla="*/ 2833 h 3703"/>
              <a:gd name="T90" fmla="*/ 473 w 3569"/>
              <a:gd name="T91" fmla="*/ 3157 h 3703"/>
              <a:gd name="T92" fmla="*/ 776 w 3569"/>
              <a:gd name="T93" fmla="*/ 3442 h 3703"/>
              <a:gd name="T94" fmla="*/ 1182 w 3569"/>
              <a:gd name="T95" fmla="*/ 3607 h 3703"/>
              <a:gd name="T96" fmla="*/ 1558 w 3569"/>
              <a:gd name="T97" fmla="*/ 3682 h 3703"/>
              <a:gd name="T98" fmla="*/ 1988 w 3569"/>
              <a:gd name="T99" fmla="*/ 3700 h 3703"/>
              <a:gd name="T100" fmla="*/ 2404 w 3569"/>
              <a:gd name="T101" fmla="*/ 3609 h 3703"/>
              <a:gd name="T102" fmla="*/ 2648 w 3569"/>
              <a:gd name="T103" fmla="*/ 3395 h 3703"/>
              <a:gd name="T104" fmla="*/ 2725 w 3569"/>
              <a:gd name="T105" fmla="*/ 3074 h 3703"/>
              <a:gd name="T106" fmla="*/ 2627 w 3569"/>
              <a:gd name="T107" fmla="*/ 2610 h 3703"/>
              <a:gd name="T108" fmla="*/ 2336 w 3569"/>
              <a:gd name="T109" fmla="*/ 2065 h 3703"/>
              <a:gd name="T110" fmla="*/ 1997 w 3569"/>
              <a:gd name="T111" fmla="*/ 1759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9" h="3703">
                <a:moveTo>
                  <a:pt x="1807" y="1391"/>
                </a:moveTo>
                <a:lnTo>
                  <a:pt x="1838" y="1394"/>
                </a:lnTo>
                <a:lnTo>
                  <a:pt x="1868" y="1390"/>
                </a:lnTo>
                <a:lnTo>
                  <a:pt x="1898" y="1381"/>
                </a:lnTo>
                <a:lnTo>
                  <a:pt x="1926" y="1367"/>
                </a:lnTo>
                <a:lnTo>
                  <a:pt x="1953" y="1349"/>
                </a:lnTo>
                <a:lnTo>
                  <a:pt x="1980" y="1327"/>
                </a:lnTo>
                <a:lnTo>
                  <a:pt x="2006" y="1303"/>
                </a:lnTo>
                <a:lnTo>
                  <a:pt x="2031" y="1277"/>
                </a:lnTo>
                <a:lnTo>
                  <a:pt x="2055" y="1249"/>
                </a:lnTo>
                <a:lnTo>
                  <a:pt x="2080" y="1222"/>
                </a:lnTo>
                <a:lnTo>
                  <a:pt x="2105" y="1193"/>
                </a:lnTo>
                <a:lnTo>
                  <a:pt x="2129" y="1166"/>
                </a:lnTo>
                <a:lnTo>
                  <a:pt x="2153" y="1142"/>
                </a:lnTo>
                <a:lnTo>
                  <a:pt x="2177" y="1119"/>
                </a:lnTo>
                <a:lnTo>
                  <a:pt x="2201" y="1099"/>
                </a:lnTo>
                <a:lnTo>
                  <a:pt x="2226" y="1082"/>
                </a:lnTo>
                <a:lnTo>
                  <a:pt x="2254" y="1066"/>
                </a:lnTo>
                <a:lnTo>
                  <a:pt x="2282" y="1052"/>
                </a:lnTo>
                <a:lnTo>
                  <a:pt x="2312" y="1037"/>
                </a:lnTo>
                <a:lnTo>
                  <a:pt x="2343" y="1022"/>
                </a:lnTo>
                <a:lnTo>
                  <a:pt x="2373" y="1008"/>
                </a:lnTo>
                <a:lnTo>
                  <a:pt x="2404" y="993"/>
                </a:lnTo>
                <a:lnTo>
                  <a:pt x="2433" y="977"/>
                </a:lnTo>
                <a:lnTo>
                  <a:pt x="2461" y="961"/>
                </a:lnTo>
                <a:lnTo>
                  <a:pt x="2487" y="943"/>
                </a:lnTo>
                <a:lnTo>
                  <a:pt x="2511" y="922"/>
                </a:lnTo>
                <a:lnTo>
                  <a:pt x="2531" y="900"/>
                </a:lnTo>
                <a:lnTo>
                  <a:pt x="2548" y="875"/>
                </a:lnTo>
                <a:lnTo>
                  <a:pt x="2560" y="848"/>
                </a:lnTo>
                <a:lnTo>
                  <a:pt x="2568" y="818"/>
                </a:lnTo>
                <a:lnTo>
                  <a:pt x="2574" y="767"/>
                </a:lnTo>
                <a:lnTo>
                  <a:pt x="2575" y="714"/>
                </a:lnTo>
                <a:lnTo>
                  <a:pt x="2572" y="660"/>
                </a:lnTo>
                <a:lnTo>
                  <a:pt x="2563" y="606"/>
                </a:lnTo>
                <a:lnTo>
                  <a:pt x="2551" y="552"/>
                </a:lnTo>
                <a:lnTo>
                  <a:pt x="2536" y="498"/>
                </a:lnTo>
                <a:lnTo>
                  <a:pt x="2518" y="448"/>
                </a:lnTo>
                <a:lnTo>
                  <a:pt x="2496" y="399"/>
                </a:lnTo>
                <a:lnTo>
                  <a:pt x="2474" y="354"/>
                </a:lnTo>
                <a:lnTo>
                  <a:pt x="2448" y="315"/>
                </a:lnTo>
                <a:lnTo>
                  <a:pt x="2421" y="277"/>
                </a:lnTo>
                <a:lnTo>
                  <a:pt x="2388" y="238"/>
                </a:lnTo>
                <a:lnTo>
                  <a:pt x="2353" y="199"/>
                </a:lnTo>
                <a:lnTo>
                  <a:pt x="2314" y="162"/>
                </a:lnTo>
                <a:lnTo>
                  <a:pt x="2272" y="125"/>
                </a:lnTo>
                <a:lnTo>
                  <a:pt x="2229" y="92"/>
                </a:lnTo>
                <a:lnTo>
                  <a:pt x="2184" y="62"/>
                </a:lnTo>
                <a:lnTo>
                  <a:pt x="2138" y="37"/>
                </a:lnTo>
                <a:lnTo>
                  <a:pt x="2090" y="18"/>
                </a:lnTo>
                <a:lnTo>
                  <a:pt x="2044" y="7"/>
                </a:lnTo>
                <a:lnTo>
                  <a:pt x="1999" y="1"/>
                </a:lnTo>
                <a:lnTo>
                  <a:pt x="1952" y="0"/>
                </a:lnTo>
                <a:lnTo>
                  <a:pt x="1902" y="3"/>
                </a:lnTo>
                <a:lnTo>
                  <a:pt x="1853" y="11"/>
                </a:lnTo>
                <a:lnTo>
                  <a:pt x="1802" y="22"/>
                </a:lnTo>
                <a:lnTo>
                  <a:pt x="1752" y="36"/>
                </a:lnTo>
                <a:lnTo>
                  <a:pt x="1704" y="53"/>
                </a:lnTo>
                <a:lnTo>
                  <a:pt x="1656" y="72"/>
                </a:lnTo>
                <a:lnTo>
                  <a:pt x="1614" y="93"/>
                </a:lnTo>
                <a:lnTo>
                  <a:pt x="1573" y="116"/>
                </a:lnTo>
                <a:lnTo>
                  <a:pt x="1538" y="141"/>
                </a:lnTo>
                <a:lnTo>
                  <a:pt x="1502" y="170"/>
                </a:lnTo>
                <a:lnTo>
                  <a:pt x="1466" y="205"/>
                </a:lnTo>
                <a:lnTo>
                  <a:pt x="1431" y="244"/>
                </a:lnTo>
                <a:lnTo>
                  <a:pt x="1398" y="287"/>
                </a:lnTo>
                <a:lnTo>
                  <a:pt x="1367" y="333"/>
                </a:lnTo>
                <a:lnTo>
                  <a:pt x="1338" y="381"/>
                </a:lnTo>
                <a:lnTo>
                  <a:pt x="1313" y="432"/>
                </a:lnTo>
                <a:lnTo>
                  <a:pt x="1291" y="481"/>
                </a:lnTo>
                <a:lnTo>
                  <a:pt x="1274" y="532"/>
                </a:lnTo>
                <a:lnTo>
                  <a:pt x="1264" y="580"/>
                </a:lnTo>
                <a:lnTo>
                  <a:pt x="1261" y="618"/>
                </a:lnTo>
                <a:lnTo>
                  <a:pt x="1264" y="655"/>
                </a:lnTo>
                <a:lnTo>
                  <a:pt x="1274" y="691"/>
                </a:lnTo>
                <a:lnTo>
                  <a:pt x="1289" y="726"/>
                </a:lnTo>
                <a:lnTo>
                  <a:pt x="1307" y="760"/>
                </a:lnTo>
                <a:lnTo>
                  <a:pt x="1330" y="794"/>
                </a:lnTo>
                <a:lnTo>
                  <a:pt x="1353" y="827"/>
                </a:lnTo>
                <a:lnTo>
                  <a:pt x="1379" y="859"/>
                </a:lnTo>
                <a:lnTo>
                  <a:pt x="1406" y="891"/>
                </a:lnTo>
                <a:lnTo>
                  <a:pt x="1433" y="922"/>
                </a:lnTo>
                <a:lnTo>
                  <a:pt x="1459" y="953"/>
                </a:lnTo>
                <a:lnTo>
                  <a:pt x="1483" y="982"/>
                </a:lnTo>
                <a:lnTo>
                  <a:pt x="1504" y="1011"/>
                </a:lnTo>
                <a:lnTo>
                  <a:pt x="1522" y="1039"/>
                </a:lnTo>
                <a:lnTo>
                  <a:pt x="1540" y="1070"/>
                </a:lnTo>
                <a:lnTo>
                  <a:pt x="1557" y="1102"/>
                </a:lnTo>
                <a:lnTo>
                  <a:pt x="1574" y="1135"/>
                </a:lnTo>
                <a:lnTo>
                  <a:pt x="1592" y="1170"/>
                </a:lnTo>
                <a:lnTo>
                  <a:pt x="1610" y="1204"/>
                </a:lnTo>
                <a:lnTo>
                  <a:pt x="1629" y="1237"/>
                </a:lnTo>
                <a:lnTo>
                  <a:pt x="1650" y="1269"/>
                </a:lnTo>
                <a:lnTo>
                  <a:pt x="1671" y="1299"/>
                </a:lnTo>
                <a:lnTo>
                  <a:pt x="1695" y="1326"/>
                </a:lnTo>
                <a:lnTo>
                  <a:pt x="1720" y="1349"/>
                </a:lnTo>
                <a:lnTo>
                  <a:pt x="1747" y="1369"/>
                </a:lnTo>
                <a:lnTo>
                  <a:pt x="1776" y="1382"/>
                </a:lnTo>
                <a:lnTo>
                  <a:pt x="1807" y="1391"/>
                </a:lnTo>
                <a:lnTo>
                  <a:pt x="1807" y="1391"/>
                </a:lnTo>
                <a:close/>
                <a:moveTo>
                  <a:pt x="895" y="1632"/>
                </a:moveTo>
                <a:lnTo>
                  <a:pt x="931" y="1605"/>
                </a:lnTo>
                <a:lnTo>
                  <a:pt x="966" y="1577"/>
                </a:lnTo>
                <a:lnTo>
                  <a:pt x="998" y="1547"/>
                </a:lnTo>
                <a:lnTo>
                  <a:pt x="1028" y="1515"/>
                </a:lnTo>
                <a:lnTo>
                  <a:pt x="1056" y="1481"/>
                </a:lnTo>
                <a:lnTo>
                  <a:pt x="1081" y="1444"/>
                </a:lnTo>
                <a:lnTo>
                  <a:pt x="1102" y="1406"/>
                </a:lnTo>
                <a:lnTo>
                  <a:pt x="1121" y="1364"/>
                </a:lnTo>
                <a:lnTo>
                  <a:pt x="1136" y="1321"/>
                </a:lnTo>
                <a:lnTo>
                  <a:pt x="1146" y="1273"/>
                </a:lnTo>
                <a:lnTo>
                  <a:pt x="1152" y="1226"/>
                </a:lnTo>
                <a:lnTo>
                  <a:pt x="1152" y="1181"/>
                </a:lnTo>
                <a:lnTo>
                  <a:pt x="1146" y="1138"/>
                </a:lnTo>
                <a:lnTo>
                  <a:pt x="1137" y="1097"/>
                </a:lnTo>
                <a:lnTo>
                  <a:pt x="1125" y="1056"/>
                </a:lnTo>
                <a:lnTo>
                  <a:pt x="1108" y="1017"/>
                </a:lnTo>
                <a:lnTo>
                  <a:pt x="1090" y="979"/>
                </a:lnTo>
                <a:lnTo>
                  <a:pt x="1068" y="940"/>
                </a:lnTo>
                <a:lnTo>
                  <a:pt x="1044" y="903"/>
                </a:lnTo>
                <a:lnTo>
                  <a:pt x="1021" y="866"/>
                </a:lnTo>
                <a:lnTo>
                  <a:pt x="1002" y="836"/>
                </a:lnTo>
                <a:lnTo>
                  <a:pt x="981" y="805"/>
                </a:lnTo>
                <a:lnTo>
                  <a:pt x="962" y="773"/>
                </a:lnTo>
                <a:lnTo>
                  <a:pt x="942" y="741"/>
                </a:lnTo>
                <a:lnTo>
                  <a:pt x="921" y="710"/>
                </a:lnTo>
                <a:lnTo>
                  <a:pt x="899" y="679"/>
                </a:lnTo>
                <a:lnTo>
                  <a:pt x="875" y="650"/>
                </a:lnTo>
                <a:lnTo>
                  <a:pt x="851" y="623"/>
                </a:lnTo>
                <a:lnTo>
                  <a:pt x="825" y="598"/>
                </a:lnTo>
                <a:lnTo>
                  <a:pt x="795" y="577"/>
                </a:lnTo>
                <a:lnTo>
                  <a:pt x="766" y="560"/>
                </a:lnTo>
                <a:lnTo>
                  <a:pt x="733" y="546"/>
                </a:lnTo>
                <a:lnTo>
                  <a:pt x="697" y="537"/>
                </a:lnTo>
                <a:lnTo>
                  <a:pt x="646" y="530"/>
                </a:lnTo>
                <a:lnTo>
                  <a:pt x="591" y="530"/>
                </a:lnTo>
                <a:lnTo>
                  <a:pt x="537" y="534"/>
                </a:lnTo>
                <a:lnTo>
                  <a:pt x="483" y="544"/>
                </a:lnTo>
                <a:lnTo>
                  <a:pt x="430" y="558"/>
                </a:lnTo>
                <a:lnTo>
                  <a:pt x="380" y="576"/>
                </a:lnTo>
                <a:lnTo>
                  <a:pt x="330" y="597"/>
                </a:lnTo>
                <a:lnTo>
                  <a:pt x="285" y="622"/>
                </a:lnTo>
                <a:lnTo>
                  <a:pt x="242" y="649"/>
                </a:lnTo>
                <a:lnTo>
                  <a:pt x="211" y="675"/>
                </a:lnTo>
                <a:lnTo>
                  <a:pt x="182" y="704"/>
                </a:lnTo>
                <a:lnTo>
                  <a:pt x="159" y="737"/>
                </a:lnTo>
                <a:lnTo>
                  <a:pt x="137" y="774"/>
                </a:lnTo>
                <a:lnTo>
                  <a:pt x="118" y="812"/>
                </a:lnTo>
                <a:lnTo>
                  <a:pt x="102" y="853"/>
                </a:lnTo>
                <a:lnTo>
                  <a:pt x="88" y="895"/>
                </a:lnTo>
                <a:lnTo>
                  <a:pt x="76" y="939"/>
                </a:lnTo>
                <a:lnTo>
                  <a:pt x="66" y="983"/>
                </a:lnTo>
                <a:lnTo>
                  <a:pt x="57" y="1028"/>
                </a:lnTo>
                <a:lnTo>
                  <a:pt x="49" y="1073"/>
                </a:lnTo>
                <a:lnTo>
                  <a:pt x="43" y="1111"/>
                </a:lnTo>
                <a:lnTo>
                  <a:pt x="35" y="1150"/>
                </a:lnTo>
                <a:lnTo>
                  <a:pt x="27" y="1189"/>
                </a:lnTo>
                <a:lnTo>
                  <a:pt x="19" y="1229"/>
                </a:lnTo>
                <a:lnTo>
                  <a:pt x="11" y="1270"/>
                </a:lnTo>
                <a:lnTo>
                  <a:pt x="5" y="1310"/>
                </a:lnTo>
                <a:lnTo>
                  <a:pt x="1" y="1351"/>
                </a:lnTo>
                <a:lnTo>
                  <a:pt x="0" y="1390"/>
                </a:lnTo>
                <a:lnTo>
                  <a:pt x="0" y="1427"/>
                </a:lnTo>
                <a:lnTo>
                  <a:pt x="4" y="1465"/>
                </a:lnTo>
                <a:lnTo>
                  <a:pt x="11" y="1498"/>
                </a:lnTo>
                <a:lnTo>
                  <a:pt x="23" y="1531"/>
                </a:lnTo>
                <a:lnTo>
                  <a:pt x="39" y="1561"/>
                </a:lnTo>
                <a:lnTo>
                  <a:pt x="65" y="1596"/>
                </a:lnTo>
                <a:lnTo>
                  <a:pt x="94" y="1632"/>
                </a:lnTo>
                <a:lnTo>
                  <a:pt x="128" y="1668"/>
                </a:lnTo>
                <a:lnTo>
                  <a:pt x="165" y="1703"/>
                </a:lnTo>
                <a:lnTo>
                  <a:pt x="206" y="1738"/>
                </a:lnTo>
                <a:lnTo>
                  <a:pt x="248" y="1769"/>
                </a:lnTo>
                <a:lnTo>
                  <a:pt x="292" y="1799"/>
                </a:lnTo>
                <a:lnTo>
                  <a:pt x="336" y="1823"/>
                </a:lnTo>
                <a:lnTo>
                  <a:pt x="381" y="1845"/>
                </a:lnTo>
                <a:lnTo>
                  <a:pt x="426" y="1862"/>
                </a:lnTo>
                <a:lnTo>
                  <a:pt x="470" y="1873"/>
                </a:lnTo>
                <a:lnTo>
                  <a:pt x="508" y="1875"/>
                </a:lnTo>
                <a:lnTo>
                  <a:pt x="546" y="1871"/>
                </a:lnTo>
                <a:lnTo>
                  <a:pt x="585" y="1858"/>
                </a:lnTo>
                <a:lnTo>
                  <a:pt x="622" y="1841"/>
                </a:lnTo>
                <a:lnTo>
                  <a:pt x="659" y="1820"/>
                </a:lnTo>
                <a:lnTo>
                  <a:pt x="695" y="1794"/>
                </a:lnTo>
                <a:lnTo>
                  <a:pt x="731" y="1767"/>
                </a:lnTo>
                <a:lnTo>
                  <a:pt x="765" y="1738"/>
                </a:lnTo>
                <a:lnTo>
                  <a:pt x="799" y="1709"/>
                </a:lnTo>
                <a:lnTo>
                  <a:pt x="833" y="1681"/>
                </a:lnTo>
                <a:lnTo>
                  <a:pt x="864" y="1655"/>
                </a:lnTo>
                <a:lnTo>
                  <a:pt x="895" y="1632"/>
                </a:lnTo>
                <a:lnTo>
                  <a:pt x="895" y="1632"/>
                </a:lnTo>
                <a:close/>
                <a:moveTo>
                  <a:pt x="3505" y="1243"/>
                </a:moveTo>
                <a:lnTo>
                  <a:pt x="3470" y="1198"/>
                </a:lnTo>
                <a:lnTo>
                  <a:pt x="3429" y="1154"/>
                </a:lnTo>
                <a:lnTo>
                  <a:pt x="3384" y="1112"/>
                </a:lnTo>
                <a:lnTo>
                  <a:pt x="3336" y="1074"/>
                </a:lnTo>
                <a:lnTo>
                  <a:pt x="3283" y="1042"/>
                </a:lnTo>
                <a:lnTo>
                  <a:pt x="3229" y="1013"/>
                </a:lnTo>
                <a:lnTo>
                  <a:pt x="3171" y="991"/>
                </a:lnTo>
                <a:lnTo>
                  <a:pt x="3114" y="976"/>
                </a:lnTo>
                <a:lnTo>
                  <a:pt x="3075" y="973"/>
                </a:lnTo>
                <a:lnTo>
                  <a:pt x="3037" y="975"/>
                </a:lnTo>
                <a:lnTo>
                  <a:pt x="3000" y="982"/>
                </a:lnTo>
                <a:lnTo>
                  <a:pt x="2964" y="994"/>
                </a:lnTo>
                <a:lnTo>
                  <a:pt x="2928" y="1011"/>
                </a:lnTo>
                <a:lnTo>
                  <a:pt x="2894" y="1030"/>
                </a:lnTo>
                <a:lnTo>
                  <a:pt x="2860" y="1052"/>
                </a:lnTo>
                <a:lnTo>
                  <a:pt x="2827" y="1075"/>
                </a:lnTo>
                <a:lnTo>
                  <a:pt x="2795" y="1100"/>
                </a:lnTo>
                <a:lnTo>
                  <a:pt x="2763" y="1125"/>
                </a:lnTo>
                <a:lnTo>
                  <a:pt x="2732" y="1148"/>
                </a:lnTo>
                <a:lnTo>
                  <a:pt x="2701" y="1172"/>
                </a:lnTo>
                <a:lnTo>
                  <a:pt x="2666" y="1198"/>
                </a:lnTo>
                <a:lnTo>
                  <a:pt x="2632" y="1225"/>
                </a:lnTo>
                <a:lnTo>
                  <a:pt x="2600" y="1253"/>
                </a:lnTo>
                <a:lnTo>
                  <a:pt x="2569" y="1283"/>
                </a:lnTo>
                <a:lnTo>
                  <a:pt x="2541" y="1314"/>
                </a:lnTo>
                <a:lnTo>
                  <a:pt x="2515" y="1348"/>
                </a:lnTo>
                <a:lnTo>
                  <a:pt x="2493" y="1384"/>
                </a:lnTo>
                <a:lnTo>
                  <a:pt x="2475" y="1423"/>
                </a:lnTo>
                <a:lnTo>
                  <a:pt x="2460" y="1465"/>
                </a:lnTo>
                <a:lnTo>
                  <a:pt x="2449" y="1511"/>
                </a:lnTo>
                <a:lnTo>
                  <a:pt x="2443" y="1564"/>
                </a:lnTo>
                <a:lnTo>
                  <a:pt x="2443" y="1615"/>
                </a:lnTo>
                <a:lnTo>
                  <a:pt x="2448" y="1666"/>
                </a:lnTo>
                <a:lnTo>
                  <a:pt x="2458" y="1714"/>
                </a:lnTo>
                <a:lnTo>
                  <a:pt x="2472" y="1760"/>
                </a:lnTo>
                <a:lnTo>
                  <a:pt x="2490" y="1807"/>
                </a:lnTo>
                <a:lnTo>
                  <a:pt x="2513" y="1850"/>
                </a:lnTo>
                <a:lnTo>
                  <a:pt x="2539" y="1894"/>
                </a:lnTo>
                <a:lnTo>
                  <a:pt x="2566" y="1936"/>
                </a:lnTo>
                <a:lnTo>
                  <a:pt x="2584" y="1964"/>
                </a:lnTo>
                <a:lnTo>
                  <a:pt x="2602" y="1994"/>
                </a:lnTo>
                <a:lnTo>
                  <a:pt x="2621" y="2026"/>
                </a:lnTo>
                <a:lnTo>
                  <a:pt x="2639" y="2060"/>
                </a:lnTo>
                <a:lnTo>
                  <a:pt x="2658" y="2093"/>
                </a:lnTo>
                <a:lnTo>
                  <a:pt x="2679" y="2127"/>
                </a:lnTo>
                <a:lnTo>
                  <a:pt x="2700" y="2160"/>
                </a:lnTo>
                <a:lnTo>
                  <a:pt x="2721" y="2191"/>
                </a:lnTo>
                <a:lnTo>
                  <a:pt x="2745" y="2220"/>
                </a:lnTo>
                <a:lnTo>
                  <a:pt x="2770" y="2247"/>
                </a:lnTo>
                <a:lnTo>
                  <a:pt x="2796" y="2270"/>
                </a:lnTo>
                <a:lnTo>
                  <a:pt x="2824" y="2289"/>
                </a:lnTo>
                <a:lnTo>
                  <a:pt x="2854" y="2304"/>
                </a:lnTo>
                <a:lnTo>
                  <a:pt x="2886" y="2313"/>
                </a:lnTo>
                <a:lnTo>
                  <a:pt x="2931" y="2318"/>
                </a:lnTo>
                <a:lnTo>
                  <a:pt x="2978" y="2318"/>
                </a:lnTo>
                <a:lnTo>
                  <a:pt x="3027" y="2314"/>
                </a:lnTo>
                <a:lnTo>
                  <a:pt x="3078" y="2306"/>
                </a:lnTo>
                <a:lnTo>
                  <a:pt x="3128" y="2294"/>
                </a:lnTo>
                <a:lnTo>
                  <a:pt x="3178" y="2279"/>
                </a:lnTo>
                <a:lnTo>
                  <a:pt x="3228" y="2261"/>
                </a:lnTo>
                <a:lnTo>
                  <a:pt x="3274" y="2241"/>
                </a:lnTo>
                <a:lnTo>
                  <a:pt x="3318" y="2219"/>
                </a:lnTo>
                <a:lnTo>
                  <a:pt x="3358" y="2196"/>
                </a:lnTo>
                <a:lnTo>
                  <a:pt x="3393" y="2172"/>
                </a:lnTo>
                <a:lnTo>
                  <a:pt x="3419" y="2150"/>
                </a:lnTo>
                <a:lnTo>
                  <a:pt x="3441" y="2123"/>
                </a:lnTo>
                <a:lnTo>
                  <a:pt x="3459" y="2093"/>
                </a:lnTo>
                <a:lnTo>
                  <a:pt x="3474" y="2061"/>
                </a:lnTo>
                <a:lnTo>
                  <a:pt x="3488" y="2025"/>
                </a:lnTo>
                <a:lnTo>
                  <a:pt x="3499" y="1988"/>
                </a:lnTo>
                <a:lnTo>
                  <a:pt x="3508" y="1948"/>
                </a:lnTo>
                <a:lnTo>
                  <a:pt x="3516" y="1908"/>
                </a:lnTo>
                <a:lnTo>
                  <a:pt x="3523" y="1867"/>
                </a:lnTo>
                <a:lnTo>
                  <a:pt x="3528" y="1827"/>
                </a:lnTo>
                <a:lnTo>
                  <a:pt x="3534" y="1787"/>
                </a:lnTo>
                <a:lnTo>
                  <a:pt x="3540" y="1748"/>
                </a:lnTo>
                <a:lnTo>
                  <a:pt x="3546" y="1710"/>
                </a:lnTo>
                <a:lnTo>
                  <a:pt x="3553" y="1665"/>
                </a:lnTo>
                <a:lnTo>
                  <a:pt x="3560" y="1620"/>
                </a:lnTo>
                <a:lnTo>
                  <a:pt x="3564" y="1575"/>
                </a:lnTo>
                <a:lnTo>
                  <a:pt x="3568" y="1529"/>
                </a:lnTo>
                <a:lnTo>
                  <a:pt x="3569" y="1485"/>
                </a:lnTo>
                <a:lnTo>
                  <a:pt x="3567" y="1440"/>
                </a:lnTo>
                <a:lnTo>
                  <a:pt x="3562" y="1397"/>
                </a:lnTo>
                <a:lnTo>
                  <a:pt x="3554" y="1355"/>
                </a:lnTo>
                <a:lnTo>
                  <a:pt x="3542" y="1316"/>
                </a:lnTo>
                <a:lnTo>
                  <a:pt x="3526" y="1278"/>
                </a:lnTo>
                <a:lnTo>
                  <a:pt x="3505" y="1243"/>
                </a:lnTo>
                <a:lnTo>
                  <a:pt x="3505" y="1243"/>
                </a:lnTo>
                <a:close/>
                <a:moveTo>
                  <a:pt x="1758" y="1672"/>
                </a:moveTo>
                <a:lnTo>
                  <a:pt x="1689" y="1659"/>
                </a:lnTo>
                <a:lnTo>
                  <a:pt x="1626" y="1649"/>
                </a:lnTo>
                <a:lnTo>
                  <a:pt x="1567" y="1641"/>
                </a:lnTo>
                <a:lnTo>
                  <a:pt x="1513" y="1637"/>
                </a:lnTo>
                <a:lnTo>
                  <a:pt x="1463" y="1636"/>
                </a:lnTo>
                <a:lnTo>
                  <a:pt x="1416" y="1637"/>
                </a:lnTo>
                <a:lnTo>
                  <a:pt x="1372" y="1641"/>
                </a:lnTo>
                <a:lnTo>
                  <a:pt x="1332" y="1649"/>
                </a:lnTo>
                <a:lnTo>
                  <a:pt x="1292" y="1660"/>
                </a:lnTo>
                <a:lnTo>
                  <a:pt x="1255" y="1675"/>
                </a:lnTo>
                <a:lnTo>
                  <a:pt x="1219" y="1693"/>
                </a:lnTo>
                <a:lnTo>
                  <a:pt x="1184" y="1714"/>
                </a:lnTo>
                <a:lnTo>
                  <a:pt x="1149" y="1739"/>
                </a:lnTo>
                <a:lnTo>
                  <a:pt x="1114" y="1767"/>
                </a:lnTo>
                <a:lnTo>
                  <a:pt x="1079" y="1800"/>
                </a:lnTo>
                <a:lnTo>
                  <a:pt x="1042" y="1836"/>
                </a:lnTo>
                <a:lnTo>
                  <a:pt x="1005" y="1876"/>
                </a:lnTo>
                <a:lnTo>
                  <a:pt x="964" y="1919"/>
                </a:lnTo>
                <a:lnTo>
                  <a:pt x="922" y="1967"/>
                </a:lnTo>
                <a:lnTo>
                  <a:pt x="877" y="2019"/>
                </a:lnTo>
                <a:lnTo>
                  <a:pt x="827" y="2075"/>
                </a:lnTo>
                <a:lnTo>
                  <a:pt x="763" y="2151"/>
                </a:lnTo>
                <a:lnTo>
                  <a:pt x="704" y="2224"/>
                </a:lnTo>
                <a:lnTo>
                  <a:pt x="652" y="2295"/>
                </a:lnTo>
                <a:lnTo>
                  <a:pt x="605" y="2363"/>
                </a:lnTo>
                <a:lnTo>
                  <a:pt x="563" y="2430"/>
                </a:lnTo>
                <a:lnTo>
                  <a:pt x="526" y="2494"/>
                </a:lnTo>
                <a:lnTo>
                  <a:pt x="496" y="2556"/>
                </a:lnTo>
                <a:lnTo>
                  <a:pt x="469" y="2615"/>
                </a:lnTo>
                <a:lnTo>
                  <a:pt x="447" y="2673"/>
                </a:lnTo>
                <a:lnTo>
                  <a:pt x="430" y="2728"/>
                </a:lnTo>
                <a:lnTo>
                  <a:pt x="418" y="2782"/>
                </a:lnTo>
                <a:lnTo>
                  <a:pt x="411" y="2833"/>
                </a:lnTo>
                <a:lnTo>
                  <a:pt x="407" y="2883"/>
                </a:lnTo>
                <a:lnTo>
                  <a:pt x="408" y="2931"/>
                </a:lnTo>
                <a:lnTo>
                  <a:pt x="412" y="2977"/>
                </a:lnTo>
                <a:lnTo>
                  <a:pt x="420" y="3021"/>
                </a:lnTo>
                <a:lnTo>
                  <a:pt x="433" y="3064"/>
                </a:lnTo>
                <a:lnTo>
                  <a:pt x="447" y="3105"/>
                </a:lnTo>
                <a:lnTo>
                  <a:pt x="473" y="3157"/>
                </a:lnTo>
                <a:lnTo>
                  <a:pt x="505" y="3206"/>
                </a:lnTo>
                <a:lnTo>
                  <a:pt x="541" y="3253"/>
                </a:lnTo>
                <a:lnTo>
                  <a:pt x="580" y="3296"/>
                </a:lnTo>
                <a:lnTo>
                  <a:pt x="624" y="3336"/>
                </a:lnTo>
                <a:lnTo>
                  <a:pt x="673" y="3375"/>
                </a:lnTo>
                <a:lnTo>
                  <a:pt x="722" y="3409"/>
                </a:lnTo>
                <a:lnTo>
                  <a:pt x="776" y="3442"/>
                </a:lnTo>
                <a:lnTo>
                  <a:pt x="831" y="3472"/>
                </a:lnTo>
                <a:lnTo>
                  <a:pt x="888" y="3501"/>
                </a:lnTo>
                <a:lnTo>
                  <a:pt x="946" y="3526"/>
                </a:lnTo>
                <a:lnTo>
                  <a:pt x="1005" y="3550"/>
                </a:lnTo>
                <a:lnTo>
                  <a:pt x="1064" y="3570"/>
                </a:lnTo>
                <a:lnTo>
                  <a:pt x="1123" y="3589"/>
                </a:lnTo>
                <a:lnTo>
                  <a:pt x="1182" y="3607"/>
                </a:lnTo>
                <a:lnTo>
                  <a:pt x="1239" y="3622"/>
                </a:lnTo>
                <a:lnTo>
                  <a:pt x="1296" y="3636"/>
                </a:lnTo>
                <a:lnTo>
                  <a:pt x="1350" y="3648"/>
                </a:lnTo>
                <a:lnTo>
                  <a:pt x="1403" y="3657"/>
                </a:lnTo>
                <a:lnTo>
                  <a:pt x="1451" y="3666"/>
                </a:lnTo>
                <a:lnTo>
                  <a:pt x="1503" y="3674"/>
                </a:lnTo>
                <a:lnTo>
                  <a:pt x="1558" y="3682"/>
                </a:lnTo>
                <a:lnTo>
                  <a:pt x="1615" y="3688"/>
                </a:lnTo>
                <a:lnTo>
                  <a:pt x="1674" y="3694"/>
                </a:lnTo>
                <a:lnTo>
                  <a:pt x="1735" y="3699"/>
                </a:lnTo>
                <a:lnTo>
                  <a:pt x="1797" y="3701"/>
                </a:lnTo>
                <a:lnTo>
                  <a:pt x="1860" y="3703"/>
                </a:lnTo>
                <a:lnTo>
                  <a:pt x="1924" y="3702"/>
                </a:lnTo>
                <a:lnTo>
                  <a:pt x="1988" y="3700"/>
                </a:lnTo>
                <a:lnTo>
                  <a:pt x="2051" y="3695"/>
                </a:lnTo>
                <a:lnTo>
                  <a:pt x="2113" y="3688"/>
                </a:lnTo>
                <a:lnTo>
                  <a:pt x="2175" y="3678"/>
                </a:lnTo>
                <a:lnTo>
                  <a:pt x="2235" y="3666"/>
                </a:lnTo>
                <a:lnTo>
                  <a:pt x="2293" y="3650"/>
                </a:lnTo>
                <a:lnTo>
                  <a:pt x="2350" y="3631"/>
                </a:lnTo>
                <a:lnTo>
                  <a:pt x="2404" y="3609"/>
                </a:lnTo>
                <a:lnTo>
                  <a:pt x="2454" y="3583"/>
                </a:lnTo>
                <a:lnTo>
                  <a:pt x="2502" y="3553"/>
                </a:lnTo>
                <a:lnTo>
                  <a:pt x="2545" y="3519"/>
                </a:lnTo>
                <a:lnTo>
                  <a:pt x="2574" y="3492"/>
                </a:lnTo>
                <a:lnTo>
                  <a:pt x="2601" y="3462"/>
                </a:lnTo>
                <a:lnTo>
                  <a:pt x="2626" y="3430"/>
                </a:lnTo>
                <a:lnTo>
                  <a:pt x="2648" y="3395"/>
                </a:lnTo>
                <a:lnTo>
                  <a:pt x="2667" y="3357"/>
                </a:lnTo>
                <a:lnTo>
                  <a:pt x="2684" y="3317"/>
                </a:lnTo>
                <a:lnTo>
                  <a:pt x="2699" y="3273"/>
                </a:lnTo>
                <a:lnTo>
                  <a:pt x="2710" y="3228"/>
                </a:lnTo>
                <a:lnTo>
                  <a:pt x="2718" y="3180"/>
                </a:lnTo>
                <a:lnTo>
                  <a:pt x="2724" y="3128"/>
                </a:lnTo>
                <a:lnTo>
                  <a:pt x="2725" y="3074"/>
                </a:lnTo>
                <a:lnTo>
                  <a:pt x="2723" y="3017"/>
                </a:lnTo>
                <a:lnTo>
                  <a:pt x="2717" y="2956"/>
                </a:lnTo>
                <a:lnTo>
                  <a:pt x="2707" y="2893"/>
                </a:lnTo>
                <a:lnTo>
                  <a:pt x="2693" y="2827"/>
                </a:lnTo>
                <a:lnTo>
                  <a:pt x="2675" y="2757"/>
                </a:lnTo>
                <a:lnTo>
                  <a:pt x="2654" y="2685"/>
                </a:lnTo>
                <a:lnTo>
                  <a:pt x="2627" y="2610"/>
                </a:lnTo>
                <a:lnTo>
                  <a:pt x="2595" y="2530"/>
                </a:lnTo>
                <a:lnTo>
                  <a:pt x="2559" y="2448"/>
                </a:lnTo>
                <a:lnTo>
                  <a:pt x="2519" y="2362"/>
                </a:lnTo>
                <a:lnTo>
                  <a:pt x="2474" y="2278"/>
                </a:lnTo>
                <a:lnTo>
                  <a:pt x="2428" y="2201"/>
                </a:lnTo>
                <a:lnTo>
                  <a:pt x="2383" y="2129"/>
                </a:lnTo>
                <a:lnTo>
                  <a:pt x="2336" y="2065"/>
                </a:lnTo>
                <a:lnTo>
                  <a:pt x="2289" y="2006"/>
                </a:lnTo>
                <a:lnTo>
                  <a:pt x="2240" y="1952"/>
                </a:lnTo>
                <a:lnTo>
                  <a:pt x="2192" y="1903"/>
                </a:lnTo>
                <a:lnTo>
                  <a:pt x="2143" y="1860"/>
                </a:lnTo>
                <a:lnTo>
                  <a:pt x="2095" y="1822"/>
                </a:lnTo>
                <a:lnTo>
                  <a:pt x="2045" y="1789"/>
                </a:lnTo>
                <a:lnTo>
                  <a:pt x="1997" y="1759"/>
                </a:lnTo>
                <a:lnTo>
                  <a:pt x="1948" y="1735"/>
                </a:lnTo>
                <a:lnTo>
                  <a:pt x="1900" y="1714"/>
                </a:lnTo>
                <a:lnTo>
                  <a:pt x="1853" y="1696"/>
                </a:lnTo>
                <a:lnTo>
                  <a:pt x="1805" y="1683"/>
                </a:lnTo>
                <a:lnTo>
                  <a:pt x="1758" y="1672"/>
                </a:lnTo>
                <a:lnTo>
                  <a:pt x="1758" y="1672"/>
                </a:lnTo>
                <a:close/>
              </a:path>
            </a:pathLst>
          </a:custGeom>
          <a:gradFill>
            <a:gsLst>
              <a:gs pos="0">
                <a:srgbClr val="FECF40"/>
              </a:gs>
              <a:gs pos="100000">
                <a:srgbClr val="846C21"/>
              </a:gs>
            </a:gsLst>
            <a:lin ang="5400000" scaled="0"/>
          </a:gradFill>
          <a:ln>
            <a:noFill/>
          </a:ln>
        </p:spPr>
        <p:style>
          <a:lnRef idx="2">
            <a:schemeClr val="accent2"/>
          </a:lnRef>
          <a:fillRef idx="1">
            <a:schemeClr val="lt1"/>
          </a:fillRef>
          <a:effectRef idx="0">
            <a:schemeClr val="accent2"/>
          </a:effectRef>
          <a:fontRef idx="minor">
            <a:schemeClr val="dk1"/>
          </a:fontRef>
        </p:style>
        <p:txBody>
          <a:bodyPr vert="horz" wrap="square" lIns="109733" tIns="54865" rIns="109733" bIns="54865" numCol="1" anchor="t" anchorCtr="0" compatLnSpc="1"/>
          <a:p>
            <a:endParaRPr lang="zh-CN" altLang="en-US" sz="2160"/>
          </a:p>
        </p:txBody>
      </p:sp>
      <p:sp>
        <p:nvSpPr>
          <p:cNvPr id="42" name="文本框 41"/>
          <p:cNvSpPr txBox="1"/>
          <p:nvPr/>
        </p:nvSpPr>
        <p:spPr>
          <a:xfrm>
            <a:off x="8326120" y="2088727"/>
            <a:ext cx="1402080" cy="460375"/>
          </a:xfrm>
          <a:prstGeom prst="rect">
            <a:avLst/>
          </a:prstGeom>
          <a:noFill/>
        </p:spPr>
        <p:txBody>
          <a:bodyPr wrap="none" rtlCol="0">
            <a:spAutoFit/>
          </a:bodyPr>
          <a:p>
            <a:r>
              <a:rPr lang="zh-CN" altLang="en-US" sz="2400">
                <a:latin typeface="楷体" panose="02010609060101010101" pitchFamily="49" charset="-122"/>
                <a:ea typeface="楷体" panose="02010609060101010101" pitchFamily="49" charset="-122"/>
                <a:sym typeface="Arial" panose="020B0604020202020204"/>
              </a:rPr>
              <a:t>开国大典</a:t>
            </a:r>
            <a:endParaRPr lang="zh-CN" altLang="en-US" sz="2400">
              <a:latin typeface="楷体" panose="02010609060101010101" pitchFamily="49" charset="-122"/>
              <a:ea typeface="楷体" panose="02010609060101010101" pitchFamily="49" charset="-122"/>
              <a:sym typeface="Arial" panose="020B0604020202020204"/>
            </a:endParaRPr>
          </a:p>
        </p:txBody>
      </p:sp>
      <p:sp>
        <p:nvSpPr>
          <p:cNvPr id="2" name="文本框 1"/>
          <p:cNvSpPr txBox="1"/>
          <p:nvPr/>
        </p:nvSpPr>
        <p:spPr>
          <a:xfrm>
            <a:off x="3079115" y="401955"/>
            <a:ext cx="5899150" cy="5835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nchor="t">
            <a:spAutoFit/>
          </a:bodyPr>
          <a:p>
            <a:r>
              <a:rPr lang="zh-CN" altLang="en-US" sz="3200" b="1" dirty="0">
                <a:blipFill>
                  <a:blip r:embed="rId10"/>
                  <a:stretch>
                    <a:fillRect/>
                  </a:stretch>
                </a:blip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新民主主义革命历程的重要地点</a:t>
            </a:r>
            <a:endParaRPr lang="zh-CN" altLang="en-US" sz="3200" b="1" dirty="0">
              <a:blipFill>
                <a:blip r:embed="rId10"/>
                <a:stretch>
                  <a:fillRect/>
                </a:stretch>
              </a:blip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3" name="Freeform 528"/>
          <p:cNvSpPr>
            <a:spLocks noEditPoints="1"/>
          </p:cNvSpPr>
          <p:nvPr>
            <p:custDataLst>
              <p:tags r:id="rId11"/>
            </p:custDataLst>
          </p:nvPr>
        </p:nvSpPr>
        <p:spPr bwMode="auto">
          <a:xfrm>
            <a:off x="148590" y="0"/>
            <a:ext cx="279654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伍：</a:t>
            </a:r>
            <a:r>
              <a:rPr lang="zh-CN" altLang="en-US" sz="2800" b="1" dirty="0">
                <a:solidFill>
                  <a:srgbClr val="FF0000"/>
                </a:solidFill>
                <a:latin typeface="腾祥嘉丽准粗圆简" panose="01010104010101010101" pitchFamily="2" charset="-122"/>
                <a:ea typeface="腾祥嘉丽准粗圆简" panose="01010104010101010101" pitchFamily="2" charset="-122"/>
              </a:rPr>
              <a:t>主题整合</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par>
                          <p:cTn id="39" fill="hold">
                            <p:stCondLst>
                              <p:cond delay="0"/>
                            </p:stCondLst>
                            <p:childTnLst>
                              <p:par>
                                <p:cTn id="40" presetID="16" presetClass="entr" presetSubtype="21"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2" grpId="0"/>
      <p:bldP spid="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折角形 3"/>
          <p:cNvSpPr/>
          <p:nvPr/>
        </p:nvSpPr>
        <p:spPr>
          <a:xfrm>
            <a:off x="76200" y="1281219"/>
            <a:ext cx="863600" cy="670984"/>
          </a:xfrm>
          <a:prstGeom prst="foldedCorner">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735"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一</a:t>
            </a:r>
            <a:endParaRPr kumimoji="0" lang="zh-CN" altLang="en-US" sz="3735"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5" name="折角形 4"/>
          <p:cNvSpPr/>
          <p:nvPr/>
        </p:nvSpPr>
        <p:spPr>
          <a:xfrm>
            <a:off x="76200" y="2972435"/>
            <a:ext cx="863600" cy="670984"/>
          </a:xfrm>
          <a:prstGeom prst="foldedCorner">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735"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二</a:t>
            </a:r>
            <a:endParaRPr kumimoji="0" lang="zh-CN" altLang="en-US" sz="3735"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6" name="折角形 5"/>
          <p:cNvSpPr/>
          <p:nvPr/>
        </p:nvSpPr>
        <p:spPr>
          <a:xfrm>
            <a:off x="0" y="5057352"/>
            <a:ext cx="863600" cy="673100"/>
          </a:xfrm>
          <a:prstGeom prst="foldedCorner">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735"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三</a:t>
            </a:r>
            <a:endParaRPr kumimoji="0" lang="zh-CN" altLang="en-US" sz="3735"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8" name="五边形 7"/>
          <p:cNvSpPr/>
          <p:nvPr/>
        </p:nvSpPr>
        <p:spPr>
          <a:xfrm>
            <a:off x="1066165" y="1281430"/>
            <a:ext cx="2293620" cy="575945"/>
          </a:xfrm>
          <a:prstGeom prst="homePlat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200" b="1">
                <a:solidFill>
                  <a:srgbClr val="FF0000"/>
                </a:solidFill>
                <a:latin typeface="楷体" panose="02010609060101010101" pitchFamily="49" charset="-122"/>
                <a:ea typeface="楷体" panose="02010609060101010101" pitchFamily="49" charset="-122"/>
                <a:sym typeface="+mn-ea"/>
              </a:rPr>
              <a:t>单元概述：</a:t>
            </a:r>
            <a:endParaRPr kumimoji="0" lang="zh-CN" altLang="en-US" sz="32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9" name="五边形 8"/>
          <p:cNvSpPr/>
          <p:nvPr/>
        </p:nvSpPr>
        <p:spPr>
          <a:xfrm>
            <a:off x="1052195" y="2972435"/>
            <a:ext cx="2239010" cy="575945"/>
          </a:xfrm>
          <a:prstGeom prst="homePlat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800" dirty="0">
                <a:solidFill>
                  <a:srgbClr val="FF0000"/>
                </a:solidFill>
                <a:latin typeface="楷体" panose="02010609060101010101" pitchFamily="49" charset="-122"/>
                <a:ea typeface="楷体" panose="02010609060101010101" pitchFamily="49" charset="-122"/>
                <a:sym typeface="+mn-ea"/>
              </a:rPr>
              <a:t>政治上：</a:t>
            </a:r>
            <a:endParaRPr kumimoji="0" lang="zh-CN" altLang="en-US" sz="2800" b="0"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sym typeface="+mn-ea"/>
            </a:endParaRPr>
          </a:p>
        </p:txBody>
      </p:sp>
      <p:sp>
        <p:nvSpPr>
          <p:cNvPr id="12" name="TextBox 11"/>
          <p:cNvSpPr txBox="1"/>
          <p:nvPr/>
        </p:nvSpPr>
        <p:spPr>
          <a:xfrm>
            <a:off x="3439795" y="2903220"/>
            <a:ext cx="7569835" cy="922020"/>
          </a:xfrm>
          <a:prstGeom prst="rect">
            <a:avLst/>
          </a:prstGeom>
          <a:ln w="6350">
            <a:prstDash val="sysDash"/>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dirty="0">
                <a:solidFill>
                  <a:schemeClr val="tx1">
                    <a:lumMod val="85000"/>
                    <a:lumOff val="15000"/>
                  </a:schemeClr>
                </a:solidFill>
                <a:latin typeface="楷体" panose="02010609060101010101" pitchFamily="49" charset="-122"/>
                <a:ea typeface="楷体" panose="02010609060101010101" pitchFamily="49" charset="-122"/>
                <a:sym typeface="+mn-ea"/>
              </a:rPr>
              <a:t> </a:t>
            </a:r>
            <a:r>
              <a:rPr lang="en-US" altLang="zh-CN" dirty="0">
                <a:latin typeface="楷体" panose="02010609060101010101" pitchFamily="49" charset="-122"/>
                <a:ea typeface="楷体" panose="02010609060101010101" pitchFamily="49" charset="-122"/>
                <a:sym typeface="+mn-ea"/>
              </a:rPr>
              <a:t>1949</a:t>
            </a:r>
            <a:r>
              <a:rPr lang="zh-CN" altLang="en-US" dirty="0">
                <a:latin typeface="楷体" panose="02010609060101010101" pitchFamily="49" charset="-122"/>
                <a:ea typeface="楷体" panose="02010609060101010101" pitchFamily="49" charset="-122"/>
                <a:sym typeface="+mn-ea"/>
              </a:rPr>
              <a:t>年</a:t>
            </a:r>
            <a:r>
              <a:rPr lang="en-US" altLang="zh-CN" dirty="0">
                <a:latin typeface="楷体" panose="02010609060101010101" pitchFamily="49" charset="-122"/>
                <a:ea typeface="楷体" panose="02010609060101010101" pitchFamily="49" charset="-122"/>
                <a:sym typeface="+mn-ea"/>
              </a:rPr>
              <a:t>9</a:t>
            </a:r>
            <a:r>
              <a:rPr lang="zh-CN" altLang="en-US" dirty="0">
                <a:latin typeface="楷体" panose="02010609060101010101" pitchFamily="49" charset="-122"/>
                <a:ea typeface="楷体" panose="02010609060101010101" pitchFamily="49" charset="-122"/>
                <a:sym typeface="+mn-ea"/>
              </a:rPr>
              <a:t>月，在北平召开政治协商会议，通过了</a:t>
            </a:r>
            <a:r>
              <a:rPr lang="en-US" altLang="zh-CN" dirty="0">
                <a:latin typeface="楷体" panose="02010609060101010101" pitchFamily="49" charset="-122"/>
                <a:ea typeface="楷体" panose="02010609060101010101" pitchFamily="49" charset="-122"/>
                <a:sym typeface="+mn-ea"/>
              </a:rPr>
              <a:t>《</a:t>
            </a:r>
            <a:r>
              <a:rPr lang="zh-CN" altLang="en-US" dirty="0">
                <a:latin typeface="楷体" panose="02010609060101010101" pitchFamily="49" charset="-122"/>
                <a:ea typeface="楷体" panose="02010609060101010101" pitchFamily="49" charset="-122"/>
                <a:sym typeface="+mn-ea"/>
              </a:rPr>
              <a:t>共同纲领</a:t>
            </a:r>
            <a:r>
              <a:rPr lang="en-US" altLang="zh-CN" dirty="0">
                <a:latin typeface="楷体" panose="02010609060101010101" pitchFamily="49" charset="-122"/>
                <a:ea typeface="楷体" panose="02010609060101010101" pitchFamily="49" charset="-122"/>
                <a:sym typeface="+mn-ea"/>
              </a:rPr>
              <a:t>》</a:t>
            </a:r>
            <a:r>
              <a:rPr lang="zh-CN" altLang="en-US" dirty="0">
                <a:latin typeface="楷体" panose="02010609060101010101" pitchFamily="49" charset="-122"/>
                <a:ea typeface="楷体" panose="02010609060101010101" pitchFamily="49" charset="-122"/>
                <a:sym typeface="+mn-ea"/>
              </a:rPr>
              <a:t>，为新中国的成立做好了准备；</a:t>
            </a:r>
            <a:r>
              <a:rPr lang="en-US" altLang="zh-CN" dirty="0">
                <a:latin typeface="楷体" panose="02010609060101010101" pitchFamily="49" charset="-122"/>
                <a:ea typeface="楷体" panose="02010609060101010101" pitchFamily="49" charset="-122"/>
                <a:sym typeface="+mn-ea"/>
              </a:rPr>
              <a:t>1949</a:t>
            </a:r>
            <a:r>
              <a:rPr lang="zh-CN" altLang="en-US" dirty="0">
                <a:latin typeface="楷体" panose="02010609060101010101" pitchFamily="49" charset="-122"/>
                <a:ea typeface="楷体" panose="02010609060101010101" pitchFamily="49" charset="-122"/>
                <a:sym typeface="+mn-ea"/>
              </a:rPr>
              <a:t>年</a:t>
            </a:r>
            <a:r>
              <a:rPr lang="en-US" altLang="zh-CN" dirty="0">
                <a:latin typeface="楷体" panose="02010609060101010101" pitchFamily="49" charset="-122"/>
                <a:ea typeface="楷体" panose="02010609060101010101" pitchFamily="49" charset="-122"/>
                <a:sym typeface="+mn-ea"/>
              </a:rPr>
              <a:t>10</a:t>
            </a:r>
            <a:r>
              <a:rPr lang="zh-CN" altLang="en-US" dirty="0">
                <a:latin typeface="楷体" panose="02010609060101010101" pitchFamily="49" charset="-122"/>
                <a:ea typeface="楷体" panose="02010609060101010101" pitchFamily="49" charset="-122"/>
                <a:sym typeface="+mn-ea"/>
              </a:rPr>
              <a:t>月</a:t>
            </a:r>
            <a:r>
              <a:rPr lang="en-US" altLang="zh-CN" dirty="0">
                <a:latin typeface="楷体" panose="02010609060101010101" pitchFamily="49" charset="-122"/>
                <a:ea typeface="楷体" panose="02010609060101010101" pitchFamily="49" charset="-122"/>
                <a:sym typeface="+mn-ea"/>
              </a:rPr>
              <a:t>1</a:t>
            </a:r>
            <a:r>
              <a:rPr lang="zh-CN" altLang="en-US" dirty="0">
                <a:latin typeface="楷体" panose="02010609060101010101" pitchFamily="49" charset="-122"/>
                <a:ea typeface="楷体" panose="02010609060101010101" pitchFamily="49" charset="-122"/>
                <a:sym typeface="+mn-ea"/>
              </a:rPr>
              <a:t>日的开国大典宣告了新中国的成立；</a:t>
            </a:r>
            <a:r>
              <a:rPr lang="en-US" altLang="zh-CN" dirty="0">
                <a:latin typeface="楷体" panose="02010609060101010101" pitchFamily="49" charset="-122"/>
                <a:ea typeface="楷体" panose="02010609060101010101" pitchFamily="49" charset="-122"/>
                <a:sym typeface="+mn-ea"/>
              </a:rPr>
              <a:t>1951</a:t>
            </a:r>
            <a:r>
              <a:rPr lang="zh-CN" altLang="en-US" dirty="0">
                <a:latin typeface="楷体" panose="02010609060101010101" pitchFamily="49" charset="-122"/>
                <a:ea typeface="楷体" panose="02010609060101010101" pitchFamily="49" charset="-122"/>
                <a:sym typeface="+mn-ea"/>
              </a:rPr>
              <a:t>年，西藏和平解放，标志着祖国大陆获得统一。</a:t>
            </a:r>
            <a:endParaRPr kumimoji="0" lang="zh-CN" altLang="en-US" sz="2665" b="0" i="0" u="none" strike="noStrike" kern="1200" cap="none" spc="0" normalizeH="0" baseline="0" noProof="0" dirty="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5" name="TextBox 14"/>
          <p:cNvSpPr txBox="1"/>
          <p:nvPr/>
        </p:nvSpPr>
        <p:spPr>
          <a:xfrm>
            <a:off x="3425190" y="1150620"/>
            <a:ext cx="7548245" cy="706755"/>
          </a:xfrm>
          <a:prstGeom prst="rect">
            <a:avLst/>
          </a:prstGeom>
          <a:ln w="6350">
            <a:prstDash val="sysDash"/>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dirty="0">
                <a:latin typeface="楷体" panose="02010609060101010101" pitchFamily="49" charset="-122"/>
                <a:ea typeface="楷体" panose="02010609060101010101" pitchFamily="49" charset="-122"/>
                <a:sym typeface="+mn-ea"/>
              </a:rPr>
              <a:t>本阶段时间界限为</a:t>
            </a:r>
            <a:r>
              <a:rPr lang="en-US" altLang="zh-CN" sz="2000" dirty="0">
                <a:latin typeface="楷体" panose="02010609060101010101" pitchFamily="49" charset="-122"/>
                <a:ea typeface="楷体" panose="02010609060101010101" pitchFamily="49" charset="-122"/>
                <a:sym typeface="+mn-ea"/>
              </a:rPr>
              <a:t>1949——1953</a:t>
            </a:r>
            <a:r>
              <a:rPr lang="zh-CN" altLang="en-US" sz="2000" dirty="0">
                <a:latin typeface="楷体" panose="02010609060101010101" pitchFamily="49" charset="-122"/>
                <a:ea typeface="楷体" panose="02010609060101010101" pitchFamily="49" charset="-122"/>
                <a:sym typeface="+mn-ea"/>
              </a:rPr>
              <a:t>年，主要包括三部分内容：</a:t>
            </a:r>
            <a:r>
              <a:rPr lang="zh-CN" altLang="en-US" sz="2000" dirty="0">
                <a:solidFill>
                  <a:srgbClr val="FF0000"/>
                </a:solidFill>
                <a:latin typeface="楷体" panose="02010609060101010101" pitchFamily="49" charset="-122"/>
                <a:ea typeface="楷体" panose="02010609060101010101" pitchFamily="49" charset="-122"/>
                <a:sym typeface="+mn-ea"/>
              </a:rPr>
              <a:t>筹备新中国；成立新中国以及巩固新中国</a:t>
            </a:r>
            <a:r>
              <a:rPr lang="zh-CN" altLang="en-US" sz="2000" dirty="0">
                <a:latin typeface="楷体" panose="02010609060101010101" pitchFamily="49" charset="-122"/>
                <a:ea typeface="楷体" panose="02010609060101010101" pitchFamily="49" charset="-122"/>
                <a:sym typeface="+mn-ea"/>
              </a:rPr>
              <a:t>。</a:t>
            </a:r>
            <a:endParaRPr kumimoji="0" lang="zh-CN" altLang="en-US" sz="2665"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3" name="Freeform 528"/>
          <p:cNvSpPr>
            <a:spLocks noEditPoints="1"/>
          </p:cNvSpPr>
          <p:nvPr/>
        </p:nvSpPr>
        <p:spPr bwMode="auto">
          <a:xfrm>
            <a:off x="130175" y="191135"/>
            <a:ext cx="38442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大主题视角</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
        <p:nvSpPr>
          <p:cNvPr id="7" name="五边形 6"/>
          <p:cNvSpPr/>
          <p:nvPr>
            <p:custDataLst>
              <p:tags r:id="rId1"/>
            </p:custDataLst>
          </p:nvPr>
        </p:nvSpPr>
        <p:spPr>
          <a:xfrm>
            <a:off x="991870" y="5057140"/>
            <a:ext cx="2367915" cy="575945"/>
          </a:xfrm>
          <a:prstGeom prst="homePlat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200" dirty="0">
                <a:solidFill>
                  <a:srgbClr val="FF0000"/>
                </a:solidFill>
                <a:latin typeface="楷体" panose="02010609060101010101" pitchFamily="49" charset="-122"/>
                <a:ea typeface="楷体" panose="02010609060101010101" pitchFamily="49" charset="-122"/>
                <a:sym typeface="+mn-ea"/>
              </a:rPr>
              <a:t>经济上：</a:t>
            </a:r>
            <a:endParaRPr kumimoji="0" lang="zh-CN" altLang="en-US" sz="32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0" name="TextBox 13"/>
          <p:cNvSpPr txBox="1"/>
          <p:nvPr>
            <p:custDataLst>
              <p:tags r:id="rId2"/>
            </p:custDataLst>
          </p:nvPr>
        </p:nvSpPr>
        <p:spPr>
          <a:xfrm>
            <a:off x="3404235" y="4959350"/>
            <a:ext cx="7473950" cy="1014730"/>
          </a:xfrm>
          <a:prstGeom prst="rect">
            <a:avLst/>
          </a:prstGeom>
          <a:ln w="6350">
            <a:prstDash val="sysDash"/>
          </a:ln>
        </p:spPr>
        <p:style>
          <a:lnRef idx="2">
            <a:schemeClr val="dk1"/>
          </a:lnRef>
          <a:fillRef idx="1">
            <a:schemeClr val="lt1"/>
          </a:fillRef>
          <a:effectRef idx="0">
            <a:schemeClr val="dk1"/>
          </a:effectRef>
          <a:fontRef idx="minor">
            <a:schemeClr val="dk1"/>
          </a:fontRef>
        </p:style>
        <p:txBody>
          <a:bodyPr wrap="square">
            <a:spAutoFit/>
          </a:bodyPr>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dirty="0">
                <a:latin typeface="楷体" panose="02010609060101010101" pitchFamily="49" charset="-122"/>
                <a:ea typeface="楷体" panose="02010609060101010101" pitchFamily="49" charset="-122"/>
                <a:sym typeface="+mn-ea"/>
              </a:rPr>
              <a:t>在新解放区推行土地改革运动，废除封建土地剥削制度，实行农民土地所有制；同时在各大城市开展“五反”运动，打击违法犯罪，维护社会经济秩序。</a:t>
            </a:r>
            <a:endPar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500"/>
                            </p:stCondLst>
                            <p:childTnLst>
                              <p:par>
                                <p:cTn id="33" presetID="16" presetClass="entr" presetSubtype="21"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8" grpId="0" bldLvl="0" animBg="1"/>
      <p:bldP spid="9" grpId="0" bldLvl="0" animBg="1"/>
      <p:bldP spid="12" grpId="0" bldLvl="0" animBg="1"/>
      <p:bldP spid="15" grpId="0" bldLvl="0" animBg="1"/>
      <p:bldP spid="3" grpId="0" bldLvl="0" animBg="1"/>
      <p:bldP spid="7" grpId="0" bldLvl="0" animBg="1"/>
      <p:bldP spid="1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Freeform 528"/>
          <p:cNvSpPr>
            <a:spLocks noEditPoints="1"/>
          </p:cNvSpPr>
          <p:nvPr/>
        </p:nvSpPr>
        <p:spPr bwMode="auto">
          <a:xfrm>
            <a:off x="0" y="-14605"/>
            <a:ext cx="38442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柒：</a:t>
            </a:r>
            <a:r>
              <a:rPr lang="zh-CN" altLang="en-US" sz="2800" b="1" dirty="0">
                <a:solidFill>
                  <a:srgbClr val="FF0000"/>
                </a:solidFill>
                <a:latin typeface="腾祥嘉丽准粗圆简" panose="01010104010101010101" pitchFamily="2" charset="-122"/>
                <a:ea typeface="腾祥嘉丽准粗圆简" panose="01010104010101010101" pitchFamily="2" charset="-122"/>
              </a:rPr>
              <a:t>中考预测</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pic>
        <p:nvPicPr>
          <p:cNvPr id="43042" name="图片 5" descr="18"/>
          <p:cNvPicPr>
            <a:picLocks noChangeAspect="1"/>
          </p:cNvPicPr>
          <p:nvPr/>
        </p:nvPicPr>
        <p:blipFill>
          <a:blip r:embed="rId1"/>
          <a:stretch>
            <a:fillRect/>
          </a:stretch>
        </p:blipFill>
        <p:spPr>
          <a:xfrm>
            <a:off x="127953" y="614045"/>
            <a:ext cx="2383155" cy="603885"/>
          </a:xfrm>
          <a:prstGeom prst="rect">
            <a:avLst/>
          </a:prstGeom>
          <a:noFill/>
          <a:ln w="9525">
            <a:noFill/>
          </a:ln>
        </p:spPr>
      </p:pic>
      <p:sp>
        <p:nvSpPr>
          <p:cNvPr id="43043" name="文本框 60"/>
          <p:cNvSpPr txBox="1"/>
          <p:nvPr/>
        </p:nvSpPr>
        <p:spPr>
          <a:xfrm>
            <a:off x="447993" y="666750"/>
            <a:ext cx="1369795" cy="521970"/>
          </a:xfrm>
          <a:prstGeom prst="rect">
            <a:avLst/>
          </a:prstGeom>
          <a:noFill/>
          <a:ln w="9525">
            <a:noFill/>
          </a:ln>
        </p:spPr>
        <p:txBody>
          <a:bodyPr anchor="t">
            <a:spAutoFit/>
          </a:bodyPr>
          <a:p>
            <a:pPr algn="ctr"/>
            <a:r>
              <a:rPr lang="zh-CN" altLang="en-US" sz="2800" b="1" dirty="0">
                <a:solidFill>
                  <a:schemeClr val="bg1"/>
                </a:solidFill>
                <a:latin typeface="黑体" panose="02010609060101010101" charset="-122"/>
                <a:ea typeface="黑体" panose="02010609060101010101" charset="-122"/>
              </a:rPr>
              <a:t>命题点</a:t>
            </a:r>
            <a:endParaRPr lang="zh-CN" altLang="en-US" sz="2800" b="1" dirty="0">
              <a:solidFill>
                <a:schemeClr val="bg1"/>
              </a:solidFill>
              <a:latin typeface="黑体" panose="02010609060101010101" charset="-122"/>
              <a:ea typeface="黑体" panose="02010609060101010101" charset="-122"/>
            </a:endParaRPr>
          </a:p>
        </p:txBody>
      </p:sp>
      <p:sp>
        <p:nvSpPr>
          <p:cNvPr id="43044" name="文本框 50"/>
          <p:cNvSpPr txBox="1"/>
          <p:nvPr/>
        </p:nvSpPr>
        <p:spPr>
          <a:xfrm>
            <a:off x="1978978" y="695960"/>
            <a:ext cx="445770" cy="521970"/>
          </a:xfrm>
          <a:prstGeom prst="rect">
            <a:avLst/>
          </a:prstGeom>
          <a:noFill/>
          <a:ln w="9525">
            <a:noFill/>
          </a:ln>
        </p:spPr>
        <p:txBody>
          <a:bodyPr wrap="square" anchor="t">
            <a:spAutoFit/>
          </a:bodyPr>
          <a:p>
            <a:r>
              <a:rPr lang="en-US" altLang="zh-CN" sz="2800" b="1">
                <a:latin typeface="黑体" panose="02010609060101010101" charset="-122"/>
                <a:ea typeface="黑体" panose="02010609060101010101" charset="-122"/>
              </a:rPr>
              <a:t>1</a:t>
            </a:r>
            <a:endParaRPr lang="en-US" altLang="zh-CN" sz="2800" b="1">
              <a:latin typeface="黑体" panose="02010609060101010101" charset="-122"/>
              <a:ea typeface="黑体" panose="02010609060101010101" charset="-122"/>
            </a:endParaRPr>
          </a:p>
        </p:txBody>
      </p:sp>
      <p:sp>
        <p:nvSpPr>
          <p:cNvPr id="79" name="文本框 78"/>
          <p:cNvSpPr txBox="1"/>
          <p:nvPr>
            <p:custDataLst>
              <p:tags r:id="rId2"/>
            </p:custDataLst>
          </p:nvPr>
        </p:nvSpPr>
        <p:spPr>
          <a:xfrm>
            <a:off x="2675890" y="609600"/>
            <a:ext cx="2052320" cy="650875"/>
          </a:xfrm>
          <a:prstGeom prst="rect">
            <a:avLst/>
          </a:prstGeom>
          <a:noFill/>
        </p:spPr>
        <p:txBody>
          <a:bodyPr wrap="square" rtlCol="0" anchor="t">
            <a:spAutoFit/>
          </a:bodyPr>
          <a:p>
            <a:pPr>
              <a:lnSpc>
                <a:spcPct val="130000"/>
              </a:lnSpc>
            </a:pPr>
            <a:r>
              <a:rPr lang="zh-CN" altLang="en-US" sz="2800" b="1">
                <a:latin typeface="宋体" panose="02010600030101010101" pitchFamily="2" charset="-122"/>
                <a:ea typeface="黑体" panose="02010609060101010101" charset="-122"/>
                <a:sym typeface="+mn-ea"/>
              </a:rPr>
              <a:t>历史解释</a:t>
            </a:r>
            <a:r>
              <a:rPr lang="en-US" altLang="zh-CN" sz="2800" b="1">
                <a:latin typeface="宋体" panose="02010600030101010101" pitchFamily="2" charset="-122"/>
                <a:ea typeface="黑体" panose="02010609060101010101" charset="-122"/>
                <a:sym typeface="+mn-ea"/>
              </a:rPr>
              <a:t>  </a:t>
            </a:r>
            <a:endParaRPr lang="zh-CN" altLang="en-US" sz="2800" b="1">
              <a:latin typeface="宋体" panose="02010600030101010101" pitchFamily="2" charset="-122"/>
              <a:ea typeface="黑体" panose="02010609060101010101" charset="-122"/>
              <a:sym typeface="+mn-ea"/>
            </a:endParaRPr>
          </a:p>
        </p:txBody>
      </p:sp>
      <p:sp>
        <p:nvSpPr>
          <p:cNvPr id="6" name="文本框 5"/>
          <p:cNvSpPr txBox="1"/>
          <p:nvPr/>
        </p:nvSpPr>
        <p:spPr>
          <a:xfrm>
            <a:off x="243840" y="1551940"/>
            <a:ext cx="11822430" cy="2675255"/>
          </a:xfrm>
          <a:prstGeom prst="rect">
            <a:avLst/>
          </a:prstGeom>
          <a:noFill/>
          <a:ln w="9525">
            <a:noFill/>
          </a:ln>
        </p:spPr>
        <p:txBody>
          <a:bodyPr wrap="square">
            <a:spAutoFit/>
          </a:bodyPr>
          <a:p>
            <a:pPr algn="just">
              <a:lnSpc>
                <a:spcPct val="120000"/>
              </a:lnSpc>
            </a:pPr>
            <a:r>
              <a:rPr lang="en-US" altLang="zh-CN" sz="2800" b="1">
                <a:solidFill>
                  <a:schemeClr val="dk1"/>
                </a:solidFill>
                <a:latin typeface="黑体" panose="02010609060101010101" charset="-122"/>
                <a:ea typeface="黑体" panose="02010609060101010101" charset="-122"/>
                <a:sym typeface="Arial" panose="020B0604020202020204" pitchFamily="34" charset="0"/>
              </a:rPr>
              <a:t>（2024·中考预测）电影《长津湖》再现了伟大的抗美援朝精神，抵御了帝国主义侵略，捍卫了国家安全。除此之外，新中国成立初期巩固政权的措施还有</a:t>
            </a:r>
            <a:endParaRPr lang="en-US" altLang="zh-CN" sz="2800" b="1">
              <a:solidFill>
                <a:schemeClr val="dk1"/>
              </a:solidFill>
              <a:latin typeface="黑体" panose="02010609060101010101" charset="-122"/>
              <a:ea typeface="黑体" panose="02010609060101010101" charset="-122"/>
              <a:sym typeface="Arial" panose="020B0604020202020204" pitchFamily="34" charset="0"/>
            </a:endParaRPr>
          </a:p>
          <a:p>
            <a:pPr algn="just">
              <a:lnSpc>
                <a:spcPct val="120000"/>
              </a:lnSpc>
            </a:pPr>
            <a:r>
              <a:rPr lang="en-US" altLang="zh-CN" sz="2800" b="1">
                <a:solidFill>
                  <a:schemeClr val="dk1"/>
                </a:solidFill>
                <a:latin typeface="黑体" panose="02010609060101010101" charset="-122"/>
                <a:ea typeface="黑体" panose="02010609060101010101" charset="-122"/>
                <a:sym typeface="Arial" panose="020B0604020202020204" pitchFamily="34" charset="0"/>
              </a:rPr>
              <a:t>A. 《共同纲领》的通过	B. 进行“三大改造”</a:t>
            </a:r>
            <a:endParaRPr lang="en-US" altLang="zh-CN" sz="2800" b="1">
              <a:solidFill>
                <a:schemeClr val="dk1"/>
              </a:solidFill>
              <a:latin typeface="黑体" panose="02010609060101010101" charset="-122"/>
              <a:ea typeface="黑体" panose="02010609060101010101" charset="-122"/>
              <a:sym typeface="Arial" panose="020B0604020202020204" pitchFamily="34" charset="0"/>
            </a:endParaRPr>
          </a:p>
          <a:p>
            <a:pPr algn="just">
              <a:lnSpc>
                <a:spcPct val="120000"/>
              </a:lnSpc>
            </a:pPr>
            <a:r>
              <a:rPr lang="en-US" altLang="zh-CN" sz="2800" b="1">
                <a:solidFill>
                  <a:schemeClr val="dk1"/>
                </a:solidFill>
                <a:latin typeface="黑体" panose="02010609060101010101" charset="-122"/>
                <a:ea typeface="黑体" panose="02010609060101010101" charset="-122"/>
                <a:sym typeface="Arial" panose="020B0604020202020204" pitchFamily="34" charset="0"/>
              </a:rPr>
              <a:t>C. 土地改革运动的实施	D. 开展大跃进和人民公社化</a:t>
            </a:r>
            <a:endParaRPr lang="en-US" altLang="zh-CN" sz="2800" b="1">
              <a:solidFill>
                <a:srgbClr val="FF0000"/>
              </a:solidFill>
              <a:latin typeface="黑体" panose="02010609060101010101" charset="-122"/>
              <a:ea typeface="黑体" panose="02010609060101010101" charset="-122"/>
            </a:endParaRPr>
          </a:p>
        </p:txBody>
      </p:sp>
      <p:sp>
        <p:nvSpPr>
          <p:cNvPr id="2" name="矩形 1"/>
          <p:cNvSpPr/>
          <p:nvPr>
            <p:custDataLst>
              <p:tags r:id="rId3"/>
            </p:custDataLst>
          </p:nvPr>
        </p:nvSpPr>
        <p:spPr>
          <a:xfrm>
            <a:off x="9224645" y="3710305"/>
            <a:ext cx="1063625" cy="1579245"/>
          </a:xfrm>
          <a:prstGeom prst="rect">
            <a:avLst/>
          </a:prstGeom>
          <a:noFill/>
          <a:ln>
            <a:noFill/>
          </a:ln>
        </p:spPr>
        <p:txBody>
          <a:bodyPr wrap="none" rtlCol="0" anchor="t">
            <a:noAutofit/>
          </a:bodyPr>
          <a:p>
            <a:pPr algn="ctr"/>
            <a:r>
              <a:rPr lang="en-US" altLang="zh-CN" sz="9600" b="1">
                <a:ln w="22225">
                  <a:solidFill>
                    <a:schemeClr val="accent2"/>
                  </a:solidFill>
                  <a:prstDash val="solid"/>
                </a:ln>
                <a:solidFill>
                  <a:schemeClr val="accent2">
                    <a:lumMod val="40000"/>
                    <a:lumOff val="60000"/>
                  </a:schemeClr>
                </a:solidFill>
                <a:effectLst/>
              </a:rPr>
              <a:t>C</a:t>
            </a:r>
            <a:endParaRPr lang="en-US" altLang="zh-CN" sz="9600" b="1">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Freeform 528"/>
          <p:cNvSpPr>
            <a:spLocks noEditPoints="1"/>
          </p:cNvSpPr>
          <p:nvPr/>
        </p:nvSpPr>
        <p:spPr bwMode="auto">
          <a:xfrm>
            <a:off x="0" y="-14605"/>
            <a:ext cx="38442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柒：</a:t>
            </a:r>
            <a:r>
              <a:rPr lang="zh-CN" altLang="en-US" sz="2800" b="1" dirty="0">
                <a:solidFill>
                  <a:srgbClr val="FF0000"/>
                </a:solidFill>
                <a:latin typeface="腾祥嘉丽准粗圆简" panose="01010104010101010101" pitchFamily="2" charset="-122"/>
                <a:ea typeface="腾祥嘉丽准粗圆简" panose="01010104010101010101" pitchFamily="2" charset="-122"/>
              </a:rPr>
              <a:t>中考预测</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grpSp>
        <p:nvGrpSpPr>
          <p:cNvPr id="7" name="组合 8"/>
          <p:cNvGrpSpPr/>
          <p:nvPr/>
        </p:nvGrpSpPr>
        <p:grpSpPr>
          <a:xfrm>
            <a:off x="132080" y="686435"/>
            <a:ext cx="2129790" cy="549275"/>
            <a:chOff x="9360" y="5826"/>
            <a:chExt cx="3304" cy="865"/>
          </a:xfrm>
        </p:grpSpPr>
        <p:pic>
          <p:nvPicPr>
            <p:cNvPr id="8" name="图片 5" descr="18"/>
            <p:cNvPicPr>
              <a:picLocks noChangeAspect="1"/>
            </p:cNvPicPr>
            <p:nvPr/>
          </p:nvPicPr>
          <p:blipFill>
            <a:blip r:embed="rId1"/>
            <a:stretch>
              <a:fillRect/>
            </a:stretch>
          </p:blipFill>
          <p:spPr>
            <a:xfrm>
              <a:off x="9360" y="5841"/>
              <a:ext cx="3304" cy="850"/>
            </a:xfrm>
            <a:prstGeom prst="rect">
              <a:avLst/>
            </a:prstGeom>
            <a:noFill/>
            <a:ln w="9525">
              <a:noFill/>
            </a:ln>
          </p:spPr>
        </p:pic>
        <p:sp>
          <p:nvSpPr>
            <p:cNvPr id="9" name="文本框 60"/>
            <p:cNvSpPr txBox="1"/>
            <p:nvPr/>
          </p:nvSpPr>
          <p:spPr>
            <a:xfrm>
              <a:off x="9667" y="5826"/>
              <a:ext cx="2125" cy="822"/>
            </a:xfrm>
            <a:prstGeom prst="rect">
              <a:avLst/>
            </a:prstGeom>
            <a:noFill/>
            <a:ln w="9525">
              <a:noFill/>
            </a:ln>
          </p:spPr>
          <p:txBody>
            <a:bodyPr anchor="t">
              <a:spAutoFit/>
            </a:bodyPr>
            <a:p>
              <a:pPr algn="ctr"/>
              <a:r>
                <a:rPr lang="zh-CN" altLang="en-US" sz="2800" b="1" dirty="0">
                  <a:solidFill>
                    <a:schemeClr val="bg1"/>
                  </a:solidFill>
                  <a:latin typeface="黑体" panose="02010609060101010101" charset="-122"/>
                  <a:ea typeface="黑体" panose="02010609060101010101" charset="-122"/>
                </a:rPr>
                <a:t>命题点</a:t>
              </a:r>
              <a:endParaRPr lang="zh-CN" altLang="en-US" sz="2800" b="1" dirty="0">
                <a:solidFill>
                  <a:schemeClr val="bg1"/>
                </a:solidFill>
                <a:latin typeface="黑体" panose="02010609060101010101" charset="-122"/>
                <a:ea typeface="黑体" panose="02010609060101010101" charset="-122"/>
              </a:endParaRPr>
            </a:p>
          </p:txBody>
        </p:sp>
        <p:sp>
          <p:nvSpPr>
            <p:cNvPr id="10" name="文本框 50"/>
            <p:cNvSpPr txBox="1"/>
            <p:nvPr/>
          </p:nvSpPr>
          <p:spPr>
            <a:xfrm>
              <a:off x="11992" y="5841"/>
              <a:ext cx="290" cy="822"/>
            </a:xfrm>
            <a:prstGeom prst="rect">
              <a:avLst/>
            </a:prstGeom>
            <a:noFill/>
            <a:ln w="9525">
              <a:noFill/>
            </a:ln>
          </p:spPr>
          <p:txBody>
            <a:bodyPr anchor="t">
              <a:spAutoFit/>
            </a:bodyPr>
            <a:p>
              <a:r>
                <a:rPr lang="en-US" altLang="zh-CN" sz="2800" b="1">
                  <a:latin typeface="黑体" panose="02010609060101010101" charset="-122"/>
                  <a:ea typeface="黑体" panose="02010609060101010101" charset="-122"/>
                </a:rPr>
                <a:t>2</a:t>
              </a:r>
              <a:endParaRPr lang="en-US" altLang="zh-CN" sz="2800" b="1">
                <a:latin typeface="黑体" panose="02010609060101010101" charset="-122"/>
                <a:ea typeface="黑体" panose="02010609060101010101" charset="-122"/>
              </a:endParaRPr>
            </a:p>
          </p:txBody>
        </p:sp>
      </p:grpSp>
      <p:sp>
        <p:nvSpPr>
          <p:cNvPr id="55304" name="文本框 1"/>
          <p:cNvSpPr txBox="1"/>
          <p:nvPr/>
        </p:nvSpPr>
        <p:spPr>
          <a:xfrm>
            <a:off x="2434590" y="692150"/>
            <a:ext cx="1503680" cy="491490"/>
          </a:xfrm>
          <a:prstGeom prst="rect">
            <a:avLst/>
          </a:prstGeom>
          <a:noFill/>
          <a:ln w="9525">
            <a:noFill/>
          </a:ln>
        </p:spPr>
        <p:txBody>
          <a:bodyPr wrap="none" anchor="t" anchorCtr="0">
            <a:spAutoFit/>
          </a:bodyPr>
          <a:p>
            <a:r>
              <a:rPr lang="zh-CN" altLang="en-US" sz="2600">
                <a:latin typeface="黑体" panose="02010609060101010101" charset="-122"/>
                <a:ea typeface="黑体" panose="02010609060101010101" charset="-122"/>
              </a:rPr>
              <a:t>历史解释</a:t>
            </a:r>
            <a:endParaRPr lang="zh-CN" altLang="en-US" sz="2600">
              <a:latin typeface="黑体" panose="02010609060101010101" charset="-122"/>
              <a:ea typeface="黑体" panose="02010609060101010101" charset="-122"/>
            </a:endParaRPr>
          </a:p>
        </p:txBody>
      </p:sp>
      <p:grpSp>
        <p:nvGrpSpPr>
          <p:cNvPr id="4" name="组合 8"/>
          <p:cNvGrpSpPr/>
          <p:nvPr/>
        </p:nvGrpSpPr>
        <p:grpSpPr>
          <a:xfrm>
            <a:off x="132080" y="3856990"/>
            <a:ext cx="2129790" cy="549275"/>
            <a:chOff x="9360" y="5826"/>
            <a:chExt cx="3304" cy="865"/>
          </a:xfrm>
        </p:grpSpPr>
        <p:pic>
          <p:nvPicPr>
            <p:cNvPr id="5" name="图片 5" descr="18"/>
            <p:cNvPicPr>
              <a:picLocks noChangeAspect="1"/>
            </p:cNvPicPr>
            <p:nvPr/>
          </p:nvPicPr>
          <p:blipFill>
            <a:blip r:embed="rId1"/>
            <a:stretch>
              <a:fillRect/>
            </a:stretch>
          </p:blipFill>
          <p:spPr>
            <a:xfrm>
              <a:off x="9360" y="5841"/>
              <a:ext cx="3304" cy="850"/>
            </a:xfrm>
            <a:prstGeom prst="rect">
              <a:avLst/>
            </a:prstGeom>
            <a:noFill/>
            <a:ln w="9525">
              <a:noFill/>
            </a:ln>
          </p:spPr>
        </p:pic>
        <p:sp>
          <p:nvSpPr>
            <p:cNvPr id="6" name="文本框 60"/>
            <p:cNvSpPr txBox="1"/>
            <p:nvPr/>
          </p:nvSpPr>
          <p:spPr>
            <a:xfrm>
              <a:off x="9667" y="5826"/>
              <a:ext cx="2125" cy="822"/>
            </a:xfrm>
            <a:prstGeom prst="rect">
              <a:avLst/>
            </a:prstGeom>
            <a:noFill/>
            <a:ln w="9525">
              <a:noFill/>
            </a:ln>
          </p:spPr>
          <p:txBody>
            <a:bodyPr anchor="t">
              <a:spAutoFit/>
            </a:bodyPr>
            <a:p>
              <a:pPr algn="ctr"/>
              <a:r>
                <a:rPr lang="zh-CN" altLang="en-US" sz="2800" b="1" dirty="0">
                  <a:solidFill>
                    <a:schemeClr val="bg1"/>
                  </a:solidFill>
                  <a:latin typeface="黑体" panose="02010609060101010101" charset="-122"/>
                  <a:ea typeface="黑体" panose="02010609060101010101" charset="-122"/>
                </a:rPr>
                <a:t>命题点</a:t>
              </a:r>
              <a:endParaRPr lang="zh-CN" altLang="en-US" sz="2800" b="1" dirty="0">
                <a:solidFill>
                  <a:schemeClr val="bg1"/>
                </a:solidFill>
                <a:latin typeface="黑体" panose="02010609060101010101" charset="-122"/>
                <a:ea typeface="黑体" panose="02010609060101010101" charset="-122"/>
              </a:endParaRPr>
            </a:p>
          </p:txBody>
        </p:sp>
        <p:sp>
          <p:nvSpPr>
            <p:cNvPr id="11" name="文本框 50"/>
            <p:cNvSpPr txBox="1"/>
            <p:nvPr/>
          </p:nvSpPr>
          <p:spPr>
            <a:xfrm>
              <a:off x="11992" y="5841"/>
              <a:ext cx="290" cy="822"/>
            </a:xfrm>
            <a:prstGeom prst="rect">
              <a:avLst/>
            </a:prstGeom>
            <a:noFill/>
            <a:ln w="9525">
              <a:noFill/>
            </a:ln>
          </p:spPr>
          <p:txBody>
            <a:bodyPr anchor="t">
              <a:spAutoFit/>
            </a:bodyPr>
            <a:p>
              <a:r>
                <a:rPr lang="en-US" altLang="zh-CN" sz="2800" b="1">
                  <a:latin typeface="黑体" panose="02010609060101010101" charset="-122"/>
                  <a:ea typeface="黑体" panose="02010609060101010101" charset="-122"/>
                </a:rPr>
                <a:t>3</a:t>
              </a:r>
              <a:endParaRPr lang="en-US" altLang="zh-CN" sz="2800" b="1">
                <a:latin typeface="黑体" panose="02010609060101010101" charset="-122"/>
                <a:ea typeface="黑体" panose="02010609060101010101" charset="-122"/>
              </a:endParaRPr>
            </a:p>
          </p:txBody>
        </p:sp>
      </p:grpSp>
      <p:sp>
        <p:nvSpPr>
          <p:cNvPr id="12" name="文本框 1"/>
          <p:cNvSpPr txBox="1"/>
          <p:nvPr/>
        </p:nvSpPr>
        <p:spPr>
          <a:xfrm>
            <a:off x="2434590" y="3914775"/>
            <a:ext cx="1503680" cy="491490"/>
          </a:xfrm>
          <a:prstGeom prst="rect">
            <a:avLst/>
          </a:prstGeom>
          <a:noFill/>
          <a:ln w="9525">
            <a:noFill/>
          </a:ln>
        </p:spPr>
        <p:txBody>
          <a:bodyPr wrap="none" anchor="t" anchorCtr="0">
            <a:spAutoFit/>
          </a:bodyPr>
          <a:p>
            <a:r>
              <a:rPr lang="zh-CN" altLang="en-US" sz="2600">
                <a:latin typeface="黑体" panose="02010609060101010101" charset="-122"/>
                <a:ea typeface="黑体" panose="02010609060101010101" charset="-122"/>
              </a:rPr>
              <a:t>家国情怀</a:t>
            </a:r>
            <a:endParaRPr lang="zh-CN" altLang="en-US" sz="2600">
              <a:latin typeface="黑体" panose="02010609060101010101" charset="-122"/>
              <a:ea typeface="黑体" panose="02010609060101010101" charset="-122"/>
            </a:endParaRPr>
          </a:p>
        </p:txBody>
      </p:sp>
      <p:sp>
        <p:nvSpPr>
          <p:cNvPr id="14" name="文本框 1"/>
          <p:cNvSpPr txBox="1"/>
          <p:nvPr>
            <p:custDataLst>
              <p:tags r:id="rId2"/>
            </p:custDataLst>
          </p:nvPr>
        </p:nvSpPr>
        <p:spPr>
          <a:xfrm>
            <a:off x="286385" y="4545965"/>
            <a:ext cx="11905615" cy="2175510"/>
          </a:xfrm>
          <a:prstGeom prst="rect">
            <a:avLst/>
          </a:prstGeom>
        </p:spPr>
        <p:style>
          <a:lnRef idx="2">
            <a:schemeClr val="accent3"/>
          </a:lnRef>
          <a:fillRef idx="1">
            <a:schemeClr val="lt1"/>
          </a:fillRef>
          <a:effectRef idx="0">
            <a:schemeClr val="accent3"/>
          </a:effectRef>
          <a:fontRef idx="minor">
            <a:schemeClr val="dk1"/>
          </a:fontRef>
        </p:style>
        <p:txBody>
          <a:bodyPr wrap="square" anchor="t">
            <a:noAutofit/>
          </a:bodyPr>
          <a:p>
            <a:pPr algn="just">
              <a:lnSpc>
                <a:spcPct val="120000"/>
              </a:lnSpc>
            </a:pPr>
            <a:r>
              <a:rPr lang="en-US" altLang="zh-CN" sz="2400" b="1">
                <a:latin typeface="黑体" panose="02010609060101010101" charset="-122"/>
                <a:ea typeface="黑体" panose="02010609060101010101" charset="-122"/>
                <a:sym typeface="Arial" panose="020B0604020202020204" pitchFamily="34" charset="0"/>
              </a:rPr>
              <a:t>（2024·</a:t>
            </a:r>
            <a:r>
              <a:rPr lang="zh-CN" altLang="en-US" sz="2400" b="1">
                <a:latin typeface="黑体" panose="02010609060101010101" charset="-122"/>
                <a:ea typeface="黑体" panose="02010609060101010101" charset="-122"/>
                <a:sym typeface="Arial" panose="020B0604020202020204" pitchFamily="34" charset="0"/>
              </a:rPr>
              <a:t>中考预测</a:t>
            </a:r>
            <a:r>
              <a:rPr lang="en-US" altLang="zh-CN" sz="2400" b="1">
                <a:latin typeface="黑体" panose="02010609060101010101" charset="-122"/>
                <a:ea typeface="黑体" panose="02010609060101010101" charset="-122"/>
                <a:sym typeface="Arial" panose="020B0604020202020204" pitchFamily="34" charset="0"/>
              </a:rPr>
              <a:t>）据统计，某乡地主户数从1948年的27户降为1953年的0户，与此变化相关的历史事件是</a:t>
            </a:r>
            <a:endParaRPr lang="en-US" altLang="zh-CN" sz="2400" b="1">
              <a:latin typeface="黑体" panose="02010609060101010101" charset="-122"/>
              <a:ea typeface="黑体" panose="02010609060101010101" charset="-122"/>
              <a:sym typeface="Arial" panose="020B0604020202020204" pitchFamily="34" charset="0"/>
            </a:endParaRPr>
          </a:p>
          <a:p>
            <a:pPr algn="just">
              <a:lnSpc>
                <a:spcPct val="120000"/>
              </a:lnSpc>
            </a:pPr>
            <a:r>
              <a:rPr lang="en-US" altLang="zh-CN" sz="2400" b="1">
                <a:latin typeface="黑体" panose="02010609060101010101" charset="-122"/>
                <a:ea typeface="黑体" panose="02010609060101010101" charset="-122"/>
                <a:sym typeface="Arial" panose="020B0604020202020204" pitchFamily="34" charset="0"/>
              </a:rPr>
              <a:t>A．建国初土地改革	B．第一个五年计划	C．农业合作化运动	D．人民公社化运动张</a:t>
            </a:r>
            <a:endParaRPr lang="en-US" altLang="zh-CN" sz="2400" b="1" dirty="0">
              <a:solidFill>
                <a:srgbClr val="FF0000"/>
              </a:solidFill>
              <a:latin typeface="黑体" panose="02010609060101010101" charset="-122"/>
              <a:ea typeface="黑体" panose="02010609060101010101" charset="-122"/>
              <a:sym typeface="Arial" panose="020B0604020202020204" pitchFamily="34" charset="0"/>
            </a:endParaRPr>
          </a:p>
        </p:txBody>
      </p:sp>
      <p:sp>
        <p:nvSpPr>
          <p:cNvPr id="2" name="文本框 1"/>
          <p:cNvSpPr txBox="1"/>
          <p:nvPr>
            <p:custDataLst>
              <p:tags r:id="rId3"/>
            </p:custDataLst>
          </p:nvPr>
        </p:nvSpPr>
        <p:spPr>
          <a:xfrm>
            <a:off x="330200" y="1238250"/>
            <a:ext cx="11905615" cy="2536825"/>
          </a:xfrm>
          <a:prstGeom prst="rect">
            <a:avLst/>
          </a:prstGeom>
        </p:spPr>
        <p:style>
          <a:lnRef idx="2">
            <a:schemeClr val="accent3"/>
          </a:lnRef>
          <a:fillRef idx="1">
            <a:schemeClr val="lt1"/>
          </a:fillRef>
          <a:effectRef idx="0">
            <a:schemeClr val="accent3"/>
          </a:effectRef>
          <a:fontRef idx="minor">
            <a:schemeClr val="dk1"/>
          </a:fontRef>
        </p:style>
        <p:txBody>
          <a:bodyPr wrap="square" anchor="t">
            <a:noAutofit/>
          </a:bodyPr>
          <a:p>
            <a:pPr algn="just">
              <a:lnSpc>
                <a:spcPct val="120000"/>
              </a:lnSpc>
            </a:pPr>
            <a:r>
              <a:rPr lang="en-US" altLang="zh-CN" sz="2800" b="1">
                <a:latin typeface="黑体" panose="02010609060101010101" charset="-122"/>
                <a:ea typeface="黑体" panose="02010609060101010101" charset="-122"/>
                <a:sym typeface="Arial" panose="020B0604020202020204" pitchFamily="34" charset="0"/>
              </a:rPr>
              <a:t>（2024·</a:t>
            </a:r>
            <a:r>
              <a:rPr lang="zh-CN" altLang="en-US" sz="2800" b="1">
                <a:latin typeface="黑体" panose="02010609060101010101" charset="-122"/>
                <a:ea typeface="黑体" panose="02010609060101010101" charset="-122"/>
                <a:sym typeface="Arial" panose="020B0604020202020204" pitchFamily="34" charset="0"/>
              </a:rPr>
              <a:t>中考预测</a:t>
            </a:r>
            <a:r>
              <a:rPr lang="en-US" altLang="zh-CN" sz="2800" b="1">
                <a:latin typeface="黑体" panose="02010609060101010101" charset="-122"/>
                <a:ea typeface="黑体" panose="02010609060101010101" charset="-122"/>
                <a:sym typeface="Arial" panose="020B0604020202020204" pitchFamily="34" charset="0"/>
              </a:rPr>
              <a:t>）新中国成立初期，刚刚执掌全国政权的中国共产党在严峻的形势下，先后开展了土地改革和抗美援朝等运动。这些运动的共同作用</a:t>
            </a:r>
            <a:endParaRPr lang="en-US" altLang="zh-CN" sz="2800" b="1">
              <a:latin typeface="黑体" panose="02010609060101010101" charset="-122"/>
              <a:ea typeface="黑体" panose="02010609060101010101" charset="-122"/>
              <a:sym typeface="Arial" panose="020B0604020202020204" pitchFamily="34" charset="0"/>
            </a:endParaRPr>
          </a:p>
          <a:p>
            <a:pPr algn="just">
              <a:lnSpc>
                <a:spcPct val="120000"/>
              </a:lnSpc>
            </a:pPr>
            <a:r>
              <a:rPr lang="en-US" altLang="zh-CN" sz="2800" b="1">
                <a:latin typeface="黑体" panose="02010609060101010101" charset="-122"/>
                <a:ea typeface="黑体" panose="02010609060101010101" charset="-122"/>
                <a:sym typeface="Arial" panose="020B0604020202020204" pitchFamily="34" charset="0"/>
              </a:rPr>
              <a:t>A. 巩固了新生人民政权	B. 实现了祖国大陆统一</a:t>
            </a:r>
            <a:endParaRPr lang="en-US" altLang="zh-CN" sz="2800" b="1">
              <a:latin typeface="黑体" panose="02010609060101010101" charset="-122"/>
              <a:ea typeface="黑体" panose="02010609060101010101" charset="-122"/>
              <a:sym typeface="Arial" panose="020B0604020202020204" pitchFamily="34" charset="0"/>
            </a:endParaRPr>
          </a:p>
          <a:p>
            <a:pPr algn="just">
              <a:lnSpc>
                <a:spcPct val="120000"/>
              </a:lnSpc>
            </a:pPr>
            <a:r>
              <a:rPr lang="en-US" altLang="zh-CN" sz="2800" b="1">
                <a:latin typeface="黑体" panose="02010609060101010101" charset="-122"/>
                <a:ea typeface="黑体" panose="02010609060101010101" charset="-122"/>
                <a:sym typeface="Arial" panose="020B0604020202020204" pitchFamily="34" charset="0"/>
              </a:rPr>
              <a:t>C. 提高了我国国际地位	D. 解放了农村生产力</a:t>
            </a:r>
            <a:endParaRPr lang="en-US" altLang="zh-CN" sz="2800" b="1">
              <a:solidFill>
                <a:srgbClr val="FF0000"/>
              </a:solidFill>
              <a:latin typeface="黑体" panose="02010609060101010101" charset="-122"/>
              <a:ea typeface="黑体" panose="02010609060101010101" charset="-122"/>
              <a:sym typeface="Arial" panose="020B0604020202020204" pitchFamily="34" charset="0"/>
            </a:endParaRPr>
          </a:p>
        </p:txBody>
      </p:sp>
      <p:sp>
        <p:nvSpPr>
          <p:cNvPr id="16" name="矩形 15"/>
          <p:cNvSpPr/>
          <p:nvPr>
            <p:custDataLst>
              <p:tags r:id="rId4"/>
            </p:custDataLst>
          </p:nvPr>
        </p:nvSpPr>
        <p:spPr>
          <a:xfrm>
            <a:off x="10342245" y="1183640"/>
            <a:ext cx="1063625" cy="1579245"/>
          </a:xfrm>
          <a:prstGeom prst="rect">
            <a:avLst/>
          </a:prstGeom>
          <a:noFill/>
          <a:ln>
            <a:noFill/>
          </a:ln>
        </p:spPr>
        <p:txBody>
          <a:bodyPr wrap="none" rtlCol="0" anchor="t">
            <a:noAutofit/>
          </a:bodyPr>
          <a:p>
            <a:pPr algn="ctr"/>
            <a:r>
              <a:rPr lang="en-US" altLang="zh-CN" sz="9600" b="1">
                <a:ln w="22225">
                  <a:solidFill>
                    <a:schemeClr val="accent2"/>
                  </a:solidFill>
                  <a:prstDash val="solid"/>
                </a:ln>
                <a:solidFill>
                  <a:schemeClr val="accent2">
                    <a:lumMod val="40000"/>
                    <a:lumOff val="60000"/>
                  </a:schemeClr>
                </a:solidFill>
                <a:effectLst/>
              </a:rPr>
              <a:t>A</a:t>
            </a:r>
            <a:endParaRPr lang="en-US" altLang="zh-CN" sz="9600" b="1">
              <a:ln w="22225">
                <a:solidFill>
                  <a:schemeClr val="accent2"/>
                </a:solidFill>
                <a:prstDash val="solid"/>
              </a:ln>
              <a:solidFill>
                <a:schemeClr val="accent2">
                  <a:lumMod val="40000"/>
                  <a:lumOff val="60000"/>
                </a:schemeClr>
              </a:solidFill>
              <a:effectLst/>
            </a:endParaRPr>
          </a:p>
        </p:txBody>
      </p:sp>
      <p:sp>
        <p:nvSpPr>
          <p:cNvPr id="17" name="矩形 16"/>
          <p:cNvSpPr/>
          <p:nvPr>
            <p:custDataLst>
              <p:tags r:id="rId5"/>
            </p:custDataLst>
          </p:nvPr>
        </p:nvSpPr>
        <p:spPr>
          <a:xfrm>
            <a:off x="10749915" y="4673600"/>
            <a:ext cx="1063625" cy="1579245"/>
          </a:xfrm>
          <a:prstGeom prst="rect">
            <a:avLst/>
          </a:prstGeom>
          <a:noFill/>
          <a:ln>
            <a:noFill/>
          </a:ln>
        </p:spPr>
        <p:txBody>
          <a:bodyPr wrap="none" rtlCol="0" anchor="t">
            <a:noAutofit/>
          </a:bodyPr>
          <a:p>
            <a:pPr algn="ctr"/>
            <a:r>
              <a:rPr lang="en-US" altLang="zh-CN" sz="9600" b="1">
                <a:ln w="22225">
                  <a:solidFill>
                    <a:schemeClr val="accent2"/>
                  </a:solidFill>
                  <a:prstDash val="solid"/>
                </a:ln>
                <a:solidFill>
                  <a:schemeClr val="accent2">
                    <a:lumMod val="40000"/>
                    <a:lumOff val="60000"/>
                  </a:schemeClr>
                </a:solidFill>
                <a:effectLst/>
              </a:rPr>
              <a:t>A</a:t>
            </a:r>
            <a:endParaRPr lang="en-US" altLang="zh-CN" sz="9600" b="1">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28"/>
          <p:cNvSpPr>
            <a:spLocks noEditPoints="1"/>
          </p:cNvSpPr>
          <p:nvPr/>
        </p:nvSpPr>
        <p:spPr bwMode="auto">
          <a:xfrm>
            <a:off x="0" y="10160"/>
            <a:ext cx="374650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壹</a:t>
            </a:r>
            <a:r>
              <a:rPr lang="en-US" altLang="zh-CN" sz="2800" b="1" dirty="0">
                <a:solidFill>
                  <a:srgbClr val="FFC000"/>
                </a:solidFill>
                <a:latin typeface="腾祥嘉丽准粗圆简" panose="01010104010101010101" pitchFamily="2" charset="-122"/>
                <a:ea typeface="腾祥嘉丽准粗圆简" panose="01010104010101010101" pitchFamily="2" charset="-122"/>
              </a:rPr>
              <a:t> </a:t>
            </a:r>
            <a:r>
              <a:rPr lang="zh-CN" altLang="en-US" sz="2800" b="1" dirty="0">
                <a:solidFill>
                  <a:srgbClr val="FFC000"/>
                </a:solidFill>
                <a:latin typeface="腾祥嘉丽准粗圆简" panose="01010104010101010101" pitchFamily="2" charset="-122"/>
                <a:ea typeface="腾祥嘉丽准粗圆简" panose="01010104010101010101" pitchFamily="2" charset="-122"/>
              </a:rPr>
              <a:t>：</a:t>
            </a:r>
            <a:r>
              <a:rPr lang="zh-CN" altLang="en-US" sz="2800" b="1" dirty="0">
                <a:solidFill>
                  <a:srgbClr val="FF0000"/>
                </a:solidFill>
                <a:latin typeface="腾祥嘉丽准粗圆简" panose="01010104010101010101" pitchFamily="2" charset="-122"/>
                <a:ea typeface="腾祥嘉丽准粗圆简" panose="01010104010101010101" pitchFamily="2" charset="-122"/>
              </a:rPr>
              <a:t>主题目标</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grpSp>
        <p:nvGrpSpPr>
          <p:cNvPr id="11" name="组合 10"/>
          <p:cNvGrpSpPr/>
          <p:nvPr/>
        </p:nvGrpSpPr>
        <p:grpSpPr>
          <a:xfrm>
            <a:off x="73027" y="1297448"/>
            <a:ext cx="873125" cy="4262756"/>
            <a:chOff x="165339" y="-103386"/>
            <a:chExt cx="1188569" cy="7734156"/>
          </a:xfrm>
        </p:grpSpPr>
        <p:grpSp>
          <p:nvGrpSpPr>
            <p:cNvPr id="14" name="组合 13"/>
            <p:cNvGrpSpPr/>
            <p:nvPr/>
          </p:nvGrpSpPr>
          <p:grpSpPr>
            <a:xfrm>
              <a:off x="165339" y="9522"/>
              <a:ext cx="1188569" cy="7621248"/>
              <a:chOff x="165339" y="9522"/>
              <a:chExt cx="1188569" cy="7621248"/>
            </a:xfrm>
          </p:grpSpPr>
          <p:sp>
            <p:nvSpPr>
              <p:cNvPr id="23" name="箭头: 五边形 34"/>
              <p:cNvSpPr/>
              <p:nvPr/>
            </p:nvSpPr>
            <p:spPr>
              <a:xfrm rot="16200000">
                <a:off x="-1582194" y="1778664"/>
                <a:ext cx="4705242" cy="1166958"/>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箭头: 五边形 37"/>
              <p:cNvSpPr/>
              <p:nvPr/>
            </p:nvSpPr>
            <p:spPr>
              <a:xfrm rot="5400000">
                <a:off x="-698380" y="5578482"/>
                <a:ext cx="2916006" cy="1188569"/>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5" name="文本框 24"/>
            <p:cNvSpPr txBox="1"/>
            <p:nvPr/>
          </p:nvSpPr>
          <p:spPr>
            <a:xfrm>
              <a:off x="181763" y="-103386"/>
              <a:ext cx="903312" cy="4333108"/>
            </a:xfrm>
            <a:prstGeom prst="rect">
              <a:avLst/>
            </a:prstGeom>
            <a:noFill/>
          </p:spPr>
          <p:txBody>
            <a:bodyPr wrap="square" rtlCol="0">
              <a:noAutofit/>
            </a:bodyPr>
            <a:p>
              <a:endParaRPr lang="en-US" altLang="zh-CN" sz="4400" dirty="0">
                <a:solidFill>
                  <a:schemeClr val="bg1"/>
                </a:solidFill>
                <a:latin typeface="华文隶书" panose="02010800040101010101" pitchFamily="2" charset="-122"/>
                <a:ea typeface="华文隶书" panose="02010800040101010101" pitchFamily="2" charset="-122"/>
              </a:endParaRPr>
            </a:p>
            <a:p>
              <a:r>
                <a:rPr lang="zh-CN" altLang="en-US" sz="4400" dirty="0">
                  <a:solidFill>
                    <a:schemeClr val="bg1"/>
                  </a:solidFill>
                  <a:latin typeface="华文隶书" panose="02010800040101010101" pitchFamily="2" charset="-122"/>
                  <a:ea typeface="华文隶书" panose="02010800040101010101" pitchFamily="2" charset="-122"/>
                </a:rPr>
                <a:t>主题目标</a:t>
              </a:r>
              <a:endParaRPr lang="zh-CN" altLang="en-US" sz="4400" dirty="0">
                <a:solidFill>
                  <a:schemeClr val="bg1"/>
                </a:solidFill>
                <a:latin typeface="华文隶书" panose="02010800040101010101" pitchFamily="2" charset="-122"/>
                <a:ea typeface="华文隶书" panose="02010800040101010101" pitchFamily="2" charset="-122"/>
              </a:endParaRPr>
            </a:p>
          </p:txBody>
        </p:sp>
      </p:grpSp>
      <p:sp>
        <p:nvSpPr>
          <p:cNvPr id="100" name="文本框 99"/>
          <p:cNvSpPr txBox="1"/>
          <p:nvPr/>
        </p:nvSpPr>
        <p:spPr>
          <a:xfrm>
            <a:off x="1149350" y="631825"/>
            <a:ext cx="5723255" cy="665480"/>
          </a:xfrm>
          <a:prstGeom prst="rect">
            <a:avLst/>
          </a:prstGeom>
        </p:spPr>
        <p:style>
          <a:lnRef idx="2">
            <a:schemeClr val="dk1"/>
          </a:lnRef>
          <a:fillRef idx="1">
            <a:schemeClr val="lt1"/>
          </a:fillRef>
          <a:effectRef idx="0">
            <a:schemeClr val="dk1"/>
          </a:effectRef>
          <a:fontRef idx="minor">
            <a:schemeClr val="dk1"/>
          </a:fontRef>
        </p:style>
        <p:txBody>
          <a:bodyPr wrap="square">
            <a:noAutofit/>
          </a:bodyPr>
          <a:p>
            <a:pPr indent="266700"/>
            <a:r>
              <a:rPr lang="zh-CN" altLang="en-US" sz="3600" b="1">
                <a:highlight>
                  <a:srgbClr val="FFFF00"/>
                </a:highlight>
                <a:ea typeface="宋体" panose="02010600030101010101" pitchFamily="2" charset="-122"/>
              </a:rPr>
              <a:t>依据</a:t>
            </a:r>
            <a:r>
              <a:rPr lang="en-US" altLang="zh-CN" sz="3600" b="1">
                <a:highlight>
                  <a:srgbClr val="FFFF00"/>
                </a:highlight>
                <a:ea typeface="宋体" panose="02010600030101010101" pitchFamily="2" charset="-122"/>
              </a:rPr>
              <a:t>2022</a:t>
            </a:r>
            <a:r>
              <a:rPr lang="zh-CN" altLang="en-US" sz="3600" b="1">
                <a:highlight>
                  <a:srgbClr val="FFFF00"/>
                </a:highlight>
                <a:ea typeface="宋体" panose="02010600030101010101" pitchFamily="2" charset="-122"/>
              </a:rPr>
              <a:t>年新课程标准</a:t>
            </a:r>
            <a:endParaRPr lang="zh-CN" sz="3600" b="1">
              <a:highlight>
                <a:srgbClr val="FFFF00"/>
              </a:highlight>
              <a:ea typeface="宋体" panose="02010600030101010101" pitchFamily="2" charset="-122"/>
            </a:endParaRPr>
          </a:p>
          <a:p>
            <a:pPr indent="266700"/>
            <a:endParaRPr lang="zh-CN" altLang="en-US" sz="3200" b="0">
              <a:ea typeface="宋体" panose="02010600030101010101" pitchFamily="2" charset="-122"/>
            </a:endParaRPr>
          </a:p>
        </p:txBody>
      </p:sp>
      <p:sp>
        <p:nvSpPr>
          <p:cNvPr id="91" name="文本框 90"/>
          <p:cNvSpPr txBox="1"/>
          <p:nvPr>
            <p:custDataLst>
              <p:tags r:id="rId1"/>
            </p:custDataLst>
          </p:nvPr>
        </p:nvSpPr>
        <p:spPr>
          <a:xfrm>
            <a:off x="1085215" y="1695450"/>
            <a:ext cx="9940290" cy="1270635"/>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p>
            <a:pPr indent="266700"/>
            <a:r>
              <a:rPr lang="zh-CN" altLang="en-US" sz="2400" b="1">
                <a:latin typeface="Times New Roman" panose="02020603050405020304" pitchFamily="18" charset="0"/>
                <a:cs typeface="Times New Roman" panose="02020603050405020304" pitchFamily="18" charset="0"/>
                <a:sym typeface="+mn-ea"/>
              </a:rPr>
              <a:t>中华人民共和国成立及向社会主义过渡了解中国人民政治协商会议召开、开国大典，认识中华人民共和国成立对中国和世界历史的伟大意义;（</a:t>
            </a:r>
            <a:r>
              <a:rPr lang="zh-CN" altLang="en-US" sz="2400" b="1" dirty="0" smtClean="0">
                <a:highlight>
                  <a:srgbClr val="FFFF00"/>
                </a:highlight>
                <a:latin typeface="微软雅黑" panose="020B0503020204020204" charset="-122"/>
                <a:ea typeface="微软雅黑" panose="020B0503020204020204" charset="-122"/>
                <a:sym typeface="+mn-ea"/>
              </a:rPr>
              <a:t>历史解释、家国情怀）</a:t>
            </a:r>
            <a:r>
              <a:rPr lang="en-US" altLang="zh-CN" sz="2400" b="1" dirty="0" smtClean="0">
                <a:highlight>
                  <a:srgbClr val="FFFF00"/>
                </a:highlight>
                <a:latin typeface="微软雅黑" panose="020B0503020204020204" charset="-122"/>
                <a:ea typeface="微软雅黑" panose="020B0503020204020204" charset="-122"/>
                <a:sym typeface="+mn-ea"/>
              </a:rPr>
              <a:t>。</a:t>
            </a:r>
            <a:endParaRPr lang="en-US" altLang="zh-CN" sz="2400" b="1" dirty="0" smtClean="0">
              <a:highlight>
                <a:srgbClr val="FFFF00"/>
              </a:highlight>
              <a:latin typeface="微软雅黑" panose="020B0503020204020204" charset="-122"/>
              <a:ea typeface="微软雅黑" panose="020B0503020204020204" charset="-122"/>
              <a:cs typeface="Times New Roman" panose="02020603050405020304" pitchFamily="18" charset="0"/>
              <a:sym typeface="+mn-ea"/>
            </a:endParaRPr>
          </a:p>
        </p:txBody>
      </p:sp>
      <p:sp>
        <p:nvSpPr>
          <p:cNvPr id="7" name="文本框 6"/>
          <p:cNvSpPr txBox="1"/>
          <p:nvPr/>
        </p:nvSpPr>
        <p:spPr>
          <a:xfrm>
            <a:off x="1047750" y="4316730"/>
            <a:ext cx="9977755" cy="82994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pPr indent="266700"/>
            <a:r>
              <a:rPr lang="zh-CN" altLang="en-US" sz="2400" b="1">
                <a:solidFill>
                  <a:schemeClr val="dk1"/>
                </a:solidFill>
                <a:latin typeface="Times New Roman" panose="02020603050405020304" pitchFamily="18" charset="0"/>
                <a:cs typeface="Times New Roman" panose="02020603050405020304" pitchFamily="18" charset="0"/>
                <a:sym typeface="+mn-ea"/>
              </a:rPr>
              <a:t>知道抗美援朝、土地改革，理解其对巩固人民民主政权的意义;</a:t>
            </a:r>
            <a:r>
              <a:rPr lang="zh-CN" altLang="en-US" sz="2400" b="1" dirty="0" smtClean="0">
                <a:highlight>
                  <a:srgbClr val="FFFF00"/>
                </a:highlight>
                <a:latin typeface="微软雅黑" panose="020B0503020204020204" charset="-122"/>
                <a:ea typeface="微软雅黑" panose="020B0503020204020204" charset="-122"/>
                <a:sym typeface="+mn-ea"/>
              </a:rPr>
              <a:t>（历史解释、家国情怀）</a:t>
            </a:r>
            <a:endParaRPr lang="zh-CN" altLang="en-US" sz="2400" b="1" dirty="0" smtClean="0">
              <a:solidFill>
                <a:schemeClr val="dk1"/>
              </a:solidFill>
              <a:highlight>
                <a:srgbClr val="FFFF00"/>
              </a:highlight>
              <a:latin typeface="微软雅黑" panose="020B0503020204020204" charset="-122"/>
              <a:ea typeface="微软雅黑" panose="020B0503020204020204" charset="-122"/>
              <a:cs typeface="微软雅黑" panose="020B0503020204020204" charset="-122"/>
              <a:sym typeface="+mn-ea"/>
            </a:endParaRPr>
          </a:p>
        </p:txBody>
      </p:sp>
    </p:spTree>
    <p:custDataLst>
      <p:tags r:id="rId2"/>
    </p:custDataLst>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nvGrpSpPr>
        <p:grpSpPr>
          <a:xfrm>
            <a:off x="283210" y="800735"/>
            <a:ext cx="6768465" cy="3823970"/>
            <a:chOff x="446" y="1261"/>
            <a:chExt cx="10659" cy="6022"/>
          </a:xfrm>
        </p:grpSpPr>
        <p:pic>
          <p:nvPicPr>
            <p:cNvPr id="2" name="图片 1"/>
            <p:cNvPicPr>
              <a:picLocks noChangeAspect="1"/>
            </p:cNvPicPr>
            <p:nvPr>
              <p:custDataLst>
                <p:tags r:id="rId1"/>
              </p:custDataLst>
            </p:nvPr>
          </p:nvPicPr>
          <p:blipFill>
            <a:blip r:embed="rId2"/>
            <a:stretch>
              <a:fillRect/>
            </a:stretch>
          </p:blipFill>
          <p:spPr>
            <a:xfrm>
              <a:off x="446" y="1261"/>
              <a:ext cx="10297" cy="5913"/>
            </a:xfrm>
            <a:prstGeom prst="rect">
              <a:avLst/>
            </a:prstGeom>
          </p:spPr>
        </p:pic>
        <p:sp>
          <p:nvSpPr>
            <p:cNvPr id="5" name="任意多边形 4"/>
            <p:cNvSpPr/>
            <p:nvPr/>
          </p:nvSpPr>
          <p:spPr>
            <a:xfrm>
              <a:off x="633" y="3025"/>
              <a:ext cx="10472" cy="4258"/>
            </a:xfrm>
            <a:custGeom>
              <a:avLst/>
              <a:gdLst>
                <a:gd name="connisteX0" fmla="*/ 4342645 w 6649671"/>
                <a:gd name="connsiteY0" fmla="*/ 31961 h 2704112"/>
                <a:gd name="connisteX1" fmla="*/ 4258825 w 6649671"/>
                <a:gd name="connsiteY1" fmla="*/ 31961 h 2704112"/>
                <a:gd name="connisteX2" fmla="*/ 4175640 w 6649671"/>
                <a:gd name="connsiteY2" fmla="*/ 31961 h 2704112"/>
                <a:gd name="connisteX3" fmla="*/ 4092455 w 6649671"/>
                <a:gd name="connsiteY3" fmla="*/ 31961 h 2704112"/>
                <a:gd name="connisteX4" fmla="*/ 4019430 w 6649671"/>
                <a:gd name="connsiteY4" fmla="*/ 31961 h 2704112"/>
                <a:gd name="connisteX5" fmla="*/ 3935610 w 6649671"/>
                <a:gd name="connsiteY5" fmla="*/ 42121 h 2704112"/>
                <a:gd name="connisteX6" fmla="*/ 3862585 w 6649671"/>
                <a:gd name="connsiteY6" fmla="*/ 42121 h 2704112"/>
                <a:gd name="connisteX7" fmla="*/ 3789560 w 6649671"/>
                <a:gd name="connsiteY7" fmla="*/ 42121 h 2704112"/>
                <a:gd name="connisteX8" fmla="*/ 3716535 w 6649671"/>
                <a:gd name="connsiteY8" fmla="*/ 42121 h 2704112"/>
                <a:gd name="connisteX9" fmla="*/ 3633350 w 6649671"/>
                <a:gd name="connsiteY9" fmla="*/ 42121 h 2704112"/>
                <a:gd name="connisteX10" fmla="*/ 3560325 w 6649671"/>
                <a:gd name="connsiteY10" fmla="*/ 42121 h 2704112"/>
                <a:gd name="connisteX11" fmla="*/ 3477140 w 6649671"/>
                <a:gd name="connsiteY11" fmla="*/ 42121 h 2704112"/>
                <a:gd name="connisteX12" fmla="*/ 3404115 w 6649671"/>
                <a:gd name="connsiteY12" fmla="*/ 42121 h 2704112"/>
                <a:gd name="connisteX13" fmla="*/ 3331090 w 6649671"/>
                <a:gd name="connsiteY13" fmla="*/ 42121 h 2704112"/>
                <a:gd name="connisteX14" fmla="*/ 3258065 w 6649671"/>
                <a:gd name="connsiteY14" fmla="*/ 42121 h 2704112"/>
                <a:gd name="connisteX15" fmla="*/ 3185040 w 6649671"/>
                <a:gd name="connsiteY15" fmla="*/ 42121 h 2704112"/>
                <a:gd name="connisteX16" fmla="*/ 3112015 w 6649671"/>
                <a:gd name="connsiteY16" fmla="*/ 42121 h 2704112"/>
                <a:gd name="connisteX17" fmla="*/ 3038990 w 6649671"/>
                <a:gd name="connsiteY17" fmla="*/ 42121 h 2704112"/>
                <a:gd name="connisteX18" fmla="*/ 2955170 w 6649671"/>
                <a:gd name="connsiteY18" fmla="*/ 42121 h 2704112"/>
                <a:gd name="connisteX19" fmla="*/ 2882145 w 6649671"/>
                <a:gd name="connsiteY19" fmla="*/ 42121 h 2704112"/>
                <a:gd name="connisteX20" fmla="*/ 2798960 w 6649671"/>
                <a:gd name="connsiteY20" fmla="*/ 42121 h 2704112"/>
                <a:gd name="connisteX21" fmla="*/ 2725935 w 6649671"/>
                <a:gd name="connsiteY21" fmla="*/ 31961 h 2704112"/>
                <a:gd name="connisteX22" fmla="*/ 2652910 w 6649671"/>
                <a:gd name="connsiteY22" fmla="*/ 31961 h 2704112"/>
                <a:gd name="connisteX23" fmla="*/ 2579885 w 6649671"/>
                <a:gd name="connsiteY23" fmla="*/ 21801 h 2704112"/>
                <a:gd name="connisteX24" fmla="*/ 2506860 w 6649671"/>
                <a:gd name="connsiteY24" fmla="*/ 21801 h 2704112"/>
                <a:gd name="connisteX25" fmla="*/ 2433835 w 6649671"/>
                <a:gd name="connsiteY25" fmla="*/ 11006 h 2704112"/>
                <a:gd name="connisteX26" fmla="*/ 2360810 w 6649671"/>
                <a:gd name="connsiteY26" fmla="*/ 11006 h 2704112"/>
                <a:gd name="connisteX27" fmla="*/ 2287785 w 6649671"/>
                <a:gd name="connsiteY27" fmla="*/ 11006 h 2704112"/>
                <a:gd name="connisteX28" fmla="*/ 2214760 w 6649671"/>
                <a:gd name="connsiteY28" fmla="*/ 11006 h 2704112"/>
                <a:gd name="connisteX29" fmla="*/ 2131575 w 6649671"/>
                <a:gd name="connsiteY29" fmla="*/ 11006 h 2704112"/>
                <a:gd name="connisteX30" fmla="*/ 2058550 w 6649671"/>
                <a:gd name="connsiteY30" fmla="*/ 11006 h 2704112"/>
                <a:gd name="connisteX31" fmla="*/ 1985525 w 6649671"/>
                <a:gd name="connsiteY31" fmla="*/ 11006 h 2704112"/>
                <a:gd name="connisteX32" fmla="*/ 1902340 w 6649671"/>
                <a:gd name="connsiteY32" fmla="*/ 11006 h 2704112"/>
                <a:gd name="connisteX33" fmla="*/ 1829315 w 6649671"/>
                <a:gd name="connsiteY33" fmla="*/ 11006 h 2704112"/>
                <a:gd name="connisteX34" fmla="*/ 1756290 w 6649671"/>
                <a:gd name="connsiteY34" fmla="*/ 11006 h 2704112"/>
                <a:gd name="connisteX35" fmla="*/ 1683265 w 6649671"/>
                <a:gd name="connsiteY35" fmla="*/ 11006 h 2704112"/>
                <a:gd name="connisteX36" fmla="*/ 1610240 w 6649671"/>
                <a:gd name="connsiteY36" fmla="*/ 11006 h 2704112"/>
                <a:gd name="connisteX37" fmla="*/ 1537215 w 6649671"/>
                <a:gd name="connsiteY37" fmla="*/ 846 h 2704112"/>
                <a:gd name="connisteX38" fmla="*/ 1464190 w 6649671"/>
                <a:gd name="connsiteY38" fmla="*/ 846 h 2704112"/>
                <a:gd name="connisteX39" fmla="*/ 1360050 w 6649671"/>
                <a:gd name="connsiteY39" fmla="*/ 846 h 2704112"/>
                <a:gd name="connisteX40" fmla="*/ 1276230 w 6649671"/>
                <a:gd name="connsiteY40" fmla="*/ 846 h 2704112"/>
                <a:gd name="connisteX41" fmla="*/ 1182250 w 6649671"/>
                <a:gd name="connsiteY41" fmla="*/ 11006 h 2704112"/>
                <a:gd name="connisteX42" fmla="*/ 1109225 w 6649671"/>
                <a:gd name="connsiteY42" fmla="*/ 11006 h 2704112"/>
                <a:gd name="connisteX43" fmla="*/ 1036200 w 6649671"/>
                <a:gd name="connsiteY43" fmla="*/ 11006 h 2704112"/>
                <a:gd name="connisteX44" fmla="*/ 963175 w 6649671"/>
                <a:gd name="connsiteY44" fmla="*/ 21801 h 2704112"/>
                <a:gd name="connisteX45" fmla="*/ 879990 w 6649671"/>
                <a:gd name="connsiteY45" fmla="*/ 21801 h 2704112"/>
                <a:gd name="connisteX46" fmla="*/ 786010 w 6649671"/>
                <a:gd name="connsiteY46" fmla="*/ 21801 h 2704112"/>
                <a:gd name="connisteX47" fmla="*/ 692030 w 6649671"/>
                <a:gd name="connsiteY47" fmla="*/ 21801 h 2704112"/>
                <a:gd name="connisteX48" fmla="*/ 619005 w 6649671"/>
                <a:gd name="connsiteY48" fmla="*/ 21801 h 2704112"/>
                <a:gd name="connisteX49" fmla="*/ 545980 w 6649671"/>
                <a:gd name="connsiteY49" fmla="*/ 21801 h 2704112"/>
                <a:gd name="connisteX50" fmla="*/ 472955 w 6649671"/>
                <a:gd name="connsiteY50" fmla="*/ 21801 h 2704112"/>
                <a:gd name="connisteX51" fmla="*/ 389770 w 6649671"/>
                <a:gd name="connsiteY51" fmla="*/ 21801 h 2704112"/>
                <a:gd name="connisteX52" fmla="*/ 316745 w 6649671"/>
                <a:gd name="connsiteY52" fmla="*/ 21801 h 2704112"/>
                <a:gd name="connisteX53" fmla="*/ 243720 w 6649671"/>
                <a:gd name="connsiteY53" fmla="*/ 21801 h 2704112"/>
                <a:gd name="connisteX54" fmla="*/ 170695 w 6649671"/>
                <a:gd name="connsiteY54" fmla="*/ 21801 h 2704112"/>
                <a:gd name="connisteX55" fmla="*/ 97670 w 6649671"/>
                <a:gd name="connsiteY55" fmla="*/ 21801 h 2704112"/>
                <a:gd name="connisteX56" fmla="*/ 24645 w 6649671"/>
                <a:gd name="connsiteY56" fmla="*/ 42121 h 2704112"/>
                <a:gd name="connisteX57" fmla="*/ 3690 w 6649671"/>
                <a:gd name="connsiteY57" fmla="*/ 115146 h 2704112"/>
                <a:gd name="connisteX58" fmla="*/ 76715 w 6649671"/>
                <a:gd name="connsiteY58" fmla="*/ 167216 h 2704112"/>
                <a:gd name="connisteX59" fmla="*/ 149740 w 6649671"/>
                <a:gd name="connsiteY59" fmla="*/ 178011 h 2704112"/>
                <a:gd name="connisteX60" fmla="*/ 222765 w 6649671"/>
                <a:gd name="connsiteY60" fmla="*/ 188171 h 2704112"/>
                <a:gd name="connisteX61" fmla="*/ 295790 w 6649671"/>
                <a:gd name="connsiteY61" fmla="*/ 198966 h 2704112"/>
                <a:gd name="connisteX62" fmla="*/ 368815 w 6649671"/>
                <a:gd name="connsiteY62" fmla="*/ 198966 h 2704112"/>
                <a:gd name="connisteX63" fmla="*/ 441840 w 6649671"/>
                <a:gd name="connsiteY63" fmla="*/ 198966 h 2704112"/>
                <a:gd name="connisteX64" fmla="*/ 514865 w 6649671"/>
                <a:gd name="connsiteY64" fmla="*/ 198966 h 2704112"/>
                <a:gd name="connisteX65" fmla="*/ 587890 w 6649671"/>
                <a:gd name="connsiteY65" fmla="*/ 198966 h 2704112"/>
                <a:gd name="connisteX66" fmla="*/ 671710 w 6649671"/>
                <a:gd name="connsiteY66" fmla="*/ 198966 h 2704112"/>
                <a:gd name="connisteX67" fmla="*/ 744735 w 6649671"/>
                <a:gd name="connsiteY67" fmla="*/ 198966 h 2704112"/>
                <a:gd name="connisteX68" fmla="*/ 827920 w 6649671"/>
                <a:gd name="connsiteY68" fmla="*/ 198966 h 2704112"/>
                <a:gd name="connisteX69" fmla="*/ 900945 w 6649671"/>
                <a:gd name="connsiteY69" fmla="*/ 209126 h 2704112"/>
                <a:gd name="connisteX70" fmla="*/ 973970 w 6649671"/>
                <a:gd name="connsiteY70" fmla="*/ 219921 h 2704112"/>
                <a:gd name="connisteX71" fmla="*/ 1067950 w 6649671"/>
                <a:gd name="connsiteY71" fmla="*/ 219921 h 2704112"/>
                <a:gd name="connisteX72" fmla="*/ 1151135 w 6649671"/>
                <a:gd name="connsiteY72" fmla="*/ 230081 h 2704112"/>
                <a:gd name="connisteX73" fmla="*/ 1224160 w 6649671"/>
                <a:gd name="connsiteY73" fmla="*/ 230081 h 2704112"/>
                <a:gd name="connisteX74" fmla="*/ 1297185 w 6649671"/>
                <a:gd name="connsiteY74" fmla="*/ 230081 h 2704112"/>
                <a:gd name="connisteX75" fmla="*/ 1380370 w 6649671"/>
                <a:gd name="connsiteY75" fmla="*/ 240241 h 2704112"/>
                <a:gd name="connisteX76" fmla="*/ 1485145 w 6649671"/>
                <a:gd name="connsiteY76" fmla="*/ 240241 h 2704112"/>
                <a:gd name="connisteX77" fmla="*/ 1589285 w 6649671"/>
                <a:gd name="connsiteY77" fmla="*/ 251036 h 2704112"/>
                <a:gd name="connisteX78" fmla="*/ 1662310 w 6649671"/>
                <a:gd name="connsiteY78" fmla="*/ 251036 h 2704112"/>
                <a:gd name="connisteX79" fmla="*/ 1735335 w 6649671"/>
                <a:gd name="connsiteY79" fmla="*/ 261196 h 2704112"/>
                <a:gd name="connisteX80" fmla="*/ 1808360 w 6649671"/>
                <a:gd name="connsiteY80" fmla="*/ 261196 h 2704112"/>
                <a:gd name="connisteX81" fmla="*/ 1891545 w 6649671"/>
                <a:gd name="connsiteY81" fmla="*/ 261196 h 2704112"/>
                <a:gd name="connisteX82" fmla="*/ 1975365 w 6649671"/>
                <a:gd name="connsiteY82" fmla="*/ 261196 h 2704112"/>
                <a:gd name="connisteX83" fmla="*/ 2058550 w 6649671"/>
                <a:gd name="connsiteY83" fmla="*/ 261196 h 2704112"/>
                <a:gd name="connisteX84" fmla="*/ 2141735 w 6649671"/>
                <a:gd name="connsiteY84" fmla="*/ 261196 h 2704112"/>
                <a:gd name="connisteX85" fmla="*/ 2214760 w 6649671"/>
                <a:gd name="connsiteY85" fmla="*/ 261196 h 2704112"/>
                <a:gd name="connisteX86" fmla="*/ 2308740 w 6649671"/>
                <a:gd name="connsiteY86" fmla="*/ 271991 h 2704112"/>
                <a:gd name="connisteX87" fmla="*/ 2381765 w 6649671"/>
                <a:gd name="connsiteY87" fmla="*/ 271991 h 2704112"/>
                <a:gd name="connisteX88" fmla="*/ 2454790 w 6649671"/>
                <a:gd name="connsiteY88" fmla="*/ 271991 h 2704112"/>
                <a:gd name="connisteX89" fmla="*/ 2537975 w 6649671"/>
                <a:gd name="connsiteY89" fmla="*/ 271991 h 2704112"/>
                <a:gd name="connisteX90" fmla="*/ 2611000 w 6649671"/>
                <a:gd name="connsiteY90" fmla="*/ 271991 h 2704112"/>
                <a:gd name="connisteX91" fmla="*/ 2715775 w 6649671"/>
                <a:gd name="connsiteY91" fmla="*/ 271991 h 2704112"/>
                <a:gd name="connisteX92" fmla="*/ 2809755 w 6649671"/>
                <a:gd name="connsiteY92" fmla="*/ 271991 h 2704112"/>
                <a:gd name="connisteX93" fmla="*/ 2882145 w 6649671"/>
                <a:gd name="connsiteY93" fmla="*/ 271991 h 2704112"/>
                <a:gd name="connisteX94" fmla="*/ 2965965 w 6649671"/>
                <a:gd name="connsiteY94" fmla="*/ 271991 h 2704112"/>
                <a:gd name="connisteX95" fmla="*/ 3049150 w 6649671"/>
                <a:gd name="connsiteY95" fmla="*/ 271991 h 2704112"/>
                <a:gd name="connisteX96" fmla="*/ 3122175 w 6649671"/>
                <a:gd name="connsiteY96" fmla="*/ 271991 h 2704112"/>
                <a:gd name="connisteX97" fmla="*/ 3195200 w 6649671"/>
                <a:gd name="connsiteY97" fmla="*/ 271991 h 2704112"/>
                <a:gd name="connisteX98" fmla="*/ 3279020 w 6649671"/>
                <a:gd name="connsiteY98" fmla="*/ 271991 h 2704112"/>
                <a:gd name="connisteX99" fmla="*/ 3362205 w 6649671"/>
                <a:gd name="connsiteY99" fmla="*/ 271991 h 2704112"/>
                <a:gd name="connisteX100" fmla="*/ 3445390 w 6649671"/>
                <a:gd name="connsiteY100" fmla="*/ 271991 h 2704112"/>
                <a:gd name="connisteX101" fmla="*/ 3518415 w 6649671"/>
                <a:gd name="connsiteY101" fmla="*/ 271991 h 2704112"/>
                <a:gd name="connisteX102" fmla="*/ 3591440 w 6649671"/>
                <a:gd name="connsiteY102" fmla="*/ 251036 h 2704112"/>
                <a:gd name="connisteX103" fmla="*/ 3685420 w 6649671"/>
                <a:gd name="connsiteY103" fmla="*/ 251036 h 2704112"/>
                <a:gd name="connisteX104" fmla="*/ 3758445 w 6649671"/>
                <a:gd name="connsiteY104" fmla="*/ 240241 h 2704112"/>
                <a:gd name="connisteX105" fmla="*/ 3842265 w 6649671"/>
                <a:gd name="connsiteY105" fmla="*/ 240241 h 2704112"/>
                <a:gd name="connisteX106" fmla="*/ 3914655 w 6649671"/>
                <a:gd name="connsiteY106" fmla="*/ 240241 h 2704112"/>
                <a:gd name="connisteX107" fmla="*/ 3998475 w 6649671"/>
                <a:gd name="connsiteY107" fmla="*/ 240241 h 2704112"/>
                <a:gd name="connisteX108" fmla="*/ 4092455 w 6649671"/>
                <a:gd name="connsiteY108" fmla="*/ 240241 h 2704112"/>
                <a:gd name="connisteX109" fmla="*/ 4175640 w 6649671"/>
                <a:gd name="connsiteY109" fmla="*/ 240241 h 2704112"/>
                <a:gd name="connisteX110" fmla="*/ 4269620 w 6649671"/>
                <a:gd name="connsiteY110" fmla="*/ 230081 h 2704112"/>
                <a:gd name="connisteX111" fmla="*/ 4352805 w 6649671"/>
                <a:gd name="connsiteY111" fmla="*/ 219921 h 2704112"/>
                <a:gd name="connisteX112" fmla="*/ 4436625 w 6649671"/>
                <a:gd name="connsiteY112" fmla="*/ 209126 h 2704112"/>
                <a:gd name="connisteX113" fmla="*/ 4519810 w 6649671"/>
                <a:gd name="connsiteY113" fmla="*/ 198966 h 2704112"/>
                <a:gd name="connisteX114" fmla="*/ 4592835 w 6649671"/>
                <a:gd name="connsiteY114" fmla="*/ 188171 h 2704112"/>
                <a:gd name="connisteX115" fmla="*/ 4665860 w 6649671"/>
                <a:gd name="connsiteY115" fmla="*/ 188171 h 2704112"/>
                <a:gd name="connisteX116" fmla="*/ 4738885 w 6649671"/>
                <a:gd name="connsiteY116" fmla="*/ 188171 h 2704112"/>
                <a:gd name="connisteX117" fmla="*/ 4811910 w 6649671"/>
                <a:gd name="connsiteY117" fmla="*/ 188171 h 2704112"/>
                <a:gd name="connisteX118" fmla="*/ 4895095 w 6649671"/>
                <a:gd name="connsiteY118" fmla="*/ 188171 h 2704112"/>
                <a:gd name="connisteX119" fmla="*/ 4978915 w 6649671"/>
                <a:gd name="connsiteY119" fmla="*/ 188171 h 2704112"/>
                <a:gd name="connisteX120" fmla="*/ 5062100 w 6649671"/>
                <a:gd name="connsiteY120" fmla="*/ 188171 h 2704112"/>
                <a:gd name="connisteX121" fmla="*/ 5156080 w 6649671"/>
                <a:gd name="connsiteY121" fmla="*/ 188171 h 2704112"/>
                <a:gd name="connisteX122" fmla="*/ 5229105 w 6649671"/>
                <a:gd name="connsiteY122" fmla="*/ 188171 h 2704112"/>
                <a:gd name="connisteX123" fmla="*/ 5323085 w 6649671"/>
                <a:gd name="connsiteY123" fmla="*/ 188171 h 2704112"/>
                <a:gd name="connisteX124" fmla="*/ 5396110 w 6649671"/>
                <a:gd name="connsiteY124" fmla="*/ 188171 h 2704112"/>
                <a:gd name="connisteX125" fmla="*/ 5479295 w 6649671"/>
                <a:gd name="connsiteY125" fmla="*/ 188171 h 2704112"/>
                <a:gd name="connisteX126" fmla="*/ 5552320 w 6649671"/>
                <a:gd name="connsiteY126" fmla="*/ 188171 h 2704112"/>
                <a:gd name="connisteX127" fmla="*/ 5636140 w 6649671"/>
                <a:gd name="connsiteY127" fmla="*/ 198966 h 2704112"/>
                <a:gd name="connisteX128" fmla="*/ 5719325 w 6649671"/>
                <a:gd name="connsiteY128" fmla="*/ 219921 h 2704112"/>
                <a:gd name="connisteX129" fmla="*/ 5802510 w 6649671"/>
                <a:gd name="connsiteY129" fmla="*/ 251036 h 2704112"/>
                <a:gd name="connisteX130" fmla="*/ 5875535 w 6649671"/>
                <a:gd name="connsiteY130" fmla="*/ 282151 h 2704112"/>
                <a:gd name="connisteX131" fmla="*/ 5948560 w 6649671"/>
                <a:gd name="connsiteY131" fmla="*/ 334221 h 2704112"/>
                <a:gd name="connisteX132" fmla="*/ 6021585 w 6649671"/>
                <a:gd name="connsiteY132" fmla="*/ 376131 h 2704112"/>
                <a:gd name="connisteX133" fmla="*/ 6094610 w 6649671"/>
                <a:gd name="connsiteY133" fmla="*/ 438361 h 2704112"/>
                <a:gd name="connisteX134" fmla="*/ 6146680 w 6649671"/>
                <a:gd name="connsiteY134" fmla="*/ 511386 h 2704112"/>
                <a:gd name="connisteX135" fmla="*/ 6167635 w 6649671"/>
                <a:gd name="connsiteY135" fmla="*/ 584411 h 2704112"/>
                <a:gd name="connisteX136" fmla="*/ 6167635 w 6649671"/>
                <a:gd name="connsiteY136" fmla="*/ 657436 h 2704112"/>
                <a:gd name="connisteX137" fmla="*/ 6157475 w 6649671"/>
                <a:gd name="connsiteY137" fmla="*/ 730461 h 2704112"/>
                <a:gd name="connisteX138" fmla="*/ 6125725 w 6649671"/>
                <a:gd name="connsiteY138" fmla="*/ 803486 h 2704112"/>
                <a:gd name="connisteX139" fmla="*/ 6052700 w 6649671"/>
                <a:gd name="connsiteY139" fmla="*/ 866351 h 2704112"/>
                <a:gd name="connisteX140" fmla="*/ 5980310 w 6649671"/>
                <a:gd name="connsiteY140" fmla="*/ 928581 h 2704112"/>
                <a:gd name="connisteX141" fmla="*/ 5896490 w 6649671"/>
                <a:gd name="connsiteY141" fmla="*/ 960331 h 2704112"/>
                <a:gd name="connisteX142" fmla="*/ 5823465 w 6649671"/>
                <a:gd name="connsiteY142" fmla="*/ 970491 h 2704112"/>
                <a:gd name="connisteX143" fmla="*/ 5729485 w 6649671"/>
                <a:gd name="connsiteY143" fmla="*/ 991446 h 2704112"/>
                <a:gd name="connisteX144" fmla="*/ 5646300 w 6649671"/>
                <a:gd name="connsiteY144" fmla="*/ 1001606 h 2704112"/>
                <a:gd name="connisteX145" fmla="*/ 5552320 w 6649671"/>
                <a:gd name="connsiteY145" fmla="*/ 1022561 h 2704112"/>
                <a:gd name="connisteX146" fmla="*/ 5458340 w 6649671"/>
                <a:gd name="connsiteY146" fmla="*/ 1033356 h 2704112"/>
                <a:gd name="connisteX147" fmla="*/ 5385315 w 6649671"/>
                <a:gd name="connsiteY147" fmla="*/ 1043516 h 2704112"/>
                <a:gd name="connisteX148" fmla="*/ 5302130 w 6649671"/>
                <a:gd name="connsiteY148" fmla="*/ 1043516 h 2704112"/>
                <a:gd name="connisteX149" fmla="*/ 5177035 w 6649671"/>
                <a:gd name="connsiteY149" fmla="*/ 1064471 h 2704112"/>
                <a:gd name="connisteX150" fmla="*/ 5051940 w 6649671"/>
                <a:gd name="connsiteY150" fmla="*/ 1085426 h 2704112"/>
                <a:gd name="connisteX151" fmla="*/ 4957960 w 6649671"/>
                <a:gd name="connsiteY151" fmla="*/ 1106381 h 2704112"/>
                <a:gd name="connisteX152" fmla="*/ 4884935 w 6649671"/>
                <a:gd name="connsiteY152" fmla="*/ 1126701 h 2704112"/>
                <a:gd name="connisteX153" fmla="*/ 4811910 w 6649671"/>
                <a:gd name="connsiteY153" fmla="*/ 1137496 h 2704112"/>
                <a:gd name="connisteX154" fmla="*/ 4738885 w 6649671"/>
                <a:gd name="connsiteY154" fmla="*/ 1147656 h 2704112"/>
                <a:gd name="connisteX155" fmla="*/ 4644905 w 6649671"/>
                <a:gd name="connsiteY155" fmla="*/ 1179406 h 2704112"/>
                <a:gd name="connisteX156" fmla="*/ 4571880 w 6649671"/>
                <a:gd name="connsiteY156" fmla="*/ 1199726 h 2704112"/>
                <a:gd name="connisteX157" fmla="*/ 4498855 w 6649671"/>
                <a:gd name="connsiteY157" fmla="*/ 1231476 h 2704112"/>
                <a:gd name="connisteX158" fmla="*/ 4425830 w 6649671"/>
                <a:gd name="connsiteY158" fmla="*/ 1262591 h 2704112"/>
                <a:gd name="connisteX159" fmla="*/ 4352805 w 6649671"/>
                <a:gd name="connsiteY159" fmla="*/ 1283546 h 2704112"/>
                <a:gd name="connisteX160" fmla="*/ 4269620 w 6649671"/>
                <a:gd name="connsiteY160" fmla="*/ 1293706 h 2704112"/>
                <a:gd name="connisteX161" fmla="*/ 4196595 w 6649671"/>
                <a:gd name="connsiteY161" fmla="*/ 1314661 h 2704112"/>
                <a:gd name="connisteX162" fmla="*/ 4113410 w 6649671"/>
                <a:gd name="connsiteY162" fmla="*/ 1325456 h 2704112"/>
                <a:gd name="connisteX163" fmla="*/ 4040385 w 6649671"/>
                <a:gd name="connsiteY163" fmla="*/ 1335616 h 2704112"/>
                <a:gd name="connisteX164" fmla="*/ 3967360 w 6649671"/>
                <a:gd name="connsiteY164" fmla="*/ 1356571 h 2704112"/>
                <a:gd name="connisteX165" fmla="*/ 3894335 w 6649671"/>
                <a:gd name="connsiteY165" fmla="*/ 1366731 h 2704112"/>
                <a:gd name="connisteX166" fmla="*/ 3821310 w 6649671"/>
                <a:gd name="connsiteY166" fmla="*/ 1408641 h 2704112"/>
                <a:gd name="connisteX167" fmla="*/ 3748285 w 6649671"/>
                <a:gd name="connsiteY167" fmla="*/ 1470871 h 2704112"/>
                <a:gd name="connisteX168" fmla="*/ 3716535 w 6649671"/>
                <a:gd name="connsiteY168" fmla="*/ 1543896 h 2704112"/>
                <a:gd name="connisteX169" fmla="*/ 3706375 w 6649671"/>
                <a:gd name="connsiteY169" fmla="*/ 1616921 h 2704112"/>
                <a:gd name="connisteX170" fmla="*/ 3706375 w 6649671"/>
                <a:gd name="connsiteY170" fmla="*/ 1689946 h 2704112"/>
                <a:gd name="connisteX171" fmla="*/ 3706375 w 6649671"/>
                <a:gd name="connsiteY171" fmla="*/ 1762971 h 2704112"/>
                <a:gd name="connisteX172" fmla="*/ 3727330 w 6649671"/>
                <a:gd name="connsiteY172" fmla="*/ 1835996 h 2704112"/>
                <a:gd name="connisteX173" fmla="*/ 3737490 w 6649671"/>
                <a:gd name="connsiteY173" fmla="*/ 1919816 h 2704112"/>
                <a:gd name="connisteX174" fmla="*/ 3748285 w 6649671"/>
                <a:gd name="connsiteY174" fmla="*/ 1992841 h 2704112"/>
                <a:gd name="connisteX175" fmla="*/ 3758445 w 6649671"/>
                <a:gd name="connsiteY175" fmla="*/ 2076026 h 2704112"/>
                <a:gd name="connisteX176" fmla="*/ 3769240 w 6649671"/>
                <a:gd name="connsiteY176" fmla="*/ 2149051 h 2704112"/>
                <a:gd name="connisteX177" fmla="*/ 3779400 w 6649671"/>
                <a:gd name="connsiteY177" fmla="*/ 2222076 h 2704112"/>
                <a:gd name="connisteX178" fmla="*/ 3779400 w 6649671"/>
                <a:gd name="connsiteY178" fmla="*/ 2295101 h 2704112"/>
                <a:gd name="connisteX179" fmla="*/ 3779400 w 6649671"/>
                <a:gd name="connsiteY179" fmla="*/ 2368126 h 2704112"/>
                <a:gd name="connisteX180" fmla="*/ 3779400 w 6649671"/>
                <a:gd name="connsiteY180" fmla="*/ 2441151 h 2704112"/>
                <a:gd name="connisteX181" fmla="*/ 3779400 w 6649671"/>
                <a:gd name="connsiteY181" fmla="*/ 2514176 h 2704112"/>
                <a:gd name="connisteX182" fmla="*/ 3779400 w 6649671"/>
                <a:gd name="connsiteY182" fmla="*/ 2587201 h 2704112"/>
                <a:gd name="connisteX183" fmla="*/ 3800355 w 6649671"/>
                <a:gd name="connsiteY183" fmla="*/ 2660226 h 2704112"/>
                <a:gd name="connisteX184" fmla="*/ 3883540 w 6649671"/>
                <a:gd name="connsiteY184" fmla="*/ 2681181 h 2704112"/>
                <a:gd name="connisteX185" fmla="*/ 3977520 w 6649671"/>
                <a:gd name="connsiteY185" fmla="*/ 2702136 h 2704112"/>
                <a:gd name="connisteX186" fmla="*/ 4092455 w 6649671"/>
                <a:gd name="connsiteY186" fmla="*/ 2702136 h 2704112"/>
                <a:gd name="connisteX187" fmla="*/ 4196595 w 6649671"/>
                <a:gd name="connsiteY187" fmla="*/ 2702136 h 2704112"/>
                <a:gd name="connisteX188" fmla="*/ 4290575 w 6649671"/>
                <a:gd name="connsiteY188" fmla="*/ 2702136 h 2704112"/>
                <a:gd name="connisteX189" fmla="*/ 4373760 w 6649671"/>
                <a:gd name="connsiteY189" fmla="*/ 2691341 h 2704112"/>
                <a:gd name="connisteX190" fmla="*/ 4457580 w 6649671"/>
                <a:gd name="connsiteY190" fmla="*/ 2681181 h 2704112"/>
                <a:gd name="connisteX191" fmla="*/ 4530605 w 6649671"/>
                <a:gd name="connsiteY191" fmla="*/ 2681181 h 2704112"/>
                <a:gd name="connisteX192" fmla="*/ 4623950 w 6649671"/>
                <a:gd name="connsiteY192" fmla="*/ 2649431 h 2704112"/>
                <a:gd name="connisteX193" fmla="*/ 4717930 w 6649671"/>
                <a:gd name="connsiteY193" fmla="*/ 2629111 h 2704112"/>
                <a:gd name="connisteX194" fmla="*/ 4801750 w 6649671"/>
                <a:gd name="connsiteY194" fmla="*/ 2629111 h 2704112"/>
                <a:gd name="connisteX195" fmla="*/ 4874775 w 6649671"/>
                <a:gd name="connsiteY195" fmla="*/ 2597361 h 2704112"/>
                <a:gd name="connisteX196" fmla="*/ 4968120 w 6649671"/>
                <a:gd name="connsiteY196" fmla="*/ 2576406 h 2704112"/>
                <a:gd name="connisteX197" fmla="*/ 5062100 w 6649671"/>
                <a:gd name="connsiteY197" fmla="*/ 2556086 h 2704112"/>
                <a:gd name="connisteX198" fmla="*/ 5145920 w 6649671"/>
                <a:gd name="connsiteY198" fmla="*/ 2535131 h 2704112"/>
                <a:gd name="connisteX199" fmla="*/ 5239265 w 6649671"/>
                <a:gd name="connsiteY199" fmla="*/ 2524336 h 2704112"/>
                <a:gd name="connisteX200" fmla="*/ 5323085 w 6649671"/>
                <a:gd name="connsiteY200" fmla="*/ 2514176 h 2704112"/>
                <a:gd name="connisteX201" fmla="*/ 5417065 w 6649671"/>
                <a:gd name="connsiteY201" fmla="*/ 2514176 h 2704112"/>
                <a:gd name="connisteX202" fmla="*/ 5490090 w 6649671"/>
                <a:gd name="connsiteY202" fmla="*/ 2514176 h 2704112"/>
                <a:gd name="connisteX203" fmla="*/ 5563115 w 6649671"/>
                <a:gd name="connsiteY203" fmla="*/ 2514176 h 2704112"/>
                <a:gd name="connisteX204" fmla="*/ 5636140 w 6649671"/>
                <a:gd name="connsiteY204" fmla="*/ 2514176 h 2704112"/>
                <a:gd name="connisteX205" fmla="*/ 5708530 w 6649671"/>
                <a:gd name="connsiteY205" fmla="*/ 2514176 h 2704112"/>
                <a:gd name="connisteX206" fmla="*/ 5781555 w 6649671"/>
                <a:gd name="connsiteY206" fmla="*/ 2514176 h 2704112"/>
                <a:gd name="connisteX207" fmla="*/ 5854580 w 6649671"/>
                <a:gd name="connsiteY207" fmla="*/ 2524336 h 2704112"/>
                <a:gd name="connisteX208" fmla="*/ 5927605 w 6649671"/>
                <a:gd name="connsiteY208" fmla="*/ 2535131 h 2704112"/>
                <a:gd name="connisteX209" fmla="*/ 6032380 w 6649671"/>
                <a:gd name="connsiteY209" fmla="*/ 2535131 h 2704112"/>
                <a:gd name="connisteX210" fmla="*/ 6115565 w 6649671"/>
                <a:gd name="connsiteY210" fmla="*/ 2535131 h 2704112"/>
                <a:gd name="connisteX211" fmla="*/ 6188590 w 6649671"/>
                <a:gd name="connsiteY211" fmla="*/ 2535131 h 2704112"/>
                <a:gd name="connisteX212" fmla="*/ 6261615 w 6649671"/>
                <a:gd name="connsiteY212" fmla="*/ 2545291 h 2704112"/>
                <a:gd name="connisteX213" fmla="*/ 6344800 w 6649671"/>
                <a:gd name="connsiteY213" fmla="*/ 2545291 h 2704112"/>
                <a:gd name="connisteX214" fmla="*/ 6428620 w 6649671"/>
                <a:gd name="connsiteY214" fmla="*/ 2535131 h 2704112"/>
                <a:gd name="connisteX215" fmla="*/ 6501645 w 6649671"/>
                <a:gd name="connsiteY215" fmla="*/ 2503381 h 2704112"/>
                <a:gd name="connisteX216" fmla="*/ 6511805 w 6649671"/>
                <a:gd name="connsiteY216" fmla="*/ 2430991 h 2704112"/>
                <a:gd name="connisteX217" fmla="*/ 6532760 w 6649671"/>
                <a:gd name="connsiteY217" fmla="*/ 2357966 h 2704112"/>
                <a:gd name="connisteX218" fmla="*/ 6542920 w 6649671"/>
                <a:gd name="connsiteY218" fmla="*/ 2274146 h 2704112"/>
                <a:gd name="connisteX219" fmla="*/ 6542920 w 6649671"/>
                <a:gd name="connsiteY219" fmla="*/ 2201121 h 2704112"/>
                <a:gd name="connisteX220" fmla="*/ 6553715 w 6649671"/>
                <a:gd name="connsiteY220" fmla="*/ 2128096 h 2704112"/>
                <a:gd name="connisteX221" fmla="*/ 6553715 w 6649671"/>
                <a:gd name="connsiteY221" fmla="*/ 2044911 h 2704112"/>
                <a:gd name="connisteX222" fmla="*/ 6563875 w 6649671"/>
                <a:gd name="connsiteY222" fmla="*/ 1961091 h 2704112"/>
                <a:gd name="connisteX223" fmla="*/ 6563875 w 6649671"/>
                <a:gd name="connsiteY223" fmla="*/ 1867746 h 2704112"/>
                <a:gd name="connisteX224" fmla="*/ 6574670 w 6649671"/>
                <a:gd name="connsiteY224" fmla="*/ 1794721 h 2704112"/>
                <a:gd name="connisteX225" fmla="*/ 6584830 w 6649671"/>
                <a:gd name="connsiteY225" fmla="*/ 1721696 h 2704112"/>
                <a:gd name="connisteX226" fmla="*/ 6595625 w 6649671"/>
                <a:gd name="connsiteY226" fmla="*/ 1648671 h 2704112"/>
                <a:gd name="connisteX227" fmla="*/ 6605785 w 6649671"/>
                <a:gd name="connsiteY227" fmla="*/ 1575646 h 2704112"/>
                <a:gd name="connisteX228" fmla="*/ 6605785 w 6649671"/>
                <a:gd name="connsiteY228" fmla="*/ 1502621 h 2704112"/>
                <a:gd name="connisteX229" fmla="*/ 6626740 w 6649671"/>
                <a:gd name="connsiteY229" fmla="*/ 1429596 h 2704112"/>
                <a:gd name="connisteX230" fmla="*/ 6636900 w 6649671"/>
                <a:gd name="connsiteY230" fmla="*/ 1356571 h 2704112"/>
                <a:gd name="connisteX231" fmla="*/ 6647695 w 6649671"/>
                <a:gd name="connsiteY231" fmla="*/ 1283546 h 2704112"/>
                <a:gd name="connisteX232" fmla="*/ 6647695 w 6649671"/>
                <a:gd name="connsiteY232" fmla="*/ 1210521 h 2704112"/>
                <a:gd name="connisteX233" fmla="*/ 6647695 w 6649671"/>
                <a:gd name="connsiteY233" fmla="*/ 1137496 h 2704112"/>
                <a:gd name="connisteX234" fmla="*/ 6647695 w 6649671"/>
                <a:gd name="connsiteY234" fmla="*/ 1054311 h 2704112"/>
                <a:gd name="connisteX235" fmla="*/ 6647695 w 6649671"/>
                <a:gd name="connsiteY235" fmla="*/ 981286 h 2704112"/>
                <a:gd name="connisteX236" fmla="*/ 6647695 w 6649671"/>
                <a:gd name="connsiteY236" fmla="*/ 908261 h 2704112"/>
                <a:gd name="connisteX237" fmla="*/ 6647695 w 6649671"/>
                <a:gd name="connsiteY237" fmla="*/ 835236 h 2704112"/>
                <a:gd name="connisteX238" fmla="*/ 6647695 w 6649671"/>
                <a:gd name="connsiteY238" fmla="*/ 762211 h 2704112"/>
                <a:gd name="connisteX239" fmla="*/ 6647695 w 6649671"/>
                <a:gd name="connsiteY239" fmla="*/ 689186 h 2704112"/>
                <a:gd name="connisteX240" fmla="*/ 6626740 w 6649671"/>
                <a:gd name="connsiteY240" fmla="*/ 616161 h 2704112"/>
                <a:gd name="connisteX241" fmla="*/ 6584830 w 6649671"/>
                <a:gd name="connsiteY241" fmla="*/ 543136 h 2704112"/>
                <a:gd name="connisteX242" fmla="*/ 6511805 w 6649671"/>
                <a:gd name="connsiteY242" fmla="*/ 470111 h 2704112"/>
                <a:gd name="connisteX243" fmla="*/ 6438780 w 6649671"/>
                <a:gd name="connsiteY243" fmla="*/ 418041 h 2704112"/>
                <a:gd name="connisteX244" fmla="*/ 6365755 w 6649671"/>
                <a:gd name="connsiteY244" fmla="*/ 365971 h 2704112"/>
                <a:gd name="connisteX245" fmla="*/ 6292730 w 6649671"/>
                <a:gd name="connsiteY245" fmla="*/ 313266 h 2704112"/>
                <a:gd name="connisteX246" fmla="*/ 6219705 w 6649671"/>
                <a:gd name="connsiteY246" fmla="*/ 261196 h 2704112"/>
                <a:gd name="connisteX247" fmla="*/ 6146680 w 6649671"/>
                <a:gd name="connsiteY247" fmla="*/ 219921 h 2704112"/>
                <a:gd name="connisteX248" fmla="*/ 6073655 w 6649671"/>
                <a:gd name="connsiteY248" fmla="*/ 178011 h 2704112"/>
                <a:gd name="connisteX249" fmla="*/ 6000630 w 6649671"/>
                <a:gd name="connsiteY249" fmla="*/ 125941 h 2704112"/>
                <a:gd name="connisteX250" fmla="*/ 5927605 w 6649671"/>
                <a:gd name="connsiteY250" fmla="*/ 84031 h 2704112"/>
                <a:gd name="connisteX251" fmla="*/ 5854580 w 6649671"/>
                <a:gd name="connsiteY251" fmla="*/ 42121 h 2704112"/>
                <a:gd name="connisteX252" fmla="*/ 5781555 w 6649671"/>
                <a:gd name="connsiteY252" fmla="*/ 21801 h 2704112"/>
                <a:gd name="connisteX253" fmla="*/ 5698370 w 6649671"/>
                <a:gd name="connsiteY253" fmla="*/ 11006 h 2704112"/>
                <a:gd name="connisteX254" fmla="*/ 5625345 w 6649671"/>
                <a:gd name="connsiteY254" fmla="*/ 11006 h 2704112"/>
                <a:gd name="connisteX255" fmla="*/ 5552320 w 6649671"/>
                <a:gd name="connsiteY255" fmla="*/ 11006 h 2704112"/>
                <a:gd name="connisteX256" fmla="*/ 5469135 w 6649671"/>
                <a:gd name="connsiteY256" fmla="*/ 11006 h 2704112"/>
                <a:gd name="connisteX257" fmla="*/ 5396110 w 6649671"/>
                <a:gd name="connsiteY257" fmla="*/ 11006 h 2704112"/>
                <a:gd name="connisteX258" fmla="*/ 5312290 w 6649671"/>
                <a:gd name="connsiteY258" fmla="*/ 11006 h 2704112"/>
                <a:gd name="connisteX259" fmla="*/ 5239265 w 6649671"/>
                <a:gd name="connsiteY259" fmla="*/ 11006 h 2704112"/>
                <a:gd name="connisteX260" fmla="*/ 5166240 w 6649671"/>
                <a:gd name="connsiteY260" fmla="*/ 11006 h 2704112"/>
                <a:gd name="connisteX261" fmla="*/ 5093215 w 6649671"/>
                <a:gd name="connsiteY261" fmla="*/ 11006 h 2704112"/>
                <a:gd name="connisteX262" fmla="*/ 5020190 w 6649671"/>
                <a:gd name="connsiteY262" fmla="*/ 11006 h 2704112"/>
                <a:gd name="connisteX263" fmla="*/ 4947165 w 6649671"/>
                <a:gd name="connsiteY263" fmla="*/ 11006 h 2704112"/>
                <a:gd name="connisteX264" fmla="*/ 4874775 w 6649671"/>
                <a:gd name="connsiteY264" fmla="*/ 11006 h 2704112"/>
                <a:gd name="connisteX265" fmla="*/ 4801750 w 6649671"/>
                <a:gd name="connsiteY265" fmla="*/ 11006 h 2704112"/>
                <a:gd name="connisteX266" fmla="*/ 4717930 w 6649671"/>
                <a:gd name="connsiteY266" fmla="*/ 21801 h 2704112"/>
                <a:gd name="connisteX267" fmla="*/ 4644905 w 6649671"/>
                <a:gd name="connsiteY267" fmla="*/ 21801 h 2704112"/>
                <a:gd name="connisteX268" fmla="*/ 4571880 w 6649671"/>
                <a:gd name="connsiteY268" fmla="*/ 21801 h 2704112"/>
                <a:gd name="connisteX269" fmla="*/ 4498855 w 6649671"/>
                <a:gd name="connsiteY269" fmla="*/ 21801 h 2704112"/>
                <a:gd name="connisteX270" fmla="*/ 4425830 w 6649671"/>
                <a:gd name="connsiteY270" fmla="*/ 31961 h 2704112"/>
                <a:gd name="connisteX271" fmla="*/ 4352805 w 6649671"/>
                <a:gd name="connsiteY271" fmla="*/ 21801 h 2704112"/>
                <a:gd name="connisteX272" fmla="*/ 4342645 w 6649671"/>
                <a:gd name="connsiteY272" fmla="*/ 31961 h 270411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 ang="0">
                  <a:pos x="connisteX153" y="connsiteY153"/>
                </a:cxn>
                <a:cxn ang="0">
                  <a:pos x="connisteX154" y="connsiteY154"/>
                </a:cxn>
                <a:cxn ang="0">
                  <a:pos x="connisteX155" y="connsiteY155"/>
                </a:cxn>
                <a:cxn ang="0">
                  <a:pos x="connisteX156" y="connsiteY156"/>
                </a:cxn>
                <a:cxn ang="0">
                  <a:pos x="connisteX157" y="connsiteY157"/>
                </a:cxn>
                <a:cxn ang="0">
                  <a:pos x="connisteX158" y="connsiteY158"/>
                </a:cxn>
                <a:cxn ang="0">
                  <a:pos x="connisteX159" y="connsiteY159"/>
                </a:cxn>
                <a:cxn ang="0">
                  <a:pos x="connisteX160" y="connsiteY160"/>
                </a:cxn>
                <a:cxn ang="0">
                  <a:pos x="connisteX161" y="connsiteY161"/>
                </a:cxn>
                <a:cxn ang="0">
                  <a:pos x="connisteX162" y="connsiteY162"/>
                </a:cxn>
                <a:cxn ang="0">
                  <a:pos x="connisteX163" y="connsiteY163"/>
                </a:cxn>
                <a:cxn ang="0">
                  <a:pos x="connisteX164" y="connsiteY164"/>
                </a:cxn>
                <a:cxn ang="0">
                  <a:pos x="connisteX165" y="connsiteY165"/>
                </a:cxn>
                <a:cxn ang="0">
                  <a:pos x="connisteX166" y="connsiteY166"/>
                </a:cxn>
                <a:cxn ang="0">
                  <a:pos x="connisteX167" y="connsiteY167"/>
                </a:cxn>
                <a:cxn ang="0">
                  <a:pos x="connisteX168" y="connsiteY168"/>
                </a:cxn>
                <a:cxn ang="0">
                  <a:pos x="connisteX169" y="connsiteY169"/>
                </a:cxn>
                <a:cxn ang="0">
                  <a:pos x="connisteX170" y="connsiteY170"/>
                </a:cxn>
                <a:cxn ang="0">
                  <a:pos x="connisteX171" y="connsiteY171"/>
                </a:cxn>
                <a:cxn ang="0">
                  <a:pos x="connisteX172" y="connsiteY172"/>
                </a:cxn>
                <a:cxn ang="0">
                  <a:pos x="connisteX173" y="connsiteY173"/>
                </a:cxn>
                <a:cxn ang="0">
                  <a:pos x="connisteX174" y="connsiteY174"/>
                </a:cxn>
                <a:cxn ang="0">
                  <a:pos x="connisteX175" y="connsiteY175"/>
                </a:cxn>
                <a:cxn ang="0">
                  <a:pos x="connisteX176" y="connsiteY176"/>
                </a:cxn>
                <a:cxn ang="0">
                  <a:pos x="connisteX177" y="connsiteY177"/>
                </a:cxn>
                <a:cxn ang="0">
                  <a:pos x="connisteX178" y="connsiteY178"/>
                </a:cxn>
                <a:cxn ang="0">
                  <a:pos x="connisteX179" y="connsiteY179"/>
                </a:cxn>
                <a:cxn ang="0">
                  <a:pos x="connisteX180" y="connsiteY180"/>
                </a:cxn>
                <a:cxn ang="0">
                  <a:pos x="connisteX181" y="connsiteY181"/>
                </a:cxn>
                <a:cxn ang="0">
                  <a:pos x="connisteX182" y="connsiteY182"/>
                </a:cxn>
                <a:cxn ang="0">
                  <a:pos x="connisteX183" y="connsiteY183"/>
                </a:cxn>
                <a:cxn ang="0">
                  <a:pos x="connisteX184" y="connsiteY184"/>
                </a:cxn>
                <a:cxn ang="0">
                  <a:pos x="connisteX185" y="connsiteY185"/>
                </a:cxn>
                <a:cxn ang="0">
                  <a:pos x="connisteX186" y="connsiteY186"/>
                </a:cxn>
                <a:cxn ang="0">
                  <a:pos x="connisteX187" y="connsiteY187"/>
                </a:cxn>
                <a:cxn ang="0">
                  <a:pos x="connisteX188" y="connsiteY188"/>
                </a:cxn>
                <a:cxn ang="0">
                  <a:pos x="connisteX189" y="connsiteY189"/>
                </a:cxn>
                <a:cxn ang="0">
                  <a:pos x="connisteX190" y="connsiteY190"/>
                </a:cxn>
                <a:cxn ang="0">
                  <a:pos x="connisteX191" y="connsiteY191"/>
                </a:cxn>
                <a:cxn ang="0">
                  <a:pos x="connisteX192" y="connsiteY192"/>
                </a:cxn>
                <a:cxn ang="0">
                  <a:pos x="connisteX193" y="connsiteY193"/>
                </a:cxn>
                <a:cxn ang="0">
                  <a:pos x="connisteX194" y="connsiteY194"/>
                </a:cxn>
                <a:cxn ang="0">
                  <a:pos x="connisteX195" y="connsiteY195"/>
                </a:cxn>
                <a:cxn ang="0">
                  <a:pos x="connisteX196" y="connsiteY196"/>
                </a:cxn>
                <a:cxn ang="0">
                  <a:pos x="connisteX197" y="connsiteY197"/>
                </a:cxn>
                <a:cxn ang="0">
                  <a:pos x="connisteX198" y="connsiteY198"/>
                </a:cxn>
                <a:cxn ang="0">
                  <a:pos x="connisteX199" y="connsiteY199"/>
                </a:cxn>
                <a:cxn ang="0">
                  <a:pos x="connisteX200" y="connsiteY200"/>
                </a:cxn>
                <a:cxn ang="0">
                  <a:pos x="connisteX201" y="connsiteY201"/>
                </a:cxn>
                <a:cxn ang="0">
                  <a:pos x="connisteX202" y="connsiteY202"/>
                </a:cxn>
                <a:cxn ang="0">
                  <a:pos x="connisteX203" y="connsiteY203"/>
                </a:cxn>
                <a:cxn ang="0">
                  <a:pos x="connisteX204" y="connsiteY204"/>
                </a:cxn>
                <a:cxn ang="0">
                  <a:pos x="connisteX205" y="connsiteY205"/>
                </a:cxn>
                <a:cxn ang="0">
                  <a:pos x="connisteX206" y="connsiteY206"/>
                </a:cxn>
                <a:cxn ang="0">
                  <a:pos x="connisteX207" y="connsiteY207"/>
                </a:cxn>
                <a:cxn ang="0">
                  <a:pos x="connisteX208" y="connsiteY208"/>
                </a:cxn>
                <a:cxn ang="0">
                  <a:pos x="connisteX209" y="connsiteY209"/>
                </a:cxn>
                <a:cxn ang="0">
                  <a:pos x="connisteX210" y="connsiteY210"/>
                </a:cxn>
                <a:cxn ang="0">
                  <a:pos x="connisteX211" y="connsiteY211"/>
                </a:cxn>
                <a:cxn ang="0">
                  <a:pos x="connisteX212" y="connsiteY212"/>
                </a:cxn>
                <a:cxn ang="0">
                  <a:pos x="connisteX213" y="connsiteY213"/>
                </a:cxn>
                <a:cxn ang="0">
                  <a:pos x="connisteX214" y="connsiteY214"/>
                </a:cxn>
                <a:cxn ang="0">
                  <a:pos x="connisteX215" y="connsiteY215"/>
                </a:cxn>
                <a:cxn ang="0">
                  <a:pos x="connisteX216" y="connsiteY216"/>
                </a:cxn>
                <a:cxn ang="0">
                  <a:pos x="connisteX217" y="connsiteY217"/>
                </a:cxn>
                <a:cxn ang="0">
                  <a:pos x="connisteX218" y="connsiteY218"/>
                </a:cxn>
                <a:cxn ang="0">
                  <a:pos x="connisteX219" y="connsiteY219"/>
                </a:cxn>
                <a:cxn ang="0">
                  <a:pos x="connisteX220" y="connsiteY220"/>
                </a:cxn>
                <a:cxn ang="0">
                  <a:pos x="connisteX221" y="connsiteY221"/>
                </a:cxn>
                <a:cxn ang="0">
                  <a:pos x="connisteX222" y="connsiteY222"/>
                </a:cxn>
                <a:cxn ang="0">
                  <a:pos x="connisteX223" y="connsiteY223"/>
                </a:cxn>
                <a:cxn ang="0">
                  <a:pos x="connisteX224" y="connsiteY224"/>
                </a:cxn>
                <a:cxn ang="0">
                  <a:pos x="connisteX225" y="connsiteY225"/>
                </a:cxn>
                <a:cxn ang="0">
                  <a:pos x="connisteX226" y="connsiteY226"/>
                </a:cxn>
                <a:cxn ang="0">
                  <a:pos x="connisteX227" y="connsiteY227"/>
                </a:cxn>
                <a:cxn ang="0">
                  <a:pos x="connisteX228" y="connsiteY228"/>
                </a:cxn>
                <a:cxn ang="0">
                  <a:pos x="connisteX229" y="connsiteY229"/>
                </a:cxn>
                <a:cxn ang="0">
                  <a:pos x="connisteX230" y="connsiteY230"/>
                </a:cxn>
                <a:cxn ang="0">
                  <a:pos x="connisteX231" y="connsiteY231"/>
                </a:cxn>
                <a:cxn ang="0">
                  <a:pos x="connisteX232" y="connsiteY232"/>
                </a:cxn>
                <a:cxn ang="0">
                  <a:pos x="connisteX233" y="connsiteY233"/>
                </a:cxn>
                <a:cxn ang="0">
                  <a:pos x="connisteX234" y="connsiteY234"/>
                </a:cxn>
                <a:cxn ang="0">
                  <a:pos x="connisteX235" y="connsiteY235"/>
                </a:cxn>
                <a:cxn ang="0">
                  <a:pos x="connisteX236" y="connsiteY236"/>
                </a:cxn>
                <a:cxn ang="0">
                  <a:pos x="connisteX237" y="connsiteY237"/>
                </a:cxn>
                <a:cxn ang="0">
                  <a:pos x="connisteX238" y="connsiteY238"/>
                </a:cxn>
                <a:cxn ang="0">
                  <a:pos x="connisteX239" y="connsiteY239"/>
                </a:cxn>
                <a:cxn ang="0">
                  <a:pos x="connisteX240" y="connsiteY240"/>
                </a:cxn>
                <a:cxn ang="0">
                  <a:pos x="connisteX241" y="connsiteY241"/>
                </a:cxn>
                <a:cxn ang="0">
                  <a:pos x="connisteX242" y="connsiteY242"/>
                </a:cxn>
                <a:cxn ang="0">
                  <a:pos x="connisteX243" y="connsiteY243"/>
                </a:cxn>
                <a:cxn ang="0">
                  <a:pos x="connisteX244" y="connsiteY244"/>
                </a:cxn>
                <a:cxn ang="0">
                  <a:pos x="connisteX245" y="connsiteY245"/>
                </a:cxn>
                <a:cxn ang="0">
                  <a:pos x="connisteX246" y="connsiteY246"/>
                </a:cxn>
                <a:cxn ang="0">
                  <a:pos x="connisteX247" y="connsiteY247"/>
                </a:cxn>
                <a:cxn ang="0">
                  <a:pos x="connisteX248" y="connsiteY248"/>
                </a:cxn>
                <a:cxn ang="0">
                  <a:pos x="connisteX249" y="connsiteY249"/>
                </a:cxn>
                <a:cxn ang="0">
                  <a:pos x="connisteX250" y="connsiteY250"/>
                </a:cxn>
                <a:cxn ang="0">
                  <a:pos x="connisteX251" y="connsiteY251"/>
                </a:cxn>
                <a:cxn ang="0">
                  <a:pos x="connisteX252" y="connsiteY252"/>
                </a:cxn>
                <a:cxn ang="0">
                  <a:pos x="connisteX253" y="connsiteY253"/>
                </a:cxn>
                <a:cxn ang="0">
                  <a:pos x="connisteX254" y="connsiteY254"/>
                </a:cxn>
                <a:cxn ang="0">
                  <a:pos x="connisteX255" y="connsiteY255"/>
                </a:cxn>
                <a:cxn ang="0">
                  <a:pos x="connisteX256" y="connsiteY256"/>
                </a:cxn>
                <a:cxn ang="0">
                  <a:pos x="connisteX257" y="connsiteY257"/>
                </a:cxn>
                <a:cxn ang="0">
                  <a:pos x="connisteX258" y="connsiteY258"/>
                </a:cxn>
                <a:cxn ang="0">
                  <a:pos x="connisteX259" y="connsiteY259"/>
                </a:cxn>
                <a:cxn ang="0">
                  <a:pos x="connisteX260" y="connsiteY260"/>
                </a:cxn>
                <a:cxn ang="0">
                  <a:pos x="connisteX261" y="connsiteY261"/>
                </a:cxn>
                <a:cxn ang="0">
                  <a:pos x="connisteX262" y="connsiteY262"/>
                </a:cxn>
                <a:cxn ang="0">
                  <a:pos x="connisteX263" y="connsiteY263"/>
                </a:cxn>
                <a:cxn ang="0">
                  <a:pos x="connisteX264" y="connsiteY264"/>
                </a:cxn>
                <a:cxn ang="0">
                  <a:pos x="connisteX265" y="connsiteY265"/>
                </a:cxn>
                <a:cxn ang="0">
                  <a:pos x="connisteX266" y="connsiteY266"/>
                </a:cxn>
                <a:cxn ang="0">
                  <a:pos x="connisteX267" y="connsiteY267"/>
                </a:cxn>
                <a:cxn ang="0">
                  <a:pos x="connisteX268" y="connsiteY268"/>
                </a:cxn>
                <a:cxn ang="0">
                  <a:pos x="connisteX269" y="connsiteY269"/>
                </a:cxn>
                <a:cxn ang="0">
                  <a:pos x="connisteX270" y="connsiteY270"/>
                </a:cxn>
                <a:cxn ang="0">
                  <a:pos x="connisteX271" y="connsiteY271"/>
                </a:cxn>
                <a:cxn ang="0">
                  <a:pos x="connisteX272" y="connsiteY272"/>
                </a:cxn>
              </a:cxnLst>
              <a:rect l="l" t="t" r="r" b="b"/>
              <a:pathLst>
                <a:path w="6649671" h="2704112">
                  <a:moveTo>
                    <a:pt x="4342646" y="31962"/>
                  </a:moveTo>
                  <a:cubicBezTo>
                    <a:pt x="4323596" y="33867"/>
                    <a:pt x="4292481" y="31962"/>
                    <a:pt x="4258826" y="31962"/>
                  </a:cubicBezTo>
                  <a:cubicBezTo>
                    <a:pt x="4225171" y="31962"/>
                    <a:pt x="4208661" y="31962"/>
                    <a:pt x="4175641" y="31962"/>
                  </a:cubicBezTo>
                  <a:cubicBezTo>
                    <a:pt x="4142621" y="31962"/>
                    <a:pt x="4123571" y="31962"/>
                    <a:pt x="4092456" y="31962"/>
                  </a:cubicBezTo>
                  <a:cubicBezTo>
                    <a:pt x="4061341" y="31962"/>
                    <a:pt x="4050546" y="30057"/>
                    <a:pt x="4019431" y="31962"/>
                  </a:cubicBezTo>
                  <a:cubicBezTo>
                    <a:pt x="3988316" y="33867"/>
                    <a:pt x="3966726" y="40217"/>
                    <a:pt x="3935611" y="42122"/>
                  </a:cubicBezTo>
                  <a:cubicBezTo>
                    <a:pt x="3904496" y="44027"/>
                    <a:pt x="3891796" y="42122"/>
                    <a:pt x="3862586" y="42122"/>
                  </a:cubicBezTo>
                  <a:cubicBezTo>
                    <a:pt x="3833376" y="42122"/>
                    <a:pt x="3818771" y="42122"/>
                    <a:pt x="3789561" y="42122"/>
                  </a:cubicBezTo>
                  <a:cubicBezTo>
                    <a:pt x="3760351" y="42122"/>
                    <a:pt x="3747651" y="42122"/>
                    <a:pt x="3716536" y="42122"/>
                  </a:cubicBezTo>
                  <a:cubicBezTo>
                    <a:pt x="3685421" y="42122"/>
                    <a:pt x="3664466" y="42122"/>
                    <a:pt x="3633351" y="42122"/>
                  </a:cubicBezTo>
                  <a:cubicBezTo>
                    <a:pt x="3602236" y="42122"/>
                    <a:pt x="3591441" y="42122"/>
                    <a:pt x="3560326" y="42122"/>
                  </a:cubicBezTo>
                  <a:cubicBezTo>
                    <a:pt x="3529211" y="42122"/>
                    <a:pt x="3508256" y="42122"/>
                    <a:pt x="3477141" y="42122"/>
                  </a:cubicBezTo>
                  <a:cubicBezTo>
                    <a:pt x="3446026" y="42122"/>
                    <a:pt x="3433326" y="42122"/>
                    <a:pt x="3404116" y="42122"/>
                  </a:cubicBezTo>
                  <a:cubicBezTo>
                    <a:pt x="3374906" y="42122"/>
                    <a:pt x="3360301" y="42122"/>
                    <a:pt x="3331091" y="42122"/>
                  </a:cubicBezTo>
                  <a:cubicBezTo>
                    <a:pt x="3301881" y="42122"/>
                    <a:pt x="3287276" y="42122"/>
                    <a:pt x="3258066" y="42122"/>
                  </a:cubicBezTo>
                  <a:cubicBezTo>
                    <a:pt x="3228856" y="42122"/>
                    <a:pt x="3214251" y="42122"/>
                    <a:pt x="3185041" y="42122"/>
                  </a:cubicBezTo>
                  <a:cubicBezTo>
                    <a:pt x="3155831" y="42122"/>
                    <a:pt x="3141226" y="42122"/>
                    <a:pt x="3112016" y="42122"/>
                  </a:cubicBezTo>
                  <a:cubicBezTo>
                    <a:pt x="3082806" y="42122"/>
                    <a:pt x="3070106" y="42122"/>
                    <a:pt x="3038991" y="42122"/>
                  </a:cubicBezTo>
                  <a:cubicBezTo>
                    <a:pt x="3007876" y="42122"/>
                    <a:pt x="2986286" y="42122"/>
                    <a:pt x="2955171" y="42122"/>
                  </a:cubicBezTo>
                  <a:cubicBezTo>
                    <a:pt x="2924056" y="42122"/>
                    <a:pt x="2913261" y="42122"/>
                    <a:pt x="2882146" y="42122"/>
                  </a:cubicBezTo>
                  <a:cubicBezTo>
                    <a:pt x="2851031" y="42122"/>
                    <a:pt x="2830076" y="44027"/>
                    <a:pt x="2798961" y="42122"/>
                  </a:cubicBezTo>
                  <a:cubicBezTo>
                    <a:pt x="2767846" y="40217"/>
                    <a:pt x="2755146" y="33867"/>
                    <a:pt x="2725936" y="31962"/>
                  </a:cubicBezTo>
                  <a:cubicBezTo>
                    <a:pt x="2696726" y="30057"/>
                    <a:pt x="2682121" y="33867"/>
                    <a:pt x="2652911" y="31962"/>
                  </a:cubicBezTo>
                  <a:cubicBezTo>
                    <a:pt x="2623701" y="30057"/>
                    <a:pt x="2609096" y="23707"/>
                    <a:pt x="2579886" y="21802"/>
                  </a:cubicBezTo>
                  <a:cubicBezTo>
                    <a:pt x="2550676" y="19897"/>
                    <a:pt x="2536071" y="23707"/>
                    <a:pt x="2506861" y="21802"/>
                  </a:cubicBezTo>
                  <a:cubicBezTo>
                    <a:pt x="2477651" y="19897"/>
                    <a:pt x="2463046" y="12912"/>
                    <a:pt x="2433836" y="11007"/>
                  </a:cubicBezTo>
                  <a:cubicBezTo>
                    <a:pt x="2404626" y="9102"/>
                    <a:pt x="2390021" y="11007"/>
                    <a:pt x="2360811" y="11007"/>
                  </a:cubicBezTo>
                  <a:cubicBezTo>
                    <a:pt x="2331601" y="11007"/>
                    <a:pt x="2316996" y="11007"/>
                    <a:pt x="2287786" y="11007"/>
                  </a:cubicBezTo>
                  <a:cubicBezTo>
                    <a:pt x="2258576" y="11007"/>
                    <a:pt x="2245876" y="11007"/>
                    <a:pt x="2214761" y="11007"/>
                  </a:cubicBezTo>
                  <a:cubicBezTo>
                    <a:pt x="2183646" y="11007"/>
                    <a:pt x="2162691" y="11007"/>
                    <a:pt x="2131576" y="11007"/>
                  </a:cubicBezTo>
                  <a:cubicBezTo>
                    <a:pt x="2100461" y="11007"/>
                    <a:pt x="2087761" y="11007"/>
                    <a:pt x="2058551" y="11007"/>
                  </a:cubicBezTo>
                  <a:cubicBezTo>
                    <a:pt x="2029341" y="11007"/>
                    <a:pt x="2016641" y="11007"/>
                    <a:pt x="1985526" y="11007"/>
                  </a:cubicBezTo>
                  <a:cubicBezTo>
                    <a:pt x="1954411" y="11007"/>
                    <a:pt x="1933456" y="11007"/>
                    <a:pt x="1902341" y="11007"/>
                  </a:cubicBezTo>
                  <a:cubicBezTo>
                    <a:pt x="1871226" y="11007"/>
                    <a:pt x="1858526" y="11007"/>
                    <a:pt x="1829316" y="11007"/>
                  </a:cubicBezTo>
                  <a:cubicBezTo>
                    <a:pt x="1800106" y="11007"/>
                    <a:pt x="1785501" y="11007"/>
                    <a:pt x="1756291" y="11007"/>
                  </a:cubicBezTo>
                  <a:cubicBezTo>
                    <a:pt x="1727081" y="11007"/>
                    <a:pt x="1712476" y="11007"/>
                    <a:pt x="1683266" y="11007"/>
                  </a:cubicBezTo>
                  <a:cubicBezTo>
                    <a:pt x="1654056" y="11007"/>
                    <a:pt x="1639451" y="12912"/>
                    <a:pt x="1610241" y="11007"/>
                  </a:cubicBezTo>
                  <a:cubicBezTo>
                    <a:pt x="1581031" y="9102"/>
                    <a:pt x="1566426" y="2752"/>
                    <a:pt x="1537216" y="847"/>
                  </a:cubicBezTo>
                  <a:cubicBezTo>
                    <a:pt x="1508006" y="-1058"/>
                    <a:pt x="1499751" y="847"/>
                    <a:pt x="1464191" y="847"/>
                  </a:cubicBezTo>
                  <a:cubicBezTo>
                    <a:pt x="1428631" y="847"/>
                    <a:pt x="1397516" y="847"/>
                    <a:pt x="1360051" y="847"/>
                  </a:cubicBezTo>
                  <a:cubicBezTo>
                    <a:pt x="1322586" y="847"/>
                    <a:pt x="1311791" y="-1058"/>
                    <a:pt x="1276231" y="847"/>
                  </a:cubicBezTo>
                  <a:cubicBezTo>
                    <a:pt x="1240671" y="2752"/>
                    <a:pt x="1215906" y="9102"/>
                    <a:pt x="1182251" y="11007"/>
                  </a:cubicBezTo>
                  <a:cubicBezTo>
                    <a:pt x="1148596" y="12912"/>
                    <a:pt x="1138436" y="11007"/>
                    <a:pt x="1109226" y="11007"/>
                  </a:cubicBezTo>
                  <a:cubicBezTo>
                    <a:pt x="1080016" y="11007"/>
                    <a:pt x="1065411" y="9102"/>
                    <a:pt x="1036201" y="11007"/>
                  </a:cubicBezTo>
                  <a:cubicBezTo>
                    <a:pt x="1006991" y="12912"/>
                    <a:pt x="994291" y="19897"/>
                    <a:pt x="963176" y="21802"/>
                  </a:cubicBezTo>
                  <a:cubicBezTo>
                    <a:pt x="932061" y="23707"/>
                    <a:pt x="915551" y="21802"/>
                    <a:pt x="879991" y="21802"/>
                  </a:cubicBezTo>
                  <a:cubicBezTo>
                    <a:pt x="844431" y="21802"/>
                    <a:pt x="823476" y="21802"/>
                    <a:pt x="786011" y="21802"/>
                  </a:cubicBezTo>
                  <a:cubicBezTo>
                    <a:pt x="748546" y="21802"/>
                    <a:pt x="725686" y="21802"/>
                    <a:pt x="692031" y="21802"/>
                  </a:cubicBezTo>
                  <a:cubicBezTo>
                    <a:pt x="658376" y="21802"/>
                    <a:pt x="648216" y="21802"/>
                    <a:pt x="619006" y="21802"/>
                  </a:cubicBezTo>
                  <a:cubicBezTo>
                    <a:pt x="589796" y="21802"/>
                    <a:pt x="575191" y="21802"/>
                    <a:pt x="545981" y="21802"/>
                  </a:cubicBezTo>
                  <a:cubicBezTo>
                    <a:pt x="516771" y="21802"/>
                    <a:pt x="504071" y="21802"/>
                    <a:pt x="472956" y="21802"/>
                  </a:cubicBezTo>
                  <a:cubicBezTo>
                    <a:pt x="441841" y="21802"/>
                    <a:pt x="420886" y="21802"/>
                    <a:pt x="389771" y="21802"/>
                  </a:cubicBezTo>
                  <a:cubicBezTo>
                    <a:pt x="358656" y="21802"/>
                    <a:pt x="345956" y="21802"/>
                    <a:pt x="316746" y="21802"/>
                  </a:cubicBezTo>
                  <a:cubicBezTo>
                    <a:pt x="287536" y="21802"/>
                    <a:pt x="272931" y="21802"/>
                    <a:pt x="243721" y="21802"/>
                  </a:cubicBezTo>
                  <a:cubicBezTo>
                    <a:pt x="214511" y="21802"/>
                    <a:pt x="199906" y="21802"/>
                    <a:pt x="170696" y="21802"/>
                  </a:cubicBezTo>
                  <a:cubicBezTo>
                    <a:pt x="141486" y="21802"/>
                    <a:pt x="126881" y="17992"/>
                    <a:pt x="97671" y="21802"/>
                  </a:cubicBezTo>
                  <a:cubicBezTo>
                    <a:pt x="68461" y="25612"/>
                    <a:pt x="43696" y="23707"/>
                    <a:pt x="24646" y="42122"/>
                  </a:cubicBezTo>
                  <a:cubicBezTo>
                    <a:pt x="5596" y="60537"/>
                    <a:pt x="-6469" y="90382"/>
                    <a:pt x="3691" y="115147"/>
                  </a:cubicBezTo>
                  <a:cubicBezTo>
                    <a:pt x="13851" y="139912"/>
                    <a:pt x="47506" y="154517"/>
                    <a:pt x="76716" y="167217"/>
                  </a:cubicBezTo>
                  <a:cubicBezTo>
                    <a:pt x="105926" y="179917"/>
                    <a:pt x="120531" y="173567"/>
                    <a:pt x="149741" y="178012"/>
                  </a:cubicBezTo>
                  <a:cubicBezTo>
                    <a:pt x="178951" y="182457"/>
                    <a:pt x="193556" y="183727"/>
                    <a:pt x="222766" y="188172"/>
                  </a:cubicBezTo>
                  <a:cubicBezTo>
                    <a:pt x="251976" y="192617"/>
                    <a:pt x="266581" y="197062"/>
                    <a:pt x="295791" y="198967"/>
                  </a:cubicBezTo>
                  <a:cubicBezTo>
                    <a:pt x="325001" y="200872"/>
                    <a:pt x="339606" y="198967"/>
                    <a:pt x="368816" y="198967"/>
                  </a:cubicBezTo>
                  <a:cubicBezTo>
                    <a:pt x="398026" y="198967"/>
                    <a:pt x="412631" y="198967"/>
                    <a:pt x="441841" y="198967"/>
                  </a:cubicBezTo>
                  <a:cubicBezTo>
                    <a:pt x="471051" y="198967"/>
                    <a:pt x="485656" y="198967"/>
                    <a:pt x="514866" y="198967"/>
                  </a:cubicBezTo>
                  <a:cubicBezTo>
                    <a:pt x="544076" y="198967"/>
                    <a:pt x="556776" y="198967"/>
                    <a:pt x="587891" y="198967"/>
                  </a:cubicBezTo>
                  <a:cubicBezTo>
                    <a:pt x="619006" y="198967"/>
                    <a:pt x="640596" y="198967"/>
                    <a:pt x="671711" y="198967"/>
                  </a:cubicBezTo>
                  <a:cubicBezTo>
                    <a:pt x="702826" y="198967"/>
                    <a:pt x="713621" y="198967"/>
                    <a:pt x="744736" y="198967"/>
                  </a:cubicBezTo>
                  <a:cubicBezTo>
                    <a:pt x="775851" y="198967"/>
                    <a:pt x="796806" y="197062"/>
                    <a:pt x="827921" y="198967"/>
                  </a:cubicBezTo>
                  <a:cubicBezTo>
                    <a:pt x="859036" y="200872"/>
                    <a:pt x="871736" y="204682"/>
                    <a:pt x="900946" y="209127"/>
                  </a:cubicBezTo>
                  <a:cubicBezTo>
                    <a:pt x="930156" y="213572"/>
                    <a:pt x="940316" y="218017"/>
                    <a:pt x="973971" y="219922"/>
                  </a:cubicBezTo>
                  <a:cubicBezTo>
                    <a:pt x="1007626" y="221827"/>
                    <a:pt x="1032391" y="218017"/>
                    <a:pt x="1067951" y="219922"/>
                  </a:cubicBezTo>
                  <a:cubicBezTo>
                    <a:pt x="1103511" y="221827"/>
                    <a:pt x="1120021" y="228177"/>
                    <a:pt x="1151136" y="230082"/>
                  </a:cubicBezTo>
                  <a:cubicBezTo>
                    <a:pt x="1182251" y="231987"/>
                    <a:pt x="1194951" y="230082"/>
                    <a:pt x="1224161" y="230082"/>
                  </a:cubicBezTo>
                  <a:cubicBezTo>
                    <a:pt x="1253371" y="230082"/>
                    <a:pt x="1266071" y="228177"/>
                    <a:pt x="1297186" y="230082"/>
                  </a:cubicBezTo>
                  <a:cubicBezTo>
                    <a:pt x="1328301" y="231987"/>
                    <a:pt x="1342906" y="238337"/>
                    <a:pt x="1380371" y="240242"/>
                  </a:cubicBezTo>
                  <a:cubicBezTo>
                    <a:pt x="1417836" y="242147"/>
                    <a:pt x="1443236" y="238337"/>
                    <a:pt x="1485146" y="240242"/>
                  </a:cubicBezTo>
                  <a:cubicBezTo>
                    <a:pt x="1527056" y="242147"/>
                    <a:pt x="1553726" y="249132"/>
                    <a:pt x="1589286" y="251037"/>
                  </a:cubicBezTo>
                  <a:cubicBezTo>
                    <a:pt x="1624846" y="252942"/>
                    <a:pt x="1633101" y="249132"/>
                    <a:pt x="1662311" y="251037"/>
                  </a:cubicBezTo>
                  <a:cubicBezTo>
                    <a:pt x="1691521" y="252942"/>
                    <a:pt x="1706126" y="259292"/>
                    <a:pt x="1735336" y="261197"/>
                  </a:cubicBezTo>
                  <a:cubicBezTo>
                    <a:pt x="1764546" y="263102"/>
                    <a:pt x="1777246" y="261197"/>
                    <a:pt x="1808361" y="261197"/>
                  </a:cubicBezTo>
                  <a:cubicBezTo>
                    <a:pt x="1839476" y="261197"/>
                    <a:pt x="1857891" y="261197"/>
                    <a:pt x="1891546" y="261197"/>
                  </a:cubicBezTo>
                  <a:cubicBezTo>
                    <a:pt x="1925201" y="261197"/>
                    <a:pt x="1941711" y="261197"/>
                    <a:pt x="1975366" y="261197"/>
                  </a:cubicBezTo>
                  <a:cubicBezTo>
                    <a:pt x="2009021" y="261197"/>
                    <a:pt x="2025531" y="261197"/>
                    <a:pt x="2058551" y="261197"/>
                  </a:cubicBezTo>
                  <a:cubicBezTo>
                    <a:pt x="2091571" y="261197"/>
                    <a:pt x="2110621" y="261197"/>
                    <a:pt x="2141736" y="261197"/>
                  </a:cubicBezTo>
                  <a:cubicBezTo>
                    <a:pt x="2172851" y="261197"/>
                    <a:pt x="2181106" y="259292"/>
                    <a:pt x="2214761" y="261197"/>
                  </a:cubicBezTo>
                  <a:cubicBezTo>
                    <a:pt x="2248416" y="263102"/>
                    <a:pt x="2275086" y="270087"/>
                    <a:pt x="2308741" y="271992"/>
                  </a:cubicBezTo>
                  <a:cubicBezTo>
                    <a:pt x="2342396" y="273897"/>
                    <a:pt x="2352556" y="271992"/>
                    <a:pt x="2381766" y="271992"/>
                  </a:cubicBezTo>
                  <a:cubicBezTo>
                    <a:pt x="2410976" y="271992"/>
                    <a:pt x="2423676" y="271992"/>
                    <a:pt x="2454791" y="271992"/>
                  </a:cubicBezTo>
                  <a:cubicBezTo>
                    <a:pt x="2485906" y="271992"/>
                    <a:pt x="2506861" y="271992"/>
                    <a:pt x="2537976" y="271992"/>
                  </a:cubicBezTo>
                  <a:cubicBezTo>
                    <a:pt x="2569091" y="271992"/>
                    <a:pt x="2575441" y="271992"/>
                    <a:pt x="2611001" y="271992"/>
                  </a:cubicBezTo>
                  <a:cubicBezTo>
                    <a:pt x="2646561" y="271992"/>
                    <a:pt x="2675771" y="271992"/>
                    <a:pt x="2715776" y="271992"/>
                  </a:cubicBezTo>
                  <a:cubicBezTo>
                    <a:pt x="2755781" y="271992"/>
                    <a:pt x="2776736" y="271992"/>
                    <a:pt x="2809756" y="271992"/>
                  </a:cubicBezTo>
                  <a:cubicBezTo>
                    <a:pt x="2842776" y="271992"/>
                    <a:pt x="2851031" y="271992"/>
                    <a:pt x="2882146" y="271992"/>
                  </a:cubicBezTo>
                  <a:cubicBezTo>
                    <a:pt x="2913261" y="271992"/>
                    <a:pt x="2932311" y="271992"/>
                    <a:pt x="2965966" y="271992"/>
                  </a:cubicBezTo>
                  <a:cubicBezTo>
                    <a:pt x="2999621" y="271992"/>
                    <a:pt x="3018036" y="271992"/>
                    <a:pt x="3049151" y="271992"/>
                  </a:cubicBezTo>
                  <a:cubicBezTo>
                    <a:pt x="3080266" y="271992"/>
                    <a:pt x="3092966" y="271992"/>
                    <a:pt x="3122176" y="271992"/>
                  </a:cubicBezTo>
                  <a:cubicBezTo>
                    <a:pt x="3151386" y="271992"/>
                    <a:pt x="3164086" y="271992"/>
                    <a:pt x="3195201" y="271992"/>
                  </a:cubicBezTo>
                  <a:cubicBezTo>
                    <a:pt x="3226316" y="271992"/>
                    <a:pt x="3245366" y="271992"/>
                    <a:pt x="3279021" y="271992"/>
                  </a:cubicBezTo>
                  <a:cubicBezTo>
                    <a:pt x="3312676" y="271992"/>
                    <a:pt x="3329186" y="271992"/>
                    <a:pt x="3362206" y="271992"/>
                  </a:cubicBezTo>
                  <a:cubicBezTo>
                    <a:pt x="3395226" y="271992"/>
                    <a:pt x="3414276" y="271992"/>
                    <a:pt x="3445391" y="271992"/>
                  </a:cubicBezTo>
                  <a:cubicBezTo>
                    <a:pt x="3476506" y="271992"/>
                    <a:pt x="3489206" y="276437"/>
                    <a:pt x="3518416" y="271992"/>
                  </a:cubicBezTo>
                  <a:cubicBezTo>
                    <a:pt x="3547626" y="267547"/>
                    <a:pt x="3557786" y="255482"/>
                    <a:pt x="3591441" y="251037"/>
                  </a:cubicBezTo>
                  <a:cubicBezTo>
                    <a:pt x="3625096" y="246592"/>
                    <a:pt x="3651766" y="252942"/>
                    <a:pt x="3685421" y="251037"/>
                  </a:cubicBezTo>
                  <a:cubicBezTo>
                    <a:pt x="3719076" y="249132"/>
                    <a:pt x="3727331" y="242147"/>
                    <a:pt x="3758446" y="240242"/>
                  </a:cubicBezTo>
                  <a:cubicBezTo>
                    <a:pt x="3789561" y="238337"/>
                    <a:pt x="3811151" y="240242"/>
                    <a:pt x="3842266" y="240242"/>
                  </a:cubicBezTo>
                  <a:cubicBezTo>
                    <a:pt x="3873381" y="240242"/>
                    <a:pt x="3883541" y="240242"/>
                    <a:pt x="3914656" y="240242"/>
                  </a:cubicBezTo>
                  <a:cubicBezTo>
                    <a:pt x="3945771" y="240242"/>
                    <a:pt x="3962916" y="240242"/>
                    <a:pt x="3998476" y="240242"/>
                  </a:cubicBezTo>
                  <a:cubicBezTo>
                    <a:pt x="4034036" y="240242"/>
                    <a:pt x="4056896" y="240242"/>
                    <a:pt x="4092456" y="240242"/>
                  </a:cubicBezTo>
                  <a:cubicBezTo>
                    <a:pt x="4128016" y="240242"/>
                    <a:pt x="4140081" y="242147"/>
                    <a:pt x="4175641" y="240242"/>
                  </a:cubicBezTo>
                  <a:cubicBezTo>
                    <a:pt x="4211201" y="238337"/>
                    <a:pt x="4234061" y="233892"/>
                    <a:pt x="4269621" y="230082"/>
                  </a:cubicBezTo>
                  <a:cubicBezTo>
                    <a:pt x="4305181" y="226272"/>
                    <a:pt x="4319151" y="224367"/>
                    <a:pt x="4352806" y="219922"/>
                  </a:cubicBezTo>
                  <a:cubicBezTo>
                    <a:pt x="4386461" y="215477"/>
                    <a:pt x="4402971" y="213572"/>
                    <a:pt x="4436626" y="209127"/>
                  </a:cubicBezTo>
                  <a:cubicBezTo>
                    <a:pt x="4470281" y="204682"/>
                    <a:pt x="4488696" y="203412"/>
                    <a:pt x="4519811" y="198967"/>
                  </a:cubicBezTo>
                  <a:cubicBezTo>
                    <a:pt x="4550926" y="194522"/>
                    <a:pt x="4563626" y="190077"/>
                    <a:pt x="4592836" y="188172"/>
                  </a:cubicBezTo>
                  <a:cubicBezTo>
                    <a:pt x="4622046" y="186267"/>
                    <a:pt x="4636651" y="188172"/>
                    <a:pt x="4665861" y="188172"/>
                  </a:cubicBezTo>
                  <a:cubicBezTo>
                    <a:pt x="4695071" y="188172"/>
                    <a:pt x="4709676" y="188172"/>
                    <a:pt x="4738886" y="188172"/>
                  </a:cubicBezTo>
                  <a:cubicBezTo>
                    <a:pt x="4768096" y="188172"/>
                    <a:pt x="4780796" y="188172"/>
                    <a:pt x="4811911" y="188172"/>
                  </a:cubicBezTo>
                  <a:cubicBezTo>
                    <a:pt x="4843026" y="188172"/>
                    <a:pt x="4861441" y="188172"/>
                    <a:pt x="4895096" y="188172"/>
                  </a:cubicBezTo>
                  <a:cubicBezTo>
                    <a:pt x="4928751" y="188172"/>
                    <a:pt x="4945261" y="188172"/>
                    <a:pt x="4978916" y="188172"/>
                  </a:cubicBezTo>
                  <a:cubicBezTo>
                    <a:pt x="5012571" y="188172"/>
                    <a:pt x="5026541" y="188172"/>
                    <a:pt x="5062101" y="188172"/>
                  </a:cubicBezTo>
                  <a:cubicBezTo>
                    <a:pt x="5097661" y="188172"/>
                    <a:pt x="5122426" y="188172"/>
                    <a:pt x="5156081" y="188172"/>
                  </a:cubicBezTo>
                  <a:cubicBezTo>
                    <a:pt x="5189736" y="188172"/>
                    <a:pt x="5195451" y="188172"/>
                    <a:pt x="5229106" y="188172"/>
                  </a:cubicBezTo>
                  <a:cubicBezTo>
                    <a:pt x="5262761" y="188172"/>
                    <a:pt x="5289431" y="188172"/>
                    <a:pt x="5323086" y="188172"/>
                  </a:cubicBezTo>
                  <a:cubicBezTo>
                    <a:pt x="5356741" y="188172"/>
                    <a:pt x="5364996" y="188172"/>
                    <a:pt x="5396111" y="188172"/>
                  </a:cubicBezTo>
                  <a:cubicBezTo>
                    <a:pt x="5427226" y="188172"/>
                    <a:pt x="5448181" y="188172"/>
                    <a:pt x="5479296" y="188172"/>
                  </a:cubicBezTo>
                  <a:cubicBezTo>
                    <a:pt x="5510411" y="188172"/>
                    <a:pt x="5521206" y="186267"/>
                    <a:pt x="5552321" y="188172"/>
                  </a:cubicBezTo>
                  <a:cubicBezTo>
                    <a:pt x="5583436" y="190077"/>
                    <a:pt x="5602486" y="192617"/>
                    <a:pt x="5636141" y="198967"/>
                  </a:cubicBezTo>
                  <a:cubicBezTo>
                    <a:pt x="5669796" y="205317"/>
                    <a:pt x="5686306" y="209762"/>
                    <a:pt x="5719326" y="219922"/>
                  </a:cubicBezTo>
                  <a:cubicBezTo>
                    <a:pt x="5752346" y="230082"/>
                    <a:pt x="5771396" y="238337"/>
                    <a:pt x="5802511" y="251037"/>
                  </a:cubicBezTo>
                  <a:cubicBezTo>
                    <a:pt x="5833626" y="263737"/>
                    <a:pt x="5846326" y="265642"/>
                    <a:pt x="5875536" y="282152"/>
                  </a:cubicBezTo>
                  <a:cubicBezTo>
                    <a:pt x="5904746" y="298662"/>
                    <a:pt x="5919351" y="315172"/>
                    <a:pt x="5948561" y="334222"/>
                  </a:cubicBezTo>
                  <a:cubicBezTo>
                    <a:pt x="5977771" y="353272"/>
                    <a:pt x="5992376" y="355177"/>
                    <a:pt x="6021586" y="376132"/>
                  </a:cubicBezTo>
                  <a:cubicBezTo>
                    <a:pt x="6050796" y="397087"/>
                    <a:pt x="6069846" y="411057"/>
                    <a:pt x="6094611" y="438362"/>
                  </a:cubicBezTo>
                  <a:cubicBezTo>
                    <a:pt x="6119376" y="465667"/>
                    <a:pt x="6132076" y="482177"/>
                    <a:pt x="6146681" y="511387"/>
                  </a:cubicBezTo>
                  <a:cubicBezTo>
                    <a:pt x="6161286" y="540597"/>
                    <a:pt x="6163191" y="555202"/>
                    <a:pt x="6167636" y="584412"/>
                  </a:cubicBezTo>
                  <a:cubicBezTo>
                    <a:pt x="6172081" y="613622"/>
                    <a:pt x="6169541" y="628227"/>
                    <a:pt x="6167636" y="657437"/>
                  </a:cubicBezTo>
                  <a:cubicBezTo>
                    <a:pt x="6165731" y="686647"/>
                    <a:pt x="6165731" y="701252"/>
                    <a:pt x="6157476" y="730462"/>
                  </a:cubicBezTo>
                  <a:cubicBezTo>
                    <a:pt x="6149221" y="759672"/>
                    <a:pt x="6146681" y="776182"/>
                    <a:pt x="6125726" y="803487"/>
                  </a:cubicBezTo>
                  <a:cubicBezTo>
                    <a:pt x="6104771" y="830792"/>
                    <a:pt x="6081911" y="841587"/>
                    <a:pt x="6052701" y="866352"/>
                  </a:cubicBezTo>
                  <a:cubicBezTo>
                    <a:pt x="6023491" y="891117"/>
                    <a:pt x="6011426" y="909532"/>
                    <a:pt x="5980311" y="928582"/>
                  </a:cubicBezTo>
                  <a:cubicBezTo>
                    <a:pt x="5949196" y="947632"/>
                    <a:pt x="5927606" y="952077"/>
                    <a:pt x="5896491" y="960332"/>
                  </a:cubicBezTo>
                  <a:cubicBezTo>
                    <a:pt x="5865376" y="968587"/>
                    <a:pt x="5857121" y="964142"/>
                    <a:pt x="5823466" y="970492"/>
                  </a:cubicBezTo>
                  <a:cubicBezTo>
                    <a:pt x="5789811" y="976842"/>
                    <a:pt x="5765046" y="985097"/>
                    <a:pt x="5729486" y="991447"/>
                  </a:cubicBezTo>
                  <a:cubicBezTo>
                    <a:pt x="5693926" y="997797"/>
                    <a:pt x="5681861" y="995257"/>
                    <a:pt x="5646301" y="1001607"/>
                  </a:cubicBezTo>
                  <a:cubicBezTo>
                    <a:pt x="5610741" y="1007957"/>
                    <a:pt x="5589786" y="1016212"/>
                    <a:pt x="5552321" y="1022562"/>
                  </a:cubicBezTo>
                  <a:cubicBezTo>
                    <a:pt x="5514856" y="1028912"/>
                    <a:pt x="5491996" y="1028912"/>
                    <a:pt x="5458341" y="1033357"/>
                  </a:cubicBezTo>
                  <a:cubicBezTo>
                    <a:pt x="5424686" y="1037802"/>
                    <a:pt x="5416431" y="1041612"/>
                    <a:pt x="5385316" y="1043517"/>
                  </a:cubicBezTo>
                  <a:cubicBezTo>
                    <a:pt x="5354201" y="1045422"/>
                    <a:pt x="5344041" y="1039072"/>
                    <a:pt x="5302131" y="1043517"/>
                  </a:cubicBezTo>
                  <a:cubicBezTo>
                    <a:pt x="5260221" y="1047962"/>
                    <a:pt x="5227201" y="1056217"/>
                    <a:pt x="5177036" y="1064472"/>
                  </a:cubicBezTo>
                  <a:cubicBezTo>
                    <a:pt x="5126871" y="1072727"/>
                    <a:pt x="5095756" y="1077172"/>
                    <a:pt x="5051941" y="1085427"/>
                  </a:cubicBezTo>
                  <a:cubicBezTo>
                    <a:pt x="5008126" y="1093682"/>
                    <a:pt x="4991616" y="1098127"/>
                    <a:pt x="4957961" y="1106382"/>
                  </a:cubicBezTo>
                  <a:cubicBezTo>
                    <a:pt x="4924306" y="1114637"/>
                    <a:pt x="4914146" y="1120352"/>
                    <a:pt x="4884936" y="1126702"/>
                  </a:cubicBezTo>
                  <a:cubicBezTo>
                    <a:pt x="4855726" y="1133052"/>
                    <a:pt x="4841121" y="1133052"/>
                    <a:pt x="4811911" y="1137497"/>
                  </a:cubicBezTo>
                  <a:cubicBezTo>
                    <a:pt x="4782701" y="1141942"/>
                    <a:pt x="4772541" y="1139402"/>
                    <a:pt x="4738886" y="1147657"/>
                  </a:cubicBezTo>
                  <a:cubicBezTo>
                    <a:pt x="4705231" y="1155912"/>
                    <a:pt x="4678561" y="1169247"/>
                    <a:pt x="4644906" y="1179407"/>
                  </a:cubicBezTo>
                  <a:cubicBezTo>
                    <a:pt x="4611251" y="1189567"/>
                    <a:pt x="4601091" y="1189567"/>
                    <a:pt x="4571881" y="1199727"/>
                  </a:cubicBezTo>
                  <a:cubicBezTo>
                    <a:pt x="4542671" y="1209887"/>
                    <a:pt x="4528066" y="1218777"/>
                    <a:pt x="4498856" y="1231477"/>
                  </a:cubicBezTo>
                  <a:cubicBezTo>
                    <a:pt x="4469646" y="1244177"/>
                    <a:pt x="4455041" y="1252432"/>
                    <a:pt x="4425831" y="1262592"/>
                  </a:cubicBezTo>
                  <a:cubicBezTo>
                    <a:pt x="4396621" y="1272752"/>
                    <a:pt x="4383921" y="1277197"/>
                    <a:pt x="4352806" y="1283547"/>
                  </a:cubicBezTo>
                  <a:cubicBezTo>
                    <a:pt x="4321691" y="1289897"/>
                    <a:pt x="4300736" y="1287357"/>
                    <a:pt x="4269621" y="1293707"/>
                  </a:cubicBezTo>
                  <a:cubicBezTo>
                    <a:pt x="4238506" y="1300057"/>
                    <a:pt x="4227711" y="1308312"/>
                    <a:pt x="4196596" y="1314662"/>
                  </a:cubicBezTo>
                  <a:cubicBezTo>
                    <a:pt x="4165481" y="1321012"/>
                    <a:pt x="4144526" y="1321012"/>
                    <a:pt x="4113411" y="1325457"/>
                  </a:cubicBezTo>
                  <a:cubicBezTo>
                    <a:pt x="4082296" y="1329902"/>
                    <a:pt x="4069596" y="1329267"/>
                    <a:pt x="4040386" y="1335617"/>
                  </a:cubicBezTo>
                  <a:cubicBezTo>
                    <a:pt x="4011176" y="1341967"/>
                    <a:pt x="3996571" y="1350222"/>
                    <a:pt x="3967361" y="1356572"/>
                  </a:cubicBezTo>
                  <a:cubicBezTo>
                    <a:pt x="3938151" y="1362922"/>
                    <a:pt x="3923546" y="1356572"/>
                    <a:pt x="3894336" y="1366732"/>
                  </a:cubicBezTo>
                  <a:cubicBezTo>
                    <a:pt x="3865126" y="1376892"/>
                    <a:pt x="3850521" y="1387687"/>
                    <a:pt x="3821311" y="1408642"/>
                  </a:cubicBezTo>
                  <a:cubicBezTo>
                    <a:pt x="3792101" y="1429597"/>
                    <a:pt x="3769241" y="1443567"/>
                    <a:pt x="3748286" y="1470872"/>
                  </a:cubicBezTo>
                  <a:cubicBezTo>
                    <a:pt x="3727331" y="1498177"/>
                    <a:pt x="3724791" y="1514687"/>
                    <a:pt x="3716536" y="1543897"/>
                  </a:cubicBezTo>
                  <a:cubicBezTo>
                    <a:pt x="3708281" y="1573107"/>
                    <a:pt x="3708281" y="1587712"/>
                    <a:pt x="3706376" y="1616922"/>
                  </a:cubicBezTo>
                  <a:cubicBezTo>
                    <a:pt x="3704471" y="1646132"/>
                    <a:pt x="3706376" y="1660737"/>
                    <a:pt x="3706376" y="1689947"/>
                  </a:cubicBezTo>
                  <a:cubicBezTo>
                    <a:pt x="3706376" y="1719157"/>
                    <a:pt x="3701931" y="1733762"/>
                    <a:pt x="3706376" y="1762972"/>
                  </a:cubicBezTo>
                  <a:cubicBezTo>
                    <a:pt x="3710821" y="1792182"/>
                    <a:pt x="3720981" y="1804882"/>
                    <a:pt x="3727331" y="1835997"/>
                  </a:cubicBezTo>
                  <a:cubicBezTo>
                    <a:pt x="3733681" y="1867112"/>
                    <a:pt x="3733046" y="1888702"/>
                    <a:pt x="3737491" y="1919817"/>
                  </a:cubicBezTo>
                  <a:cubicBezTo>
                    <a:pt x="3741936" y="1950932"/>
                    <a:pt x="3743841" y="1961727"/>
                    <a:pt x="3748286" y="1992842"/>
                  </a:cubicBezTo>
                  <a:cubicBezTo>
                    <a:pt x="3752731" y="2023957"/>
                    <a:pt x="3754001" y="2044912"/>
                    <a:pt x="3758446" y="2076027"/>
                  </a:cubicBezTo>
                  <a:cubicBezTo>
                    <a:pt x="3762891" y="2107142"/>
                    <a:pt x="3764796" y="2119842"/>
                    <a:pt x="3769241" y="2149052"/>
                  </a:cubicBezTo>
                  <a:cubicBezTo>
                    <a:pt x="3773686" y="2178262"/>
                    <a:pt x="3777496" y="2192867"/>
                    <a:pt x="3779401" y="2222077"/>
                  </a:cubicBezTo>
                  <a:cubicBezTo>
                    <a:pt x="3781306" y="2251287"/>
                    <a:pt x="3779401" y="2265892"/>
                    <a:pt x="3779401" y="2295102"/>
                  </a:cubicBezTo>
                  <a:cubicBezTo>
                    <a:pt x="3779401" y="2324312"/>
                    <a:pt x="3779401" y="2338917"/>
                    <a:pt x="3779401" y="2368127"/>
                  </a:cubicBezTo>
                  <a:cubicBezTo>
                    <a:pt x="3779401" y="2397337"/>
                    <a:pt x="3779401" y="2411942"/>
                    <a:pt x="3779401" y="2441152"/>
                  </a:cubicBezTo>
                  <a:cubicBezTo>
                    <a:pt x="3779401" y="2470362"/>
                    <a:pt x="3779401" y="2484967"/>
                    <a:pt x="3779401" y="2514177"/>
                  </a:cubicBezTo>
                  <a:cubicBezTo>
                    <a:pt x="3779401" y="2543387"/>
                    <a:pt x="3774956" y="2557992"/>
                    <a:pt x="3779401" y="2587202"/>
                  </a:cubicBezTo>
                  <a:cubicBezTo>
                    <a:pt x="3783846" y="2616412"/>
                    <a:pt x="3779401" y="2641177"/>
                    <a:pt x="3800356" y="2660227"/>
                  </a:cubicBezTo>
                  <a:cubicBezTo>
                    <a:pt x="3821311" y="2679277"/>
                    <a:pt x="3847981" y="2672927"/>
                    <a:pt x="3883541" y="2681182"/>
                  </a:cubicBezTo>
                  <a:cubicBezTo>
                    <a:pt x="3919101" y="2689437"/>
                    <a:pt x="3935611" y="2697692"/>
                    <a:pt x="3977521" y="2702137"/>
                  </a:cubicBezTo>
                  <a:cubicBezTo>
                    <a:pt x="4019431" y="2706582"/>
                    <a:pt x="4048641" y="2702137"/>
                    <a:pt x="4092456" y="2702137"/>
                  </a:cubicBezTo>
                  <a:cubicBezTo>
                    <a:pt x="4136271" y="2702137"/>
                    <a:pt x="4157226" y="2702137"/>
                    <a:pt x="4196596" y="2702137"/>
                  </a:cubicBezTo>
                  <a:cubicBezTo>
                    <a:pt x="4235966" y="2702137"/>
                    <a:pt x="4255016" y="2704042"/>
                    <a:pt x="4290576" y="2702137"/>
                  </a:cubicBezTo>
                  <a:cubicBezTo>
                    <a:pt x="4326136" y="2700232"/>
                    <a:pt x="4340106" y="2695787"/>
                    <a:pt x="4373761" y="2691342"/>
                  </a:cubicBezTo>
                  <a:cubicBezTo>
                    <a:pt x="4407416" y="2686897"/>
                    <a:pt x="4426466" y="2683087"/>
                    <a:pt x="4457581" y="2681182"/>
                  </a:cubicBezTo>
                  <a:cubicBezTo>
                    <a:pt x="4488696" y="2679277"/>
                    <a:pt x="4497586" y="2687532"/>
                    <a:pt x="4530606" y="2681182"/>
                  </a:cubicBezTo>
                  <a:cubicBezTo>
                    <a:pt x="4563626" y="2674832"/>
                    <a:pt x="4586486" y="2659592"/>
                    <a:pt x="4623951" y="2649432"/>
                  </a:cubicBezTo>
                  <a:cubicBezTo>
                    <a:pt x="4661416" y="2639272"/>
                    <a:pt x="4682371" y="2632922"/>
                    <a:pt x="4717931" y="2629112"/>
                  </a:cubicBezTo>
                  <a:cubicBezTo>
                    <a:pt x="4753491" y="2625302"/>
                    <a:pt x="4770636" y="2635462"/>
                    <a:pt x="4801751" y="2629112"/>
                  </a:cubicBezTo>
                  <a:cubicBezTo>
                    <a:pt x="4832866" y="2622762"/>
                    <a:pt x="4841756" y="2608157"/>
                    <a:pt x="4874776" y="2597362"/>
                  </a:cubicBezTo>
                  <a:cubicBezTo>
                    <a:pt x="4907796" y="2586567"/>
                    <a:pt x="4930656" y="2584662"/>
                    <a:pt x="4968121" y="2576407"/>
                  </a:cubicBezTo>
                  <a:cubicBezTo>
                    <a:pt x="5005586" y="2568152"/>
                    <a:pt x="5026541" y="2564342"/>
                    <a:pt x="5062101" y="2556087"/>
                  </a:cubicBezTo>
                  <a:cubicBezTo>
                    <a:pt x="5097661" y="2547832"/>
                    <a:pt x="5110361" y="2541482"/>
                    <a:pt x="5145921" y="2535132"/>
                  </a:cubicBezTo>
                  <a:cubicBezTo>
                    <a:pt x="5181481" y="2528782"/>
                    <a:pt x="5203706" y="2528782"/>
                    <a:pt x="5239266" y="2524337"/>
                  </a:cubicBezTo>
                  <a:cubicBezTo>
                    <a:pt x="5274826" y="2519892"/>
                    <a:pt x="5287526" y="2516082"/>
                    <a:pt x="5323086" y="2514177"/>
                  </a:cubicBezTo>
                  <a:cubicBezTo>
                    <a:pt x="5358646" y="2512272"/>
                    <a:pt x="5383411" y="2514177"/>
                    <a:pt x="5417066" y="2514177"/>
                  </a:cubicBezTo>
                  <a:cubicBezTo>
                    <a:pt x="5450721" y="2514177"/>
                    <a:pt x="5460881" y="2514177"/>
                    <a:pt x="5490091" y="2514177"/>
                  </a:cubicBezTo>
                  <a:cubicBezTo>
                    <a:pt x="5519301" y="2514177"/>
                    <a:pt x="5533906" y="2514177"/>
                    <a:pt x="5563116" y="2514177"/>
                  </a:cubicBezTo>
                  <a:cubicBezTo>
                    <a:pt x="5592326" y="2514177"/>
                    <a:pt x="5606931" y="2514177"/>
                    <a:pt x="5636141" y="2514177"/>
                  </a:cubicBezTo>
                  <a:cubicBezTo>
                    <a:pt x="5665351" y="2514177"/>
                    <a:pt x="5679321" y="2514177"/>
                    <a:pt x="5708531" y="2514177"/>
                  </a:cubicBezTo>
                  <a:cubicBezTo>
                    <a:pt x="5737741" y="2514177"/>
                    <a:pt x="5752346" y="2512272"/>
                    <a:pt x="5781556" y="2514177"/>
                  </a:cubicBezTo>
                  <a:cubicBezTo>
                    <a:pt x="5810766" y="2516082"/>
                    <a:pt x="5825371" y="2519892"/>
                    <a:pt x="5854581" y="2524337"/>
                  </a:cubicBezTo>
                  <a:cubicBezTo>
                    <a:pt x="5883791" y="2528782"/>
                    <a:pt x="5892046" y="2533227"/>
                    <a:pt x="5927606" y="2535132"/>
                  </a:cubicBezTo>
                  <a:cubicBezTo>
                    <a:pt x="5963166" y="2537037"/>
                    <a:pt x="5994916" y="2535132"/>
                    <a:pt x="6032381" y="2535132"/>
                  </a:cubicBezTo>
                  <a:cubicBezTo>
                    <a:pt x="6069846" y="2535132"/>
                    <a:pt x="6084451" y="2535132"/>
                    <a:pt x="6115566" y="2535132"/>
                  </a:cubicBezTo>
                  <a:cubicBezTo>
                    <a:pt x="6146681" y="2535132"/>
                    <a:pt x="6159381" y="2533227"/>
                    <a:pt x="6188591" y="2535132"/>
                  </a:cubicBezTo>
                  <a:cubicBezTo>
                    <a:pt x="6217801" y="2537037"/>
                    <a:pt x="6230501" y="2543387"/>
                    <a:pt x="6261616" y="2545292"/>
                  </a:cubicBezTo>
                  <a:cubicBezTo>
                    <a:pt x="6292731" y="2547197"/>
                    <a:pt x="6311146" y="2547197"/>
                    <a:pt x="6344801" y="2545292"/>
                  </a:cubicBezTo>
                  <a:cubicBezTo>
                    <a:pt x="6378456" y="2543387"/>
                    <a:pt x="6397506" y="2543387"/>
                    <a:pt x="6428621" y="2535132"/>
                  </a:cubicBezTo>
                  <a:cubicBezTo>
                    <a:pt x="6459736" y="2526877"/>
                    <a:pt x="6485136" y="2524337"/>
                    <a:pt x="6501646" y="2503382"/>
                  </a:cubicBezTo>
                  <a:cubicBezTo>
                    <a:pt x="6518156" y="2482427"/>
                    <a:pt x="6505456" y="2460202"/>
                    <a:pt x="6511806" y="2430992"/>
                  </a:cubicBezTo>
                  <a:cubicBezTo>
                    <a:pt x="6518156" y="2401782"/>
                    <a:pt x="6526411" y="2389082"/>
                    <a:pt x="6532761" y="2357967"/>
                  </a:cubicBezTo>
                  <a:cubicBezTo>
                    <a:pt x="6539111" y="2326852"/>
                    <a:pt x="6541016" y="2305262"/>
                    <a:pt x="6542921" y="2274147"/>
                  </a:cubicBezTo>
                  <a:cubicBezTo>
                    <a:pt x="6544826" y="2243032"/>
                    <a:pt x="6541016" y="2230332"/>
                    <a:pt x="6542921" y="2201122"/>
                  </a:cubicBezTo>
                  <a:cubicBezTo>
                    <a:pt x="6544826" y="2171912"/>
                    <a:pt x="6551811" y="2159212"/>
                    <a:pt x="6553716" y="2128097"/>
                  </a:cubicBezTo>
                  <a:cubicBezTo>
                    <a:pt x="6555621" y="2096982"/>
                    <a:pt x="6551811" y="2078567"/>
                    <a:pt x="6553716" y="2044912"/>
                  </a:cubicBezTo>
                  <a:cubicBezTo>
                    <a:pt x="6555621" y="2011257"/>
                    <a:pt x="6561971" y="1996652"/>
                    <a:pt x="6563876" y="1961092"/>
                  </a:cubicBezTo>
                  <a:cubicBezTo>
                    <a:pt x="6565781" y="1925532"/>
                    <a:pt x="6561971" y="1900767"/>
                    <a:pt x="6563876" y="1867747"/>
                  </a:cubicBezTo>
                  <a:cubicBezTo>
                    <a:pt x="6565781" y="1834727"/>
                    <a:pt x="6570226" y="1823932"/>
                    <a:pt x="6574671" y="1794722"/>
                  </a:cubicBezTo>
                  <a:cubicBezTo>
                    <a:pt x="6579116" y="1765512"/>
                    <a:pt x="6580386" y="1750907"/>
                    <a:pt x="6584831" y="1721697"/>
                  </a:cubicBezTo>
                  <a:cubicBezTo>
                    <a:pt x="6589276" y="1692487"/>
                    <a:pt x="6591181" y="1677882"/>
                    <a:pt x="6595626" y="1648672"/>
                  </a:cubicBezTo>
                  <a:cubicBezTo>
                    <a:pt x="6600071" y="1619462"/>
                    <a:pt x="6603881" y="1604857"/>
                    <a:pt x="6605786" y="1575647"/>
                  </a:cubicBezTo>
                  <a:cubicBezTo>
                    <a:pt x="6607691" y="1546437"/>
                    <a:pt x="6601341" y="1531832"/>
                    <a:pt x="6605786" y="1502622"/>
                  </a:cubicBezTo>
                  <a:cubicBezTo>
                    <a:pt x="6610231" y="1473412"/>
                    <a:pt x="6620391" y="1458807"/>
                    <a:pt x="6626741" y="1429597"/>
                  </a:cubicBezTo>
                  <a:cubicBezTo>
                    <a:pt x="6633091" y="1400387"/>
                    <a:pt x="6632456" y="1385782"/>
                    <a:pt x="6636901" y="1356572"/>
                  </a:cubicBezTo>
                  <a:cubicBezTo>
                    <a:pt x="6641346" y="1327362"/>
                    <a:pt x="6645791" y="1312757"/>
                    <a:pt x="6647696" y="1283547"/>
                  </a:cubicBezTo>
                  <a:cubicBezTo>
                    <a:pt x="6649601" y="1254337"/>
                    <a:pt x="6647696" y="1239732"/>
                    <a:pt x="6647696" y="1210522"/>
                  </a:cubicBezTo>
                  <a:cubicBezTo>
                    <a:pt x="6647696" y="1181312"/>
                    <a:pt x="6647696" y="1168612"/>
                    <a:pt x="6647696" y="1137497"/>
                  </a:cubicBezTo>
                  <a:cubicBezTo>
                    <a:pt x="6647696" y="1106382"/>
                    <a:pt x="6647696" y="1085427"/>
                    <a:pt x="6647696" y="1054312"/>
                  </a:cubicBezTo>
                  <a:cubicBezTo>
                    <a:pt x="6647696" y="1023197"/>
                    <a:pt x="6647696" y="1010497"/>
                    <a:pt x="6647696" y="981287"/>
                  </a:cubicBezTo>
                  <a:cubicBezTo>
                    <a:pt x="6647696" y="952077"/>
                    <a:pt x="6647696" y="937472"/>
                    <a:pt x="6647696" y="908262"/>
                  </a:cubicBezTo>
                  <a:cubicBezTo>
                    <a:pt x="6647696" y="879052"/>
                    <a:pt x="6647696" y="864447"/>
                    <a:pt x="6647696" y="835237"/>
                  </a:cubicBezTo>
                  <a:cubicBezTo>
                    <a:pt x="6647696" y="806027"/>
                    <a:pt x="6647696" y="791422"/>
                    <a:pt x="6647696" y="762212"/>
                  </a:cubicBezTo>
                  <a:cubicBezTo>
                    <a:pt x="6647696" y="733002"/>
                    <a:pt x="6652141" y="718397"/>
                    <a:pt x="6647696" y="689187"/>
                  </a:cubicBezTo>
                  <a:cubicBezTo>
                    <a:pt x="6643251" y="659977"/>
                    <a:pt x="6639441" y="645372"/>
                    <a:pt x="6626741" y="616162"/>
                  </a:cubicBezTo>
                  <a:cubicBezTo>
                    <a:pt x="6614041" y="586952"/>
                    <a:pt x="6607691" y="572347"/>
                    <a:pt x="6584831" y="543137"/>
                  </a:cubicBezTo>
                  <a:cubicBezTo>
                    <a:pt x="6561971" y="513927"/>
                    <a:pt x="6541016" y="494877"/>
                    <a:pt x="6511806" y="470112"/>
                  </a:cubicBezTo>
                  <a:cubicBezTo>
                    <a:pt x="6482596" y="445347"/>
                    <a:pt x="6467991" y="438997"/>
                    <a:pt x="6438781" y="418042"/>
                  </a:cubicBezTo>
                  <a:cubicBezTo>
                    <a:pt x="6409571" y="397087"/>
                    <a:pt x="6394966" y="386927"/>
                    <a:pt x="6365756" y="365972"/>
                  </a:cubicBezTo>
                  <a:cubicBezTo>
                    <a:pt x="6336546" y="345017"/>
                    <a:pt x="6321941" y="334222"/>
                    <a:pt x="6292731" y="313267"/>
                  </a:cubicBezTo>
                  <a:cubicBezTo>
                    <a:pt x="6263521" y="292312"/>
                    <a:pt x="6248916" y="279612"/>
                    <a:pt x="6219706" y="261197"/>
                  </a:cubicBezTo>
                  <a:cubicBezTo>
                    <a:pt x="6190496" y="242782"/>
                    <a:pt x="6175891" y="236432"/>
                    <a:pt x="6146681" y="219922"/>
                  </a:cubicBezTo>
                  <a:cubicBezTo>
                    <a:pt x="6117471" y="203412"/>
                    <a:pt x="6102866" y="197062"/>
                    <a:pt x="6073656" y="178012"/>
                  </a:cubicBezTo>
                  <a:cubicBezTo>
                    <a:pt x="6044446" y="158962"/>
                    <a:pt x="6029841" y="144992"/>
                    <a:pt x="6000631" y="125942"/>
                  </a:cubicBezTo>
                  <a:cubicBezTo>
                    <a:pt x="5971421" y="106892"/>
                    <a:pt x="5956816" y="100542"/>
                    <a:pt x="5927606" y="84032"/>
                  </a:cubicBezTo>
                  <a:cubicBezTo>
                    <a:pt x="5898396" y="67522"/>
                    <a:pt x="5883791" y="54822"/>
                    <a:pt x="5854581" y="42122"/>
                  </a:cubicBezTo>
                  <a:cubicBezTo>
                    <a:pt x="5825371" y="29422"/>
                    <a:pt x="5812671" y="28152"/>
                    <a:pt x="5781556" y="21802"/>
                  </a:cubicBezTo>
                  <a:cubicBezTo>
                    <a:pt x="5750441" y="15452"/>
                    <a:pt x="5729486" y="12912"/>
                    <a:pt x="5698371" y="11007"/>
                  </a:cubicBezTo>
                  <a:cubicBezTo>
                    <a:pt x="5667256" y="9102"/>
                    <a:pt x="5654556" y="11007"/>
                    <a:pt x="5625346" y="11007"/>
                  </a:cubicBezTo>
                  <a:cubicBezTo>
                    <a:pt x="5596136" y="11007"/>
                    <a:pt x="5583436" y="11007"/>
                    <a:pt x="5552321" y="11007"/>
                  </a:cubicBezTo>
                  <a:cubicBezTo>
                    <a:pt x="5521206" y="11007"/>
                    <a:pt x="5500251" y="11007"/>
                    <a:pt x="5469136" y="11007"/>
                  </a:cubicBezTo>
                  <a:cubicBezTo>
                    <a:pt x="5438021" y="11007"/>
                    <a:pt x="5427226" y="11007"/>
                    <a:pt x="5396111" y="11007"/>
                  </a:cubicBezTo>
                  <a:cubicBezTo>
                    <a:pt x="5364996" y="11007"/>
                    <a:pt x="5343406" y="11007"/>
                    <a:pt x="5312291" y="11007"/>
                  </a:cubicBezTo>
                  <a:cubicBezTo>
                    <a:pt x="5281176" y="11007"/>
                    <a:pt x="5268476" y="11007"/>
                    <a:pt x="5239266" y="11007"/>
                  </a:cubicBezTo>
                  <a:cubicBezTo>
                    <a:pt x="5210056" y="11007"/>
                    <a:pt x="5195451" y="11007"/>
                    <a:pt x="5166241" y="11007"/>
                  </a:cubicBezTo>
                  <a:cubicBezTo>
                    <a:pt x="5137031" y="11007"/>
                    <a:pt x="5122426" y="11007"/>
                    <a:pt x="5093216" y="11007"/>
                  </a:cubicBezTo>
                  <a:cubicBezTo>
                    <a:pt x="5064006" y="11007"/>
                    <a:pt x="5049401" y="11007"/>
                    <a:pt x="5020191" y="11007"/>
                  </a:cubicBezTo>
                  <a:cubicBezTo>
                    <a:pt x="4990981" y="11007"/>
                    <a:pt x="4976376" y="11007"/>
                    <a:pt x="4947166" y="11007"/>
                  </a:cubicBezTo>
                  <a:cubicBezTo>
                    <a:pt x="4917956" y="11007"/>
                    <a:pt x="4903986" y="11007"/>
                    <a:pt x="4874776" y="11007"/>
                  </a:cubicBezTo>
                  <a:cubicBezTo>
                    <a:pt x="4845566" y="11007"/>
                    <a:pt x="4832866" y="9102"/>
                    <a:pt x="4801751" y="11007"/>
                  </a:cubicBezTo>
                  <a:cubicBezTo>
                    <a:pt x="4770636" y="12912"/>
                    <a:pt x="4749046" y="19897"/>
                    <a:pt x="4717931" y="21802"/>
                  </a:cubicBezTo>
                  <a:cubicBezTo>
                    <a:pt x="4686816" y="23707"/>
                    <a:pt x="4674116" y="21802"/>
                    <a:pt x="4644906" y="21802"/>
                  </a:cubicBezTo>
                  <a:cubicBezTo>
                    <a:pt x="4615696" y="21802"/>
                    <a:pt x="4601091" y="21802"/>
                    <a:pt x="4571881" y="21802"/>
                  </a:cubicBezTo>
                  <a:cubicBezTo>
                    <a:pt x="4542671" y="21802"/>
                    <a:pt x="4528066" y="19897"/>
                    <a:pt x="4498856" y="21802"/>
                  </a:cubicBezTo>
                  <a:cubicBezTo>
                    <a:pt x="4469646" y="23707"/>
                    <a:pt x="4455041" y="31962"/>
                    <a:pt x="4425831" y="31962"/>
                  </a:cubicBezTo>
                  <a:cubicBezTo>
                    <a:pt x="4396621" y="31962"/>
                    <a:pt x="4369316" y="21802"/>
                    <a:pt x="4352806" y="21802"/>
                  </a:cubicBezTo>
                  <a:cubicBezTo>
                    <a:pt x="4336296" y="21802"/>
                    <a:pt x="4361696" y="30057"/>
                    <a:pt x="4342646" y="319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 name="文本框 9"/>
          <p:cNvSpPr txBox="1"/>
          <p:nvPr/>
        </p:nvSpPr>
        <p:spPr>
          <a:xfrm>
            <a:off x="6849745" y="1000760"/>
            <a:ext cx="5137150" cy="460375"/>
          </a:xfrm>
          <a:prstGeom prst="rect">
            <a:avLst/>
          </a:prstGeom>
          <a:noFill/>
        </p:spPr>
        <p:txBody>
          <a:bodyPr wrap="square" rtlCol="0">
            <a:spAutoFit/>
          </a:bodyPr>
          <a:p>
            <a:r>
              <a:rPr lang="zh-CN" altLang="en-US" sz="2400">
                <a:solidFill>
                  <a:srgbClr val="C00000"/>
                </a:solidFill>
                <a:highlight>
                  <a:srgbClr val="FFFF00"/>
                </a:highlight>
                <a:latin typeface="汉仪尚巍手书W" panose="00020600040101010101" charset="-122"/>
                <a:ea typeface="汉仪尚巍手书W" panose="00020600040101010101" charset="-122"/>
              </a:rPr>
              <a:t>西藏和平解放、抗美援朝、土地改革</a:t>
            </a:r>
            <a:endParaRPr lang="zh-CN" altLang="en-US" sz="2400">
              <a:solidFill>
                <a:srgbClr val="C00000"/>
              </a:solidFill>
              <a:highlight>
                <a:srgbClr val="FFFF00"/>
              </a:highlight>
              <a:latin typeface="汉仪尚巍手书W" panose="00020600040101010101" charset="-122"/>
              <a:ea typeface="汉仪尚巍手书W" panose="00020600040101010101" charset="-122"/>
            </a:endParaRPr>
          </a:p>
        </p:txBody>
      </p:sp>
      <p:sp>
        <p:nvSpPr>
          <p:cNvPr id="14" name="文本框 13"/>
          <p:cNvSpPr txBox="1"/>
          <p:nvPr/>
        </p:nvSpPr>
        <p:spPr>
          <a:xfrm>
            <a:off x="283210" y="1814195"/>
            <a:ext cx="5443220" cy="460375"/>
          </a:xfrm>
          <a:prstGeom prst="rect">
            <a:avLst/>
          </a:prstGeom>
          <a:noFill/>
        </p:spPr>
        <p:txBody>
          <a:bodyPr wrap="square" rtlCol="0">
            <a:spAutoFit/>
          </a:bodyPr>
          <a:p>
            <a:r>
              <a:rPr lang="zh-CN" altLang="en-US" sz="2400">
                <a:solidFill>
                  <a:srgbClr val="C00000"/>
                </a:solidFill>
                <a:latin typeface="汉仪尚巍手书W" panose="00020600040101010101" charset="-122"/>
                <a:ea typeface="汉仪尚巍手书W" panose="00020600040101010101" charset="-122"/>
              </a:rPr>
              <a:t>中国人民政治协商会议第一届全体会议</a:t>
            </a:r>
            <a:endParaRPr lang="zh-CN" altLang="en-US" sz="2400">
              <a:solidFill>
                <a:srgbClr val="C00000"/>
              </a:solidFill>
              <a:latin typeface="汉仪尚巍手书W" panose="00020600040101010101" charset="-122"/>
              <a:ea typeface="汉仪尚巍手书W" panose="00020600040101010101" charset="-122"/>
            </a:endParaRPr>
          </a:p>
        </p:txBody>
      </p:sp>
      <p:sp>
        <p:nvSpPr>
          <p:cNvPr id="17" name="文本框 16"/>
          <p:cNvSpPr txBox="1"/>
          <p:nvPr/>
        </p:nvSpPr>
        <p:spPr>
          <a:xfrm>
            <a:off x="5558155" y="1845310"/>
            <a:ext cx="3316605" cy="460375"/>
          </a:xfrm>
          <a:prstGeom prst="rect">
            <a:avLst/>
          </a:prstGeom>
          <a:noFill/>
        </p:spPr>
        <p:txBody>
          <a:bodyPr wrap="square" rtlCol="0">
            <a:spAutoFit/>
          </a:bodyPr>
          <a:p>
            <a:r>
              <a:rPr lang="en-US" altLang="zh-CN" sz="2400">
                <a:solidFill>
                  <a:srgbClr val="C00000"/>
                </a:solidFill>
                <a:latin typeface="汉仪尚巍手书W" panose="00020600040101010101" charset="-122"/>
                <a:ea typeface="汉仪尚巍手书W" panose="00020600040101010101" charset="-122"/>
              </a:rPr>
              <a:t>—</a:t>
            </a:r>
            <a:r>
              <a:rPr lang="zh-CN" altLang="en-US" sz="2400">
                <a:solidFill>
                  <a:srgbClr val="C00000"/>
                </a:solidFill>
                <a:highlight>
                  <a:srgbClr val="FFFF00"/>
                </a:highlight>
                <a:latin typeface="汉仪尚巍手书W" panose="00020600040101010101" charset="-122"/>
                <a:ea typeface="汉仪尚巍手书W" panose="00020600040101010101" charset="-122"/>
              </a:rPr>
              <a:t>为新中国成立作准备</a:t>
            </a:r>
            <a:endParaRPr lang="zh-CN" altLang="en-US" sz="2400">
              <a:solidFill>
                <a:srgbClr val="C00000"/>
              </a:solidFill>
              <a:highlight>
                <a:srgbClr val="FFFF00"/>
              </a:highlight>
              <a:latin typeface="汉仪尚巍手书W" panose="00020600040101010101" charset="-122"/>
              <a:ea typeface="汉仪尚巍手书W" panose="00020600040101010101" charset="-122"/>
            </a:endParaRPr>
          </a:p>
        </p:txBody>
      </p:sp>
      <p:sp>
        <p:nvSpPr>
          <p:cNvPr id="18" name="文本框 17"/>
          <p:cNvSpPr txBox="1"/>
          <p:nvPr/>
        </p:nvSpPr>
        <p:spPr>
          <a:xfrm>
            <a:off x="8713470" y="1845310"/>
            <a:ext cx="2439670" cy="460375"/>
          </a:xfrm>
          <a:prstGeom prst="rect">
            <a:avLst/>
          </a:prstGeom>
          <a:noFill/>
        </p:spPr>
        <p:txBody>
          <a:bodyPr wrap="square" rtlCol="0">
            <a:spAutoFit/>
          </a:bodyPr>
          <a:p>
            <a:r>
              <a:rPr lang="en-US" altLang="zh-CN" sz="2400">
                <a:solidFill>
                  <a:srgbClr val="C00000"/>
                </a:solidFill>
                <a:latin typeface="汉仪尚巍手书W" panose="00020600040101010101" charset="-122"/>
                <a:ea typeface="汉仪尚巍手书W" panose="00020600040101010101" charset="-122"/>
              </a:rPr>
              <a:t>—</a:t>
            </a:r>
            <a:r>
              <a:rPr lang="zh-CN" altLang="en-US" sz="2400">
                <a:solidFill>
                  <a:srgbClr val="C00000"/>
                </a:solidFill>
                <a:latin typeface="汉仪尚巍手书W" panose="00020600040101010101" charset="-122"/>
                <a:ea typeface="汉仪尚巍手书W" panose="00020600040101010101" charset="-122"/>
              </a:rPr>
              <a:t>《共同纲领》</a:t>
            </a:r>
            <a:endParaRPr lang="zh-CN" altLang="en-US" sz="2400">
              <a:solidFill>
                <a:srgbClr val="C00000"/>
              </a:solidFill>
              <a:latin typeface="汉仪尚巍手书W" panose="00020600040101010101" charset="-122"/>
              <a:ea typeface="汉仪尚巍手书W" panose="00020600040101010101" charset="-122"/>
            </a:endParaRPr>
          </a:p>
        </p:txBody>
      </p:sp>
      <p:sp>
        <p:nvSpPr>
          <p:cNvPr id="19" name="文本框 18"/>
          <p:cNvSpPr txBox="1"/>
          <p:nvPr/>
        </p:nvSpPr>
        <p:spPr>
          <a:xfrm>
            <a:off x="6370320" y="2305685"/>
            <a:ext cx="6391275" cy="460375"/>
          </a:xfrm>
          <a:prstGeom prst="rect">
            <a:avLst/>
          </a:prstGeom>
          <a:noFill/>
        </p:spPr>
        <p:txBody>
          <a:bodyPr wrap="square" rtlCol="0">
            <a:spAutoFit/>
          </a:bodyPr>
          <a:p>
            <a:r>
              <a:rPr lang="zh-CN" altLang="en-US" sz="2400">
                <a:solidFill>
                  <a:srgbClr val="C00000"/>
                </a:solidFill>
                <a:latin typeface="汉仪尚巍手书W" panose="00020600040101010101" charset="-122"/>
                <a:ea typeface="汉仪尚巍手书W" panose="00020600040101010101" charset="-122"/>
              </a:rPr>
              <a:t>成立标志：</a:t>
            </a:r>
            <a:r>
              <a:rPr lang="en-US" altLang="zh-CN" sz="2400">
                <a:solidFill>
                  <a:srgbClr val="C00000"/>
                </a:solidFill>
                <a:latin typeface="汉仪尚巍手书W" panose="00020600040101010101" charset="-122"/>
                <a:ea typeface="汉仪尚巍手书W" panose="00020600040101010101" charset="-122"/>
              </a:rPr>
              <a:t>1949.10.1</a:t>
            </a:r>
            <a:r>
              <a:rPr lang="zh-CN" altLang="en-US" sz="2400">
                <a:solidFill>
                  <a:srgbClr val="C00000"/>
                </a:solidFill>
                <a:latin typeface="汉仪尚巍手书W" panose="00020600040101010101" charset="-122"/>
                <a:ea typeface="汉仪尚巍手书W" panose="00020600040101010101" charset="-122"/>
              </a:rPr>
              <a:t>举行开国大典</a:t>
            </a:r>
            <a:endParaRPr lang="zh-CN" altLang="en-US" sz="2400">
              <a:solidFill>
                <a:srgbClr val="C00000"/>
              </a:solidFill>
              <a:latin typeface="汉仪尚巍手书W" panose="00020600040101010101" charset="-122"/>
              <a:ea typeface="汉仪尚巍手书W" panose="00020600040101010101" charset="-122"/>
            </a:endParaRPr>
          </a:p>
        </p:txBody>
      </p:sp>
      <p:sp>
        <p:nvSpPr>
          <p:cNvPr id="20" name="文本框 19"/>
          <p:cNvSpPr txBox="1"/>
          <p:nvPr/>
        </p:nvSpPr>
        <p:spPr>
          <a:xfrm>
            <a:off x="2814955" y="2705100"/>
            <a:ext cx="2637790" cy="460375"/>
          </a:xfrm>
          <a:prstGeom prst="rect">
            <a:avLst/>
          </a:prstGeom>
          <a:noFill/>
        </p:spPr>
        <p:txBody>
          <a:bodyPr wrap="square" rtlCol="0">
            <a:spAutoFit/>
          </a:bodyPr>
          <a:p>
            <a:r>
              <a:rPr lang="zh-CN" altLang="en-US" sz="2400">
                <a:solidFill>
                  <a:srgbClr val="C00000"/>
                </a:solidFill>
                <a:latin typeface="汉仪尚巍手书W" panose="00020600040101010101" charset="-122"/>
                <a:ea typeface="汉仪尚巍手书W" panose="00020600040101010101" charset="-122"/>
              </a:rPr>
              <a:t>中国人民站起来了</a:t>
            </a:r>
            <a:endParaRPr lang="zh-CN" altLang="en-US" sz="2400">
              <a:solidFill>
                <a:srgbClr val="C00000"/>
              </a:solidFill>
              <a:latin typeface="汉仪尚巍手书W" panose="00020600040101010101" charset="-122"/>
              <a:ea typeface="汉仪尚巍手书W" panose="00020600040101010101" charset="-122"/>
            </a:endParaRPr>
          </a:p>
        </p:txBody>
      </p:sp>
      <p:sp>
        <p:nvSpPr>
          <p:cNvPr id="21" name="文本框 20"/>
          <p:cNvSpPr txBox="1"/>
          <p:nvPr/>
        </p:nvSpPr>
        <p:spPr>
          <a:xfrm>
            <a:off x="6370320" y="2766060"/>
            <a:ext cx="5443220" cy="460375"/>
          </a:xfrm>
          <a:prstGeom prst="rect">
            <a:avLst/>
          </a:prstGeom>
          <a:noFill/>
        </p:spPr>
        <p:txBody>
          <a:bodyPr wrap="square" rtlCol="0">
            <a:spAutoFit/>
          </a:bodyPr>
          <a:p>
            <a:r>
              <a:rPr lang="en-US" altLang="zh-CN" sz="2400">
                <a:solidFill>
                  <a:srgbClr val="C00000"/>
                </a:solidFill>
                <a:highlight>
                  <a:srgbClr val="FFFF00"/>
                </a:highlight>
                <a:latin typeface="汉仪尚巍手书W" panose="00020600040101010101" charset="-122"/>
                <a:ea typeface="汉仪尚巍手书W" panose="00020600040101010101" charset="-122"/>
              </a:rPr>
              <a:t>1951</a:t>
            </a:r>
            <a:r>
              <a:rPr lang="zh-CN" altLang="en-US" sz="2400">
                <a:solidFill>
                  <a:srgbClr val="C00000"/>
                </a:solidFill>
                <a:highlight>
                  <a:srgbClr val="FFFF00"/>
                </a:highlight>
                <a:latin typeface="汉仪尚巍手书W" panose="00020600040101010101" charset="-122"/>
                <a:ea typeface="汉仪尚巍手书W" panose="00020600040101010101" charset="-122"/>
              </a:rPr>
              <a:t>年</a:t>
            </a:r>
            <a:r>
              <a:rPr lang="zh-CN" altLang="en-US" sz="2400">
                <a:solidFill>
                  <a:srgbClr val="C00000"/>
                </a:solidFill>
                <a:latin typeface="汉仪尚巍手书W" panose="00020600040101010101" charset="-122"/>
                <a:ea typeface="汉仪尚巍手书W" panose="00020600040101010101" charset="-122"/>
              </a:rPr>
              <a:t>，西藏和平解放</a:t>
            </a:r>
            <a:endParaRPr lang="zh-CN" altLang="en-US" sz="2400">
              <a:solidFill>
                <a:srgbClr val="C00000"/>
              </a:solidFill>
              <a:latin typeface="汉仪尚巍手书W" panose="00020600040101010101" charset="-122"/>
              <a:ea typeface="汉仪尚巍手书W" panose="00020600040101010101" charset="-122"/>
            </a:endParaRPr>
          </a:p>
        </p:txBody>
      </p:sp>
      <p:grpSp>
        <p:nvGrpSpPr>
          <p:cNvPr id="48" name="组合 47"/>
          <p:cNvGrpSpPr/>
          <p:nvPr/>
        </p:nvGrpSpPr>
        <p:grpSpPr>
          <a:xfrm>
            <a:off x="5726430" y="847090"/>
            <a:ext cx="1094740" cy="1062990"/>
            <a:chOff x="9018" y="1334"/>
            <a:chExt cx="1724" cy="1674"/>
          </a:xfrm>
        </p:grpSpPr>
        <p:sp>
          <p:nvSpPr>
            <p:cNvPr id="8" name="文本框 7"/>
            <p:cNvSpPr txBox="1"/>
            <p:nvPr/>
          </p:nvSpPr>
          <p:spPr>
            <a:xfrm>
              <a:off x="9018" y="1479"/>
              <a:ext cx="1725" cy="822"/>
            </a:xfrm>
            <a:prstGeom prst="rect">
              <a:avLst/>
            </a:prstGeom>
            <a:noFill/>
          </p:spPr>
          <p:txBody>
            <a:bodyPr wrap="square" rtlCol="0">
              <a:spAutoFit/>
            </a:bodyPr>
            <a:p>
              <a:r>
                <a:rPr lang="zh-CN" altLang="en-US" sz="2800">
                  <a:solidFill>
                    <a:srgbClr val="C00000"/>
                  </a:solidFill>
                  <a:highlight>
                    <a:srgbClr val="FFFF00"/>
                  </a:highlight>
                  <a:latin typeface="汉仪尚巍手书W" panose="00020600040101010101" charset="-122"/>
                  <a:ea typeface="汉仪尚巍手书W" panose="00020600040101010101" charset="-122"/>
                </a:rPr>
                <a:t>措施：</a:t>
              </a:r>
              <a:endParaRPr lang="zh-CN" altLang="en-US" sz="2800">
                <a:solidFill>
                  <a:srgbClr val="C00000"/>
                </a:solidFill>
                <a:highlight>
                  <a:srgbClr val="FFFF00"/>
                </a:highlight>
                <a:latin typeface="汉仪尚巍手书W" panose="00020600040101010101" charset="-122"/>
                <a:ea typeface="汉仪尚巍手书W" panose="00020600040101010101" charset="-122"/>
              </a:endParaRPr>
            </a:p>
          </p:txBody>
        </p:sp>
        <p:sp>
          <p:nvSpPr>
            <p:cNvPr id="22" name="圆角矩形 21"/>
            <p:cNvSpPr/>
            <p:nvPr/>
          </p:nvSpPr>
          <p:spPr>
            <a:xfrm>
              <a:off x="9081" y="1334"/>
              <a:ext cx="1643" cy="1675"/>
            </a:xfrm>
            <a:prstGeom prst="round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5" name="减号 24"/>
          <p:cNvSpPr/>
          <p:nvPr/>
        </p:nvSpPr>
        <p:spPr>
          <a:xfrm>
            <a:off x="1501140" y="2627630"/>
            <a:ext cx="5694045" cy="166370"/>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文本框 26"/>
          <p:cNvSpPr txBox="1"/>
          <p:nvPr/>
        </p:nvSpPr>
        <p:spPr>
          <a:xfrm>
            <a:off x="4077970" y="3219450"/>
            <a:ext cx="2565400" cy="460375"/>
          </a:xfrm>
          <a:prstGeom prst="rect">
            <a:avLst/>
          </a:prstGeom>
          <a:noFill/>
        </p:spPr>
        <p:txBody>
          <a:bodyPr wrap="square" rtlCol="0">
            <a:spAutoFit/>
          </a:bodyPr>
          <a:p>
            <a:r>
              <a:rPr lang="en-US" altLang="zh-CN" sz="2400">
                <a:solidFill>
                  <a:schemeClr val="tx1"/>
                </a:solidFill>
                <a:latin typeface="汉仪尚巍手书W" panose="00020600040101010101" charset="-122"/>
                <a:ea typeface="汉仪尚巍手书W" panose="00020600040101010101" charset="-122"/>
              </a:rPr>
              <a:t>195</a:t>
            </a:r>
            <a:r>
              <a:rPr lang="en-US" sz="2400">
                <a:solidFill>
                  <a:schemeClr val="tx1"/>
                </a:solidFill>
                <a:latin typeface="汉仪尚巍手书W" panose="00020600040101010101" charset="-122"/>
                <a:ea typeface="汉仪尚巍手书W" panose="00020600040101010101" charset="-122"/>
              </a:rPr>
              <a:t>0.10—1953.7</a:t>
            </a:r>
            <a:endParaRPr lang="en-US" sz="2400">
              <a:solidFill>
                <a:schemeClr val="tx1"/>
              </a:solidFill>
              <a:latin typeface="汉仪尚巍手书W" panose="00020600040101010101" charset="-122"/>
              <a:ea typeface="汉仪尚巍手书W" panose="00020600040101010101" charset="-122"/>
            </a:endParaRPr>
          </a:p>
        </p:txBody>
      </p:sp>
      <p:sp>
        <p:nvSpPr>
          <p:cNvPr id="28" name="文本框 27"/>
          <p:cNvSpPr txBox="1"/>
          <p:nvPr/>
        </p:nvSpPr>
        <p:spPr>
          <a:xfrm>
            <a:off x="10664825" y="3226435"/>
            <a:ext cx="1386205" cy="460375"/>
          </a:xfrm>
          <a:prstGeom prst="rect">
            <a:avLst/>
          </a:prstGeom>
          <a:noFill/>
        </p:spPr>
        <p:txBody>
          <a:bodyPr wrap="square" rtlCol="0">
            <a:spAutoFit/>
          </a:bodyPr>
          <a:p>
            <a:r>
              <a:rPr lang="zh-CN" sz="2400">
                <a:solidFill>
                  <a:schemeClr val="tx1"/>
                </a:solidFill>
                <a:latin typeface="汉仪尚巍手书W" panose="00020600040101010101" charset="-122"/>
                <a:ea typeface="汉仪尚巍手书W" panose="00020600040101010101" charset="-122"/>
              </a:rPr>
              <a:t>彭德怀</a:t>
            </a:r>
            <a:endParaRPr lang="zh-CN" sz="2400">
              <a:solidFill>
                <a:schemeClr val="tx1"/>
              </a:solidFill>
              <a:latin typeface="汉仪尚巍手书W" panose="00020600040101010101" charset="-122"/>
              <a:ea typeface="汉仪尚巍手书W" panose="00020600040101010101" charset="-122"/>
            </a:endParaRPr>
          </a:p>
        </p:txBody>
      </p:sp>
      <p:sp>
        <p:nvSpPr>
          <p:cNvPr id="31" name="文本框 30"/>
          <p:cNvSpPr txBox="1"/>
          <p:nvPr/>
        </p:nvSpPr>
        <p:spPr>
          <a:xfrm>
            <a:off x="6543675" y="3215640"/>
            <a:ext cx="3962400" cy="460375"/>
          </a:xfrm>
          <a:prstGeom prst="rect">
            <a:avLst/>
          </a:prstGeom>
          <a:noFill/>
        </p:spPr>
        <p:txBody>
          <a:bodyPr wrap="square" rtlCol="0">
            <a:spAutoFit/>
          </a:bodyPr>
          <a:p>
            <a:r>
              <a:rPr lang="zh-CN" sz="2400">
                <a:solidFill>
                  <a:schemeClr val="tx1"/>
                </a:solidFill>
                <a:highlight>
                  <a:srgbClr val="FFFF00"/>
                </a:highlight>
                <a:latin typeface="汉仪尚巍手书W" panose="00020600040101010101" charset="-122"/>
                <a:ea typeface="汉仪尚巍手书W" panose="00020600040101010101" charset="-122"/>
              </a:rPr>
              <a:t>目的：抗美援朝、保家卫国</a:t>
            </a:r>
            <a:endParaRPr lang="zh-CN" sz="2400">
              <a:solidFill>
                <a:schemeClr val="tx1"/>
              </a:solidFill>
              <a:highlight>
                <a:srgbClr val="FFFF00"/>
              </a:highlight>
              <a:latin typeface="汉仪尚巍手书W" panose="00020600040101010101" charset="-122"/>
              <a:ea typeface="汉仪尚巍手书W" panose="00020600040101010101" charset="-122"/>
            </a:endParaRPr>
          </a:p>
        </p:txBody>
      </p:sp>
      <p:sp>
        <p:nvSpPr>
          <p:cNvPr id="33" name="文本框 32"/>
          <p:cNvSpPr txBox="1"/>
          <p:nvPr/>
        </p:nvSpPr>
        <p:spPr>
          <a:xfrm>
            <a:off x="401955" y="3596005"/>
            <a:ext cx="5443220" cy="460375"/>
          </a:xfrm>
          <a:prstGeom prst="rect">
            <a:avLst/>
          </a:prstGeom>
          <a:noFill/>
        </p:spPr>
        <p:txBody>
          <a:bodyPr wrap="square" rtlCol="0">
            <a:spAutoFit/>
          </a:bodyPr>
          <a:p>
            <a:r>
              <a:rPr lang="zh-CN" sz="2400">
                <a:solidFill>
                  <a:schemeClr val="tx1"/>
                </a:solidFill>
                <a:highlight>
                  <a:srgbClr val="FFFF00"/>
                </a:highlight>
                <a:latin typeface="汉仪尚巍手书W" panose="00020600040101010101" charset="-122"/>
                <a:ea typeface="汉仪尚巍手书W" panose="00020600040101010101" charset="-122"/>
              </a:rPr>
              <a:t>中国人民志愿军</a:t>
            </a:r>
            <a:r>
              <a:rPr lang="en-US" altLang="zh-CN" sz="2400">
                <a:solidFill>
                  <a:schemeClr val="tx1"/>
                </a:solidFill>
                <a:highlight>
                  <a:srgbClr val="FFFF00"/>
                </a:highlight>
                <a:latin typeface="汉仪尚巍手书W" panose="00020600040101010101" charset="-122"/>
                <a:ea typeface="汉仪尚巍手书W" panose="00020600040101010101" charset="-122"/>
              </a:rPr>
              <a:t>—</a:t>
            </a:r>
            <a:r>
              <a:rPr lang="zh-CN" altLang="en-US" sz="2400">
                <a:solidFill>
                  <a:schemeClr val="tx1"/>
                </a:solidFill>
                <a:highlight>
                  <a:srgbClr val="FFFF00"/>
                </a:highlight>
                <a:latin typeface="汉仪尚巍手书W" panose="00020600040101010101" charset="-122"/>
                <a:ea typeface="汉仪尚巍手书W" panose="00020600040101010101" charset="-122"/>
              </a:rPr>
              <a:t>最可爱的人</a:t>
            </a:r>
            <a:endParaRPr lang="zh-CN" altLang="en-US" sz="2400">
              <a:solidFill>
                <a:schemeClr val="tx1"/>
              </a:solidFill>
              <a:highlight>
                <a:srgbClr val="FFFF00"/>
              </a:highlight>
              <a:latin typeface="汉仪尚巍手书W" panose="00020600040101010101" charset="-122"/>
              <a:ea typeface="汉仪尚巍手书W" panose="00020600040101010101" charset="-122"/>
            </a:endParaRPr>
          </a:p>
        </p:txBody>
      </p:sp>
      <p:sp>
        <p:nvSpPr>
          <p:cNvPr id="41" name="文本框 40"/>
          <p:cNvSpPr txBox="1"/>
          <p:nvPr/>
        </p:nvSpPr>
        <p:spPr>
          <a:xfrm>
            <a:off x="4803140" y="3610610"/>
            <a:ext cx="3910330" cy="460375"/>
          </a:xfrm>
          <a:prstGeom prst="rect">
            <a:avLst/>
          </a:prstGeom>
          <a:noFill/>
        </p:spPr>
        <p:txBody>
          <a:bodyPr wrap="square" rtlCol="0">
            <a:spAutoFit/>
          </a:bodyPr>
          <a:p>
            <a:r>
              <a:rPr lang="zh-CN" sz="2400">
                <a:solidFill>
                  <a:schemeClr val="tx1"/>
                </a:solidFill>
                <a:latin typeface="汉仪尚巍手书W" panose="00020600040101010101" charset="-122"/>
                <a:ea typeface="汉仪尚巍手书W" panose="00020600040101010101" charset="-122"/>
              </a:rPr>
              <a:t>战斗英雄：黄继光、邱少云</a:t>
            </a:r>
            <a:endParaRPr lang="zh-CN" sz="2400">
              <a:solidFill>
                <a:schemeClr val="tx1"/>
              </a:solidFill>
              <a:latin typeface="汉仪尚巍手书W" panose="00020600040101010101" charset="-122"/>
              <a:ea typeface="汉仪尚巍手书W" panose="00020600040101010101" charset="-122"/>
            </a:endParaRPr>
          </a:p>
        </p:txBody>
      </p:sp>
      <p:sp>
        <p:nvSpPr>
          <p:cNvPr id="44" name="文本框 43"/>
          <p:cNvSpPr txBox="1"/>
          <p:nvPr/>
        </p:nvSpPr>
        <p:spPr>
          <a:xfrm>
            <a:off x="523875" y="4486910"/>
            <a:ext cx="2565400" cy="460375"/>
          </a:xfrm>
          <a:prstGeom prst="rect">
            <a:avLst/>
          </a:prstGeom>
          <a:noFill/>
        </p:spPr>
        <p:txBody>
          <a:bodyPr wrap="square" rtlCol="0">
            <a:spAutoFit/>
          </a:bodyPr>
          <a:p>
            <a:r>
              <a:rPr lang="en-US" altLang="zh-CN" sz="2400">
                <a:solidFill>
                  <a:srgbClr val="C00000"/>
                </a:solidFill>
                <a:latin typeface="汉仪尚巍手书W" panose="00020600040101010101" charset="-122"/>
                <a:ea typeface="汉仪尚巍手书W" panose="00020600040101010101" charset="-122"/>
              </a:rPr>
              <a:t>195</a:t>
            </a:r>
            <a:r>
              <a:rPr lang="en-US" sz="2400">
                <a:solidFill>
                  <a:srgbClr val="C00000"/>
                </a:solidFill>
                <a:latin typeface="汉仪尚巍手书W" panose="00020600040101010101" charset="-122"/>
                <a:ea typeface="汉仪尚巍手书W" panose="00020600040101010101" charset="-122"/>
              </a:rPr>
              <a:t>0—1952</a:t>
            </a:r>
            <a:r>
              <a:rPr lang="zh-CN" altLang="en-US" sz="2400">
                <a:solidFill>
                  <a:srgbClr val="C00000"/>
                </a:solidFill>
                <a:latin typeface="汉仪尚巍手书W" panose="00020600040101010101" charset="-122"/>
                <a:ea typeface="汉仪尚巍手书W" panose="00020600040101010101" charset="-122"/>
              </a:rPr>
              <a:t>年底</a:t>
            </a:r>
            <a:endParaRPr lang="zh-CN" altLang="en-US" sz="2400">
              <a:solidFill>
                <a:srgbClr val="C00000"/>
              </a:solidFill>
              <a:latin typeface="汉仪尚巍手书W" panose="00020600040101010101" charset="-122"/>
              <a:ea typeface="汉仪尚巍手书W" panose="00020600040101010101" charset="-122"/>
            </a:endParaRPr>
          </a:p>
        </p:txBody>
      </p:sp>
      <p:sp>
        <p:nvSpPr>
          <p:cNvPr id="45" name="文本框 44"/>
          <p:cNvSpPr txBox="1"/>
          <p:nvPr/>
        </p:nvSpPr>
        <p:spPr>
          <a:xfrm>
            <a:off x="3279775" y="4455160"/>
            <a:ext cx="5048250" cy="460375"/>
          </a:xfrm>
          <a:prstGeom prst="rect">
            <a:avLst/>
          </a:prstGeom>
          <a:noFill/>
        </p:spPr>
        <p:txBody>
          <a:bodyPr wrap="square" rtlCol="0">
            <a:spAutoFit/>
          </a:bodyPr>
          <a:p>
            <a:r>
              <a:rPr lang="zh-CN" sz="2400">
                <a:solidFill>
                  <a:srgbClr val="C00000"/>
                </a:solidFill>
                <a:latin typeface="汉仪尚巍手书W" panose="00020600040101010101" charset="-122"/>
                <a:ea typeface="汉仪尚巍手书W" panose="00020600040101010101" charset="-122"/>
              </a:rPr>
              <a:t>地主土地所有制</a:t>
            </a:r>
            <a:r>
              <a:rPr lang="zh-CN" sz="2400">
                <a:solidFill>
                  <a:srgbClr val="C00000"/>
                </a:solidFill>
                <a:latin typeface="Arial" panose="020B0604020202020204" pitchFamily="34" charset="0"/>
                <a:ea typeface="汉仪尚巍手书W" panose="00020600040101010101" charset="-122"/>
                <a:cs typeface="Arial" panose="020B0604020202020204" pitchFamily="34" charset="0"/>
              </a:rPr>
              <a:t>→农民土地所有制</a:t>
            </a:r>
            <a:endParaRPr lang="zh-CN" altLang="zh-CN" sz="2400">
              <a:solidFill>
                <a:srgbClr val="C00000"/>
              </a:solidFill>
              <a:latin typeface="Arial" panose="020B0604020202020204" pitchFamily="34" charset="0"/>
              <a:ea typeface="汉仪尚巍手书W" panose="00020600040101010101" charset="-122"/>
              <a:cs typeface="Arial" panose="020B0604020202020204" pitchFamily="34" charset="0"/>
            </a:endParaRPr>
          </a:p>
        </p:txBody>
      </p:sp>
      <p:sp>
        <p:nvSpPr>
          <p:cNvPr id="46" name="减号 45"/>
          <p:cNvSpPr/>
          <p:nvPr/>
        </p:nvSpPr>
        <p:spPr>
          <a:xfrm>
            <a:off x="2758440" y="4887595"/>
            <a:ext cx="5955030" cy="8318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文本框 46"/>
          <p:cNvSpPr txBox="1"/>
          <p:nvPr/>
        </p:nvSpPr>
        <p:spPr>
          <a:xfrm>
            <a:off x="4803140" y="4988560"/>
            <a:ext cx="1938655" cy="460375"/>
          </a:xfrm>
          <a:prstGeom prst="rect">
            <a:avLst/>
          </a:prstGeom>
          <a:noFill/>
        </p:spPr>
        <p:txBody>
          <a:bodyPr wrap="square" rtlCol="0">
            <a:spAutoFit/>
          </a:bodyPr>
          <a:p>
            <a:r>
              <a:rPr lang="zh-CN" altLang="en-US" sz="2400">
                <a:solidFill>
                  <a:srgbClr val="C00000"/>
                </a:solidFill>
                <a:highlight>
                  <a:srgbClr val="FFFF00"/>
                </a:highlight>
                <a:latin typeface="汉仪尚巍手书W" panose="00020600040101010101" charset="-122"/>
                <a:ea typeface="汉仪尚巍手书W" panose="00020600040101010101" charset="-122"/>
              </a:rPr>
              <a:t>土地私有制</a:t>
            </a:r>
            <a:endParaRPr lang="zh-CN" altLang="en-US" sz="2400">
              <a:solidFill>
                <a:srgbClr val="C00000"/>
              </a:solidFill>
              <a:highlight>
                <a:srgbClr val="FFFF00"/>
              </a:highlight>
              <a:latin typeface="汉仪尚巍手书W" panose="00020600040101010101" charset="-122"/>
              <a:ea typeface="汉仪尚巍手书W" panose="00020600040101010101" charset="-122"/>
            </a:endParaRPr>
          </a:p>
        </p:txBody>
      </p:sp>
      <p:sp>
        <p:nvSpPr>
          <p:cNvPr id="23" name="Freeform 528"/>
          <p:cNvSpPr>
            <a:spLocks noEditPoints="1"/>
          </p:cNvSpPr>
          <p:nvPr>
            <p:custDataLst>
              <p:tags r:id="rId3"/>
            </p:custDataLst>
          </p:nvPr>
        </p:nvSpPr>
        <p:spPr bwMode="auto">
          <a:xfrm>
            <a:off x="0" y="164465"/>
            <a:ext cx="306197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贰</a:t>
            </a:r>
            <a:r>
              <a:rPr lang="en-US" altLang="zh-CN" sz="2800" b="1" dirty="0">
                <a:solidFill>
                  <a:srgbClr val="FFC000"/>
                </a:solidFill>
                <a:latin typeface="腾祥嘉丽准粗圆简" panose="01010104010101010101" pitchFamily="2" charset="-122"/>
                <a:ea typeface="腾祥嘉丽准粗圆简" panose="01010104010101010101" pitchFamily="2" charset="-122"/>
              </a:rPr>
              <a:t> </a:t>
            </a:r>
            <a:r>
              <a:rPr lang="zh-CN" altLang="en-US" sz="2800" b="1" dirty="0">
                <a:solidFill>
                  <a:srgbClr val="FFC000"/>
                </a:solidFill>
                <a:latin typeface="腾祥嘉丽准粗圆简" panose="01010104010101010101" pitchFamily="2" charset="-122"/>
                <a:ea typeface="腾祥嘉丽准粗圆简" panose="01010104010101010101" pitchFamily="2" charset="-122"/>
              </a:rPr>
              <a:t>：主题核心</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19" grpId="0"/>
      <p:bldP spid="25" grpId="0" bldLvl="0" animBg="1"/>
      <p:bldP spid="20" grpId="0"/>
      <p:bldP spid="21" grpId="0"/>
      <p:bldP spid="27" grpId="0"/>
      <p:bldP spid="31" grpId="0"/>
      <p:bldP spid="28" grpId="0"/>
      <p:bldP spid="33" grpId="0"/>
      <p:bldP spid="41" grpId="0"/>
      <p:bldP spid="44" grpId="0"/>
      <p:bldP spid="45" grpId="0"/>
      <p:bldP spid="46" grpId="0" bldLvl="0" animBg="1"/>
      <p:bldP spid="4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 name="矩形 46"/>
          <p:cNvSpPr/>
          <p:nvPr/>
        </p:nvSpPr>
        <p:spPr>
          <a:xfrm>
            <a:off x="77893" y="2599267"/>
            <a:ext cx="1538393" cy="10185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35" dirty="0">
                <a:solidFill>
                  <a:schemeClr val="tx1"/>
                </a:solidFill>
                <a:latin typeface="微软雅黑" panose="020B0503020204020204" charset="-122"/>
                <a:ea typeface="微软雅黑" panose="020B0503020204020204" charset="-122"/>
              </a:rPr>
              <a:t>新中国成立的准备工作</a:t>
            </a:r>
            <a:endParaRPr lang="zh-CN" altLang="en-US" sz="2135" dirty="0">
              <a:solidFill>
                <a:schemeClr val="tx1"/>
              </a:solidFill>
              <a:latin typeface="微软雅黑" panose="020B0503020204020204" charset="-122"/>
              <a:ea typeface="微软雅黑" panose="020B0503020204020204" charset="-122"/>
            </a:endParaRPr>
          </a:p>
        </p:txBody>
      </p:sp>
      <p:grpSp>
        <p:nvGrpSpPr>
          <p:cNvPr id="3" name="组合 2"/>
          <p:cNvGrpSpPr/>
          <p:nvPr/>
        </p:nvGrpSpPr>
        <p:grpSpPr>
          <a:xfrm>
            <a:off x="1658620" y="2778760"/>
            <a:ext cx="2108953" cy="760307"/>
            <a:chOff x="5477" y="3331"/>
            <a:chExt cx="12400" cy="898"/>
          </a:xfrm>
        </p:grpSpPr>
        <p:sp>
          <p:nvSpPr>
            <p:cNvPr id="48" name="矩形 47"/>
            <p:cNvSpPr/>
            <p:nvPr/>
          </p:nvSpPr>
          <p:spPr>
            <a:xfrm>
              <a:off x="8872" y="3331"/>
              <a:ext cx="9005" cy="8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35" dirty="0">
                  <a:solidFill>
                    <a:schemeClr val="tx1"/>
                  </a:solidFill>
                  <a:latin typeface="微软雅黑" panose="020B0503020204020204" charset="-122"/>
                  <a:ea typeface="微软雅黑" panose="020B0503020204020204" charset="-122"/>
                </a:rPr>
                <a:t>标志新中国成立</a:t>
              </a:r>
              <a:endParaRPr lang="zh-CN" altLang="en-US" sz="2135" dirty="0">
                <a:solidFill>
                  <a:schemeClr val="tx1"/>
                </a:solidFill>
                <a:latin typeface="微软雅黑" panose="020B0503020204020204" charset="-122"/>
                <a:ea typeface="微软雅黑" panose="020B0503020204020204" charset="-122"/>
              </a:endParaRPr>
            </a:p>
          </p:txBody>
        </p:sp>
        <p:cxnSp>
          <p:nvCxnSpPr>
            <p:cNvPr id="50" name="直接连接符 49"/>
            <p:cNvCxnSpPr/>
            <p:nvPr/>
          </p:nvCxnSpPr>
          <p:spPr>
            <a:xfrm>
              <a:off x="5477" y="3722"/>
              <a:ext cx="3381" cy="1"/>
            </a:xfrm>
            <a:prstGeom prst="line">
              <a:avLst/>
            </a:prstGeom>
            <a:noFill/>
            <a:ln w="28575" cap="flat" cmpd="sng">
              <a:solidFill>
                <a:schemeClr val="tx1"/>
              </a:solidFill>
              <a:prstDash val="sysDash"/>
              <a:miter lim="800000"/>
            </a:ln>
          </p:spPr>
          <p:style>
            <a:lnRef idx="0">
              <a:scrgbClr r="0" g="0" b="0"/>
            </a:lnRef>
            <a:fillRef idx="0">
              <a:scrgbClr r="0" g="0" b="0"/>
            </a:fillRef>
            <a:effectRef idx="0">
              <a:scrgbClr r="0" g="0" b="0"/>
            </a:effectRef>
            <a:fontRef idx="none"/>
          </p:style>
        </p:cxnSp>
      </p:grpSp>
      <p:sp>
        <p:nvSpPr>
          <p:cNvPr id="52" name="矩形 51"/>
          <p:cNvSpPr/>
          <p:nvPr/>
        </p:nvSpPr>
        <p:spPr>
          <a:xfrm>
            <a:off x="4876800" y="3853180"/>
            <a:ext cx="1635760" cy="469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35" dirty="0">
                <a:solidFill>
                  <a:schemeClr val="tx1"/>
                </a:solidFill>
                <a:latin typeface="微软雅黑" panose="020B0503020204020204" charset="-122"/>
                <a:ea typeface="微软雅黑" panose="020B0503020204020204" charset="-122"/>
                <a:sym typeface="+mn-ea"/>
              </a:rPr>
              <a:t>土地改革</a:t>
            </a:r>
            <a:endParaRPr lang="zh-CN" altLang="en-US" sz="2135" dirty="0">
              <a:solidFill>
                <a:schemeClr val="tx1"/>
              </a:solidFill>
              <a:latin typeface="微软雅黑" panose="020B0503020204020204" charset="-122"/>
              <a:ea typeface="微软雅黑" panose="020B0503020204020204" charset="-122"/>
            </a:endParaRPr>
          </a:p>
        </p:txBody>
      </p:sp>
      <p:sp>
        <p:nvSpPr>
          <p:cNvPr id="53" name="矩形 52"/>
          <p:cNvSpPr/>
          <p:nvPr/>
        </p:nvSpPr>
        <p:spPr>
          <a:xfrm>
            <a:off x="6985847" y="4661747"/>
            <a:ext cx="1601047" cy="4936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35" dirty="0">
                <a:solidFill>
                  <a:schemeClr val="tx1"/>
                </a:solidFill>
                <a:latin typeface="微软雅黑" panose="020B0503020204020204" charset="-122"/>
                <a:ea typeface="微软雅黑" panose="020B0503020204020204" charset="-122"/>
              </a:rPr>
              <a:t>抗美援朝</a:t>
            </a:r>
            <a:endParaRPr lang="zh-CN" altLang="en-US" sz="2135" dirty="0">
              <a:solidFill>
                <a:schemeClr val="tx1"/>
              </a:solidFill>
              <a:latin typeface="微软雅黑" panose="020B0503020204020204" charset="-122"/>
              <a:ea typeface="微软雅黑" panose="020B0503020204020204" charset="-122"/>
            </a:endParaRPr>
          </a:p>
        </p:txBody>
      </p:sp>
      <p:sp>
        <p:nvSpPr>
          <p:cNvPr id="54" name="矩形 53"/>
          <p:cNvSpPr/>
          <p:nvPr/>
        </p:nvSpPr>
        <p:spPr>
          <a:xfrm>
            <a:off x="8188113" y="5484707"/>
            <a:ext cx="2082800" cy="548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35" dirty="0">
                <a:solidFill>
                  <a:schemeClr val="tx1"/>
                </a:solidFill>
                <a:latin typeface="微软雅黑" panose="020B0503020204020204" charset="-122"/>
                <a:ea typeface="微软雅黑" panose="020B0503020204020204" charset="-122"/>
              </a:rPr>
              <a:t>西藏和平解放</a:t>
            </a:r>
            <a:endParaRPr lang="zh-CN" altLang="en-US" sz="2135" dirty="0">
              <a:solidFill>
                <a:schemeClr val="tx1"/>
              </a:solidFill>
              <a:latin typeface="微软雅黑" panose="020B0503020204020204" charset="-122"/>
              <a:ea typeface="微软雅黑" panose="020B0503020204020204" charset="-122"/>
            </a:endParaRPr>
          </a:p>
        </p:txBody>
      </p:sp>
      <p:grpSp>
        <p:nvGrpSpPr>
          <p:cNvPr id="9" name="组合 8"/>
          <p:cNvGrpSpPr/>
          <p:nvPr/>
        </p:nvGrpSpPr>
        <p:grpSpPr>
          <a:xfrm>
            <a:off x="2197947" y="3539067"/>
            <a:ext cx="1569720" cy="1568027"/>
            <a:chOff x="2000" y="3577"/>
            <a:chExt cx="1854" cy="1852"/>
          </a:xfrm>
        </p:grpSpPr>
        <p:sp>
          <p:nvSpPr>
            <p:cNvPr id="51" name="矩形 50"/>
            <p:cNvSpPr/>
            <p:nvPr/>
          </p:nvSpPr>
          <p:spPr>
            <a:xfrm>
              <a:off x="2000" y="4874"/>
              <a:ext cx="1854" cy="5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35" dirty="0">
                  <a:solidFill>
                    <a:schemeClr val="tx1"/>
                  </a:solidFill>
                  <a:latin typeface="微软雅黑" panose="020B0503020204020204" charset="-122"/>
                  <a:ea typeface="微软雅黑" panose="020B0503020204020204" charset="-122"/>
                </a:rPr>
                <a:t>巩固政权</a:t>
              </a:r>
              <a:endParaRPr lang="zh-CN" altLang="en-US" sz="2135" dirty="0">
                <a:solidFill>
                  <a:schemeClr val="tx1"/>
                </a:solidFill>
                <a:latin typeface="微软雅黑" panose="020B0503020204020204" charset="-122"/>
                <a:ea typeface="微软雅黑" panose="020B0503020204020204" charset="-122"/>
              </a:endParaRPr>
            </a:p>
          </p:txBody>
        </p:sp>
        <p:cxnSp>
          <p:nvCxnSpPr>
            <p:cNvPr id="63" name="直接连接符 62"/>
            <p:cNvCxnSpPr/>
            <p:nvPr/>
          </p:nvCxnSpPr>
          <p:spPr>
            <a:xfrm flipH="1">
              <a:off x="2970" y="3577"/>
              <a:ext cx="5" cy="1297"/>
            </a:xfrm>
            <a:prstGeom prst="line">
              <a:avLst/>
            </a:prstGeom>
            <a:noFill/>
            <a:ln w="28575" cap="flat" cmpd="sng">
              <a:solidFill>
                <a:schemeClr val="tx1"/>
              </a:solidFill>
              <a:prstDash val="sysDash"/>
              <a:miter lim="800000"/>
            </a:ln>
          </p:spPr>
          <p:style>
            <a:lnRef idx="0">
              <a:scrgbClr r="0" g="0" b="0"/>
            </a:lnRef>
            <a:fillRef idx="0">
              <a:scrgbClr r="0" g="0" b="0"/>
            </a:fillRef>
            <a:effectRef idx="0">
              <a:scrgbClr r="0" g="0" b="0"/>
            </a:effectRef>
            <a:fontRef idx="none"/>
          </p:style>
        </p:cxnSp>
      </p:grpSp>
      <p:sp>
        <p:nvSpPr>
          <p:cNvPr id="33" name="文本框 32"/>
          <p:cNvSpPr txBox="1"/>
          <p:nvPr/>
        </p:nvSpPr>
        <p:spPr>
          <a:xfrm rot="1020000">
            <a:off x="9136380" y="2986193"/>
            <a:ext cx="2409613" cy="1198880"/>
          </a:xfrm>
          <a:prstGeom prst="rect">
            <a:avLst/>
          </a:prstGeom>
          <a:solidFill>
            <a:srgbClr val="C00000"/>
          </a:solidFill>
          <a:effectLst>
            <a:innerShdw blurRad="63500" dist="50800" dir="18900000">
              <a:prstClr val="black">
                <a:alpha val="50000"/>
              </a:prstClr>
            </a:innerShdw>
            <a:reflection blurRad="6350" stA="50000" endA="300" endPos="55500" dist="101600" dir="5400000" sy="-100000" algn="bl" rotWithShape="0"/>
          </a:effectLst>
        </p:spPr>
        <p:txBody>
          <a:bodyPr wrap="square" rtlCol="0">
            <a:spAutoFit/>
          </a:bodyPr>
          <a:p>
            <a:pPr algn="ctr" eaLnBrk="1" fontAlgn="auto" latinLnBrk="0" hangingPunct="1">
              <a:lnSpc>
                <a:spcPct val="150000"/>
              </a:lnSpc>
            </a:pPr>
            <a:r>
              <a:rPr lang="zh-CN" altLang="en-US" sz="2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sym typeface="+mn-ea"/>
              </a:rPr>
              <a:t>中华人民共和国的成立和巩固</a:t>
            </a:r>
            <a:endParaRPr lang="zh-CN" altLang="en-US" sz="2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sym typeface="+mn-ea"/>
            </a:endParaRPr>
          </a:p>
        </p:txBody>
      </p:sp>
      <p:cxnSp>
        <p:nvCxnSpPr>
          <p:cNvPr id="34" name="直接箭头连接符 33"/>
          <p:cNvCxnSpPr/>
          <p:nvPr/>
        </p:nvCxnSpPr>
        <p:spPr>
          <a:xfrm flipV="1">
            <a:off x="151553" y="1965960"/>
            <a:ext cx="11988800" cy="169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7033333" y="1726067"/>
            <a:ext cx="0" cy="239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2889880" y="1750012"/>
            <a:ext cx="0"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1397764" y="1726067"/>
            <a:ext cx="0" cy="239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9792976" y="1713976"/>
            <a:ext cx="0" cy="239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891757" y="1726067"/>
            <a:ext cx="0" cy="239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174056" y="2014657"/>
            <a:ext cx="1797020" cy="420370"/>
          </a:xfrm>
          <a:prstGeom prst="rect">
            <a:avLst/>
          </a:prstGeom>
          <a:noFill/>
        </p:spPr>
        <p:txBody>
          <a:bodyPr wrap="square" rtlCol="0">
            <a:spAutoFit/>
          </a:bodyPr>
          <a:p>
            <a:pPr algn="ctr"/>
            <a:r>
              <a:rPr lang="en-US" altLang="zh-CN" sz="2135" dirty="0">
                <a:latin typeface="楷体" panose="02010609060101010101" pitchFamily="49" charset="-122"/>
                <a:ea typeface="楷体" panose="02010609060101010101" pitchFamily="49" charset="-122"/>
                <a:cs typeface="楷体" panose="02010609060101010101" pitchFamily="49" charset="-122"/>
              </a:rPr>
              <a:t>1949</a:t>
            </a:r>
            <a:r>
              <a:rPr lang="zh-CN" altLang="en-US" sz="2135" dirty="0">
                <a:latin typeface="楷体" panose="02010609060101010101" pitchFamily="49" charset="-122"/>
                <a:ea typeface="楷体" panose="02010609060101010101" pitchFamily="49" charset="-122"/>
                <a:cs typeface="楷体" panose="02010609060101010101" pitchFamily="49" charset="-122"/>
              </a:rPr>
              <a:t>年</a:t>
            </a:r>
            <a:r>
              <a:rPr lang="en-US" altLang="zh-CN" sz="2135" dirty="0">
                <a:latin typeface="楷体" panose="02010609060101010101" pitchFamily="49" charset="-122"/>
                <a:ea typeface="楷体" panose="02010609060101010101" pitchFamily="49" charset="-122"/>
                <a:cs typeface="楷体" panose="02010609060101010101" pitchFamily="49" charset="-122"/>
              </a:rPr>
              <a:t>9</a:t>
            </a:r>
            <a:r>
              <a:rPr lang="zh-CN" altLang="en-US" sz="2135" dirty="0">
                <a:latin typeface="楷体" panose="02010609060101010101" pitchFamily="49" charset="-122"/>
                <a:ea typeface="楷体" panose="02010609060101010101" pitchFamily="49" charset="-122"/>
                <a:cs typeface="楷体" panose="02010609060101010101" pitchFamily="49" charset="-122"/>
              </a:rPr>
              <a:t>月</a:t>
            </a:r>
            <a:endParaRPr lang="zh-CN" altLang="en-US" sz="2135" dirty="0">
              <a:latin typeface="楷体" panose="02010609060101010101" pitchFamily="49" charset="-122"/>
              <a:ea typeface="楷体" panose="02010609060101010101" pitchFamily="49" charset="-122"/>
              <a:cs typeface="楷体" panose="02010609060101010101" pitchFamily="49" charset="-122"/>
            </a:endParaRPr>
          </a:p>
        </p:txBody>
      </p:sp>
      <p:sp>
        <p:nvSpPr>
          <p:cNvPr id="66" name="文本框 65"/>
          <p:cNvSpPr txBox="1"/>
          <p:nvPr/>
        </p:nvSpPr>
        <p:spPr>
          <a:xfrm>
            <a:off x="4131195" y="2014657"/>
            <a:ext cx="1516132" cy="420370"/>
          </a:xfrm>
          <a:prstGeom prst="rect">
            <a:avLst/>
          </a:prstGeom>
          <a:noFill/>
        </p:spPr>
        <p:txBody>
          <a:bodyPr wrap="square" rtlCol="0">
            <a:spAutoFit/>
          </a:bodyPr>
          <a:p>
            <a:pPr algn="ctr"/>
            <a:r>
              <a:rPr lang="en-US" altLang="zh-CN" sz="2135" dirty="0">
                <a:latin typeface="楷体" panose="02010609060101010101" pitchFamily="49" charset="-122"/>
                <a:ea typeface="楷体" panose="02010609060101010101" pitchFamily="49" charset="-122"/>
                <a:cs typeface="楷体" panose="02010609060101010101" pitchFamily="49" charset="-122"/>
              </a:rPr>
              <a:t>1950</a:t>
            </a:r>
            <a:r>
              <a:rPr lang="zh-CN" altLang="en-US" sz="2135" dirty="0">
                <a:latin typeface="楷体" panose="02010609060101010101" pitchFamily="49" charset="-122"/>
                <a:ea typeface="楷体" panose="02010609060101010101" pitchFamily="49" charset="-122"/>
                <a:cs typeface="楷体" panose="02010609060101010101" pitchFamily="49" charset="-122"/>
              </a:rPr>
              <a:t>年</a:t>
            </a:r>
            <a:endParaRPr lang="zh-CN" altLang="en-US" sz="2135" dirty="0">
              <a:latin typeface="楷体" panose="02010609060101010101" pitchFamily="49" charset="-122"/>
              <a:ea typeface="楷体" panose="02010609060101010101" pitchFamily="49" charset="-122"/>
              <a:cs typeface="楷体" panose="02010609060101010101" pitchFamily="49" charset="-122"/>
            </a:endParaRPr>
          </a:p>
        </p:txBody>
      </p:sp>
      <p:sp>
        <p:nvSpPr>
          <p:cNvPr id="67" name="文本框 66"/>
          <p:cNvSpPr txBox="1"/>
          <p:nvPr/>
        </p:nvSpPr>
        <p:spPr>
          <a:xfrm>
            <a:off x="6155085" y="2014657"/>
            <a:ext cx="1797085" cy="420370"/>
          </a:xfrm>
          <a:prstGeom prst="rect">
            <a:avLst/>
          </a:prstGeom>
          <a:noFill/>
        </p:spPr>
        <p:txBody>
          <a:bodyPr wrap="square" rtlCol="0">
            <a:spAutoFit/>
          </a:bodyPr>
          <a:p>
            <a:pPr algn="ctr"/>
            <a:r>
              <a:rPr lang="en-US" altLang="zh-CN" sz="2135" dirty="0">
                <a:latin typeface="楷体" panose="02010609060101010101" pitchFamily="49" charset="-122"/>
                <a:ea typeface="楷体" panose="02010609060101010101" pitchFamily="49" charset="-122"/>
                <a:cs typeface="楷体" panose="02010609060101010101" pitchFamily="49" charset="-122"/>
              </a:rPr>
              <a:t>1950</a:t>
            </a:r>
            <a:r>
              <a:rPr lang="zh-CN" altLang="en-US" sz="2135" dirty="0">
                <a:latin typeface="楷体" panose="02010609060101010101" pitchFamily="49" charset="-122"/>
                <a:ea typeface="楷体" panose="02010609060101010101" pitchFamily="49" charset="-122"/>
                <a:cs typeface="楷体" panose="02010609060101010101" pitchFamily="49" charset="-122"/>
              </a:rPr>
              <a:t>年</a:t>
            </a:r>
            <a:r>
              <a:rPr lang="en-US" altLang="zh-CN" sz="2135" dirty="0">
                <a:latin typeface="楷体" panose="02010609060101010101" pitchFamily="49" charset="-122"/>
                <a:ea typeface="楷体" panose="02010609060101010101" pitchFamily="49" charset="-122"/>
                <a:cs typeface="楷体" panose="02010609060101010101" pitchFamily="49" charset="-122"/>
              </a:rPr>
              <a:t>10</a:t>
            </a:r>
            <a:r>
              <a:rPr lang="zh-CN" altLang="en-US" sz="2135" dirty="0">
                <a:latin typeface="楷体" panose="02010609060101010101" pitchFamily="49" charset="-122"/>
                <a:ea typeface="楷体" panose="02010609060101010101" pitchFamily="49" charset="-122"/>
                <a:cs typeface="楷体" panose="02010609060101010101" pitchFamily="49" charset="-122"/>
              </a:rPr>
              <a:t>月</a:t>
            </a:r>
            <a:endParaRPr lang="zh-CN" altLang="en-US" sz="2135" dirty="0">
              <a:latin typeface="楷体" panose="02010609060101010101" pitchFamily="49" charset="-122"/>
              <a:ea typeface="楷体" panose="02010609060101010101" pitchFamily="49" charset="-122"/>
              <a:cs typeface="楷体" panose="02010609060101010101" pitchFamily="49" charset="-122"/>
            </a:endParaRPr>
          </a:p>
        </p:txBody>
      </p:sp>
      <p:sp>
        <p:nvSpPr>
          <p:cNvPr id="68" name="文本框 67"/>
          <p:cNvSpPr txBox="1"/>
          <p:nvPr/>
        </p:nvSpPr>
        <p:spPr>
          <a:xfrm>
            <a:off x="9126365" y="2014657"/>
            <a:ext cx="1516132" cy="420370"/>
          </a:xfrm>
          <a:prstGeom prst="rect">
            <a:avLst/>
          </a:prstGeom>
          <a:noFill/>
        </p:spPr>
        <p:txBody>
          <a:bodyPr wrap="square" rtlCol="0">
            <a:spAutoFit/>
          </a:bodyPr>
          <a:p>
            <a:pPr algn="ctr"/>
            <a:r>
              <a:rPr lang="en-US" altLang="zh-CN" sz="2135" dirty="0">
                <a:latin typeface="楷体" panose="02010609060101010101" pitchFamily="49" charset="-122"/>
                <a:ea typeface="楷体" panose="02010609060101010101" pitchFamily="49" charset="-122"/>
                <a:cs typeface="楷体" panose="02010609060101010101" pitchFamily="49" charset="-122"/>
              </a:rPr>
              <a:t>1952</a:t>
            </a:r>
            <a:r>
              <a:rPr lang="zh-CN" altLang="en-US" sz="2135" dirty="0">
                <a:latin typeface="楷体" panose="02010609060101010101" pitchFamily="49" charset="-122"/>
                <a:ea typeface="楷体" panose="02010609060101010101" pitchFamily="49" charset="-122"/>
                <a:cs typeface="楷体" panose="02010609060101010101" pitchFamily="49" charset="-122"/>
              </a:rPr>
              <a:t>年底</a:t>
            </a:r>
            <a:endParaRPr lang="zh-CN" altLang="en-US" sz="2135" dirty="0">
              <a:latin typeface="楷体" panose="02010609060101010101" pitchFamily="49" charset="-122"/>
              <a:ea typeface="楷体" panose="02010609060101010101" pitchFamily="49" charset="-122"/>
              <a:cs typeface="楷体" panose="02010609060101010101" pitchFamily="49" charset="-122"/>
            </a:endParaRPr>
          </a:p>
        </p:txBody>
      </p:sp>
      <p:sp>
        <p:nvSpPr>
          <p:cNvPr id="69" name="文本框 68"/>
          <p:cNvSpPr txBox="1"/>
          <p:nvPr/>
        </p:nvSpPr>
        <p:spPr>
          <a:xfrm>
            <a:off x="10918613" y="2015067"/>
            <a:ext cx="1080347" cy="420370"/>
          </a:xfrm>
          <a:prstGeom prst="rect">
            <a:avLst/>
          </a:prstGeom>
          <a:noFill/>
        </p:spPr>
        <p:txBody>
          <a:bodyPr wrap="square" rtlCol="0">
            <a:spAutoFit/>
          </a:bodyPr>
          <a:p>
            <a:pPr algn="ctr"/>
            <a:r>
              <a:rPr lang="en-US" altLang="zh-CN" sz="2135" dirty="0">
                <a:latin typeface="楷体" panose="02010609060101010101" pitchFamily="49" charset="-122"/>
                <a:ea typeface="楷体" panose="02010609060101010101" pitchFamily="49" charset="-122"/>
                <a:cs typeface="楷体" panose="02010609060101010101" pitchFamily="49" charset="-122"/>
              </a:rPr>
              <a:t>1953</a:t>
            </a:r>
            <a:r>
              <a:rPr lang="zh-CN" altLang="en-US" sz="2135" dirty="0">
                <a:latin typeface="楷体" panose="02010609060101010101" pitchFamily="49" charset="-122"/>
                <a:ea typeface="楷体" panose="02010609060101010101" pitchFamily="49" charset="-122"/>
                <a:cs typeface="楷体" panose="02010609060101010101" pitchFamily="49" charset="-122"/>
              </a:rPr>
              <a:t>年</a:t>
            </a:r>
            <a:endParaRPr lang="zh-CN" altLang="en-US" sz="2135" dirty="0">
              <a:latin typeface="楷体" panose="02010609060101010101" pitchFamily="49" charset="-122"/>
              <a:ea typeface="楷体" panose="02010609060101010101" pitchFamily="49" charset="-122"/>
              <a:cs typeface="楷体" panose="02010609060101010101" pitchFamily="49" charset="-122"/>
            </a:endParaRPr>
          </a:p>
        </p:txBody>
      </p:sp>
      <p:cxnSp>
        <p:nvCxnSpPr>
          <p:cNvPr id="70" name="直接连接符 69"/>
          <p:cNvCxnSpPr/>
          <p:nvPr/>
        </p:nvCxnSpPr>
        <p:spPr>
          <a:xfrm flipH="1">
            <a:off x="1071731" y="1750012"/>
            <a:ext cx="0"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1857741" y="2014657"/>
            <a:ext cx="2102979" cy="420370"/>
          </a:xfrm>
          <a:prstGeom prst="rect">
            <a:avLst/>
          </a:prstGeom>
          <a:noFill/>
        </p:spPr>
        <p:txBody>
          <a:bodyPr wrap="square" rtlCol="0">
            <a:spAutoFit/>
          </a:bodyPr>
          <a:p>
            <a:pPr algn="ctr"/>
            <a:r>
              <a:rPr lang="en-US" altLang="zh-CN" sz="2135" dirty="0">
                <a:latin typeface="楷体" panose="02010609060101010101" pitchFamily="49" charset="-122"/>
                <a:ea typeface="楷体" panose="02010609060101010101" pitchFamily="49" charset="-122"/>
                <a:cs typeface="楷体" panose="02010609060101010101" pitchFamily="49" charset="-122"/>
              </a:rPr>
              <a:t>1949</a:t>
            </a:r>
            <a:r>
              <a:rPr lang="zh-CN" altLang="en-US" sz="2135" dirty="0">
                <a:latin typeface="楷体" panose="02010609060101010101" pitchFamily="49" charset="-122"/>
                <a:ea typeface="楷体" panose="02010609060101010101" pitchFamily="49" charset="-122"/>
                <a:cs typeface="楷体" panose="02010609060101010101" pitchFamily="49" charset="-122"/>
              </a:rPr>
              <a:t>年</a:t>
            </a:r>
            <a:r>
              <a:rPr lang="en-US" altLang="zh-CN" sz="2135" dirty="0">
                <a:latin typeface="楷体" panose="02010609060101010101" pitchFamily="49" charset="-122"/>
                <a:ea typeface="楷体" panose="02010609060101010101" pitchFamily="49" charset="-122"/>
                <a:cs typeface="楷体" panose="02010609060101010101" pitchFamily="49" charset="-122"/>
              </a:rPr>
              <a:t>10</a:t>
            </a:r>
            <a:r>
              <a:rPr lang="zh-CN" altLang="en-US" sz="2135" dirty="0">
                <a:latin typeface="楷体" panose="02010609060101010101" pitchFamily="49" charset="-122"/>
                <a:ea typeface="楷体" panose="02010609060101010101" pitchFamily="49" charset="-122"/>
                <a:cs typeface="楷体" panose="02010609060101010101" pitchFamily="49" charset="-122"/>
              </a:rPr>
              <a:t>月</a:t>
            </a:r>
            <a:r>
              <a:rPr lang="en-US" altLang="zh-CN" sz="2135" dirty="0">
                <a:latin typeface="楷体" panose="02010609060101010101" pitchFamily="49" charset="-122"/>
                <a:ea typeface="楷体" panose="02010609060101010101" pitchFamily="49" charset="-122"/>
                <a:cs typeface="楷体" panose="02010609060101010101" pitchFamily="49" charset="-122"/>
              </a:rPr>
              <a:t>1</a:t>
            </a:r>
            <a:r>
              <a:rPr lang="zh-CN" altLang="en-US" sz="2135" dirty="0">
                <a:latin typeface="楷体" panose="02010609060101010101" pitchFamily="49" charset="-122"/>
                <a:ea typeface="楷体" panose="02010609060101010101" pitchFamily="49" charset="-122"/>
                <a:cs typeface="楷体" panose="02010609060101010101" pitchFamily="49" charset="-122"/>
              </a:rPr>
              <a:t>日</a:t>
            </a:r>
            <a:endParaRPr lang="zh-CN" altLang="en-US" sz="2135" dirty="0">
              <a:latin typeface="楷体" panose="02010609060101010101" pitchFamily="49" charset="-122"/>
              <a:ea typeface="楷体" panose="02010609060101010101" pitchFamily="49" charset="-122"/>
              <a:cs typeface="楷体" panose="02010609060101010101" pitchFamily="49" charset="-122"/>
            </a:endParaRPr>
          </a:p>
        </p:txBody>
      </p:sp>
      <p:sp>
        <p:nvSpPr>
          <p:cNvPr id="72" name="文本框 71"/>
          <p:cNvSpPr txBox="1"/>
          <p:nvPr/>
        </p:nvSpPr>
        <p:spPr>
          <a:xfrm>
            <a:off x="0" y="971973"/>
            <a:ext cx="2198793" cy="749300"/>
          </a:xfrm>
          <a:prstGeom prst="rect">
            <a:avLst/>
          </a:prstGeom>
          <a:noFill/>
        </p:spPr>
        <p:txBody>
          <a:bodyPr wrap="square" rtlCol="0">
            <a:spAutoFit/>
          </a:bodyPr>
          <a:p>
            <a:pPr algn="ctr"/>
            <a:r>
              <a:rPr lang="zh-CN" altLang="en-US" sz="2135" dirty="0">
                <a:latin typeface="楷体" panose="02010609060101010101" pitchFamily="49" charset="-122"/>
                <a:ea typeface="楷体" panose="02010609060101010101" pitchFamily="49" charset="-122"/>
              </a:rPr>
              <a:t>第一届中国人民政治协商会议</a:t>
            </a:r>
            <a:endParaRPr lang="zh-CN" altLang="en-US" sz="2135" dirty="0">
              <a:latin typeface="楷体" panose="02010609060101010101" pitchFamily="49" charset="-122"/>
              <a:ea typeface="楷体" panose="02010609060101010101" pitchFamily="49" charset="-122"/>
            </a:endParaRPr>
          </a:p>
        </p:txBody>
      </p:sp>
      <p:sp>
        <p:nvSpPr>
          <p:cNvPr id="73" name="文本框 72"/>
          <p:cNvSpPr txBox="1"/>
          <p:nvPr/>
        </p:nvSpPr>
        <p:spPr>
          <a:xfrm>
            <a:off x="1971040" y="971973"/>
            <a:ext cx="1796627" cy="420370"/>
          </a:xfrm>
          <a:prstGeom prst="rect">
            <a:avLst/>
          </a:prstGeom>
          <a:noFill/>
        </p:spPr>
        <p:txBody>
          <a:bodyPr wrap="square" rtlCol="0">
            <a:spAutoFit/>
          </a:bodyPr>
          <a:p>
            <a:pPr algn="ctr"/>
            <a:r>
              <a:rPr lang="zh-CN" altLang="en-US" sz="2135" dirty="0">
                <a:latin typeface="楷体" panose="02010609060101010101" pitchFamily="49" charset="-122"/>
                <a:ea typeface="楷体" panose="02010609060101010101" pitchFamily="49" charset="-122"/>
              </a:rPr>
              <a:t>开国大典</a:t>
            </a:r>
            <a:endParaRPr lang="zh-CN" altLang="en-US" sz="2135" dirty="0">
              <a:latin typeface="楷体" panose="02010609060101010101" pitchFamily="49" charset="-122"/>
              <a:ea typeface="楷体" panose="02010609060101010101" pitchFamily="49" charset="-122"/>
            </a:endParaRPr>
          </a:p>
        </p:txBody>
      </p:sp>
      <p:sp>
        <p:nvSpPr>
          <p:cNvPr id="74" name="文本框 73"/>
          <p:cNvSpPr txBox="1"/>
          <p:nvPr/>
        </p:nvSpPr>
        <p:spPr>
          <a:xfrm>
            <a:off x="3711787" y="948267"/>
            <a:ext cx="2443480" cy="749300"/>
          </a:xfrm>
          <a:prstGeom prst="rect">
            <a:avLst/>
          </a:prstGeom>
          <a:noFill/>
        </p:spPr>
        <p:txBody>
          <a:bodyPr wrap="square" rtlCol="0">
            <a:spAutoFit/>
          </a:bodyPr>
          <a:p>
            <a:pPr algn="ctr"/>
            <a:r>
              <a:rPr lang="en-US" altLang="zh-CN" sz="2135" dirty="0">
                <a:latin typeface="楷体" panose="02010609060101010101" pitchFamily="49" charset="-122"/>
                <a:ea typeface="楷体" panose="02010609060101010101" pitchFamily="49" charset="-122"/>
              </a:rPr>
              <a:t>《</a:t>
            </a:r>
            <a:r>
              <a:rPr lang="zh-CN" altLang="en-US" sz="2135" dirty="0">
                <a:latin typeface="楷体" panose="02010609060101010101" pitchFamily="49" charset="-122"/>
                <a:ea typeface="楷体" panose="02010609060101010101" pitchFamily="49" charset="-122"/>
              </a:rPr>
              <a:t>中华人民共和国土地改革法</a:t>
            </a:r>
            <a:r>
              <a:rPr lang="en-US" altLang="zh-CN" sz="2135" dirty="0">
                <a:latin typeface="楷体" panose="02010609060101010101" pitchFamily="49" charset="-122"/>
                <a:ea typeface="楷体" panose="02010609060101010101" pitchFamily="49" charset="-122"/>
              </a:rPr>
              <a:t>》</a:t>
            </a:r>
            <a:r>
              <a:rPr lang="zh-CN" altLang="en-US" sz="2135" dirty="0">
                <a:latin typeface="楷体" panose="02010609060101010101" pitchFamily="49" charset="-122"/>
                <a:ea typeface="楷体" panose="02010609060101010101" pitchFamily="49" charset="-122"/>
              </a:rPr>
              <a:t>颁布</a:t>
            </a:r>
            <a:endParaRPr lang="zh-CN" altLang="en-US" sz="2135" dirty="0">
              <a:latin typeface="楷体" panose="02010609060101010101" pitchFamily="49" charset="-122"/>
              <a:ea typeface="楷体" panose="02010609060101010101" pitchFamily="49" charset="-122"/>
            </a:endParaRPr>
          </a:p>
        </p:txBody>
      </p:sp>
      <p:sp>
        <p:nvSpPr>
          <p:cNvPr id="75" name="文本框 74"/>
          <p:cNvSpPr txBox="1"/>
          <p:nvPr/>
        </p:nvSpPr>
        <p:spPr>
          <a:xfrm>
            <a:off x="6072293" y="935567"/>
            <a:ext cx="1921087" cy="749300"/>
          </a:xfrm>
          <a:prstGeom prst="rect">
            <a:avLst/>
          </a:prstGeom>
          <a:noFill/>
        </p:spPr>
        <p:txBody>
          <a:bodyPr wrap="square" rtlCol="0">
            <a:spAutoFit/>
          </a:bodyPr>
          <a:p>
            <a:pPr algn="ctr"/>
            <a:r>
              <a:rPr lang="zh-CN" altLang="en-US" sz="2135" dirty="0">
                <a:latin typeface="楷体" panose="02010609060101010101" pitchFamily="49" charset="-122"/>
                <a:ea typeface="楷体" panose="02010609060101010101" pitchFamily="49" charset="-122"/>
              </a:rPr>
              <a:t>中国人民志愿军开赴朝鲜</a:t>
            </a:r>
            <a:endParaRPr lang="zh-CN" altLang="en-US" sz="2135" dirty="0">
              <a:latin typeface="楷体" panose="02010609060101010101" pitchFamily="49" charset="-122"/>
              <a:ea typeface="楷体" panose="02010609060101010101" pitchFamily="49" charset="-122"/>
            </a:endParaRPr>
          </a:p>
        </p:txBody>
      </p:sp>
      <p:sp>
        <p:nvSpPr>
          <p:cNvPr id="76" name="文本框 75"/>
          <p:cNvSpPr txBox="1"/>
          <p:nvPr/>
        </p:nvSpPr>
        <p:spPr>
          <a:xfrm>
            <a:off x="9126220" y="948267"/>
            <a:ext cx="1346200" cy="749300"/>
          </a:xfrm>
          <a:prstGeom prst="rect">
            <a:avLst/>
          </a:prstGeom>
          <a:noFill/>
        </p:spPr>
        <p:txBody>
          <a:bodyPr wrap="square" rtlCol="0">
            <a:spAutoFit/>
          </a:bodyPr>
          <a:p>
            <a:pPr algn="ctr"/>
            <a:r>
              <a:rPr lang="zh-CN" altLang="en-US" sz="2135" dirty="0">
                <a:latin typeface="楷体" panose="02010609060101010101" pitchFamily="49" charset="-122"/>
                <a:ea typeface="楷体" panose="02010609060101010101" pitchFamily="49" charset="-122"/>
              </a:rPr>
              <a:t>土地改革基本完成</a:t>
            </a:r>
            <a:endParaRPr lang="zh-CN" altLang="en-US" sz="2135" dirty="0">
              <a:latin typeface="楷体" panose="02010609060101010101" pitchFamily="49" charset="-122"/>
              <a:ea typeface="楷体" panose="02010609060101010101" pitchFamily="49" charset="-122"/>
            </a:endParaRPr>
          </a:p>
        </p:txBody>
      </p:sp>
      <p:sp>
        <p:nvSpPr>
          <p:cNvPr id="77" name="文本框 76"/>
          <p:cNvSpPr txBox="1"/>
          <p:nvPr/>
        </p:nvSpPr>
        <p:spPr>
          <a:xfrm>
            <a:off x="10423313" y="935567"/>
            <a:ext cx="1696720" cy="749300"/>
          </a:xfrm>
          <a:prstGeom prst="rect">
            <a:avLst/>
          </a:prstGeom>
          <a:noFill/>
        </p:spPr>
        <p:txBody>
          <a:bodyPr wrap="square" rtlCol="0">
            <a:spAutoFit/>
          </a:bodyPr>
          <a:p>
            <a:pPr algn="ctr"/>
            <a:r>
              <a:rPr lang="en-US" altLang="zh-CN" sz="2135" dirty="0">
                <a:latin typeface="楷体" panose="02010609060101010101" pitchFamily="49" charset="-122"/>
                <a:ea typeface="楷体" panose="02010609060101010101" pitchFamily="49" charset="-122"/>
              </a:rPr>
              <a:t>《</a:t>
            </a:r>
            <a:r>
              <a:rPr lang="zh-CN" altLang="en-US" sz="2135" dirty="0">
                <a:latin typeface="楷体" panose="02010609060101010101" pitchFamily="49" charset="-122"/>
                <a:ea typeface="楷体" panose="02010609060101010101" pitchFamily="49" charset="-122"/>
              </a:rPr>
              <a:t>朝鲜停战协定</a:t>
            </a:r>
            <a:r>
              <a:rPr lang="en-US" altLang="zh-CN" sz="2135" dirty="0">
                <a:latin typeface="楷体" panose="02010609060101010101" pitchFamily="49" charset="-122"/>
                <a:ea typeface="楷体" panose="02010609060101010101" pitchFamily="49" charset="-122"/>
              </a:rPr>
              <a:t>》</a:t>
            </a:r>
            <a:r>
              <a:rPr lang="zh-CN" altLang="en-US" sz="2135" dirty="0">
                <a:latin typeface="楷体" panose="02010609060101010101" pitchFamily="49" charset="-122"/>
                <a:ea typeface="楷体" panose="02010609060101010101" pitchFamily="49" charset="-122"/>
              </a:rPr>
              <a:t>签订</a:t>
            </a:r>
            <a:endParaRPr lang="zh-CN" altLang="en-US" sz="2135" dirty="0">
              <a:latin typeface="楷体" panose="02010609060101010101" pitchFamily="49" charset="-122"/>
              <a:ea typeface="楷体" panose="02010609060101010101" pitchFamily="49" charset="-122"/>
            </a:endParaRPr>
          </a:p>
        </p:txBody>
      </p:sp>
      <p:grpSp>
        <p:nvGrpSpPr>
          <p:cNvPr id="103" name="组合 102"/>
          <p:cNvGrpSpPr/>
          <p:nvPr/>
        </p:nvGrpSpPr>
        <p:grpSpPr>
          <a:xfrm>
            <a:off x="7059507" y="498687"/>
            <a:ext cx="4339167" cy="565573"/>
            <a:chOff x="8338" y="579"/>
            <a:chExt cx="5125" cy="668"/>
          </a:xfrm>
        </p:grpSpPr>
        <p:sp>
          <p:nvSpPr>
            <p:cNvPr id="31" name="左大括号 30"/>
            <p:cNvSpPr/>
            <p:nvPr/>
          </p:nvSpPr>
          <p:spPr>
            <a:xfrm rot="5400000">
              <a:off x="10711" y="-1505"/>
              <a:ext cx="379" cy="5125"/>
            </a:xfrm>
            <a:prstGeom prst="leftBrace">
              <a:avLst/>
            </a:prstGeom>
            <a:noFill/>
            <a:ln w="28575" cap="flat">
              <a:solidFill>
                <a:srgbClr val="C00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121918" tIns="60958" rIns="121918" bIns="60958" numCol="1" spcCol="38100" rtlCol="0" anchor="t" forceAA="0">
              <a:noAutofit/>
            </a:bodyPr>
            <a:p>
              <a:pPr marL="0" marR="0" indent="0" algn="l" defTabSz="914400" rtl="0" fontAlgn="auto" latinLnBrk="1" hangingPunct="0">
                <a:lnSpc>
                  <a:spcPct val="100000"/>
                </a:lnSpc>
                <a:spcBef>
                  <a:spcPts val="0"/>
                </a:spcBef>
                <a:spcAft>
                  <a:spcPts val="0"/>
                </a:spcAft>
                <a:buClrTx/>
                <a:buSzTx/>
                <a:buFontTx/>
                <a:buNone/>
              </a:pPr>
              <a:endParaRPr kumimoji="0" lang="zh-CN" altLang="en-US" sz="2400" b="0" i="0" u="none" strike="noStrike" cap="none" spc="0" normalizeH="0" baseline="0">
                <a:ln>
                  <a:noFill/>
                </a:ln>
                <a:solidFill>
                  <a:srgbClr val="000000"/>
                </a:solidFill>
                <a:effectLst/>
                <a:uFillTx/>
              </a:endParaRPr>
            </a:p>
          </p:txBody>
        </p:sp>
        <p:sp>
          <p:nvSpPr>
            <p:cNvPr id="83" name="文本框 82"/>
            <p:cNvSpPr txBox="1"/>
            <p:nvPr/>
          </p:nvSpPr>
          <p:spPr>
            <a:xfrm>
              <a:off x="9859" y="579"/>
              <a:ext cx="1995" cy="497"/>
            </a:xfrm>
            <a:prstGeom prst="rect">
              <a:avLst/>
            </a:prstGeom>
            <a:noFill/>
          </p:spPr>
          <p:txBody>
            <a:bodyPr wrap="square" rtlCol="0">
              <a:spAutoFit/>
            </a:bodyPr>
            <a:p>
              <a:pPr algn="ctr"/>
              <a:r>
                <a:rPr lang="zh-CN" altLang="en-US" sz="2135" dirty="0">
                  <a:latin typeface="楷体" panose="02010609060101010101" pitchFamily="49" charset="-122"/>
                  <a:ea typeface="楷体" panose="02010609060101010101" pitchFamily="49" charset="-122"/>
                </a:rPr>
                <a:t>抗美 援朝</a:t>
              </a:r>
              <a:endParaRPr lang="zh-CN" altLang="en-US" sz="2135" dirty="0">
                <a:latin typeface="楷体" panose="02010609060101010101" pitchFamily="49" charset="-122"/>
                <a:ea typeface="楷体" panose="02010609060101010101" pitchFamily="49" charset="-122"/>
              </a:endParaRPr>
            </a:p>
          </p:txBody>
        </p:sp>
      </p:grpSp>
      <p:cxnSp>
        <p:nvCxnSpPr>
          <p:cNvPr id="84" name="直接连接符 83"/>
          <p:cNvCxnSpPr/>
          <p:nvPr/>
        </p:nvCxnSpPr>
        <p:spPr>
          <a:xfrm>
            <a:off x="8559873" y="1726067"/>
            <a:ext cx="0" cy="239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文本框 84"/>
          <p:cNvSpPr txBox="1"/>
          <p:nvPr/>
        </p:nvSpPr>
        <p:spPr>
          <a:xfrm>
            <a:off x="8021320" y="2015067"/>
            <a:ext cx="1131993" cy="420370"/>
          </a:xfrm>
          <a:prstGeom prst="rect">
            <a:avLst/>
          </a:prstGeom>
          <a:noFill/>
        </p:spPr>
        <p:txBody>
          <a:bodyPr wrap="square" rtlCol="0">
            <a:spAutoFit/>
          </a:bodyPr>
          <a:p>
            <a:pPr algn="ctr"/>
            <a:r>
              <a:rPr lang="en-US" altLang="zh-CN" sz="2135" dirty="0">
                <a:latin typeface="楷体" panose="02010609060101010101" pitchFamily="49" charset="-122"/>
                <a:ea typeface="楷体" panose="02010609060101010101" pitchFamily="49" charset="-122"/>
                <a:cs typeface="楷体" panose="02010609060101010101" pitchFamily="49" charset="-122"/>
              </a:rPr>
              <a:t>1951</a:t>
            </a:r>
            <a:r>
              <a:rPr lang="zh-CN" altLang="en-US" sz="2135" dirty="0">
                <a:latin typeface="楷体" panose="02010609060101010101" pitchFamily="49" charset="-122"/>
                <a:ea typeface="楷体" panose="02010609060101010101" pitchFamily="49" charset="-122"/>
                <a:cs typeface="楷体" panose="02010609060101010101" pitchFamily="49" charset="-122"/>
              </a:rPr>
              <a:t>年</a:t>
            </a:r>
            <a:endParaRPr lang="zh-CN" altLang="en-US" sz="2135" dirty="0">
              <a:latin typeface="楷体" panose="02010609060101010101" pitchFamily="49" charset="-122"/>
              <a:ea typeface="楷体" panose="02010609060101010101" pitchFamily="49" charset="-122"/>
              <a:cs typeface="楷体" panose="02010609060101010101" pitchFamily="49" charset="-122"/>
            </a:endParaRPr>
          </a:p>
        </p:txBody>
      </p:sp>
      <p:sp>
        <p:nvSpPr>
          <p:cNvPr id="86" name="文本框 85"/>
          <p:cNvSpPr txBox="1"/>
          <p:nvPr/>
        </p:nvSpPr>
        <p:spPr>
          <a:xfrm>
            <a:off x="7874847" y="935567"/>
            <a:ext cx="1251373" cy="749300"/>
          </a:xfrm>
          <a:prstGeom prst="rect">
            <a:avLst/>
          </a:prstGeom>
          <a:noFill/>
        </p:spPr>
        <p:txBody>
          <a:bodyPr wrap="square" rtlCol="0">
            <a:spAutoFit/>
          </a:bodyPr>
          <a:p>
            <a:pPr algn="ctr"/>
            <a:r>
              <a:rPr lang="zh-CN" altLang="en-US" sz="2135" dirty="0">
                <a:latin typeface="楷体" panose="02010609060101010101" pitchFamily="49" charset="-122"/>
                <a:ea typeface="楷体" panose="02010609060101010101" pitchFamily="49" charset="-122"/>
              </a:rPr>
              <a:t>西藏和平解放</a:t>
            </a:r>
            <a:endParaRPr lang="zh-CN" altLang="en-US" sz="2135" dirty="0">
              <a:latin typeface="楷体" panose="02010609060101010101" pitchFamily="49" charset="-122"/>
              <a:ea typeface="楷体" panose="02010609060101010101" pitchFamily="49" charset="-122"/>
            </a:endParaRPr>
          </a:p>
        </p:txBody>
      </p:sp>
      <p:grpSp>
        <p:nvGrpSpPr>
          <p:cNvPr id="102" name="组合 101"/>
          <p:cNvGrpSpPr/>
          <p:nvPr/>
        </p:nvGrpSpPr>
        <p:grpSpPr>
          <a:xfrm>
            <a:off x="4715087" y="204047"/>
            <a:ext cx="5237480" cy="739987"/>
            <a:chOff x="5569" y="231"/>
            <a:chExt cx="6186" cy="874"/>
          </a:xfrm>
        </p:grpSpPr>
        <p:sp>
          <p:nvSpPr>
            <p:cNvPr id="38" name="左大括号 37"/>
            <p:cNvSpPr/>
            <p:nvPr/>
          </p:nvSpPr>
          <p:spPr>
            <a:xfrm rot="5400000">
              <a:off x="8227" y="-2423"/>
              <a:ext cx="869" cy="6186"/>
            </a:xfrm>
            <a:prstGeom prst="leftBrace">
              <a:avLst>
                <a:gd name="adj1" fmla="val 8333"/>
                <a:gd name="adj2" fmla="val 49624"/>
              </a:avLst>
            </a:prstGeom>
            <a:noFill/>
            <a:ln w="28575" cap="flat">
              <a:solidFill>
                <a:srgbClr val="0070C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121918" tIns="60958" rIns="121918" bIns="60958" numCol="1" spcCol="38100" rtlCol="0" anchor="t" forceAA="0">
              <a:noAutofit/>
            </a:bodyPr>
            <a:p>
              <a:pPr marL="0" marR="0" indent="0" algn="l" defTabSz="914400" rtl="0" fontAlgn="auto" latinLnBrk="1" hangingPunct="0">
                <a:lnSpc>
                  <a:spcPct val="100000"/>
                </a:lnSpc>
                <a:spcBef>
                  <a:spcPts val="0"/>
                </a:spcBef>
                <a:spcAft>
                  <a:spcPts val="0"/>
                </a:spcAft>
                <a:buClrTx/>
                <a:buSzTx/>
                <a:buFontTx/>
                <a:buNone/>
              </a:pPr>
              <a:endParaRPr kumimoji="0" lang="zh-CN" altLang="en-US" sz="2400" b="0" i="0" u="none" strike="noStrike" cap="none" spc="0" normalizeH="0" baseline="0">
                <a:ln>
                  <a:noFill/>
                </a:ln>
                <a:solidFill>
                  <a:srgbClr val="000000"/>
                </a:solidFill>
                <a:effectLst/>
                <a:uFillTx/>
              </a:endParaRPr>
            </a:p>
          </p:txBody>
        </p:sp>
        <p:sp>
          <p:nvSpPr>
            <p:cNvPr id="92" name="文本框 91"/>
            <p:cNvSpPr txBox="1"/>
            <p:nvPr/>
          </p:nvSpPr>
          <p:spPr>
            <a:xfrm>
              <a:off x="7692" y="231"/>
              <a:ext cx="1821" cy="497"/>
            </a:xfrm>
            <a:prstGeom prst="rect">
              <a:avLst/>
            </a:prstGeom>
            <a:noFill/>
          </p:spPr>
          <p:txBody>
            <a:bodyPr wrap="none" rtlCol="0">
              <a:spAutoFit/>
            </a:bodyPr>
            <a:p>
              <a:pPr algn="l"/>
              <a:r>
                <a:rPr lang="zh-CN" altLang="en-US" sz="2135" dirty="0">
                  <a:latin typeface="楷体" panose="02010609060101010101" pitchFamily="49" charset="-122"/>
                  <a:ea typeface="楷体" panose="02010609060101010101" pitchFamily="49" charset="-122"/>
                  <a:sym typeface="+mn-ea"/>
                </a:rPr>
                <a:t>土地  改革</a:t>
              </a:r>
              <a:endParaRPr lang="zh-CN" altLang="en-US" sz="2135" dirty="0">
                <a:latin typeface="楷体" panose="02010609060101010101" pitchFamily="49" charset="-122"/>
                <a:ea typeface="楷体" panose="02010609060101010101" pitchFamily="49" charset="-122"/>
              </a:endParaRPr>
            </a:p>
          </p:txBody>
        </p:sp>
      </p:grpSp>
      <p:grpSp>
        <p:nvGrpSpPr>
          <p:cNvPr id="104" name="组合 103"/>
          <p:cNvGrpSpPr/>
          <p:nvPr/>
        </p:nvGrpSpPr>
        <p:grpSpPr>
          <a:xfrm>
            <a:off x="3767667" y="4058073"/>
            <a:ext cx="4391660" cy="1701800"/>
            <a:chOff x="4450" y="4783"/>
            <a:chExt cx="5187" cy="2010"/>
          </a:xfrm>
        </p:grpSpPr>
        <p:grpSp>
          <p:nvGrpSpPr>
            <p:cNvPr id="129" name="组合 128"/>
            <p:cNvGrpSpPr/>
            <p:nvPr/>
          </p:nvGrpSpPr>
          <p:grpSpPr>
            <a:xfrm>
              <a:off x="4450" y="4783"/>
              <a:ext cx="3801" cy="2011"/>
              <a:chOff x="4113" y="2331"/>
              <a:chExt cx="1743" cy="4927"/>
            </a:xfrm>
          </p:grpSpPr>
          <p:grpSp>
            <p:nvGrpSpPr>
              <p:cNvPr id="93" name="组合 92"/>
              <p:cNvGrpSpPr/>
              <p:nvPr/>
            </p:nvGrpSpPr>
            <p:grpSpPr>
              <a:xfrm>
                <a:off x="4113" y="2331"/>
                <a:ext cx="590" cy="4927"/>
                <a:chOff x="4240" y="3259"/>
                <a:chExt cx="590" cy="4008"/>
              </a:xfrm>
            </p:grpSpPr>
            <p:grpSp>
              <p:nvGrpSpPr>
                <p:cNvPr id="94" name="组合 93"/>
                <p:cNvGrpSpPr/>
                <p:nvPr/>
              </p:nvGrpSpPr>
              <p:grpSpPr>
                <a:xfrm rot="5400000" flipH="1">
                  <a:off x="2687" y="5124"/>
                  <a:ext cx="4008" cy="277"/>
                  <a:chOff x="5047" y="2552"/>
                  <a:chExt cx="3978" cy="800"/>
                </a:xfrm>
              </p:grpSpPr>
              <p:cxnSp>
                <p:nvCxnSpPr>
                  <p:cNvPr id="96" name="直接连接符 95"/>
                  <p:cNvCxnSpPr/>
                  <p:nvPr/>
                </p:nvCxnSpPr>
                <p:spPr>
                  <a:xfrm>
                    <a:off x="5047" y="3352"/>
                    <a:ext cx="3978" cy="0"/>
                  </a:xfrm>
                  <a:prstGeom prst="line">
                    <a:avLst/>
                  </a:prstGeom>
                  <a:noFill/>
                  <a:ln w="28575" cap="flat" cmpd="sng">
                    <a:solidFill>
                      <a:schemeClr val="tx1"/>
                    </a:solidFill>
                    <a:prstDash val="sysDash"/>
                    <a:miter lim="800000"/>
                  </a:ln>
                </p:spPr>
                <p:style>
                  <a:lnRef idx="0">
                    <a:scrgbClr r="0" g="0" b="0"/>
                  </a:lnRef>
                  <a:fillRef idx="0">
                    <a:scrgbClr r="0" g="0" b="0"/>
                  </a:fillRef>
                  <a:effectRef idx="0">
                    <a:scrgbClr r="0" g="0" b="0"/>
                  </a:effectRef>
                  <a:fontRef idx="none"/>
                </p:style>
              </p:cxnSp>
              <p:cxnSp>
                <p:nvCxnSpPr>
                  <p:cNvPr id="97" name="直接连接符 96"/>
                  <p:cNvCxnSpPr/>
                  <p:nvPr/>
                </p:nvCxnSpPr>
                <p:spPr>
                  <a:xfrm>
                    <a:off x="9025" y="2552"/>
                    <a:ext cx="0" cy="800"/>
                  </a:xfrm>
                  <a:prstGeom prst="line">
                    <a:avLst/>
                  </a:prstGeom>
                  <a:noFill/>
                  <a:ln w="28575" cap="flat" cmpd="sng">
                    <a:solidFill>
                      <a:schemeClr val="tx1"/>
                    </a:solidFill>
                    <a:prstDash val="sysDash"/>
                    <a:miter lim="800000"/>
                  </a:ln>
                </p:spPr>
                <p:style>
                  <a:lnRef idx="0">
                    <a:scrgbClr r="0" g="0" b="0"/>
                  </a:lnRef>
                  <a:fillRef idx="0">
                    <a:scrgbClr r="0" g="0" b="0"/>
                  </a:fillRef>
                  <a:effectRef idx="0">
                    <a:scrgbClr r="0" g="0" b="0"/>
                  </a:effectRef>
                  <a:fontRef idx="none"/>
                </p:style>
              </p:cxnSp>
            </p:grpSp>
            <p:cxnSp>
              <p:nvCxnSpPr>
                <p:cNvPr id="98" name="直接连接符 97"/>
                <p:cNvCxnSpPr/>
                <p:nvPr/>
              </p:nvCxnSpPr>
              <p:spPr>
                <a:xfrm>
                  <a:off x="4240" y="5264"/>
                  <a:ext cx="294" cy="0"/>
                </a:xfrm>
                <a:prstGeom prst="line">
                  <a:avLst/>
                </a:prstGeom>
                <a:noFill/>
                <a:ln w="28575" cap="flat" cmpd="sng">
                  <a:solidFill>
                    <a:schemeClr val="tx1"/>
                  </a:solidFill>
                  <a:prstDash val="sysDash"/>
                  <a:miter lim="800000"/>
                </a:ln>
              </p:spPr>
              <p:style>
                <a:lnRef idx="0">
                  <a:scrgbClr r="0" g="0" b="0"/>
                </a:lnRef>
                <a:fillRef idx="0">
                  <a:scrgbClr r="0" g="0" b="0"/>
                </a:fillRef>
                <a:effectRef idx="0">
                  <a:scrgbClr r="0" g="0" b="0"/>
                </a:effectRef>
                <a:fontRef idx="none"/>
              </p:style>
            </p:cxnSp>
          </p:grpSp>
          <p:cxnSp>
            <p:nvCxnSpPr>
              <p:cNvPr id="99" name="直接连接符 98"/>
              <p:cNvCxnSpPr/>
              <p:nvPr/>
            </p:nvCxnSpPr>
            <p:spPr>
              <a:xfrm flipH="1" flipV="1">
                <a:off x="4445" y="4795"/>
                <a:ext cx="1411" cy="25"/>
              </a:xfrm>
              <a:prstGeom prst="line">
                <a:avLst/>
              </a:prstGeom>
              <a:noFill/>
              <a:ln w="28575" cap="flat" cmpd="sng">
                <a:solidFill>
                  <a:schemeClr val="tx1"/>
                </a:solidFill>
                <a:prstDash val="sysDash"/>
                <a:miter lim="800000"/>
              </a:ln>
            </p:spPr>
            <p:style>
              <a:lnRef idx="0">
                <a:scrgbClr r="0" g="0" b="0"/>
              </a:lnRef>
              <a:fillRef idx="0">
                <a:scrgbClr r="0" g="0" b="0"/>
              </a:fillRef>
              <a:effectRef idx="0">
                <a:scrgbClr r="0" g="0" b="0"/>
              </a:effectRef>
              <a:fontRef idx="none"/>
            </p:style>
          </p:cxnSp>
        </p:grpSp>
        <p:cxnSp>
          <p:nvCxnSpPr>
            <p:cNvPr id="101" name="直接连接符 100"/>
            <p:cNvCxnSpPr/>
            <p:nvPr/>
          </p:nvCxnSpPr>
          <p:spPr>
            <a:xfrm flipH="1" flipV="1">
              <a:off x="5091" y="6790"/>
              <a:ext cx="4546" cy="3"/>
            </a:xfrm>
            <a:prstGeom prst="line">
              <a:avLst/>
            </a:prstGeom>
            <a:noFill/>
            <a:ln w="28575" cap="flat" cmpd="sng">
              <a:solidFill>
                <a:schemeClr val="tx1"/>
              </a:solidFill>
              <a:prstDash val="sysDash"/>
              <a:miter lim="800000"/>
            </a:ln>
          </p:spPr>
          <p:style>
            <a:lnRef idx="0">
              <a:scrgbClr r="0" g="0" b="0"/>
            </a:lnRef>
            <a:fillRef idx="0">
              <a:scrgbClr r="0" g="0" b="0"/>
            </a:fillRef>
            <a:effectRef idx="0">
              <a:scrgbClr r="0" g="0" b="0"/>
            </a:effectRef>
            <a:fontRef idx="none"/>
          </p:style>
        </p:cxnSp>
      </p:grpSp>
      <p:sp>
        <p:nvSpPr>
          <p:cNvPr id="7" name="Freeform 528"/>
          <p:cNvSpPr>
            <a:spLocks noEditPoints="1"/>
          </p:cNvSpPr>
          <p:nvPr>
            <p:custDataLst>
              <p:tags r:id="rId1"/>
            </p:custDataLst>
          </p:nvPr>
        </p:nvSpPr>
        <p:spPr bwMode="auto">
          <a:xfrm>
            <a:off x="120015" y="36195"/>
            <a:ext cx="275463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叁：</a:t>
            </a:r>
            <a:r>
              <a:rPr lang="zh-CN" altLang="en-US" sz="2800" b="1" dirty="0">
                <a:solidFill>
                  <a:srgbClr val="FF0000"/>
                </a:solidFill>
                <a:latin typeface="腾祥嘉丽准粗圆简" panose="01010104010101010101" pitchFamily="2" charset="-122"/>
                <a:ea typeface="腾祥嘉丽准粗圆简" panose="01010104010101010101" pitchFamily="2" charset="-122"/>
              </a:rPr>
              <a:t>时空观念</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par>
                          <p:cTn id="43" fill="hold">
                            <p:stCondLst>
                              <p:cond delay="0"/>
                            </p:stCondLst>
                            <p:childTnLst>
                              <p:par>
                                <p:cTn id="44" presetID="16" presetClass="entr" presetSubtype="21"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arn(inVertical)">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52" grpId="0" bldLvl="0" animBg="1"/>
      <p:bldP spid="53" grpId="0" bldLvl="0" animBg="1"/>
      <p:bldP spid="54" grpId="0" bldLvl="0" animBg="1"/>
      <p:bldP spid="33" grpId="0" bldLvl="0" animBg="1"/>
      <p:bldP spid="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 name="直接连接符 1"/>
          <p:cNvCxnSpPr/>
          <p:nvPr/>
        </p:nvCxnSpPr>
        <p:spPr>
          <a:xfrm>
            <a:off x="7593013" y="0"/>
            <a:ext cx="0" cy="6858000"/>
          </a:xfrm>
          <a:prstGeom prst="line">
            <a:avLst/>
          </a:prstGeom>
          <a:ln>
            <a:solidFill>
              <a:srgbClr val="BC8254"/>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223520" y="977900"/>
            <a:ext cx="897890" cy="521970"/>
          </a:xfrm>
          <a:prstGeom prst="rect">
            <a:avLst/>
          </a:prstGeom>
          <a:noFill/>
        </p:spPr>
        <p:txBody>
          <a:bodyPr wrap="none" rtlCol="0">
            <a:spAutoFit/>
          </a:bodyPr>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时间</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43" name="文本框 42"/>
          <p:cNvSpPr txBox="1"/>
          <p:nvPr/>
        </p:nvSpPr>
        <p:spPr>
          <a:xfrm>
            <a:off x="223520" y="1526540"/>
            <a:ext cx="897890" cy="521970"/>
          </a:xfrm>
          <a:prstGeom prst="rect">
            <a:avLst/>
          </a:prstGeom>
          <a:noFill/>
        </p:spPr>
        <p:txBody>
          <a:bodyPr wrap="none" rtlCol="0">
            <a:spAutoFit/>
          </a:bodyPr>
          <a:p>
            <a:pPr>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地点</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4" name="文本框 43"/>
          <p:cNvSpPr txBox="1"/>
          <p:nvPr/>
        </p:nvSpPr>
        <p:spPr>
          <a:xfrm>
            <a:off x="222250" y="2165985"/>
            <a:ext cx="897890" cy="521970"/>
          </a:xfrm>
          <a:prstGeom prst="rect">
            <a:avLst/>
          </a:prstGeom>
          <a:noFill/>
        </p:spPr>
        <p:txBody>
          <a:bodyPr wrap="none" rtlCol="0">
            <a:spAutoFit/>
          </a:bodyPr>
          <a:p>
            <a:pPr>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议题</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45" name="文本框 44"/>
          <p:cNvSpPr txBox="1"/>
          <p:nvPr/>
        </p:nvSpPr>
        <p:spPr>
          <a:xfrm>
            <a:off x="223520" y="3961130"/>
            <a:ext cx="897890" cy="521970"/>
          </a:xfrm>
          <a:prstGeom prst="rect">
            <a:avLst/>
          </a:prstGeom>
          <a:noFill/>
        </p:spPr>
        <p:txBody>
          <a:bodyPr wrap="square" rtlCol="0">
            <a:spAutoFit/>
          </a:bodyPr>
          <a:p>
            <a:pPr>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内容</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94" name="文本框 93"/>
          <p:cNvSpPr txBox="1"/>
          <p:nvPr/>
        </p:nvSpPr>
        <p:spPr>
          <a:xfrm>
            <a:off x="156845" y="6226810"/>
            <a:ext cx="897890" cy="521970"/>
          </a:xfrm>
          <a:prstGeom prst="rect">
            <a:avLst/>
          </a:prstGeom>
          <a:noFill/>
        </p:spPr>
        <p:txBody>
          <a:bodyPr wrap="none" rtlCol="0">
            <a:spAutoFit/>
          </a:bodyPr>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意义</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4" name="文本框 3"/>
          <p:cNvSpPr txBox="1"/>
          <p:nvPr/>
        </p:nvSpPr>
        <p:spPr>
          <a:xfrm>
            <a:off x="1279525" y="997585"/>
            <a:ext cx="1325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p>
            <a:pPr indent="0" algn="l" eaLnBrk="1" fontAlgn="auto" latinLnBrk="0" hangingPunct="1">
              <a:lnSpc>
                <a:spcPct val="100000"/>
              </a:lnSpc>
              <a:buNone/>
            </a:pP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1949年9月</a:t>
            </a:r>
            <a:endParaRPr lang="en-US" altLang="en-US" sz="20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9" name="文本框 8"/>
          <p:cNvSpPr txBox="1"/>
          <p:nvPr/>
        </p:nvSpPr>
        <p:spPr>
          <a:xfrm>
            <a:off x="1230630" y="1588135"/>
            <a:ext cx="690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p>
            <a:pPr algn="l"/>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北平</a:t>
            </a:r>
            <a:endParaRPr lang="en-US" altLang="en-US" sz="20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1" name="文本框 10"/>
          <p:cNvSpPr txBox="1"/>
          <p:nvPr/>
        </p:nvSpPr>
        <p:spPr>
          <a:xfrm>
            <a:off x="1230630" y="2227580"/>
            <a:ext cx="2722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p>
            <a:pPr indent="0" algn="l" eaLnBrk="1" fontAlgn="auto" latinLnBrk="0" hangingPunct="1">
              <a:lnSpc>
                <a:spcPct val="100000"/>
              </a:lnSpc>
              <a:buNone/>
            </a:pPr>
            <a:r>
              <a:rPr lang="en-US" altLang="en-US" sz="2000">
                <a:solidFill>
                  <a:schemeClr val="tx1"/>
                </a:solidFill>
                <a:effectLst/>
                <a:uFillTx/>
                <a:latin typeface="楷体" panose="02010609060101010101" pitchFamily="49" charset="-122"/>
                <a:ea typeface="楷体" panose="02010609060101010101" pitchFamily="49" charset="-122"/>
                <a:cs typeface="宋体" panose="02010600030101010101" pitchFamily="2" charset="-122"/>
                <a:sym typeface="+mn-ea"/>
              </a:rPr>
              <a:t>讨论</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成立新中国</a:t>
            </a:r>
            <a:r>
              <a:rPr lang="en-US" altLang="en-US" sz="2000">
                <a:solidFill>
                  <a:schemeClr val="tx1"/>
                </a:solidFill>
                <a:effectLst/>
                <a:uFillTx/>
                <a:latin typeface="楷体" panose="02010609060101010101" pitchFamily="49" charset="-122"/>
                <a:ea typeface="楷体" panose="02010609060101010101" pitchFamily="49" charset="-122"/>
                <a:cs typeface="宋体" panose="02010600030101010101" pitchFamily="2" charset="-122"/>
                <a:sym typeface="+mn-ea"/>
              </a:rPr>
              <a:t>的问题</a:t>
            </a:r>
            <a:endParaRPr lang="en-US" altLang="en-US" sz="2000" b="0">
              <a:solidFill>
                <a:schemeClr val="tx1"/>
              </a:solidFill>
              <a:effectLst/>
              <a:uFillTx/>
              <a:latin typeface="楷体" panose="02010609060101010101" pitchFamily="49" charset="-122"/>
              <a:ea typeface="楷体" panose="02010609060101010101" pitchFamily="49" charset="-122"/>
              <a:cs typeface="宋体" panose="02010600030101010101" pitchFamily="2" charset="-122"/>
            </a:endParaRPr>
          </a:p>
        </p:txBody>
      </p:sp>
      <p:sp>
        <p:nvSpPr>
          <p:cNvPr id="15" name="文本框 14"/>
          <p:cNvSpPr txBox="1"/>
          <p:nvPr/>
        </p:nvSpPr>
        <p:spPr>
          <a:xfrm>
            <a:off x="1172845" y="4781550"/>
            <a:ext cx="5222875" cy="10147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indent="0" algn="l" fontAlgn="auto">
              <a:lnSpc>
                <a:spcPct val="100000"/>
              </a:lnSpc>
              <a:buNone/>
            </a:pPr>
            <a:r>
              <a:rPr lang="en-US" altLang="en-US" sz="2000">
                <a:solidFill>
                  <a:srgbClr val="404040"/>
                </a:solidFill>
                <a:effectLst/>
                <a:uFillTx/>
                <a:latin typeface="微软雅黑" panose="020B0503020204020204" charset="-122"/>
                <a:ea typeface="微软雅黑" panose="020B0503020204020204" charset="-122"/>
                <a:cs typeface="楷体" panose="02010609060101010101" pitchFamily="49" charset="-122"/>
                <a:sym typeface="+mn-ea"/>
              </a:rPr>
              <a:t>④</a:t>
            </a:r>
            <a:r>
              <a:rPr lang="zh-CN"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rPr>
              <a:t>决定改北平为</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北京</a:t>
            </a:r>
            <a:r>
              <a:rPr lang="zh-CN"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rPr>
              <a:t>，作为新中国的首都；以</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《义勇军进行曲》</a:t>
            </a:r>
            <a:r>
              <a:rPr lang="zh-CN"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rPr>
              <a:t>为</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代国歌；</a:t>
            </a:r>
            <a:r>
              <a:rPr lang="zh-CN"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rPr>
              <a:t>以</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五星红旗</a:t>
            </a:r>
            <a:r>
              <a:rPr lang="zh-CN"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rPr>
              <a:t>为国旗；采用</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公元纪年</a:t>
            </a:r>
            <a:r>
              <a:rPr lang="zh-CN"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rPr>
              <a:t>。</a:t>
            </a:r>
            <a:endParaRPr lang="en-US" altLang="en-US" sz="20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0" name="文本框 19"/>
          <p:cNvSpPr txBox="1"/>
          <p:nvPr/>
        </p:nvSpPr>
        <p:spPr>
          <a:xfrm>
            <a:off x="1054735" y="6226810"/>
            <a:ext cx="5742940"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eaLnBrk="1" fontAlgn="auto" latinLnBrk="0" hangingPunct="1">
              <a:lnSpc>
                <a:spcPct val="100000"/>
              </a:lnSpc>
              <a:buClrTx/>
              <a:buSzTx/>
              <a:buFontTx/>
              <a:buNone/>
            </a:pP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为新中国的成立做了重要准备，</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初步</a:t>
            </a:r>
            <a:r>
              <a:rPr lang="en-US"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建立了</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中国共产党领导的多党合作和政治协商制度</a:t>
            </a:r>
            <a:endParaRPr lang="en-US" altLang="en-US" sz="2000" b="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14" name="组合 13"/>
          <p:cNvGrpSpPr/>
          <p:nvPr/>
        </p:nvGrpSpPr>
        <p:grpSpPr>
          <a:xfrm>
            <a:off x="1040130" y="2886075"/>
            <a:ext cx="239395" cy="3142615"/>
            <a:chOff x="4447" y="1637"/>
            <a:chExt cx="1111" cy="2887"/>
          </a:xfrm>
        </p:grpSpPr>
        <p:sp>
          <p:nvSpPr>
            <p:cNvPr id="5" name="任意多边形 4"/>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6" name="直接连接符 15"/>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1279525" y="2687955"/>
            <a:ext cx="3230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p>
            <a:pPr algn="l"/>
            <a:r>
              <a:rPr lang="en-US" altLang="en-US" sz="2000">
                <a:solidFill>
                  <a:srgbClr val="404040"/>
                </a:solidFill>
                <a:effectLst/>
                <a:uFillTx/>
                <a:latin typeface="Calibri" panose="020F0502020204030204" pitchFamily="34" charset="0"/>
                <a:ea typeface="楷体" panose="02010609060101010101" pitchFamily="49" charset="-122"/>
                <a:cs typeface="楷体" panose="02010609060101010101" pitchFamily="49" charset="-122"/>
                <a:sym typeface="+mn-ea"/>
              </a:rPr>
              <a:t>①</a:t>
            </a:r>
            <a:r>
              <a:rPr lang="en-US"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决定成立</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中华人民共和国</a:t>
            </a:r>
            <a:endParaRPr lang="zh-CN" altLang="en-US" sz="2000" b="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endParaRPr>
          </a:p>
        </p:txBody>
      </p:sp>
      <p:sp>
        <p:nvSpPr>
          <p:cNvPr id="8" name="文本框 7"/>
          <p:cNvSpPr txBox="1"/>
          <p:nvPr/>
        </p:nvSpPr>
        <p:spPr>
          <a:xfrm>
            <a:off x="1114425" y="3136265"/>
            <a:ext cx="5607685"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en-US" altLang="en-US" sz="2000">
                <a:solidFill>
                  <a:srgbClr val="404040"/>
                </a:solidFill>
                <a:effectLst/>
                <a:uFillTx/>
                <a:latin typeface="Calibri" panose="020F0502020204030204" pitchFamily="34" charset="0"/>
                <a:ea typeface="楷体" panose="02010609060101010101" pitchFamily="49" charset="-122"/>
                <a:cs typeface="楷体" panose="02010609060101010101" pitchFamily="49" charset="-122"/>
                <a:sym typeface="+mn-ea"/>
              </a:rPr>
              <a:t>②</a:t>
            </a:r>
            <a:r>
              <a:rPr lang="en-US"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通过了</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《中国人民政治协商会议共同纲领》</a:t>
            </a:r>
            <a:r>
              <a:rPr lang="en-US"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(简称</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《共同纲领》</a:t>
            </a:r>
            <a:r>
              <a:rPr lang="en-US"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)，起</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临时宪法</a:t>
            </a:r>
            <a:r>
              <a:rPr lang="en-US"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的作用</a:t>
            </a:r>
            <a:endParaRPr lang="en-US" altLang="en-US" sz="2000" b="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endParaRPr>
          </a:p>
        </p:txBody>
      </p:sp>
      <p:sp>
        <p:nvSpPr>
          <p:cNvPr id="10" name="文本框 9"/>
          <p:cNvSpPr txBox="1"/>
          <p:nvPr/>
        </p:nvSpPr>
        <p:spPr>
          <a:xfrm>
            <a:off x="1230630" y="3961130"/>
            <a:ext cx="5030470"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indent="0" algn="ctr" eaLnBrk="1" fontAlgn="auto" latinLnBrk="0" hangingPunct="1">
              <a:lnSpc>
                <a:spcPct val="100000"/>
              </a:lnSpc>
              <a:buNone/>
            </a:pPr>
            <a:r>
              <a:rPr lang="en-US" altLang="en-US" sz="2000">
                <a:solidFill>
                  <a:srgbClr val="404040"/>
                </a:solidFill>
                <a:effectLst/>
                <a:uFillTx/>
                <a:latin typeface="Calibri" panose="020F0502020204030204" pitchFamily="34" charset="0"/>
                <a:ea typeface="楷体" panose="02010609060101010101" pitchFamily="49" charset="-122"/>
                <a:cs typeface="楷体" panose="02010609060101010101" pitchFamily="49" charset="-122"/>
                <a:sym typeface="+mn-ea"/>
              </a:rPr>
              <a:t>③</a:t>
            </a:r>
            <a:r>
              <a:rPr lang="zh-CN"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rPr>
              <a:t>选举了中央人民政府委员会，</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毛泽东</a:t>
            </a:r>
            <a:r>
              <a:rPr lang="zh-CN"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rPr>
              <a:t>当选为中央人民政府主席。</a:t>
            </a:r>
            <a:endParaRPr lang="zh-CN" altLang="en-US"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2" name="文本框 11"/>
          <p:cNvSpPr txBox="1"/>
          <p:nvPr/>
        </p:nvSpPr>
        <p:spPr>
          <a:xfrm>
            <a:off x="1279525" y="5828030"/>
            <a:ext cx="3484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p>
            <a:pPr algn="l"/>
            <a:r>
              <a:rPr lang="en-US" altLang="en-US" sz="2000">
                <a:solidFill>
                  <a:srgbClr val="404040"/>
                </a:solidFill>
                <a:effectLst/>
                <a:uFillTx/>
                <a:latin typeface="微软雅黑" panose="020B0503020204020204" charset="-122"/>
                <a:ea typeface="微软雅黑" panose="020B0503020204020204" charset="-122"/>
                <a:cs typeface="楷体" panose="02010609060101010101" pitchFamily="49" charset="-122"/>
                <a:sym typeface="+mn-ea"/>
              </a:rPr>
              <a:t>⑤</a:t>
            </a:r>
            <a:r>
              <a:rPr lang="zh-CN"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rPr>
              <a:t>决定建立</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人民英雄纪念碑。</a:t>
            </a:r>
            <a:endParaRPr lang="en-US" altLang="en-US" sz="20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 name="文本框 2"/>
          <p:cNvSpPr txBox="1"/>
          <p:nvPr/>
        </p:nvSpPr>
        <p:spPr>
          <a:xfrm>
            <a:off x="2605405" y="162560"/>
            <a:ext cx="477393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1</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a:t>
            </a:r>
            <a:r>
              <a:rPr lang="zh-CN" altLang="en-US" sz="2400" b="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中国人民政治协商会议</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sp>
        <p:nvSpPr>
          <p:cNvPr id="23" name="文本框 22"/>
          <p:cNvSpPr txBox="1"/>
          <p:nvPr/>
        </p:nvSpPr>
        <p:spPr>
          <a:xfrm>
            <a:off x="8281670" y="162560"/>
            <a:ext cx="1816100" cy="583565"/>
          </a:xfrm>
          <a:prstGeom prst="rect">
            <a:avLst/>
          </a:prstGeom>
          <a:noFill/>
        </p:spPr>
        <p:txBody>
          <a:bodyPr wrap="none" rtlCol="0">
            <a:spAutoFit/>
            <a:scene3d>
              <a:camera prst="obliqueTopRight"/>
              <a:lightRig rig="threePt" dir="t"/>
            </a:scene3d>
          </a:bodyPr>
          <a:p>
            <a:pPr marR="0" indent="0" defTabSz="914400" fontAlgn="auto" latinLnBrk="1" hangingPunct="0">
              <a:lnSpc>
                <a:spcPct val="100000"/>
              </a:lnSpc>
              <a:spcBef>
                <a:spcPts val="0"/>
              </a:spcBef>
              <a:spcAft>
                <a:spcPts val="0"/>
              </a:spcAft>
              <a:buClrTx/>
              <a:buSzTx/>
              <a:buFontTx/>
              <a:buNone/>
            </a:pPr>
            <a:r>
              <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rPr>
              <a:t>中考真题</a:t>
            </a:r>
            <a:endPar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6" name="Freeform 528"/>
          <p:cNvSpPr>
            <a:spLocks noEditPoints="1"/>
          </p:cNvSpPr>
          <p:nvPr>
            <p:custDataLst>
              <p:tags r:id="rId1"/>
            </p:custDataLst>
          </p:nvPr>
        </p:nvSpPr>
        <p:spPr bwMode="auto">
          <a:xfrm>
            <a:off x="0" y="97790"/>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pic>
        <p:nvPicPr>
          <p:cNvPr id="13" name="图片 12"/>
          <p:cNvPicPr>
            <a:picLocks noChangeAspect="1"/>
          </p:cNvPicPr>
          <p:nvPr>
            <p:custDataLst>
              <p:tags r:id="rId2"/>
            </p:custDataLst>
          </p:nvPr>
        </p:nvPicPr>
        <p:blipFill>
          <a:blip r:embed="rId3"/>
          <a:srcRect l="78" t="9445" r="13607" b="12093"/>
          <a:stretch>
            <a:fillRect/>
          </a:stretch>
        </p:blipFill>
        <p:spPr>
          <a:xfrm>
            <a:off x="4510405" y="713740"/>
            <a:ext cx="2687955" cy="1891665"/>
          </a:xfrm>
          <a:prstGeom prst="rect">
            <a:avLst/>
          </a:prstGeom>
        </p:spPr>
      </p:pic>
      <p:sp>
        <p:nvSpPr>
          <p:cNvPr id="100" name="文本框 99"/>
          <p:cNvSpPr txBox="1"/>
          <p:nvPr/>
        </p:nvSpPr>
        <p:spPr>
          <a:xfrm>
            <a:off x="7593330" y="842645"/>
            <a:ext cx="4512945" cy="3169285"/>
          </a:xfrm>
          <a:prstGeom prst="rect">
            <a:avLst/>
          </a:prstGeom>
          <a:noFill/>
          <a:ln w="9525">
            <a:noFill/>
          </a:ln>
        </p:spPr>
        <p:txBody>
          <a:bodyPr wrap="square">
            <a:spAutoFit/>
          </a:bodyPr>
          <a:p>
            <a:pPr indent="0"/>
            <a:r>
              <a:rPr lang="zh-CN" b="1">
                <a:solidFill>
                  <a:srgbClr val="FF0000"/>
                </a:solidFill>
                <a:latin typeface="Times New Roman" panose="02020603050405020304" pitchFamily="18" charset="0"/>
                <a:ea typeface="宋体" panose="02010600030101010101" pitchFamily="2" charset="-122"/>
              </a:rPr>
              <a:t>（</a:t>
            </a:r>
            <a:r>
              <a:rPr lang="en-US" b="1">
                <a:solidFill>
                  <a:srgbClr val="FF0000"/>
                </a:solidFill>
                <a:latin typeface="Times New Roman" panose="02020603050405020304" pitchFamily="18" charset="0"/>
                <a:ea typeface="宋体" panose="02010600030101010101" pitchFamily="2" charset="-122"/>
              </a:rPr>
              <a:t>2022</a:t>
            </a:r>
            <a:r>
              <a:rPr lang="zh-CN" b="1">
                <a:solidFill>
                  <a:srgbClr val="FF0000"/>
                </a:solidFill>
                <a:latin typeface="Times New Roman" panose="02020603050405020304" pitchFamily="18" charset="0"/>
                <a:ea typeface="宋体" panose="02010600030101010101" pitchFamily="2" charset="-122"/>
              </a:rPr>
              <a:t>年辽宁营口）</a:t>
            </a:r>
            <a:r>
              <a:rPr lang="zh-CN" sz="2000" b="0">
                <a:solidFill>
                  <a:srgbClr val="404040"/>
                </a:solidFill>
                <a:effectLst/>
                <a:latin typeface="楷体" panose="02010609060101010101" pitchFamily="49" charset="-122"/>
                <a:ea typeface="楷体" panose="02010609060101010101" pitchFamily="49" charset="-122"/>
                <a:cs typeface="楷体" panose="02010609060101010101" pitchFamily="49" charset="-122"/>
              </a:rPr>
              <a:t>五星红旗的象征意义是：红色象征革命，旗上的五颗五角星象征着中国共产党领导下的革命人民大团结。将五星红旗确定为国旗的会议是A．第一届全国人民代表大会	</a:t>
            </a:r>
            <a:endParaRPr lang="zh-CN" sz="2000" b="0">
              <a:solidFill>
                <a:srgbClr val="404040"/>
              </a:solidFill>
              <a:effectLst/>
              <a:latin typeface="楷体" panose="02010609060101010101" pitchFamily="49" charset="-122"/>
              <a:ea typeface="楷体" panose="02010609060101010101" pitchFamily="49" charset="-122"/>
              <a:cs typeface="楷体" panose="02010609060101010101" pitchFamily="49" charset="-122"/>
            </a:endParaRPr>
          </a:p>
          <a:p>
            <a:pPr indent="0"/>
            <a:r>
              <a:rPr lang="zh-CN" sz="2000" b="0">
                <a:solidFill>
                  <a:srgbClr val="404040"/>
                </a:solidFill>
                <a:effectLst/>
                <a:latin typeface="楷体" panose="02010609060101010101" pitchFamily="49" charset="-122"/>
                <a:ea typeface="楷体" panose="02010609060101010101" pitchFamily="49" charset="-122"/>
                <a:cs typeface="楷体" panose="02010609060101010101" pitchFamily="49" charset="-122"/>
              </a:rPr>
              <a:t>B．中国共产党第八次全国代表大会C．中国共产党七届二中全会	</a:t>
            </a:r>
            <a:endParaRPr lang="zh-CN" sz="2000" b="0">
              <a:solidFill>
                <a:srgbClr val="404040"/>
              </a:solidFill>
              <a:effectLst/>
              <a:latin typeface="楷体" panose="02010609060101010101" pitchFamily="49" charset="-122"/>
              <a:ea typeface="楷体" panose="02010609060101010101" pitchFamily="49" charset="-122"/>
              <a:cs typeface="楷体" panose="02010609060101010101" pitchFamily="49" charset="-122"/>
            </a:endParaRPr>
          </a:p>
          <a:p>
            <a:pPr indent="0"/>
            <a:r>
              <a:rPr lang="zh-CN" sz="2000" b="0">
                <a:solidFill>
                  <a:srgbClr val="404040"/>
                </a:solidFill>
                <a:effectLst/>
                <a:latin typeface="楷体" panose="02010609060101010101" pitchFamily="49" charset="-122"/>
                <a:ea typeface="楷体" panose="02010609060101010101" pitchFamily="49" charset="-122"/>
                <a:cs typeface="楷体" panose="02010609060101010101" pitchFamily="49" charset="-122"/>
              </a:rPr>
              <a:t>D．中国人民政治协商会议第一届全体会议</a:t>
            </a:r>
            <a:endParaRPr lang="zh-CN" sz="2000" b="0">
              <a:solidFill>
                <a:srgbClr val="404040"/>
              </a:solidFill>
              <a:effectLst/>
              <a:latin typeface="楷体" panose="02010609060101010101" pitchFamily="49" charset="-122"/>
              <a:ea typeface="楷体" panose="02010609060101010101" pitchFamily="49" charset="-122"/>
              <a:cs typeface="楷体" panose="02010609060101010101" pitchFamily="49" charset="-122"/>
            </a:endParaRPr>
          </a:p>
        </p:txBody>
      </p:sp>
      <p:sp>
        <p:nvSpPr>
          <p:cNvPr id="17" name="矩形 16"/>
          <p:cNvSpPr/>
          <p:nvPr>
            <p:custDataLst>
              <p:tags r:id="rId4"/>
            </p:custDataLst>
          </p:nvPr>
        </p:nvSpPr>
        <p:spPr>
          <a:xfrm>
            <a:off x="11042650" y="2263775"/>
            <a:ext cx="1063625" cy="1579245"/>
          </a:xfrm>
          <a:prstGeom prst="rect">
            <a:avLst/>
          </a:prstGeom>
          <a:noFill/>
          <a:ln>
            <a:noFill/>
          </a:ln>
        </p:spPr>
        <p:txBody>
          <a:bodyPr wrap="none" rtlCol="0" anchor="t">
            <a:noAutofit/>
          </a:bodyPr>
          <a:p>
            <a:pPr algn="ctr"/>
            <a:r>
              <a:rPr lang="en-US" altLang="zh-CN" sz="9600" b="1">
                <a:ln w="22225">
                  <a:solidFill>
                    <a:schemeClr val="accent2"/>
                  </a:solidFill>
                  <a:prstDash val="solid"/>
                </a:ln>
                <a:solidFill>
                  <a:schemeClr val="accent2">
                    <a:lumMod val="40000"/>
                    <a:lumOff val="60000"/>
                  </a:schemeClr>
                </a:solidFill>
                <a:effectLst/>
              </a:rPr>
              <a:t>D</a:t>
            </a:r>
            <a:endParaRPr lang="en-US" altLang="zh-CN" sz="9600" b="1">
              <a:ln w="22225">
                <a:solidFill>
                  <a:schemeClr val="accent2"/>
                </a:solidFill>
                <a:prstDash val="solid"/>
              </a:ln>
              <a:solidFill>
                <a:schemeClr val="accent2">
                  <a:lumMod val="40000"/>
                  <a:lumOff val="60000"/>
                </a:schemeClr>
              </a:solidFill>
              <a:effectLst/>
            </a:endParaRPr>
          </a:p>
        </p:txBody>
      </p:sp>
      <p:cxnSp>
        <p:nvCxnSpPr>
          <p:cNvPr id="18" name="肘形连接符 17"/>
          <p:cNvCxnSpPr/>
          <p:nvPr>
            <p:custDataLst>
              <p:tags r:id="rId5"/>
            </p:custDataLst>
          </p:nvPr>
        </p:nvCxnSpPr>
        <p:spPr>
          <a:xfrm flipV="1">
            <a:off x="6395720" y="5782945"/>
            <a:ext cx="1758950" cy="795655"/>
          </a:xfrm>
          <a:prstGeom prst="bentConnector3">
            <a:avLst>
              <a:gd name="adj1" fmla="val 50036"/>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sp>
        <p:nvSpPr>
          <p:cNvPr id="19" name="文本框 18"/>
          <p:cNvSpPr txBox="1"/>
          <p:nvPr>
            <p:custDataLst>
              <p:tags r:id="rId6"/>
            </p:custDataLst>
          </p:nvPr>
        </p:nvSpPr>
        <p:spPr>
          <a:xfrm>
            <a:off x="7988300" y="4592320"/>
            <a:ext cx="3914140" cy="1014730"/>
          </a:xfrm>
          <a:prstGeom prst="rect">
            <a:avLst/>
          </a:prstGeom>
          <a:noFill/>
          <a:ln w="9525">
            <a:noFill/>
          </a:ln>
        </p:spPr>
        <p:txBody>
          <a:bodyPr wrap="square">
            <a:spAutoFit/>
          </a:bodyPr>
          <a:p>
            <a:pPr marL="0" indent="0" algn="l"/>
            <a:r>
              <a:rPr lang="zh-CN"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rPr>
              <a:t>基本政治制度-中国共产党领导的多党合作和政治协商制度</a:t>
            </a:r>
            <a:endParaRPr lang="zh-CN"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marL="0" indent="0" algn="l"/>
            <a:r>
              <a:rPr lang="zh-CN"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rPr>
              <a:t>根本政治制度-人民代表大会制度</a:t>
            </a:r>
            <a:endParaRPr lang="zh-CN" sz="2000" b="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par>
                          <p:cTn id="39" fill="hold">
                            <p:stCondLst>
                              <p:cond delay="0"/>
                            </p:stCondLst>
                            <p:childTnLst>
                              <p:par>
                                <p:cTn id="40" presetID="16" presetClass="entr" presetSubtype="21"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bldLvl="0" animBg="1"/>
      <p:bldP spid="11" grpId="0" bldLvl="0" animBg="1"/>
      <p:bldP spid="15" grpId="0" bldLvl="0" animBg="1"/>
      <p:bldP spid="20" grpId="0" bldLvl="0" animBg="1"/>
      <p:bldP spid="7" grpId="0" bldLvl="0" animBg="1"/>
      <p:bldP spid="8" grpId="0" bldLvl="0" animBg="1"/>
      <p:bldP spid="10" grpId="0" bldLvl="0" animBg="1"/>
      <p:bldP spid="12" grpId="0" bldLvl="0" animBg="1"/>
      <p:bldP spid="6" grpId="0" bldLvl="0" animBg="1"/>
      <p:bldP spid="17" grpId="0"/>
      <p:bldP spid="1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 name="直接连接符 1"/>
          <p:cNvCxnSpPr/>
          <p:nvPr/>
        </p:nvCxnSpPr>
        <p:spPr>
          <a:xfrm>
            <a:off x="7321868" y="20955"/>
            <a:ext cx="0" cy="6858000"/>
          </a:xfrm>
          <a:prstGeom prst="line">
            <a:avLst/>
          </a:prstGeom>
          <a:ln>
            <a:solidFill>
              <a:srgbClr val="BC8254"/>
            </a:soli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8023225" y="35560"/>
            <a:ext cx="1816100" cy="583565"/>
          </a:xfrm>
          <a:prstGeom prst="rect">
            <a:avLst/>
          </a:prstGeom>
          <a:noFill/>
        </p:spPr>
        <p:txBody>
          <a:bodyPr wrap="none" rtlCol="0">
            <a:spAutoFit/>
            <a:scene3d>
              <a:camera prst="obliqueTopRight"/>
              <a:lightRig rig="threePt" dir="t"/>
            </a:scene3d>
          </a:bodyPr>
          <a:p>
            <a:pPr marR="0" indent="0" defTabSz="914400" fontAlgn="auto" latinLnBrk="1" hangingPunct="0">
              <a:lnSpc>
                <a:spcPct val="100000"/>
              </a:lnSpc>
              <a:spcBef>
                <a:spcPts val="0"/>
              </a:spcBef>
              <a:spcAft>
                <a:spcPts val="0"/>
              </a:spcAft>
              <a:buClrTx/>
              <a:buSzTx/>
              <a:buFontTx/>
              <a:buNone/>
            </a:pPr>
            <a:r>
              <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rPr>
              <a:t>中考真题</a:t>
            </a:r>
            <a:endPar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39" name="文本框 38"/>
          <p:cNvSpPr txBox="1"/>
          <p:nvPr/>
        </p:nvSpPr>
        <p:spPr>
          <a:xfrm>
            <a:off x="343535" y="1337945"/>
            <a:ext cx="897890" cy="521970"/>
          </a:xfrm>
          <a:prstGeom prst="rect">
            <a:avLst/>
          </a:prstGeom>
          <a:noFill/>
        </p:spPr>
        <p:txBody>
          <a:bodyPr wrap="none" rtlCol="0">
            <a:spAutoFit/>
          </a:bodyPr>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时间</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43" name="文本框 42"/>
          <p:cNvSpPr txBox="1"/>
          <p:nvPr/>
        </p:nvSpPr>
        <p:spPr>
          <a:xfrm>
            <a:off x="313690" y="1991360"/>
            <a:ext cx="897890" cy="521970"/>
          </a:xfrm>
          <a:prstGeom prst="rect">
            <a:avLst/>
          </a:prstGeom>
          <a:noFill/>
        </p:spPr>
        <p:txBody>
          <a:bodyPr wrap="none" rtlCol="0">
            <a:spAutoFit/>
          </a:bodyPr>
          <a:p>
            <a:pPr>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地点</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94" name="文本框 93"/>
          <p:cNvSpPr txBox="1"/>
          <p:nvPr/>
        </p:nvSpPr>
        <p:spPr>
          <a:xfrm>
            <a:off x="314960" y="4731385"/>
            <a:ext cx="897890" cy="521970"/>
          </a:xfrm>
          <a:prstGeom prst="rect">
            <a:avLst/>
          </a:prstGeom>
          <a:noFill/>
        </p:spPr>
        <p:txBody>
          <a:bodyPr wrap="none" rtlCol="0">
            <a:spAutoFit/>
          </a:bodyPr>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意义</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grpSp>
        <p:nvGrpSpPr>
          <p:cNvPr id="25" name="组合 24"/>
          <p:cNvGrpSpPr/>
          <p:nvPr/>
        </p:nvGrpSpPr>
        <p:grpSpPr>
          <a:xfrm>
            <a:off x="2663190" y="3790950"/>
            <a:ext cx="239395" cy="2007870"/>
            <a:chOff x="4447" y="1637"/>
            <a:chExt cx="1111" cy="2887"/>
          </a:xfrm>
        </p:grpSpPr>
        <p:sp>
          <p:nvSpPr>
            <p:cNvPr id="27" name="任意多边形 26"/>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2" name="直接连接符 41"/>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1365250" y="1191260"/>
            <a:ext cx="1833880" cy="55308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p>
            <a:pPr indent="0" algn="l" eaLnBrk="1" fontAlgn="auto" latinLnBrk="0" hangingPunct="1">
              <a:lnSpc>
                <a:spcPct val="150000"/>
              </a:lnSpc>
              <a:buNone/>
            </a:pPr>
            <a:r>
              <a:rPr lang="en-US" altLang="en-US"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1949年10月1日</a:t>
            </a:r>
            <a:endParaRPr lang="en-US" altLang="en-US" sz="2000" b="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0" name="文本框 9"/>
          <p:cNvSpPr txBox="1"/>
          <p:nvPr/>
        </p:nvSpPr>
        <p:spPr>
          <a:xfrm>
            <a:off x="1314450" y="1903095"/>
            <a:ext cx="1960880" cy="55308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p>
            <a:pPr algn="l" eaLnBrk="1" fontAlgn="auto" latinLnBrk="0" hangingPunct="1">
              <a:lnSpc>
                <a:spcPct val="150000"/>
              </a:lnSpc>
              <a:buClrTx/>
              <a:buSzTx/>
              <a:buFontTx/>
              <a:buNone/>
            </a:pPr>
            <a:r>
              <a:rPr lang="en-US" altLang="en-US"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北京天安门广场</a:t>
            </a:r>
            <a:endParaRPr lang="en-US" altLang="en-US" sz="2000" b="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1" name="文本框 10"/>
          <p:cNvSpPr txBox="1"/>
          <p:nvPr/>
        </p:nvSpPr>
        <p:spPr>
          <a:xfrm>
            <a:off x="1111885" y="4416425"/>
            <a:ext cx="1534160" cy="1014730"/>
          </a:xfrm>
          <a:prstGeom prst="rect">
            <a:avLst/>
          </a:prstGeom>
          <a:noFill/>
        </p:spPr>
        <p:txBody>
          <a:bodyPr wrap="square" rtlCol="0">
            <a:spAutoFit/>
          </a:bodyPr>
          <a:p>
            <a:pPr algn="ctr" fontAlgn="auto">
              <a:lnSpc>
                <a:spcPct val="100000"/>
              </a:lnSpc>
              <a:buClrTx/>
              <a:buSzTx/>
              <a:buFontTx/>
              <a:buNone/>
            </a:pPr>
            <a:r>
              <a:rPr lang="en-US" altLang="en-US"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标志着中华人民共和国的成立</a:t>
            </a:r>
            <a:endParaRPr lang="en-US" altLang="en-US" sz="2000" b="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15" name="文本框 14"/>
          <p:cNvSpPr txBox="1"/>
          <p:nvPr/>
        </p:nvSpPr>
        <p:spPr>
          <a:xfrm>
            <a:off x="3669665" y="5544820"/>
            <a:ext cx="3155950"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l"/>
            <a:r>
              <a:rPr lang="zh-CN" altLang="en-US"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壮大了世界和平民主和社会主义的力量</a:t>
            </a:r>
            <a:endParaRPr lang="zh-CN" altLang="en-US"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38" name="组合 37"/>
          <p:cNvGrpSpPr/>
          <p:nvPr/>
        </p:nvGrpSpPr>
        <p:grpSpPr>
          <a:xfrm>
            <a:off x="2894965" y="3029585"/>
            <a:ext cx="929640" cy="1607820"/>
            <a:chOff x="7324" y="4738"/>
            <a:chExt cx="1464" cy="2532"/>
          </a:xfrm>
        </p:grpSpPr>
        <p:grpSp>
          <p:nvGrpSpPr>
            <p:cNvPr id="3" name="组合 2"/>
            <p:cNvGrpSpPr/>
            <p:nvPr/>
          </p:nvGrpSpPr>
          <p:grpSpPr>
            <a:xfrm>
              <a:off x="8412" y="4738"/>
              <a:ext cx="377" cy="2533"/>
              <a:chOff x="4447" y="1637"/>
              <a:chExt cx="1111" cy="2887"/>
            </a:xfrm>
          </p:grpSpPr>
          <p:sp>
            <p:nvSpPr>
              <p:cNvPr id="7" name="任意多边形 6"/>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 name="直接连接符 7"/>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7324" y="5625"/>
              <a:ext cx="1088" cy="628"/>
            </a:xfrm>
            <a:prstGeom prst="rect">
              <a:avLst/>
            </a:prstGeom>
            <a:noFill/>
          </p:spPr>
          <p:txBody>
            <a:bodyPr wrap="none" rtlCol="0">
              <a:spAutoFit/>
            </a:bodyPr>
            <a:p>
              <a:pPr algn="l"/>
              <a:r>
                <a:rPr lang="zh-CN" altLang="en-US" sz="20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国内</a:t>
              </a:r>
              <a:endParaRPr lang="zh-CN" altLang="en-US" sz="2000" b="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grpSp>
      <p:sp>
        <p:nvSpPr>
          <p:cNvPr id="26" name="文本框 25"/>
          <p:cNvSpPr txBox="1"/>
          <p:nvPr/>
        </p:nvSpPr>
        <p:spPr>
          <a:xfrm>
            <a:off x="2902585" y="5544820"/>
            <a:ext cx="690880" cy="398780"/>
          </a:xfrm>
          <a:prstGeom prst="rect">
            <a:avLst/>
          </a:prstGeom>
          <a:noFill/>
        </p:spPr>
        <p:txBody>
          <a:bodyPr wrap="none" rtlCol="0">
            <a:spAutoFit/>
          </a:bodyPr>
          <a:p>
            <a:r>
              <a:rPr lang="zh-CN" altLang="en-US" sz="20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国际</a:t>
            </a:r>
            <a:endParaRPr lang="zh-CN" altLang="en-US" sz="2000" b="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40" name="组合 39"/>
          <p:cNvGrpSpPr/>
          <p:nvPr/>
        </p:nvGrpSpPr>
        <p:grpSpPr>
          <a:xfrm>
            <a:off x="3806190" y="2792095"/>
            <a:ext cx="3521710" cy="2068830"/>
            <a:chOff x="8759" y="4364"/>
            <a:chExt cx="5546" cy="3258"/>
          </a:xfrm>
        </p:grpSpPr>
        <p:sp>
          <p:nvSpPr>
            <p:cNvPr id="14" name="文本框 13"/>
            <p:cNvSpPr txBox="1"/>
            <p:nvPr/>
          </p:nvSpPr>
          <p:spPr>
            <a:xfrm>
              <a:off x="8759" y="6510"/>
              <a:ext cx="5547" cy="11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fontAlgn="auto">
                <a:lnSpc>
                  <a:spcPct val="100000"/>
                </a:lnSpc>
                <a:spcBef>
                  <a:spcPts val="0"/>
                </a:spcBef>
              </a:pPr>
              <a:r>
                <a:rPr lang="zh-CN" altLang="en-US" sz="20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③</a:t>
              </a:r>
              <a:r>
                <a:rPr lang="zh-CN" altLang="en-US" sz="20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中国真正成为独立自主的国家，中国人民从此站起来了</a:t>
              </a:r>
              <a:endParaRPr kumimoji="0" lang="zh-CN" altLang="en-US" sz="2000" b="0" i="0" u="none" strike="noStrike" cap="none" spc="0" normalizeH="0" baseline="0" dirty="0">
                <a:ln>
                  <a:noFill/>
                </a:ln>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8" name="文本框 27"/>
            <p:cNvSpPr txBox="1"/>
            <p:nvPr/>
          </p:nvSpPr>
          <p:spPr>
            <a:xfrm>
              <a:off x="8845" y="4364"/>
              <a:ext cx="4688" cy="62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p>
              <a:pPr algn="l" fontAlgn="auto">
                <a:lnSpc>
                  <a:spcPct val="100000"/>
                </a:lnSpc>
                <a:spcBef>
                  <a:spcPts val="0"/>
                </a:spcBef>
              </a:pPr>
              <a:r>
                <a:rPr lang="zh-CN" altLang="en-US" sz="20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①开辟了中国历史新纪元</a:t>
              </a:r>
              <a:endParaRPr lang="zh-CN" altLang="en-US" sz="2000" b="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9" name="文本框 28"/>
            <p:cNvSpPr txBox="1"/>
            <p:nvPr/>
          </p:nvSpPr>
          <p:spPr>
            <a:xfrm>
              <a:off x="8789" y="5211"/>
              <a:ext cx="5502" cy="11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fontAlgn="auto">
                <a:lnSpc>
                  <a:spcPct val="100000"/>
                </a:lnSpc>
                <a:spcBef>
                  <a:spcPts val="0"/>
                </a:spcBef>
              </a:pPr>
              <a:r>
                <a:rPr lang="zh-CN" altLang="en-US" sz="200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②推翻了帝国主义、封建主义和官僚资本主义的统治。</a:t>
              </a:r>
              <a:endParaRPr lang="zh-CN" altLang="en-US" sz="2000" b="0"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grpSp>
      <p:sp>
        <p:nvSpPr>
          <p:cNvPr id="4" name="文本框 3"/>
          <p:cNvSpPr txBox="1"/>
          <p:nvPr/>
        </p:nvSpPr>
        <p:spPr>
          <a:xfrm>
            <a:off x="2744470" y="140970"/>
            <a:ext cx="3142615"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2</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a:t>
            </a:r>
            <a:r>
              <a:rPr lang="zh-CN" altLang="en-US" sz="2400" b="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开国大典</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grpSp>
        <p:nvGrpSpPr>
          <p:cNvPr id="9" name="组合 8"/>
          <p:cNvGrpSpPr/>
          <p:nvPr/>
        </p:nvGrpSpPr>
        <p:grpSpPr>
          <a:xfrm>
            <a:off x="4086860" y="818515"/>
            <a:ext cx="2423795" cy="1892429"/>
            <a:chOff x="9463465" y="2273866"/>
            <a:chExt cx="2291762" cy="292403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463465" y="2273866"/>
              <a:ext cx="2291762" cy="2028825"/>
            </a:xfrm>
            <a:prstGeom prst="rect">
              <a:avLst/>
            </a:prstGeom>
          </p:spPr>
        </p:pic>
        <p:sp>
          <p:nvSpPr>
            <p:cNvPr id="13" name="文本框 12"/>
            <p:cNvSpPr txBox="1"/>
            <p:nvPr/>
          </p:nvSpPr>
          <p:spPr>
            <a:xfrm>
              <a:off x="10030120" y="4581733"/>
              <a:ext cx="1263191" cy="616163"/>
            </a:xfrm>
            <a:prstGeom prst="rect">
              <a:avLst/>
            </a:prstGeom>
            <a:noFill/>
          </p:spPr>
          <p:txBody>
            <a:bodyPr wrap="square" rtlCol="0">
              <a:spAutoFit/>
            </a:bodyPr>
            <a:p>
              <a:pPr algn="ctr"/>
              <a:r>
                <a:rPr lang="zh-CN" altLang="en-US" sz="2000"/>
                <a:t>开国大典</a:t>
              </a:r>
              <a:endParaRPr lang="zh-CN" altLang="en-US" sz="2000"/>
            </a:p>
          </p:txBody>
        </p:sp>
      </p:grpSp>
      <p:sp>
        <p:nvSpPr>
          <p:cNvPr id="6" name="Freeform 528"/>
          <p:cNvSpPr>
            <a:spLocks noEditPoints="1"/>
          </p:cNvSpPr>
          <p:nvPr>
            <p:custDataLst>
              <p:tags r:id="rId2"/>
            </p:custDataLst>
          </p:nvPr>
        </p:nvSpPr>
        <p:spPr bwMode="auto">
          <a:xfrm>
            <a:off x="0" y="97790"/>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
        <p:nvSpPr>
          <p:cNvPr id="100" name="文本框 99"/>
          <p:cNvSpPr txBox="1"/>
          <p:nvPr/>
        </p:nvSpPr>
        <p:spPr>
          <a:xfrm>
            <a:off x="7474585" y="956310"/>
            <a:ext cx="4608830" cy="3784600"/>
          </a:xfrm>
          <a:prstGeom prst="rect">
            <a:avLst/>
          </a:prstGeom>
          <a:noFill/>
          <a:ln w="9525">
            <a:noFill/>
          </a:ln>
        </p:spPr>
        <p:txBody>
          <a:bodyPr wrap="square">
            <a:spAutoFit/>
          </a:bodyPr>
          <a:p>
            <a:pPr indent="0"/>
            <a:r>
              <a:rPr lang="zh-CN" b="1">
                <a:solidFill>
                  <a:srgbClr val="FF0000"/>
                </a:solidFill>
                <a:ea typeface="宋体" panose="02010600030101010101" pitchFamily="2" charset="-122"/>
              </a:rPr>
              <a:t>（</a:t>
            </a:r>
            <a:r>
              <a:rPr lang="en-US" b="1">
                <a:solidFill>
                  <a:srgbClr val="FF0000"/>
                </a:solidFill>
                <a:latin typeface="Times New Roman" panose="02020603050405020304" pitchFamily="18" charset="0"/>
                <a:ea typeface="宋体" panose="02010600030101010101" pitchFamily="2" charset="-122"/>
              </a:rPr>
              <a:t>2022</a:t>
            </a:r>
            <a:r>
              <a:rPr lang="zh-CN" b="1">
                <a:solidFill>
                  <a:srgbClr val="FF0000"/>
                </a:solidFill>
                <a:ea typeface="宋体" panose="02010600030101010101" pitchFamily="2" charset="-122"/>
              </a:rPr>
              <a:t>年湖南衡阳）</a:t>
            </a:r>
            <a:r>
              <a:rPr lang="zh-CN" altLang="en-US" sz="2000" b="0" dirty="0">
                <a:solidFill>
                  <a:schemeClr val="tx1"/>
                </a:solidFill>
                <a:latin typeface="楷体" panose="02010609060101010101" pitchFamily="49" charset="-122"/>
                <a:ea typeface="楷体" panose="02010609060101010101" pitchFamily="49" charset="-122"/>
                <a:cs typeface="楷体" panose="02010609060101010101" pitchFamily="49" charset="-122"/>
              </a:rPr>
              <a:t>《人民日报》曾刊载的文章中写道“中国，中国人，将不再是屈辱的殖民地奴隶的代名词，而要永远地受到全世界爱好和平民主的人民的尊敬了。中国人民从此有了屹立于世界和平民主阵营的祖国，有了真能保护自己、代表自己的政府”该文章评价的是中国A．抗美援朝的伟大胜利	</a:t>
            </a:r>
            <a:endParaRPr lang="zh-CN" altLang="en-US" sz="2000" b="0" dirty="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0"/>
            <a:r>
              <a:rPr lang="zh-CN" altLang="en-US" sz="2000" b="0" dirty="0">
                <a:solidFill>
                  <a:schemeClr val="tx1"/>
                </a:solidFill>
                <a:latin typeface="楷体" panose="02010609060101010101" pitchFamily="49" charset="-122"/>
                <a:ea typeface="楷体" panose="02010609060101010101" pitchFamily="49" charset="-122"/>
                <a:cs typeface="楷体" panose="02010609060101010101" pitchFamily="49" charset="-122"/>
              </a:rPr>
              <a:t>B．中华人民共和国的成立C．政治协商会议的召开	</a:t>
            </a:r>
            <a:endParaRPr lang="zh-CN" altLang="en-US" sz="2000" b="0" dirty="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0"/>
            <a:r>
              <a:rPr lang="zh-CN" altLang="en-US" sz="2000" b="0" dirty="0">
                <a:solidFill>
                  <a:schemeClr val="tx1"/>
                </a:solidFill>
                <a:latin typeface="楷体" panose="02010609060101010101" pitchFamily="49" charset="-122"/>
                <a:ea typeface="楷体" panose="02010609060101010101" pitchFamily="49" charset="-122"/>
                <a:cs typeface="楷体" panose="02010609060101010101" pitchFamily="49" charset="-122"/>
              </a:rPr>
              <a:t>D．第一颗原子弹爆炸成功</a:t>
            </a:r>
            <a:endParaRPr lang="zh-CN" altLang="en-US" sz="2000" b="0" dirty="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sp>
        <p:nvSpPr>
          <p:cNvPr id="17" name="矩形 16"/>
          <p:cNvSpPr/>
          <p:nvPr>
            <p:custDataLst>
              <p:tags r:id="rId3"/>
            </p:custDataLst>
          </p:nvPr>
        </p:nvSpPr>
        <p:spPr>
          <a:xfrm>
            <a:off x="10892155" y="3190875"/>
            <a:ext cx="1063625" cy="1579245"/>
          </a:xfrm>
          <a:prstGeom prst="rect">
            <a:avLst/>
          </a:prstGeom>
          <a:noFill/>
          <a:ln>
            <a:noFill/>
          </a:ln>
        </p:spPr>
        <p:txBody>
          <a:bodyPr wrap="none" rtlCol="0" anchor="t">
            <a:noAutofit/>
          </a:bodyPr>
          <a:p>
            <a:pPr algn="ctr"/>
            <a:r>
              <a:rPr lang="en-US" altLang="zh-CN" sz="9600" b="1">
                <a:ln w="22225">
                  <a:solidFill>
                    <a:schemeClr val="accent2"/>
                  </a:solidFill>
                  <a:prstDash val="solid"/>
                </a:ln>
                <a:solidFill>
                  <a:schemeClr val="accent2">
                    <a:lumMod val="40000"/>
                    <a:lumOff val="60000"/>
                  </a:schemeClr>
                </a:solidFill>
                <a:effectLst/>
              </a:rPr>
              <a:t>B</a:t>
            </a:r>
            <a:endParaRPr lang="en-US" altLang="zh-CN" sz="9600" b="1">
              <a:ln w="22225">
                <a:solidFill>
                  <a:schemeClr val="accent2"/>
                </a:solidFill>
                <a:prstDash val="solid"/>
              </a:ln>
              <a:solidFill>
                <a:schemeClr val="accent2">
                  <a:lumMod val="40000"/>
                  <a:lumOff val="60000"/>
                </a:schemeClr>
              </a:solidFill>
              <a:effectLst/>
            </a:endParaRPr>
          </a:p>
        </p:txBody>
      </p:sp>
      <p:cxnSp>
        <p:nvCxnSpPr>
          <p:cNvPr id="19" name="肘形连接符 18"/>
          <p:cNvCxnSpPr/>
          <p:nvPr>
            <p:custDataLst>
              <p:tags r:id="rId4"/>
            </p:custDataLst>
          </p:nvPr>
        </p:nvCxnSpPr>
        <p:spPr>
          <a:xfrm>
            <a:off x="5935980" y="3037840"/>
            <a:ext cx="2357120" cy="1789430"/>
          </a:xfrm>
          <a:prstGeom prst="bentConnector3">
            <a:avLst>
              <a:gd name="adj1" fmla="val 50027"/>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sp>
        <p:nvSpPr>
          <p:cNvPr id="18" name="文本框 17"/>
          <p:cNvSpPr txBox="1"/>
          <p:nvPr>
            <p:custDataLst>
              <p:tags r:id="rId5"/>
            </p:custDataLst>
          </p:nvPr>
        </p:nvSpPr>
        <p:spPr>
          <a:xfrm>
            <a:off x="8488680" y="4731385"/>
            <a:ext cx="2468880" cy="553085"/>
          </a:xfrm>
          <a:prstGeom prst="rect">
            <a:avLst/>
          </a:prstGeom>
          <a:noFill/>
        </p:spPr>
        <p:txBody>
          <a:bodyPr wrap="none" rtlCol="0">
            <a:spAutoFit/>
          </a:bodyPr>
          <a:p>
            <a:pPr indent="0" algn="l" fontAlgn="auto">
              <a:lnSpc>
                <a:spcPct val="150000"/>
              </a:lnSpc>
              <a:buNone/>
            </a:pPr>
            <a:r>
              <a:rPr lang="zh-CN" altLang="en-US" sz="2000" dirty="0">
                <a:latin typeface="楷体" panose="02010609060101010101" pitchFamily="49" charset="-122"/>
                <a:ea typeface="楷体" panose="02010609060101010101" pitchFamily="49" charset="-122"/>
                <a:cs typeface="楷体" panose="02010609060101010101" pitchFamily="49" charset="-122"/>
                <a:sym typeface="+mn-ea"/>
              </a:rPr>
              <a:t>是中国现代史的开端</a:t>
            </a:r>
            <a:endParaRPr lang="zh-CN" altLang="en-US" sz="2000" b="0" dirty="0">
              <a:latin typeface="楷体" panose="02010609060101010101" pitchFamily="49" charset="-122"/>
              <a:ea typeface="楷体" panose="02010609060101010101" pitchFamily="49" charset="-122"/>
              <a:cs typeface="楷体" panose="02010609060101010101" pitchFamily="49" charset="-122"/>
            </a:endParaRPr>
          </a:p>
        </p:txBody>
      </p:sp>
      <p:sp>
        <p:nvSpPr>
          <p:cNvPr id="20" name="文本框 19"/>
          <p:cNvSpPr txBox="1"/>
          <p:nvPr>
            <p:custDataLst>
              <p:tags r:id="rId6"/>
            </p:custDataLst>
          </p:nvPr>
        </p:nvSpPr>
        <p:spPr>
          <a:xfrm>
            <a:off x="8419465" y="5284470"/>
            <a:ext cx="3301365" cy="706755"/>
          </a:xfrm>
          <a:prstGeom prst="rect">
            <a:avLst/>
          </a:prstGeom>
          <a:noFill/>
        </p:spPr>
        <p:txBody>
          <a:bodyPr wrap="square" rtlCol="0">
            <a:spAutoFit/>
          </a:bodyPr>
          <a:p>
            <a:pPr algn="l"/>
            <a:r>
              <a:rPr lang="zh-CN" altLang="en-US" sz="20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标志着新民主主义革命取得基本胜利</a:t>
            </a:r>
            <a:endParaRPr lang="zh-CN" altLang="en-US" sz="1600" b="0">
              <a:latin typeface="楷体" panose="02010609060101010101" pitchFamily="49" charset="-122"/>
              <a:ea typeface="楷体" panose="02010609060101010101" pitchFamily="49" charset="-122"/>
              <a:cs typeface="楷体" panose="02010609060101010101" pitchFamily="49" charset="-122"/>
            </a:endParaRPr>
          </a:p>
        </p:txBody>
      </p:sp>
      <p:cxnSp>
        <p:nvCxnSpPr>
          <p:cNvPr id="23" name="肘形连接符 22"/>
          <p:cNvCxnSpPr/>
          <p:nvPr>
            <p:custDataLst>
              <p:tags r:id="rId7"/>
            </p:custDataLst>
          </p:nvPr>
        </p:nvCxnSpPr>
        <p:spPr>
          <a:xfrm>
            <a:off x="5935980" y="3755390"/>
            <a:ext cx="2357120" cy="1789430"/>
          </a:xfrm>
          <a:prstGeom prst="bentConnector3">
            <a:avLst>
              <a:gd name="adj1" fmla="val 50027"/>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sp>
        <p:nvSpPr>
          <p:cNvPr id="24" name="文本框 23"/>
          <p:cNvSpPr txBox="1"/>
          <p:nvPr>
            <p:custDataLst>
              <p:tags r:id="rId8"/>
            </p:custDataLst>
          </p:nvPr>
        </p:nvSpPr>
        <p:spPr>
          <a:xfrm>
            <a:off x="7319010" y="5991225"/>
            <a:ext cx="4855845" cy="706755"/>
          </a:xfrm>
          <a:prstGeom prst="rect">
            <a:avLst/>
          </a:prstGeom>
          <a:noFill/>
        </p:spPr>
        <p:txBody>
          <a:bodyPr wrap="square" rtlCol="0">
            <a:spAutoFit/>
          </a:bodyPr>
          <a:p>
            <a:pPr algn="l"/>
            <a:r>
              <a:rPr lang="zh-CN" altLang="en-US" sz="2000" dirty="0">
                <a:latin typeface="楷体" panose="02010609060101010101" pitchFamily="49" charset="-122"/>
                <a:ea typeface="楷体" panose="02010609060101010101" pitchFamily="49" charset="-122"/>
                <a:cs typeface="楷体" panose="02010609060101010101" pitchFamily="49" charset="-122"/>
                <a:sym typeface="+mn-ea"/>
              </a:rPr>
              <a:t>1951年，西藏和平解放，祖国大陆获得统一，各族人民实现了大团结</a:t>
            </a:r>
            <a:endParaRPr lang="zh-CN" altLang="en-US" sz="2000" b="0" dirty="0">
              <a:latin typeface="楷体" panose="02010609060101010101" pitchFamily="49" charset="-122"/>
              <a:ea typeface="楷体" panose="02010609060101010101" pitchFamily="49" charset="-122"/>
              <a:cs typeface="楷体" panose="02010609060101010101" pitchFamily="49" charset="-122"/>
            </a:endParaRPr>
          </a:p>
        </p:txBody>
      </p:sp>
      <p:cxnSp>
        <p:nvCxnSpPr>
          <p:cNvPr id="30" name="肘形连接符 29"/>
          <p:cNvCxnSpPr/>
          <p:nvPr>
            <p:custDataLst>
              <p:tags r:id="rId9"/>
            </p:custDataLst>
          </p:nvPr>
        </p:nvCxnSpPr>
        <p:spPr>
          <a:xfrm>
            <a:off x="3669665" y="6251575"/>
            <a:ext cx="3744595" cy="171450"/>
          </a:xfrm>
          <a:prstGeom prst="bentConnector3">
            <a:avLst>
              <a:gd name="adj1" fmla="val 50008"/>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par>
                          <p:cTn id="35" fill="hold">
                            <p:stCondLst>
                              <p:cond delay="0"/>
                            </p:stCondLst>
                            <p:childTnLst>
                              <p:par>
                                <p:cTn id="36" presetID="16" presetClass="entr" presetSubtype="21"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 grpId="0" bldLvl="0" animBg="1"/>
      <p:bldP spid="11" grpId="0"/>
      <p:bldP spid="26" grpId="0"/>
      <p:bldP spid="15" grpId="0" bldLvl="0" animBg="1"/>
      <p:bldP spid="6" grpId="0" bldLvl="0" animBg="1"/>
      <p:bldP spid="17" grpId="0"/>
      <p:bldP spid="18" grpId="0"/>
      <p:bldP spid="20"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 name="直接连接符 1"/>
          <p:cNvCxnSpPr/>
          <p:nvPr/>
        </p:nvCxnSpPr>
        <p:spPr>
          <a:xfrm>
            <a:off x="8017193" y="0"/>
            <a:ext cx="0" cy="6858000"/>
          </a:xfrm>
          <a:prstGeom prst="line">
            <a:avLst/>
          </a:prstGeom>
          <a:ln>
            <a:solidFill>
              <a:srgbClr val="BC8254"/>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121920" y="1226820"/>
            <a:ext cx="897890" cy="521970"/>
          </a:xfrm>
          <a:prstGeom prst="rect">
            <a:avLst/>
          </a:prstGeom>
          <a:noFill/>
        </p:spPr>
        <p:txBody>
          <a:bodyPr wrap="none" rtlCol="0">
            <a:spAutoFit/>
          </a:bodyPr>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时间</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44" name="文本框 43"/>
          <p:cNvSpPr txBox="1"/>
          <p:nvPr/>
        </p:nvSpPr>
        <p:spPr>
          <a:xfrm>
            <a:off x="173355" y="4696460"/>
            <a:ext cx="897890" cy="521970"/>
          </a:xfrm>
          <a:prstGeom prst="rect">
            <a:avLst/>
          </a:prstGeom>
          <a:noFill/>
        </p:spPr>
        <p:txBody>
          <a:bodyPr wrap="none" rtlCol="0">
            <a:spAutoFit/>
          </a:bodyPr>
          <a:p>
            <a:pPr>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概况</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3" name="文本框 2"/>
          <p:cNvSpPr txBox="1"/>
          <p:nvPr/>
        </p:nvSpPr>
        <p:spPr>
          <a:xfrm>
            <a:off x="120650" y="2096770"/>
            <a:ext cx="897890" cy="521970"/>
          </a:xfrm>
          <a:prstGeom prst="rect">
            <a:avLst/>
          </a:prstGeom>
          <a:noFill/>
        </p:spPr>
        <p:txBody>
          <a:bodyPr wrap="none" rtlCol="0">
            <a:spAutoFit/>
          </a:bodyPr>
          <a:p>
            <a:pPr>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原因</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7" name="文本框 6"/>
          <p:cNvSpPr txBox="1"/>
          <p:nvPr/>
        </p:nvSpPr>
        <p:spPr>
          <a:xfrm>
            <a:off x="120650" y="3076575"/>
            <a:ext cx="897890" cy="521970"/>
          </a:xfrm>
          <a:prstGeom prst="rect">
            <a:avLst/>
          </a:prstGeom>
          <a:noFill/>
        </p:spPr>
        <p:txBody>
          <a:bodyPr wrap="none" rtlCol="0">
            <a:spAutoFit/>
          </a:bodyPr>
          <a:p>
            <a:pPr>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目的</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2" name="文本框 11"/>
          <p:cNvSpPr txBox="1"/>
          <p:nvPr/>
        </p:nvSpPr>
        <p:spPr>
          <a:xfrm>
            <a:off x="1071245" y="1288415"/>
            <a:ext cx="2849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p>
            <a:pPr algn="l" eaLnBrk="1" fontAlgn="auto" latinLnBrk="0" hangingPunct="1">
              <a:lnSpc>
                <a:spcPct val="100000"/>
              </a:lnSpc>
              <a:buClrTx/>
              <a:buSzTx/>
              <a:buFontTx/>
              <a:buNone/>
            </a:pP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1950年10月～1953年7月</a:t>
            </a:r>
            <a:endParaRPr lang="zh-CN" altLang="en-US" sz="20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4" name="文本框 13"/>
          <p:cNvSpPr txBox="1"/>
          <p:nvPr/>
        </p:nvSpPr>
        <p:spPr>
          <a:xfrm>
            <a:off x="1071245" y="1847215"/>
            <a:ext cx="6151880" cy="101473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p>
            <a:pPr indent="0" algn="l" eaLnBrk="1" fontAlgn="auto" latinLnBrk="0" hangingPunct="1">
              <a:lnSpc>
                <a:spcPct val="100000"/>
              </a:lnSpc>
              <a:buNone/>
            </a:pPr>
            <a:r>
              <a:rPr lang="en-US" altLang="zh-CN"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1950年，朝鲜内战爆发，</a:t>
            </a:r>
            <a:r>
              <a:rPr lang="zh-CN"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rPr>
              <a:t>美国派兵侵略朝鲜。</a:t>
            </a:r>
            <a:endParaRPr lang="zh-CN" sz="2000" b="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indent="0" algn="l" eaLnBrk="1" fontAlgn="auto" latinLnBrk="0" hangingPunct="1">
              <a:lnSpc>
                <a:spcPct val="100000"/>
              </a:lnSpc>
              <a:buNone/>
            </a:pPr>
            <a:r>
              <a:rPr lang="en-US"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美国的侵略活动严重威胁中国的安全</a:t>
            </a:r>
            <a:r>
              <a:rPr lang="zh-CN"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rPr>
              <a:t>（根本原因）</a:t>
            </a:r>
            <a:endParaRPr lang="en-US" altLang="zh-CN" sz="2000" b="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indent="0" algn="l" eaLnBrk="1" fontAlgn="auto" latinLnBrk="0" hangingPunct="1">
              <a:lnSpc>
                <a:spcPct val="100000"/>
              </a:lnSpc>
              <a:buNone/>
            </a:pPr>
            <a:r>
              <a:rPr lang="en-US"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rPr>
              <a:t>(3)</a:t>
            </a:r>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朝鲜请求中国政府派兵援助</a:t>
            </a:r>
            <a:endParaRPr lang="zh-CN" altLang="en-US" sz="2000" b="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5" name="文本框 14"/>
          <p:cNvSpPr txBox="1"/>
          <p:nvPr/>
        </p:nvSpPr>
        <p:spPr>
          <a:xfrm>
            <a:off x="1018540" y="3152775"/>
            <a:ext cx="2468880" cy="39878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p>
            <a:pPr algn="l" eaLnBrk="1" fontAlgn="auto" latinLnBrk="0" hangingPunct="1">
              <a:lnSpc>
                <a:spcPct val="100000"/>
              </a:lnSpc>
              <a:buClrTx/>
              <a:buSzTx/>
              <a:buFontTx/>
              <a:buNone/>
            </a:pP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抗美援朝，保家卫国</a:t>
            </a:r>
            <a:endParaRPr lang="zh-CN" altLang="en-US" sz="20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6" name="文本框 15"/>
          <p:cNvSpPr txBox="1"/>
          <p:nvPr/>
        </p:nvSpPr>
        <p:spPr>
          <a:xfrm>
            <a:off x="1134110" y="5657215"/>
            <a:ext cx="6413500"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indent="0" algn="ctr" eaLnBrk="1" fontAlgn="auto" latinLnBrk="0" hangingPunct="1">
              <a:lnSpc>
                <a:spcPct val="100000"/>
              </a:lnSpc>
              <a:buNone/>
            </a:pPr>
            <a:r>
              <a:rPr lang="en-US"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rPr>
              <a:t>(4)</a:t>
            </a:r>
            <a:r>
              <a:rPr lang="zh-CN"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rPr>
              <a:t>结束标志：</a:t>
            </a:r>
            <a:r>
              <a:rPr lang="en-US"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rPr>
              <a:t>1953</a:t>
            </a:r>
            <a:r>
              <a:rPr lang="zh-CN"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rPr>
              <a:t>年</a:t>
            </a:r>
            <a:r>
              <a:rPr lang="en-US"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rPr>
              <a:t>7</a:t>
            </a:r>
            <a:r>
              <a:rPr lang="zh-CN"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rPr>
              <a:t>月，美国被迫在朝鲜板门店签订</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《朝鲜停战协定》</a:t>
            </a:r>
            <a:r>
              <a:rPr lang="zh-CN"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rPr>
              <a:t>，中朝人民取得反侵略战争的胜利。</a:t>
            </a:r>
            <a:endParaRPr lang="zh-CN" altLang="en-US" sz="2000" b="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56" name="组合 55"/>
          <p:cNvGrpSpPr/>
          <p:nvPr/>
        </p:nvGrpSpPr>
        <p:grpSpPr>
          <a:xfrm>
            <a:off x="938530" y="1847215"/>
            <a:ext cx="239395" cy="907415"/>
            <a:chOff x="4447" y="1637"/>
            <a:chExt cx="1111" cy="2887"/>
          </a:xfrm>
        </p:grpSpPr>
        <p:sp>
          <p:nvSpPr>
            <p:cNvPr id="57" name="任意多边形 56"/>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0">
                <a:effectLst/>
                <a:latin typeface="楷体" panose="02010609060101010101" pitchFamily="49" charset="-122"/>
                <a:ea typeface="楷体" panose="02010609060101010101" pitchFamily="49" charset="-122"/>
                <a:cs typeface="楷体" panose="02010609060101010101" pitchFamily="49" charset="-122"/>
                <a:sym typeface="Helvetica" charset="0"/>
              </a:endParaRPr>
            </a:p>
          </p:txBody>
        </p:sp>
        <p:cxnSp>
          <p:nvCxnSpPr>
            <p:cNvPr id="58" name="直接连接符 57"/>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989965" y="4058285"/>
            <a:ext cx="239395" cy="1830705"/>
            <a:chOff x="4447" y="1637"/>
            <a:chExt cx="1111" cy="2887"/>
          </a:xfrm>
        </p:grpSpPr>
        <p:sp>
          <p:nvSpPr>
            <p:cNvPr id="19" name="任意多边形 18"/>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0">
                <a:effectLst/>
                <a:latin typeface="楷体" panose="02010609060101010101" pitchFamily="49" charset="-122"/>
                <a:ea typeface="楷体" panose="02010609060101010101" pitchFamily="49" charset="-122"/>
                <a:cs typeface="楷体" panose="02010609060101010101" pitchFamily="49" charset="-122"/>
                <a:sym typeface="Helvetica" charset="0"/>
              </a:endParaRPr>
            </a:p>
          </p:txBody>
        </p:sp>
        <p:cxnSp>
          <p:nvCxnSpPr>
            <p:cNvPr id="20" name="直接连接符 19"/>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nvSpPr>
        <p:spPr>
          <a:xfrm>
            <a:off x="1229360" y="3790315"/>
            <a:ext cx="6685280"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indent="0" algn="l" eaLnBrk="1" fontAlgn="auto" latinLnBrk="0" hangingPunct="1">
              <a:lnSpc>
                <a:spcPct val="100000"/>
              </a:lnSpc>
              <a:buNone/>
            </a:pPr>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(1)1950年10月，以</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彭德怀</a:t>
            </a:r>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为司令员的</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中国人民志愿军</a:t>
            </a:r>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开赴朝鲜前线</a:t>
            </a:r>
            <a:endParaRPr lang="zh-CN" altLang="en-US" sz="20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2" name="文本框 21"/>
          <p:cNvSpPr txBox="1"/>
          <p:nvPr/>
        </p:nvSpPr>
        <p:spPr>
          <a:xfrm>
            <a:off x="1229360" y="4529455"/>
            <a:ext cx="4373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p>
            <a:pPr indent="0" algn="l" eaLnBrk="1" fontAlgn="auto" latinLnBrk="0" hangingPunct="1">
              <a:lnSpc>
                <a:spcPct val="100000"/>
              </a:lnSpc>
              <a:buNone/>
            </a:pPr>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(2)</a:t>
            </a:r>
            <a:r>
              <a:rPr lang="zh-CN" sz="2000">
                <a:solidFill>
                  <a:srgbClr val="404040"/>
                </a:solidFill>
                <a:effectLst/>
                <a:latin typeface="楷体" panose="02010609060101010101" pitchFamily="49" charset="-122"/>
                <a:ea typeface="楷体" panose="02010609060101010101" pitchFamily="49" charset="-122"/>
                <a:cs typeface="楷体" panose="02010609060101010101" pitchFamily="49" charset="-122"/>
                <a:sym typeface="+mn-ea"/>
              </a:rPr>
              <a:t>主要战役：</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上甘岭战役（黄继光）</a:t>
            </a:r>
            <a:endParaRPr lang="zh-CN" altLang="en-US" sz="20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4" name="文本框 23"/>
          <p:cNvSpPr txBox="1"/>
          <p:nvPr/>
        </p:nvSpPr>
        <p:spPr>
          <a:xfrm>
            <a:off x="1073150" y="5123180"/>
            <a:ext cx="4126865" cy="3987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indent="0" algn="ctr" eaLnBrk="1" fontAlgn="auto" latinLnBrk="0" hangingPunct="1">
              <a:lnSpc>
                <a:spcPct val="100000"/>
              </a:lnSpc>
              <a:buNone/>
            </a:pPr>
            <a:r>
              <a:rPr lang="zh-CN" altLang="en-US" sz="200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rPr>
              <a:t>(3)最可爱的人：</a:t>
            </a:r>
            <a:r>
              <a:rPr lang="zh-CN"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黄继光、邱少云</a:t>
            </a:r>
            <a:endParaRPr lang="zh-CN" altLang="en-US" sz="2000" b="0">
              <a:solidFill>
                <a:srgbClr val="40404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0" name="文本框 9"/>
          <p:cNvSpPr txBox="1"/>
          <p:nvPr/>
        </p:nvSpPr>
        <p:spPr>
          <a:xfrm>
            <a:off x="2767965" y="97790"/>
            <a:ext cx="319532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3</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a:t>
            </a:r>
            <a:r>
              <a:rPr lang="zh-CN" altLang="en-US" sz="2400" b="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抗美援朝</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pic>
        <p:nvPicPr>
          <p:cNvPr id="169999" name="图片 169998" descr="JS038147"/>
          <p:cNvPicPr>
            <a:picLocks noChangeAspect="1"/>
          </p:cNvPicPr>
          <p:nvPr/>
        </p:nvPicPr>
        <p:blipFill>
          <a:blip r:embed="rId1"/>
          <a:stretch>
            <a:fillRect/>
          </a:stretch>
        </p:blipFill>
        <p:spPr>
          <a:xfrm>
            <a:off x="5494020" y="558800"/>
            <a:ext cx="2054225" cy="1276350"/>
          </a:xfrm>
          <a:prstGeom prst="rect">
            <a:avLst/>
          </a:prstGeom>
          <a:noFill/>
          <a:ln w="9525">
            <a:noFill/>
          </a:ln>
          <a:effectLst>
            <a:softEdge rad="63500"/>
          </a:effectLst>
        </p:spPr>
      </p:pic>
      <p:pic>
        <p:nvPicPr>
          <p:cNvPr id="23" name="图片 22" descr="JS087378"/>
          <p:cNvPicPr>
            <a:picLocks noChangeAspect="1"/>
          </p:cNvPicPr>
          <p:nvPr/>
        </p:nvPicPr>
        <p:blipFill>
          <a:blip r:embed="rId2"/>
          <a:stretch>
            <a:fillRect/>
          </a:stretch>
        </p:blipFill>
        <p:spPr>
          <a:xfrm>
            <a:off x="8411210" y="4058285"/>
            <a:ext cx="1661160" cy="1866900"/>
          </a:xfrm>
          <a:prstGeom prst="rect">
            <a:avLst/>
          </a:prstGeom>
          <a:noFill/>
          <a:ln w="9525">
            <a:noFill/>
          </a:ln>
        </p:spPr>
      </p:pic>
      <p:sp>
        <p:nvSpPr>
          <p:cNvPr id="25" name="文本框 24"/>
          <p:cNvSpPr txBox="1"/>
          <p:nvPr/>
        </p:nvSpPr>
        <p:spPr>
          <a:xfrm>
            <a:off x="8567208" y="6132618"/>
            <a:ext cx="1038860" cy="489373"/>
          </a:xfrm>
          <a:prstGeom prst="rect">
            <a:avLst/>
          </a:prstGeom>
          <a:solidFill>
            <a:schemeClr val="bg1">
              <a:alpha val="69000"/>
            </a:schemeClr>
          </a:solid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60958" tIns="60958" rIns="60958" bIns="60958" numCol="1" spcCol="38100" rtlCol="0" anchor="t" forceAA="0">
            <a:spAutoFit/>
          </a:bodyPr>
          <a:p>
            <a:pPr marL="0" marR="0" indent="0" algn="l" defTabSz="914400" rtl="0" fontAlgn="auto" latinLnBrk="1" hangingPunct="0">
              <a:lnSpc>
                <a:spcPct val="100000"/>
              </a:lnSpc>
              <a:spcBef>
                <a:spcPct val="0"/>
              </a:spcBef>
              <a:spcAft>
                <a:spcPct val="0"/>
              </a:spcAft>
              <a:buClrTx/>
              <a:buSzTx/>
              <a:buFontTx/>
              <a:buNone/>
            </a:pPr>
            <a:r>
              <a:rPr lang="zh-CN" altLang="en-US" sz="2400" b="1">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黄继光</a:t>
            </a:r>
            <a:endParaRPr kumimoji="0" lang="zh-CN" altLang="en-US" sz="24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grpSp>
        <p:nvGrpSpPr>
          <p:cNvPr id="26" name="组合 25"/>
          <p:cNvGrpSpPr/>
          <p:nvPr/>
        </p:nvGrpSpPr>
        <p:grpSpPr>
          <a:xfrm>
            <a:off x="10229215" y="4058285"/>
            <a:ext cx="1723390" cy="2564056"/>
            <a:chOff x="11135" y="6032"/>
            <a:chExt cx="4553" cy="5138"/>
          </a:xfrm>
        </p:grpSpPr>
        <p:pic>
          <p:nvPicPr>
            <p:cNvPr id="27" name="图片 26" descr="JS087377"/>
            <p:cNvPicPr>
              <a:picLocks noChangeAspect="1"/>
            </p:cNvPicPr>
            <p:nvPr/>
          </p:nvPicPr>
          <p:blipFill>
            <a:blip r:embed="rId3"/>
            <a:stretch>
              <a:fillRect/>
            </a:stretch>
          </p:blipFill>
          <p:spPr>
            <a:xfrm>
              <a:off x="11135" y="6032"/>
              <a:ext cx="4553" cy="3572"/>
            </a:xfrm>
            <a:prstGeom prst="rect">
              <a:avLst/>
            </a:prstGeom>
            <a:noFill/>
            <a:ln w="9525">
              <a:noFill/>
            </a:ln>
            <a:effectLst>
              <a:softEdge rad="63500"/>
            </a:effectLst>
          </p:spPr>
        </p:pic>
        <p:sp>
          <p:nvSpPr>
            <p:cNvPr id="32" name="文本框 31"/>
            <p:cNvSpPr txBox="1"/>
            <p:nvPr/>
          </p:nvSpPr>
          <p:spPr>
            <a:xfrm>
              <a:off x="11670" y="10189"/>
              <a:ext cx="3687" cy="981"/>
            </a:xfrm>
            <a:prstGeom prst="rect">
              <a:avLst/>
            </a:prstGeom>
            <a:solidFill>
              <a:schemeClr val="bg1">
                <a:alpha val="69000"/>
              </a:schemeClr>
            </a:solid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60958" tIns="60958" rIns="60958" bIns="60958" numCol="1" spcCol="38100" rtlCol="0" anchor="t" forceAA="0">
              <a:spAutoFit/>
            </a:bodyPr>
            <a:p>
              <a:pPr marL="0" marR="0" indent="0" algn="l" defTabSz="914400" rtl="0" fontAlgn="auto" latinLnBrk="1" hangingPunct="0">
                <a:lnSpc>
                  <a:spcPct val="100000"/>
                </a:lnSpc>
                <a:spcBef>
                  <a:spcPct val="0"/>
                </a:spcBef>
                <a:spcAft>
                  <a:spcPct val="0"/>
                </a:spcAft>
                <a:buClrTx/>
                <a:buSzTx/>
                <a:buFontTx/>
                <a:buNone/>
              </a:pPr>
              <a:r>
                <a:rPr lang="zh-CN" altLang="en-US" sz="2400" b="1">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邱少云</a:t>
              </a:r>
              <a:endParaRPr kumimoji="0" lang="zh-CN" altLang="en-US" sz="24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grpSp>
      <p:sp>
        <p:nvSpPr>
          <p:cNvPr id="67" name="文本框 66"/>
          <p:cNvSpPr txBox="1"/>
          <p:nvPr/>
        </p:nvSpPr>
        <p:spPr>
          <a:xfrm>
            <a:off x="8811895" y="45085"/>
            <a:ext cx="1816100" cy="583565"/>
          </a:xfrm>
          <a:prstGeom prst="rect">
            <a:avLst/>
          </a:prstGeom>
          <a:noFill/>
        </p:spPr>
        <p:txBody>
          <a:bodyPr wrap="none" rtlCol="0">
            <a:spAutoFit/>
            <a:scene3d>
              <a:camera prst="obliqueTopRight"/>
              <a:lightRig rig="threePt" dir="t"/>
            </a:scene3d>
          </a:bodyPr>
          <a:p>
            <a:pPr marR="0" indent="0" defTabSz="914400" fontAlgn="auto" latinLnBrk="1" hangingPunct="0">
              <a:lnSpc>
                <a:spcPct val="100000"/>
              </a:lnSpc>
              <a:spcBef>
                <a:spcPts val="0"/>
              </a:spcBef>
              <a:spcAft>
                <a:spcPts val="0"/>
              </a:spcAft>
              <a:buClrTx/>
              <a:buSzTx/>
              <a:buFontTx/>
              <a:buNone/>
            </a:pPr>
            <a:r>
              <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rPr>
              <a:t>中考真题</a:t>
            </a:r>
            <a:endPar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6" name="Freeform 528"/>
          <p:cNvSpPr>
            <a:spLocks noEditPoints="1"/>
          </p:cNvSpPr>
          <p:nvPr>
            <p:custDataLst>
              <p:tags r:id="rId4"/>
            </p:custDataLst>
          </p:nvPr>
        </p:nvSpPr>
        <p:spPr bwMode="auto">
          <a:xfrm>
            <a:off x="0" y="97790"/>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
        <p:nvSpPr>
          <p:cNvPr id="100" name="文本框 99"/>
          <p:cNvSpPr txBox="1"/>
          <p:nvPr/>
        </p:nvSpPr>
        <p:spPr>
          <a:xfrm>
            <a:off x="8168005" y="1122045"/>
            <a:ext cx="3705860" cy="2553335"/>
          </a:xfrm>
          <a:prstGeom prst="rect">
            <a:avLst/>
          </a:prstGeom>
          <a:noFill/>
          <a:ln w="9525">
            <a:noFill/>
          </a:ln>
        </p:spPr>
        <p:txBody>
          <a:bodyPr wrap="square">
            <a:spAutoFit/>
          </a:bodyPr>
          <a:p>
            <a:pPr indent="0"/>
            <a:r>
              <a:rPr lang="zh-CN" b="1">
                <a:solidFill>
                  <a:srgbClr val="FF0000"/>
                </a:solidFill>
                <a:ea typeface="宋体" panose="02010600030101010101" pitchFamily="2" charset="-122"/>
              </a:rPr>
              <a:t>（</a:t>
            </a:r>
            <a:r>
              <a:rPr lang="en-US" b="1">
                <a:solidFill>
                  <a:srgbClr val="FF0000"/>
                </a:solidFill>
                <a:latin typeface="Times New Roman" panose="02020603050405020304" pitchFamily="18" charset="0"/>
                <a:ea typeface="宋体" panose="02010600030101010101" pitchFamily="2" charset="-122"/>
              </a:rPr>
              <a:t>2022</a:t>
            </a:r>
            <a:r>
              <a:rPr lang="zh-CN" b="1">
                <a:solidFill>
                  <a:srgbClr val="FF0000"/>
                </a:solidFill>
                <a:ea typeface="宋体" panose="02010600030101010101" pitchFamily="2" charset="-122"/>
              </a:rPr>
              <a:t>年天津）</a:t>
            </a:r>
            <a:r>
              <a:rPr lang="zh-CN" sz="2000" b="0">
                <a:solidFill>
                  <a:srgbClr val="404040"/>
                </a:solidFill>
                <a:effectLst/>
                <a:latin typeface="楷体" panose="02010609060101010101" pitchFamily="49" charset="-122"/>
                <a:ea typeface="楷体" panose="02010609060101010101" pitchFamily="49" charset="-122"/>
                <a:cs typeface="楷体" panose="02010609060101010101" pitchFamily="49" charset="-122"/>
              </a:rPr>
              <a:t>这是一场交战双方力量对比极其悬殊条件下进行的现代化战争，首战两水洞、鏖战长津湖、血战上甘岭都是这场战争中的典型战役。这场战争中涌现的英雄人物是A. 邓世昌	B. 张自忠C. 黄继光	D. 雷锋</a:t>
            </a:r>
            <a:endParaRPr lang="zh-CN" sz="2000" b="0">
              <a:solidFill>
                <a:srgbClr val="404040"/>
              </a:solidFill>
              <a:effectLst/>
              <a:latin typeface="楷体" panose="02010609060101010101" pitchFamily="49" charset="-122"/>
              <a:ea typeface="楷体" panose="02010609060101010101" pitchFamily="49" charset="-122"/>
              <a:cs typeface="楷体" panose="02010609060101010101" pitchFamily="49" charset="-122"/>
            </a:endParaRPr>
          </a:p>
        </p:txBody>
      </p:sp>
      <p:sp>
        <p:nvSpPr>
          <p:cNvPr id="5" name="矩形 4"/>
          <p:cNvSpPr/>
          <p:nvPr>
            <p:custDataLst>
              <p:tags r:id="rId5"/>
            </p:custDataLst>
          </p:nvPr>
        </p:nvSpPr>
        <p:spPr>
          <a:xfrm>
            <a:off x="11042650" y="2263775"/>
            <a:ext cx="1063625" cy="1579245"/>
          </a:xfrm>
          <a:prstGeom prst="rect">
            <a:avLst/>
          </a:prstGeom>
          <a:noFill/>
          <a:ln>
            <a:noFill/>
          </a:ln>
        </p:spPr>
        <p:txBody>
          <a:bodyPr wrap="none" rtlCol="0" anchor="t">
            <a:noAutofit/>
          </a:bodyPr>
          <a:p>
            <a:pPr algn="ctr"/>
            <a:r>
              <a:rPr lang="en-US" altLang="zh-CN" sz="9600" b="1">
                <a:ln w="22225">
                  <a:solidFill>
                    <a:schemeClr val="accent2"/>
                  </a:solidFill>
                  <a:prstDash val="solid"/>
                </a:ln>
                <a:solidFill>
                  <a:schemeClr val="accent2">
                    <a:lumMod val="40000"/>
                    <a:lumOff val="60000"/>
                  </a:schemeClr>
                </a:solidFill>
                <a:effectLst/>
              </a:rPr>
              <a:t>C</a:t>
            </a:r>
            <a:endParaRPr lang="en-US" altLang="zh-CN" sz="9600" b="1">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par>
                          <p:cTn id="35" fill="hold">
                            <p:stCondLst>
                              <p:cond delay="0"/>
                            </p:stCondLst>
                            <p:childTnLst>
                              <p:par>
                                <p:cTn id="36" presetID="16" presetClass="entr" presetSubtype="21"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linds(horizontal)">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bldLvl="0" animBg="1"/>
      <p:bldP spid="15" grpId="0" bldLvl="0" animBg="1"/>
      <p:bldP spid="16" grpId="0" bldLvl="0" animBg="1"/>
      <p:bldP spid="21" grpId="0" bldLvl="0" animBg="1"/>
      <p:bldP spid="22" grpId="0" bldLvl="0" animBg="1"/>
      <p:bldP spid="24" grpId="0" bldLvl="0" animBg="1"/>
      <p:bldP spid="6" grpId="0" bldLvl="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 name="文本框 38"/>
          <p:cNvSpPr txBox="1"/>
          <p:nvPr/>
        </p:nvSpPr>
        <p:spPr>
          <a:xfrm>
            <a:off x="824865" y="1769110"/>
            <a:ext cx="897890" cy="521970"/>
          </a:xfrm>
          <a:prstGeom prst="rect">
            <a:avLst/>
          </a:prstGeom>
          <a:noFill/>
        </p:spPr>
        <p:txBody>
          <a:bodyPr wrap="none" rtlCol="0">
            <a:spAutoFit/>
          </a:bodyPr>
          <a:p>
            <a:pPr algn="l"/>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性质</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32" name="文本框 31"/>
          <p:cNvSpPr txBox="1"/>
          <p:nvPr/>
        </p:nvSpPr>
        <p:spPr>
          <a:xfrm>
            <a:off x="773430" y="2875915"/>
            <a:ext cx="897890" cy="521970"/>
          </a:xfrm>
          <a:prstGeom prst="rect">
            <a:avLst/>
          </a:prstGeom>
          <a:noFill/>
        </p:spPr>
        <p:txBody>
          <a:bodyPr wrap="none" rtlCol="0">
            <a:spAutoFit/>
          </a:bodyPr>
          <a:p>
            <a:pPr algn="l"/>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意义</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38" name="文本框 37"/>
          <p:cNvSpPr txBox="1"/>
          <p:nvPr/>
        </p:nvSpPr>
        <p:spPr>
          <a:xfrm>
            <a:off x="645795" y="4606925"/>
            <a:ext cx="1019175" cy="953135"/>
          </a:xfrm>
          <a:prstGeom prst="rect">
            <a:avLst/>
          </a:prstGeom>
          <a:noFill/>
        </p:spPr>
        <p:txBody>
          <a:bodyPr wrap="square" rtlCol="0">
            <a:spAutoFit/>
          </a:bodyPr>
          <a:p>
            <a:pPr algn="l"/>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胜利原因</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grpSp>
        <p:nvGrpSpPr>
          <p:cNvPr id="40" name="组合 39"/>
          <p:cNvGrpSpPr/>
          <p:nvPr/>
        </p:nvGrpSpPr>
        <p:grpSpPr>
          <a:xfrm>
            <a:off x="1535430" y="4237990"/>
            <a:ext cx="239395" cy="1603375"/>
            <a:chOff x="4447" y="1637"/>
            <a:chExt cx="1111" cy="2887"/>
          </a:xfrm>
        </p:grpSpPr>
        <p:sp>
          <p:nvSpPr>
            <p:cNvPr id="41" name="任意多边形 40"/>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2" name="直接连接符 41"/>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1930400" y="2771775"/>
            <a:ext cx="6083300" cy="11988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indent="0" algn="l" eaLnBrk="1" fontAlgn="auto" latinLnBrk="0" hangingPunct="1">
              <a:lnSpc>
                <a:spcPct val="100000"/>
              </a:lnSpc>
              <a:buNone/>
            </a:pPr>
            <a:r>
              <a:rPr lang="zh-CN" sz="2400">
                <a:solidFill>
                  <a:srgbClr val="FF0000"/>
                </a:solidFill>
                <a:latin typeface="楷体" panose="02010609060101010101" pitchFamily="49" charset="-122"/>
                <a:ea typeface="楷体" panose="02010609060101010101" pitchFamily="49" charset="-122"/>
                <a:sym typeface="+mn-ea"/>
              </a:rPr>
              <a:t>巩固新生政权、为我国的经济建设赢得一个相对稳定的和平环境，大大提高了我国的国际地位。</a:t>
            </a:r>
            <a:endParaRPr lang="zh-CN" altLang="en-US" sz="2400" b="0">
              <a:solidFill>
                <a:srgbClr val="FF0000"/>
              </a:solidFill>
              <a:uFillTx/>
              <a:latin typeface="楷体" panose="02010609060101010101" pitchFamily="49" charset="-122"/>
              <a:ea typeface="楷体" panose="02010609060101010101" pitchFamily="49" charset="-122"/>
              <a:cs typeface="Times New Roman" panose="02020603050405020304" pitchFamily="18" charset="0"/>
              <a:sym typeface="+mn-ea"/>
            </a:endParaRPr>
          </a:p>
        </p:txBody>
      </p:sp>
      <p:sp>
        <p:nvSpPr>
          <p:cNvPr id="9" name="文本框 8"/>
          <p:cNvSpPr txBox="1"/>
          <p:nvPr/>
        </p:nvSpPr>
        <p:spPr>
          <a:xfrm>
            <a:off x="1616710" y="4272915"/>
            <a:ext cx="5821680" cy="156845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p>
            <a:pPr indent="0" algn="l" eaLnBrk="1" fontAlgn="auto" latinLnBrk="0" hangingPunct="1">
              <a:lnSpc>
                <a:spcPct val="100000"/>
              </a:lnSpc>
              <a:buNone/>
            </a:pPr>
            <a:r>
              <a:rPr lang="zh-CN" sz="24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en-US" sz="24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1</a:t>
            </a:r>
            <a:r>
              <a:rPr lang="zh-CN" sz="24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）是一场正义的反侵略战争（</a:t>
            </a:r>
            <a:r>
              <a:rPr lang="en-US" sz="24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2</a:t>
            </a:r>
            <a:r>
              <a:rPr lang="zh-CN" sz="24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）中国共产党的英明决策和正确指挥（</a:t>
            </a:r>
            <a:r>
              <a:rPr lang="en-US" sz="24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3</a:t>
            </a:r>
            <a:r>
              <a:rPr lang="zh-CN" sz="24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）中朝两国军民的并肩作战、齐心协力（</a:t>
            </a:r>
            <a:r>
              <a:rPr lang="en-US" sz="24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4</a:t>
            </a:r>
            <a:r>
              <a:rPr lang="zh-CN" sz="24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）人民的支持</a:t>
            </a:r>
            <a:endParaRPr lang="zh-CN" altLang="en-US" sz="2400" b="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7" name="文本框 16"/>
          <p:cNvSpPr txBox="1"/>
          <p:nvPr/>
        </p:nvSpPr>
        <p:spPr>
          <a:xfrm>
            <a:off x="1774825" y="1727835"/>
            <a:ext cx="2621280" cy="4603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p>
            <a:pPr algn="l" eaLnBrk="1" fontAlgn="auto" latinLnBrk="0" hangingPunct="1">
              <a:lnSpc>
                <a:spcPct val="100000"/>
              </a:lnSpc>
              <a:buClrTx/>
              <a:buSzTx/>
              <a:buFontTx/>
              <a:buNone/>
            </a:pP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正义的反侵略战争</a:t>
            </a:r>
            <a:endPar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cxnSp>
        <p:nvCxnSpPr>
          <p:cNvPr id="3" name="直接连接符 2"/>
          <p:cNvCxnSpPr/>
          <p:nvPr/>
        </p:nvCxnSpPr>
        <p:spPr>
          <a:xfrm>
            <a:off x="8165148" y="100965"/>
            <a:ext cx="0" cy="6858000"/>
          </a:xfrm>
          <a:prstGeom prst="line">
            <a:avLst/>
          </a:prstGeom>
          <a:ln>
            <a:solidFill>
              <a:srgbClr val="BC8254"/>
            </a:soli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8569325" y="86360"/>
            <a:ext cx="1816100" cy="583565"/>
          </a:xfrm>
          <a:prstGeom prst="rect">
            <a:avLst/>
          </a:prstGeom>
          <a:noFill/>
        </p:spPr>
        <p:txBody>
          <a:bodyPr wrap="none" rtlCol="0">
            <a:spAutoFit/>
            <a:scene3d>
              <a:camera prst="obliqueTopRight"/>
              <a:lightRig rig="threePt" dir="t"/>
            </a:scene3d>
          </a:bodyPr>
          <a:p>
            <a:pPr marL="0" marR="0" indent="0" algn="l" defTabSz="914400" rtl="0" fontAlgn="auto" latinLnBrk="1" hangingPunct="0">
              <a:lnSpc>
                <a:spcPct val="100000"/>
              </a:lnSpc>
              <a:spcBef>
                <a:spcPts val="0"/>
              </a:spcBef>
              <a:spcAft>
                <a:spcPts val="0"/>
              </a:spcAft>
              <a:buClrTx/>
              <a:buSzTx/>
              <a:buFontTx/>
              <a:buNone/>
            </a:pPr>
            <a:r>
              <a:rPr kumimoji="0" lang="zh-CN" altLang="en-US" sz="3200" b="1" i="0" u="none" strike="noStrike"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uFillTx/>
                <a:latin typeface="楷体" panose="02010609060101010101" pitchFamily="49" charset="-122"/>
                <a:ea typeface="楷体" panose="02010609060101010101" pitchFamily="49" charset="-122"/>
                <a:cs typeface="Arial" panose="020B0604020202020204"/>
                <a:sym typeface="Arial" panose="020B0604020202020204"/>
              </a:rPr>
              <a:t>图说历史</a:t>
            </a:r>
            <a:endParaRPr kumimoji="0" lang="zh-CN" altLang="en-US" sz="3200" b="1" i="0" u="none" strike="noStrike"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uFillTx/>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10" name="文本框 9"/>
          <p:cNvSpPr txBox="1"/>
          <p:nvPr/>
        </p:nvSpPr>
        <p:spPr>
          <a:xfrm>
            <a:off x="3157855" y="209550"/>
            <a:ext cx="3023235"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4</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a:t>
            </a:r>
            <a:r>
              <a:rPr lang="zh-CN" altLang="en-US" sz="2400" b="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抗美援朝</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pic>
        <p:nvPicPr>
          <p:cNvPr id="7" name="图片 6"/>
          <p:cNvPicPr>
            <a:picLocks noChangeAspect="1"/>
          </p:cNvPicPr>
          <p:nvPr/>
        </p:nvPicPr>
        <p:blipFill>
          <a:blip r:embed="rId1"/>
          <a:stretch>
            <a:fillRect/>
          </a:stretch>
        </p:blipFill>
        <p:spPr>
          <a:xfrm>
            <a:off x="8317230" y="906568"/>
            <a:ext cx="3540760" cy="5516033"/>
          </a:xfrm>
          <a:prstGeom prst="rect">
            <a:avLst/>
          </a:prstGeom>
        </p:spPr>
      </p:pic>
      <p:sp>
        <p:nvSpPr>
          <p:cNvPr id="6" name="Freeform 528"/>
          <p:cNvSpPr>
            <a:spLocks noEditPoints="1"/>
          </p:cNvSpPr>
          <p:nvPr>
            <p:custDataLst>
              <p:tags r:id="rId2"/>
            </p:custDataLst>
          </p:nvPr>
        </p:nvSpPr>
        <p:spPr bwMode="auto">
          <a:xfrm>
            <a:off x="0" y="97790"/>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7" grpId="0" bldLvl="0" animBg="1"/>
      <p:bldP spid="2" grpId="1" bldLvl="0" animBg="1"/>
      <p:bldP spid="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 name="直接连接符 1"/>
          <p:cNvCxnSpPr/>
          <p:nvPr/>
        </p:nvCxnSpPr>
        <p:spPr>
          <a:xfrm>
            <a:off x="7396798" y="0"/>
            <a:ext cx="0" cy="6858000"/>
          </a:xfrm>
          <a:prstGeom prst="line">
            <a:avLst/>
          </a:prstGeom>
          <a:ln>
            <a:solidFill>
              <a:srgbClr val="BC8254"/>
            </a:soli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8771255" y="108585"/>
            <a:ext cx="1816100" cy="583565"/>
          </a:xfrm>
          <a:prstGeom prst="rect">
            <a:avLst/>
          </a:prstGeom>
          <a:noFill/>
        </p:spPr>
        <p:txBody>
          <a:bodyPr wrap="none" rtlCol="0">
            <a:spAutoFit/>
            <a:scene3d>
              <a:camera prst="obliqueTopRight"/>
              <a:lightRig rig="threePt" dir="t"/>
            </a:scene3d>
          </a:bodyPr>
          <a:p>
            <a:pPr marR="0" indent="0" defTabSz="914400" fontAlgn="auto" latinLnBrk="1" hangingPunct="0">
              <a:lnSpc>
                <a:spcPct val="100000"/>
              </a:lnSpc>
              <a:spcBef>
                <a:spcPts val="0"/>
              </a:spcBef>
              <a:spcAft>
                <a:spcPts val="0"/>
              </a:spcAft>
              <a:buClrTx/>
              <a:buSzTx/>
              <a:buFontTx/>
              <a:buNone/>
            </a:pPr>
            <a:r>
              <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rPr>
              <a:t>素养提升</a:t>
            </a:r>
            <a:endPar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39" name="文本框 38"/>
          <p:cNvSpPr txBox="1"/>
          <p:nvPr/>
        </p:nvSpPr>
        <p:spPr>
          <a:xfrm>
            <a:off x="93345" y="965200"/>
            <a:ext cx="897890" cy="521970"/>
          </a:xfrm>
          <a:prstGeom prst="rect">
            <a:avLst/>
          </a:prstGeom>
          <a:noFill/>
        </p:spPr>
        <p:txBody>
          <a:bodyPr wrap="none" rtlCol="0">
            <a:spAutoFit/>
          </a:bodyPr>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原因</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43" name="文本框 42"/>
          <p:cNvSpPr txBox="1"/>
          <p:nvPr/>
        </p:nvSpPr>
        <p:spPr>
          <a:xfrm>
            <a:off x="93345" y="1756410"/>
            <a:ext cx="1970405" cy="521970"/>
          </a:xfrm>
          <a:prstGeom prst="rect">
            <a:avLst/>
          </a:prstGeom>
          <a:noFill/>
        </p:spPr>
        <p:txBody>
          <a:bodyPr wrap="none" rtlCol="0">
            <a:spAutoFit/>
          </a:bodyPr>
          <a:p>
            <a:pPr>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时间、地区</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4" name="文本框 43"/>
          <p:cNvSpPr txBox="1"/>
          <p:nvPr/>
        </p:nvSpPr>
        <p:spPr>
          <a:xfrm>
            <a:off x="96520" y="2452370"/>
            <a:ext cx="1612900" cy="521970"/>
          </a:xfrm>
          <a:prstGeom prst="rect">
            <a:avLst/>
          </a:prstGeom>
          <a:noFill/>
        </p:spPr>
        <p:txBody>
          <a:bodyPr wrap="none" rtlCol="0">
            <a:spAutoFit/>
          </a:bodyPr>
          <a:p>
            <a:pPr>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法律依据</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45" name="文本框 44"/>
          <p:cNvSpPr txBox="1"/>
          <p:nvPr/>
        </p:nvSpPr>
        <p:spPr>
          <a:xfrm>
            <a:off x="144780" y="3212465"/>
            <a:ext cx="918210" cy="521970"/>
          </a:xfrm>
          <a:prstGeom prst="rect">
            <a:avLst/>
          </a:prstGeom>
          <a:noFill/>
        </p:spPr>
        <p:txBody>
          <a:bodyPr wrap="square" rtlCol="0">
            <a:spAutoFit/>
          </a:bodyPr>
          <a:p>
            <a:pPr>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结果</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3" name="文本框 2"/>
          <p:cNvSpPr txBox="1"/>
          <p:nvPr/>
        </p:nvSpPr>
        <p:spPr>
          <a:xfrm>
            <a:off x="1181735" y="857250"/>
            <a:ext cx="6024880" cy="70675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p>
            <a:pPr indent="0" algn="l" eaLnBrk="1" fontAlgn="auto" latinLnBrk="0" hangingPunct="1">
              <a:lnSpc>
                <a:spcPct val="100000"/>
              </a:lnSpc>
              <a:buNone/>
            </a:pPr>
            <a:r>
              <a:rPr lang="zh-CN" sz="2000">
                <a:solidFill>
                  <a:srgbClr val="FF0000"/>
                </a:solidFill>
                <a:latin typeface="楷体" panose="02010609060101010101" pitchFamily="49" charset="-122"/>
                <a:ea typeface="楷体" panose="02010609060101010101" pitchFamily="49" charset="-122"/>
                <a:sym typeface="+mn-ea"/>
              </a:rPr>
              <a:t>封建土地制度</a:t>
            </a:r>
            <a:r>
              <a:rPr lang="zh-CN" sz="2000">
                <a:solidFill>
                  <a:schemeClr val="tx1"/>
                </a:solidFill>
                <a:latin typeface="楷体" panose="02010609060101010101" pitchFamily="49" charset="-122"/>
                <a:ea typeface="楷体" panose="02010609060101010101" pitchFamily="49" charset="-122"/>
                <a:sym typeface="+mn-ea"/>
              </a:rPr>
              <a:t>严重阻碍农村经济和中国社会的发展。</a:t>
            </a:r>
            <a:endParaRPr lang="zh-CN" sz="2000">
              <a:solidFill>
                <a:schemeClr val="tx1"/>
              </a:solidFill>
              <a:latin typeface="楷体" panose="02010609060101010101" pitchFamily="49" charset="-122"/>
              <a:ea typeface="楷体" panose="02010609060101010101" pitchFamily="49" charset="-122"/>
              <a:sym typeface="+mn-ea"/>
            </a:endParaRPr>
          </a:p>
          <a:p>
            <a:pPr indent="0" algn="l" eaLnBrk="1" fontAlgn="auto" latinLnBrk="0" hangingPunct="1">
              <a:lnSpc>
                <a:spcPct val="100000"/>
              </a:lnSpc>
              <a:buNone/>
            </a:pPr>
            <a:r>
              <a:rPr lang="zh-CN" sz="2000">
                <a:solidFill>
                  <a:schemeClr val="tx1"/>
                </a:solidFill>
                <a:latin typeface="楷体" panose="02010609060101010101" pitchFamily="49" charset="-122"/>
                <a:ea typeface="楷体" panose="02010609060101010101" pitchFamily="49" charset="-122"/>
                <a:sym typeface="+mn-ea"/>
              </a:rPr>
              <a:t>农民迫切要求进行土地改革，获得土地。</a:t>
            </a:r>
            <a:endParaRPr lang="zh-CN" altLang="en-US" sz="2000" b="0">
              <a:solidFill>
                <a:schemeClr val="tx1"/>
              </a:solidFill>
              <a:uFillTx/>
              <a:latin typeface="楷体" panose="02010609060101010101" pitchFamily="49" charset="-122"/>
              <a:ea typeface="楷体" panose="02010609060101010101" pitchFamily="49" charset="-122"/>
              <a:cs typeface="Times New Roman" panose="02020603050405020304" pitchFamily="18" charset="0"/>
              <a:sym typeface="+mn-ea"/>
            </a:endParaRPr>
          </a:p>
        </p:txBody>
      </p:sp>
      <p:sp>
        <p:nvSpPr>
          <p:cNvPr id="10" name="文本框 9"/>
          <p:cNvSpPr txBox="1"/>
          <p:nvPr/>
        </p:nvSpPr>
        <p:spPr>
          <a:xfrm>
            <a:off x="4824095" y="1818005"/>
            <a:ext cx="1198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p>
            <a:pPr algn="l"/>
            <a:r>
              <a:rPr lang="zh-CN" sz="2000">
                <a:solidFill>
                  <a:srgbClr val="FF0000"/>
                </a:solidFill>
                <a:latin typeface="楷体" panose="02010609060101010101" pitchFamily="49" charset="-122"/>
                <a:ea typeface="楷体" panose="02010609060101010101" pitchFamily="49" charset="-122"/>
                <a:sym typeface="+mn-ea"/>
              </a:rPr>
              <a:t>新解放区</a:t>
            </a:r>
            <a:endParaRPr lang="zh-CN" altLang="en-US" sz="20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1" name="文本框 10"/>
          <p:cNvSpPr txBox="1"/>
          <p:nvPr/>
        </p:nvSpPr>
        <p:spPr>
          <a:xfrm>
            <a:off x="1798955" y="2513965"/>
            <a:ext cx="3738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p>
            <a:pPr indent="0" algn="l" eaLnBrk="1" fontAlgn="auto" latinLnBrk="0" hangingPunct="1">
              <a:lnSpc>
                <a:spcPct val="100000"/>
              </a:lnSpc>
              <a:buNone/>
            </a:pPr>
            <a:r>
              <a:rPr lang="zh-CN" sz="2000">
                <a:solidFill>
                  <a:srgbClr val="FF0000"/>
                </a:solidFill>
                <a:latin typeface="楷体" panose="02010609060101010101" pitchFamily="49" charset="-122"/>
                <a:ea typeface="楷体" panose="02010609060101010101" pitchFamily="49" charset="-122"/>
                <a:sym typeface="+mn-ea"/>
              </a:rPr>
              <a:t>《中华人民共和国土地改革法》</a:t>
            </a:r>
            <a:endParaRPr lang="zh-CN" altLang="en-US" sz="2000" b="0">
              <a:solidFill>
                <a:srgbClr val="FF0000"/>
              </a:solidFill>
              <a:latin typeface="楷体" panose="02010609060101010101" pitchFamily="49" charset="-122"/>
              <a:ea typeface="楷体" panose="02010609060101010101" pitchFamily="49" charset="-122"/>
              <a:sym typeface="+mn-ea"/>
            </a:endParaRPr>
          </a:p>
        </p:txBody>
      </p:sp>
      <p:sp>
        <p:nvSpPr>
          <p:cNvPr id="4" name="文本框 3"/>
          <p:cNvSpPr txBox="1"/>
          <p:nvPr/>
        </p:nvSpPr>
        <p:spPr>
          <a:xfrm>
            <a:off x="2148205" y="1817370"/>
            <a:ext cx="2214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p>
            <a:pPr indent="0" algn="l" eaLnBrk="1" fontAlgn="auto" latinLnBrk="0" hangingPunct="1">
              <a:lnSpc>
                <a:spcPct val="100000"/>
              </a:lnSpc>
              <a:buNone/>
            </a:pPr>
            <a:r>
              <a:rPr lang="zh-CN" sz="2000">
                <a:solidFill>
                  <a:srgbClr val="FF0000"/>
                </a:solidFill>
                <a:latin typeface="楷体" panose="02010609060101010101" pitchFamily="49" charset="-122"/>
                <a:ea typeface="楷体" panose="02010609060101010101" pitchFamily="49" charset="-122"/>
                <a:sym typeface="+mn-ea"/>
              </a:rPr>
              <a:t>1950年～1952年底</a:t>
            </a:r>
            <a:endParaRPr lang="zh-CN" altLang="en-US" sz="2000" b="0">
              <a:solidFill>
                <a:srgbClr val="FF0000"/>
              </a:solidFill>
              <a:latin typeface="楷体" panose="02010609060101010101" pitchFamily="49" charset="-122"/>
              <a:ea typeface="楷体" panose="02010609060101010101" pitchFamily="49" charset="-122"/>
              <a:sym typeface="+mn-ea"/>
            </a:endParaRPr>
          </a:p>
        </p:txBody>
      </p:sp>
      <p:sp>
        <p:nvSpPr>
          <p:cNvPr id="16" name="文本框 15"/>
          <p:cNvSpPr txBox="1"/>
          <p:nvPr/>
        </p:nvSpPr>
        <p:spPr>
          <a:xfrm>
            <a:off x="1177925" y="3129915"/>
            <a:ext cx="4980305"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indent="0" algn="l" eaLnBrk="1" fontAlgn="auto" latinLnBrk="0" hangingPunct="1">
              <a:lnSpc>
                <a:spcPct val="100000"/>
              </a:lnSpc>
              <a:buNone/>
            </a:pPr>
            <a:r>
              <a:rPr lang="zh-CN" sz="2000">
                <a:solidFill>
                  <a:schemeClr val="tx1"/>
                </a:solidFill>
                <a:latin typeface="楷体" panose="02010609060101010101" pitchFamily="49" charset="-122"/>
                <a:ea typeface="楷体" panose="02010609060101010101" pitchFamily="49" charset="-122"/>
                <a:sym typeface="+mn-ea"/>
              </a:rPr>
              <a:t>除部分少数民族地区外，全国大陆基本上完成了土地改革。</a:t>
            </a:r>
            <a:endParaRPr lang="zh-CN" altLang="en-US" sz="2000" b="1">
              <a:solidFill>
                <a:schemeClr val="tx1"/>
              </a:solidFill>
              <a:uFillTx/>
              <a:latin typeface="楷体" panose="02010609060101010101" pitchFamily="49" charset="-122"/>
              <a:ea typeface="楷体" panose="02010609060101010101" pitchFamily="49" charset="-122"/>
              <a:cs typeface="Times New Roman" panose="02020603050405020304" pitchFamily="18" charset="0"/>
              <a:sym typeface="+mn-ea"/>
            </a:endParaRPr>
          </a:p>
        </p:txBody>
      </p:sp>
      <p:sp>
        <p:nvSpPr>
          <p:cNvPr id="5" name="文本框 4"/>
          <p:cNvSpPr txBox="1"/>
          <p:nvPr/>
        </p:nvSpPr>
        <p:spPr>
          <a:xfrm>
            <a:off x="1055370" y="3903345"/>
            <a:ext cx="5702300"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indent="0" algn="l" eaLnBrk="1" fontAlgn="auto" latinLnBrk="0" hangingPunct="1">
              <a:lnSpc>
                <a:spcPct val="100000"/>
              </a:lnSpc>
              <a:buNone/>
            </a:pPr>
            <a:r>
              <a:rPr lang="zh-CN" sz="2000">
                <a:solidFill>
                  <a:srgbClr val="FF0000"/>
                </a:solidFill>
                <a:latin typeface="楷体" panose="02010609060101010101" pitchFamily="49" charset="-122"/>
                <a:ea typeface="楷体" panose="02010609060101010101" pitchFamily="49" charset="-122"/>
                <a:sym typeface="+mn-ea"/>
              </a:rPr>
              <a:t>废除地主阶级封建剥削的土地所有制，实行农民的土地所有制。</a:t>
            </a:r>
            <a:endParaRPr lang="zh-CN" altLang="en-US" sz="2000" b="1" spc="-100">
              <a:solidFill>
                <a:srgbClr val="FF0000"/>
              </a:solidFill>
              <a:uFillTx/>
              <a:latin typeface="楷体" panose="02010609060101010101" pitchFamily="49" charset="-122"/>
              <a:ea typeface="楷体" panose="02010609060101010101" pitchFamily="49" charset="-122"/>
              <a:cs typeface="Times New Roman" panose="02020603050405020304" pitchFamily="18" charset="0"/>
              <a:sym typeface="+mn-ea"/>
            </a:endParaRPr>
          </a:p>
        </p:txBody>
      </p:sp>
      <p:sp>
        <p:nvSpPr>
          <p:cNvPr id="7" name="文本框 6"/>
          <p:cNvSpPr txBox="1"/>
          <p:nvPr/>
        </p:nvSpPr>
        <p:spPr>
          <a:xfrm>
            <a:off x="1268095" y="4857750"/>
            <a:ext cx="5955665"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indent="0" algn="l" eaLnBrk="1" fontAlgn="auto" latinLnBrk="0" hangingPunct="1">
              <a:lnSpc>
                <a:spcPct val="100000"/>
              </a:lnSpc>
              <a:buNone/>
            </a:pPr>
            <a:r>
              <a:rPr lang="en-US" sz="20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(1)</a:t>
            </a:r>
            <a:r>
              <a:rPr lang="zh-CN" sz="2000">
                <a:solidFill>
                  <a:srgbClr val="FF0000"/>
                </a:solidFill>
                <a:latin typeface="楷体" panose="02010609060101010101" pitchFamily="49" charset="-122"/>
                <a:ea typeface="楷体" panose="02010609060101010101" pitchFamily="49" charset="-122"/>
                <a:sym typeface="+mn-ea"/>
              </a:rPr>
              <a:t>彻底摧毁了我国存在2000多年的封建土地制度，消灭了地主阶级；农民翻了身，成为土地的主人。</a:t>
            </a:r>
            <a:endParaRPr lang="zh-CN" altLang="en-US" sz="20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3" name="文本框 12"/>
          <p:cNvSpPr txBox="1"/>
          <p:nvPr/>
        </p:nvSpPr>
        <p:spPr>
          <a:xfrm>
            <a:off x="144780" y="5490845"/>
            <a:ext cx="897890" cy="521970"/>
          </a:xfrm>
          <a:prstGeom prst="rect">
            <a:avLst/>
          </a:prstGeom>
          <a:noFill/>
        </p:spPr>
        <p:txBody>
          <a:bodyPr wrap="none" rtlCol="0">
            <a:spAutoFit/>
          </a:bodyPr>
          <a:p>
            <a:pPr>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意义</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grpSp>
        <p:nvGrpSpPr>
          <p:cNvPr id="14" name="组合 13"/>
          <p:cNvGrpSpPr/>
          <p:nvPr/>
        </p:nvGrpSpPr>
        <p:grpSpPr>
          <a:xfrm>
            <a:off x="1097915" y="4928870"/>
            <a:ext cx="239395" cy="1739265"/>
            <a:chOff x="4447" y="1637"/>
            <a:chExt cx="1111" cy="2887"/>
          </a:xfrm>
        </p:grpSpPr>
        <p:sp>
          <p:nvSpPr>
            <p:cNvPr id="24" name="任意多边形 23"/>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0">
                <a:effectLst/>
                <a:latin typeface="楷体" panose="02010609060101010101" pitchFamily="49" charset="-122"/>
                <a:ea typeface="楷体" panose="02010609060101010101" pitchFamily="49" charset="-122"/>
                <a:cs typeface="楷体" panose="02010609060101010101" pitchFamily="49" charset="-122"/>
                <a:sym typeface="Helvetica" charset="0"/>
              </a:endParaRPr>
            </a:p>
          </p:txBody>
        </p:sp>
        <p:cxnSp>
          <p:nvCxnSpPr>
            <p:cNvPr id="25" name="直接连接符 24"/>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6" name="文本框 25"/>
          <p:cNvSpPr txBox="1"/>
          <p:nvPr/>
        </p:nvSpPr>
        <p:spPr>
          <a:xfrm>
            <a:off x="1131570" y="6176645"/>
            <a:ext cx="5550535"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en-US" sz="2000">
                <a:latin typeface="楷体" panose="02010609060101010101" pitchFamily="49" charset="-122"/>
                <a:ea typeface="楷体" panose="02010609060101010101" pitchFamily="49" charset="-122"/>
                <a:cs typeface="楷体" panose="02010609060101010101" pitchFamily="49" charset="-122"/>
                <a:sym typeface="+mn-ea"/>
              </a:rPr>
              <a:t>(3)</a:t>
            </a:r>
            <a:r>
              <a:rPr lang="zh-CN" sz="2000">
                <a:solidFill>
                  <a:srgbClr val="FF0000"/>
                </a:solidFill>
                <a:latin typeface="楷体" panose="02010609060101010101" pitchFamily="49" charset="-122"/>
                <a:ea typeface="楷体" panose="02010609060101010101" pitchFamily="49" charset="-122"/>
                <a:sym typeface="+mn-ea"/>
              </a:rPr>
              <a:t>农业生产获得迅速恢复和发展，为国家的工业化建设准备了条件。</a:t>
            </a:r>
            <a:endParaRPr lang="zh-CN" altLang="en-US" sz="20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7" name="文本框 26"/>
          <p:cNvSpPr txBox="1"/>
          <p:nvPr/>
        </p:nvSpPr>
        <p:spPr>
          <a:xfrm>
            <a:off x="1268095" y="5711190"/>
            <a:ext cx="5643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p>
            <a:pPr indent="0" algn="l" eaLnBrk="1" fontAlgn="auto" latinLnBrk="0" hangingPunct="1">
              <a:lnSpc>
                <a:spcPct val="100000"/>
              </a:lnSpc>
              <a:buNone/>
            </a:pPr>
            <a:r>
              <a:rPr lang="en-US" sz="2000">
                <a:latin typeface="楷体" panose="02010609060101010101" pitchFamily="49" charset="-122"/>
                <a:ea typeface="楷体" panose="02010609060101010101" pitchFamily="49" charset="-122"/>
                <a:cs typeface="楷体" panose="02010609060101010101" pitchFamily="49" charset="-122"/>
                <a:sym typeface="+mn-ea"/>
              </a:rPr>
              <a:t>(2)</a:t>
            </a:r>
            <a:r>
              <a:rPr lang="zh-CN" sz="2000">
                <a:solidFill>
                  <a:srgbClr val="FF0000"/>
                </a:solidFill>
                <a:latin typeface="楷体" panose="02010609060101010101" pitchFamily="49" charset="-122"/>
                <a:ea typeface="楷体" panose="02010609060101010101" pitchFamily="49" charset="-122"/>
                <a:sym typeface="+mn-ea"/>
              </a:rPr>
              <a:t>人民政权更加巩固，大大解放了农村生产力。</a:t>
            </a:r>
            <a:endParaRPr lang="zh-CN" altLang="en-US" sz="2000">
              <a:solidFill>
                <a:srgbClr val="FF0000"/>
              </a:solidFill>
              <a:latin typeface="楷体" panose="02010609060101010101" pitchFamily="49" charset="-122"/>
              <a:ea typeface="楷体" panose="02010609060101010101" pitchFamily="49" charset="-122"/>
              <a:sym typeface="+mn-ea"/>
            </a:endParaRPr>
          </a:p>
        </p:txBody>
      </p:sp>
      <p:sp>
        <p:nvSpPr>
          <p:cNvPr id="28" name="文本框 27"/>
          <p:cNvSpPr txBox="1"/>
          <p:nvPr/>
        </p:nvSpPr>
        <p:spPr>
          <a:xfrm>
            <a:off x="92075" y="3995420"/>
            <a:ext cx="897890" cy="521970"/>
          </a:xfrm>
          <a:prstGeom prst="rect">
            <a:avLst/>
          </a:prstGeom>
          <a:noFill/>
        </p:spPr>
        <p:txBody>
          <a:bodyPr wrap="none" rtlCol="0">
            <a:spAutoFit/>
          </a:bodyPr>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实质</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grpSp>
        <p:nvGrpSpPr>
          <p:cNvPr id="29" name="组合 28"/>
          <p:cNvGrpSpPr/>
          <p:nvPr/>
        </p:nvGrpSpPr>
        <p:grpSpPr>
          <a:xfrm>
            <a:off x="979805" y="962025"/>
            <a:ext cx="239395" cy="524510"/>
            <a:chOff x="4447" y="1637"/>
            <a:chExt cx="1111" cy="2887"/>
          </a:xfrm>
        </p:grpSpPr>
        <p:sp>
          <p:nvSpPr>
            <p:cNvPr id="30" name="任意多边形 29"/>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0">
                <a:effectLst/>
                <a:latin typeface="楷体" panose="02010609060101010101" pitchFamily="49" charset="-122"/>
                <a:ea typeface="楷体" panose="02010609060101010101" pitchFamily="49" charset="-122"/>
                <a:cs typeface="楷体" panose="02010609060101010101" pitchFamily="49" charset="-122"/>
                <a:sym typeface="Helvetica" charset="0"/>
              </a:endParaRPr>
            </a:p>
          </p:txBody>
        </p:sp>
        <p:cxnSp>
          <p:nvCxnSpPr>
            <p:cNvPr id="31" name="直接连接符 30"/>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2583815" y="108585"/>
            <a:ext cx="322072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5</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：土地改革</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cxnSp>
        <p:nvCxnSpPr>
          <p:cNvPr id="6" name="肘形连接符 5"/>
          <p:cNvCxnSpPr/>
          <p:nvPr>
            <p:custDataLst>
              <p:tags r:id="rId1"/>
            </p:custDataLst>
          </p:nvPr>
        </p:nvCxnSpPr>
        <p:spPr>
          <a:xfrm rot="5400000" flipV="1">
            <a:off x="5386070" y="4233545"/>
            <a:ext cx="2697480" cy="2214880"/>
          </a:xfrm>
          <a:prstGeom prst="bentConnector3">
            <a:avLst>
              <a:gd name="adj1" fmla="val 50024"/>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sp>
        <p:nvSpPr>
          <p:cNvPr id="15" name="文本框 14"/>
          <p:cNvSpPr txBox="1"/>
          <p:nvPr>
            <p:custDataLst>
              <p:tags r:id="rId2"/>
            </p:custDataLst>
          </p:nvPr>
        </p:nvSpPr>
        <p:spPr>
          <a:xfrm>
            <a:off x="8112125" y="6062980"/>
            <a:ext cx="3937000" cy="706755"/>
          </a:xfrm>
          <a:prstGeom prst="rect">
            <a:avLst/>
          </a:prstGeom>
          <a:noFill/>
        </p:spPr>
        <p:txBody>
          <a:bodyPr wrap="square" rtlCol="0">
            <a:spAutoFit/>
          </a:bodyPr>
          <a:p>
            <a:pPr algn="l" eaLnBrk="1" fontAlgn="auto" latinLnBrk="0" hangingPunct="1">
              <a:lnSpc>
                <a:spcPct val="100000"/>
              </a:lnSpc>
              <a:buClrTx/>
              <a:buSzTx/>
              <a:buFontTx/>
              <a:buNone/>
            </a:pPr>
            <a:r>
              <a:rPr lang="zh-CN" sz="2000">
                <a:latin typeface="楷体" panose="02010609060101010101" pitchFamily="49" charset="-122"/>
                <a:ea typeface="楷体" panose="02010609060101010101" pitchFamily="49" charset="-122"/>
                <a:sym typeface="+mn-ea"/>
              </a:rPr>
              <a:t>注：土地制度未变，仍是私有制，不过由地主私有变为农民私有</a:t>
            </a:r>
            <a:endParaRPr lang="zh-CN" sz="2000">
              <a:latin typeface="楷体" panose="02010609060101010101" pitchFamily="49" charset="-122"/>
              <a:ea typeface="楷体" panose="02010609060101010101" pitchFamily="49" charset="-122"/>
              <a:sym typeface="+mn-ea"/>
            </a:endParaRPr>
          </a:p>
        </p:txBody>
      </p:sp>
      <p:cxnSp>
        <p:nvCxnSpPr>
          <p:cNvPr id="17" name="肘形连接符 16"/>
          <p:cNvCxnSpPr/>
          <p:nvPr>
            <p:custDataLst>
              <p:tags r:id="rId3"/>
            </p:custDataLst>
          </p:nvPr>
        </p:nvCxnSpPr>
        <p:spPr>
          <a:xfrm flipV="1">
            <a:off x="5754370" y="2750185"/>
            <a:ext cx="2562225" cy="1369060"/>
          </a:xfrm>
          <a:prstGeom prst="bentConnector3">
            <a:avLst>
              <a:gd name="adj1" fmla="val 50012"/>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sp>
        <p:nvSpPr>
          <p:cNvPr id="100" name="文本框 99"/>
          <p:cNvSpPr txBox="1"/>
          <p:nvPr>
            <p:custDataLst>
              <p:tags r:id="rId4"/>
            </p:custDataLst>
          </p:nvPr>
        </p:nvSpPr>
        <p:spPr>
          <a:xfrm>
            <a:off x="8238490" y="956310"/>
            <a:ext cx="3695700" cy="3415030"/>
          </a:xfrm>
          <a:prstGeom prst="rect">
            <a:avLst/>
          </a:prstGeom>
          <a:solidFill>
            <a:schemeClr val="bg1">
              <a:alpha val="56000"/>
            </a:schemeClr>
          </a:solidFill>
          <a:ln w="9525">
            <a:noFill/>
          </a:ln>
          <a:effectLst>
            <a:softEdge rad="63500"/>
          </a:effectLst>
        </p:spPr>
        <p:txBody>
          <a:bodyPr wrap="square">
            <a:spAutoFit/>
          </a:bodyPr>
          <a:p>
            <a:pPr marL="0" indent="0" algn="l"/>
            <a:r>
              <a:rPr lang="en-US" sz="2400" b="0">
                <a:latin typeface="楷体" panose="02010609060101010101" pitchFamily="49" charset="-122"/>
                <a:ea typeface="楷体" panose="02010609060101010101" pitchFamily="49" charset="-122"/>
                <a:cs typeface="楷体" panose="02010609060101010101" pitchFamily="49" charset="-122"/>
              </a:rPr>
              <a:t>①1911</a:t>
            </a:r>
            <a:r>
              <a:rPr lang="zh-CN" sz="2400" b="0">
                <a:latin typeface="楷体" panose="02010609060101010101" pitchFamily="49" charset="-122"/>
                <a:ea typeface="楷体" panose="02010609060101010101" pitchFamily="49" charset="-122"/>
                <a:cs typeface="楷体" panose="02010609060101010101" pitchFamily="49" charset="-122"/>
              </a:rPr>
              <a:t>年辛亥革命——结束了两千多年的封建帝制（封建君主专制）</a:t>
            </a:r>
            <a:r>
              <a:rPr lang="en-US" sz="2400" b="0">
                <a:latin typeface="楷体" panose="02010609060101010101" pitchFamily="49" charset="-122"/>
                <a:ea typeface="楷体" panose="02010609060101010101" pitchFamily="49" charset="-122"/>
                <a:cs typeface="楷体" panose="02010609060101010101" pitchFamily="49" charset="-122"/>
              </a:rPr>
              <a:t>②1949</a:t>
            </a:r>
            <a:r>
              <a:rPr lang="zh-CN" sz="2400" b="0">
                <a:latin typeface="楷体" panose="02010609060101010101" pitchFamily="49" charset="-122"/>
                <a:ea typeface="楷体" panose="02010609060101010101" pitchFamily="49" charset="-122"/>
                <a:cs typeface="楷体" panose="02010609060101010101" pitchFamily="49" charset="-122"/>
              </a:rPr>
              <a:t>年新中国成立 ——结束了中国半殖民地半封建社会的历史</a:t>
            </a:r>
            <a:r>
              <a:rPr lang="en-US" sz="2400" b="0">
                <a:latin typeface="楷体" panose="02010609060101010101" pitchFamily="49" charset="-122"/>
                <a:ea typeface="楷体" panose="02010609060101010101" pitchFamily="49" charset="-122"/>
                <a:cs typeface="楷体" panose="02010609060101010101" pitchFamily="49" charset="-122"/>
              </a:rPr>
              <a:t>③1952</a:t>
            </a:r>
            <a:r>
              <a:rPr lang="zh-CN" sz="2400" b="0">
                <a:latin typeface="楷体" panose="02010609060101010101" pitchFamily="49" charset="-122"/>
                <a:ea typeface="楷体" panose="02010609060101010101" pitchFamily="49" charset="-122"/>
                <a:cs typeface="楷体" panose="02010609060101010101" pitchFamily="49" charset="-122"/>
              </a:rPr>
              <a:t>年土地改革的完成——结束了两千多年的封建土地制度</a:t>
            </a:r>
            <a:endParaRPr lang="zh-CN" altLang="en-US" sz="2400" b="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0" grpId="0" bldLvl="0" animBg="1"/>
      <p:bldP spid="11" grpId="0" bldLvl="0" animBg="1"/>
      <p:bldP spid="4" grpId="0" bldLvl="0" animBg="1"/>
      <p:bldP spid="16" grpId="0" bldLvl="0" animBg="1"/>
      <p:bldP spid="5" grpId="0" bldLvl="0" animBg="1"/>
      <p:bldP spid="7" grpId="0" bldLvl="0" animBg="1"/>
      <p:bldP spid="27" grpId="0" bldLvl="0" animBg="1"/>
      <p:bldP spid="26" grpId="0" bldLvl="0" animBg="1"/>
      <p:bldP spid="15" grpId="0"/>
      <p:bldP spid="100"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918"/>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918"/>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9.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0918"/>
  <p:tag name="KSO_WM_TEMPLATE_THUMBS_INDEX" val="1、17"/>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SLIDE_ID" val="custom20200918_2"/>
  <p:tag name="KSO_WM_TEMPLATE_SUBCATEGORY" val="0"/>
  <p:tag name="KSO_WM_SLIDE_ITEM_CNT" val="4"/>
  <p:tag name="KSO_WM_SLIDE_INDEX" val="2"/>
  <p:tag name="KSO_WM_TAG_VERSION" val="1.0"/>
  <p:tag name="KSO_WM_BEAUTIFY_FLAG" val="#wm#"/>
  <p:tag name="KSO_WM_TEMPLATE_CATEGORY" val="custom"/>
  <p:tag name="KSO_WM_TEMPLATE_INDEX" val="20200918"/>
  <p:tag name="KSO_WM_DIAGRAM_GROUP_CODE" val="l1-1"/>
  <p:tag name="KSO_WM_SLIDE_DIAGTYPE" val="l"/>
  <p:tag name="KSO_WM_SLIDE_LAYOUT" val="a_l"/>
  <p:tag name="KSO_WM_SLIDE_LAYOUT_CNT" val="1_1"/>
  <p:tag name="KSO_WM_SLIDE_TYPE" val="contents"/>
  <p:tag name="KSO_WM_SLIDE_SUBTYPE" val="diag"/>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AS_UNIQUEID" val="3174"/>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AS_UNIQUEID" val="3174"/>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AS_UNIQUEID" val="3174"/>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TAG_VERSION" val="1.0"/>
  <p:tag name="KSO_WM_BEAUTIFY_FLAG" val="#wm#"/>
  <p:tag name="KSO_WM_TEMPLATE_CATEGORY" val="diagram"/>
  <p:tag name="KSO_WM_TEMPLATE_INDEX" val="20165040"/>
  <p:tag name="KSO_WM_UNIT_TYPE" val="m_i"/>
  <p:tag name="KSO_WM_UNIT_INDEX" val="1_6"/>
  <p:tag name="KSO_WM_UNIT_ID" val="diagram20165040_3*m_i*1_6"/>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Lst>
</file>

<file path=ppt/tags/tag151.xml><?xml version="1.0" encoding="utf-8"?>
<p:tagLst xmlns:p="http://schemas.openxmlformats.org/presentationml/2006/main">
  <p:tag name="KSO_WM_TAG_VERSION" val="1.0"/>
  <p:tag name="KSO_WM_BEAUTIFY_FLAG" val="#wm#"/>
  <p:tag name="KSO_WM_TEMPLATE_CATEGORY" val="diagram"/>
  <p:tag name="KSO_WM_TEMPLATE_INDEX" val="20165040"/>
  <p:tag name="KSO_WM_UNIT_TYPE" val="m_i"/>
  <p:tag name="KSO_WM_UNIT_INDEX" val="1_6"/>
  <p:tag name="KSO_WM_UNIT_ID" val="diagram20165040_3*m_i*1_6"/>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Lst>
</file>

<file path=ppt/tags/tag152.xml><?xml version="1.0" encoding="utf-8"?>
<p:tagLst xmlns:p="http://schemas.openxmlformats.org/presentationml/2006/main">
  <p:tag name="KSO_WM_TAG_VERSION" val="1.0"/>
  <p:tag name="KSO_WM_BEAUTIFY_FLAG" val="#wm#"/>
  <p:tag name="KSO_WM_TEMPLATE_CATEGORY" val="diagram"/>
  <p:tag name="KSO_WM_TEMPLATE_INDEX" val="20165040"/>
  <p:tag name="KSO_WM_UNIT_TYPE" val="m_i"/>
  <p:tag name="KSO_WM_UNIT_INDEX" val="1_6"/>
  <p:tag name="KSO_WM_UNIT_ID" val="diagram20165040_3*m_i*1_6"/>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Lst>
</file>

<file path=ppt/tags/tag153.xml><?xml version="1.0" encoding="utf-8"?>
<p:tagLst xmlns:p="http://schemas.openxmlformats.org/presentationml/2006/main">
  <p:tag name="KSO_WM_TAG_VERSION" val="1.0"/>
  <p:tag name="KSO_WM_BEAUTIFY_FLAG" val="#wm#"/>
  <p:tag name="KSO_WM_TEMPLATE_CATEGORY" val="diagram"/>
  <p:tag name="KSO_WM_TEMPLATE_INDEX" val="20165040"/>
  <p:tag name="KSO_WM_UNIT_TYPE" val="m_i"/>
  <p:tag name="KSO_WM_UNIT_INDEX" val="1_6"/>
  <p:tag name="KSO_WM_UNIT_ID" val="diagram20165040_3*m_i*1_6"/>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Lst>
</file>

<file path=ppt/tags/tag154.xml><?xml version="1.0" encoding="utf-8"?>
<p:tagLst xmlns:p="http://schemas.openxmlformats.org/presentationml/2006/main">
  <p:tag name="KSO_WM_TAG_VERSION" val="1.0"/>
  <p:tag name="KSO_WM_BEAUTIFY_FLAG" val="#wm#"/>
  <p:tag name="KSO_WM_TEMPLATE_CATEGORY" val="diagram"/>
  <p:tag name="KSO_WM_TEMPLATE_INDEX" val="20165040"/>
  <p:tag name="KSO_WM_UNIT_TYPE" val="m_i"/>
  <p:tag name="KSO_WM_UNIT_INDEX" val="1_6"/>
  <p:tag name="KSO_WM_UNIT_ID" val="diagram20165040_3*m_i*1_6"/>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Lst>
</file>

<file path=ppt/tags/tag155.xml><?xml version="1.0" encoding="utf-8"?>
<p:tagLst xmlns:p="http://schemas.openxmlformats.org/presentationml/2006/main">
  <p:tag name="KSO_WM_TAG_VERSION" val="1.0"/>
  <p:tag name="KSO_WM_BEAUTIFY_FLAG" val="#wm#"/>
  <p:tag name="KSO_WM_TEMPLATE_CATEGORY" val="diagram"/>
  <p:tag name="KSO_WM_TEMPLATE_INDEX" val="20165040"/>
  <p:tag name="KSO_WM_UNIT_TYPE" val="m_i"/>
  <p:tag name="KSO_WM_UNIT_INDEX" val="1_6"/>
  <p:tag name="KSO_WM_UNIT_ID" val="diagram20165040_3*m_i*1_6"/>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Lst>
</file>

<file path=ppt/tags/tag156.xml><?xml version="1.0" encoding="utf-8"?>
<p:tagLst xmlns:p="http://schemas.openxmlformats.org/presentationml/2006/main">
  <p:tag name="KSO_WM_TAG_VERSION" val="1.0"/>
  <p:tag name="KSO_WM_BEAUTIFY_FLAG" val="#wm#"/>
  <p:tag name="KSO_WM_TEMPLATE_CATEGORY" val="diagram"/>
  <p:tag name="KSO_WM_TEMPLATE_INDEX" val="20165040"/>
  <p:tag name="KSO_WM_UNIT_TYPE" val="m_i"/>
  <p:tag name="KSO_WM_UNIT_INDEX" val="1_6"/>
  <p:tag name="KSO_WM_UNIT_ID" val="diagram20165040_3*m_i*1_6"/>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Lst>
</file>

<file path=ppt/tags/tag157.xml><?xml version="1.0" encoding="utf-8"?>
<p:tagLst xmlns:p="http://schemas.openxmlformats.org/presentationml/2006/main">
  <p:tag name="KSO_WM_TAG_VERSION" val="1.0"/>
  <p:tag name="KSO_WM_BEAUTIFY_FLAG" val="#wm#"/>
  <p:tag name="KSO_WM_TEMPLATE_CATEGORY" val="diagram"/>
  <p:tag name="KSO_WM_TEMPLATE_INDEX" val="20165040"/>
  <p:tag name="KSO_WM_UNIT_TYPE" val="m_i"/>
  <p:tag name="KSO_WM_UNIT_INDEX" val="1_6"/>
  <p:tag name="KSO_WM_UNIT_ID" val="diagram20165040_3*m_i*1_6"/>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Lst>
</file>

<file path=ppt/tags/tag158.xml><?xml version="1.0" encoding="utf-8"?>
<p:tagLst xmlns:p="http://schemas.openxmlformats.org/presentationml/2006/main">
  <p:tag name="KSO_WM_TAG_VERSION" val="1.0"/>
  <p:tag name="KSO_WM_BEAUTIFY_FLAG" val="#wm#"/>
  <p:tag name="KSO_WM_TEMPLATE_CATEGORY" val="diagram"/>
  <p:tag name="KSO_WM_TEMPLATE_INDEX" val="20165040"/>
  <p:tag name="KSO_WM_UNIT_TYPE" val="m_i"/>
  <p:tag name="KSO_WM_UNIT_INDEX" val="1_6"/>
  <p:tag name="KSO_WM_UNIT_ID" val="diagram20165040_3*m_i*1_6"/>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AS_UNIQUEID" val="3174"/>
  <p:tag name="KSO_WM_BEAUTIFY_FLAG" val=""/>
</p:tagLst>
</file>

<file path=ppt/tags/tag164.xml><?xml version="1.0" encoding="utf-8"?>
<p:tagLst xmlns:p="http://schemas.openxmlformats.org/presentationml/2006/main">
  <p:tag name="AS_UNIQUEID" val="3325"/>
</p:tagLst>
</file>

<file path=ppt/tags/tag165.xml><?xml version="1.0" encoding="utf-8"?>
<p:tagLst xmlns:p="http://schemas.openxmlformats.org/presentationml/2006/main">
  <p:tag name="AS_UNIQUEID" val="3325"/>
  <p:tag name="KSO_WM_BEAUTIFY_FLAG" val=""/>
</p:tagLst>
</file>

<file path=ppt/tags/tag166.xml><?xml version="1.0" encoding="utf-8"?>
<p:tagLst xmlns:p="http://schemas.openxmlformats.org/presentationml/2006/main">
  <p:tag name="AS_UNIQUEID" val="3174"/>
  <p:tag name="KSO_WM_BEAUTIFY_FLAG" val=""/>
</p:tagLst>
</file>

<file path=ppt/tags/tag167.xml><?xml version="1.0" encoding="utf-8"?>
<p:tagLst xmlns:p="http://schemas.openxmlformats.org/presentationml/2006/main">
  <p:tag name="AS_UNIQUEID" val="3174"/>
  <p:tag name="KSO_WM_BEAUTIFY_FLAG" val=""/>
</p:tagLst>
</file>

<file path=ppt/tags/tag168.xml><?xml version="1.0" encoding="utf-8"?>
<p:tagLst xmlns:p="http://schemas.openxmlformats.org/presentationml/2006/main">
  <p:tag name="COMMONDATA" val="eyJoZGlkIjoiOWE1OTk3YTY3ZDMzMmJjODRmMWE3MTYxNzU1OTBhNWUifQ=="/>
  <p:tag name="KSO_WPP_MARK_KEY" val="ba35a1c2-189c-4817-a4b1-a8731c9fdc99"/>
  <p:tag name="commondata" val="eyJoZGlkIjoiNDQyMmIxNTQ2MDE0OTRhZDYxOTUzMjM4YWVlYmU5MT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2_自定义设计方案">
  <a:themeElements>
    <a:clrScheme name="自定义 30">
      <a:dk1>
        <a:sysClr val="windowText" lastClr="000000"/>
      </a:dk1>
      <a:lt1>
        <a:sysClr val="window" lastClr="FFFFFF"/>
      </a:lt1>
      <a:dk2>
        <a:srgbClr val="44546A"/>
      </a:dk2>
      <a:lt2>
        <a:srgbClr val="E7E6E6"/>
      </a:lt2>
      <a:accent1>
        <a:srgbClr val="394754"/>
      </a:accent1>
      <a:accent2>
        <a:srgbClr val="00939F"/>
      </a:accent2>
      <a:accent3>
        <a:srgbClr val="F6AA26"/>
      </a:accent3>
      <a:accent4>
        <a:srgbClr val="EA552B"/>
      </a:accent4>
      <a:accent5>
        <a:srgbClr val="956134"/>
      </a:accent5>
      <a:accent6>
        <a:srgbClr val="394754"/>
      </a:accent6>
      <a:hlink>
        <a:srgbClr val="00939F"/>
      </a:hlink>
      <a:folHlink>
        <a:srgbClr val="F6AA2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90">
      <a:dk1>
        <a:sysClr val="windowText" lastClr="000000"/>
      </a:dk1>
      <a:lt1>
        <a:sysClr val="window" lastClr="FFFFFF"/>
      </a:lt1>
      <a:dk2>
        <a:srgbClr val="44546A"/>
      </a:dk2>
      <a:lt2>
        <a:srgbClr val="B5CBDF"/>
      </a:lt2>
      <a:accent1>
        <a:srgbClr val="4472C4"/>
      </a:accent1>
      <a:accent2>
        <a:srgbClr val="ED7D31"/>
      </a:accent2>
      <a:accent3>
        <a:srgbClr val="50A0BA"/>
      </a:accent3>
      <a:accent4>
        <a:srgbClr val="FFC000"/>
      </a:accent4>
      <a:accent5>
        <a:srgbClr val="5B9BD5"/>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2923</Words>
  <Application>WPS 演示</Application>
  <PresentationFormat>自定义</PresentationFormat>
  <Paragraphs>410</Paragraphs>
  <Slides>15</Slides>
  <Notes>10</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15</vt:i4>
      </vt:variant>
    </vt:vector>
  </HeadingPairs>
  <TitlesOfParts>
    <vt:vector size="36" baseType="lpstr">
      <vt:lpstr>Arial</vt:lpstr>
      <vt:lpstr>宋体</vt:lpstr>
      <vt:lpstr>Wingdings</vt:lpstr>
      <vt:lpstr>Calibri</vt:lpstr>
      <vt:lpstr>Arial Unicode MS</vt:lpstr>
      <vt:lpstr>Calibri Light</vt:lpstr>
      <vt:lpstr>微软雅黑</vt:lpstr>
      <vt:lpstr>黑体</vt:lpstr>
      <vt:lpstr>思源黑体 CN</vt:lpstr>
      <vt:lpstr>思源黑体 CN Normal</vt:lpstr>
      <vt:lpstr>腾祥嘉丽准粗圆简</vt:lpstr>
      <vt:lpstr>华文隶书</vt:lpstr>
      <vt:lpstr>Times New Roman</vt:lpstr>
      <vt:lpstr>汉仪尚巍手书W</vt:lpstr>
      <vt:lpstr>楷体</vt:lpstr>
      <vt:lpstr>Arial</vt:lpstr>
      <vt:lpstr>Helvetica</vt:lpstr>
      <vt:lpstr>Arial Unicode MS</vt:lpstr>
      <vt:lpstr>等线</vt:lpstr>
      <vt:lpstr>2_自定义设计方案</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张保喜</cp:lastModifiedBy>
  <cp:revision>102</cp:revision>
  <dcterms:created xsi:type="dcterms:W3CDTF">2021-12-24T11:14:00Z</dcterms:created>
  <dcterms:modified xsi:type="dcterms:W3CDTF">2024-03-04T07:26:32Z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4264ED93177E43069DDBAEB57628C3C8</vt:lpwstr>
  </property>
  <property fmtid="{D5CDD505-2E9C-101B-9397-08002B2CF9AE}" pid="3" name="KSOProductBuildVer">
    <vt:lpwstr>2052-12.1.0.16388</vt:lpwstr>
  </property>
</Properties>
</file>