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gif" ContentType="image/gif"/>
  <Default Extension="wmf" ContentType="image/x-wmf"/>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7" r:id="rId3"/>
    <p:sldId id="288" r:id="rId4"/>
    <p:sldId id="320" r:id="rId5"/>
    <p:sldId id="338" r:id="rId6"/>
    <p:sldId id="342" r:id="rId7"/>
    <p:sldId id="343" r:id="rId8"/>
    <p:sldId id="344" r:id="rId9"/>
    <p:sldId id="345" r:id="rId10"/>
    <p:sldId id="340" r:id="rId11"/>
    <p:sldId id="346" r:id="rId12"/>
    <p:sldId id="348" r:id="rId13"/>
    <p:sldId id="306" r:id="rId14"/>
    <p:sldId id="351" r:id="rId15"/>
    <p:sldId id="356" r:id="rId16"/>
    <p:sldId id="358" r:id="rId17"/>
    <p:sldId id="373" r:id="rId18"/>
    <p:sldId id="374" r:id="rId19"/>
    <p:sldId id="385" r:id="rId20"/>
    <p:sldId id="359" r:id="rId21"/>
    <p:sldId id="360" r:id="rId22"/>
    <p:sldId id="380" r:id="rId23"/>
    <p:sldId id="379" r:id="rId24"/>
    <p:sldId id="384" r:id="rId25"/>
    <p:sldId id="386" r:id="rId26"/>
  </p:sldIdLst>
  <p:sldSz cx="9144000" cy="6858000" type="screen4x3"/>
  <p:notesSz cx="6858000" cy="9144000"/>
  <p:custDataLst>
    <p:tags r:id="rId31"/>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00FF"/>
    <a:srgbClr val="FF3300"/>
    <a:srgbClr val="00FF00"/>
    <a:srgbClr val="FFFFFF"/>
    <a:srgbClr val="66FFFF"/>
    <a:srgbClr val="FFFF66"/>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16"/>
    <p:restoredTop sz="94610"/>
  </p:normalViewPr>
  <p:slideViewPr>
    <p:cSldViewPr showGuides="1">
      <p:cViewPr>
        <p:scale>
          <a:sx n="72" d="100"/>
          <a:sy n="72" d="100"/>
        </p:scale>
        <p:origin x="-1915" y="-302"/>
      </p:cViewPr>
      <p:guideLst>
        <p:guide orient="horz" pos="2160"/>
        <p:guide pos="2846"/>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1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5.wmf"/><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noProof="1"/>
            </a:lvl1pPr>
          </a:lstStyle>
          <a:p>
            <a:pPr marL="0" marR="0" lvl="0" indent="0" algn="r" defTabSz="914400" rtl="0" eaLnBrk="1" fontAlgn="base" latinLnBrk="0" hangingPunct="1">
              <a:lnSpc>
                <a:spcPct val="100000"/>
              </a:lnSpc>
              <a:spcBef>
                <a:spcPct val="0"/>
              </a:spcBef>
              <a:spcAft>
                <a:spcPct val="0"/>
              </a:spcAft>
              <a:buClrTx/>
              <a:buSzTx/>
              <a:buFontTx/>
              <a:buNone/>
              <a:defRPr/>
            </a:pPr>
            <a:fld id="{158C7793-90BC-4887-BCE7-FF5141519516}" type="datetimeFigureOut">
              <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4820"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077" name="备注占位符 4"/>
          <p:cNvSpPr>
            <a:spLocks noGrp="1" noChangeArrowheads="1"/>
          </p:cNvSpPr>
          <p:nvPr>
            <p:ph type="body" sz="quarter" idx="4294967295"/>
          </p:nvPr>
        </p:nvSpPr>
        <p:spPr bwMode="auto">
          <a:xfrm>
            <a:off x="685800" y="4400550"/>
            <a:ext cx="5486400" cy="3600450"/>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noProof="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02412" y="2588281"/>
            <a:ext cx="8139178" cy="899167"/>
          </a:xfrm>
        </p:spPr>
        <p:txBody>
          <a:bodyPr rIns="25400" anchor="t">
            <a:noAutofit/>
          </a:bodyPr>
          <a:lstStyle>
            <a:lvl1pPr algn="ctr">
              <a:defRPr sz="4050" b="0" spc="600">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502412" y="3566160"/>
            <a:ext cx="8139178" cy="950984"/>
          </a:xfrm>
        </p:spPr>
        <p:txBody>
          <a:bodyPr tIns="38100" rIns="76200" bIns="38100">
            <a:noAutofit/>
          </a:bodyPr>
          <a:lstStyle>
            <a:lvl1pPr marL="0" indent="0" algn="ctr" eaLnBrk="1" fontAlgn="auto" latinLnBrk="0" hangingPunct="1">
              <a:lnSpc>
                <a:spcPct val="100000"/>
              </a:lnSpc>
              <a:buNone/>
              <a:defRPr sz="1800" u="none" strike="noStrike" kern="1200" cap="none" spc="200" normalizeH="0" baseline="0">
                <a:solidFill>
                  <a:schemeClr val="tx1"/>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502448" y="952508"/>
            <a:ext cx="8139178"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2" name="日期占位符 1"/>
          <p:cNvSpPr>
            <a:spLocks noGrp="1"/>
          </p:cNvSpPr>
          <p:nvPr>
            <p:ph type="dt" sz="half" idx="14"/>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5"/>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6"/>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gradFill rotWithShape="0">
          <a:gsLst>
            <a:gs pos="0">
              <a:srgbClr val="FFFFFF"/>
            </a:gs>
            <a:gs pos="100000">
              <a:srgbClr val="DCDCDC"/>
            </a:gs>
          </a:gsLst>
          <a:lin ang="5400000"/>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2588281"/>
            <a:ext cx="8139178" cy="899167"/>
          </a:xfrm>
        </p:spPr>
        <p:txBody>
          <a:bodyPr rIns="25400" rtlCol="0" anchor="t">
            <a:noAutofit/>
          </a:bodyPr>
          <a:lstStyle>
            <a:lvl1pPr marL="0" marR="0" algn="ctr" defTabSz="914400" rtl="0" eaLnBrk="1" fontAlgn="auto" latinLnBrk="0" hangingPunct="1">
              <a:lnSpc>
                <a:spcPct val="100000"/>
              </a:lnSpc>
              <a:buNone/>
              <a:defRPr kumimoji="0" lang="zh-CN" altLang="en-US" sz="405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lang="zh-CN" altLang="en-US" noProof="1" smtClean="0">
                <a:sym typeface="+mn-ea"/>
              </a:rPr>
              <a:t>单击此处编辑母版标题样式</a:t>
            </a:r>
            <a:endParaRPr noProof="1">
              <a:sym typeface="+mn-ea"/>
            </a:endParaRPr>
          </a:p>
        </p:txBody>
      </p:sp>
      <p:sp>
        <p:nvSpPr>
          <p:cNvPr id="8" name="日期占位符 2"/>
          <p:cNvSpPr>
            <a:spLocks noGrp="1"/>
          </p:cNvSpPr>
          <p:nvPr>
            <p:ph type="dt" sz="half" idx="2"/>
            <p:custDataLst>
              <p:tags r:id="rId2"/>
            </p:custDataLst>
          </p:nvPr>
        </p:nvSpPr>
        <p:spPr>
          <a:xfrm>
            <a:off x="660400" y="6350000"/>
            <a:ext cx="2024063" cy="315913"/>
          </a:xfrm>
          <a:prstGeom prst="rect">
            <a:avLst/>
          </a:prstGeom>
        </p:spPr>
        <p:txBody>
          <a:bodyPr vert="horz" lIns="91440" tIns="45720" rIns="91440" bIns="45720" rtlCol="0" anchor="ctr">
            <a:normAutofit/>
          </a:bodyPr>
          <a:lstStyle>
            <a:lvl1pPr>
              <a:defRPr noProof="1"/>
            </a:lvl1pPr>
          </a:lstStyle>
          <a:p>
            <a:pPr marL="0" marR="0" lvl="0" indent="0" algn="l" defTabSz="914400" rtl="0" eaLnBrk="1" fontAlgn="base" latinLnBrk="0" hangingPunct="1">
              <a:lnSpc>
                <a:spcPct val="100000"/>
              </a:lnSpc>
              <a:spcBef>
                <a:spcPct val="0"/>
              </a:spcBef>
              <a:spcAft>
                <a:spcPct val="0"/>
              </a:spcAft>
              <a:buClrTx/>
              <a:buSzTx/>
              <a:buFontTx/>
              <a:buNone/>
              <a:defRPr/>
            </a:pPr>
            <a:fld id="{677D6932-72D8-41C5-83E8-9FFF6AD03CD5}" type="datetimeFigureOut">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页脚占位符 3"/>
          <p:cNvSpPr>
            <a:spLocks noGrp="1"/>
          </p:cNvSpPr>
          <p:nvPr>
            <p:ph type="ftr" sz="quarter" idx="3"/>
            <p:custDataLst>
              <p:tags r:id="rId3"/>
            </p:custDataLst>
          </p:nvPr>
        </p:nvSpPr>
        <p:spPr>
          <a:xfrm>
            <a:off x="3087688" y="6350000"/>
            <a:ext cx="2968625" cy="315913"/>
          </a:xfrm>
          <a:prstGeom prst="rect">
            <a:avLst/>
          </a:prstGeom>
        </p:spPr>
        <p:txBody>
          <a:bodyPr vert="horz" lIns="91440" tIns="45720" rIns="91440" bIns="45720" rtlCol="0" anchor="ctr">
            <a:normAutofit/>
          </a:bodyPr>
          <a:lstStyle>
            <a:lvl1pPr>
              <a:defRPr noProof="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灯片编号占位符 4"/>
          <p:cNvSpPr>
            <a:spLocks noGrp="1"/>
          </p:cNvSpPr>
          <p:nvPr>
            <p:ph type="sldNum" sz="quarter" idx="4"/>
            <p:custDataLst>
              <p:tags r:id="rId4"/>
            </p:custDataLst>
          </p:nvPr>
        </p:nvSpPr>
        <p:spPr>
          <a:xfrm>
            <a:off x="6457950" y="6350000"/>
            <a:ext cx="2025650" cy="315913"/>
          </a:xfrm>
          <a:prstGeom prst="rect">
            <a:avLst/>
          </a:prstGeom>
        </p:spPr>
        <p:txBody>
          <a:bodyPr vert="horz" wrap="square" lIns="91440" tIns="45720" rIns="91440" bIns="45720" numCol="1" anchor="ctr" anchorCtr="0" compatLnSpc="1"/>
          <a:p>
            <a:pPr algn="r">
              <a:buNone/>
            </a:pPr>
            <a:fld id="{9A0DB2DC-4C9A-4742-B13C-FB6460FD3503}" type="slidenum">
              <a:rPr lang="zh-CN" altLang="en-US" sz="900" dirty="0"/>
            </a:fld>
            <a:endParaRPr lang="zh-CN" altLang="en-US" sz="900" dirty="0"/>
          </a:p>
        </p:txBody>
      </p:sp>
    </p:spTree>
  </p:cSld>
  <p:clrMapOvr>
    <a:masterClrMapping/>
  </p:clrMapOvr>
  <p:transition spd="med">
    <p:pull dir="r"/>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bg>
      <p:bgPr>
        <a:gradFill rotWithShape="0">
          <a:gsLst>
            <a:gs pos="0">
              <a:srgbClr val="FFFFFF"/>
            </a:gs>
            <a:gs pos="100000">
              <a:srgbClr val="DCDCDC"/>
            </a:gs>
          </a:gsLst>
          <a:lin ang="5400000"/>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日期占位符 4"/>
          <p:cNvSpPr>
            <a:spLocks noGrp="1"/>
          </p:cNvSpPr>
          <p:nvPr>
            <p:ph type="dt" sz="half" idx="12"/>
          </p:nvPr>
        </p:nvSpPr>
        <p:spPr>
          <a:xfrm>
            <a:off x="457200" y="6245225"/>
            <a:ext cx="2133600" cy="476250"/>
          </a:xfrm>
          <a:prstGeom prst="rect">
            <a:avLst/>
          </a:prstGeom>
        </p:spPr>
        <p:txBody>
          <a:bodyPr vert="horz" lIns="91440" tIns="45720" rIns="91440" bIns="45720" rtlCol="0" anchor="ctr">
            <a:normAutofit/>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页脚占位符 5"/>
          <p:cNvSpPr>
            <a:spLocks noGrp="1"/>
          </p:cNvSpPr>
          <p:nvPr>
            <p:ph type="ftr" sz="quarter" idx="3"/>
          </p:nvPr>
        </p:nvSpPr>
        <p:spPr>
          <a:xfrm>
            <a:off x="3124200" y="6245225"/>
            <a:ext cx="2895600" cy="476250"/>
          </a:xfrm>
          <a:prstGeom prst="rect">
            <a:avLst/>
          </a:prstGeom>
        </p:spPr>
        <p:txBody>
          <a:bodyPr vert="horz" lIns="91440" tIns="45720" rIns="91440" bIns="45720" rtlCol="0" anchor="ctr">
            <a:normAutofit/>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灯片编号占位符 6"/>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ctr" anchorCtr="0" compatLnSpc="1"/>
          <a:p>
            <a:pPr algn="r">
              <a:buNone/>
            </a:pPr>
            <a:fld id="{9A0DB2DC-4C9A-4742-B13C-FB6460FD3503}" type="slidenum">
              <a:rPr lang="zh-CN" altLang="zh-CN" dirty="0"/>
            </a:fld>
            <a:endParaRPr lang="zh-CN" altLang="zh-CN" dirty="0"/>
          </a:p>
        </p:txBody>
      </p:sp>
    </p:spTree>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02412" y="432000"/>
            <a:ext cx="8139178" cy="648000"/>
          </a:xfrm>
        </p:spPr>
        <p:txBody>
          <a:bodyPr rtlCol="0">
            <a:noAutofit/>
          </a:bodyPr>
          <a:lstStyle>
            <a:lvl1pPr marL="0" marR="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noProof="1">
                <a:sym typeface="+mn-ea"/>
              </a:rPr>
              <a:t>单击此处编辑母版标题样式</a:t>
            </a:r>
            <a:endParaRPr noProof="1">
              <a:sym typeface="+mn-ea"/>
            </a:endParaRPr>
          </a:p>
        </p:txBody>
      </p:sp>
      <p:sp>
        <p:nvSpPr>
          <p:cNvPr id="3" name="内容占位符 2"/>
          <p:cNvSpPr>
            <a:spLocks noGrp="1"/>
          </p:cNvSpPr>
          <p:nvPr>
            <p:ph idx="1"/>
          </p:nvPr>
        </p:nvSpPr>
        <p:spPr>
          <a:xfrm>
            <a:off x="502412" y="1296000"/>
            <a:ext cx="8139178" cy="5041355"/>
          </a:xfrm>
        </p:spPr>
        <p:txBody>
          <a:bodyPr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noProof="1">
                <a:sym typeface="+mn-ea"/>
              </a:rPr>
              <a:t>单击此处编辑母版文本样式</a:t>
            </a:r>
            <a:endParaRPr noProof="1">
              <a:sym typeface="+mn-ea"/>
            </a:endParaRPr>
          </a:p>
          <a:p>
            <a:pPr lvl="1"/>
            <a:r>
              <a:rPr noProof="1">
                <a:sym typeface="+mn-ea"/>
              </a:rPr>
              <a:t>第二级</a:t>
            </a:r>
            <a:endParaRPr noProof="1">
              <a:sym typeface="+mn-ea"/>
            </a:endParaRPr>
          </a:p>
          <a:p>
            <a:pPr lvl="2"/>
            <a:r>
              <a:rPr noProof="1">
                <a:sym typeface="+mn-ea"/>
              </a:rPr>
              <a:t>第三级</a:t>
            </a:r>
            <a:endParaRPr noProof="1">
              <a:sym typeface="+mn-ea"/>
            </a:endParaRPr>
          </a:p>
          <a:p>
            <a:pPr lvl="3"/>
            <a:r>
              <a:rPr noProof="1">
                <a:sym typeface="+mn-ea"/>
              </a:rPr>
              <a:t>第四级</a:t>
            </a:r>
            <a:endParaRPr noProof="1">
              <a:sym typeface="+mn-ea"/>
            </a:endParaRPr>
          </a:p>
          <a:p>
            <a:pPr lvl="4"/>
            <a:r>
              <a:rPr noProof="1">
                <a:sym typeface="+mn-ea"/>
              </a:rPr>
              <a:t>第五级</a:t>
            </a:r>
            <a:endParaRPr noProof="1">
              <a:sym typeface="+mn-ea"/>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02448" y="3808730"/>
            <a:ext cx="8139178" cy="624845"/>
          </a:xfrm>
        </p:spPr>
        <p:txBody>
          <a:bodyPr rIns="63500" anchor="t">
            <a:noAutofit/>
          </a:bodyPr>
          <a:lstStyle>
            <a:lvl1pPr>
              <a:defRPr sz="27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502444" y="4511675"/>
            <a:ext cx="8139178" cy="1077985"/>
          </a:xfrm>
        </p:spPr>
        <p:txBody>
          <a:bodyPr tIns="38100" rIns="76200" bIns="38100">
            <a:noAutofit/>
          </a:bodyPr>
          <a:lstStyle>
            <a:lvl1pPr marL="0" indent="0" eaLnBrk="1" fontAlgn="auto" latinLnBrk="0" hangingPunct="1">
              <a:buNone/>
              <a:defRPr kumimoji="0" lang="zh-CN" altLang="en-US" sz="1200" b="0" i="0" u="none" strike="noStrike" kern="1200" cap="none" spc="150" normalizeH="0" baseline="0" noProof="1">
                <a:solidFill>
                  <a:schemeClr val="tx1"/>
                </a:solidFill>
                <a:uFillTx/>
                <a:latin typeface="+mn-lt"/>
                <a:ea typeface="+mn-ea"/>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502412" y="432000"/>
            <a:ext cx="8139178" cy="648000"/>
          </a:xfrm>
        </p:spPr>
        <p:txBody>
          <a:bodyPr rtlCol="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noProof="1">
                <a:sym typeface="+mn-ea"/>
              </a:rPr>
              <a:t>单击此处编辑母版标题样式</a:t>
            </a:r>
            <a:endParaRPr noProof="1">
              <a:sym typeface="+mn-ea"/>
            </a:endParaRPr>
          </a:p>
        </p:txBody>
      </p:sp>
      <p:sp>
        <p:nvSpPr>
          <p:cNvPr id="3" name="内容占位符 2"/>
          <p:cNvSpPr>
            <a:spLocks noGrp="1"/>
          </p:cNvSpPr>
          <p:nvPr>
            <p:ph sz="half" idx="1"/>
          </p:nvPr>
        </p:nvSpPr>
        <p:spPr>
          <a:xfrm>
            <a:off x="502448" y="1296000"/>
            <a:ext cx="3962432" cy="5040000"/>
          </a:xfrm>
        </p:spPr>
        <p:txBody>
          <a:bodyPr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noProof="1">
                <a:sym typeface="+mn-ea"/>
              </a:rPr>
              <a:t>单击此处编辑母版文本样式</a:t>
            </a:r>
            <a:endParaRPr noProof="1">
              <a:sym typeface="+mn-ea"/>
            </a:endParaRPr>
          </a:p>
          <a:p>
            <a:pPr lvl="1"/>
            <a:r>
              <a:rPr noProof="1">
                <a:sym typeface="+mn-ea"/>
              </a:rPr>
              <a:t>第二级</a:t>
            </a:r>
            <a:endParaRPr noProof="1">
              <a:sym typeface="+mn-ea"/>
            </a:endParaRPr>
          </a:p>
          <a:p>
            <a:pPr lvl="2"/>
            <a:r>
              <a:rPr noProof="1">
                <a:sym typeface="+mn-ea"/>
              </a:rPr>
              <a:t>第三级</a:t>
            </a:r>
            <a:endParaRPr noProof="1">
              <a:sym typeface="+mn-ea"/>
            </a:endParaRPr>
          </a:p>
          <a:p>
            <a:pPr lvl="3"/>
            <a:r>
              <a:rPr noProof="1">
                <a:sym typeface="+mn-ea"/>
              </a:rPr>
              <a:t>第四级</a:t>
            </a:r>
            <a:endParaRPr noProof="1">
              <a:sym typeface="+mn-ea"/>
            </a:endParaRPr>
          </a:p>
          <a:p>
            <a:pPr lvl="4"/>
            <a:r>
              <a:rPr noProof="1">
                <a:sym typeface="+mn-ea"/>
              </a:rPr>
              <a:t>第五级</a:t>
            </a:r>
            <a:endParaRPr noProof="1">
              <a:sym typeface="+mn-ea"/>
            </a:endParaRPr>
          </a:p>
        </p:txBody>
      </p:sp>
      <p:sp>
        <p:nvSpPr>
          <p:cNvPr id="4" name="内容占位符 3"/>
          <p:cNvSpPr>
            <a:spLocks noGrp="1"/>
          </p:cNvSpPr>
          <p:nvPr>
            <p:ph sz="half" idx="2"/>
          </p:nvPr>
        </p:nvSpPr>
        <p:spPr>
          <a:xfrm>
            <a:off x="4679158" y="1296000"/>
            <a:ext cx="3962432" cy="5040000"/>
          </a:xfrm>
        </p:spPr>
        <p:txBody>
          <a:bodyPr>
            <a:noAutofit/>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412" y="432000"/>
            <a:ext cx="8139178" cy="648000"/>
          </a:xfrm>
        </p:spPr>
        <p:txBody>
          <a:bodyPr rtlCol="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noProof="1">
                <a:sym typeface="+mn-ea"/>
              </a:rPr>
              <a:t>单击此处编辑母版标题样式</a:t>
            </a:r>
            <a:endParaRPr noProof="1">
              <a:sym typeface="+mn-ea"/>
            </a:endParaRPr>
          </a:p>
        </p:txBody>
      </p:sp>
      <p:sp>
        <p:nvSpPr>
          <p:cNvPr id="3" name="文本占位符 2"/>
          <p:cNvSpPr>
            <a:spLocks noGrp="1"/>
          </p:cNvSpPr>
          <p:nvPr>
            <p:ph type="body" idx="1"/>
          </p:nvPr>
        </p:nvSpPr>
        <p:spPr>
          <a:xfrm>
            <a:off x="502448" y="1296000"/>
            <a:ext cx="3962432" cy="381003"/>
          </a:xfrm>
        </p:spPr>
        <p:txBody>
          <a:bodyPr tIns="38100" rIns="76200" bIns="38100">
            <a:no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solidFill>
                <a:uFillTx/>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02444" y="1789043"/>
            <a:ext cx="3962400" cy="4552234"/>
          </a:xfrm>
        </p:spPr>
        <p:txBody>
          <a:bodyPr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noProof="1">
                <a:sym typeface="+mn-ea"/>
              </a:rPr>
              <a:t>单击此处编辑母版文本样式</a:t>
            </a:r>
            <a:endParaRPr noProof="1">
              <a:sym typeface="+mn-ea"/>
            </a:endParaRPr>
          </a:p>
          <a:p>
            <a:pPr lvl="1"/>
            <a:r>
              <a:rPr noProof="1">
                <a:sym typeface="+mn-ea"/>
              </a:rPr>
              <a:t>第二级</a:t>
            </a:r>
            <a:endParaRPr noProof="1">
              <a:sym typeface="+mn-ea"/>
            </a:endParaRPr>
          </a:p>
          <a:p>
            <a:pPr lvl="2"/>
            <a:r>
              <a:rPr noProof="1">
                <a:sym typeface="+mn-ea"/>
              </a:rPr>
              <a:t>第三级</a:t>
            </a:r>
            <a:endParaRPr noProof="1">
              <a:sym typeface="+mn-ea"/>
            </a:endParaRPr>
          </a:p>
          <a:p>
            <a:pPr lvl="3"/>
            <a:r>
              <a:rPr noProof="1">
                <a:sym typeface="+mn-ea"/>
              </a:rPr>
              <a:t>第四级</a:t>
            </a:r>
            <a:endParaRPr noProof="1">
              <a:sym typeface="+mn-ea"/>
            </a:endParaRPr>
          </a:p>
          <a:p>
            <a:pPr lvl="4"/>
            <a:r>
              <a:rPr noProof="1">
                <a:sym typeface="+mn-ea"/>
              </a:rPr>
              <a:t>第五级</a:t>
            </a:r>
            <a:endParaRPr noProof="1">
              <a:sym typeface="+mn-ea"/>
            </a:endParaRPr>
          </a:p>
        </p:txBody>
      </p:sp>
      <p:sp>
        <p:nvSpPr>
          <p:cNvPr id="5" name="文本占位符 4"/>
          <p:cNvSpPr>
            <a:spLocks noGrp="1"/>
          </p:cNvSpPr>
          <p:nvPr>
            <p:ph type="body" sz="quarter" idx="3"/>
          </p:nvPr>
        </p:nvSpPr>
        <p:spPr>
          <a:xfrm>
            <a:off x="4676813" y="1296000"/>
            <a:ext cx="396243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solidFill>
                <a:uFillTx/>
                <a:latin typeface="+mn-lt"/>
                <a:ea typeface="+mn-ea"/>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sym typeface="+mn-ea"/>
              </a:rPr>
              <a:t>单击此处编辑母版文本样式</a:t>
            </a:r>
            <a:endParaRPr lang="zh-CN" altLang="en-US" noProof="1" smtClean="0">
              <a:sym typeface="+mn-ea"/>
            </a:endParaRPr>
          </a:p>
        </p:txBody>
      </p:sp>
      <p:sp>
        <p:nvSpPr>
          <p:cNvPr id="6" name="内容占位符 5"/>
          <p:cNvSpPr>
            <a:spLocks noGrp="1"/>
          </p:cNvSpPr>
          <p:nvPr>
            <p:ph sz="quarter" idx="4"/>
          </p:nvPr>
        </p:nvSpPr>
        <p:spPr>
          <a:xfrm>
            <a:off x="4676813" y="1789043"/>
            <a:ext cx="3962432" cy="4552234"/>
          </a:xfrm>
        </p:spPr>
        <p:txBody>
          <a:bodyPr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noProof="1">
                <a:sym typeface="+mn-ea"/>
              </a:rPr>
              <a:t>单击此处编辑母版文本样式</a:t>
            </a:r>
            <a:endParaRPr noProof="1">
              <a:sym typeface="+mn-ea"/>
            </a:endParaRPr>
          </a:p>
          <a:p>
            <a:pPr lvl="1"/>
            <a:r>
              <a:rPr noProof="1">
                <a:sym typeface="+mn-ea"/>
              </a:rPr>
              <a:t>第二级</a:t>
            </a:r>
            <a:endParaRPr noProof="1">
              <a:sym typeface="+mn-ea"/>
            </a:endParaRPr>
          </a:p>
          <a:p>
            <a:pPr lvl="2"/>
            <a:r>
              <a:rPr noProof="1">
                <a:sym typeface="+mn-ea"/>
              </a:rPr>
              <a:t>第三级</a:t>
            </a:r>
            <a:endParaRPr noProof="1">
              <a:sym typeface="+mn-ea"/>
            </a:endParaRPr>
          </a:p>
          <a:p>
            <a:pPr lvl="3"/>
            <a:r>
              <a:rPr noProof="1">
                <a:sym typeface="+mn-ea"/>
              </a:rPr>
              <a:t>第四级</a:t>
            </a:r>
            <a:endParaRPr noProof="1">
              <a:sym typeface="+mn-ea"/>
            </a:endParaRPr>
          </a:p>
          <a:p>
            <a:pPr lvl="4"/>
            <a:r>
              <a:rPr noProof="1">
                <a:sym typeface="+mn-ea"/>
              </a:rPr>
              <a:t>第五级</a:t>
            </a:r>
            <a:endParaRPr noProof="1">
              <a:sym typeface="+mn-ea"/>
            </a:endParaRPr>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noProof="1">
                <a:sym typeface="+mn-ea"/>
              </a:rPr>
              <a:t>单击此处编辑母版标题样式</a:t>
            </a:r>
            <a:endParaRPr noProof="1">
              <a:sym typeface="+mn-ea"/>
            </a:endParaRPr>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502448" y="1296000"/>
            <a:ext cx="3962432" cy="5040000"/>
          </a:xfrm>
        </p:spPr>
        <p:txBody>
          <a:bodyPr vert="horz" wrap="square" lIns="101600" tIns="0" rIns="82550" bIns="0" numCol="1" rtlCol="0" anchor="t" anchorCtr="0" compatLnSpc="1">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marL="0" marR="0" lvl="0" indent="0" algn="l" defTabSz="914400" rtl="0" eaLnBrk="1" fontAlgn="auto" latinLnBrk="0" hangingPunct="1">
              <a:lnSpc>
                <a:spcPct val="130000"/>
              </a:lnSpc>
              <a:spcBef>
                <a:spcPts val="0"/>
              </a:spcBef>
              <a:spcAft>
                <a:spcPts val="1000"/>
              </a:spcAft>
              <a:buClrTx/>
              <a:buSzTx/>
              <a:buFont typeface="Arial" panose="020B0604020202020204" pitchFamily="34" charset="0"/>
              <a:buNone/>
              <a:defRPr/>
            </a:pPr>
            <a:endParaRPr kumimoji="0" lang="zh-CN" altLang="en-US" sz="1200" b="0" i="0" u="none" strike="noStrike" kern="1200" cap="none" spc="150" normalizeH="0" baseline="0" noProof="1">
              <a:ln>
                <a:noFill/>
              </a:ln>
              <a:solidFill>
                <a:schemeClr val="tx1">
                  <a:lumMod val="75000"/>
                  <a:lumOff val="25000"/>
                </a:schemeClr>
              </a:solidFill>
              <a:effectLst/>
              <a:uLnTx/>
              <a:uFillTx/>
              <a:latin typeface="+mn-lt"/>
              <a:ea typeface="+mn-ea"/>
              <a:cs typeface="+mn-cs"/>
              <a:sym typeface="+mn-ea"/>
            </a:endParaRPr>
          </a:p>
        </p:txBody>
      </p:sp>
      <p:sp>
        <p:nvSpPr>
          <p:cNvPr id="4" name="文本占位符 3"/>
          <p:cNvSpPr>
            <a:spLocks noGrp="1"/>
          </p:cNvSpPr>
          <p:nvPr>
            <p:ph type="body" sz="half" idx="2"/>
          </p:nvPr>
        </p:nvSpPr>
        <p:spPr>
          <a:xfrm>
            <a:off x="4679194" y="1296000"/>
            <a:ext cx="3962432" cy="5040000"/>
          </a:xfrm>
        </p:spPr>
        <p:txBody>
          <a:bodyPr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noProof="1">
                <a:sym typeface="+mn-ea"/>
              </a:rPr>
              <a:t>单击此处编辑母版文本样式</a:t>
            </a:r>
            <a:endParaRPr noProof="1">
              <a:sym typeface="+mn-ea"/>
            </a:endParaRPr>
          </a:p>
        </p:txBody>
      </p:sp>
      <p:sp>
        <p:nvSpPr>
          <p:cNvPr id="9" name="标题 8"/>
          <p:cNvSpPr>
            <a:spLocks noGrp="1"/>
          </p:cNvSpPr>
          <p:nvPr>
            <p:ph type="title"/>
          </p:nvPr>
        </p:nvSpPr>
        <p:spPr/>
        <p:txBody>
          <a:bodyPr/>
          <a:lstStyle/>
          <a:p>
            <a:r>
              <a:rPr lang="zh-CN" altLang="en-US" noProof="1"/>
              <a:t>单击此处编辑母版标题样式</a:t>
            </a:r>
            <a:endParaRPr lang="zh-CN" altLang="en-US"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28351" y="952508"/>
            <a:ext cx="713238" cy="5388907"/>
          </a:xfrm>
        </p:spPr>
        <p:txBody>
          <a:bodyPr vert="eaVert" rtlCol="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solidFill>
                <a:uFillTx/>
                <a:latin typeface="+mj-lt"/>
                <a:ea typeface="+mj-ea"/>
                <a:cs typeface="+mj-cs"/>
                <a:sym typeface="+mn-ea"/>
              </a:defRPr>
            </a:lvl1pPr>
          </a:lstStyle>
          <a:p>
            <a:pPr lvl="0"/>
            <a:r>
              <a:rPr noProof="1">
                <a:sym typeface="+mn-ea"/>
              </a:rPr>
              <a:t>单击此处编辑母版标题样式</a:t>
            </a:r>
            <a:endParaRPr noProof="1">
              <a:sym typeface="+mn-ea"/>
            </a:endParaRPr>
          </a:p>
        </p:txBody>
      </p:sp>
      <p:sp>
        <p:nvSpPr>
          <p:cNvPr id="3" name="竖排文字占位符 2"/>
          <p:cNvSpPr>
            <a:spLocks noGrp="1"/>
          </p:cNvSpPr>
          <p:nvPr>
            <p:ph type="body" orient="vert" idx="1"/>
          </p:nvPr>
        </p:nvSpPr>
        <p:spPr>
          <a:xfrm>
            <a:off x="502444" y="952500"/>
            <a:ext cx="7371076"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pull dir="r"/>
  </p:transition>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9.xml"/><Relationship Id="rId18" Type="http://schemas.openxmlformats.org/officeDocument/2006/relationships/tags" Target="../tags/tag8.xml"/><Relationship Id="rId17" Type="http://schemas.openxmlformats.org/officeDocument/2006/relationships/tags" Target="../tags/tag7.xml"/><Relationship Id="rId16" Type="http://schemas.openxmlformats.org/officeDocument/2006/relationships/tags" Target="../tags/tag6.xml"/><Relationship Id="rId15" Type="http://schemas.openxmlformats.org/officeDocument/2006/relationships/tags" Target="../tags/tag5.xml"/><Relationship Id="rId14" Type="http://schemas.openxmlformats.org/officeDocument/2006/relationships/tags" Target="../tags/tag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a:tileRect/>
        </a:gradFill>
        <a:effectLst/>
      </p:bgPr>
    </p:bg>
    <p:spTree>
      <p:nvGrpSpPr>
        <p:cNvPr id="1" name=""/>
        <p:cNvGrpSpPr/>
        <p:nvPr/>
      </p:nvGrpSpPr>
      <p:grpSpPr/>
      <p:sp>
        <p:nvSpPr>
          <p:cNvPr id="1026" name="标题占位符 1"/>
          <p:cNvSpPr>
            <a:spLocks noGrp="1" noChangeArrowheads="1"/>
          </p:cNvSpPr>
          <p:nvPr>
            <p:ph type="title" idx="4294967295"/>
            <p:custDataLst>
              <p:tags r:id="rId14"/>
            </p:custDataLst>
          </p:nvPr>
        </p:nvSpPr>
        <p:spPr bwMode="auto">
          <a:xfrm>
            <a:off x="501650" y="431800"/>
            <a:ext cx="8140700" cy="647700"/>
          </a:xfrm>
          <a:prstGeom prst="rect">
            <a:avLst/>
          </a:prstGeom>
          <a:noFill/>
          <a:ln w="9525">
            <a:noFill/>
            <a:miter lim="800000"/>
          </a:ln>
        </p:spPr>
        <p:txBody>
          <a:bodyPr vert="horz" wrap="square" lIns="101600" tIns="38100" rIns="76200" bIns="3810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5"/>
            </p:custDataLst>
          </p:nvPr>
        </p:nvSpPr>
        <p:spPr bwMode="auto">
          <a:xfrm>
            <a:off x="501650" y="1295400"/>
            <a:ext cx="8140700" cy="5040313"/>
          </a:xfrm>
          <a:prstGeom prst="rect">
            <a:avLst/>
          </a:prstGeom>
          <a:noFill/>
          <a:ln w="9525">
            <a:noFill/>
            <a:miter lim="800000"/>
          </a:ln>
        </p:spPr>
        <p:txBody>
          <a:bodyPr vert="horz" wrap="square" lIns="101600" tIns="0" rIns="82550" bIns="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custDataLst>
              <p:tags r:id="rId16"/>
            </p:custDataLst>
          </p:nvPr>
        </p:nvSpPr>
        <p:spPr>
          <a:xfrm>
            <a:off x="660400" y="6350000"/>
            <a:ext cx="2024063" cy="315913"/>
          </a:xfrm>
          <a:prstGeom prst="rect">
            <a:avLst/>
          </a:prstGeom>
        </p:spPr>
        <p:txBody>
          <a:bodyPr vert="horz" lIns="91440" tIns="45720" rIns="91440" bIns="45720" rtlCol="0" anchor="ctr">
            <a:normAutofit/>
          </a:bodyPr>
          <a:lstStyle>
            <a:lvl1pPr algn="l">
              <a:defRPr sz="140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custDataLst>
              <p:tags r:id="rId17"/>
            </p:custDataLst>
          </p:nvPr>
        </p:nvSpPr>
        <p:spPr>
          <a:xfrm>
            <a:off x="3087688" y="6350000"/>
            <a:ext cx="2968625" cy="315913"/>
          </a:xfrm>
          <a:prstGeom prst="rect">
            <a:avLst/>
          </a:prstGeom>
        </p:spPr>
        <p:txBody>
          <a:bodyPr vert="horz" lIns="91440" tIns="45720" rIns="91440" bIns="45720" rtlCol="0" anchor="ctr">
            <a:normAutofit/>
          </a:bodyPr>
          <a:lstStyle>
            <a:lvl1pPr algn="ctr">
              <a:defRPr sz="1400">
                <a:solidFill>
                  <a:schemeClr val="tx1"/>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custDataLst>
              <p:tags r:id="rId18"/>
            </p:custDataLst>
          </p:nvPr>
        </p:nvSpPr>
        <p:spPr>
          <a:xfrm>
            <a:off x="6457950" y="6350000"/>
            <a:ext cx="2025650" cy="315913"/>
          </a:xfrm>
          <a:prstGeom prst="rect">
            <a:avLst/>
          </a:prstGeom>
        </p:spPr>
        <p:txBody>
          <a:bodyPr vert="horz" wrap="square" lIns="91440" tIns="45720" rIns="91440" bIns="45720" numCol="1" anchor="ctr" anchorCtr="0" compatLnSpc="1"/>
          <a:lstStyle>
            <a:lvl1pPr algn="r">
              <a:defRPr sz="1400">
                <a:solidFill>
                  <a:srgbClr val="898989"/>
                </a:solidFill>
              </a:defRPr>
            </a:lvl1pPr>
          </a:lstStyle>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7" name="KSO_TEMPLATE" hidden="1"/>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0" b="0" i="0" u="none" strike="noStrike" kern="1200" cap="none" spc="0" normalizeH="0" baseline="0" noProof="1">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pull dir="r"/>
  </p:transition>
  <p:hf sldNum="0" hdr="0" ftr="0" dt="0"/>
  <p:txStyles>
    <p:titleStyle>
      <a:lvl1pPr algn="l" defTabSz="685800" rtl="0" eaLnBrk="0" fontAlgn="base" hangingPunct="0">
        <a:spcBef>
          <a:spcPct val="0"/>
        </a:spcBef>
        <a:spcAft>
          <a:spcPct val="0"/>
        </a:spcAft>
        <a:defRPr sz="2100" b="1" kern="1200" spc="200">
          <a:solidFill>
            <a:schemeClr val="tx1"/>
          </a:solidFill>
          <a:latin typeface="+mj-lt"/>
          <a:ea typeface="+mj-ea"/>
          <a:cs typeface="+mj-cs"/>
        </a:defRPr>
      </a:lvl1pPr>
      <a:lvl2pPr algn="l" defTabSz="685800" rtl="0" eaLnBrk="0" fontAlgn="base" hangingPunct="0">
        <a:spcBef>
          <a:spcPct val="0"/>
        </a:spcBef>
        <a:spcAft>
          <a:spcPct val="0"/>
        </a:spcAft>
        <a:defRPr sz="2100" b="1">
          <a:solidFill>
            <a:schemeClr val="tx1"/>
          </a:solidFill>
          <a:latin typeface="Arial" panose="020B0604020202020204" pitchFamily="34" charset="0"/>
          <a:ea typeface="微软雅黑" panose="020B0503020204020204" pitchFamily="34" charset="-122"/>
        </a:defRPr>
      </a:lvl2pPr>
      <a:lvl3pPr algn="l" defTabSz="685800" rtl="0" eaLnBrk="0" fontAlgn="base" hangingPunct="0">
        <a:spcBef>
          <a:spcPct val="0"/>
        </a:spcBef>
        <a:spcAft>
          <a:spcPct val="0"/>
        </a:spcAft>
        <a:defRPr sz="2100" b="1">
          <a:solidFill>
            <a:schemeClr val="tx1"/>
          </a:solidFill>
          <a:latin typeface="Arial" panose="020B0604020202020204" pitchFamily="34" charset="0"/>
          <a:ea typeface="微软雅黑" panose="020B0503020204020204" pitchFamily="34" charset="-122"/>
        </a:defRPr>
      </a:lvl3pPr>
      <a:lvl4pPr algn="l" defTabSz="685800" rtl="0" eaLnBrk="0" fontAlgn="base" hangingPunct="0">
        <a:spcBef>
          <a:spcPct val="0"/>
        </a:spcBef>
        <a:spcAft>
          <a:spcPct val="0"/>
        </a:spcAft>
        <a:defRPr sz="2100" b="1">
          <a:solidFill>
            <a:schemeClr val="tx1"/>
          </a:solidFill>
          <a:latin typeface="Arial" panose="020B0604020202020204" pitchFamily="34" charset="0"/>
          <a:ea typeface="微软雅黑" panose="020B0503020204020204" pitchFamily="34" charset="-122"/>
        </a:defRPr>
      </a:lvl4pPr>
      <a:lvl5pPr algn="l" defTabSz="685800" rtl="0" eaLnBrk="0" fontAlgn="base" hangingPunct="0">
        <a:spcBef>
          <a:spcPct val="0"/>
        </a:spcBef>
        <a:spcAft>
          <a:spcPct val="0"/>
        </a:spcAft>
        <a:defRPr sz="2100" b="1">
          <a:solidFill>
            <a:schemeClr val="tx1"/>
          </a:solidFill>
          <a:latin typeface="Arial" panose="020B0604020202020204" pitchFamily="34" charset="0"/>
          <a:ea typeface="微软雅黑" panose="020B0503020204020204" pitchFamily="34" charset="-122"/>
        </a:defRPr>
      </a:lvl5pPr>
      <a:lvl6pPr marL="457200" algn="l" defTabSz="685800" rtl="0" fontAlgn="base">
        <a:spcBef>
          <a:spcPct val="0"/>
        </a:spcBef>
        <a:spcAft>
          <a:spcPct val="0"/>
        </a:spcAft>
        <a:defRPr sz="2100" b="1">
          <a:solidFill>
            <a:schemeClr val="tx1"/>
          </a:solidFill>
          <a:latin typeface="Arial" panose="020B0604020202020204" pitchFamily="34" charset="0"/>
          <a:ea typeface="微软雅黑" panose="020B0503020204020204" pitchFamily="34" charset="-122"/>
        </a:defRPr>
      </a:lvl6pPr>
      <a:lvl7pPr marL="914400" algn="l" defTabSz="685800" rtl="0" fontAlgn="base">
        <a:spcBef>
          <a:spcPct val="0"/>
        </a:spcBef>
        <a:spcAft>
          <a:spcPct val="0"/>
        </a:spcAft>
        <a:defRPr sz="2100" b="1">
          <a:solidFill>
            <a:schemeClr val="tx1"/>
          </a:solidFill>
          <a:latin typeface="Arial" panose="020B0604020202020204" pitchFamily="34" charset="0"/>
          <a:ea typeface="微软雅黑" panose="020B0503020204020204" pitchFamily="34" charset="-122"/>
        </a:defRPr>
      </a:lvl7pPr>
      <a:lvl8pPr marL="1371600" algn="l" defTabSz="685800" rtl="0" fontAlgn="base">
        <a:spcBef>
          <a:spcPct val="0"/>
        </a:spcBef>
        <a:spcAft>
          <a:spcPct val="0"/>
        </a:spcAft>
        <a:defRPr sz="2100" b="1">
          <a:solidFill>
            <a:schemeClr val="tx1"/>
          </a:solidFill>
          <a:latin typeface="Arial" panose="020B0604020202020204" pitchFamily="34" charset="0"/>
          <a:ea typeface="微软雅黑" panose="020B0503020204020204" pitchFamily="34" charset="-122"/>
        </a:defRPr>
      </a:lvl8pPr>
      <a:lvl9pPr marL="1828800" algn="l" defTabSz="685800" rtl="0" fontAlgn="base">
        <a:spcBef>
          <a:spcPct val="0"/>
        </a:spcBef>
        <a:spcAft>
          <a:spcPct val="0"/>
        </a:spcAft>
        <a:defRPr sz="2100" b="1">
          <a:solidFill>
            <a:schemeClr val="tx1"/>
          </a:solidFill>
          <a:latin typeface="Arial" panose="020B0604020202020204" pitchFamily="34" charset="0"/>
          <a:ea typeface="微软雅黑" panose="020B0503020204020204" pitchFamily="34" charset="-122"/>
        </a:defRPr>
      </a:lvl9pPr>
    </p:titleStyle>
    <p:bodyStyle>
      <a:lvl1pPr marL="171450" indent="-171450" algn="l" defTabSz="685800" rtl="0" eaLnBrk="0" fontAlgn="base" hangingPunct="0">
        <a:lnSpc>
          <a:spcPct val="130000"/>
        </a:lnSpc>
        <a:spcBef>
          <a:spcPct val="0"/>
        </a:spcBef>
        <a:spcAft>
          <a:spcPts val="1000"/>
        </a:spcAft>
        <a:buFont typeface="Arial" panose="020B0604020202020204" pitchFamily="34" charset="0"/>
        <a:buChar char="•"/>
        <a:defRPr sz="1200" kern="1200" spc="150">
          <a:solidFill>
            <a:schemeClr val="tx1"/>
          </a:solidFill>
          <a:latin typeface="+mn-lt"/>
          <a:ea typeface="+mn-ea"/>
          <a:cs typeface="+mn-cs"/>
        </a:defRPr>
      </a:lvl1pPr>
      <a:lvl2pPr marL="514350" indent="-171450" algn="l" defTabSz="685800" rtl="0" eaLnBrk="0" fontAlgn="base" hangingPunct="0">
        <a:lnSpc>
          <a:spcPct val="130000"/>
        </a:lnSpc>
        <a:spcBef>
          <a:spcPct val="0"/>
        </a:spcBef>
        <a:spcAft>
          <a:spcPts val="1000"/>
        </a:spcAft>
        <a:buFont typeface="Arial" panose="020B0604020202020204" pitchFamily="34" charset="0"/>
        <a:buChar char="•"/>
        <a:tabLst>
          <a:tab pos="1206500" algn="l"/>
        </a:tabLst>
        <a:defRPr sz="1200" kern="1200" spc="150">
          <a:solidFill>
            <a:schemeClr val="tx1"/>
          </a:solidFill>
          <a:latin typeface="+mn-lt"/>
          <a:ea typeface="+mn-ea"/>
          <a:cs typeface="+mn-cs"/>
        </a:defRPr>
      </a:lvl2pPr>
      <a:lvl3pPr marL="857250" indent="-171450" algn="l" defTabSz="685800" rtl="0" eaLnBrk="0" fontAlgn="base" hangingPunct="0">
        <a:lnSpc>
          <a:spcPct val="130000"/>
        </a:lnSpc>
        <a:spcBef>
          <a:spcPct val="0"/>
        </a:spcBef>
        <a:spcAft>
          <a:spcPts val="1000"/>
        </a:spcAft>
        <a:buFont typeface="Arial" panose="020B0604020202020204" pitchFamily="34" charset="0"/>
        <a:buChar char="•"/>
        <a:tabLst>
          <a:tab pos="1206500" algn="l"/>
        </a:tabLst>
        <a:defRPr sz="1200" kern="1200" spc="150">
          <a:solidFill>
            <a:schemeClr val="tx1"/>
          </a:solidFill>
          <a:latin typeface="+mn-lt"/>
          <a:ea typeface="+mn-ea"/>
          <a:cs typeface="+mn-cs"/>
        </a:defRPr>
      </a:lvl3pPr>
      <a:lvl4pPr marL="1200150" indent="-171450" algn="l" defTabSz="685800" rtl="0" eaLnBrk="0" fontAlgn="base" hangingPunct="0">
        <a:lnSpc>
          <a:spcPct val="130000"/>
        </a:lnSpc>
        <a:spcBef>
          <a:spcPct val="0"/>
        </a:spcBef>
        <a:spcAft>
          <a:spcPts val="1000"/>
        </a:spcAft>
        <a:buFont typeface="Arial" panose="020B0604020202020204" pitchFamily="34" charset="0"/>
        <a:buChar char="•"/>
        <a:tabLst>
          <a:tab pos="1206500" algn="l"/>
        </a:tabLst>
        <a:defRPr sz="1200" kern="1200" spc="150">
          <a:solidFill>
            <a:schemeClr val="tx1"/>
          </a:solidFill>
          <a:latin typeface="+mn-lt"/>
          <a:ea typeface="+mn-ea"/>
          <a:cs typeface="+mn-cs"/>
        </a:defRPr>
      </a:lvl4pPr>
      <a:lvl5pPr marL="1543050" indent="-171450" algn="l" defTabSz="685800" rtl="0" eaLnBrk="0" fontAlgn="base" hangingPunct="0">
        <a:lnSpc>
          <a:spcPct val="130000"/>
        </a:lnSpc>
        <a:spcBef>
          <a:spcPct val="0"/>
        </a:spcBef>
        <a:spcAft>
          <a:spcPts val="1000"/>
        </a:spcAft>
        <a:buFont typeface="Arial" panose="020B0604020202020204" pitchFamily="34" charset="0"/>
        <a:buChar char="•"/>
        <a:tabLst>
          <a:tab pos="1206500" algn="l"/>
        </a:tabLst>
        <a:defRPr sz="1200" kern="1200" spc="15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tags" Target="../tags/tag10.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15.wmf"/><Relationship Id="rId7" Type="http://schemas.openxmlformats.org/officeDocument/2006/relationships/oleObject" Target="../embeddings/oleObject7.bin"/><Relationship Id="rId6" Type="http://schemas.openxmlformats.org/officeDocument/2006/relationships/image" Target="../media/image14.wmf"/><Relationship Id="rId5" Type="http://schemas.openxmlformats.org/officeDocument/2006/relationships/oleObject" Target="../embeddings/oleObject6.bin"/><Relationship Id="rId4" Type="http://schemas.openxmlformats.org/officeDocument/2006/relationships/image" Target="../media/image13.wmf"/><Relationship Id="rId3" Type="http://schemas.openxmlformats.org/officeDocument/2006/relationships/oleObject" Target="../embeddings/oleObject5.bin"/><Relationship Id="rId2" Type="http://schemas.openxmlformats.org/officeDocument/2006/relationships/image" Target="../media/image12.wmf"/><Relationship Id="rId10" Type="http://schemas.openxmlformats.org/officeDocument/2006/relationships/vmlDrawing" Target="../drawings/vmlDrawing3.vml"/><Relationship Id="rId1"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7.xml"/><Relationship Id="rId2" Type="http://schemas.openxmlformats.org/officeDocument/2006/relationships/image" Target="../media/image16.wmf"/><Relationship Id="rId1"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7.png"/></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2.wmf"/><Relationship Id="rId4" Type="http://schemas.openxmlformats.org/officeDocument/2006/relationships/image" Target="../media/image21.wmf"/><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13.xml"/><Relationship Id="rId4" Type="http://schemas.openxmlformats.org/officeDocument/2006/relationships/image" Target="../media/image24.wmf"/><Relationship Id="rId3" Type="http://schemas.openxmlformats.org/officeDocument/2006/relationships/oleObject" Target="../embeddings/oleObject10.bin"/><Relationship Id="rId2" Type="http://schemas.openxmlformats.org/officeDocument/2006/relationships/image" Target="../media/image23.wmf"/><Relationship Id="rId1"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image" Target="../media/image3.GIF"/></Relationships>
</file>

<file path=ppt/slides/_rels/slide20.xml.rels><?xml version="1.0" encoding="UTF-8" standalone="yes"?>
<Relationships xmlns="http://schemas.openxmlformats.org/package/2006/relationships"><Relationship Id="rId8" Type="http://schemas.openxmlformats.org/officeDocument/2006/relationships/vmlDrawing" Target="../drawings/vmlDrawing6.vml"/><Relationship Id="rId7" Type="http://schemas.openxmlformats.org/officeDocument/2006/relationships/slideLayout" Target="../slideLayouts/slideLayout10.xml"/><Relationship Id="rId6" Type="http://schemas.openxmlformats.org/officeDocument/2006/relationships/image" Target="../media/image27.wmf"/><Relationship Id="rId5" Type="http://schemas.openxmlformats.org/officeDocument/2006/relationships/oleObject" Target="../embeddings/oleObject13.bin"/><Relationship Id="rId4" Type="http://schemas.openxmlformats.org/officeDocument/2006/relationships/image" Target="../media/image26.wmf"/><Relationship Id="rId3" Type="http://schemas.openxmlformats.org/officeDocument/2006/relationships/oleObject" Target="../embeddings/oleObject12.bin"/><Relationship Id="rId2" Type="http://schemas.openxmlformats.org/officeDocument/2006/relationships/image" Target="../media/image25.wmf"/><Relationship Id="rId1"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7.xml"/><Relationship Id="rId2" Type="http://schemas.openxmlformats.org/officeDocument/2006/relationships/image" Target="../media/image28.wmf"/><Relationship Id="rId1"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4" Type="http://schemas.openxmlformats.org/officeDocument/2006/relationships/vmlDrawing" Target="../drawings/vmlDrawing8.vml"/><Relationship Id="rId3" Type="http://schemas.openxmlformats.org/officeDocument/2006/relationships/slideLayout" Target="../slideLayouts/slideLayout1.xml"/><Relationship Id="rId2" Type="http://schemas.openxmlformats.org/officeDocument/2006/relationships/image" Target="../media/image29.wmf"/><Relationship Id="rId1"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2.xml"/><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hyperlink" Target="..\..\..\Desktop\9.2&#65306;&#24211;&#20177;&#23450;&#24459;\&#24211;&#20177;&#23450;&#24459;&#24341;&#20837;&#65288;&#24405;&#20687;&#65289;.wmv"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png"/><Relationship Id="rId1" Type="http://schemas.openxmlformats.org/officeDocument/2006/relationships/hyperlink" Target="../&#24211;&#20177;&#25197;&#31204;1.avi"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png"/><Relationship Id="rId1" Type="http://schemas.openxmlformats.org/officeDocument/2006/relationships/hyperlink" Target="../&#24211;&#20177;&#25197;&#31204;1.avi"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png"/><Relationship Id="rId1" Type="http://schemas.openxmlformats.org/officeDocument/2006/relationships/hyperlink" Target="../&#24211;&#20177;&#25197;&#31204;1.avi" TargetMode="External"/></Relationships>
</file>

<file path=ppt/slides/_rels/slide9.xml.rels><?xml version="1.0" encoding="UTF-8" standalone="yes"?>
<Relationships xmlns="http://schemas.openxmlformats.org/package/2006/relationships"><Relationship Id="rId7" Type="http://schemas.openxmlformats.org/officeDocument/2006/relationships/vmlDrawing" Target="../drawings/vmlDrawing2.vml"/><Relationship Id="rId6" Type="http://schemas.openxmlformats.org/officeDocument/2006/relationships/slideLayout" Target="../slideLayouts/slideLayout4.xml"/><Relationship Id="rId5" Type="http://schemas.openxmlformats.org/officeDocument/2006/relationships/slide" Target="slide9.xml"/><Relationship Id="rId4" Type="http://schemas.openxmlformats.org/officeDocument/2006/relationships/image" Target="../media/image11.wmf"/><Relationship Id="rId3" Type="http://schemas.openxmlformats.org/officeDocument/2006/relationships/oleObject" Target="../embeddings/oleObject3.bin"/><Relationship Id="rId2" Type="http://schemas.openxmlformats.org/officeDocument/2006/relationships/image" Target="../media/image10.wmf"/><Relationship Id="rId1"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3" descr="GIF-361"/>
          <p:cNvPicPr>
            <a:picLocks noChangeAspect="1"/>
          </p:cNvPicPr>
          <p:nvPr/>
        </p:nvPicPr>
        <p:blipFill>
          <a:blip r:embed="rId1"/>
          <a:stretch>
            <a:fillRect/>
          </a:stretch>
        </p:blipFill>
        <p:spPr>
          <a:xfrm>
            <a:off x="8067675" y="5445125"/>
            <a:ext cx="1076325" cy="1000125"/>
          </a:xfrm>
          <a:prstGeom prst="rect">
            <a:avLst/>
          </a:prstGeom>
          <a:noFill/>
          <a:ln w="9525">
            <a:noFill/>
          </a:ln>
        </p:spPr>
      </p:pic>
      <p:pic>
        <p:nvPicPr>
          <p:cNvPr id="12291" name="Picture 8" descr="201105_0030"/>
          <p:cNvPicPr>
            <a:picLocks noChangeAspect="1"/>
          </p:cNvPicPr>
          <p:nvPr>
            <p:custDataLst>
              <p:tags r:id="rId2"/>
            </p:custDataLst>
          </p:nvPr>
        </p:nvPicPr>
        <p:blipFill>
          <a:blip r:embed="rId3"/>
          <a:stretch>
            <a:fillRect/>
          </a:stretch>
        </p:blipFill>
        <p:spPr>
          <a:xfrm>
            <a:off x="0" y="0"/>
            <a:ext cx="9144000" cy="6858000"/>
          </a:xfrm>
          <a:prstGeom prst="rect">
            <a:avLst/>
          </a:prstGeom>
          <a:noFill/>
          <a:ln w="9525">
            <a:noFill/>
          </a:ln>
        </p:spPr>
      </p:pic>
      <p:sp>
        <p:nvSpPr>
          <p:cNvPr id="12292" name="TextBox 6"/>
          <p:cNvSpPr txBox="1"/>
          <p:nvPr/>
        </p:nvSpPr>
        <p:spPr>
          <a:xfrm>
            <a:off x="2411413" y="2420938"/>
            <a:ext cx="4968875" cy="1014730"/>
          </a:xfrm>
          <a:prstGeom prst="rect">
            <a:avLst/>
          </a:prstGeom>
          <a:noFill/>
          <a:ln w="9525">
            <a:noFill/>
          </a:ln>
        </p:spPr>
        <p:txBody>
          <a:bodyPr>
            <a:spAutoFit/>
          </a:bodyPr>
          <a:p>
            <a:r>
              <a:rPr lang="en-US" altLang="zh-CN" sz="6000" b="1" dirty="0">
                <a:solidFill>
                  <a:srgbClr val="FF0000"/>
                </a:solidFill>
                <a:latin typeface="Arial" panose="020B0604020202020204" pitchFamily="34" charset="0"/>
              </a:rPr>
              <a:t>9.2  </a:t>
            </a:r>
            <a:r>
              <a:rPr lang="zh-CN" altLang="en-US" sz="6000" b="1" dirty="0">
                <a:solidFill>
                  <a:srgbClr val="FF0000"/>
                </a:solidFill>
                <a:latin typeface="Arial" panose="020B0604020202020204" pitchFamily="34" charset="0"/>
              </a:rPr>
              <a:t>库仑定律</a:t>
            </a:r>
            <a:endParaRPr lang="zh-CN" altLang="en-US" sz="6000" b="1" dirty="0">
              <a:solidFill>
                <a:srgbClr val="FF0000"/>
              </a:solidFill>
              <a:latin typeface="Arial" panose="020B0604020202020204" pitchFamily="34" charset="0"/>
            </a:endParaRPr>
          </a:p>
        </p:txBody>
      </p:sp>
    </p:spTree>
  </p:cSld>
  <p:clrMapOvr>
    <a:masterClrMapping/>
  </p:clrMapOvr>
  <p:transition spd="med">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20481"/>
          <p:cNvSpPr txBox="1"/>
          <p:nvPr/>
        </p:nvSpPr>
        <p:spPr>
          <a:xfrm>
            <a:off x="827723" y="5588318"/>
            <a:ext cx="7488237" cy="1009650"/>
          </a:xfrm>
          <a:prstGeom prst="rect">
            <a:avLst/>
          </a:prstGeom>
          <a:noFill/>
          <a:ln w="3175" cap="flat" cmpd="sng">
            <a:solidFill>
              <a:srgbClr val="000000"/>
            </a:solidFill>
            <a:prstDash val="solid"/>
            <a:miter/>
            <a:headEnd type="none" w="med" len="med"/>
            <a:tailEnd type="none" w="med" len="med"/>
          </a:ln>
        </p:spPr>
        <p:txBody>
          <a:bodyPr>
            <a:spAutoFit/>
          </a:bodyPr>
          <a:p>
            <a:pPr fontAlgn="t">
              <a:spcBef>
                <a:spcPct val="50000"/>
              </a:spcBef>
            </a:pPr>
            <a:r>
              <a:rPr lang="zh-CN" altLang="en-US" sz="6000" b="1" dirty="0">
                <a:solidFill>
                  <a:srgbClr val="FF0000"/>
                </a:solidFill>
                <a:latin typeface="Times New Roman" panose="02020603050405020304" pitchFamily="18" charset="0"/>
                <a:ea typeface="楷体_GB2312" pitchFamily="1" charset="-122"/>
              </a:rPr>
              <a:t>实验结论：</a:t>
            </a:r>
            <a:r>
              <a:rPr lang="zh-CN" altLang="en-US" sz="6000" b="1" dirty="0">
                <a:latin typeface="Arial" panose="020B0604020202020204" pitchFamily="34" charset="0"/>
                <a:ea typeface="黑体" panose="02010609060101010101" pitchFamily="49" charset="-122"/>
              </a:rPr>
              <a:t>库仑定律</a:t>
            </a:r>
            <a:endParaRPr lang="zh-CN" altLang="en-US" sz="6000" b="1" dirty="0">
              <a:latin typeface="Arial" panose="020B0604020202020204" pitchFamily="34" charset="0"/>
              <a:ea typeface="黑体" panose="02010609060101010101" pitchFamily="49" charset="-122"/>
            </a:endParaRPr>
          </a:p>
        </p:txBody>
      </p:sp>
      <p:sp>
        <p:nvSpPr>
          <p:cNvPr id="3079" name="矩形 20482"/>
          <p:cNvSpPr/>
          <p:nvPr/>
        </p:nvSpPr>
        <p:spPr>
          <a:xfrm>
            <a:off x="0" y="0"/>
            <a:ext cx="9144000" cy="0"/>
          </a:xfrm>
          <a:prstGeom prst="rect">
            <a:avLst/>
          </a:prstGeom>
          <a:noFill/>
          <a:ln w="9525">
            <a:noFill/>
          </a:ln>
        </p:spPr>
        <p:txBody>
          <a:bodyPr/>
          <a:p>
            <a:endParaRPr lang="zh-CN" altLang="en-US" dirty="0">
              <a:latin typeface="Arial" panose="020B0604020202020204" pitchFamily="34" charset="0"/>
            </a:endParaRPr>
          </a:p>
        </p:txBody>
      </p:sp>
      <p:sp>
        <p:nvSpPr>
          <p:cNvPr id="20484" name="下箭头 20483"/>
          <p:cNvSpPr/>
          <p:nvPr/>
        </p:nvSpPr>
        <p:spPr>
          <a:xfrm>
            <a:off x="4240530" y="3500438"/>
            <a:ext cx="358775" cy="1223962"/>
          </a:xfrm>
          <a:prstGeom prst="downArrow">
            <a:avLst>
              <a:gd name="adj1" fmla="val 50000"/>
              <a:gd name="adj2" fmla="val 85192"/>
            </a:avLst>
          </a:prstGeom>
          <a:solidFill>
            <a:srgbClr val="FF0000"/>
          </a:solidFill>
          <a:ln w="9525" cap="flat" cmpd="sng">
            <a:solidFill>
              <a:schemeClr val="tx1"/>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081" name="文本框 20484"/>
          <p:cNvSpPr txBox="1"/>
          <p:nvPr/>
        </p:nvSpPr>
        <p:spPr>
          <a:xfrm>
            <a:off x="361950" y="1054100"/>
            <a:ext cx="3922713" cy="1590675"/>
          </a:xfrm>
          <a:prstGeom prst="rect">
            <a:avLst/>
          </a:prstGeom>
          <a:noFill/>
          <a:ln w="6350" cap="flat" cmpd="sng">
            <a:solidFill>
              <a:srgbClr val="000000"/>
            </a:solidFill>
            <a:prstDash val="solid"/>
            <a:miter/>
            <a:headEnd type="none" w="med" len="med"/>
            <a:tailEnd type="none" w="med" len="med"/>
          </a:ln>
        </p:spPr>
        <p:txBody>
          <a:bodyPr>
            <a:spAutoFit/>
          </a:bodyPr>
          <a:p>
            <a:pPr fontAlgn="t">
              <a:spcBef>
                <a:spcPct val="50000"/>
              </a:spcBef>
            </a:pPr>
            <a:r>
              <a:rPr lang="zh-CN" altLang="en-US" sz="2800" b="1" dirty="0">
                <a:solidFill>
                  <a:srgbClr val="000000"/>
                </a:solidFill>
                <a:latin typeface="黑体" panose="02010609060101010101" pitchFamily="49" charset="-122"/>
                <a:ea typeface="黑体" panose="02010609060101010101" pitchFamily="49" charset="-122"/>
              </a:rPr>
              <a:t>当电量不变时，F与距离r的二次方成反比</a:t>
            </a:r>
            <a:endParaRPr lang="zh-CN" altLang="en-US" sz="2800" b="1" dirty="0">
              <a:solidFill>
                <a:srgbClr val="000000"/>
              </a:solidFill>
              <a:latin typeface="黑体" panose="02010609060101010101" pitchFamily="49" charset="-122"/>
              <a:ea typeface="黑体" panose="02010609060101010101" pitchFamily="49" charset="-122"/>
            </a:endParaRPr>
          </a:p>
          <a:p>
            <a:pPr fontAlgn="t">
              <a:spcBef>
                <a:spcPct val="50000"/>
              </a:spcBef>
            </a:pPr>
            <a:r>
              <a:rPr lang="zh-CN" altLang="en-US" sz="2800" b="1" dirty="0">
                <a:solidFill>
                  <a:srgbClr val="000000"/>
                </a:solidFill>
                <a:latin typeface="Arial" panose="020B0604020202020204" pitchFamily="34" charset="0"/>
                <a:ea typeface="黑体" panose="02010609060101010101" pitchFamily="49" charset="-122"/>
              </a:rPr>
              <a:t>F∝</a:t>
            </a:r>
            <a:endParaRPr lang="zh-CN" altLang="en-US" sz="2800" b="1" baseline="30000" dirty="0">
              <a:solidFill>
                <a:srgbClr val="000000"/>
              </a:solidFill>
              <a:latin typeface="Arial" panose="020B0604020202020204" pitchFamily="34" charset="0"/>
              <a:ea typeface="黑体" panose="02010609060101010101" pitchFamily="49" charset="-122"/>
            </a:endParaRPr>
          </a:p>
        </p:txBody>
      </p:sp>
      <p:sp>
        <p:nvSpPr>
          <p:cNvPr id="3082" name="文本框 20485"/>
          <p:cNvSpPr txBox="1"/>
          <p:nvPr/>
        </p:nvSpPr>
        <p:spPr>
          <a:xfrm>
            <a:off x="4572000" y="1054100"/>
            <a:ext cx="4537075" cy="1657350"/>
          </a:xfrm>
          <a:prstGeom prst="rect">
            <a:avLst/>
          </a:prstGeom>
          <a:noFill/>
          <a:ln w="3175" cap="flat" cmpd="sng">
            <a:solidFill>
              <a:srgbClr val="000000"/>
            </a:solidFill>
            <a:prstDash val="solid"/>
            <a:miter/>
            <a:headEnd type="none" w="med" len="med"/>
            <a:tailEnd type="none" w="med" len="med"/>
          </a:ln>
        </p:spPr>
        <p:txBody>
          <a:bodyPr>
            <a:spAutoFit/>
          </a:bodyPr>
          <a:p>
            <a:pPr fontAlgn="t">
              <a:spcBef>
                <a:spcPct val="50000"/>
              </a:spcBef>
            </a:pPr>
            <a:r>
              <a:rPr lang="zh-CN" altLang="en-US" sz="2800" b="1" dirty="0">
                <a:solidFill>
                  <a:srgbClr val="000000"/>
                </a:solidFill>
                <a:latin typeface="黑体" panose="02010609060101010101" pitchFamily="49" charset="-122"/>
                <a:ea typeface="黑体" panose="02010609060101010101" pitchFamily="49" charset="-122"/>
              </a:rPr>
              <a:t>当之间距离不变时，F与</a:t>
            </a:r>
            <a:r>
              <a:rPr lang="zh-CN" altLang="en-US" sz="2800" b="1" dirty="0">
                <a:solidFill>
                  <a:srgbClr val="000000"/>
                </a:solidFill>
                <a:latin typeface="Arial" panose="020B0604020202020204" pitchFamily="34" charset="0"/>
              </a:rPr>
              <a:t>、    </a:t>
            </a:r>
            <a:endParaRPr lang="zh-CN" altLang="en-US" sz="2800" b="1" dirty="0">
              <a:solidFill>
                <a:srgbClr val="000000"/>
              </a:solidFill>
              <a:latin typeface="Arial" panose="020B0604020202020204" pitchFamily="34" charset="0"/>
            </a:endParaRPr>
          </a:p>
          <a:p>
            <a:pPr fontAlgn="t">
              <a:spcBef>
                <a:spcPct val="50000"/>
              </a:spcBef>
            </a:pPr>
            <a:r>
              <a:rPr lang="zh-CN" altLang="en-US" sz="2800" b="1" dirty="0">
                <a:solidFill>
                  <a:srgbClr val="000000"/>
                </a:solidFill>
                <a:latin typeface="Arial" panose="020B0604020202020204" pitchFamily="34" charset="0"/>
              </a:rPr>
              <a:t>    </a:t>
            </a:r>
            <a:r>
              <a:rPr lang="zh-CN" altLang="en-US" sz="2800" b="1" dirty="0">
                <a:solidFill>
                  <a:srgbClr val="000000"/>
                </a:solidFill>
                <a:latin typeface="黑体" panose="02010609060101010101" pitchFamily="49" charset="-122"/>
                <a:ea typeface="黑体" panose="02010609060101010101" pitchFamily="49" charset="-122"/>
              </a:rPr>
              <a:t>的乘积成正比</a:t>
            </a:r>
            <a:r>
              <a:rPr lang="zh-CN" altLang="en-US" sz="2800" b="1" dirty="0">
                <a:solidFill>
                  <a:srgbClr val="000000"/>
                </a:solidFill>
                <a:latin typeface="Arial" panose="020B0604020202020204" pitchFamily="34" charset="0"/>
                <a:ea typeface="黑体" panose="02010609060101010101" pitchFamily="49" charset="-122"/>
              </a:rPr>
              <a:t>                                   F∝</a:t>
            </a:r>
            <a:endParaRPr lang="zh-CN" altLang="en-US" sz="2800" b="1" baseline="-25000" dirty="0">
              <a:solidFill>
                <a:srgbClr val="000000"/>
              </a:solidFill>
              <a:latin typeface="Arial" panose="020B0604020202020204" pitchFamily="34" charset="0"/>
              <a:ea typeface="黑体" panose="02010609060101010101" pitchFamily="49" charset="-122"/>
            </a:endParaRPr>
          </a:p>
        </p:txBody>
      </p:sp>
      <p:graphicFrame>
        <p:nvGraphicFramePr>
          <p:cNvPr id="3074" name="对象 20486">
            <a:hlinkClick r:id="" action="ppaction://ole?verb="/>
          </p:cNvPr>
          <p:cNvGraphicFramePr>
            <a:graphicFrameLocks noChangeAspect="1"/>
          </p:cNvGraphicFramePr>
          <p:nvPr/>
        </p:nvGraphicFramePr>
        <p:xfrm>
          <a:off x="1116013" y="1917700"/>
          <a:ext cx="360362" cy="696913"/>
        </p:xfrm>
        <a:graphic>
          <a:graphicData uri="http://schemas.openxmlformats.org/presentationml/2006/ole">
            <mc:AlternateContent xmlns:mc="http://schemas.openxmlformats.org/markup-compatibility/2006">
              <mc:Choice xmlns:v="urn:schemas-microsoft-com:vml" Requires="v">
                <p:oleObj spid="_x0000_s2" name="" r:id="rId1" imgW="203835" imgH="394970" progId="Equation.3">
                  <p:embed/>
                </p:oleObj>
              </mc:Choice>
              <mc:Fallback>
                <p:oleObj name="" r:id="rId1" imgW="203835" imgH="394970" progId="Equation.3">
                  <p:embed/>
                  <p:pic>
                    <p:nvPicPr>
                      <p:cNvPr id="0" name="图片 1"/>
                      <p:cNvPicPr/>
                      <p:nvPr/>
                    </p:nvPicPr>
                    <p:blipFill>
                      <a:blip r:embed="rId2"/>
                      <a:stretch>
                        <a:fillRect/>
                      </a:stretch>
                    </p:blipFill>
                    <p:spPr>
                      <a:xfrm>
                        <a:off x="1116013" y="1917700"/>
                        <a:ext cx="360362" cy="696913"/>
                      </a:xfrm>
                      <a:prstGeom prst="rect">
                        <a:avLst/>
                      </a:prstGeom>
                      <a:noFill/>
                      <a:ln w="38100">
                        <a:noFill/>
                        <a:miter/>
                      </a:ln>
                    </p:spPr>
                  </p:pic>
                </p:oleObj>
              </mc:Fallback>
            </mc:AlternateContent>
          </a:graphicData>
        </a:graphic>
      </p:graphicFrame>
      <p:graphicFrame>
        <p:nvGraphicFramePr>
          <p:cNvPr id="3075" name="对象 20487">
            <a:hlinkClick r:id="" action="ppaction://ole?verb="/>
          </p:cNvPr>
          <p:cNvGraphicFramePr>
            <a:graphicFrameLocks noChangeAspect="1"/>
          </p:cNvGraphicFramePr>
          <p:nvPr/>
        </p:nvGraphicFramePr>
        <p:xfrm>
          <a:off x="8388033" y="909638"/>
          <a:ext cx="457200" cy="647700"/>
        </p:xfrm>
        <a:graphic>
          <a:graphicData uri="http://schemas.openxmlformats.org/presentationml/2006/ole">
            <mc:AlternateContent xmlns:mc="http://schemas.openxmlformats.org/markup-compatibility/2006">
              <mc:Choice xmlns:v="urn:schemas-microsoft-com:vml" Requires="v">
                <p:oleObj spid="_x0000_s3" name="" r:id="rId3" imgW="153035" imgH="217170" progId="Equation.3">
                  <p:embed/>
                </p:oleObj>
              </mc:Choice>
              <mc:Fallback>
                <p:oleObj name="" r:id="rId3" imgW="153035" imgH="217170" progId="Equation.3">
                  <p:embed/>
                  <p:pic>
                    <p:nvPicPr>
                      <p:cNvPr id="0" name="图片 2"/>
                      <p:cNvPicPr/>
                      <p:nvPr/>
                    </p:nvPicPr>
                    <p:blipFill>
                      <a:blip r:embed="rId4"/>
                      <a:stretch>
                        <a:fillRect/>
                      </a:stretch>
                    </p:blipFill>
                    <p:spPr>
                      <a:xfrm>
                        <a:off x="8388033" y="909638"/>
                        <a:ext cx="457200" cy="647700"/>
                      </a:xfrm>
                      <a:prstGeom prst="rect">
                        <a:avLst/>
                      </a:prstGeom>
                      <a:noFill/>
                      <a:ln w="38100">
                        <a:noFill/>
                        <a:miter/>
                      </a:ln>
                    </p:spPr>
                  </p:pic>
                </p:oleObj>
              </mc:Fallback>
            </mc:AlternateContent>
          </a:graphicData>
        </a:graphic>
      </p:graphicFrame>
      <p:graphicFrame>
        <p:nvGraphicFramePr>
          <p:cNvPr id="3076" name="对象 20488">
            <a:hlinkClick r:id="" action="ppaction://ole?verb="/>
          </p:cNvPr>
          <p:cNvGraphicFramePr>
            <a:graphicFrameLocks noChangeAspect="1"/>
          </p:cNvGraphicFramePr>
          <p:nvPr/>
        </p:nvGraphicFramePr>
        <p:xfrm>
          <a:off x="4544695" y="1556385"/>
          <a:ext cx="531813" cy="647700"/>
        </p:xfrm>
        <a:graphic>
          <a:graphicData uri="http://schemas.openxmlformats.org/presentationml/2006/ole">
            <mc:AlternateContent xmlns:mc="http://schemas.openxmlformats.org/markup-compatibility/2006">
              <mc:Choice xmlns:v="urn:schemas-microsoft-com:vml" Requires="v">
                <p:oleObj spid="_x0000_s4" name="" r:id="rId5" imgW="178435" imgH="217170" progId="Equation.3">
                  <p:embed/>
                </p:oleObj>
              </mc:Choice>
              <mc:Fallback>
                <p:oleObj name="" r:id="rId5" imgW="178435" imgH="217170" progId="Equation.3">
                  <p:embed/>
                  <p:pic>
                    <p:nvPicPr>
                      <p:cNvPr id="0" name="图片 3"/>
                      <p:cNvPicPr/>
                      <p:nvPr/>
                    </p:nvPicPr>
                    <p:blipFill>
                      <a:blip r:embed="rId6"/>
                      <a:stretch>
                        <a:fillRect/>
                      </a:stretch>
                    </p:blipFill>
                    <p:spPr>
                      <a:xfrm>
                        <a:off x="4544695" y="1556385"/>
                        <a:ext cx="531813" cy="647700"/>
                      </a:xfrm>
                      <a:prstGeom prst="rect">
                        <a:avLst/>
                      </a:prstGeom>
                      <a:noFill/>
                      <a:ln w="38100">
                        <a:noFill/>
                        <a:miter/>
                      </a:ln>
                    </p:spPr>
                  </p:pic>
                </p:oleObj>
              </mc:Fallback>
            </mc:AlternateContent>
          </a:graphicData>
        </a:graphic>
      </p:graphicFrame>
      <p:graphicFrame>
        <p:nvGraphicFramePr>
          <p:cNvPr id="3077" name="对象 20489">
            <a:hlinkClick r:id="" action="ppaction://ole?verb="/>
          </p:cNvPr>
          <p:cNvGraphicFramePr>
            <a:graphicFrameLocks noChangeAspect="1"/>
          </p:cNvGraphicFramePr>
          <p:nvPr/>
        </p:nvGraphicFramePr>
        <p:xfrm>
          <a:off x="5147945" y="1980248"/>
          <a:ext cx="1104900" cy="649287"/>
        </p:xfrm>
        <a:graphic>
          <a:graphicData uri="http://schemas.openxmlformats.org/presentationml/2006/ole">
            <mc:AlternateContent xmlns:mc="http://schemas.openxmlformats.org/markup-compatibility/2006">
              <mc:Choice xmlns:v="urn:schemas-microsoft-com:vml" Requires="v">
                <p:oleObj spid="_x0000_s3080" name="" r:id="rId7" imgW="369570" imgH="216535" progId="Equation.3">
                  <p:embed/>
                </p:oleObj>
              </mc:Choice>
              <mc:Fallback>
                <p:oleObj name="" r:id="rId7" imgW="369570" imgH="216535" progId="Equation.3">
                  <p:embed/>
                  <p:pic>
                    <p:nvPicPr>
                      <p:cNvPr id="0" name="图片 3079"/>
                      <p:cNvPicPr/>
                      <p:nvPr/>
                    </p:nvPicPr>
                    <p:blipFill>
                      <a:blip r:embed="rId8"/>
                      <a:stretch>
                        <a:fillRect/>
                      </a:stretch>
                    </p:blipFill>
                    <p:spPr>
                      <a:xfrm>
                        <a:off x="5147945" y="1980248"/>
                        <a:ext cx="1104900" cy="649287"/>
                      </a:xfrm>
                      <a:prstGeom prst="rect">
                        <a:avLst/>
                      </a:prstGeom>
                      <a:noFill/>
                      <a:ln w="38100">
                        <a:noFill/>
                        <a:miter/>
                      </a:ln>
                    </p:spPr>
                  </p:pic>
                </p:oleObj>
              </mc:Fallback>
            </mc:AlternateContent>
          </a:graphicData>
        </a:graphic>
      </p:graphicFrame>
      <p:sp>
        <p:nvSpPr>
          <p:cNvPr id="58397" name="Text Box 29"/>
          <p:cNvSpPr txBox="1"/>
          <p:nvPr/>
        </p:nvSpPr>
        <p:spPr>
          <a:xfrm>
            <a:off x="4787900" y="2780665"/>
            <a:ext cx="4112260" cy="2023745"/>
          </a:xfrm>
          <a:prstGeom prst="rect">
            <a:avLst/>
          </a:prstGeom>
          <a:noFill/>
          <a:ln w="38100">
            <a:noFill/>
          </a:ln>
        </p:spPr>
        <p:txBody>
          <a:bodyPr wrap="square">
            <a:noAutofit/>
          </a:bodyPr>
          <a:p>
            <a:r>
              <a:rPr lang="zh-CN" altLang="en-US" sz="3600" b="1" dirty="0">
                <a:solidFill>
                  <a:srgbClr val="FF00FF"/>
                </a:solidFill>
                <a:latin typeface="Times New Roman" panose="02020603050405020304" pitchFamily="18" charset="0"/>
                <a:ea typeface="黑体" panose="02010609060101010101" pitchFamily="49" charset="-122"/>
              </a:rPr>
              <a:t>思想方法</a:t>
            </a:r>
            <a:endParaRPr lang="zh-CN" altLang="en-US" sz="3600" b="1" dirty="0">
              <a:solidFill>
                <a:srgbClr val="FF00FF"/>
              </a:solidFill>
              <a:latin typeface="Times New Roman" panose="02020603050405020304" pitchFamily="18" charset="0"/>
              <a:ea typeface="黑体" panose="02010609060101010101" pitchFamily="49" charset="-122"/>
            </a:endParaRPr>
          </a:p>
          <a:p>
            <a:r>
              <a:rPr lang="en-US" altLang="zh-CN" sz="3600" b="1" dirty="0">
                <a:solidFill>
                  <a:srgbClr val="FF00FF"/>
                </a:solidFill>
                <a:latin typeface="Times New Roman" panose="02020603050405020304" pitchFamily="18" charset="0"/>
                <a:ea typeface="黑体" panose="02010609060101010101" pitchFamily="49" charset="-122"/>
              </a:rPr>
              <a:t>1</a:t>
            </a:r>
            <a:r>
              <a:rPr lang="zh-CN" altLang="en-US" sz="3600" b="1" dirty="0">
                <a:solidFill>
                  <a:srgbClr val="FF00FF"/>
                </a:solidFill>
                <a:latin typeface="Times New Roman" panose="02020603050405020304" pitchFamily="18" charset="0"/>
                <a:ea typeface="黑体" panose="02010609060101010101" pitchFamily="49" charset="-122"/>
              </a:rPr>
              <a:t>、类比猜想</a:t>
            </a:r>
            <a:endParaRPr lang="zh-CN" altLang="en-US" sz="3600" b="1" dirty="0">
              <a:solidFill>
                <a:srgbClr val="FF00FF"/>
              </a:solidFill>
              <a:latin typeface="Times New Roman" panose="02020603050405020304" pitchFamily="18" charset="0"/>
              <a:ea typeface="黑体" panose="02010609060101010101" pitchFamily="49" charset="-122"/>
            </a:endParaRPr>
          </a:p>
          <a:p>
            <a:r>
              <a:rPr lang="en-US" altLang="zh-CN" sz="3600" b="1" dirty="0">
                <a:solidFill>
                  <a:srgbClr val="FF00FF"/>
                </a:solidFill>
                <a:latin typeface="Times New Roman" panose="02020603050405020304" pitchFamily="18" charset="0"/>
                <a:ea typeface="黑体" panose="02010609060101010101" pitchFamily="49" charset="-122"/>
              </a:rPr>
              <a:t>2</a:t>
            </a:r>
            <a:r>
              <a:rPr lang="zh-CN" altLang="en-US" sz="3600" b="1" dirty="0">
                <a:solidFill>
                  <a:srgbClr val="FF00FF"/>
                </a:solidFill>
                <a:latin typeface="Times New Roman" panose="02020603050405020304" pitchFamily="18" charset="0"/>
                <a:ea typeface="黑体" panose="02010609060101010101" pitchFamily="49" charset="-122"/>
              </a:rPr>
              <a:t>、微小量放大思想</a:t>
            </a:r>
            <a:endParaRPr lang="zh-CN" altLang="en-US" sz="3600" b="1" dirty="0">
              <a:solidFill>
                <a:srgbClr val="FF00FF"/>
              </a:solidFill>
              <a:latin typeface="Times New Roman" panose="02020603050405020304" pitchFamily="18" charset="0"/>
              <a:ea typeface="黑体" panose="02010609060101010101" pitchFamily="49" charset="-122"/>
            </a:endParaRPr>
          </a:p>
          <a:p>
            <a:r>
              <a:rPr lang="en-US" altLang="zh-CN" sz="3600" b="1" dirty="0">
                <a:solidFill>
                  <a:srgbClr val="FF00FF"/>
                </a:solidFill>
                <a:latin typeface="Times New Roman" panose="02020603050405020304" pitchFamily="18" charset="0"/>
                <a:ea typeface="黑体" panose="02010609060101010101" pitchFamily="49" charset="-122"/>
              </a:rPr>
              <a:t>2</a:t>
            </a:r>
            <a:r>
              <a:rPr lang="zh-CN" altLang="en-US" sz="3600" b="1" dirty="0">
                <a:solidFill>
                  <a:srgbClr val="FF00FF"/>
                </a:solidFill>
                <a:latin typeface="Times New Roman" panose="02020603050405020304" pitchFamily="18" charset="0"/>
                <a:ea typeface="黑体" panose="02010609060101010101" pitchFamily="49" charset="-122"/>
              </a:rPr>
              <a:t>、电荷均分原理</a:t>
            </a:r>
            <a:endParaRPr lang="zh-CN" altLang="en-US" sz="3600" b="1" dirty="0">
              <a:solidFill>
                <a:srgbClr val="FF00FF"/>
              </a:solidFill>
              <a:latin typeface="Times New Roman" panose="02020603050405020304" pitchFamily="18" charset="0"/>
              <a:ea typeface="黑体" panose="02010609060101010101" pitchFamily="49" charset="-122"/>
            </a:endParaRPr>
          </a:p>
          <a:p>
            <a:r>
              <a:rPr lang="en-US" altLang="zh-CN" sz="3600" b="1" dirty="0">
                <a:solidFill>
                  <a:srgbClr val="FF00FF"/>
                </a:solidFill>
                <a:latin typeface="Times New Roman" panose="02020603050405020304" pitchFamily="18" charset="0"/>
                <a:ea typeface="黑体" panose="02010609060101010101" pitchFamily="49" charset="-122"/>
              </a:rPr>
              <a:t>3</a:t>
            </a:r>
            <a:r>
              <a:rPr lang="zh-CN" altLang="en-US" sz="3600" b="1" dirty="0">
                <a:solidFill>
                  <a:srgbClr val="FF00FF"/>
                </a:solidFill>
                <a:latin typeface="Times New Roman" panose="02020603050405020304" pitchFamily="18" charset="0"/>
                <a:ea typeface="黑体" panose="02010609060101010101" pitchFamily="49" charset="-122"/>
              </a:rPr>
              <a:t>、控制变量法</a:t>
            </a:r>
            <a:endParaRPr lang="zh-CN" altLang="en-US" sz="3600" b="1" dirty="0">
              <a:solidFill>
                <a:srgbClr val="FF00FF"/>
              </a:solidFill>
              <a:latin typeface="Times New Roman" panose="02020603050405020304" pitchFamily="18" charset="0"/>
              <a:ea typeface="黑体" panose="02010609060101010101" pitchFamily="49" charset="-122"/>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482"/>
                                        </p:tgtEl>
                                        <p:attrNameLst>
                                          <p:attrName>style.visibility</p:attrName>
                                        </p:attrNameLst>
                                      </p:cBhvr>
                                      <p:to>
                                        <p:strVal val="visible"/>
                                      </p:to>
                                    </p:set>
                                    <p:animEffect transition="in" filter="diamond(in)">
                                      <p:cBhvr>
                                        <p:cTn id="12" dur="2000"/>
                                        <p:tgtEl>
                                          <p:spTgt spid="2048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397"/>
                                        </p:tgtEl>
                                        <p:attrNameLst>
                                          <p:attrName>style.visibility</p:attrName>
                                        </p:attrNameLst>
                                      </p:cBhvr>
                                      <p:to>
                                        <p:strVal val="visible"/>
                                      </p:to>
                                    </p:set>
                                    <p:animEffect transition="in" filter="blinds(horizontal)">
                                      <p:cBhvr>
                                        <p:cTn id="17" dur="500"/>
                                        <p:tgtEl>
                                          <p:spTgt spid="58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ldLvl="0" animBg="1"/>
      <p:bldP spid="583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矩形 55303"/>
          <p:cNvSpPr/>
          <p:nvPr/>
        </p:nvSpPr>
        <p:spPr>
          <a:xfrm>
            <a:off x="2627313" y="908050"/>
            <a:ext cx="1584325" cy="914400"/>
          </a:xfrm>
          <a:prstGeom prst="rect">
            <a:avLst/>
          </a:prstGeom>
          <a:solidFill>
            <a:schemeClr val="accent1"/>
          </a:solidFill>
          <a:ln w="12700" cap="sq" cmpd="sng">
            <a:solidFill>
              <a:schemeClr val="tx1"/>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14338" name="标题 55297"/>
          <p:cNvSpPr>
            <a:spLocks noGrp="1" noChangeArrowheads="1"/>
          </p:cNvSpPr>
          <p:nvPr>
            <p:ph type="title" idx="4294967295"/>
          </p:nvPr>
        </p:nvSpPr>
        <p:spPr>
          <a:xfrm>
            <a:off x="755650" y="0"/>
            <a:ext cx="8388350" cy="838200"/>
          </a:xfrm>
          <a:solidFill>
            <a:srgbClr val="FFFFFF"/>
          </a:solidFill>
          <a:ln>
            <a:solidFill>
              <a:srgbClr val="000000"/>
            </a:solidFill>
          </a:ln>
        </p:spPr>
        <p:txBody>
          <a:bodyPr wrap="square" lIns="101600" tIns="38100" rIns="76200" bIns="38100" numCol="1" anchor="ctr" anchorCtr="0" compatLnSpc="1"/>
          <a:lstStyle/>
          <a:p>
            <a:pPr marL="0" marR="0" lvl="0" indent="0" algn="l" defTabSz="685800" rtl="0" eaLnBrk="1" fontAlgn="base" latinLnBrk="0" hangingPunct="1">
              <a:lnSpc>
                <a:spcPct val="100000"/>
              </a:lnSpc>
              <a:spcBef>
                <a:spcPct val="0"/>
              </a:spcBef>
              <a:spcAft>
                <a:spcPct val="0"/>
              </a:spcAft>
              <a:buClrTx/>
              <a:buSzTx/>
              <a:buFontTx/>
              <a:buNone/>
              <a:defRPr/>
            </a:pPr>
            <a:r>
              <a:rPr kumimoji="0" lang="zh-CN" altLang="en-US" sz="2100" b="1" i="0" u="none" strike="noStrike" kern="1200" cap="none" spc="200" normalizeH="0" baseline="0" noProof="0" smtClean="0">
                <a:ln>
                  <a:noFill/>
                </a:ln>
                <a:solidFill>
                  <a:schemeClr val="tx1"/>
                </a:solidFill>
                <a:effectLst/>
                <a:uLnTx/>
                <a:uFillTx/>
                <a:latin typeface="黑体" panose="02010609060101010101" pitchFamily="49" charset="-122"/>
                <a:ea typeface="黑体" panose="02010609060101010101" pitchFamily="49" charset="-122"/>
                <a:cs typeface="+mj-cs"/>
              </a:rPr>
              <a:t> </a:t>
            </a:r>
            <a:r>
              <a:rPr kumimoji="0" lang="zh-CN" altLang="en-US" sz="2100" b="1" i="0" u="none" strike="noStrike" kern="1200" cap="none" spc="200" normalizeH="0" baseline="0" noProof="0" smtClean="0">
                <a:ln>
                  <a:noFill/>
                </a:ln>
                <a:solidFill>
                  <a:srgbClr val="FF3300"/>
                </a:solidFill>
                <a:effectLst/>
                <a:uLnTx/>
                <a:uFillTx/>
                <a:latin typeface="黑体" panose="02010609060101010101" pitchFamily="49" charset="-122"/>
                <a:ea typeface="黑体" panose="02010609060101010101" pitchFamily="49" charset="-122"/>
                <a:cs typeface="+mj-cs"/>
              </a:rPr>
              <a:t>三、库仑定律</a:t>
            </a:r>
            <a:endParaRPr kumimoji="0" lang="zh-CN" altLang="en-US" sz="2100" b="1" i="0" u="none" strike="noStrike" kern="1200" cap="none" spc="200" normalizeH="0" baseline="0" noProof="0" smtClean="0">
              <a:ln>
                <a:noFill/>
              </a:ln>
              <a:solidFill>
                <a:srgbClr val="FF3300"/>
              </a:solidFill>
              <a:effectLst/>
              <a:uLnTx/>
              <a:uFillTx/>
              <a:latin typeface="黑体" panose="02010609060101010101" pitchFamily="49" charset="-122"/>
              <a:ea typeface="黑体" panose="02010609060101010101" pitchFamily="49" charset="-122"/>
              <a:cs typeface="+mj-cs"/>
            </a:endParaRPr>
          </a:p>
        </p:txBody>
      </p:sp>
      <p:sp>
        <p:nvSpPr>
          <p:cNvPr id="55299" name="文本占位符 55298"/>
          <p:cNvSpPr>
            <a:spLocks noGrp="1" noChangeArrowheads="1"/>
          </p:cNvSpPr>
          <p:nvPr>
            <p:ph type="body" idx="9"/>
          </p:nvPr>
        </p:nvSpPr>
        <p:spPr>
          <a:xfrm>
            <a:off x="755650" y="836613"/>
            <a:ext cx="8388350" cy="6021388"/>
          </a:xfrm>
          <a:solidFill>
            <a:srgbClr val="CCFFCC"/>
          </a:solidFill>
          <a:ln>
            <a:solidFill>
              <a:srgbClr val="3399FF"/>
            </a:solidFill>
          </a:ln>
        </p:spPr>
        <p:txBody>
          <a:bodyPr wrap="square" lIns="101600" tIns="0" rIns="82550" bIns="0" numCol="1" anchor="t" anchorCtr="0" compatLnSpc="1"/>
          <a:lstStyle/>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Char char="•"/>
              <a:defRPr/>
            </a:pPr>
            <a:r>
              <a:rPr kumimoji="0" lang="zh-CN" altLang="en-US" sz="1200" b="1" i="0" u="none" strike="noStrike" kern="1200" cap="none" spc="150" normalizeH="0" baseline="0" noProof="0" smtClean="0">
                <a:ln>
                  <a:noFill/>
                </a:ln>
                <a:solidFill>
                  <a:srgbClr val="3399FF"/>
                </a:solidFill>
                <a:effectLst/>
                <a:uLnTx/>
                <a:uFillTx/>
                <a:latin typeface="+mn-lt"/>
                <a:ea typeface="+mn-ea"/>
                <a:cs typeface="+mn-cs"/>
              </a:rPr>
              <a:t> </a:t>
            </a:r>
            <a:r>
              <a:rPr kumimoji="0" lang="en-US" altLang="zh-CN" sz="1200" b="1" i="0" u="none" strike="noStrike" kern="1200" cap="none" spc="150" normalizeH="0" baseline="0" noProof="0" smtClean="0">
                <a:ln>
                  <a:noFill/>
                </a:ln>
                <a:solidFill>
                  <a:srgbClr val="3399FF"/>
                </a:solidFill>
                <a:effectLst/>
                <a:uLnTx/>
                <a:uFillTx/>
                <a:latin typeface="+mn-lt"/>
                <a:ea typeface="+mn-ea"/>
                <a:cs typeface="+mn-cs"/>
              </a:rPr>
              <a:t>1</a:t>
            </a:r>
            <a:r>
              <a:rPr kumimoji="0" lang="zh-CN" altLang="en-US" sz="1200" b="1" i="0" u="none" strike="noStrike" kern="1200" cap="none" spc="150" normalizeH="0" baseline="0" noProof="0" smtClean="0">
                <a:ln>
                  <a:noFill/>
                </a:ln>
                <a:solidFill>
                  <a:srgbClr val="3399FF"/>
                </a:solidFill>
                <a:effectLst/>
                <a:uLnTx/>
                <a:uFillTx/>
                <a:latin typeface="+mn-lt"/>
                <a:ea typeface="+mn-ea"/>
                <a:cs typeface="+mn-cs"/>
              </a:rPr>
              <a:t>、 </a:t>
            </a:r>
            <a:r>
              <a:rPr kumimoji="0" lang="zh-CN" altLang="en-US" sz="1200" b="1" i="0" u="none" strike="noStrike" kern="1200" cap="none" spc="150" normalizeH="0" baseline="0" noProof="0" smtClean="0">
                <a:ln>
                  <a:noFill/>
                </a:ln>
                <a:solidFill>
                  <a:srgbClr val="0000FF"/>
                </a:solidFill>
                <a:effectLst/>
                <a:uLnTx/>
                <a:uFillTx/>
                <a:latin typeface="+mn-lt"/>
                <a:ea typeface="+mn-ea"/>
                <a:cs typeface="+mn-cs"/>
              </a:rPr>
              <a:t>内容：</a:t>
            </a:r>
            <a:r>
              <a:rPr kumimoji="0" lang="zh-CN" altLang="en-US" sz="2800" b="1" i="0" u="none" strike="noStrike" kern="1200" cap="none" spc="150" normalizeH="0" baseline="0" noProof="0" smtClean="0">
                <a:ln>
                  <a:noFill/>
                </a:ln>
                <a:solidFill>
                  <a:srgbClr val="FF3300"/>
                </a:solidFill>
                <a:effectLst/>
                <a:uLnTx/>
                <a:uFillTx/>
                <a:latin typeface="+mn-lt"/>
                <a:ea typeface="+mn-ea"/>
                <a:cs typeface="+mn-cs"/>
              </a:rPr>
              <a:t>真空中</a:t>
            </a:r>
            <a:r>
              <a:rPr kumimoji="0" lang="zh-CN" altLang="en-US" sz="2800" b="1" i="0" u="none" strike="noStrike" kern="1200" cap="none" spc="150" normalizeH="0" baseline="0" noProof="0" smtClean="0">
                <a:ln>
                  <a:noFill/>
                </a:ln>
                <a:solidFill>
                  <a:schemeClr val="tx1"/>
                </a:solidFill>
                <a:effectLst/>
                <a:uLnTx/>
                <a:uFillTx/>
                <a:latin typeface="+mn-lt"/>
                <a:ea typeface="+mn-ea"/>
                <a:cs typeface="+mn-cs"/>
              </a:rPr>
              <a:t>两个</a:t>
            </a:r>
            <a:r>
              <a:rPr kumimoji="0" lang="zh-CN" altLang="en-US" sz="2800" b="1" i="0" u="none" strike="noStrike" kern="1200" cap="none" spc="150" normalizeH="0" baseline="0" noProof="0" smtClean="0">
                <a:ln>
                  <a:noFill/>
                </a:ln>
                <a:solidFill>
                  <a:srgbClr val="FF3300"/>
                </a:solidFill>
                <a:effectLst/>
                <a:uLnTx/>
                <a:uFillTx/>
                <a:latin typeface="+mn-lt"/>
                <a:ea typeface="+mn-ea"/>
                <a:cs typeface="+mn-cs"/>
              </a:rPr>
              <a:t>静止点电荷</a:t>
            </a:r>
            <a:r>
              <a:rPr kumimoji="0" lang="zh-CN" altLang="en-US" sz="2800" b="1" i="0" u="none" strike="noStrike" kern="1200" cap="none" spc="150" normalizeH="0" baseline="0" noProof="0" smtClean="0">
                <a:ln>
                  <a:noFill/>
                </a:ln>
                <a:solidFill>
                  <a:schemeClr val="tx1"/>
                </a:solidFill>
                <a:effectLst/>
                <a:uLnTx/>
                <a:uFillTx/>
                <a:latin typeface="+mn-lt"/>
                <a:ea typeface="+mn-ea"/>
                <a:cs typeface="+mn-cs"/>
              </a:rPr>
              <a:t>之间相互作用力，与它们的电荷量的乘积成正比，与它们距离的二次方成反比，作用力的方向在它们的连线上。</a:t>
            </a:r>
            <a:endParaRPr kumimoji="0" lang="zh-CN" altLang="en-US" sz="2800" b="1" i="0" u="none" strike="noStrike" kern="1200" cap="none" spc="150" normalizeH="0" baseline="0" noProof="0" smtClean="0">
              <a:ln>
                <a:noFill/>
              </a:ln>
              <a:solidFill>
                <a:schemeClr val="tx1"/>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None/>
              <a:defRPr/>
            </a:pPr>
            <a:r>
              <a:rPr kumimoji="0" lang="zh-CN" altLang="en-US" sz="1200" b="1" i="0" u="none" strike="noStrike" kern="1200" cap="none" spc="150" normalizeH="0" baseline="0" noProof="0" smtClean="0">
                <a:ln>
                  <a:noFill/>
                </a:ln>
                <a:solidFill>
                  <a:schemeClr val="tx1"/>
                </a:solidFill>
                <a:effectLst/>
                <a:uLnTx/>
                <a:uFillTx/>
                <a:latin typeface="+mn-lt"/>
                <a:ea typeface="+mn-ea"/>
                <a:cs typeface="+mn-cs"/>
              </a:rPr>
              <a:t>     </a:t>
            </a:r>
            <a:r>
              <a:rPr kumimoji="0" lang="zh-CN" altLang="en-US" sz="2800" b="1" i="0" u="none" strike="noStrike" kern="1200" cap="none" spc="150" normalizeH="0" baseline="0" noProof="0" smtClean="0">
                <a:ln>
                  <a:noFill/>
                </a:ln>
                <a:solidFill>
                  <a:schemeClr val="tx1"/>
                </a:solidFill>
                <a:effectLst/>
                <a:uLnTx/>
                <a:uFillTx/>
                <a:latin typeface="+mn-lt"/>
                <a:ea typeface="华文行楷" pitchFamily="2" charset="-122"/>
                <a:cs typeface="+mn-cs"/>
              </a:rPr>
              <a:t>电荷间这种相互作用力叫做</a:t>
            </a:r>
            <a:r>
              <a:rPr kumimoji="0" lang="zh-CN" altLang="en-US" sz="2800" b="1" i="0" u="none" strike="noStrike" kern="1200" cap="none" spc="150" normalizeH="0" baseline="0" noProof="0" smtClean="0">
                <a:ln>
                  <a:noFill/>
                </a:ln>
                <a:solidFill>
                  <a:srgbClr val="FF0000"/>
                </a:solidFill>
                <a:effectLst/>
                <a:uLnTx/>
                <a:uFillTx/>
                <a:latin typeface="+mn-lt"/>
                <a:ea typeface="华文行楷" pitchFamily="2" charset="-122"/>
                <a:cs typeface="+mn-cs"/>
              </a:rPr>
              <a:t>静电力</a:t>
            </a:r>
            <a:r>
              <a:rPr kumimoji="0" lang="zh-CN" altLang="en-US" sz="2800" b="1" i="0" u="none" strike="noStrike" kern="1200" cap="none" spc="150" normalizeH="0" baseline="0" noProof="0" smtClean="0">
                <a:ln>
                  <a:noFill/>
                </a:ln>
                <a:solidFill>
                  <a:schemeClr val="tx1"/>
                </a:solidFill>
                <a:effectLst/>
                <a:uLnTx/>
                <a:uFillTx/>
                <a:latin typeface="+mn-lt"/>
                <a:ea typeface="华文行楷" pitchFamily="2" charset="-122"/>
                <a:cs typeface="+mn-cs"/>
              </a:rPr>
              <a:t>或</a:t>
            </a:r>
            <a:r>
              <a:rPr kumimoji="0" lang="zh-CN" altLang="en-US" sz="2800" b="1" i="0" u="none" strike="noStrike" kern="1200" cap="none" spc="150" normalizeH="0" baseline="0" noProof="0" smtClean="0">
                <a:ln>
                  <a:noFill/>
                </a:ln>
                <a:solidFill>
                  <a:srgbClr val="FF0000"/>
                </a:solidFill>
                <a:effectLst/>
                <a:uLnTx/>
                <a:uFillTx/>
                <a:latin typeface="+mn-lt"/>
                <a:ea typeface="华文行楷" pitchFamily="2" charset="-122"/>
                <a:cs typeface="+mn-cs"/>
              </a:rPr>
              <a:t>库仑力</a:t>
            </a:r>
            <a:r>
              <a:rPr kumimoji="0" lang="zh-CN" altLang="en-US" sz="2800" b="1" i="0" u="none" strike="noStrike" kern="1200" cap="none" spc="150" normalizeH="0" baseline="0" noProof="0" smtClean="0">
                <a:ln>
                  <a:noFill/>
                </a:ln>
                <a:solidFill>
                  <a:schemeClr val="bg2"/>
                </a:solidFill>
                <a:effectLst/>
                <a:uLnTx/>
                <a:uFillTx/>
                <a:latin typeface="+mn-lt"/>
                <a:ea typeface="华文行楷" pitchFamily="2" charset="-122"/>
                <a:cs typeface="+mn-cs"/>
              </a:rPr>
              <a:t>。</a:t>
            </a:r>
            <a:endParaRPr kumimoji="0" lang="en-US" altLang="zh-CN" sz="2800" b="1" i="0" u="none" strike="noStrike" kern="1200" cap="none" spc="150" normalizeH="0" baseline="0" noProof="0" smtClean="0">
              <a:ln>
                <a:noFill/>
              </a:ln>
              <a:solidFill>
                <a:schemeClr val="bg2"/>
              </a:solidFill>
              <a:effectLst/>
              <a:uLnTx/>
              <a:uFillTx/>
              <a:latin typeface="+mn-lt"/>
              <a:ea typeface="华文行楷" pitchFamily="2" charset="-122"/>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Char char="•"/>
              <a:defRPr/>
            </a:pPr>
            <a:r>
              <a:rPr kumimoji="0" lang="zh-CN" altLang="en-US" sz="1200" b="1" i="0" u="none" strike="noStrike" kern="1200" cap="none" spc="150" normalizeH="0" baseline="0" noProof="0" smtClean="0">
                <a:ln>
                  <a:noFill/>
                </a:ln>
                <a:solidFill>
                  <a:srgbClr val="3399FF"/>
                </a:solidFill>
                <a:effectLst/>
                <a:uLnTx/>
                <a:uFillTx/>
                <a:latin typeface="+mn-lt"/>
                <a:ea typeface="+mn-ea"/>
                <a:cs typeface="+mn-cs"/>
              </a:rPr>
              <a:t> </a:t>
            </a:r>
            <a:r>
              <a:rPr kumimoji="0" lang="en-US" altLang="zh-CN" sz="1200" b="1" i="0" u="none" strike="noStrike" kern="1200" cap="none" spc="150" normalizeH="0" baseline="0" noProof="0" smtClean="0">
                <a:ln>
                  <a:noFill/>
                </a:ln>
                <a:solidFill>
                  <a:srgbClr val="3399FF"/>
                </a:solidFill>
                <a:effectLst/>
                <a:uLnTx/>
                <a:uFillTx/>
                <a:latin typeface="+mn-lt"/>
                <a:ea typeface="+mn-ea"/>
                <a:cs typeface="+mn-cs"/>
              </a:rPr>
              <a:t>2</a:t>
            </a:r>
            <a:r>
              <a:rPr kumimoji="0" lang="zh-CN" altLang="en-US" sz="1200" b="1" i="0" u="none" strike="noStrike" kern="1200" cap="none" spc="150" normalizeH="0" baseline="0" noProof="0" smtClean="0">
                <a:ln>
                  <a:noFill/>
                </a:ln>
                <a:solidFill>
                  <a:srgbClr val="3399FF"/>
                </a:solidFill>
                <a:effectLst/>
                <a:uLnTx/>
                <a:uFillTx/>
                <a:latin typeface="+mn-lt"/>
                <a:ea typeface="+mn-ea"/>
                <a:cs typeface="+mn-cs"/>
              </a:rPr>
              <a:t>、</a:t>
            </a:r>
            <a:r>
              <a:rPr kumimoji="0" lang="zh-CN" altLang="en-US" sz="1200" b="1" i="0" u="none" strike="noStrike" kern="1200" cap="none" spc="150" normalizeH="0" baseline="0" noProof="0" smtClean="0">
                <a:ln>
                  <a:noFill/>
                </a:ln>
                <a:solidFill>
                  <a:srgbClr val="0000FF"/>
                </a:solidFill>
                <a:effectLst/>
                <a:uLnTx/>
                <a:uFillTx/>
                <a:latin typeface="+mn-lt"/>
                <a:ea typeface="+mn-ea"/>
                <a:cs typeface="+mn-cs"/>
              </a:rPr>
              <a:t>表达式：</a:t>
            </a:r>
            <a:endParaRPr kumimoji="0" lang="zh-CN" altLang="en-US" sz="1200" b="1" i="0" u="none" strike="noStrike" kern="1200" cap="none" spc="150" normalizeH="0" baseline="0" noProof="0" smtClean="0">
              <a:ln>
                <a:noFill/>
              </a:ln>
              <a:solidFill>
                <a:srgbClr val="0000FF"/>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None/>
              <a:defRPr/>
            </a:pPr>
            <a:endParaRPr kumimoji="0" lang="zh-CN" altLang="en-US" sz="1200" b="0" i="0" u="none" strike="noStrike" kern="1200" cap="none" spc="150" normalizeH="0" baseline="0" noProof="0" smtClean="0">
              <a:ln>
                <a:noFill/>
              </a:ln>
              <a:solidFill>
                <a:schemeClr val="bg2"/>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None/>
              <a:defRPr/>
            </a:pPr>
            <a:r>
              <a:rPr kumimoji="0" lang="zh-CN" altLang="en-US" sz="1200" b="1" i="0" u="none" strike="noStrike" kern="1200" cap="none" spc="150" normalizeH="0" baseline="0" noProof="0" smtClean="0">
                <a:ln>
                  <a:noFill/>
                </a:ln>
                <a:solidFill>
                  <a:schemeClr val="bg2"/>
                </a:solidFill>
                <a:effectLst/>
                <a:uLnTx/>
                <a:uFillTx/>
                <a:latin typeface="+mn-lt"/>
                <a:ea typeface="+mn-ea"/>
                <a:cs typeface="+mn-cs"/>
              </a:rPr>
              <a:t>  </a:t>
            </a:r>
            <a:endParaRPr kumimoji="0" lang="zh-CN" altLang="en-US" sz="1200" b="1" i="0" u="none" strike="noStrike" kern="1200" cap="none" spc="150" normalizeH="0" baseline="0" noProof="0" smtClean="0">
              <a:ln>
                <a:noFill/>
              </a:ln>
              <a:solidFill>
                <a:schemeClr val="bg2"/>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None/>
              <a:defRPr/>
            </a:pPr>
            <a:endParaRPr kumimoji="0" lang="zh-CN" altLang="en-US" sz="1200" b="1" i="0" u="none" strike="noStrike" kern="1200" cap="none" spc="150" normalizeH="0" baseline="0" noProof="0" smtClean="0">
              <a:ln>
                <a:noFill/>
              </a:ln>
              <a:solidFill>
                <a:schemeClr val="bg2"/>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None/>
              <a:defRPr/>
            </a:pPr>
            <a:endParaRPr kumimoji="0" lang="zh-CN" altLang="en-US" sz="1200" b="1" i="0" u="none" strike="noStrike" kern="1200" cap="none" spc="150" normalizeH="0" baseline="0" noProof="0" smtClean="0">
              <a:ln>
                <a:noFill/>
              </a:ln>
              <a:solidFill>
                <a:schemeClr val="bg2"/>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Char char="•"/>
              <a:defRPr/>
            </a:pPr>
            <a:endParaRPr kumimoji="0" lang="en-US" altLang="zh-CN" sz="1200" b="1" i="0" u="none" strike="noStrike" kern="1200" cap="none" spc="150" normalizeH="0" baseline="0" noProof="0" smtClean="0">
              <a:ln>
                <a:noFill/>
              </a:ln>
              <a:solidFill>
                <a:srgbClr val="0000FF"/>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Char char="•"/>
              <a:defRPr/>
            </a:pPr>
            <a:r>
              <a:rPr kumimoji="0" lang="en-US" altLang="zh-CN" sz="1200" b="1" i="0" u="none" strike="noStrike" kern="1200" cap="none" spc="150" normalizeH="0" baseline="0" noProof="0" smtClean="0">
                <a:ln>
                  <a:noFill/>
                </a:ln>
                <a:solidFill>
                  <a:srgbClr val="0000FF"/>
                </a:solidFill>
                <a:effectLst/>
                <a:uLnTx/>
                <a:uFillTx/>
                <a:latin typeface="+mn-lt"/>
                <a:ea typeface="+mn-ea"/>
                <a:cs typeface="+mn-cs"/>
              </a:rPr>
              <a:t>3</a:t>
            </a:r>
            <a:r>
              <a:rPr kumimoji="0" lang="zh-CN" altLang="en-US" sz="1200" b="1" i="0" u="none" strike="noStrike" kern="1200" cap="none" spc="150" normalizeH="0" baseline="0" noProof="0" smtClean="0">
                <a:ln>
                  <a:noFill/>
                </a:ln>
                <a:solidFill>
                  <a:srgbClr val="0000FF"/>
                </a:solidFill>
                <a:effectLst/>
                <a:uLnTx/>
                <a:uFillTx/>
                <a:latin typeface="+mn-lt"/>
                <a:ea typeface="+mn-ea"/>
                <a:cs typeface="+mn-cs"/>
              </a:rPr>
              <a:t>、适用条件：</a:t>
            </a:r>
            <a:endParaRPr kumimoji="0" lang="zh-CN" altLang="en-US" sz="1200" b="1" i="0" u="none" strike="noStrike" kern="1200" cap="none" spc="150" normalizeH="0" baseline="0" noProof="0" smtClean="0">
              <a:ln>
                <a:noFill/>
              </a:ln>
              <a:solidFill>
                <a:srgbClr val="0000FF"/>
              </a:solidFill>
              <a:effectLst/>
              <a:uLnTx/>
              <a:uFillTx/>
              <a:latin typeface="+mn-lt"/>
              <a:ea typeface="+mn-ea"/>
              <a:cs typeface="+mn-cs"/>
            </a:endParaRPr>
          </a:p>
          <a:p>
            <a:pPr marL="171450" marR="0" lvl="0" indent="-171450" algn="l" defTabSz="685800" rtl="0" eaLnBrk="1" fontAlgn="base" latinLnBrk="0" hangingPunct="1">
              <a:lnSpc>
                <a:spcPct val="130000"/>
              </a:lnSpc>
              <a:spcBef>
                <a:spcPct val="0"/>
              </a:spcBef>
              <a:spcAft>
                <a:spcPts val="1000"/>
              </a:spcAft>
              <a:buClrTx/>
              <a:buSzTx/>
              <a:buFont typeface="Arial" panose="020B0604020202020204" pitchFamily="34" charset="0"/>
              <a:buChar char="•"/>
              <a:defRPr/>
            </a:pPr>
            <a:endParaRPr kumimoji="0" lang="zh-CN" altLang="en-US" sz="1200" b="1" i="0" u="none" strike="noStrike" kern="1200" cap="none" spc="150" normalizeH="0" baseline="0" noProof="0" smtClean="0">
              <a:ln>
                <a:noFill/>
              </a:ln>
              <a:solidFill>
                <a:srgbClr val="3399FF"/>
              </a:solidFill>
              <a:effectLst/>
              <a:uLnTx/>
              <a:uFillTx/>
              <a:latin typeface="+mn-lt"/>
              <a:ea typeface="+mn-ea"/>
              <a:cs typeface="+mn-cs"/>
            </a:endParaRPr>
          </a:p>
        </p:txBody>
      </p:sp>
      <p:graphicFrame>
        <p:nvGraphicFramePr>
          <p:cNvPr id="55301" name="对象 55300"/>
          <p:cNvGraphicFramePr/>
          <p:nvPr/>
        </p:nvGraphicFramePr>
        <p:xfrm>
          <a:off x="3780949" y="3716496"/>
          <a:ext cx="3383915" cy="1058545"/>
        </p:xfrm>
        <a:graphic>
          <a:graphicData uri="http://schemas.openxmlformats.org/presentationml/2006/ole">
            <mc:AlternateContent xmlns:mc="http://schemas.openxmlformats.org/markup-compatibility/2006">
              <mc:Choice xmlns:v="urn:schemas-microsoft-com:vml" Requires="v">
                <p:oleObj spid="_x0000_s3078" name="" r:id="rId1" imgW="762000" imgH="533400" progId="Equation.3">
                  <p:embed/>
                </p:oleObj>
              </mc:Choice>
              <mc:Fallback>
                <p:oleObj name="" r:id="rId1" imgW="762000" imgH="533400" progId="Equation.3">
                  <p:embed/>
                  <p:pic>
                    <p:nvPicPr>
                      <p:cNvPr id="0" name="图片 3077"/>
                      <p:cNvPicPr/>
                      <p:nvPr/>
                    </p:nvPicPr>
                    <p:blipFill>
                      <a:blip r:embed="rId2"/>
                      <a:stretch>
                        <a:fillRect/>
                      </a:stretch>
                    </p:blipFill>
                    <p:spPr>
                      <a:xfrm>
                        <a:off x="3780949" y="3716496"/>
                        <a:ext cx="3383915" cy="1058545"/>
                      </a:xfrm>
                      <a:prstGeom prst="rect">
                        <a:avLst/>
                      </a:prstGeom>
                      <a:solidFill>
                        <a:srgbClr val="CCCCFF"/>
                      </a:solidFill>
                      <a:ln w="12700" cap="sq" cmpd="sng">
                        <a:solidFill>
                          <a:srgbClr val="3399FF"/>
                        </a:solidFill>
                        <a:prstDash val="solid"/>
                        <a:miter/>
                        <a:headEnd type="none" w="med" len="med"/>
                        <a:tailEnd type="none" w="med" len="med"/>
                      </a:ln>
                    </p:spPr>
                  </p:pic>
                </p:oleObj>
              </mc:Fallback>
            </mc:AlternateContent>
          </a:graphicData>
        </a:graphic>
      </p:graphicFrame>
      <p:sp>
        <p:nvSpPr>
          <p:cNvPr id="55302" name="文本框 55301"/>
          <p:cNvSpPr txBox="1"/>
          <p:nvPr/>
        </p:nvSpPr>
        <p:spPr>
          <a:xfrm>
            <a:off x="3706813" y="5543550"/>
            <a:ext cx="5113337" cy="701675"/>
          </a:xfrm>
          <a:prstGeom prst="rect">
            <a:avLst/>
          </a:prstGeom>
          <a:noFill/>
          <a:ln w="12700">
            <a:noFill/>
          </a:ln>
        </p:spPr>
        <p:txBody>
          <a:bodyPr>
            <a:spAutoFit/>
          </a:bodyPr>
          <a:p>
            <a:pPr>
              <a:spcBef>
                <a:spcPct val="50000"/>
              </a:spcBef>
            </a:pPr>
            <a:r>
              <a:rPr lang="zh-CN" altLang="en-US" sz="4000" b="1" dirty="0">
                <a:solidFill>
                  <a:srgbClr val="FF0000"/>
                </a:solidFill>
                <a:latin typeface="Times New Roman" panose="02020603050405020304" pitchFamily="18" charset="0"/>
                <a:ea typeface="华文新魏" pitchFamily="2" charset="-122"/>
              </a:rPr>
              <a:t>真空中静止点电荷</a:t>
            </a:r>
            <a:r>
              <a:rPr lang="zh-CN" altLang="en-US" sz="3600" dirty="0">
                <a:latin typeface="Times New Roman" panose="02020603050405020304" pitchFamily="18" charset="0"/>
                <a:ea typeface="华文行楷" pitchFamily="2" charset="-122"/>
              </a:rPr>
              <a:t> </a:t>
            </a:r>
            <a:endParaRPr lang="zh-CN" altLang="en-US" sz="3600" dirty="0">
              <a:latin typeface="Times New Roman" panose="02020603050405020304" pitchFamily="18" charset="0"/>
              <a:ea typeface="华文行楷" pitchFamily="2" charset="-122"/>
            </a:endParaRPr>
          </a:p>
        </p:txBody>
      </p:sp>
      <p:sp>
        <p:nvSpPr>
          <p:cNvPr id="21509" name="文本框 21508"/>
          <p:cNvSpPr txBox="1"/>
          <p:nvPr/>
        </p:nvSpPr>
        <p:spPr>
          <a:xfrm>
            <a:off x="1028700" y="4930775"/>
            <a:ext cx="7632700" cy="517525"/>
          </a:xfrm>
          <a:prstGeom prst="rect">
            <a:avLst/>
          </a:prstGeom>
          <a:noFill/>
          <a:ln w="9525">
            <a:noFill/>
          </a:ln>
        </p:spPr>
        <p:txBody>
          <a:bodyPr>
            <a:spAutoFit/>
          </a:bodyPr>
          <a:p>
            <a:pPr fontAlgn="t">
              <a:spcBef>
                <a:spcPct val="50000"/>
              </a:spcBef>
            </a:pPr>
            <a:r>
              <a:rPr lang="zh-CN" altLang="en-US" sz="2800" b="1" dirty="0">
                <a:solidFill>
                  <a:srgbClr val="FF0000"/>
                </a:solidFill>
                <a:latin typeface="楷体" panose="02010609060101010101" pitchFamily="49" charset="-122"/>
                <a:ea typeface="楷体" panose="02010609060101010101" pitchFamily="49" charset="-122"/>
              </a:rPr>
              <a:t>其中：k叫静电力常量，k=9.0×10</a:t>
            </a:r>
            <a:r>
              <a:rPr lang="zh-CN" altLang="en-US" sz="2800" b="1" baseline="30000" dirty="0">
                <a:solidFill>
                  <a:srgbClr val="FF0000"/>
                </a:solidFill>
                <a:latin typeface="楷体" panose="02010609060101010101" pitchFamily="49" charset="-122"/>
                <a:ea typeface="楷体" panose="02010609060101010101" pitchFamily="49" charset="-122"/>
              </a:rPr>
              <a:t>9</a:t>
            </a:r>
            <a:r>
              <a:rPr lang="zh-CN" altLang="en-US" sz="2800" b="1" dirty="0">
                <a:solidFill>
                  <a:srgbClr val="FF0000"/>
                </a:solidFill>
                <a:latin typeface="楷体" panose="02010609060101010101" pitchFamily="49" charset="-122"/>
                <a:ea typeface="楷体" panose="02010609060101010101" pitchFamily="49" charset="-122"/>
              </a:rPr>
              <a:t>N·m</a:t>
            </a:r>
            <a:r>
              <a:rPr lang="zh-CN" altLang="en-US" sz="2800" b="1" baseline="30000" dirty="0">
                <a:solidFill>
                  <a:srgbClr val="FF0000"/>
                </a:solidFill>
                <a:latin typeface="楷体" panose="02010609060101010101" pitchFamily="49" charset="-122"/>
                <a:ea typeface="楷体" panose="02010609060101010101" pitchFamily="49" charset="-122"/>
              </a:rPr>
              <a:t>2</a:t>
            </a:r>
            <a:r>
              <a:rPr lang="zh-CN" altLang="en-US" sz="2800" b="1" dirty="0">
                <a:solidFill>
                  <a:srgbClr val="FF0000"/>
                </a:solidFill>
                <a:latin typeface="楷体" panose="02010609060101010101" pitchFamily="49" charset="-122"/>
                <a:ea typeface="楷体" panose="02010609060101010101" pitchFamily="49" charset="-122"/>
              </a:rPr>
              <a:t>/C</a:t>
            </a:r>
            <a:r>
              <a:rPr lang="zh-CN" altLang="en-US" sz="2800" b="1" baseline="30000" dirty="0">
                <a:solidFill>
                  <a:srgbClr val="FF0000"/>
                </a:solidFill>
                <a:latin typeface="楷体" panose="02010609060101010101" pitchFamily="49" charset="-122"/>
                <a:ea typeface="楷体" panose="02010609060101010101" pitchFamily="49" charset="-122"/>
              </a:rPr>
              <a:t>2</a:t>
            </a:r>
            <a:endParaRPr lang="zh-CN" altLang="en-US" sz="28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 calcmode="lin" valueType="num">
                                      <p:cBhvr>
                                        <p:cTn id="7" dur="500" fill="hold"/>
                                        <p:tgtEl>
                                          <p:spTgt spid="55299"/>
                                        </p:tgtEl>
                                        <p:attrNameLst>
                                          <p:attrName>ppt_x</p:attrName>
                                        </p:attrNameLst>
                                      </p:cBhvr>
                                      <p:tavLst>
                                        <p:tav tm="0">
                                          <p:val>
                                            <p:strVal val="0-#ppt_w/2"/>
                                          </p:val>
                                        </p:tav>
                                        <p:tav tm="100000">
                                          <p:val>
                                            <p:strVal val="#ppt_x"/>
                                          </p:val>
                                        </p:tav>
                                      </p:tavLst>
                                    </p:anim>
                                    <p:anim calcmode="lin" valueType="num">
                                      <p:cBhvr>
                                        <p:cTn id="8" dur="500" fill="hold"/>
                                        <p:tgtEl>
                                          <p:spTgt spid="552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xEl>
                                              <p:charRg st="0" end="67"/>
                                            </p:txEl>
                                          </p:spTgt>
                                        </p:tgtEl>
                                        <p:attrNameLst>
                                          <p:attrName>style.visibility</p:attrName>
                                        </p:attrNameLst>
                                      </p:cBhvr>
                                      <p:to>
                                        <p:strVal val="visible"/>
                                      </p:to>
                                    </p:set>
                                    <p:anim calcmode="lin" valueType="num">
                                      <p:cBhvr>
                                        <p:cTn id="13" dur="500" fill="hold"/>
                                        <p:tgtEl>
                                          <p:spTgt spid="55299">
                                            <p:txEl>
                                              <p:charRg st="0" end="67"/>
                                            </p:txEl>
                                          </p:spTgt>
                                        </p:tgtEl>
                                        <p:attrNameLst>
                                          <p:attrName>ppt_x</p:attrName>
                                        </p:attrNameLst>
                                      </p:cBhvr>
                                      <p:tavLst>
                                        <p:tav tm="0">
                                          <p:val>
                                            <p:strVal val="0-#ppt_w/2"/>
                                          </p:val>
                                        </p:tav>
                                        <p:tav tm="100000">
                                          <p:val>
                                            <p:strVal val="#ppt_x"/>
                                          </p:val>
                                        </p:tav>
                                      </p:tavLst>
                                    </p:anim>
                                    <p:anim calcmode="lin" valueType="num">
                                      <p:cBhvr>
                                        <p:cTn id="14" dur="500" fill="hold"/>
                                        <p:tgtEl>
                                          <p:spTgt spid="55299">
                                            <p:txEl>
                                              <p:charRg st="0" end="6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299">
                                            <p:txEl>
                                              <p:charRg st="67" end="93"/>
                                            </p:txEl>
                                          </p:spTgt>
                                        </p:tgtEl>
                                        <p:attrNameLst>
                                          <p:attrName>style.visibility</p:attrName>
                                        </p:attrNameLst>
                                      </p:cBhvr>
                                      <p:to>
                                        <p:strVal val="visible"/>
                                      </p:to>
                                    </p:set>
                                    <p:anim calcmode="lin" valueType="num">
                                      <p:cBhvr>
                                        <p:cTn id="19" dur="500" fill="hold"/>
                                        <p:tgtEl>
                                          <p:spTgt spid="55299">
                                            <p:txEl>
                                              <p:charRg st="67" end="93"/>
                                            </p:txEl>
                                          </p:spTgt>
                                        </p:tgtEl>
                                        <p:attrNameLst>
                                          <p:attrName>ppt_x</p:attrName>
                                        </p:attrNameLst>
                                      </p:cBhvr>
                                      <p:tavLst>
                                        <p:tav tm="0">
                                          <p:val>
                                            <p:strVal val="0-#ppt_w/2"/>
                                          </p:val>
                                        </p:tav>
                                        <p:tav tm="100000">
                                          <p:val>
                                            <p:strVal val="#ppt_x"/>
                                          </p:val>
                                        </p:tav>
                                      </p:tavLst>
                                    </p:anim>
                                    <p:anim calcmode="lin" valueType="num">
                                      <p:cBhvr>
                                        <p:cTn id="20" dur="500" fill="hold"/>
                                        <p:tgtEl>
                                          <p:spTgt spid="55299">
                                            <p:txEl>
                                              <p:charRg st="67" end="9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299">
                                            <p:txEl>
                                              <p:charRg st="93" end="101"/>
                                            </p:txEl>
                                          </p:spTgt>
                                        </p:tgtEl>
                                        <p:attrNameLst>
                                          <p:attrName>style.visibility</p:attrName>
                                        </p:attrNameLst>
                                      </p:cBhvr>
                                      <p:to>
                                        <p:strVal val="visible"/>
                                      </p:to>
                                    </p:set>
                                    <p:anim calcmode="lin" valueType="num">
                                      <p:cBhvr>
                                        <p:cTn id="25" dur="500" fill="hold"/>
                                        <p:tgtEl>
                                          <p:spTgt spid="55299">
                                            <p:txEl>
                                              <p:charRg st="93" end="101"/>
                                            </p:txEl>
                                          </p:spTgt>
                                        </p:tgtEl>
                                        <p:attrNameLst>
                                          <p:attrName>ppt_x</p:attrName>
                                        </p:attrNameLst>
                                      </p:cBhvr>
                                      <p:tavLst>
                                        <p:tav tm="0">
                                          <p:val>
                                            <p:strVal val="0-#ppt_w/2"/>
                                          </p:val>
                                        </p:tav>
                                        <p:tav tm="100000">
                                          <p:val>
                                            <p:strVal val="#ppt_x"/>
                                          </p:val>
                                        </p:tav>
                                      </p:tavLst>
                                    </p:anim>
                                    <p:anim calcmode="lin" valueType="num">
                                      <p:cBhvr>
                                        <p:cTn id="26" dur="500" fill="hold"/>
                                        <p:tgtEl>
                                          <p:spTgt spid="55299">
                                            <p:txEl>
                                              <p:charRg st="93" end="10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55301"/>
                                        </p:tgtEl>
                                        <p:attrNameLst>
                                          <p:attrName>style.visibility</p:attrName>
                                        </p:attrNameLst>
                                      </p:cBhvr>
                                      <p:to>
                                        <p:strVal val="visible"/>
                                      </p:to>
                                    </p:set>
                                    <p:animEffect transition="in" filter="wipe(down)">
                                      <p:cBhvr>
                                        <p:cTn id="31" dur="500"/>
                                        <p:tgtEl>
                                          <p:spTgt spid="5530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1509"/>
                                        </p:tgtEl>
                                        <p:attrNameLst>
                                          <p:attrName>style.visibility</p:attrName>
                                        </p:attrNameLst>
                                      </p:cBhvr>
                                      <p:to>
                                        <p:strVal val="visible"/>
                                      </p:to>
                                    </p:set>
                                    <p:animEffect transition="in" filter="blinds(horizontal)">
                                      <p:cBhvr>
                                        <p:cTn id="36" dur="500"/>
                                        <p:tgtEl>
                                          <p:spTgt spid="2150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55302">
                                            <p:txEl>
                                              <p:charRg st="0" end="10"/>
                                            </p:txEl>
                                          </p:spTgt>
                                        </p:tgtEl>
                                        <p:attrNameLst>
                                          <p:attrName>style.visibility</p:attrName>
                                        </p:attrNameLst>
                                      </p:cBhvr>
                                      <p:to>
                                        <p:strVal val="visible"/>
                                      </p:to>
                                    </p:set>
                                    <p:animEffect transition="in" filter="blinds(horizontal)">
                                      <p:cBhvr>
                                        <p:cTn id="41" dur="500"/>
                                        <p:tgtEl>
                                          <p:spTgt spid="55302">
                                            <p:txEl>
                                              <p:charRg st="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build="p"/>
      <p:bldP spid="215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a:xfrm>
            <a:off x="501650" y="431800"/>
            <a:ext cx="8140700" cy="647700"/>
          </a:xfrm>
        </p:spPr>
        <p:txBody>
          <a:bodyPr vert="horz" wrap="square" lIns="101600" tIns="38100" rIns="76200" bIns="38100" numCol="1" rtlCol="0" anchor="ctr" anchorCtr="0" compatLnSpc="1">
            <a:noAutofit/>
          </a:body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2100" b="1" i="0" u="none" strike="noStrike" kern="1200" cap="none" spc="200" normalizeH="0" baseline="0" noProof="1">
              <a:ln>
                <a:noFill/>
              </a:ln>
              <a:solidFill>
                <a:schemeClr val="tx1"/>
              </a:solidFill>
              <a:effectLst/>
              <a:uLnTx/>
              <a:uFillTx/>
              <a:latin typeface="+mj-lt"/>
              <a:ea typeface="+mj-ea"/>
              <a:cs typeface="+mj-cs"/>
              <a:sym typeface="微软雅黑" panose="020B0503020204020204" pitchFamily="34" charset="-122"/>
            </a:endParaRPr>
          </a:p>
        </p:txBody>
      </p:sp>
      <p:sp>
        <p:nvSpPr>
          <p:cNvPr id="15362" name="内容占位符 2"/>
          <p:cNvSpPr>
            <a:spLocks noGrp="1"/>
          </p:cNvSpPr>
          <p:nvPr>
            <p:ph idx="1"/>
          </p:nvPr>
        </p:nvSpPr>
        <p:spPr>
          <a:xfrm>
            <a:off x="501650" y="1295400"/>
            <a:ext cx="8140700" cy="5041900"/>
          </a:xfrm>
        </p:spPr>
        <p:txBody>
          <a:bodyPr vert="horz" wrap="square" lIns="101600" tIns="0" rIns="82550" bIns="0" numCol="1" rtlCol="0" anchor="t" anchorCtr="0" compatLnSpc="1">
            <a:noAutofit/>
          </a:bodyPr>
          <a:lstStyle/>
          <a:p>
            <a:pPr marL="171450" marR="0" lvl="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zh-CN" altLang="en-US" sz="12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sp>
        <p:nvSpPr>
          <p:cNvPr id="103426" name="Text Box 2"/>
          <p:cNvSpPr txBox="1"/>
          <p:nvPr/>
        </p:nvSpPr>
        <p:spPr>
          <a:xfrm>
            <a:off x="250825" y="609600"/>
            <a:ext cx="8893175" cy="2651125"/>
          </a:xfrm>
          <a:prstGeom prst="rect">
            <a:avLst/>
          </a:prstGeom>
          <a:noFill/>
          <a:ln w="9525">
            <a:noFill/>
          </a:ln>
        </p:spPr>
        <p:txBody>
          <a:bodyPr>
            <a:spAutoFit/>
          </a:bodyPr>
          <a:p>
            <a:pPr>
              <a:spcBef>
                <a:spcPct val="50000"/>
              </a:spcBef>
            </a:pPr>
            <a:r>
              <a:rPr lang="zh-CN" altLang="en-US" sz="2800" b="1" dirty="0">
                <a:solidFill>
                  <a:srgbClr val="FF3300"/>
                </a:solidFill>
                <a:latin typeface="楷体_GB2312" pitchFamily="1" charset="-122"/>
                <a:ea typeface="楷体_GB2312" pitchFamily="1" charset="-122"/>
              </a:rPr>
              <a:t>点电荷</a:t>
            </a:r>
            <a:r>
              <a:rPr lang="zh-CN" altLang="en-US" dirty="0">
                <a:latin typeface="Arial" panose="020B0604020202020204" pitchFamily="34" charset="0"/>
              </a:rPr>
              <a:t> </a:t>
            </a:r>
            <a:r>
              <a:rPr lang="zh-CN" altLang="en-US" sz="2800" b="1" dirty="0">
                <a:solidFill>
                  <a:srgbClr val="FF3300"/>
                </a:solidFill>
                <a:latin typeface="楷体_GB2312" pitchFamily="1" charset="-122"/>
                <a:ea typeface="楷体_GB2312" pitchFamily="1" charset="-122"/>
              </a:rPr>
              <a:t>：</a:t>
            </a:r>
            <a:r>
              <a:rPr lang="zh-CN" altLang="en-US" sz="2800" b="1" dirty="0">
                <a:solidFill>
                  <a:srgbClr val="0033CC"/>
                </a:solidFill>
                <a:latin typeface="楷体_GB2312" pitchFamily="1" charset="-122"/>
                <a:ea typeface="楷体_GB2312" pitchFamily="1" charset="-122"/>
              </a:rPr>
              <a:t>当带电体间的距离比他们自身的大小大得多，以致带电体的形状、大小及电荷分布状况对它们之间的作用力的影响可以忽略时，这样的带电体就可以看做带电的点，叫做</a:t>
            </a:r>
            <a:r>
              <a:rPr lang="zh-CN" altLang="en-US" sz="2800" b="1" dirty="0">
                <a:solidFill>
                  <a:srgbClr val="FF3300"/>
                </a:solidFill>
                <a:latin typeface="楷体_GB2312" pitchFamily="1" charset="-122"/>
                <a:ea typeface="楷体_GB2312" pitchFamily="1" charset="-122"/>
              </a:rPr>
              <a:t>点电荷</a:t>
            </a:r>
            <a:endParaRPr lang="zh-CN" altLang="en-US" sz="2800" b="1" dirty="0">
              <a:solidFill>
                <a:srgbClr val="FF3300"/>
              </a:solidFill>
              <a:latin typeface="楷体_GB2312" pitchFamily="1" charset="-122"/>
              <a:ea typeface="楷体_GB2312" pitchFamily="1" charset="-122"/>
            </a:endParaRPr>
          </a:p>
          <a:p>
            <a:r>
              <a:rPr lang="zh-CN" altLang="en-US" sz="2800" b="1" dirty="0">
                <a:solidFill>
                  <a:srgbClr val="0033CC"/>
                </a:solidFill>
                <a:latin typeface="楷体_GB2312" pitchFamily="1" charset="-122"/>
                <a:ea typeface="楷体_GB2312" pitchFamily="1" charset="-122"/>
              </a:rPr>
              <a:t>    点电荷类似于力学中的</a:t>
            </a:r>
            <a:r>
              <a:rPr lang="zh-CN" altLang="en-US" sz="2800" b="1" dirty="0">
                <a:solidFill>
                  <a:srgbClr val="0033CC"/>
                </a:solidFill>
                <a:latin typeface="Times New Roman" panose="02020603050405020304" pitchFamily="18" charset="0"/>
                <a:ea typeface="楷体_GB2312" pitchFamily="1" charset="-122"/>
              </a:rPr>
              <a:t>“</a:t>
            </a:r>
            <a:r>
              <a:rPr lang="zh-CN" altLang="en-US" sz="2800" b="1" dirty="0">
                <a:solidFill>
                  <a:srgbClr val="0033CC"/>
                </a:solidFill>
                <a:latin typeface="楷体_GB2312" pitchFamily="1" charset="-122"/>
                <a:ea typeface="楷体_GB2312" pitchFamily="1" charset="-122"/>
              </a:rPr>
              <a:t>质点</a:t>
            </a:r>
            <a:r>
              <a:rPr lang="zh-CN" altLang="en-US" sz="2800" b="1" dirty="0">
                <a:solidFill>
                  <a:srgbClr val="0033CC"/>
                </a:solidFill>
                <a:latin typeface="Times New Roman" panose="02020603050405020304" pitchFamily="18" charset="0"/>
                <a:ea typeface="楷体_GB2312" pitchFamily="1" charset="-122"/>
              </a:rPr>
              <a:t>”</a:t>
            </a:r>
            <a:r>
              <a:rPr lang="zh-CN" altLang="en-US" sz="2800" b="1" dirty="0">
                <a:solidFill>
                  <a:srgbClr val="0033CC"/>
                </a:solidFill>
                <a:latin typeface="楷体_GB2312" pitchFamily="1" charset="-122"/>
                <a:ea typeface="楷体_GB2312" pitchFamily="1" charset="-122"/>
              </a:rPr>
              <a:t> ，是一种理想化的模型</a:t>
            </a:r>
            <a:endParaRPr lang="zh-CN" altLang="en-US" sz="2800" b="1" dirty="0">
              <a:solidFill>
                <a:srgbClr val="0033CC"/>
              </a:solidFill>
              <a:latin typeface="楷体_GB2312" pitchFamily="1" charset="-122"/>
              <a:ea typeface="楷体_GB2312" pitchFamily="1" charset="-122"/>
            </a:endParaRPr>
          </a:p>
        </p:txBody>
      </p:sp>
      <p:sp>
        <p:nvSpPr>
          <p:cNvPr id="103428" name="Text Box 4"/>
          <p:cNvSpPr txBox="1"/>
          <p:nvPr/>
        </p:nvSpPr>
        <p:spPr>
          <a:xfrm>
            <a:off x="395605" y="3507105"/>
            <a:ext cx="8803640" cy="1198880"/>
          </a:xfrm>
          <a:prstGeom prst="rect">
            <a:avLst/>
          </a:prstGeom>
          <a:noFill/>
          <a:ln w="9525">
            <a:noFill/>
          </a:ln>
        </p:spPr>
        <p:txBody>
          <a:bodyPr wrap="square">
            <a:spAutoFit/>
          </a:bodyPr>
          <a:p>
            <a:r>
              <a:rPr lang="en-US" altLang="zh-CN" sz="3600" b="1" dirty="0">
                <a:solidFill>
                  <a:srgbClr val="FF3300"/>
                </a:solidFill>
                <a:latin typeface="楷体_GB2312" pitchFamily="1" charset="-122"/>
                <a:ea typeface="楷体_GB2312" pitchFamily="1" charset="-122"/>
              </a:rPr>
              <a:t>4 </a:t>
            </a:r>
            <a:r>
              <a:rPr lang="zh-CN" altLang="en-US" sz="3600" b="1" dirty="0">
                <a:solidFill>
                  <a:srgbClr val="FF3300"/>
                </a:solidFill>
                <a:latin typeface="楷体_GB2312" pitchFamily="1" charset="-122"/>
                <a:ea typeface="楷体_GB2312" pitchFamily="1" charset="-122"/>
              </a:rPr>
              <a:t>库仑</a:t>
            </a:r>
            <a:r>
              <a:rPr lang="zh-CN" altLang="en-US" sz="3600" b="1" dirty="0">
                <a:solidFill>
                  <a:srgbClr val="FF3300"/>
                </a:solidFill>
                <a:highlight>
                  <a:srgbClr val="FFFF00"/>
                </a:highlight>
                <a:latin typeface="楷体_GB2312" pitchFamily="1" charset="-122"/>
                <a:ea typeface="楷体_GB2312" pitchFamily="1" charset="-122"/>
              </a:rPr>
              <a:t>力</a:t>
            </a:r>
            <a:r>
              <a:rPr lang="en-US" altLang="zh-CN" sz="3600" b="1" dirty="0">
                <a:solidFill>
                  <a:srgbClr val="FF3300"/>
                </a:solidFill>
                <a:highlight>
                  <a:srgbClr val="FFFF00"/>
                </a:highlight>
                <a:latin typeface="楷体_GB2312" pitchFamily="1" charset="-122"/>
                <a:ea typeface="楷体_GB2312" pitchFamily="1" charset="-122"/>
              </a:rPr>
              <a:t>(</a:t>
            </a:r>
            <a:r>
              <a:rPr lang="zh-CN" altLang="en-US" sz="3600" b="1" dirty="0">
                <a:solidFill>
                  <a:srgbClr val="FF3300"/>
                </a:solidFill>
                <a:highlight>
                  <a:srgbClr val="FFFF00"/>
                </a:highlight>
                <a:latin typeface="楷体_GB2312" pitchFamily="1" charset="-122"/>
                <a:ea typeface="楷体_GB2312" pitchFamily="1" charset="-122"/>
              </a:rPr>
              <a:t>矢量）</a:t>
            </a:r>
            <a:r>
              <a:rPr lang="zh-CN" altLang="en-US" sz="3600" b="1" dirty="0">
                <a:solidFill>
                  <a:srgbClr val="FF3300"/>
                </a:solidFill>
                <a:latin typeface="楷体_GB2312" pitchFamily="1" charset="-122"/>
                <a:ea typeface="楷体_GB2312" pitchFamily="1" charset="-122"/>
              </a:rPr>
              <a:t>的方向：</a:t>
            </a:r>
            <a:r>
              <a:rPr lang="zh-CN" altLang="en-US" sz="3600" b="1" dirty="0">
                <a:latin typeface="楷体_GB2312" pitchFamily="1" charset="-122"/>
                <a:ea typeface="楷体_GB2312" pitchFamily="1" charset="-122"/>
              </a:rPr>
              <a:t>在它们的连线上。</a:t>
            </a:r>
            <a:r>
              <a:rPr lang="en-US" altLang="zh-CN" sz="3600" b="1" dirty="0">
                <a:latin typeface="楷体_GB2312" pitchFamily="1" charset="-122"/>
                <a:ea typeface="楷体_GB2312" pitchFamily="1" charset="-122"/>
              </a:rPr>
              <a:t>9</a:t>
            </a:r>
            <a:endParaRPr lang="en-US" altLang="zh-CN" sz="3600" b="1" dirty="0">
              <a:latin typeface="楷体_GB2312" pitchFamily="1" charset="-122"/>
              <a:ea typeface="楷体_GB2312" pitchFamily="1" charset="-122"/>
            </a:endParaRPr>
          </a:p>
        </p:txBody>
      </p:sp>
      <p:sp>
        <p:nvSpPr>
          <p:cNvPr id="103429" name="Text Box 5"/>
          <p:cNvSpPr txBox="1"/>
          <p:nvPr/>
        </p:nvSpPr>
        <p:spPr>
          <a:xfrm>
            <a:off x="457200" y="4267200"/>
            <a:ext cx="2386013" cy="641350"/>
          </a:xfrm>
          <a:prstGeom prst="rect">
            <a:avLst/>
          </a:prstGeom>
          <a:noFill/>
          <a:ln w="9525">
            <a:noFill/>
          </a:ln>
        </p:spPr>
        <p:txBody>
          <a:bodyPr>
            <a:spAutoFit/>
          </a:bodyPr>
          <a:p>
            <a:r>
              <a:rPr lang="zh-CN" altLang="en-US" sz="3600" b="1" dirty="0">
                <a:latin typeface="隶书" pitchFamily="49" charset="-122"/>
                <a:ea typeface="隶书" pitchFamily="49" charset="-122"/>
              </a:rPr>
              <a:t>同种电荷</a:t>
            </a:r>
            <a:endParaRPr lang="zh-CN" altLang="en-US" sz="3600" b="1" dirty="0">
              <a:latin typeface="隶书" pitchFamily="49" charset="-122"/>
              <a:ea typeface="隶书" pitchFamily="49" charset="-122"/>
            </a:endParaRPr>
          </a:p>
        </p:txBody>
      </p:sp>
      <p:grpSp>
        <p:nvGrpSpPr>
          <p:cNvPr id="2" name="Group 6"/>
          <p:cNvGrpSpPr/>
          <p:nvPr/>
        </p:nvGrpSpPr>
        <p:grpSpPr>
          <a:xfrm>
            <a:off x="2895600" y="4419600"/>
            <a:ext cx="5724525" cy="360363"/>
            <a:chOff x="2154" y="908"/>
            <a:chExt cx="3606" cy="227"/>
          </a:xfrm>
        </p:grpSpPr>
        <p:grpSp>
          <p:nvGrpSpPr>
            <p:cNvPr id="19475" name="Group 7"/>
            <p:cNvGrpSpPr/>
            <p:nvPr/>
          </p:nvGrpSpPr>
          <p:grpSpPr>
            <a:xfrm>
              <a:off x="3152" y="908"/>
              <a:ext cx="1757" cy="227"/>
              <a:chOff x="2584" y="935"/>
              <a:chExt cx="1757" cy="227"/>
            </a:xfrm>
          </p:grpSpPr>
          <p:sp>
            <p:nvSpPr>
              <p:cNvPr id="19477" name="Oval 8"/>
              <p:cNvSpPr/>
              <p:nvPr/>
            </p:nvSpPr>
            <p:spPr>
              <a:xfrm>
                <a:off x="2584" y="935"/>
                <a:ext cx="227" cy="227"/>
              </a:xfrm>
              <a:prstGeom prst="ellipse">
                <a:avLst/>
              </a:prstGeom>
              <a:solidFill>
                <a:srgbClr val="FF3300"/>
              </a:solidFill>
              <a:ln w="9525">
                <a:noFill/>
              </a:ln>
            </p:spPr>
            <p:txBody>
              <a:bodyPr wrap="none" anchor="ctr" anchorCtr="0">
                <a:spAutoFit/>
              </a:bodyPr>
              <a:p>
                <a:endParaRPr lang="zh-CN" altLang="en-US" dirty="0">
                  <a:latin typeface="Arial" panose="020B0604020202020204" pitchFamily="34" charset="0"/>
                </a:endParaRPr>
              </a:p>
            </p:txBody>
          </p:sp>
          <p:sp>
            <p:nvSpPr>
              <p:cNvPr id="19478" name="Oval 9"/>
              <p:cNvSpPr/>
              <p:nvPr/>
            </p:nvSpPr>
            <p:spPr>
              <a:xfrm>
                <a:off x="4114" y="935"/>
                <a:ext cx="227" cy="227"/>
              </a:xfrm>
              <a:prstGeom prst="ellipse">
                <a:avLst/>
              </a:prstGeom>
              <a:solidFill>
                <a:srgbClr val="FF3300"/>
              </a:solidFill>
              <a:ln w="9525">
                <a:noFill/>
              </a:ln>
            </p:spPr>
            <p:txBody>
              <a:bodyPr wrap="none" anchor="ctr" anchorCtr="0">
                <a:spAutoFit/>
              </a:bodyPr>
              <a:p>
                <a:endParaRPr lang="zh-CN" altLang="en-US" dirty="0">
                  <a:latin typeface="Arial" panose="020B0604020202020204" pitchFamily="34" charset="0"/>
                </a:endParaRPr>
              </a:p>
            </p:txBody>
          </p:sp>
        </p:grpSp>
        <p:sp>
          <p:nvSpPr>
            <p:cNvPr id="19476" name="Line 10"/>
            <p:cNvSpPr/>
            <p:nvPr/>
          </p:nvSpPr>
          <p:spPr>
            <a:xfrm>
              <a:off x="2154" y="1026"/>
              <a:ext cx="3606" cy="0"/>
            </a:xfrm>
            <a:prstGeom prst="line">
              <a:avLst/>
            </a:prstGeom>
            <a:ln w="19050" cap="flat" cmpd="sng">
              <a:solidFill>
                <a:schemeClr val="tx1"/>
              </a:solidFill>
              <a:prstDash val="solid"/>
              <a:headEnd type="none" w="med" len="med"/>
              <a:tailEnd type="none" w="med" len="med"/>
            </a:ln>
          </p:spPr>
        </p:sp>
      </p:grpSp>
      <p:grpSp>
        <p:nvGrpSpPr>
          <p:cNvPr id="4" name="Group 11"/>
          <p:cNvGrpSpPr/>
          <p:nvPr/>
        </p:nvGrpSpPr>
        <p:grpSpPr>
          <a:xfrm>
            <a:off x="3657600" y="4572000"/>
            <a:ext cx="4465638" cy="0"/>
            <a:chOff x="2653" y="1026"/>
            <a:chExt cx="2813" cy="0"/>
          </a:xfrm>
        </p:grpSpPr>
        <p:sp>
          <p:nvSpPr>
            <p:cNvPr id="19473" name="Line 12"/>
            <p:cNvSpPr/>
            <p:nvPr/>
          </p:nvSpPr>
          <p:spPr>
            <a:xfrm>
              <a:off x="4876" y="1026"/>
              <a:ext cx="590" cy="0"/>
            </a:xfrm>
            <a:prstGeom prst="line">
              <a:avLst/>
            </a:prstGeom>
            <a:ln w="38100" cap="flat" cmpd="sng">
              <a:solidFill>
                <a:srgbClr val="FF0000"/>
              </a:solidFill>
              <a:prstDash val="solid"/>
              <a:headEnd type="none" w="med" len="med"/>
              <a:tailEnd type="arrow" w="med" len="med"/>
            </a:ln>
          </p:spPr>
        </p:sp>
        <p:sp>
          <p:nvSpPr>
            <p:cNvPr id="19474" name="Line 13"/>
            <p:cNvSpPr/>
            <p:nvPr/>
          </p:nvSpPr>
          <p:spPr>
            <a:xfrm>
              <a:off x="2653" y="1026"/>
              <a:ext cx="590" cy="0"/>
            </a:xfrm>
            <a:prstGeom prst="line">
              <a:avLst/>
            </a:prstGeom>
            <a:ln w="38100" cap="flat" cmpd="sng">
              <a:solidFill>
                <a:srgbClr val="FF0000"/>
              </a:solidFill>
              <a:prstDash val="solid"/>
              <a:headEnd type="arrow" w="med" len="med"/>
              <a:tailEnd type="none" w="med" len="med"/>
            </a:ln>
          </p:spPr>
        </p:sp>
      </p:grpSp>
      <p:sp>
        <p:nvSpPr>
          <p:cNvPr id="103438" name="Text Box 14"/>
          <p:cNvSpPr txBox="1"/>
          <p:nvPr/>
        </p:nvSpPr>
        <p:spPr>
          <a:xfrm>
            <a:off x="457200" y="4953000"/>
            <a:ext cx="2374900" cy="641350"/>
          </a:xfrm>
          <a:prstGeom prst="rect">
            <a:avLst/>
          </a:prstGeom>
          <a:noFill/>
          <a:ln w="9525">
            <a:noFill/>
          </a:ln>
        </p:spPr>
        <p:txBody>
          <a:bodyPr>
            <a:spAutoFit/>
          </a:bodyPr>
          <a:p>
            <a:r>
              <a:rPr lang="zh-CN" altLang="en-US" sz="3600" b="1" dirty="0">
                <a:latin typeface="隶书" pitchFamily="49" charset="-122"/>
                <a:ea typeface="隶书" pitchFamily="49" charset="-122"/>
              </a:rPr>
              <a:t>异种电荷</a:t>
            </a:r>
            <a:endParaRPr lang="zh-CN" altLang="en-US" sz="3600" b="1" dirty="0">
              <a:latin typeface="隶书" pitchFamily="49" charset="-122"/>
              <a:ea typeface="隶书" pitchFamily="49" charset="-122"/>
            </a:endParaRPr>
          </a:p>
        </p:txBody>
      </p:sp>
      <p:grpSp>
        <p:nvGrpSpPr>
          <p:cNvPr id="5" name="Group 15"/>
          <p:cNvGrpSpPr/>
          <p:nvPr/>
        </p:nvGrpSpPr>
        <p:grpSpPr>
          <a:xfrm>
            <a:off x="2833688" y="5184775"/>
            <a:ext cx="5724525" cy="374650"/>
            <a:chOff x="1785" y="3266"/>
            <a:chExt cx="3606" cy="236"/>
          </a:xfrm>
        </p:grpSpPr>
        <p:sp>
          <p:nvSpPr>
            <p:cNvPr id="19470" name="Oval 16"/>
            <p:cNvSpPr/>
            <p:nvPr/>
          </p:nvSpPr>
          <p:spPr>
            <a:xfrm>
              <a:off x="4371" y="3266"/>
              <a:ext cx="227" cy="227"/>
            </a:xfrm>
            <a:prstGeom prst="ellipse">
              <a:avLst/>
            </a:prstGeom>
            <a:solidFill>
              <a:srgbClr val="FF0000"/>
            </a:solidFill>
            <a:ln w="9525">
              <a:noFill/>
            </a:ln>
          </p:spPr>
          <p:txBody>
            <a:bodyPr wrap="none" anchor="ctr" anchorCtr="0">
              <a:spAutoFit/>
            </a:bodyPr>
            <a:p>
              <a:endParaRPr lang="zh-CN" altLang="en-US" dirty="0">
                <a:latin typeface="Arial" panose="020B0604020202020204" pitchFamily="34" charset="0"/>
              </a:endParaRPr>
            </a:p>
          </p:txBody>
        </p:sp>
        <p:sp>
          <p:nvSpPr>
            <p:cNvPr id="19471" name="Oval 17"/>
            <p:cNvSpPr/>
            <p:nvPr/>
          </p:nvSpPr>
          <p:spPr>
            <a:xfrm>
              <a:off x="2829" y="3275"/>
              <a:ext cx="227" cy="227"/>
            </a:xfrm>
            <a:prstGeom prst="ellipse">
              <a:avLst/>
            </a:prstGeom>
            <a:solidFill>
              <a:srgbClr val="FF3300"/>
            </a:solidFill>
            <a:ln w="9525">
              <a:noFill/>
            </a:ln>
          </p:spPr>
          <p:txBody>
            <a:bodyPr wrap="none" anchor="ctr" anchorCtr="0">
              <a:spAutoFit/>
            </a:bodyPr>
            <a:p>
              <a:endParaRPr lang="zh-CN" altLang="en-US" dirty="0">
                <a:latin typeface="Arial" panose="020B0604020202020204" pitchFamily="34" charset="0"/>
              </a:endParaRPr>
            </a:p>
          </p:txBody>
        </p:sp>
        <p:sp>
          <p:nvSpPr>
            <p:cNvPr id="19472" name="Line 18"/>
            <p:cNvSpPr/>
            <p:nvPr/>
          </p:nvSpPr>
          <p:spPr>
            <a:xfrm>
              <a:off x="1785" y="3392"/>
              <a:ext cx="3606" cy="0"/>
            </a:xfrm>
            <a:prstGeom prst="line">
              <a:avLst/>
            </a:prstGeom>
            <a:ln w="19050" cap="flat" cmpd="sng">
              <a:solidFill>
                <a:schemeClr val="tx1"/>
              </a:solidFill>
              <a:prstDash val="solid"/>
              <a:headEnd type="none" w="med" len="med"/>
              <a:tailEnd type="none" w="med" len="med"/>
            </a:ln>
          </p:spPr>
        </p:sp>
      </p:grpSp>
      <p:grpSp>
        <p:nvGrpSpPr>
          <p:cNvPr id="6" name="Group 19"/>
          <p:cNvGrpSpPr/>
          <p:nvPr/>
        </p:nvGrpSpPr>
        <p:grpSpPr>
          <a:xfrm>
            <a:off x="4724400" y="5410200"/>
            <a:ext cx="2376488" cy="0"/>
            <a:chOff x="3334" y="1571"/>
            <a:chExt cx="1497" cy="0"/>
          </a:xfrm>
        </p:grpSpPr>
        <p:sp>
          <p:nvSpPr>
            <p:cNvPr id="19468" name="Line 20"/>
            <p:cNvSpPr/>
            <p:nvPr/>
          </p:nvSpPr>
          <p:spPr>
            <a:xfrm>
              <a:off x="3334" y="1571"/>
              <a:ext cx="590" cy="0"/>
            </a:xfrm>
            <a:prstGeom prst="line">
              <a:avLst/>
            </a:prstGeom>
            <a:ln w="38100" cap="flat" cmpd="sng">
              <a:solidFill>
                <a:srgbClr val="FF0000"/>
              </a:solidFill>
              <a:prstDash val="solid"/>
              <a:headEnd type="none" w="med" len="med"/>
              <a:tailEnd type="arrow" w="med" len="med"/>
            </a:ln>
          </p:spPr>
        </p:sp>
        <p:sp>
          <p:nvSpPr>
            <p:cNvPr id="19469" name="Line 21"/>
            <p:cNvSpPr/>
            <p:nvPr/>
          </p:nvSpPr>
          <p:spPr>
            <a:xfrm>
              <a:off x="4241" y="1571"/>
              <a:ext cx="590" cy="0"/>
            </a:xfrm>
            <a:prstGeom prst="line">
              <a:avLst/>
            </a:prstGeom>
            <a:ln w="38100" cap="flat" cmpd="sng">
              <a:solidFill>
                <a:srgbClr val="FF0000"/>
              </a:solidFill>
              <a:prstDash val="solid"/>
              <a:headEnd type="arrow" w="med" len="med"/>
              <a:tailEnd type="none" w="med" len="med"/>
            </a:ln>
          </p:spPr>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426">
                                            <p:txEl>
                                              <p:charRg st="0" end="83"/>
                                            </p:txEl>
                                          </p:spTgt>
                                        </p:tgtEl>
                                        <p:attrNameLst>
                                          <p:attrName>style.visibility</p:attrName>
                                        </p:attrNameLst>
                                      </p:cBhvr>
                                      <p:to>
                                        <p:strVal val="visible"/>
                                      </p:to>
                                    </p:set>
                                    <p:animEffect transition="in" filter="blinds(horizontal)">
                                      <p:cBhvr>
                                        <p:cTn id="7" dur="500"/>
                                        <p:tgtEl>
                                          <p:spTgt spid="103426">
                                            <p:txEl>
                                              <p:charRg st="0" end="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3426">
                                            <p:txEl>
                                              <p:charRg st="84" end="110"/>
                                            </p:txEl>
                                          </p:spTgt>
                                        </p:tgtEl>
                                        <p:attrNameLst>
                                          <p:attrName>style.visibility</p:attrName>
                                        </p:attrNameLst>
                                      </p:cBhvr>
                                      <p:to>
                                        <p:strVal val="visible"/>
                                      </p:to>
                                    </p:set>
                                    <p:animEffect transition="in" filter="blinds(horizontal)">
                                      <p:cBhvr>
                                        <p:cTn id="12" dur="500"/>
                                        <p:tgtEl>
                                          <p:spTgt spid="103426">
                                            <p:txEl>
                                              <p:charRg st="84" end="1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3428"/>
                                        </p:tgtEl>
                                        <p:attrNameLst>
                                          <p:attrName>style.visibility</p:attrName>
                                        </p:attrNameLst>
                                      </p:cBhvr>
                                      <p:to>
                                        <p:strVal val="visible"/>
                                      </p:to>
                                    </p:set>
                                    <p:animEffect transition="in" filter="blinds(horizontal)">
                                      <p:cBhvr>
                                        <p:cTn id="17" dur="500"/>
                                        <p:tgtEl>
                                          <p:spTgt spid="10342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342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3438"/>
                                        </p:tgtEl>
                                        <p:attrNameLst>
                                          <p:attrName>style.visibility</p:attrName>
                                        </p:attrNameLst>
                                      </p:cBhvr>
                                      <p:to>
                                        <p:strVal val="visible"/>
                                      </p:to>
                                    </p:set>
                                    <p:anim calcmode="lin" valueType="num">
                                      <p:cBhvr>
                                        <p:cTn id="33" dur="500" fill="hold"/>
                                        <p:tgtEl>
                                          <p:spTgt spid="103438"/>
                                        </p:tgtEl>
                                        <p:attrNameLst>
                                          <p:attrName>ppt_x</p:attrName>
                                        </p:attrNameLst>
                                      </p:cBhvr>
                                      <p:tavLst>
                                        <p:tav tm="0">
                                          <p:val>
                                            <p:strVal val="#ppt_x"/>
                                          </p:val>
                                        </p:tav>
                                        <p:tav tm="100000">
                                          <p:val>
                                            <p:strVal val="#ppt_x"/>
                                          </p:val>
                                        </p:tav>
                                      </p:tavLst>
                                    </p:anim>
                                    <p:anim calcmode="lin" valueType="num">
                                      <p:cBhvr>
                                        <p:cTn id="34" dur="500" fill="hold"/>
                                        <p:tgtEl>
                                          <p:spTgt spid="10343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ppt_x</p:attrName>
                                        </p:attrNameLst>
                                      </p:cBhvr>
                                      <p:tavLst>
                                        <p:tav tm="0">
                                          <p:val>
                                            <p:strVal val="#ppt_x"/>
                                          </p:val>
                                        </p:tav>
                                        <p:tav tm="100000">
                                          <p:val>
                                            <p:strVal val="#ppt_x"/>
                                          </p:val>
                                        </p:tav>
                                      </p:tavLst>
                                    </p:anim>
                                    <p:anim calcmode="lin" valueType="num">
                                      <p:cBhvr>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ppt_x</p:attrName>
                                        </p:attrNameLst>
                                      </p:cBhvr>
                                      <p:tavLst>
                                        <p:tav tm="0">
                                          <p:val>
                                            <p:strVal val="#ppt_x"/>
                                          </p:val>
                                        </p:tav>
                                        <p:tav tm="100000">
                                          <p:val>
                                            <p:strVal val="#ppt_x"/>
                                          </p:val>
                                        </p:tav>
                                      </p:tavLst>
                                    </p:anim>
                                    <p:anim calcmode="lin" valueType="num">
                                      <p:cBhvr>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p:bldP spid="103429" grpId="0"/>
      <p:bldP spid="1034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501650" y="431800"/>
            <a:ext cx="8140700" cy="647700"/>
          </a:xfrm>
        </p:spPr>
        <p:txBody>
          <a:bodyPr vert="horz" wrap="square" lIns="101600" tIns="38100" rIns="76200" bIns="38100" numCol="1" rtlCol="0" anchor="ctr" anchorCtr="0" compatLnSpc="1">
            <a:noAutofit/>
          </a:body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2100" b="1" i="0" u="none" strike="noStrike" kern="1200" cap="none" spc="200" normalizeH="0" baseline="0" noProof="1">
              <a:ln>
                <a:noFill/>
              </a:ln>
              <a:solidFill>
                <a:schemeClr val="tx1"/>
              </a:solidFill>
              <a:effectLst/>
              <a:uLnTx/>
              <a:uFillTx/>
              <a:latin typeface="+mj-lt"/>
              <a:ea typeface="+mj-ea"/>
              <a:cs typeface="+mj-cs"/>
              <a:sym typeface="微软雅黑" panose="020B0503020204020204" pitchFamily="34" charset="-122"/>
            </a:endParaRPr>
          </a:p>
        </p:txBody>
      </p:sp>
      <p:sp>
        <p:nvSpPr>
          <p:cNvPr id="16386" name="内容占位符 2"/>
          <p:cNvSpPr>
            <a:spLocks noGrp="1"/>
          </p:cNvSpPr>
          <p:nvPr>
            <p:ph idx="1"/>
          </p:nvPr>
        </p:nvSpPr>
        <p:spPr>
          <a:xfrm>
            <a:off x="501650" y="1295400"/>
            <a:ext cx="8140700" cy="5041900"/>
          </a:xfrm>
        </p:spPr>
        <p:txBody>
          <a:bodyPr vert="horz" wrap="square" lIns="101600" tIns="0" rIns="82550" bIns="0" numCol="1" rtlCol="0" anchor="t" anchorCtr="0" compatLnSpc="1">
            <a:noAutofit/>
          </a:bodyPr>
          <a:lstStyle/>
          <a:p>
            <a:pPr marL="171450" marR="0" lvl="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zh-CN" altLang="en-US" sz="12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sp>
        <p:nvSpPr>
          <p:cNvPr id="21511" name="文本框 21510"/>
          <p:cNvSpPr txBox="1"/>
          <p:nvPr/>
        </p:nvSpPr>
        <p:spPr>
          <a:xfrm>
            <a:off x="501650" y="512445"/>
            <a:ext cx="8343900" cy="5996940"/>
          </a:xfrm>
          <a:prstGeom prst="rect">
            <a:avLst/>
          </a:prstGeom>
          <a:solidFill>
            <a:srgbClr val="CCFFCC"/>
          </a:solidFill>
          <a:ln w="9525">
            <a:noFill/>
          </a:ln>
        </p:spPr>
        <p:txBody>
          <a:bodyPr lIns="90170" tIns="46990" rIns="90170" bIns="46990">
            <a:noAutofit/>
          </a:bodyPr>
          <a:p>
            <a:r>
              <a:rPr lang="en-US" altLang="zh-CN" sz="2800" b="1" dirty="0">
                <a:latin typeface="黑体" panose="02010609060101010101" pitchFamily="49" charset="-122"/>
                <a:ea typeface="黑体" panose="02010609060101010101" pitchFamily="49" charset="-122"/>
              </a:rPr>
              <a:t>5.</a:t>
            </a:r>
            <a:r>
              <a:rPr lang="zh-CN" altLang="en-US" sz="2800" dirty="0">
                <a:latin typeface="新宋体" panose="02010609030101010101" charset="-122"/>
                <a:ea typeface="新宋体" panose="02010609030101010101" charset="-122"/>
              </a:rPr>
              <a:t>相互作用的两个点电荷，不论它们的电量是否相等，它们受到的库仑力是一对作用力和反作用力</a:t>
            </a:r>
            <a:endParaRPr lang="zh-CN" altLang="en-US" sz="2400" dirty="0">
              <a:solidFill>
                <a:srgbClr val="FF0000"/>
              </a:solidFill>
              <a:latin typeface="新宋体" panose="02010609030101010101" charset="-122"/>
              <a:ea typeface="新宋体" panose="02010609030101010101" charset="-122"/>
            </a:endParaRPr>
          </a:p>
          <a:p>
            <a:r>
              <a:rPr lang="en-US" altLang="zh-CN" sz="2800" b="1" dirty="0">
                <a:solidFill>
                  <a:srgbClr val="000000"/>
                </a:solidFill>
                <a:latin typeface="新宋体" panose="02010609030101010101" charset="-122"/>
                <a:ea typeface="新宋体" panose="02010609030101010101" charset="-122"/>
                <a:sym typeface="Wingdings" panose="05000000000000000000" pitchFamily="2" charset="2"/>
              </a:rPr>
              <a:t>6.</a:t>
            </a:r>
            <a:r>
              <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rPr>
              <a:t>（1）在计算时q</a:t>
            </a:r>
            <a:r>
              <a:rPr lang="zh-CN" altLang="en-US" sz="2800" b="1" baseline="-25000" dirty="0">
                <a:solidFill>
                  <a:srgbClr val="000000"/>
                </a:solidFill>
                <a:latin typeface="新宋体" panose="02010609030101010101" charset="-122"/>
                <a:ea typeface="新宋体" panose="02010609030101010101" charset="-122"/>
                <a:sym typeface="Wingdings" panose="05000000000000000000" pitchFamily="2" charset="2"/>
              </a:rPr>
              <a:t>1</a:t>
            </a:r>
            <a:r>
              <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rPr>
              <a:t>、q</a:t>
            </a:r>
            <a:r>
              <a:rPr lang="zh-CN" altLang="en-US" sz="2800" b="1" baseline="-25000" dirty="0">
                <a:solidFill>
                  <a:srgbClr val="000000"/>
                </a:solidFill>
                <a:latin typeface="新宋体" panose="02010609030101010101" charset="-122"/>
                <a:ea typeface="新宋体" panose="02010609030101010101" charset="-122"/>
                <a:sym typeface="Wingdings" panose="05000000000000000000" pitchFamily="2" charset="2"/>
              </a:rPr>
              <a:t>2</a:t>
            </a:r>
            <a:r>
              <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rPr>
              <a:t>只要代入大小，“+”、“-”号不要代入</a:t>
            </a:r>
            <a:endPar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endParaRPr>
          </a:p>
          <a:p>
            <a:r>
              <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rPr>
              <a:t>（2）库仑定律只能计算库仑力的大小 ，方向在连线上，还需进一步通过同种电荷排斥，异种电荷吸引来确定</a:t>
            </a:r>
            <a:endParaRPr lang="zh-CN" altLang="en-US" sz="2800" b="1" dirty="0">
              <a:solidFill>
                <a:srgbClr val="000000"/>
              </a:solidFill>
              <a:latin typeface="新宋体" panose="02010609030101010101" charset="-122"/>
              <a:ea typeface="新宋体" panose="02010609030101010101" charset="-122"/>
              <a:sym typeface="Wingdings" panose="05000000000000000000" pitchFamily="2" charset="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ox(in)">
                                      <p:cBhvr>
                                        <p:cTn id="7" dur="10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ext Box 9"/>
          <p:cNvSpPr txBox="1"/>
          <p:nvPr/>
        </p:nvSpPr>
        <p:spPr>
          <a:xfrm>
            <a:off x="0" y="1052513"/>
            <a:ext cx="8964613" cy="4481512"/>
          </a:xfrm>
          <a:prstGeom prst="rect">
            <a:avLst/>
          </a:prstGeom>
          <a:noFill/>
          <a:ln w="9525">
            <a:noFill/>
          </a:ln>
        </p:spPr>
        <p:txBody>
          <a:bodyPr>
            <a:spAutoFit/>
          </a:bodyPr>
          <a:p>
            <a:r>
              <a:rPr lang="en-US" altLang="zh-CN" sz="3200" b="1" dirty="0">
                <a:latin typeface="楷体" panose="02010609060101010101" pitchFamily="49" charset="-122"/>
                <a:ea typeface="楷体" panose="02010609060101010101" pitchFamily="49" charset="-122"/>
              </a:rPr>
              <a:t>1</a:t>
            </a:r>
            <a:r>
              <a:rPr lang="zh-CN" altLang="en-US" sz="3200" b="1" dirty="0">
                <a:latin typeface="楷体" panose="02010609060101010101" pitchFamily="49" charset="-122"/>
                <a:ea typeface="楷体" panose="02010609060101010101" pitchFamily="49" charset="-122"/>
              </a:rPr>
              <a:t>、下列说法中正确的是：</a:t>
            </a:r>
            <a:endParaRPr lang="zh-CN" altLang="en-US" sz="3200" b="1" dirty="0">
              <a:latin typeface="楷体" panose="02010609060101010101" pitchFamily="49" charset="-122"/>
              <a:ea typeface="楷体" panose="02010609060101010101" pitchFamily="49" charset="-122"/>
            </a:endParaRPr>
          </a:p>
          <a:p>
            <a:r>
              <a:rPr lang="en-US" altLang="zh-CN" sz="3200" b="1" dirty="0">
                <a:latin typeface="楷体" panose="02010609060101010101" pitchFamily="49" charset="-122"/>
                <a:ea typeface="楷体" panose="02010609060101010101" pitchFamily="49" charset="-122"/>
              </a:rPr>
              <a:t>A</a:t>
            </a:r>
            <a:r>
              <a:rPr lang="zh-CN" altLang="en-US" sz="3200" b="1" dirty="0">
                <a:latin typeface="楷体" panose="02010609060101010101" pitchFamily="49" charset="-122"/>
                <a:ea typeface="楷体" panose="02010609060101010101" pitchFamily="49" charset="-122"/>
              </a:rPr>
              <a:t>、点电荷是一种理想模型，真正的点电荷是</a:t>
            </a:r>
            <a:endParaRPr lang="zh-CN" altLang="en-US" sz="3200" b="1" dirty="0">
              <a:latin typeface="楷体" panose="02010609060101010101" pitchFamily="49" charset="-122"/>
              <a:ea typeface="楷体" panose="02010609060101010101" pitchFamily="49" charset="-122"/>
            </a:endParaRPr>
          </a:p>
          <a:p>
            <a:r>
              <a:rPr lang="zh-CN" altLang="en-US" sz="3200" b="1" dirty="0">
                <a:latin typeface="楷体" panose="02010609060101010101" pitchFamily="49" charset="-122"/>
                <a:ea typeface="楷体" panose="02010609060101010101" pitchFamily="49" charset="-122"/>
              </a:rPr>
              <a:t>   不存在的</a:t>
            </a:r>
            <a:endParaRPr lang="zh-CN" altLang="en-US" sz="3200" b="1" dirty="0">
              <a:latin typeface="楷体" panose="02010609060101010101" pitchFamily="49" charset="-122"/>
              <a:ea typeface="楷体" panose="02010609060101010101" pitchFamily="49" charset="-122"/>
            </a:endParaRPr>
          </a:p>
          <a:p>
            <a:r>
              <a:rPr lang="en-US" altLang="zh-CN" sz="3200" b="1" dirty="0">
                <a:latin typeface="楷体" panose="02010609060101010101" pitchFamily="49" charset="-122"/>
                <a:ea typeface="楷体" panose="02010609060101010101" pitchFamily="49" charset="-122"/>
              </a:rPr>
              <a:t>B</a:t>
            </a:r>
            <a:r>
              <a:rPr lang="zh-CN" altLang="en-US" sz="3200" b="1" dirty="0">
                <a:latin typeface="楷体" panose="02010609060101010101" pitchFamily="49" charset="-122"/>
                <a:ea typeface="楷体" panose="02010609060101010101" pitchFamily="49" charset="-122"/>
              </a:rPr>
              <a:t>、点电荷就是体积和带电量都很小的带电体</a:t>
            </a:r>
            <a:endParaRPr lang="zh-CN" altLang="en-US" sz="3200" b="1" dirty="0">
              <a:latin typeface="楷体" panose="02010609060101010101" pitchFamily="49" charset="-122"/>
              <a:ea typeface="楷体" panose="02010609060101010101" pitchFamily="49" charset="-122"/>
            </a:endParaRPr>
          </a:p>
          <a:p>
            <a:r>
              <a:rPr lang="en-US" altLang="zh-CN" sz="3200" b="1" dirty="0">
                <a:latin typeface="楷体" panose="02010609060101010101" pitchFamily="49" charset="-122"/>
                <a:ea typeface="楷体" panose="02010609060101010101" pitchFamily="49" charset="-122"/>
              </a:rPr>
              <a:t>C</a:t>
            </a:r>
            <a:r>
              <a:rPr lang="zh-CN" altLang="en-US" sz="3200" b="1" dirty="0">
                <a:latin typeface="楷体" panose="02010609060101010101" pitchFamily="49" charset="-122"/>
                <a:ea typeface="楷体" panose="02010609060101010101" pitchFamily="49" charset="-122"/>
              </a:rPr>
              <a:t>、根据库仑定律可知，当</a:t>
            </a:r>
            <a:r>
              <a:rPr lang="en-US" altLang="zh-CN" sz="3200" b="1" dirty="0">
                <a:latin typeface="楷体" panose="02010609060101010101" pitchFamily="49" charset="-122"/>
                <a:ea typeface="楷体" panose="02010609060101010101" pitchFamily="49" charset="-122"/>
              </a:rPr>
              <a:t>r  </a:t>
            </a:r>
            <a:r>
              <a:rPr lang="zh-CN" altLang="en-US" sz="3200" b="1" dirty="0">
                <a:latin typeface="楷体" panose="02010609060101010101" pitchFamily="49" charset="-122"/>
                <a:ea typeface="楷体" panose="02010609060101010101" pitchFamily="49" charset="-122"/>
              </a:rPr>
              <a:t> </a:t>
            </a:r>
            <a:r>
              <a:rPr lang="en-US" altLang="zh-CN" sz="3200" b="1" dirty="0">
                <a:latin typeface="楷体" panose="02010609060101010101" pitchFamily="49" charset="-122"/>
                <a:ea typeface="楷体" panose="02010609060101010101" pitchFamily="49" charset="-122"/>
              </a:rPr>
              <a:t>0 </a:t>
            </a:r>
            <a:r>
              <a:rPr lang="zh-CN" altLang="en-US" sz="3200" b="1" dirty="0">
                <a:latin typeface="楷体" panose="02010609060101010101" pitchFamily="49" charset="-122"/>
                <a:ea typeface="楷体" panose="02010609060101010101" pitchFamily="49" charset="-122"/>
              </a:rPr>
              <a:t>时</a:t>
            </a:r>
            <a:r>
              <a:rPr lang="en-US" altLang="zh-CN" sz="3200" b="1" dirty="0">
                <a:latin typeface="楷体" panose="02010609060101010101" pitchFamily="49" charset="-122"/>
                <a:ea typeface="楷体" panose="02010609060101010101" pitchFamily="49" charset="-122"/>
              </a:rPr>
              <a:t>,F  </a:t>
            </a:r>
            <a:r>
              <a:rPr lang="zh-CN" altLang="en-US" sz="3200" b="1" dirty="0">
                <a:latin typeface="楷体" panose="02010609060101010101" pitchFamily="49" charset="-122"/>
                <a:ea typeface="楷体" panose="02010609060101010101" pitchFamily="49" charset="-122"/>
              </a:rPr>
              <a:t> </a:t>
            </a:r>
            <a:r>
              <a:rPr lang="en-US" altLang="zh-CN" sz="3200" b="1" dirty="0">
                <a:latin typeface="楷体" panose="02010609060101010101" pitchFamily="49" charset="-122"/>
                <a:ea typeface="楷体" panose="02010609060101010101" pitchFamily="49" charset="-122"/>
              </a:rPr>
              <a:t>∞</a:t>
            </a:r>
            <a:endParaRPr lang="en-US" altLang="zh-CN" sz="3200" b="1" dirty="0">
              <a:latin typeface="楷体" panose="02010609060101010101" pitchFamily="49" charset="-122"/>
              <a:ea typeface="楷体" panose="02010609060101010101" pitchFamily="49" charset="-122"/>
            </a:endParaRPr>
          </a:p>
          <a:p>
            <a:r>
              <a:rPr lang="en-US" altLang="zh-CN" sz="3200" b="1" dirty="0">
                <a:latin typeface="楷体" panose="02010609060101010101" pitchFamily="49" charset="-122"/>
                <a:ea typeface="楷体" panose="02010609060101010101" pitchFamily="49" charset="-122"/>
              </a:rPr>
              <a:t>D</a:t>
            </a:r>
            <a:r>
              <a:rPr lang="zh-CN" altLang="en-US" sz="3200" b="1" dirty="0">
                <a:latin typeface="楷体" panose="02010609060101010101" pitchFamily="49" charset="-122"/>
                <a:ea typeface="楷体" panose="02010609060101010101" pitchFamily="49" charset="-122"/>
              </a:rPr>
              <a:t>、一个带电体能否看成点电荷，不是看它的</a:t>
            </a:r>
            <a:endParaRPr lang="zh-CN" altLang="en-US" sz="3200" b="1" dirty="0">
              <a:latin typeface="楷体" panose="02010609060101010101" pitchFamily="49" charset="-122"/>
              <a:ea typeface="楷体" panose="02010609060101010101" pitchFamily="49" charset="-122"/>
            </a:endParaRPr>
          </a:p>
          <a:p>
            <a:r>
              <a:rPr lang="zh-CN" altLang="en-US" sz="3200" b="1" dirty="0">
                <a:latin typeface="楷体" panose="02010609060101010101" pitchFamily="49" charset="-122"/>
                <a:ea typeface="楷体" panose="02010609060101010101" pitchFamily="49" charset="-122"/>
              </a:rPr>
              <a:t>   尺寸大小，而是看它的形状和大小对所研</a:t>
            </a:r>
            <a:endParaRPr lang="zh-CN" altLang="en-US" sz="3200" b="1" dirty="0">
              <a:latin typeface="楷体" panose="02010609060101010101" pitchFamily="49" charset="-122"/>
              <a:ea typeface="楷体" panose="02010609060101010101" pitchFamily="49" charset="-122"/>
            </a:endParaRPr>
          </a:p>
          <a:p>
            <a:r>
              <a:rPr lang="zh-CN" altLang="en-US" sz="3200" b="1" dirty="0">
                <a:latin typeface="楷体" panose="02010609060101010101" pitchFamily="49" charset="-122"/>
                <a:ea typeface="楷体" panose="02010609060101010101" pitchFamily="49" charset="-122"/>
              </a:rPr>
              <a:t>   究的问题的影响是否可以忽略不计</a:t>
            </a:r>
            <a:endParaRPr lang="zh-CN" altLang="en-US" sz="3200" b="1" dirty="0">
              <a:latin typeface="楷体" panose="02010609060101010101" pitchFamily="49" charset="-122"/>
              <a:ea typeface="楷体" panose="02010609060101010101" pitchFamily="49" charset="-122"/>
            </a:endParaRPr>
          </a:p>
          <a:p>
            <a:endParaRPr lang="en-US" altLang="zh-CN" sz="3200" b="1" dirty="0">
              <a:solidFill>
                <a:srgbClr val="FF0033"/>
              </a:solidFill>
              <a:latin typeface="楷体" panose="02010609060101010101" pitchFamily="49" charset="-122"/>
              <a:ea typeface="楷体" panose="02010609060101010101" pitchFamily="49" charset="-122"/>
            </a:endParaRPr>
          </a:p>
        </p:txBody>
      </p:sp>
      <p:sp>
        <p:nvSpPr>
          <p:cNvPr id="24579" name="Text Box 14"/>
          <p:cNvSpPr txBox="1"/>
          <p:nvPr/>
        </p:nvSpPr>
        <p:spPr>
          <a:xfrm>
            <a:off x="2052638" y="5589588"/>
            <a:ext cx="2808287" cy="641350"/>
          </a:xfrm>
          <a:prstGeom prst="rect">
            <a:avLst/>
          </a:prstGeom>
          <a:noFill/>
          <a:ln w="9525">
            <a:noFill/>
          </a:ln>
        </p:spPr>
        <p:txBody>
          <a:bodyPr>
            <a:spAutoFit/>
          </a:bodyPr>
          <a:p>
            <a:pPr>
              <a:spcBef>
                <a:spcPct val="50000"/>
              </a:spcBef>
            </a:pPr>
            <a:r>
              <a:rPr lang="zh-CN" altLang="en-US" sz="3600" dirty="0">
                <a:solidFill>
                  <a:srgbClr val="FF0033"/>
                </a:solidFill>
                <a:latin typeface="Arial" panose="020B0604020202020204" pitchFamily="34" charset="0"/>
                <a:ea typeface="华文行楷" pitchFamily="2" charset="-122"/>
              </a:rPr>
              <a:t>答案：</a:t>
            </a:r>
            <a:r>
              <a:rPr lang="en-US" altLang="zh-CN" sz="3600" dirty="0">
                <a:solidFill>
                  <a:srgbClr val="FF0033"/>
                </a:solidFill>
                <a:latin typeface="Arial" panose="020B0604020202020204" pitchFamily="34" charset="0"/>
                <a:ea typeface="华文行楷" pitchFamily="2" charset="-122"/>
              </a:rPr>
              <a:t>AD</a:t>
            </a:r>
            <a:r>
              <a:rPr lang="zh-CN" altLang="en-US" sz="3600" dirty="0">
                <a:solidFill>
                  <a:srgbClr val="FF0033"/>
                </a:solidFill>
                <a:latin typeface="Arial" panose="020B0604020202020204" pitchFamily="34" charset="0"/>
                <a:ea typeface="华文行楷" pitchFamily="2" charset="-122"/>
              </a:rPr>
              <a:t>． </a:t>
            </a:r>
            <a:endParaRPr lang="zh-CN" altLang="en-US" sz="3600" dirty="0">
              <a:solidFill>
                <a:srgbClr val="FF0033"/>
              </a:solidFill>
              <a:latin typeface="Arial" panose="020B0604020202020204" pitchFamily="34" charset="0"/>
              <a:ea typeface="华文行楷" pitchFamily="2" charset="-122"/>
            </a:endParaRPr>
          </a:p>
        </p:txBody>
      </p:sp>
      <p:pic>
        <p:nvPicPr>
          <p:cNvPr id="21508" name="Picture 15" descr="4C23ACF17C7A8D7ABF39D4F6BBDEF2F5"/>
          <p:cNvPicPr>
            <a:picLocks noChangeAspect="1"/>
          </p:cNvPicPr>
          <p:nvPr/>
        </p:nvPicPr>
        <p:blipFill>
          <a:blip r:embed="rId1"/>
          <a:stretch>
            <a:fillRect/>
          </a:stretch>
        </p:blipFill>
        <p:spPr>
          <a:xfrm>
            <a:off x="828675" y="5518150"/>
            <a:ext cx="609600" cy="609600"/>
          </a:xfrm>
          <a:prstGeom prst="rect">
            <a:avLst/>
          </a:prstGeom>
          <a:noFill/>
          <a:ln w="9525">
            <a:noFill/>
          </a:ln>
        </p:spPr>
      </p:pic>
      <p:sp>
        <p:nvSpPr>
          <p:cNvPr id="21509" name="矩形 24580"/>
          <p:cNvSpPr>
            <a:spLocks noTextEdit="1"/>
          </p:cNvSpPr>
          <p:nvPr/>
        </p:nvSpPr>
        <p:spPr>
          <a:xfrm>
            <a:off x="107950" y="188913"/>
            <a:ext cx="2016125" cy="792162"/>
          </a:xfrm>
          <a:prstGeom prst="rect">
            <a:avLst/>
          </a:prstGeom>
        </p:spPr>
        <p:txBody>
          <a:bodyPr wrap="none" fromWordArt="1">
            <a:prstTxWarp prst="textCurveUp">
              <a:avLst>
                <a:gd name="adj" fmla="val 22292"/>
              </a:avLst>
            </a:prstTxWarp>
            <a:normAutofit/>
          </a:bodyPr>
          <a:p>
            <a:pPr algn="ctr" eaLnBrk="0" hangingPunct="0"/>
            <a:r>
              <a:rPr lang="zh-CN" altLang="en-US" sz="3600">
                <a:ln w="6350" cap="flat" cmpd="sng">
                  <a:solidFill>
                    <a:srgbClr val="00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rPr>
              <a:t>例题讲解</a:t>
            </a:r>
            <a:endParaRPr lang="zh-CN" altLang="en-US" sz="3600">
              <a:ln w="6350" cap="flat" cmpd="sng">
                <a:solidFill>
                  <a:srgbClr val="00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endParaRPr>
          </a:p>
        </p:txBody>
      </p:sp>
      <p:sp>
        <p:nvSpPr>
          <p:cNvPr id="21510" name="箭头 434"/>
          <p:cNvSpPr/>
          <p:nvPr/>
        </p:nvSpPr>
        <p:spPr>
          <a:xfrm>
            <a:off x="5003800" y="3357563"/>
            <a:ext cx="433388" cy="0"/>
          </a:xfrm>
          <a:prstGeom prst="line">
            <a:avLst/>
          </a:prstGeom>
          <a:ln w="9525" cap="flat" cmpd="sng">
            <a:solidFill>
              <a:schemeClr val="tx1"/>
            </a:solidFill>
            <a:prstDash val="solid"/>
            <a:headEnd type="none" w="med" len="med"/>
            <a:tailEnd type="triangle" w="med" len="med"/>
          </a:ln>
        </p:spPr>
      </p:sp>
      <p:sp>
        <p:nvSpPr>
          <p:cNvPr id="21511" name="箭头 435"/>
          <p:cNvSpPr/>
          <p:nvPr/>
        </p:nvSpPr>
        <p:spPr>
          <a:xfrm>
            <a:off x="6877050" y="3286125"/>
            <a:ext cx="431800" cy="0"/>
          </a:xfrm>
          <a:prstGeom prst="line">
            <a:avLst/>
          </a:prstGeom>
          <a:ln w="9525" cap="flat" cmpd="sng">
            <a:solidFill>
              <a:schemeClr val="tx1"/>
            </a:solidFill>
            <a:prstDash val="solid"/>
            <a:headEnd type="none" w="med" len="med"/>
            <a:tailEnd type="triangle" w="med" len="med"/>
          </a:ln>
        </p:spPr>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anim calcmode="lin" valueType="num">
                                      <p:cBhvr>
                                        <p:cTn id="8" dur="1000" fill="hold"/>
                                        <p:tgtEl>
                                          <p:spTgt spid="24579"/>
                                        </p:tgtEl>
                                        <p:attrNameLst>
                                          <p:attrName>ppt_x</p:attrName>
                                        </p:attrNameLst>
                                      </p:cBhvr>
                                      <p:tavLst>
                                        <p:tav tm="0">
                                          <p:val>
                                            <p:strVal val="#ppt_x"/>
                                          </p:val>
                                        </p:tav>
                                        <p:tav tm="100000">
                                          <p:val>
                                            <p:strVal val="#ppt_x"/>
                                          </p:val>
                                        </p:tav>
                                      </p:tavLst>
                                    </p:anim>
                                    <p:anim calcmode="lin" valueType="num">
                                      <p:cBhvr>
                                        <p:cTn id="9" dur="1000" fill="hold"/>
                                        <p:tgtEl>
                                          <p:spTgt spid="245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框 26625"/>
          <p:cNvSpPr txBox="1"/>
          <p:nvPr/>
        </p:nvSpPr>
        <p:spPr>
          <a:xfrm>
            <a:off x="179388" y="2349500"/>
            <a:ext cx="8534400" cy="488950"/>
          </a:xfrm>
          <a:prstGeom prst="rect">
            <a:avLst/>
          </a:prstGeom>
          <a:noFill/>
          <a:ln w="9525">
            <a:noFill/>
          </a:ln>
        </p:spPr>
        <p:txBody>
          <a:bodyPr lIns="90170" tIns="46990" rIns="90170" bIns="46990">
            <a:spAutoFit/>
          </a:bodyPr>
          <a:p>
            <a:pPr eaLnBrk="0" hangingPunct="0">
              <a:spcBef>
                <a:spcPct val="50000"/>
              </a:spcBef>
            </a:pPr>
            <a:r>
              <a:rPr lang="zh-CN" altLang="en-US" sz="2400" b="1" dirty="0">
                <a:solidFill>
                  <a:srgbClr val="0000FF"/>
                </a:solidFill>
                <a:latin typeface="楷体" panose="02010609060101010101" pitchFamily="49" charset="-122"/>
                <a:ea typeface="楷体" panose="02010609060101010101" pitchFamily="49" charset="-122"/>
              </a:rPr>
              <a:t>解：氢原子核与电子之间的库仑力 </a:t>
            </a:r>
            <a:r>
              <a:rPr lang="zh-CN" altLang="en-US" sz="2400" b="1" i="1" dirty="0">
                <a:solidFill>
                  <a:srgbClr val="0000FF"/>
                </a:solidFill>
                <a:latin typeface="楷体" panose="02010609060101010101" pitchFamily="49" charset="-122"/>
                <a:ea typeface="楷体" panose="02010609060101010101" pitchFamily="49" charset="-122"/>
              </a:rPr>
              <a:t>F</a:t>
            </a:r>
            <a:r>
              <a:rPr lang="zh-CN" altLang="en-US" sz="2400" b="1" baseline="-15000" dirty="0">
                <a:solidFill>
                  <a:srgbClr val="0000FF"/>
                </a:solidFill>
                <a:latin typeface="楷体" panose="02010609060101010101" pitchFamily="49" charset="-122"/>
                <a:ea typeface="楷体" panose="02010609060101010101" pitchFamily="49" charset="-122"/>
              </a:rPr>
              <a:t>电</a:t>
            </a:r>
            <a:r>
              <a:rPr lang="zh-CN" altLang="en-US" sz="2400" b="1" dirty="0">
                <a:solidFill>
                  <a:srgbClr val="0000FF"/>
                </a:solidFill>
                <a:latin typeface="楷体" panose="02010609060101010101" pitchFamily="49" charset="-122"/>
                <a:ea typeface="楷体" panose="02010609060101010101" pitchFamily="49" charset="-122"/>
              </a:rPr>
              <a:t>为：</a:t>
            </a:r>
            <a:endParaRPr lang="zh-CN" altLang="en-US" sz="2400" b="1" dirty="0">
              <a:solidFill>
                <a:srgbClr val="0000FF"/>
              </a:solidFill>
              <a:latin typeface="楷体" panose="02010609060101010101" pitchFamily="49" charset="-122"/>
              <a:ea typeface="楷体" panose="02010609060101010101" pitchFamily="49" charset="-122"/>
            </a:endParaRPr>
          </a:p>
        </p:txBody>
      </p:sp>
      <p:sp>
        <p:nvSpPr>
          <p:cNvPr id="23555" name="文本框 26626"/>
          <p:cNvSpPr txBox="1"/>
          <p:nvPr/>
        </p:nvSpPr>
        <p:spPr>
          <a:xfrm>
            <a:off x="466725" y="260350"/>
            <a:ext cx="8210550" cy="1939925"/>
          </a:xfrm>
          <a:prstGeom prst="rect">
            <a:avLst/>
          </a:prstGeom>
          <a:noFill/>
          <a:ln w="9525">
            <a:noFill/>
          </a:ln>
        </p:spPr>
        <p:txBody>
          <a:bodyPr lIns="90170" tIns="46990" rIns="90170" bIns="46990">
            <a:spAutoFit/>
          </a:bodyPr>
          <a:p>
            <a:pPr algn="just" eaLnBrk="0" hangingPunct="0">
              <a:lnSpc>
                <a:spcPct val="120000"/>
              </a:lnSpc>
              <a:spcBef>
                <a:spcPct val="50000"/>
              </a:spcBef>
            </a:pPr>
            <a:r>
              <a:rPr lang="en-US" altLang="zh-CN" sz="2800" b="1" dirty="0">
                <a:solidFill>
                  <a:srgbClr val="000000"/>
                </a:solidFill>
                <a:latin typeface="楷体" panose="02010609060101010101" pitchFamily="49" charset="-122"/>
                <a:ea typeface="楷体" panose="02010609060101010101" pitchFamily="49" charset="-122"/>
              </a:rPr>
              <a:t>2</a:t>
            </a:r>
            <a:r>
              <a:rPr lang="zh-CN" altLang="en-US" sz="2400" b="1" dirty="0">
                <a:solidFill>
                  <a:srgbClr val="000000"/>
                </a:solidFill>
                <a:latin typeface="楷体" panose="02010609060101010101" pitchFamily="49" charset="-122"/>
                <a:ea typeface="楷体" panose="02010609060101010101" pitchFamily="49" charset="-122"/>
              </a:rPr>
              <a:t>、 在氢原子中，原子核只有1个质子, 核外只有1个电子, 它们之间的距离 </a:t>
            </a:r>
            <a:r>
              <a:rPr lang="zh-CN" altLang="en-US" sz="2400" b="1" i="1" dirty="0">
                <a:solidFill>
                  <a:srgbClr val="000000"/>
                </a:solidFill>
                <a:latin typeface="楷体" panose="02010609060101010101" pitchFamily="49" charset="-122"/>
                <a:ea typeface="楷体" panose="02010609060101010101" pitchFamily="49" charset="-122"/>
              </a:rPr>
              <a:t>r</a:t>
            </a:r>
            <a:r>
              <a:rPr lang="zh-CN" altLang="en-US" sz="2400" b="1" dirty="0">
                <a:solidFill>
                  <a:srgbClr val="000000"/>
                </a:solidFill>
                <a:latin typeface="楷体" panose="02010609060101010101" pitchFamily="49" charset="-122"/>
                <a:ea typeface="楷体" panose="02010609060101010101" pitchFamily="49" charset="-122"/>
              </a:rPr>
              <a:t> = 5.3×10</a:t>
            </a:r>
            <a:r>
              <a:rPr lang="zh-CN" altLang="en-US" sz="2400" b="1" baseline="35000" dirty="0">
                <a:solidFill>
                  <a:srgbClr val="000000"/>
                </a:solidFill>
                <a:latin typeface="楷体" panose="02010609060101010101" pitchFamily="49" charset="-122"/>
                <a:ea typeface="楷体" panose="02010609060101010101" pitchFamily="49" charset="-122"/>
              </a:rPr>
              <a:t>-11</a:t>
            </a:r>
            <a:r>
              <a:rPr lang="zh-CN" altLang="en-US" sz="2400" b="1" dirty="0">
                <a:solidFill>
                  <a:srgbClr val="000000"/>
                </a:solidFill>
                <a:latin typeface="楷体" panose="02010609060101010101" pitchFamily="49" charset="-122"/>
                <a:ea typeface="楷体" panose="02010609060101010101" pitchFamily="49" charset="-122"/>
              </a:rPr>
              <a:t> m 。求氢原子核与电子之间的库仑力 </a:t>
            </a:r>
            <a:r>
              <a:rPr lang="zh-CN" altLang="en-US" sz="2400" b="1" i="1" dirty="0">
                <a:solidFill>
                  <a:srgbClr val="000000"/>
                </a:solidFill>
                <a:latin typeface="楷体" panose="02010609060101010101" pitchFamily="49" charset="-122"/>
                <a:ea typeface="楷体" panose="02010609060101010101" pitchFamily="49" charset="-122"/>
              </a:rPr>
              <a:t>F</a:t>
            </a:r>
            <a:r>
              <a:rPr lang="zh-CN" altLang="en-US" sz="2400" b="1" baseline="-15000" dirty="0">
                <a:solidFill>
                  <a:srgbClr val="000000"/>
                </a:solidFill>
                <a:latin typeface="楷体" panose="02010609060101010101" pitchFamily="49" charset="-122"/>
                <a:ea typeface="楷体" panose="02010609060101010101" pitchFamily="49" charset="-122"/>
              </a:rPr>
              <a:t>电与</a:t>
            </a:r>
            <a:r>
              <a:rPr lang="zh-CN" altLang="en-US" sz="2400" b="1" dirty="0">
                <a:solidFill>
                  <a:srgbClr val="000000"/>
                </a:solidFill>
                <a:latin typeface="楷体" panose="02010609060101010101" pitchFamily="49" charset="-122"/>
                <a:ea typeface="楷体" panose="02010609060101010101" pitchFamily="49" charset="-122"/>
              </a:rPr>
              <a:t>它们之间的万有引力</a:t>
            </a:r>
            <a:r>
              <a:rPr lang="zh-CN" altLang="en-US" sz="2400" b="1" i="1" dirty="0">
                <a:solidFill>
                  <a:srgbClr val="000000"/>
                </a:solidFill>
                <a:latin typeface="楷体" panose="02010609060101010101" pitchFamily="49" charset="-122"/>
                <a:ea typeface="楷体" panose="02010609060101010101" pitchFamily="49" charset="-122"/>
              </a:rPr>
              <a:t>F</a:t>
            </a:r>
            <a:r>
              <a:rPr lang="zh-CN" altLang="en-US" sz="2400" b="1" baseline="-15000" dirty="0">
                <a:solidFill>
                  <a:srgbClr val="000000"/>
                </a:solidFill>
                <a:latin typeface="楷体" panose="02010609060101010101" pitchFamily="49" charset="-122"/>
                <a:ea typeface="楷体" panose="02010609060101010101" pitchFamily="49" charset="-122"/>
              </a:rPr>
              <a:t>引</a:t>
            </a:r>
            <a:r>
              <a:rPr lang="zh-CN" altLang="en-US" sz="2400" b="1" dirty="0">
                <a:solidFill>
                  <a:srgbClr val="000000"/>
                </a:solidFill>
                <a:latin typeface="楷体" panose="02010609060101010101" pitchFamily="49" charset="-122"/>
                <a:ea typeface="楷体" panose="02010609060101010101" pitchFamily="49" charset="-122"/>
              </a:rPr>
              <a:t> 的比值？  (已知质子的质量为1.67</a:t>
            </a:r>
            <a:r>
              <a:rPr lang="zh-CN" altLang="en-US" sz="2400" b="1" dirty="0">
                <a:solidFill>
                  <a:srgbClr val="000000"/>
                </a:solidFill>
                <a:latin typeface="楷体" panose="02010609060101010101" pitchFamily="49" charset="-122"/>
                <a:ea typeface="楷体" panose="02010609060101010101" pitchFamily="49" charset="-122"/>
                <a:sym typeface="Arial" panose="020B0604020202020204" pitchFamily="34" charset="0"/>
              </a:rPr>
              <a:t>×</a:t>
            </a:r>
            <a:r>
              <a:rPr lang="zh-CN" altLang="en-US" sz="2400" b="1" dirty="0">
                <a:solidFill>
                  <a:srgbClr val="000000"/>
                </a:solidFill>
                <a:latin typeface="楷体" panose="02010609060101010101" pitchFamily="49" charset="-122"/>
                <a:ea typeface="楷体" panose="02010609060101010101" pitchFamily="49" charset="-122"/>
              </a:rPr>
              <a:t> 10</a:t>
            </a:r>
            <a:r>
              <a:rPr lang="zh-CN" altLang="en-US" sz="2400" b="1" baseline="30000" dirty="0">
                <a:solidFill>
                  <a:srgbClr val="000000"/>
                </a:solidFill>
                <a:latin typeface="楷体" panose="02010609060101010101" pitchFamily="49" charset="-122"/>
                <a:ea typeface="楷体" panose="02010609060101010101" pitchFamily="49" charset="-122"/>
              </a:rPr>
              <a:t>-27</a:t>
            </a:r>
            <a:r>
              <a:rPr lang="zh-CN" altLang="en-US" sz="2400" b="1" dirty="0">
                <a:solidFill>
                  <a:srgbClr val="000000"/>
                </a:solidFill>
                <a:latin typeface="楷体" panose="02010609060101010101" pitchFamily="49" charset="-122"/>
                <a:ea typeface="楷体" panose="02010609060101010101" pitchFamily="49" charset="-122"/>
              </a:rPr>
              <a:t>kg，电子的质量为9.1</a:t>
            </a:r>
            <a:r>
              <a:rPr lang="zh-CN" altLang="en-US" sz="2400" b="1" dirty="0">
                <a:solidFill>
                  <a:srgbClr val="000000"/>
                </a:solidFill>
                <a:latin typeface="楷体" panose="02010609060101010101" pitchFamily="49" charset="-122"/>
                <a:ea typeface="楷体" panose="02010609060101010101" pitchFamily="49" charset="-122"/>
                <a:sym typeface="Arial" panose="020B0604020202020204" pitchFamily="34" charset="0"/>
              </a:rPr>
              <a:t>×10</a:t>
            </a:r>
            <a:r>
              <a:rPr lang="zh-CN" altLang="en-US" sz="2400" b="1" baseline="30000" dirty="0">
                <a:solidFill>
                  <a:srgbClr val="000000"/>
                </a:solidFill>
                <a:latin typeface="楷体" panose="02010609060101010101" pitchFamily="49" charset="-122"/>
                <a:ea typeface="楷体" panose="02010609060101010101" pitchFamily="49" charset="-122"/>
                <a:sym typeface="Arial" panose="020B0604020202020204" pitchFamily="34" charset="0"/>
              </a:rPr>
              <a:t>-31</a:t>
            </a:r>
            <a:r>
              <a:rPr lang="zh-CN" altLang="en-US" sz="2400" b="1" dirty="0">
                <a:solidFill>
                  <a:srgbClr val="000000"/>
                </a:solidFill>
                <a:latin typeface="楷体" panose="02010609060101010101" pitchFamily="49" charset="-122"/>
                <a:ea typeface="楷体" panose="02010609060101010101" pitchFamily="49" charset="-122"/>
                <a:sym typeface="Arial" panose="020B0604020202020204" pitchFamily="34" charset="0"/>
              </a:rPr>
              <a:t>kg）</a:t>
            </a:r>
            <a:endParaRPr lang="zh-CN" altLang="en-US" sz="2400" b="1" dirty="0">
              <a:solidFill>
                <a:srgbClr val="000000"/>
              </a:solidFill>
              <a:latin typeface="楷体" panose="02010609060101010101" pitchFamily="49" charset="-122"/>
              <a:ea typeface="楷体" panose="02010609060101010101" pitchFamily="49" charset="-122"/>
              <a:sym typeface="Arial" panose="020B0604020202020204" pitchFamily="34" charset="0"/>
            </a:endParaRPr>
          </a:p>
        </p:txBody>
      </p:sp>
      <p:pic>
        <p:nvPicPr>
          <p:cNvPr id="26628" name="图片 26627"/>
          <p:cNvPicPr>
            <a:picLocks noChangeAspect="1"/>
          </p:cNvPicPr>
          <p:nvPr/>
        </p:nvPicPr>
        <p:blipFill>
          <a:blip r:embed="rId1"/>
          <a:stretch>
            <a:fillRect/>
          </a:stretch>
        </p:blipFill>
        <p:spPr>
          <a:xfrm>
            <a:off x="2268538" y="2852738"/>
            <a:ext cx="2735262" cy="936625"/>
          </a:xfrm>
          <a:prstGeom prst="rect">
            <a:avLst/>
          </a:prstGeom>
          <a:noFill/>
          <a:ln w="9525">
            <a:noFill/>
          </a:ln>
        </p:spPr>
      </p:pic>
      <p:pic>
        <p:nvPicPr>
          <p:cNvPr id="26629" name="图片 26628"/>
          <p:cNvPicPr>
            <a:picLocks noChangeAspect="1"/>
          </p:cNvPicPr>
          <p:nvPr/>
        </p:nvPicPr>
        <p:blipFill>
          <a:blip r:embed="rId2"/>
          <a:stretch>
            <a:fillRect/>
          </a:stretch>
        </p:blipFill>
        <p:spPr>
          <a:xfrm>
            <a:off x="7164388" y="3213100"/>
            <a:ext cx="1584325" cy="407988"/>
          </a:xfrm>
          <a:prstGeom prst="rect">
            <a:avLst/>
          </a:prstGeom>
          <a:noFill/>
          <a:ln w="9525">
            <a:noFill/>
          </a:ln>
        </p:spPr>
      </p:pic>
      <p:sp>
        <p:nvSpPr>
          <p:cNvPr id="26630" name="文本框 26629"/>
          <p:cNvSpPr txBox="1"/>
          <p:nvPr/>
        </p:nvSpPr>
        <p:spPr>
          <a:xfrm>
            <a:off x="755650" y="3933825"/>
            <a:ext cx="7273925" cy="520700"/>
          </a:xfrm>
          <a:prstGeom prst="rect">
            <a:avLst/>
          </a:prstGeom>
          <a:noFill/>
          <a:ln w="9525">
            <a:noFill/>
          </a:ln>
        </p:spPr>
        <p:txBody>
          <a:bodyPr lIns="90170" tIns="46990" rIns="90170" bIns="46990">
            <a:spAutoFit/>
          </a:bodyPr>
          <a:p>
            <a:pPr eaLnBrk="0" hangingPunct="0">
              <a:spcBef>
                <a:spcPct val="50000"/>
              </a:spcBef>
            </a:pPr>
            <a:r>
              <a:rPr lang="zh-CN" altLang="en-US" sz="2400" b="1" dirty="0">
                <a:solidFill>
                  <a:srgbClr val="0000FF"/>
                </a:solidFill>
                <a:latin typeface="楷体" panose="02010609060101010101" pitchFamily="49" charset="-122"/>
                <a:ea typeface="楷体" panose="02010609060101010101" pitchFamily="49" charset="-122"/>
              </a:rPr>
              <a:t>氢原子核与电子之间的万有引力 </a:t>
            </a:r>
            <a:r>
              <a:rPr lang="zh-CN" altLang="en-US" sz="2400" b="1" i="1" dirty="0">
                <a:solidFill>
                  <a:srgbClr val="0000FF"/>
                </a:solidFill>
                <a:latin typeface="楷体" panose="02010609060101010101" pitchFamily="49" charset="-122"/>
                <a:ea typeface="楷体" panose="02010609060101010101" pitchFamily="49" charset="-122"/>
              </a:rPr>
              <a:t>F </a:t>
            </a:r>
            <a:r>
              <a:rPr lang="zh-CN" altLang="en-US" sz="2400" b="1" baseline="-25000" dirty="0">
                <a:solidFill>
                  <a:srgbClr val="0000FF"/>
                </a:solidFill>
                <a:latin typeface="楷体" panose="02010609060101010101" pitchFamily="49" charset="-122"/>
                <a:ea typeface="楷体" panose="02010609060101010101" pitchFamily="49" charset="-122"/>
              </a:rPr>
              <a:t>引</a:t>
            </a:r>
            <a:r>
              <a:rPr lang="zh-CN" altLang="en-US" sz="2400" b="1" dirty="0">
                <a:solidFill>
                  <a:srgbClr val="0000FF"/>
                </a:solidFill>
                <a:latin typeface="楷体" panose="02010609060101010101" pitchFamily="49" charset="-122"/>
                <a:ea typeface="楷体" panose="02010609060101010101" pitchFamily="49" charset="-122"/>
              </a:rPr>
              <a:t> 为：</a:t>
            </a:r>
            <a:endParaRPr lang="zh-CN" altLang="en-US" sz="2400" dirty="0">
              <a:latin typeface="Arial" panose="020B0604020202020204" pitchFamily="34" charset="0"/>
            </a:endParaRPr>
          </a:p>
        </p:txBody>
      </p:sp>
      <p:pic>
        <p:nvPicPr>
          <p:cNvPr id="26631" name="图片 26630"/>
          <p:cNvPicPr>
            <a:picLocks noChangeAspect="1"/>
          </p:cNvPicPr>
          <p:nvPr/>
        </p:nvPicPr>
        <p:blipFill>
          <a:blip r:embed="rId3"/>
          <a:stretch>
            <a:fillRect/>
          </a:stretch>
        </p:blipFill>
        <p:spPr>
          <a:xfrm>
            <a:off x="2555875" y="4437063"/>
            <a:ext cx="1790700" cy="792162"/>
          </a:xfrm>
          <a:prstGeom prst="rect">
            <a:avLst/>
          </a:prstGeom>
          <a:noFill/>
          <a:ln w="9525">
            <a:noFill/>
          </a:ln>
        </p:spPr>
      </p:pic>
      <p:pic>
        <p:nvPicPr>
          <p:cNvPr id="26632" name="图片 26631"/>
          <p:cNvPicPr>
            <a:picLocks noChangeAspect="1"/>
          </p:cNvPicPr>
          <p:nvPr/>
        </p:nvPicPr>
        <p:blipFill>
          <a:blip r:embed="rId4"/>
          <a:stretch>
            <a:fillRect/>
          </a:stretch>
        </p:blipFill>
        <p:spPr>
          <a:xfrm>
            <a:off x="6804025" y="4725988"/>
            <a:ext cx="2106613" cy="431800"/>
          </a:xfrm>
          <a:prstGeom prst="rect">
            <a:avLst/>
          </a:prstGeom>
          <a:noFill/>
          <a:ln w="9525">
            <a:noFill/>
          </a:ln>
        </p:spPr>
      </p:pic>
      <p:pic>
        <p:nvPicPr>
          <p:cNvPr id="26633" name="图片 26632"/>
          <p:cNvPicPr>
            <a:picLocks noChangeAspect="1"/>
          </p:cNvPicPr>
          <p:nvPr/>
        </p:nvPicPr>
        <p:blipFill>
          <a:blip r:embed="rId5"/>
          <a:stretch>
            <a:fillRect/>
          </a:stretch>
        </p:blipFill>
        <p:spPr>
          <a:xfrm>
            <a:off x="179388" y="5518150"/>
            <a:ext cx="2173287" cy="989013"/>
          </a:xfrm>
          <a:prstGeom prst="rect">
            <a:avLst/>
          </a:prstGeom>
          <a:noFill/>
          <a:ln w="9525">
            <a:noFill/>
          </a:ln>
        </p:spPr>
      </p:pic>
      <p:sp>
        <p:nvSpPr>
          <p:cNvPr id="23562" name="文本框 26633"/>
          <p:cNvSpPr txBox="1"/>
          <p:nvPr/>
        </p:nvSpPr>
        <p:spPr>
          <a:xfrm>
            <a:off x="365125" y="3127375"/>
            <a:ext cx="7735888" cy="368300"/>
          </a:xfrm>
          <a:prstGeom prst="rect">
            <a:avLst/>
          </a:prstGeom>
          <a:noFill/>
          <a:ln w="9525">
            <a:noFill/>
          </a:ln>
        </p:spPr>
        <p:txBody>
          <a:bodyPr lIns="90170" tIns="46990" rIns="90170" bIns="46990">
            <a:spAutoFit/>
          </a:bodyPr>
          <a:p>
            <a:endParaRPr lang="zh-CN" altLang="en-US" dirty="0">
              <a:latin typeface="Arial" panose="020B0604020202020204" pitchFamily="34" charset="0"/>
            </a:endParaRPr>
          </a:p>
        </p:txBody>
      </p:sp>
      <p:sp>
        <p:nvSpPr>
          <p:cNvPr id="26635" name="文本框 26634"/>
          <p:cNvSpPr txBox="1"/>
          <p:nvPr/>
        </p:nvSpPr>
        <p:spPr>
          <a:xfrm>
            <a:off x="2555875" y="5589588"/>
            <a:ext cx="6480175" cy="835025"/>
          </a:xfrm>
          <a:prstGeom prst="rect">
            <a:avLst/>
          </a:prstGeom>
          <a:noFill/>
          <a:ln w="9525" cap="flat" cmpd="sng">
            <a:solidFill>
              <a:srgbClr val="FF9900"/>
            </a:solidFill>
            <a:prstDash val="solid"/>
            <a:miter/>
            <a:headEnd type="none" w="med" len="med"/>
            <a:tailEnd type="none" w="med" len="med"/>
          </a:ln>
        </p:spPr>
        <p:txBody>
          <a:bodyPr lIns="90170" tIns="46990" rIns="90170" bIns="46990">
            <a:spAutoFit/>
          </a:bodyPr>
          <a:p>
            <a:pPr eaLnBrk="0" hangingPunct="0">
              <a:lnSpc>
                <a:spcPct val="120000"/>
              </a:lnSpc>
              <a:spcBef>
                <a:spcPct val="50000"/>
              </a:spcBef>
            </a:pPr>
            <a:r>
              <a:rPr lang="zh-CN" altLang="en-US" sz="2000" b="1" dirty="0">
                <a:solidFill>
                  <a:srgbClr val="008000"/>
                </a:solidFill>
                <a:latin typeface="Arial" panose="020B0604020202020204" pitchFamily="34" charset="0"/>
                <a:ea typeface="隶书" pitchFamily="49" charset="-122"/>
              </a:rPr>
              <a:t>小结：微观粒子间的万有引力远小于库仑力，因此在研究微观带电粒子的相互作用时，可以把万有引力忽</a:t>
            </a:r>
            <a:r>
              <a:rPr lang="zh-CN" altLang="en-US" sz="2000" b="1" dirty="0">
                <a:solidFill>
                  <a:srgbClr val="008000"/>
                </a:solidFill>
                <a:latin typeface="Arial" panose="020B0604020202020204" pitchFamily="34" charset="0"/>
              </a:rPr>
              <a:t>略。</a:t>
            </a:r>
            <a:endParaRPr lang="zh-CN" altLang="en-US" sz="2000" b="1" dirty="0">
              <a:solidFill>
                <a:srgbClr val="008000"/>
              </a:solidFill>
              <a:latin typeface="Arial" panose="020B0604020202020204" pitchFamily="34" charset="0"/>
            </a:endParaRPr>
          </a:p>
        </p:txBody>
      </p:sp>
      <p:sp>
        <p:nvSpPr>
          <p:cNvPr id="23564" name="文本框 26635"/>
          <p:cNvSpPr txBox="1"/>
          <p:nvPr/>
        </p:nvSpPr>
        <p:spPr>
          <a:xfrm>
            <a:off x="6588125" y="3141663"/>
            <a:ext cx="533400" cy="487362"/>
          </a:xfrm>
          <a:prstGeom prst="rect">
            <a:avLst/>
          </a:prstGeom>
          <a:noFill/>
          <a:ln w="9525">
            <a:noFill/>
          </a:ln>
        </p:spPr>
        <p:txBody>
          <a:bodyPr wrap="none">
            <a:spAutoFit/>
          </a:bodyPr>
          <a:p>
            <a:r>
              <a:rPr lang="en-US" altLang="zh-CN" sz="2400" b="1" i="1" dirty="0">
                <a:solidFill>
                  <a:srgbClr val="000000"/>
                </a:solidFill>
                <a:latin typeface="楷体" panose="02010609060101010101" pitchFamily="49" charset="-122"/>
                <a:ea typeface="楷体" panose="02010609060101010101" pitchFamily="49" charset="-122"/>
              </a:rPr>
              <a:t>F</a:t>
            </a:r>
            <a:r>
              <a:rPr lang="zh-CN" altLang="en-US" sz="2400" b="1" baseline="-15000" dirty="0">
                <a:solidFill>
                  <a:srgbClr val="000000"/>
                </a:solidFill>
                <a:latin typeface="楷体" panose="02010609060101010101" pitchFamily="49" charset="-122"/>
                <a:ea typeface="楷体" panose="02010609060101010101" pitchFamily="49" charset="-122"/>
              </a:rPr>
              <a:t>电</a:t>
            </a:r>
            <a:endParaRPr lang="zh-CN" altLang="en-US" sz="2400" dirty="0">
              <a:solidFill>
                <a:srgbClr val="000000"/>
              </a:solidFill>
              <a:latin typeface="Arial" panose="020B0604020202020204" pitchFamily="34" charset="0"/>
            </a:endParaRPr>
          </a:p>
        </p:txBody>
      </p:sp>
      <p:sp>
        <p:nvSpPr>
          <p:cNvPr id="23565" name="文本框 26636"/>
          <p:cNvSpPr txBox="1"/>
          <p:nvPr/>
        </p:nvSpPr>
        <p:spPr>
          <a:xfrm>
            <a:off x="6229350" y="4725988"/>
            <a:ext cx="574675" cy="411162"/>
          </a:xfrm>
          <a:prstGeom prst="rect">
            <a:avLst/>
          </a:prstGeom>
          <a:noFill/>
          <a:ln w="9525">
            <a:noFill/>
          </a:ln>
        </p:spPr>
        <p:txBody>
          <a:bodyPr>
            <a:spAutoFit/>
          </a:bodyPr>
          <a:p>
            <a:r>
              <a:rPr lang="en-US" altLang="zh-CN" b="1" i="1" dirty="0">
                <a:solidFill>
                  <a:srgbClr val="000000"/>
                </a:solidFill>
                <a:latin typeface="楷体" panose="02010609060101010101" pitchFamily="49" charset="-122"/>
                <a:ea typeface="楷体" panose="02010609060101010101" pitchFamily="49" charset="-122"/>
              </a:rPr>
              <a:t>F </a:t>
            </a:r>
            <a:r>
              <a:rPr lang="zh-CN" altLang="en-US" b="1" baseline="-25000" dirty="0">
                <a:solidFill>
                  <a:srgbClr val="000000"/>
                </a:solidFill>
                <a:latin typeface="楷体" panose="02010609060101010101" pitchFamily="49" charset="-122"/>
                <a:ea typeface="楷体" panose="02010609060101010101" pitchFamily="49" charset="-122"/>
              </a:rPr>
              <a:t>引</a:t>
            </a:r>
            <a:endParaRPr lang="zh-CN" altLang="en-US" dirty="0">
              <a:solidFill>
                <a:srgbClr val="000000"/>
              </a:solidFill>
              <a:latin typeface="Arial" panose="020B0604020202020204"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left)">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left)">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wipe(left)">
                                      <p:cBhvr>
                                        <p:cTn id="17" dur="500"/>
                                        <p:tgtEl>
                                          <p:spTgt spid="266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blinds(horizontal)">
                                      <p:cBhvr>
                                        <p:cTn id="22" dur="500"/>
                                        <p:tgtEl>
                                          <p:spTgt spid="266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631"/>
                                        </p:tgtEl>
                                        <p:attrNameLst>
                                          <p:attrName>style.visibility</p:attrName>
                                        </p:attrNameLst>
                                      </p:cBhvr>
                                      <p:to>
                                        <p:strVal val="visible"/>
                                      </p:to>
                                    </p:set>
                                    <p:animEffect transition="in" filter="wipe(left)">
                                      <p:cBhvr>
                                        <p:cTn id="27" dur="500"/>
                                        <p:tgtEl>
                                          <p:spTgt spid="266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632"/>
                                        </p:tgtEl>
                                        <p:attrNameLst>
                                          <p:attrName>style.visibility</p:attrName>
                                        </p:attrNameLst>
                                      </p:cBhvr>
                                      <p:to>
                                        <p:strVal val="visible"/>
                                      </p:to>
                                    </p:set>
                                    <p:animEffect transition="in" filter="wipe(left)">
                                      <p:cBhvr>
                                        <p:cTn id="32" dur="500"/>
                                        <p:tgtEl>
                                          <p:spTgt spid="266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6633"/>
                                        </p:tgtEl>
                                        <p:attrNameLst>
                                          <p:attrName>style.visibility</p:attrName>
                                        </p:attrNameLst>
                                      </p:cBhvr>
                                      <p:to>
                                        <p:strVal val="visible"/>
                                      </p:to>
                                    </p:set>
                                    <p:animEffect transition="in" filter="wipe(left)">
                                      <p:cBhvr>
                                        <p:cTn id="37" dur="500"/>
                                        <p:tgtEl>
                                          <p:spTgt spid="2663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6635"/>
                                        </p:tgtEl>
                                        <p:attrNameLst>
                                          <p:attrName>style.visibility</p:attrName>
                                        </p:attrNameLst>
                                      </p:cBhvr>
                                      <p:to>
                                        <p:strVal val="visible"/>
                                      </p:to>
                                    </p:set>
                                    <p:animEffect transition="in" filter="blinds(horizontal)">
                                      <p:cBhvr>
                                        <p:cTn id="42" dur="500"/>
                                        <p:tgtEl>
                                          <p:spTgt spid="26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0" grpId="0" bldLvl="0"/>
      <p:bldP spid="2663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2"/>
          <p:cNvSpPr>
            <a:spLocks noGrp="1"/>
          </p:cNvSpPr>
          <p:nvPr>
            <p:ph idx="1"/>
          </p:nvPr>
        </p:nvSpPr>
        <p:spPr>
          <a:xfrm>
            <a:off x="134938" y="854075"/>
            <a:ext cx="8986838" cy="4114800"/>
          </a:xfrm>
        </p:spPr>
        <p:txBody>
          <a:bodyPr vert="horz" wrap="square" lIns="91440" tIns="45720" rIns="91440" bIns="45720" numCol="1" rtlCol="0" anchor="t" anchorCtr="0" compatLnSpc="1">
            <a:noAutofit/>
          </a:bodyPr>
          <a:lstStyle/>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FF0000"/>
                </a:solidFill>
                <a:effectLst/>
                <a:uLnTx/>
                <a:uFillTx/>
                <a:latin typeface="+mn-lt"/>
                <a:ea typeface="+mn-ea"/>
                <a:cs typeface="+mn-cs"/>
                <a:sym typeface="微软雅黑" panose="020B0503020204020204" pitchFamily="34" charset="-122"/>
              </a:rPr>
              <a:t>例</a:t>
            </a:r>
            <a:r>
              <a:rPr kumimoji="0" lang="en-US" altLang="zh-CN" sz="2800" b="1" i="0" u="none" strike="noStrike" kern="1200" cap="none" spc="150" normalizeH="0" baseline="0" noProof="1">
                <a:ln>
                  <a:noFill/>
                </a:ln>
                <a:solidFill>
                  <a:srgbClr val="FF0000"/>
                </a:solidFill>
                <a:effectLst/>
                <a:uLnTx/>
                <a:uFillTx/>
                <a:latin typeface="+mn-lt"/>
                <a:ea typeface="+mn-ea"/>
                <a:cs typeface="+mn-cs"/>
                <a:sym typeface="微软雅黑" panose="020B0503020204020204" pitchFamily="34" charset="-122"/>
              </a:rPr>
              <a:t>4</a:t>
            </a:r>
            <a:r>
              <a:rPr kumimoji="0" lang="zh-CN" altLang="en-US" sz="2800" b="1" i="0" u="none" strike="noStrike" kern="1200" cap="none" spc="150" normalizeH="0" baseline="0" noProof="1">
                <a:ln>
                  <a:noFill/>
                </a:ln>
                <a:solidFill>
                  <a:srgbClr val="FF0000"/>
                </a:solidFill>
                <a:effectLst/>
                <a:uLnTx/>
                <a:uFillTx/>
                <a:latin typeface="+mn-lt"/>
                <a:ea typeface="+mn-ea"/>
                <a:cs typeface="+mn-cs"/>
                <a:sym typeface="微软雅黑" panose="020B0503020204020204" pitchFamily="34" charset="-122"/>
              </a:rPr>
              <a:t>、</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两个带</a:t>
            </a:r>
            <a:r>
              <a:rPr kumimoji="0" lang="zh-CN" altLang="en-US" sz="2800" b="1" i="0" u="none" strike="noStrike" kern="1200" cap="none" spc="150" normalizeH="0" baseline="0" noProof="1">
                <a:ln>
                  <a:noFill/>
                </a:ln>
                <a:solidFill>
                  <a:srgbClr val="0000CC"/>
                </a:solidFill>
                <a:effectLst/>
                <a:uLnTx/>
                <a:uFillTx/>
                <a:latin typeface="+mn-lt"/>
                <a:ea typeface="+mn-ea"/>
                <a:cs typeface="+mn-cs"/>
                <a:sym typeface="微软雅黑" panose="020B0503020204020204" pitchFamily="34" charset="-122"/>
              </a:rPr>
              <a:t>同种电荷</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的相同金属小球</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两球距离远大</a:t>
            </a:r>
            <a:endPar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于小球的直径）所带电量分别为</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Q</a:t>
            </a:r>
            <a:r>
              <a:rPr kumimoji="0" lang="en-US" altLang="zh-CN" sz="2800" b="1" i="0" u="none" strike="noStrike" kern="1200" cap="none" spc="150" normalizeH="0" baseline="-30000" noProof="1">
                <a:ln>
                  <a:noFill/>
                </a:ln>
                <a:solidFill>
                  <a:srgbClr val="404040"/>
                </a:solidFill>
                <a:effectLst/>
                <a:uLnTx/>
                <a:uFillTx/>
                <a:latin typeface="+mn-lt"/>
                <a:ea typeface="+mn-ea"/>
                <a:cs typeface="+mn-cs"/>
                <a:sym typeface="微软雅黑" panose="020B0503020204020204" pitchFamily="34" charset="-122"/>
              </a:rPr>
              <a:t>1</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Q</a:t>
            </a:r>
            <a:r>
              <a:rPr kumimoji="0" lang="en-US" altLang="zh-CN" sz="2800" b="1" i="0" u="none" strike="noStrike" kern="1200" cap="none" spc="150" normalizeH="0" baseline="-30000" noProof="1">
                <a:ln>
                  <a:noFill/>
                </a:ln>
                <a:solidFill>
                  <a:srgbClr val="404040"/>
                </a:solidFill>
                <a:effectLst/>
                <a:uLnTx/>
                <a:uFillTx/>
                <a:latin typeface="+mn-lt"/>
                <a:ea typeface="+mn-ea"/>
                <a:cs typeface="+mn-cs"/>
                <a:sym typeface="微软雅黑" panose="020B0503020204020204" pitchFamily="34" charset="-122"/>
              </a:rPr>
              <a:t>2</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，现让它们</a:t>
            </a:r>
            <a:endPar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接触后再放回原处，那么它们的相互作用与原来相</a:t>
            </a:r>
            <a:endPar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比（        ）</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可能变大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B.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可能变小</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C.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可能不变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D.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以上三种都可能存在</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l" defTabSz="685800" rtl="0" eaLnBrk="1" fontAlgn="auto" latinLnBrk="0" hangingPunct="1">
              <a:lnSpc>
                <a:spcPct val="90000"/>
              </a:lnSpc>
              <a:spcBef>
                <a:spcPts val="0"/>
              </a:spcBef>
              <a:spcAft>
                <a:spcPts val="1000"/>
              </a:spcAft>
              <a:buClrTx/>
              <a:buSzTx/>
              <a:buFont typeface="Arial" panose="020B0604020202020204" pitchFamily="34" charset="0"/>
              <a:buNone/>
              <a:defRPr/>
            </a:pPr>
            <a:endPar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grpSp>
        <p:nvGrpSpPr>
          <p:cNvPr id="24579" name="组合 1"/>
          <p:cNvGrpSpPr/>
          <p:nvPr/>
        </p:nvGrpSpPr>
        <p:grpSpPr>
          <a:xfrm>
            <a:off x="2746375" y="4422775"/>
            <a:ext cx="3740150" cy="1250950"/>
            <a:chOff x="1905000" y="5410200"/>
            <a:chExt cx="3740150" cy="1250950"/>
          </a:xfrm>
        </p:grpSpPr>
        <p:sp>
          <p:nvSpPr>
            <p:cNvPr id="24583" name="Oval 3"/>
            <p:cNvSpPr/>
            <p:nvPr/>
          </p:nvSpPr>
          <p:spPr>
            <a:xfrm>
              <a:off x="1905000" y="5410200"/>
              <a:ext cx="533400" cy="533400"/>
            </a:xfrm>
            <a:prstGeom prst="ellipse">
              <a:avLst/>
            </a:prstGeom>
            <a:solidFill>
              <a:schemeClr val="tx1"/>
            </a:solidFill>
            <a:ln w="28575" cap="sq" cmpd="sng">
              <a:solidFill>
                <a:schemeClr val="bg1"/>
              </a:solidFill>
              <a:prstDash val="solid"/>
              <a:headEnd type="none" w="sm" len="sm"/>
              <a:tailEnd type="none" w="sm" len="sm"/>
            </a:ln>
          </p:spPr>
          <p:txBody>
            <a:bodyPr wrap="none" anchor="ctr" anchorCtr="0"/>
            <a:p>
              <a:endParaRPr lang="zh-CN" altLang="en-US" dirty="0">
                <a:latin typeface="Arial" panose="020B0604020202020204" pitchFamily="34" charset="0"/>
                <a:ea typeface="微软雅黑" panose="020B0503020204020204" pitchFamily="34" charset="-122"/>
              </a:endParaRPr>
            </a:p>
          </p:txBody>
        </p:sp>
        <p:sp>
          <p:nvSpPr>
            <p:cNvPr id="24584" name="Oval 4"/>
            <p:cNvSpPr/>
            <p:nvPr/>
          </p:nvSpPr>
          <p:spPr>
            <a:xfrm>
              <a:off x="4800600" y="5410200"/>
              <a:ext cx="533400" cy="533400"/>
            </a:xfrm>
            <a:prstGeom prst="ellipse">
              <a:avLst/>
            </a:prstGeom>
            <a:gradFill rotWithShape="0">
              <a:gsLst>
                <a:gs pos="0">
                  <a:srgbClr val="FFFFFF"/>
                </a:gs>
                <a:gs pos="100000">
                  <a:srgbClr val="33CC33"/>
                </a:gs>
              </a:gsLst>
              <a:path path="shape">
                <a:fillToRect l="50000" t="50000" r="50000" b="50000"/>
              </a:path>
              <a:tileRect/>
            </a:gradFill>
            <a:ln w="28575" cap="sq" cmpd="sng">
              <a:solidFill>
                <a:schemeClr val="bg1"/>
              </a:solidFill>
              <a:prstDash val="solid"/>
              <a:headEnd type="none" w="sm" len="sm"/>
              <a:tailEnd type="none" w="sm" len="sm"/>
            </a:ln>
          </p:spPr>
          <p:txBody>
            <a:bodyPr wrap="none" anchor="ctr" anchorCtr="0"/>
            <a:p>
              <a:endParaRPr lang="zh-CN" altLang="en-US" dirty="0">
                <a:latin typeface="Arial" panose="020B0604020202020204" pitchFamily="34" charset="0"/>
                <a:ea typeface="微软雅黑" panose="020B0503020204020204" pitchFamily="34" charset="-122"/>
              </a:endParaRPr>
            </a:p>
          </p:txBody>
        </p:sp>
        <p:sp>
          <p:nvSpPr>
            <p:cNvPr id="24585" name="Rectangle 5"/>
            <p:cNvSpPr/>
            <p:nvPr/>
          </p:nvSpPr>
          <p:spPr>
            <a:xfrm>
              <a:off x="1905000" y="5943600"/>
              <a:ext cx="692150" cy="641350"/>
            </a:xfrm>
            <a:prstGeom prst="rect">
              <a:avLst/>
            </a:prstGeom>
            <a:noFill/>
            <a:ln w="12700">
              <a:noFill/>
            </a:ln>
          </p:spPr>
          <p:txBody>
            <a:bodyPr wrap="none">
              <a:spAutoFit/>
            </a:bodyPr>
            <a:p>
              <a:r>
                <a:rPr lang="en-US" altLang="zh-CN" sz="3600" b="1" dirty="0">
                  <a:solidFill>
                    <a:srgbClr val="000000"/>
                  </a:solidFill>
                  <a:latin typeface="Times New Roman" panose="02020603050405020304" pitchFamily="18" charset="0"/>
                  <a:ea typeface="微软雅黑" panose="020B0503020204020204" pitchFamily="34" charset="-122"/>
                </a:rPr>
                <a:t>Q</a:t>
              </a:r>
              <a:r>
                <a:rPr lang="en-US" altLang="zh-CN" sz="3600" b="1" baseline="-30000" dirty="0">
                  <a:solidFill>
                    <a:srgbClr val="000000"/>
                  </a:solidFill>
                  <a:latin typeface="Times New Roman" panose="02020603050405020304" pitchFamily="18" charset="0"/>
                  <a:ea typeface="微软雅黑" panose="020B0503020204020204" pitchFamily="34" charset="-122"/>
                </a:rPr>
                <a:t>1</a:t>
              </a:r>
              <a:endParaRPr lang="en-US" altLang="zh-CN" sz="3600" b="1" baseline="-30000" dirty="0">
                <a:solidFill>
                  <a:srgbClr val="000000"/>
                </a:solidFill>
                <a:latin typeface="Times New Roman" panose="02020603050405020304" pitchFamily="18" charset="0"/>
                <a:ea typeface="微软雅黑" panose="020B0503020204020204" pitchFamily="34" charset="-122"/>
              </a:endParaRPr>
            </a:p>
          </p:txBody>
        </p:sp>
        <p:sp>
          <p:nvSpPr>
            <p:cNvPr id="24586" name="Rectangle 6"/>
            <p:cNvSpPr/>
            <p:nvPr/>
          </p:nvSpPr>
          <p:spPr>
            <a:xfrm>
              <a:off x="4953000" y="6019800"/>
              <a:ext cx="692150" cy="641350"/>
            </a:xfrm>
            <a:prstGeom prst="rect">
              <a:avLst/>
            </a:prstGeom>
            <a:noFill/>
            <a:ln w="12700">
              <a:noFill/>
            </a:ln>
          </p:spPr>
          <p:txBody>
            <a:bodyPr wrap="none">
              <a:spAutoFit/>
            </a:bodyPr>
            <a:p>
              <a:r>
                <a:rPr lang="en-US" altLang="zh-CN" sz="3600" b="1" dirty="0">
                  <a:solidFill>
                    <a:srgbClr val="000000"/>
                  </a:solidFill>
                  <a:latin typeface="Times New Roman" panose="02020603050405020304" pitchFamily="18" charset="0"/>
                  <a:ea typeface="微软雅黑" panose="020B0503020204020204" pitchFamily="34" charset="-122"/>
                </a:rPr>
                <a:t>Q</a:t>
              </a:r>
              <a:r>
                <a:rPr lang="en-US" altLang="zh-CN" sz="3600" b="1" baseline="-30000" dirty="0">
                  <a:solidFill>
                    <a:srgbClr val="000000"/>
                  </a:solidFill>
                  <a:latin typeface="Times New Roman" panose="02020603050405020304" pitchFamily="18" charset="0"/>
                  <a:ea typeface="微软雅黑" panose="020B0503020204020204" pitchFamily="34" charset="-122"/>
                </a:rPr>
                <a:t>2</a:t>
              </a:r>
              <a:endParaRPr lang="en-US" altLang="zh-CN" sz="3600" b="1" baseline="-30000" dirty="0">
                <a:solidFill>
                  <a:srgbClr val="000000"/>
                </a:solidFill>
                <a:latin typeface="Times New Roman" panose="02020603050405020304" pitchFamily="18" charset="0"/>
                <a:ea typeface="微软雅黑" panose="020B0503020204020204" pitchFamily="34" charset="-122"/>
              </a:endParaRPr>
            </a:p>
          </p:txBody>
        </p:sp>
      </p:grpSp>
      <p:sp>
        <p:nvSpPr>
          <p:cNvPr id="24580" name="Text Box 7"/>
          <p:cNvSpPr txBox="1"/>
          <p:nvPr/>
        </p:nvSpPr>
        <p:spPr>
          <a:xfrm flipV="1">
            <a:off x="7070725" y="5203825"/>
            <a:ext cx="1158875" cy="457200"/>
          </a:xfrm>
          <a:prstGeom prst="rect">
            <a:avLst/>
          </a:prstGeom>
          <a:noFill/>
          <a:ln w="12700">
            <a:noFill/>
          </a:ln>
        </p:spPr>
        <p:txBody>
          <a:bodyPr rot="10800000">
            <a:spAutoFit/>
          </a:bodyPr>
          <a:p>
            <a:endParaRPr lang="zh-CN" altLang="zh-CN" sz="2400" dirty="0">
              <a:latin typeface="Times New Roman" panose="02020603050405020304" pitchFamily="18" charset="0"/>
              <a:ea typeface="微软雅黑" panose="020B0503020204020204" pitchFamily="34" charset="-122"/>
            </a:endParaRPr>
          </a:p>
        </p:txBody>
      </p:sp>
      <p:sp>
        <p:nvSpPr>
          <p:cNvPr id="38920" name="Text Box 8"/>
          <p:cNvSpPr txBox="1"/>
          <p:nvPr/>
        </p:nvSpPr>
        <p:spPr>
          <a:xfrm>
            <a:off x="1149350" y="2389188"/>
            <a:ext cx="936625" cy="579437"/>
          </a:xfrm>
          <a:prstGeom prst="rect">
            <a:avLst/>
          </a:prstGeom>
          <a:noFill/>
          <a:ln w="76200">
            <a:noFill/>
          </a:ln>
        </p:spPr>
        <p:txBody>
          <a:bodyPr>
            <a:spAutoFit/>
          </a:bodyPr>
          <a:p>
            <a:pPr marL="342900" indent="-342900" algn="just">
              <a:spcBef>
                <a:spcPct val="50000"/>
              </a:spcBef>
            </a:pPr>
            <a:r>
              <a:rPr lang="en-US" altLang="zh-CN" sz="3200" b="1" dirty="0">
                <a:solidFill>
                  <a:srgbClr val="FF0000"/>
                </a:solidFill>
                <a:latin typeface="Arial" panose="020B0604020202020204" pitchFamily="34" charset="0"/>
                <a:ea typeface="微软雅黑" panose="020B0503020204020204" pitchFamily="34" charset="-122"/>
              </a:rPr>
              <a:t>AC</a:t>
            </a:r>
            <a:endParaRPr lang="en-US" altLang="zh-CN" sz="3200" b="1" dirty="0">
              <a:solidFill>
                <a:srgbClr val="FF0000"/>
              </a:solidFill>
              <a:latin typeface="Arial" panose="020B0604020202020204" pitchFamily="34" charset="0"/>
              <a:ea typeface="微软雅黑" panose="020B0503020204020204" pitchFamily="34" charset="-122"/>
            </a:endParaRPr>
          </a:p>
        </p:txBody>
      </p:sp>
      <p:sp>
        <p:nvSpPr>
          <p:cNvPr id="2" name="TextBox 1"/>
          <p:cNvSpPr txBox="1"/>
          <p:nvPr/>
        </p:nvSpPr>
        <p:spPr>
          <a:xfrm>
            <a:off x="671513" y="5834063"/>
            <a:ext cx="8137525" cy="461962"/>
          </a:xfrm>
          <a:prstGeom prst="rect">
            <a:avLst/>
          </a:prstGeom>
          <a:noFill/>
          <a:ln w="9525">
            <a:noFill/>
          </a:ln>
        </p:spPr>
        <p:txBody>
          <a:bodyPr>
            <a:spAutoFit/>
          </a:bodyPr>
          <a:p>
            <a:r>
              <a:rPr lang="zh-CN" altLang="en-US" sz="2400" dirty="0">
                <a:solidFill>
                  <a:srgbClr val="FF0000"/>
                </a:solidFill>
                <a:latin typeface="Arial" panose="020B0604020202020204" pitchFamily="34" charset="0"/>
                <a:ea typeface="微软雅黑" panose="020B0503020204020204" pitchFamily="34" charset="-122"/>
              </a:rPr>
              <a:t>若电荷量相等则作用力不变。若电荷量不等，则作用力变大</a:t>
            </a:r>
            <a:endParaRPr lang="zh-CN" altLang="en-US" sz="2400" dirty="0">
              <a:solidFill>
                <a:srgbClr val="FF0000"/>
              </a:solidFill>
              <a:latin typeface="Arial" panose="020B0604020202020204" pitchFamily="34" charset="0"/>
              <a:ea typeface="微软雅黑" panose="020B0503020204020204" pitchFamily="34"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blinds(horizontal)">
                                      <p:cBhvr>
                                        <p:cTn id="7" dur="500"/>
                                        <p:tgtEl>
                                          <p:spTgt spid="389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100000">
                                          <p:val>
                                            <p:strVal val="#ppt_x"/>
                                          </p:val>
                                        </p:tav>
                                      </p:tavLst>
                                    </p:anim>
                                    <p:anim calcmode="lin" valueType="num">
                                      <p:cBhvr>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Rectangle 2"/>
          <p:cNvSpPr>
            <a:spLocks noGrp="1"/>
          </p:cNvSpPr>
          <p:nvPr>
            <p:ph idx="1"/>
          </p:nvPr>
        </p:nvSpPr>
        <p:spPr>
          <a:xfrm>
            <a:off x="539750" y="692150"/>
            <a:ext cx="8229600" cy="4114800"/>
          </a:xfrm>
        </p:spPr>
        <p:txBody>
          <a:bodyPr vert="horz" wrap="square" lIns="91440" tIns="45720" rIns="91440" bIns="45720" numCol="1" rtlCol="0" anchor="t" anchorCtr="0" compatLnSpc="1">
            <a:noAutofit/>
          </a:bodyPr>
          <a:lstStyle/>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FF0000"/>
                </a:solidFill>
                <a:effectLst/>
                <a:uLnTx/>
                <a:uFillTx/>
                <a:latin typeface="+mn-lt"/>
                <a:ea typeface="+mn-ea"/>
                <a:cs typeface="+mn-cs"/>
                <a:sym typeface="微软雅黑" panose="020B0503020204020204" pitchFamily="34" charset="-122"/>
              </a:rPr>
              <a:t>拓展</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两个相同的</a:t>
            </a:r>
            <a:r>
              <a:rPr kumimoji="0" lang="zh-CN" altLang="en-US" sz="2800" b="1" i="0" u="none" strike="noStrike" kern="1200" cap="none" spc="150" normalizeH="0" baseline="0" noProof="1">
                <a:ln>
                  <a:noFill/>
                </a:ln>
                <a:solidFill>
                  <a:srgbClr val="FF0000"/>
                </a:solidFill>
                <a:effectLst/>
                <a:uLnTx/>
                <a:uFillTx/>
                <a:latin typeface="+mn-lt"/>
                <a:ea typeface="+mn-ea"/>
                <a:cs typeface="+mn-cs"/>
                <a:sym typeface="微软雅黑" panose="020B0503020204020204" pitchFamily="34" charset="-122"/>
              </a:rPr>
              <a:t>带电</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金属小球</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两球距离远大于小球的直径）所带电量分别为</a:t>
            </a:r>
            <a:r>
              <a:rPr kumimoji="0" lang="en-US" altLang="zh-CN" sz="28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Q</a:t>
            </a:r>
            <a:r>
              <a:rPr kumimoji="0" lang="en-US" altLang="zh-CN" sz="2800" b="0" i="0" u="none" strike="noStrike" kern="1200" cap="none" spc="150" normalizeH="0" baseline="-30000" noProof="1">
                <a:ln>
                  <a:noFill/>
                </a:ln>
                <a:solidFill>
                  <a:srgbClr val="404040"/>
                </a:solidFill>
                <a:effectLst/>
                <a:uLnTx/>
                <a:uFillTx/>
                <a:latin typeface="+mn-lt"/>
                <a:ea typeface="+mn-ea"/>
                <a:cs typeface="+mn-cs"/>
                <a:sym typeface="微软雅黑" panose="020B0503020204020204" pitchFamily="34" charset="-122"/>
              </a:rPr>
              <a:t>1</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t>
            </a:r>
            <a:r>
              <a:rPr kumimoji="0" lang="en-US" altLang="zh-CN" sz="28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Q</a:t>
            </a:r>
            <a:r>
              <a:rPr kumimoji="0" lang="en-US" altLang="zh-CN" sz="2800" b="0" i="0" u="none" strike="noStrike" kern="1200" cap="none" spc="150" normalizeH="0" baseline="-30000" noProof="1">
                <a:ln>
                  <a:noFill/>
                </a:ln>
                <a:solidFill>
                  <a:srgbClr val="404040"/>
                </a:solidFill>
                <a:effectLst/>
                <a:uLnTx/>
                <a:uFillTx/>
                <a:latin typeface="+mn-lt"/>
                <a:ea typeface="+mn-ea"/>
                <a:cs typeface="+mn-cs"/>
                <a:sym typeface="微软雅黑" panose="020B0503020204020204" pitchFamily="34" charset="-122"/>
              </a:rPr>
              <a:t>2</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，现让它们接触后再放回原处，那么它们的相互作用与原来相比（        ）</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A.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可能变大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B.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可能变小</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just" defTabSz="685800" rtl="0" eaLnBrk="1" fontAlgn="auto" latinLnBrk="0" hangingPunct="1">
              <a:lnSpc>
                <a:spcPct val="90000"/>
              </a:lnSpc>
              <a:spcBef>
                <a:spcPts val="0"/>
              </a:spcBef>
              <a:spcAft>
                <a:spcPts val="1000"/>
              </a:spcAft>
              <a:buClrTx/>
              <a:buSzTx/>
              <a:buFont typeface="Arial" panose="020B0604020202020204" pitchFamily="34" charset="0"/>
              <a:buNone/>
              <a:defRPr/>
            </a:pP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C.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可能不变       </a:t>
            </a:r>
            <a:r>
              <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D. </a:t>
            </a:r>
            <a:r>
              <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rPr>
              <a:t>以上三种都可能存在</a:t>
            </a:r>
            <a:endParaRPr kumimoji="0" lang="zh-CN" altLang="en-US"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a:p>
            <a:pPr marL="171450" marR="0" lvl="0" indent="-171450" algn="l" defTabSz="685800" rtl="0" eaLnBrk="1" fontAlgn="auto" latinLnBrk="0" hangingPunct="1">
              <a:lnSpc>
                <a:spcPct val="90000"/>
              </a:lnSpc>
              <a:spcBef>
                <a:spcPts val="0"/>
              </a:spcBef>
              <a:spcAft>
                <a:spcPts val="1000"/>
              </a:spcAft>
              <a:buClrTx/>
              <a:buSzTx/>
              <a:buFont typeface="Arial" panose="020B0604020202020204" pitchFamily="34" charset="0"/>
              <a:buNone/>
              <a:defRPr/>
            </a:pPr>
            <a:endParaRPr kumimoji="0" lang="en-US" altLang="zh-CN" sz="2800" b="1"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sp>
        <p:nvSpPr>
          <p:cNvPr id="25603" name="Oval 3"/>
          <p:cNvSpPr/>
          <p:nvPr/>
        </p:nvSpPr>
        <p:spPr>
          <a:xfrm>
            <a:off x="2971800" y="4425950"/>
            <a:ext cx="533400" cy="533400"/>
          </a:xfrm>
          <a:prstGeom prst="ellipse">
            <a:avLst/>
          </a:prstGeom>
          <a:solidFill>
            <a:schemeClr val="tx1"/>
          </a:solidFill>
          <a:ln w="28575" cap="sq" cmpd="sng">
            <a:solidFill>
              <a:schemeClr val="bg1"/>
            </a:solidFill>
            <a:prstDash val="solid"/>
            <a:headEnd type="none" w="sm" len="sm"/>
            <a:tailEnd type="none" w="sm" len="sm"/>
          </a:ln>
        </p:spPr>
        <p:txBody>
          <a:bodyPr wrap="none" anchor="ctr" anchorCtr="0"/>
          <a:p>
            <a:endParaRPr lang="zh-CN" altLang="en-US" dirty="0">
              <a:latin typeface="Arial" panose="020B0604020202020204" pitchFamily="34" charset="0"/>
              <a:ea typeface="微软雅黑" panose="020B0503020204020204" pitchFamily="34" charset="-122"/>
            </a:endParaRPr>
          </a:p>
        </p:txBody>
      </p:sp>
      <p:sp>
        <p:nvSpPr>
          <p:cNvPr id="25604" name="Oval 4"/>
          <p:cNvSpPr/>
          <p:nvPr/>
        </p:nvSpPr>
        <p:spPr>
          <a:xfrm>
            <a:off x="5867400" y="4425950"/>
            <a:ext cx="533400" cy="533400"/>
          </a:xfrm>
          <a:prstGeom prst="ellipse">
            <a:avLst/>
          </a:prstGeom>
          <a:gradFill rotWithShape="0">
            <a:gsLst>
              <a:gs pos="0">
                <a:srgbClr val="FFFFFF"/>
              </a:gs>
              <a:gs pos="100000">
                <a:srgbClr val="33CC33"/>
              </a:gs>
            </a:gsLst>
            <a:path path="shape">
              <a:fillToRect l="50000" t="50000" r="50000" b="50000"/>
            </a:path>
            <a:tileRect/>
          </a:gradFill>
          <a:ln w="28575" cap="sq" cmpd="sng">
            <a:solidFill>
              <a:schemeClr val="bg1"/>
            </a:solidFill>
            <a:prstDash val="solid"/>
            <a:headEnd type="none" w="sm" len="sm"/>
            <a:tailEnd type="none" w="sm" len="sm"/>
          </a:ln>
        </p:spPr>
        <p:txBody>
          <a:bodyPr wrap="none" anchor="ctr" anchorCtr="0"/>
          <a:p>
            <a:endParaRPr lang="zh-CN" altLang="en-US" dirty="0">
              <a:latin typeface="Arial" panose="020B0604020202020204" pitchFamily="34" charset="0"/>
              <a:ea typeface="微软雅黑" panose="020B0503020204020204" pitchFamily="34" charset="-122"/>
            </a:endParaRPr>
          </a:p>
        </p:txBody>
      </p:sp>
      <p:sp>
        <p:nvSpPr>
          <p:cNvPr id="25605" name="Rectangle 5"/>
          <p:cNvSpPr/>
          <p:nvPr/>
        </p:nvSpPr>
        <p:spPr>
          <a:xfrm>
            <a:off x="2971800" y="4959350"/>
            <a:ext cx="692150" cy="641350"/>
          </a:xfrm>
          <a:prstGeom prst="rect">
            <a:avLst/>
          </a:prstGeom>
          <a:noFill/>
          <a:ln w="12700">
            <a:noFill/>
          </a:ln>
        </p:spPr>
        <p:txBody>
          <a:bodyPr wrap="none">
            <a:spAutoFit/>
          </a:bodyPr>
          <a:p>
            <a:r>
              <a:rPr lang="en-US" altLang="zh-CN" sz="3600" b="1" dirty="0">
                <a:solidFill>
                  <a:srgbClr val="000000"/>
                </a:solidFill>
                <a:latin typeface="Times New Roman" panose="02020603050405020304" pitchFamily="18" charset="0"/>
                <a:ea typeface="微软雅黑" panose="020B0503020204020204" pitchFamily="34" charset="-122"/>
              </a:rPr>
              <a:t>Q</a:t>
            </a:r>
            <a:r>
              <a:rPr lang="en-US" altLang="zh-CN" sz="3600" b="1" baseline="-30000" dirty="0">
                <a:solidFill>
                  <a:srgbClr val="000000"/>
                </a:solidFill>
                <a:latin typeface="Times New Roman" panose="02020603050405020304" pitchFamily="18" charset="0"/>
                <a:ea typeface="微软雅黑" panose="020B0503020204020204" pitchFamily="34" charset="-122"/>
              </a:rPr>
              <a:t>1</a:t>
            </a:r>
            <a:endParaRPr lang="en-US" altLang="zh-CN" sz="3600" b="1" baseline="-30000" dirty="0">
              <a:solidFill>
                <a:srgbClr val="000000"/>
              </a:solidFill>
              <a:latin typeface="Times New Roman" panose="02020603050405020304" pitchFamily="18" charset="0"/>
              <a:ea typeface="微软雅黑" panose="020B0503020204020204" pitchFamily="34" charset="-122"/>
            </a:endParaRPr>
          </a:p>
        </p:txBody>
      </p:sp>
      <p:sp>
        <p:nvSpPr>
          <p:cNvPr id="25606" name="Rectangle 6"/>
          <p:cNvSpPr/>
          <p:nvPr/>
        </p:nvSpPr>
        <p:spPr>
          <a:xfrm>
            <a:off x="6019800" y="5035550"/>
            <a:ext cx="692150" cy="641350"/>
          </a:xfrm>
          <a:prstGeom prst="rect">
            <a:avLst/>
          </a:prstGeom>
          <a:noFill/>
          <a:ln w="12700">
            <a:noFill/>
          </a:ln>
        </p:spPr>
        <p:txBody>
          <a:bodyPr wrap="none">
            <a:spAutoFit/>
          </a:bodyPr>
          <a:p>
            <a:r>
              <a:rPr lang="en-US" altLang="zh-CN" sz="3600" b="1" dirty="0">
                <a:solidFill>
                  <a:srgbClr val="000000"/>
                </a:solidFill>
                <a:latin typeface="Times New Roman" panose="02020603050405020304" pitchFamily="18" charset="0"/>
                <a:ea typeface="微软雅黑" panose="020B0503020204020204" pitchFamily="34" charset="-122"/>
              </a:rPr>
              <a:t>Q</a:t>
            </a:r>
            <a:r>
              <a:rPr lang="en-US" altLang="zh-CN" sz="3600" b="1" baseline="-30000" dirty="0">
                <a:solidFill>
                  <a:srgbClr val="000000"/>
                </a:solidFill>
                <a:latin typeface="Times New Roman" panose="02020603050405020304" pitchFamily="18" charset="0"/>
                <a:ea typeface="微软雅黑" panose="020B0503020204020204" pitchFamily="34" charset="-122"/>
              </a:rPr>
              <a:t>2</a:t>
            </a:r>
            <a:endParaRPr lang="en-US" altLang="zh-CN" sz="3600" b="1" baseline="-30000" dirty="0">
              <a:solidFill>
                <a:srgbClr val="000000"/>
              </a:solidFill>
              <a:latin typeface="Times New Roman" panose="02020603050405020304" pitchFamily="18" charset="0"/>
              <a:ea typeface="微软雅黑" panose="020B0503020204020204" pitchFamily="34" charset="-122"/>
            </a:endParaRPr>
          </a:p>
        </p:txBody>
      </p:sp>
      <p:sp>
        <p:nvSpPr>
          <p:cNvPr id="25607" name="Text Box 7"/>
          <p:cNvSpPr txBox="1"/>
          <p:nvPr/>
        </p:nvSpPr>
        <p:spPr>
          <a:xfrm flipV="1">
            <a:off x="7070725" y="5203825"/>
            <a:ext cx="1158875" cy="457200"/>
          </a:xfrm>
          <a:prstGeom prst="rect">
            <a:avLst/>
          </a:prstGeom>
          <a:noFill/>
          <a:ln w="12700">
            <a:noFill/>
          </a:ln>
        </p:spPr>
        <p:txBody>
          <a:bodyPr rot="10800000">
            <a:spAutoFit/>
          </a:bodyPr>
          <a:p>
            <a:endParaRPr lang="zh-CN" altLang="zh-CN" sz="2400" dirty="0">
              <a:latin typeface="Times New Roman" panose="02020603050405020304" pitchFamily="18" charset="0"/>
              <a:ea typeface="微软雅黑" panose="020B0503020204020204" pitchFamily="34" charset="-122"/>
            </a:endParaRPr>
          </a:p>
        </p:txBody>
      </p:sp>
      <p:sp>
        <p:nvSpPr>
          <p:cNvPr id="55304" name="Text Box 8"/>
          <p:cNvSpPr txBox="1"/>
          <p:nvPr/>
        </p:nvSpPr>
        <p:spPr>
          <a:xfrm>
            <a:off x="2411413" y="1844675"/>
            <a:ext cx="936625" cy="579438"/>
          </a:xfrm>
          <a:prstGeom prst="rect">
            <a:avLst/>
          </a:prstGeom>
          <a:noFill/>
          <a:ln w="76200">
            <a:noFill/>
          </a:ln>
        </p:spPr>
        <p:txBody>
          <a:bodyPr>
            <a:spAutoFit/>
          </a:bodyPr>
          <a:p>
            <a:pPr marL="342900" indent="-342900" algn="just">
              <a:spcBef>
                <a:spcPct val="50000"/>
              </a:spcBef>
            </a:pPr>
            <a:r>
              <a:rPr lang="en-US" altLang="zh-CN" sz="3200" b="1" dirty="0">
                <a:solidFill>
                  <a:srgbClr val="FF0000"/>
                </a:solidFill>
                <a:latin typeface="Arial" panose="020B0604020202020204" pitchFamily="34" charset="0"/>
                <a:ea typeface="微软雅黑" panose="020B0503020204020204" pitchFamily="34" charset="-122"/>
              </a:rPr>
              <a:t>D</a:t>
            </a:r>
            <a:endParaRPr lang="en-US" altLang="zh-CN" sz="3200" b="1" dirty="0">
              <a:solidFill>
                <a:srgbClr val="FF0000"/>
              </a:solidFill>
              <a:latin typeface="Arial" panose="020B0604020202020204" pitchFamily="34" charset="0"/>
              <a:ea typeface="微软雅黑" panose="020B0503020204020204" pitchFamily="34"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Effect transition="in" filter="blinds(horizontal)">
                                      <p:cBhvr>
                                        <p:cTn id="7" dur="5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noChangeArrowheads="1"/>
          </p:cNvSpPr>
          <p:nvPr>
            <p:ph type="title"/>
          </p:nvPr>
        </p:nvSpPr>
        <p:spPr>
          <a:xfrm>
            <a:off x="0" y="188913"/>
            <a:ext cx="1908175" cy="1603375"/>
          </a:xfrm>
          <a:solidFill>
            <a:schemeClr val="tx1"/>
          </a:solidFill>
        </p:spPr>
        <p:txBody>
          <a:bodyPr vert="horz" wrap="square" lIns="101600" tIns="38100" rIns="76200" bIns="38100" numCol="1" anchor="ctr" anchorCtr="0" compatLnSpc="1"/>
          <a:lstStyle/>
          <a:p>
            <a:pPr marL="0" marR="0" lvl="0" indent="0" algn="l" defTabSz="685800" rtl="0" eaLnBrk="0" fontAlgn="base" latinLnBrk="0" hangingPunct="0">
              <a:lnSpc>
                <a:spcPct val="100000"/>
              </a:lnSpc>
              <a:spcBef>
                <a:spcPct val="0"/>
              </a:spcBef>
              <a:spcAft>
                <a:spcPct val="0"/>
              </a:spcAft>
              <a:buClrTx/>
              <a:buSzTx/>
              <a:buFontTx/>
              <a:buNone/>
              <a:defRPr/>
            </a:pPr>
            <a:r>
              <a:rPr kumimoji="0" lang="zh-CN" sz="5500" b="1" i="0" u="none" strike="noStrike" kern="1200" cap="none" spc="200" normalizeH="0" baseline="0" noProof="0">
                <a:ln>
                  <a:noFill/>
                </a:ln>
                <a:solidFill>
                  <a:schemeClr val="bg1"/>
                </a:solidFill>
                <a:effectLst/>
                <a:uLnTx/>
                <a:uFillTx/>
                <a:latin typeface="华文新魏" pitchFamily="2" charset="-122"/>
                <a:ea typeface="华文新魏" pitchFamily="2" charset="-122"/>
                <a:cs typeface="+mj-cs"/>
              </a:rPr>
              <a:t>解题</a:t>
            </a:r>
            <a:br>
              <a:rPr kumimoji="0" lang="zh-CN" sz="5500" b="1" i="0" u="none" strike="noStrike" kern="1200" cap="none" spc="200" normalizeH="0" baseline="0" noProof="0">
                <a:ln>
                  <a:noFill/>
                </a:ln>
                <a:solidFill>
                  <a:schemeClr val="bg1"/>
                </a:solidFill>
                <a:effectLst/>
                <a:uLnTx/>
                <a:uFillTx/>
                <a:latin typeface="华文新魏" pitchFamily="2" charset="-122"/>
                <a:ea typeface="华文新魏" pitchFamily="2" charset="-122"/>
                <a:cs typeface="+mj-cs"/>
              </a:rPr>
            </a:br>
            <a:r>
              <a:rPr kumimoji="0" lang="zh-CN" sz="5500" b="1" i="0" u="none" strike="noStrike" kern="1200" cap="none" spc="200" normalizeH="0" baseline="0" noProof="0">
                <a:ln>
                  <a:noFill/>
                </a:ln>
                <a:solidFill>
                  <a:schemeClr val="bg1"/>
                </a:solidFill>
                <a:effectLst/>
                <a:uLnTx/>
                <a:uFillTx/>
                <a:latin typeface="华文新魏" pitchFamily="2" charset="-122"/>
                <a:ea typeface="华文新魏" pitchFamily="2" charset="-122"/>
                <a:cs typeface="+mj-cs"/>
              </a:rPr>
              <a:t>提醒 </a:t>
            </a:r>
            <a:endParaRPr kumimoji="0" lang="zh-CN" sz="5500" b="1" i="0" u="none" strike="noStrike" kern="1200" cap="none" spc="200" normalizeH="0" baseline="0" noProof="0">
              <a:ln>
                <a:noFill/>
              </a:ln>
              <a:solidFill>
                <a:schemeClr val="bg1"/>
              </a:solidFill>
              <a:effectLst/>
              <a:uLnTx/>
              <a:uFillTx/>
              <a:latin typeface="华文新魏" pitchFamily="2" charset="-122"/>
              <a:ea typeface="华文新魏" pitchFamily="2" charset="-122"/>
              <a:cs typeface="+mj-cs"/>
            </a:endParaRPr>
          </a:p>
        </p:txBody>
      </p:sp>
      <p:sp>
        <p:nvSpPr>
          <p:cNvPr id="20483" name="Rectangle 3"/>
          <p:cNvSpPr>
            <a:spLocks noGrp="1" noChangeArrowheads="1"/>
          </p:cNvSpPr>
          <p:nvPr>
            <p:ph type="body" sz="half" idx="1"/>
          </p:nvPr>
        </p:nvSpPr>
        <p:spPr>
          <a:xfrm>
            <a:off x="0" y="2133600"/>
            <a:ext cx="3429000" cy="4114800"/>
          </a:xfrm>
        </p:spPr>
        <p:txBody>
          <a:bodyPr vert="horz" wrap="square" lIns="101600" tIns="0" rIns="82550" bIns="0" numCol="1" anchor="t" anchorCtr="0" compatLnSpc="1"/>
          <a:lstStyle/>
          <a:p>
            <a:pPr marL="171450" marR="0" lvl="0" indent="-171450" algn="l" defTabSz="685800" rtl="0" eaLnBrk="0" fontAlgn="base" latinLnBrk="0" hangingPunct="0">
              <a:lnSpc>
                <a:spcPct val="130000"/>
              </a:lnSpc>
              <a:spcBef>
                <a:spcPct val="50000"/>
              </a:spcBef>
              <a:spcAft>
                <a:spcPts val="1000"/>
              </a:spcAft>
              <a:buClrTx/>
              <a:buSzTx/>
              <a:buFontTx/>
              <a:buNone/>
              <a:defRPr/>
            </a:pPr>
            <a:r>
              <a:rPr kumimoji="0" lang="zh-CN" sz="3600" b="1" i="0" u="none" strike="noStrike" kern="1200" cap="none" spc="150" normalizeH="0" baseline="0" noProof="0">
                <a:ln>
                  <a:noFill/>
                </a:ln>
                <a:solidFill>
                  <a:srgbClr val="000000"/>
                </a:solidFill>
                <a:effectLst>
                  <a:outerShdw blurRad="38100" dist="38100" dir="2700000" algn="tl">
                    <a:srgbClr val="C0C0C0"/>
                  </a:outerShdw>
                </a:effectLst>
                <a:uLnTx/>
                <a:uFillTx/>
                <a:latin typeface="宋体" panose="02010600030101010101" pitchFamily="2" charset="-122"/>
                <a:ea typeface="+mn-ea"/>
                <a:cs typeface="+mn-cs"/>
              </a:rPr>
              <a:t>点电荷：</a:t>
            </a:r>
            <a:endParaRPr kumimoji="0" lang="zh-CN" sz="3600" b="1" i="0" u="none" strike="noStrike" kern="1200" cap="none" spc="150" normalizeH="0" baseline="0" noProof="0">
              <a:ln>
                <a:noFill/>
              </a:ln>
              <a:solidFill>
                <a:srgbClr val="000000"/>
              </a:solidFill>
              <a:effectLst>
                <a:outerShdw blurRad="38100" dist="38100" dir="2700000" algn="tl">
                  <a:srgbClr val="C0C0C0"/>
                </a:outerShdw>
              </a:effectLst>
              <a:uLnTx/>
              <a:uFillTx/>
              <a:latin typeface="宋体" panose="02010600030101010101" pitchFamily="2" charset="-122"/>
              <a:ea typeface="+mn-ea"/>
              <a:cs typeface="+mn-cs"/>
            </a:endParaRPr>
          </a:p>
        </p:txBody>
      </p:sp>
      <p:grpSp>
        <p:nvGrpSpPr>
          <p:cNvPr id="2" name="Group 4"/>
          <p:cNvGrpSpPr/>
          <p:nvPr/>
        </p:nvGrpSpPr>
        <p:grpSpPr>
          <a:xfrm>
            <a:off x="1524000" y="3429000"/>
            <a:ext cx="3254375" cy="1449388"/>
            <a:chOff x="0" y="0"/>
            <a:chExt cx="2050" cy="913"/>
          </a:xfrm>
        </p:grpSpPr>
        <p:sp>
          <p:nvSpPr>
            <p:cNvPr id="5152" name="Oval 5"/>
            <p:cNvSpPr/>
            <p:nvPr/>
          </p:nvSpPr>
          <p:spPr>
            <a:xfrm>
              <a:off x="0" y="10"/>
              <a:ext cx="576" cy="576"/>
            </a:xfrm>
            <a:prstGeom prst="ellipse">
              <a:avLst/>
            </a:prstGeom>
            <a:gradFill rotWithShape="1">
              <a:gsLst>
                <a:gs pos="0">
                  <a:schemeClr val="tx1"/>
                </a:gs>
                <a:gs pos="100000">
                  <a:srgbClr val="FF3300"/>
                </a:gs>
              </a:gsLst>
              <a:path path="shape">
                <a:fillToRect l="50000" t="50000" r="50000" b="50000"/>
              </a:path>
              <a:tileRect/>
            </a:gradFill>
            <a:ln w="28575" cap="sq" cmpd="sng">
              <a:solidFill>
                <a:schemeClr val="bg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53" name="Oval 6"/>
            <p:cNvSpPr/>
            <p:nvPr/>
          </p:nvSpPr>
          <p:spPr>
            <a:xfrm>
              <a:off x="1392" y="0"/>
              <a:ext cx="576" cy="576"/>
            </a:xfrm>
            <a:prstGeom prst="ellipse">
              <a:avLst/>
            </a:prstGeom>
            <a:gradFill rotWithShape="0">
              <a:gsLst>
                <a:gs pos="0">
                  <a:srgbClr val="FFFFFF"/>
                </a:gs>
                <a:gs pos="100000">
                  <a:srgbClr val="33CC33"/>
                </a:gs>
              </a:gsLst>
              <a:path path="shape">
                <a:fillToRect l="50000" t="50000" r="50000" b="50000"/>
              </a:path>
              <a:tileRect/>
            </a:gradFill>
            <a:ln w="28575" cap="sq" cmpd="sng">
              <a:solidFill>
                <a:schemeClr val="bg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54" name="Rectangle 7"/>
            <p:cNvSpPr/>
            <p:nvPr/>
          </p:nvSpPr>
          <p:spPr>
            <a:xfrm>
              <a:off x="48" y="586"/>
              <a:ext cx="418" cy="327"/>
            </a:xfrm>
            <a:prstGeom prst="rect">
              <a:avLst/>
            </a:prstGeom>
            <a:noFill/>
            <a:ln w="9525">
              <a:noFill/>
            </a:ln>
          </p:spPr>
          <p:txBody>
            <a:bodyPr wrap="none">
              <a:spAutoFit/>
            </a:bodyPr>
            <a:p>
              <a:r>
                <a:rPr lang="zh-CN" altLang="zh-CN" sz="2800" b="1" dirty="0">
                  <a:solidFill>
                    <a:srgbClr val="000000"/>
                  </a:solidFill>
                  <a:latin typeface="Times New Roman" panose="02020603050405020304" pitchFamily="18" charset="0"/>
                </a:rPr>
                <a:t>+Q</a:t>
              </a:r>
              <a:endParaRPr lang="zh-CN" altLang="zh-CN" sz="2800" b="1" baseline="-30000" dirty="0">
                <a:solidFill>
                  <a:srgbClr val="000000"/>
                </a:solidFill>
                <a:latin typeface="Times New Roman" panose="02020603050405020304" pitchFamily="18" charset="0"/>
              </a:endParaRPr>
            </a:p>
          </p:txBody>
        </p:sp>
        <p:sp>
          <p:nvSpPr>
            <p:cNvPr id="5155" name="Rectangle 8"/>
            <p:cNvSpPr/>
            <p:nvPr/>
          </p:nvSpPr>
          <p:spPr>
            <a:xfrm>
              <a:off x="1632" y="586"/>
              <a:ext cx="418" cy="327"/>
            </a:xfrm>
            <a:prstGeom prst="rect">
              <a:avLst/>
            </a:prstGeom>
            <a:noFill/>
            <a:ln w="9525">
              <a:noFill/>
            </a:ln>
          </p:spPr>
          <p:txBody>
            <a:bodyPr wrap="none">
              <a:spAutoFit/>
            </a:bodyPr>
            <a:p>
              <a:r>
                <a:rPr lang="zh-CN" altLang="zh-CN" sz="2800" b="1" dirty="0">
                  <a:solidFill>
                    <a:srgbClr val="000000"/>
                  </a:solidFill>
                  <a:latin typeface="Times New Roman" panose="02020603050405020304" pitchFamily="18" charset="0"/>
                </a:rPr>
                <a:t>+Q</a:t>
              </a:r>
              <a:endParaRPr lang="zh-CN" altLang="zh-CN" sz="2800" b="1" baseline="-30000" dirty="0">
                <a:solidFill>
                  <a:srgbClr val="000000"/>
                </a:solidFill>
                <a:latin typeface="Times New Roman" panose="02020603050405020304" pitchFamily="18" charset="0"/>
              </a:endParaRPr>
            </a:p>
          </p:txBody>
        </p:sp>
        <p:sp>
          <p:nvSpPr>
            <p:cNvPr id="5156" name="Line 9"/>
            <p:cNvSpPr/>
            <p:nvPr/>
          </p:nvSpPr>
          <p:spPr>
            <a:xfrm>
              <a:off x="288" y="298"/>
              <a:ext cx="1392" cy="0"/>
            </a:xfrm>
            <a:prstGeom prst="line">
              <a:avLst/>
            </a:prstGeom>
            <a:ln w="38100" cap="flat" cmpd="sng">
              <a:solidFill>
                <a:srgbClr val="FF3300"/>
              </a:solidFill>
              <a:prstDash val="sysDot"/>
              <a:headEnd type="none" w="med" len="med"/>
              <a:tailEnd type="none" w="med" len="med"/>
            </a:ln>
          </p:spPr>
        </p:sp>
        <p:sp>
          <p:nvSpPr>
            <p:cNvPr id="5157" name="Text Box 10"/>
            <p:cNvSpPr txBox="1"/>
            <p:nvPr/>
          </p:nvSpPr>
          <p:spPr>
            <a:xfrm>
              <a:off x="720" y="250"/>
              <a:ext cx="912" cy="365"/>
            </a:xfrm>
            <a:prstGeom prst="rect">
              <a:avLst/>
            </a:prstGeom>
            <a:noFill/>
            <a:ln w="9525">
              <a:noFill/>
            </a:ln>
          </p:spPr>
          <p:txBody>
            <a:bodyPr>
              <a:spAutoFit/>
            </a:bodyPr>
            <a:p>
              <a:pPr>
                <a:spcBef>
                  <a:spcPct val="50000"/>
                </a:spcBef>
              </a:pPr>
              <a:r>
                <a:rPr lang="zh-CN" altLang="zh-CN" sz="3200" b="1" dirty="0">
                  <a:solidFill>
                    <a:srgbClr val="000000"/>
                  </a:solidFill>
                  <a:latin typeface="Times New Roman" panose="02020603050405020304" pitchFamily="18" charset="0"/>
                </a:rPr>
                <a:t>L=4r</a:t>
              </a:r>
              <a:endParaRPr lang="zh-CN" altLang="zh-CN" sz="3200" b="1" dirty="0">
                <a:solidFill>
                  <a:srgbClr val="000000"/>
                </a:solidFill>
                <a:latin typeface="Times New Roman" panose="02020603050405020304" pitchFamily="18" charset="0"/>
              </a:endParaRPr>
            </a:p>
          </p:txBody>
        </p:sp>
      </p:grpSp>
      <p:grpSp>
        <p:nvGrpSpPr>
          <p:cNvPr id="3" name="Group 11"/>
          <p:cNvGrpSpPr/>
          <p:nvPr/>
        </p:nvGrpSpPr>
        <p:grpSpPr>
          <a:xfrm>
            <a:off x="1511300" y="3390900"/>
            <a:ext cx="609600" cy="1023938"/>
            <a:chOff x="0" y="0"/>
            <a:chExt cx="384" cy="645"/>
          </a:xfrm>
        </p:grpSpPr>
        <p:sp>
          <p:nvSpPr>
            <p:cNvPr id="20492" name="Text Box 12"/>
            <p:cNvSpPr txBox="1">
              <a:spLocks noChangeArrowheads="1"/>
            </p:cNvSpPr>
            <p:nvPr/>
          </p:nvSpPr>
          <p:spPr bwMode="auto">
            <a:xfrm>
              <a:off x="48" y="0"/>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493" name="Text Box 13"/>
            <p:cNvSpPr txBox="1">
              <a:spLocks noChangeArrowheads="1"/>
            </p:cNvSpPr>
            <p:nvPr/>
          </p:nvSpPr>
          <p:spPr bwMode="auto">
            <a:xfrm>
              <a:off x="0" y="96"/>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494" name="Text Box 14"/>
            <p:cNvSpPr txBox="1">
              <a:spLocks noChangeArrowheads="1"/>
            </p:cNvSpPr>
            <p:nvPr/>
          </p:nvSpPr>
          <p:spPr bwMode="auto">
            <a:xfrm>
              <a:off x="32" y="280"/>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grpSp>
      <p:grpSp>
        <p:nvGrpSpPr>
          <p:cNvPr id="4" name="Group 15"/>
          <p:cNvGrpSpPr/>
          <p:nvPr/>
        </p:nvGrpSpPr>
        <p:grpSpPr>
          <a:xfrm>
            <a:off x="4114800" y="3352800"/>
            <a:ext cx="685800" cy="990600"/>
            <a:chOff x="0" y="0"/>
            <a:chExt cx="432" cy="624"/>
          </a:xfrm>
        </p:grpSpPr>
        <p:sp>
          <p:nvSpPr>
            <p:cNvPr id="20496" name="Text Box 16"/>
            <p:cNvSpPr txBox="1">
              <a:spLocks noChangeArrowheads="1"/>
            </p:cNvSpPr>
            <p:nvPr/>
          </p:nvSpPr>
          <p:spPr bwMode="auto">
            <a:xfrm>
              <a:off x="0" y="0"/>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497" name="Text Box 17"/>
            <p:cNvSpPr txBox="1">
              <a:spLocks noChangeArrowheads="1"/>
            </p:cNvSpPr>
            <p:nvPr/>
          </p:nvSpPr>
          <p:spPr bwMode="auto">
            <a:xfrm>
              <a:off x="96" y="112"/>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498" name="Text Box 18"/>
            <p:cNvSpPr txBox="1">
              <a:spLocks noChangeArrowheads="1"/>
            </p:cNvSpPr>
            <p:nvPr/>
          </p:nvSpPr>
          <p:spPr bwMode="auto">
            <a:xfrm>
              <a:off x="48" y="259"/>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grpSp>
      <p:grpSp>
        <p:nvGrpSpPr>
          <p:cNvPr id="5" name="Group 19"/>
          <p:cNvGrpSpPr/>
          <p:nvPr/>
        </p:nvGrpSpPr>
        <p:grpSpPr>
          <a:xfrm>
            <a:off x="1524000" y="5105400"/>
            <a:ext cx="3170238" cy="1449388"/>
            <a:chOff x="0" y="0"/>
            <a:chExt cx="1997" cy="913"/>
          </a:xfrm>
        </p:grpSpPr>
        <p:sp>
          <p:nvSpPr>
            <p:cNvPr id="5140" name="Oval 20"/>
            <p:cNvSpPr/>
            <p:nvPr/>
          </p:nvSpPr>
          <p:spPr>
            <a:xfrm>
              <a:off x="0" y="10"/>
              <a:ext cx="576" cy="576"/>
            </a:xfrm>
            <a:prstGeom prst="ellipse">
              <a:avLst/>
            </a:prstGeom>
            <a:gradFill rotWithShape="0">
              <a:gsLst>
                <a:gs pos="0">
                  <a:schemeClr val="tx1"/>
                </a:gs>
                <a:gs pos="100000">
                  <a:srgbClr val="FF3300"/>
                </a:gs>
              </a:gsLst>
              <a:path path="shape">
                <a:fillToRect l="50000" t="50000" r="50000" b="50000"/>
              </a:path>
              <a:tileRect/>
            </a:gradFill>
            <a:ln w="28575" cap="sq" cmpd="sng">
              <a:solidFill>
                <a:schemeClr val="bg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41" name="Oval 21"/>
            <p:cNvSpPr/>
            <p:nvPr/>
          </p:nvSpPr>
          <p:spPr>
            <a:xfrm>
              <a:off x="1392" y="0"/>
              <a:ext cx="576" cy="576"/>
            </a:xfrm>
            <a:prstGeom prst="ellipse">
              <a:avLst/>
            </a:prstGeom>
            <a:gradFill rotWithShape="0">
              <a:gsLst>
                <a:gs pos="0">
                  <a:srgbClr val="FFFFFF"/>
                </a:gs>
                <a:gs pos="100000">
                  <a:srgbClr val="33CC33"/>
                </a:gs>
              </a:gsLst>
              <a:path path="shape">
                <a:fillToRect l="50000" t="50000" r="50000" b="50000"/>
              </a:path>
              <a:tileRect/>
            </a:gradFill>
            <a:ln w="28575" cap="sq" cmpd="sng">
              <a:solidFill>
                <a:schemeClr val="bg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42" name="Rectangle 22"/>
            <p:cNvSpPr/>
            <p:nvPr/>
          </p:nvSpPr>
          <p:spPr>
            <a:xfrm>
              <a:off x="48" y="586"/>
              <a:ext cx="418" cy="327"/>
            </a:xfrm>
            <a:prstGeom prst="rect">
              <a:avLst/>
            </a:prstGeom>
            <a:noFill/>
            <a:ln w="9525">
              <a:noFill/>
            </a:ln>
          </p:spPr>
          <p:txBody>
            <a:bodyPr wrap="none">
              <a:spAutoFit/>
            </a:bodyPr>
            <a:p>
              <a:r>
                <a:rPr lang="zh-CN" altLang="zh-CN" sz="2800" b="1" dirty="0">
                  <a:solidFill>
                    <a:srgbClr val="000000"/>
                  </a:solidFill>
                  <a:latin typeface="Times New Roman" panose="02020603050405020304" pitchFamily="18" charset="0"/>
                </a:rPr>
                <a:t>+Q</a:t>
              </a:r>
              <a:endParaRPr lang="zh-CN" altLang="zh-CN" sz="2800" b="1" baseline="-30000" dirty="0">
                <a:solidFill>
                  <a:srgbClr val="000000"/>
                </a:solidFill>
                <a:latin typeface="Times New Roman" panose="02020603050405020304" pitchFamily="18" charset="0"/>
              </a:endParaRPr>
            </a:p>
          </p:txBody>
        </p:sp>
        <p:sp>
          <p:nvSpPr>
            <p:cNvPr id="5143" name="Rectangle 23"/>
            <p:cNvSpPr/>
            <p:nvPr/>
          </p:nvSpPr>
          <p:spPr>
            <a:xfrm>
              <a:off x="1632" y="586"/>
              <a:ext cx="365" cy="327"/>
            </a:xfrm>
            <a:prstGeom prst="rect">
              <a:avLst/>
            </a:prstGeom>
            <a:noFill/>
            <a:ln w="9525">
              <a:noFill/>
            </a:ln>
          </p:spPr>
          <p:txBody>
            <a:bodyPr wrap="none">
              <a:spAutoFit/>
            </a:bodyPr>
            <a:p>
              <a:r>
                <a:rPr lang="zh-CN" altLang="zh-CN" sz="2800" b="1" dirty="0">
                  <a:solidFill>
                    <a:srgbClr val="000000"/>
                  </a:solidFill>
                  <a:latin typeface="Times New Roman" panose="02020603050405020304" pitchFamily="18" charset="0"/>
                </a:rPr>
                <a:t>-Q</a:t>
              </a:r>
              <a:endParaRPr lang="zh-CN" altLang="zh-CN" sz="2800" b="1" baseline="-30000" dirty="0">
                <a:solidFill>
                  <a:srgbClr val="000000"/>
                </a:solidFill>
                <a:latin typeface="Times New Roman" panose="02020603050405020304" pitchFamily="18" charset="0"/>
              </a:endParaRPr>
            </a:p>
          </p:txBody>
        </p:sp>
        <p:sp>
          <p:nvSpPr>
            <p:cNvPr id="5144" name="Line 24"/>
            <p:cNvSpPr/>
            <p:nvPr/>
          </p:nvSpPr>
          <p:spPr>
            <a:xfrm>
              <a:off x="288" y="298"/>
              <a:ext cx="1392" cy="0"/>
            </a:xfrm>
            <a:prstGeom prst="line">
              <a:avLst/>
            </a:prstGeom>
            <a:ln w="38100" cap="flat" cmpd="sng">
              <a:solidFill>
                <a:srgbClr val="FF3300"/>
              </a:solidFill>
              <a:prstDash val="sysDot"/>
              <a:headEnd type="none" w="med" len="med"/>
              <a:tailEnd type="none" w="med" len="med"/>
            </a:ln>
          </p:spPr>
        </p:sp>
        <p:sp>
          <p:nvSpPr>
            <p:cNvPr id="5145" name="Text Box 25"/>
            <p:cNvSpPr txBox="1"/>
            <p:nvPr/>
          </p:nvSpPr>
          <p:spPr>
            <a:xfrm>
              <a:off x="720" y="250"/>
              <a:ext cx="912" cy="365"/>
            </a:xfrm>
            <a:prstGeom prst="rect">
              <a:avLst/>
            </a:prstGeom>
            <a:noFill/>
            <a:ln w="9525">
              <a:noFill/>
            </a:ln>
          </p:spPr>
          <p:txBody>
            <a:bodyPr>
              <a:spAutoFit/>
            </a:bodyPr>
            <a:p>
              <a:pPr>
                <a:spcBef>
                  <a:spcPct val="50000"/>
                </a:spcBef>
              </a:pPr>
              <a:r>
                <a:rPr lang="zh-CN" altLang="zh-CN" sz="3200" b="1" dirty="0">
                  <a:solidFill>
                    <a:srgbClr val="000000"/>
                  </a:solidFill>
                  <a:latin typeface="Times New Roman" panose="02020603050405020304" pitchFamily="18" charset="0"/>
                </a:rPr>
                <a:t>L=4r</a:t>
              </a:r>
              <a:endParaRPr lang="zh-CN" altLang="zh-CN" sz="3200" b="1" dirty="0">
                <a:solidFill>
                  <a:srgbClr val="000000"/>
                </a:solidFill>
                <a:latin typeface="Times New Roman" panose="02020603050405020304" pitchFamily="18" charset="0"/>
              </a:endParaRPr>
            </a:p>
          </p:txBody>
        </p:sp>
      </p:grpSp>
      <p:grpSp>
        <p:nvGrpSpPr>
          <p:cNvPr id="6" name="Group 26"/>
          <p:cNvGrpSpPr/>
          <p:nvPr/>
        </p:nvGrpSpPr>
        <p:grpSpPr>
          <a:xfrm>
            <a:off x="3733800" y="4937125"/>
            <a:ext cx="457200" cy="1158875"/>
            <a:chOff x="0" y="0"/>
            <a:chExt cx="288" cy="730"/>
          </a:xfrm>
        </p:grpSpPr>
        <p:sp>
          <p:nvSpPr>
            <p:cNvPr id="20507" name="Text Box 27"/>
            <p:cNvSpPr txBox="1">
              <a:spLocks noChangeArrowheads="1"/>
            </p:cNvSpPr>
            <p:nvPr/>
          </p:nvSpPr>
          <p:spPr bwMode="auto">
            <a:xfrm>
              <a:off x="48" y="0"/>
              <a:ext cx="240" cy="442"/>
            </a:xfrm>
            <a:prstGeom prst="rect">
              <a:avLst/>
            </a:prstGeom>
            <a:noFill/>
            <a:ln w="9525">
              <a:noFill/>
              <a:miter lim="800000"/>
            </a:ln>
            <a:effectLst/>
          </p:spPr>
          <p:txBody>
            <a:bodyPr>
              <a:spAutoFit/>
            </a:bodyPr>
            <a:p>
              <a:pPr>
                <a:spcBef>
                  <a:spcPct val="50000"/>
                </a:spcBef>
              </a:pPr>
              <a:r>
                <a:rPr lang="zh-CN" altLang="zh-CN" sz="4000" b="1" dirty="0">
                  <a:solidFill>
                    <a:srgbClr val="6600FF"/>
                  </a:solidFill>
                  <a:effectLst>
                    <a:outerShdw blurRad="38100" dist="38100" dir="2700000">
                      <a:srgbClr val="000000"/>
                    </a:outerShdw>
                  </a:effectLst>
                  <a:latin typeface="Times New Roman" panose="02020603050405020304" pitchFamily="18" charset="0"/>
                </a:rPr>
                <a:t>-</a:t>
              </a:r>
              <a:endParaRPr lang="zh-CN" altLang="zh-CN" sz="4000" b="1" dirty="0">
                <a:solidFill>
                  <a:srgbClr val="6600FF"/>
                </a:solidFill>
                <a:effectLst>
                  <a:outerShdw blurRad="38100" dist="38100" dir="2700000">
                    <a:srgbClr val="000000"/>
                  </a:outerShdw>
                </a:effectLst>
                <a:latin typeface="Times New Roman" panose="02020603050405020304" pitchFamily="18" charset="0"/>
              </a:endParaRPr>
            </a:p>
          </p:txBody>
        </p:sp>
        <p:sp>
          <p:nvSpPr>
            <p:cNvPr id="20508" name="Text Box 28"/>
            <p:cNvSpPr txBox="1">
              <a:spLocks noChangeArrowheads="1"/>
            </p:cNvSpPr>
            <p:nvPr/>
          </p:nvSpPr>
          <p:spPr bwMode="auto">
            <a:xfrm>
              <a:off x="0" y="144"/>
              <a:ext cx="240" cy="442"/>
            </a:xfrm>
            <a:prstGeom prst="rect">
              <a:avLst/>
            </a:prstGeom>
            <a:noFill/>
            <a:ln w="9525">
              <a:noFill/>
              <a:miter lim="800000"/>
            </a:ln>
            <a:effectLst/>
          </p:spPr>
          <p:txBody>
            <a:bodyPr>
              <a:spAutoFit/>
            </a:bodyPr>
            <a:p>
              <a:pPr>
                <a:spcBef>
                  <a:spcPct val="50000"/>
                </a:spcBef>
              </a:pPr>
              <a:r>
                <a:rPr lang="zh-CN" altLang="zh-CN" sz="4000" b="1" dirty="0">
                  <a:solidFill>
                    <a:srgbClr val="6600FF"/>
                  </a:solidFill>
                  <a:effectLst>
                    <a:outerShdw blurRad="38100" dist="38100" dir="2700000">
                      <a:srgbClr val="000000"/>
                    </a:outerShdw>
                  </a:effectLst>
                  <a:latin typeface="Times New Roman" panose="02020603050405020304" pitchFamily="18" charset="0"/>
                </a:rPr>
                <a:t>-</a:t>
              </a:r>
              <a:endParaRPr lang="zh-CN" altLang="zh-CN" sz="4000" b="1" dirty="0">
                <a:solidFill>
                  <a:srgbClr val="6600FF"/>
                </a:solidFill>
                <a:effectLst>
                  <a:outerShdw blurRad="38100" dist="38100" dir="2700000">
                    <a:srgbClr val="000000"/>
                  </a:outerShdw>
                </a:effectLst>
                <a:latin typeface="Times New Roman" panose="02020603050405020304" pitchFamily="18" charset="0"/>
              </a:endParaRPr>
            </a:p>
          </p:txBody>
        </p:sp>
        <p:sp>
          <p:nvSpPr>
            <p:cNvPr id="20509" name="Text Box 29"/>
            <p:cNvSpPr txBox="1">
              <a:spLocks noChangeArrowheads="1"/>
            </p:cNvSpPr>
            <p:nvPr/>
          </p:nvSpPr>
          <p:spPr bwMode="auto">
            <a:xfrm>
              <a:off x="48" y="288"/>
              <a:ext cx="240" cy="442"/>
            </a:xfrm>
            <a:prstGeom prst="rect">
              <a:avLst/>
            </a:prstGeom>
            <a:noFill/>
            <a:ln w="9525">
              <a:noFill/>
              <a:miter lim="800000"/>
            </a:ln>
            <a:effectLst/>
          </p:spPr>
          <p:txBody>
            <a:bodyPr>
              <a:spAutoFit/>
            </a:bodyPr>
            <a:p>
              <a:pPr>
                <a:spcBef>
                  <a:spcPct val="50000"/>
                </a:spcBef>
              </a:pPr>
              <a:r>
                <a:rPr lang="zh-CN" altLang="zh-CN" sz="4000" b="1" dirty="0">
                  <a:solidFill>
                    <a:srgbClr val="6600FF"/>
                  </a:solidFill>
                  <a:effectLst>
                    <a:outerShdw blurRad="38100" dist="38100" dir="2700000">
                      <a:srgbClr val="000000"/>
                    </a:outerShdw>
                  </a:effectLst>
                  <a:latin typeface="Times New Roman" panose="02020603050405020304" pitchFamily="18" charset="0"/>
                </a:rPr>
                <a:t>-</a:t>
              </a:r>
              <a:endParaRPr lang="zh-CN" altLang="zh-CN" sz="4000" b="1" dirty="0">
                <a:solidFill>
                  <a:srgbClr val="6600FF"/>
                </a:solidFill>
                <a:effectLst>
                  <a:outerShdw blurRad="38100" dist="38100" dir="2700000">
                    <a:srgbClr val="000000"/>
                  </a:outerShdw>
                </a:effectLst>
                <a:latin typeface="Times New Roman" panose="02020603050405020304" pitchFamily="18" charset="0"/>
              </a:endParaRPr>
            </a:p>
          </p:txBody>
        </p:sp>
      </p:grpSp>
      <p:grpSp>
        <p:nvGrpSpPr>
          <p:cNvPr id="7" name="Group 30"/>
          <p:cNvGrpSpPr/>
          <p:nvPr/>
        </p:nvGrpSpPr>
        <p:grpSpPr>
          <a:xfrm>
            <a:off x="1981200" y="5092700"/>
            <a:ext cx="685800" cy="990600"/>
            <a:chOff x="0" y="0"/>
            <a:chExt cx="432" cy="624"/>
          </a:xfrm>
        </p:grpSpPr>
        <p:sp>
          <p:nvSpPr>
            <p:cNvPr id="20511" name="Text Box 31"/>
            <p:cNvSpPr txBox="1">
              <a:spLocks noChangeArrowheads="1"/>
            </p:cNvSpPr>
            <p:nvPr/>
          </p:nvSpPr>
          <p:spPr bwMode="auto">
            <a:xfrm>
              <a:off x="0" y="0"/>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512" name="Text Box 32"/>
            <p:cNvSpPr txBox="1">
              <a:spLocks noChangeArrowheads="1"/>
            </p:cNvSpPr>
            <p:nvPr/>
          </p:nvSpPr>
          <p:spPr bwMode="auto">
            <a:xfrm>
              <a:off x="96" y="112"/>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sp>
          <p:nvSpPr>
            <p:cNvPr id="20513" name="Text Box 33"/>
            <p:cNvSpPr txBox="1">
              <a:spLocks noChangeArrowheads="1"/>
            </p:cNvSpPr>
            <p:nvPr/>
          </p:nvSpPr>
          <p:spPr bwMode="auto">
            <a:xfrm>
              <a:off x="48" y="259"/>
              <a:ext cx="336" cy="365"/>
            </a:xfrm>
            <a:prstGeom prst="rect">
              <a:avLst/>
            </a:prstGeom>
            <a:noFill/>
            <a:ln w="9525">
              <a:noFill/>
              <a:miter lim="800000"/>
            </a:ln>
            <a:effectLst/>
          </p:spPr>
          <p:txBody>
            <a:bodyPr>
              <a:spAutoFit/>
            </a:bodyPr>
            <a:p>
              <a:pPr>
                <a:spcBef>
                  <a:spcPct val="50000"/>
                </a:spcBef>
              </a:pPr>
              <a:r>
                <a:rPr lang="zh-CN" altLang="zh-CN" sz="3200" b="1" dirty="0">
                  <a:solidFill>
                    <a:srgbClr val="000000"/>
                  </a:solidFill>
                  <a:effectLst>
                    <a:outerShdw blurRad="38100" dist="38100" dir="2700000">
                      <a:srgbClr val="FFFFFF"/>
                    </a:outerShdw>
                  </a:effectLst>
                  <a:latin typeface="Times New Roman" panose="02020603050405020304" pitchFamily="18" charset="0"/>
                </a:rPr>
                <a:t>+</a:t>
              </a:r>
              <a:endParaRPr lang="zh-CN" altLang="zh-CN" sz="3200" b="1" dirty="0">
                <a:solidFill>
                  <a:srgbClr val="000000"/>
                </a:solidFill>
                <a:effectLst>
                  <a:outerShdw blurRad="38100" dist="38100" dir="2700000">
                    <a:srgbClr val="FFFFFF"/>
                  </a:outerShdw>
                </a:effectLst>
                <a:latin typeface="Times New Roman" panose="02020603050405020304" pitchFamily="18" charset="0"/>
              </a:endParaRPr>
            </a:p>
          </p:txBody>
        </p:sp>
      </p:grpSp>
      <p:graphicFrame>
        <p:nvGraphicFramePr>
          <p:cNvPr id="20514" name="Object 2"/>
          <p:cNvGraphicFramePr>
            <a:graphicFrameLocks noChangeAspect="1"/>
          </p:cNvGraphicFramePr>
          <p:nvPr/>
        </p:nvGraphicFramePr>
        <p:xfrm>
          <a:off x="5562600" y="3505200"/>
          <a:ext cx="2667000" cy="1428750"/>
        </p:xfrm>
        <a:graphic>
          <a:graphicData uri="http://schemas.openxmlformats.org/presentationml/2006/ole">
            <mc:AlternateContent xmlns:mc="http://schemas.openxmlformats.org/markup-compatibility/2006">
              <mc:Choice xmlns:v="urn:schemas-microsoft-com:vml" Requires="v">
                <p:oleObj spid="_x0000_s3076" name="" r:id="rId1" imgW="660400" imgH="419100" progId="Equation.3">
                  <p:embed/>
                </p:oleObj>
              </mc:Choice>
              <mc:Fallback>
                <p:oleObj name="" r:id="rId1" imgW="660400" imgH="419100" progId="Equation.3">
                  <p:embed/>
                  <p:pic>
                    <p:nvPicPr>
                      <p:cNvPr id="0" name="图片 3075"/>
                      <p:cNvPicPr/>
                      <p:nvPr/>
                    </p:nvPicPr>
                    <p:blipFill>
                      <a:blip r:embed="rId2">
                        <a:clrChange>
                          <a:clrFrom>
                            <a:srgbClr val="000000"/>
                          </a:clrFrom>
                          <a:clrTo>
                            <a:srgbClr val="000000"/>
                          </a:clrTo>
                        </a:clrChange>
                      </a:blip>
                      <a:stretch>
                        <a:fillRect/>
                      </a:stretch>
                    </p:blipFill>
                    <p:spPr>
                      <a:xfrm>
                        <a:off x="5562600" y="3505200"/>
                        <a:ext cx="2667000" cy="1428750"/>
                      </a:xfrm>
                      <a:prstGeom prst="rect">
                        <a:avLst/>
                      </a:prstGeom>
                      <a:noFill/>
                      <a:ln w="57150" cap="flat" cmpd="sng">
                        <a:solidFill>
                          <a:schemeClr val="bg1"/>
                        </a:solidFill>
                        <a:prstDash val="solid"/>
                        <a:miter/>
                        <a:headEnd type="none" w="med" len="med"/>
                        <a:tailEnd type="none" w="med" len="med"/>
                      </a:ln>
                    </p:spPr>
                  </p:pic>
                </p:oleObj>
              </mc:Fallback>
            </mc:AlternateContent>
          </a:graphicData>
        </a:graphic>
      </p:graphicFrame>
      <p:sp>
        <p:nvSpPr>
          <p:cNvPr id="20515" name="Rectangle 35"/>
          <p:cNvSpPr>
            <a:spLocks noChangeArrowheads="1"/>
          </p:cNvSpPr>
          <p:nvPr/>
        </p:nvSpPr>
        <p:spPr bwMode="auto">
          <a:xfrm>
            <a:off x="1524000" y="2133600"/>
            <a:ext cx="7620000" cy="1066800"/>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50000"/>
              </a:spcBef>
              <a:spcAft>
                <a:spcPct val="0"/>
              </a:spcAft>
              <a:buClr>
                <a:schemeClr val="tx2"/>
              </a:buClr>
              <a:buSzPct val="90000"/>
              <a:buFont typeface="Symbol" panose="05050102010706020507" pitchFamily="18" charset="2"/>
              <a:buNone/>
              <a:defRPr/>
            </a:pPr>
            <a:r>
              <a:rPr kumimoji="0" lang="zh-CN" sz="3200" b="1" i="0" u="sng" strike="noStrike" kern="1200" cap="none" spc="0" normalizeH="0" baseline="0" noProof="0" smtClean="0">
                <a:ln>
                  <a:noFill/>
                </a:ln>
                <a:solidFill>
                  <a:srgbClr val="000000"/>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物理模型</a:t>
            </a:r>
            <a:r>
              <a:rPr kumimoji="0" lang="zh-CN" sz="32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，即如果满足相互之间距离远大于带电体大小则带电体便可看做点电荷</a:t>
            </a:r>
            <a:r>
              <a:rPr kumimoji="0" lang="zh-CN" altLang="zh-CN" sz="32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a:t>
            </a:r>
            <a:endParaRPr kumimoji="0" lang="zh-CN" altLang="zh-CN" sz="32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endParaRPr>
          </a:p>
        </p:txBody>
      </p:sp>
      <p:sp>
        <p:nvSpPr>
          <p:cNvPr id="20516" name="Text Box 36"/>
          <p:cNvSpPr txBox="1">
            <a:spLocks noChangeArrowheads="1"/>
          </p:cNvSpPr>
          <p:nvPr/>
        </p:nvSpPr>
        <p:spPr bwMode="auto">
          <a:xfrm>
            <a:off x="2057400" y="762000"/>
            <a:ext cx="6858000" cy="701675"/>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sz="4000" b="1" kern="1200" cap="none" spc="0" normalizeH="0" baseline="0" noProof="0" smtClean="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cs typeface="+mn-cs"/>
              </a:rPr>
              <a:t>库仑定律的适用是什么条件？</a:t>
            </a:r>
            <a:endParaRPr kumimoji="0" lang="zh-CN" sz="4000" b="1" kern="1200" cap="none" spc="0" normalizeH="0" baseline="0" noProof="0" smtClean="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cs typeface="+mn-cs"/>
            </a:endParaRPr>
          </a:p>
        </p:txBody>
      </p:sp>
      <p:graphicFrame>
        <p:nvGraphicFramePr>
          <p:cNvPr id="20517" name="Object 3"/>
          <p:cNvGraphicFramePr>
            <a:graphicFrameLocks noChangeAspect="1"/>
          </p:cNvGraphicFramePr>
          <p:nvPr>
            <p:ph sz="half" idx="2"/>
          </p:nvPr>
        </p:nvGraphicFramePr>
        <p:xfrm>
          <a:off x="5562600" y="4876800"/>
          <a:ext cx="2438400" cy="1412875"/>
        </p:xfrm>
        <a:graphic>
          <a:graphicData uri="http://schemas.openxmlformats.org/presentationml/2006/ole">
            <mc:AlternateContent xmlns:mc="http://schemas.openxmlformats.org/markup-compatibility/2006">
              <mc:Choice xmlns:v="urn:schemas-microsoft-com:vml" Requires="v">
                <p:oleObj spid="_x0000_s3077" name="" r:id="rId3" imgW="723900" imgH="419100" progId="Equation.3">
                  <p:embed/>
                </p:oleObj>
              </mc:Choice>
              <mc:Fallback>
                <p:oleObj name="" r:id="rId3" imgW="723900" imgH="419100" progId="Equation.3">
                  <p:embed/>
                  <p:pic>
                    <p:nvPicPr>
                      <p:cNvPr id="0" name="图片 3076"/>
                      <p:cNvPicPr/>
                      <p:nvPr/>
                    </p:nvPicPr>
                    <p:blipFill>
                      <a:blip r:embed="rId4">
                        <a:clrChange>
                          <a:clrFrom>
                            <a:srgbClr val="000000"/>
                          </a:clrFrom>
                          <a:clrTo>
                            <a:srgbClr val="000000"/>
                          </a:clrTo>
                        </a:clrChange>
                      </a:blip>
                      <a:stretch>
                        <a:fillRect/>
                      </a:stretch>
                    </p:blipFill>
                    <p:spPr>
                      <a:xfrm>
                        <a:off x="5562600" y="4876800"/>
                        <a:ext cx="2438400" cy="1412875"/>
                      </a:xfrm>
                      <a:prstGeom prst="rect">
                        <a:avLst/>
                      </a:prstGeom>
                      <a:noFill/>
                      <a:ln w="57150">
                        <a:solidFill>
                          <a:schemeClr val="bg1"/>
                        </a:solidFill>
                        <a:miter/>
                      </a:ln>
                    </p:spPr>
                  </p:pic>
                </p:oleObj>
              </mc:Fallback>
            </mc:AlternateContent>
          </a:graphicData>
        </a:graphic>
      </p:graphicFrame>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16"/>
                                        </p:tgtEl>
                                        <p:attrNameLst>
                                          <p:attrName>style.visibility</p:attrName>
                                        </p:attrNameLst>
                                      </p:cBhvr>
                                      <p:to>
                                        <p:strVal val="visible"/>
                                      </p:to>
                                    </p:set>
                                    <p:anim calcmode="lin" valueType="num">
                                      <p:cBhvr>
                                        <p:cTn id="7" dur="500" fill="hold"/>
                                        <p:tgtEl>
                                          <p:spTgt spid="20516"/>
                                        </p:tgtEl>
                                        <p:attrNameLst>
                                          <p:attrName>ppt_w</p:attrName>
                                        </p:attrNameLst>
                                      </p:cBhvr>
                                      <p:tavLst>
                                        <p:tav tm="0">
                                          <p:val>
                                            <p:fltVal val="0.000000"/>
                                          </p:val>
                                        </p:tav>
                                        <p:tav tm="100000">
                                          <p:val>
                                            <p:strVal val="#ppt_w"/>
                                          </p:val>
                                        </p:tav>
                                      </p:tavLst>
                                    </p:anim>
                                    <p:anim calcmode="lin" valueType="num">
                                      <p:cBhvr>
                                        <p:cTn id="8" dur="500" fill="hold"/>
                                        <p:tgtEl>
                                          <p:spTgt spid="20516"/>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0483">
                                            <p:txEl>
                                              <p:charRg st="0" end="5"/>
                                            </p:txEl>
                                          </p:spTgt>
                                        </p:tgtEl>
                                        <p:attrNameLst>
                                          <p:attrName>style.visibility</p:attrName>
                                        </p:attrNameLst>
                                      </p:cBhvr>
                                      <p:to>
                                        <p:strVal val="visible"/>
                                      </p:to>
                                    </p:set>
                                    <p:animEffect transition="in" filter="wipe(left)">
                                      <p:cBhvr>
                                        <p:cTn id="13" dur="500"/>
                                        <p:tgtEl>
                                          <p:spTgt spid="20483">
                                            <p:txEl>
                                              <p:charRg st="0"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15"/>
                                        </p:tgtEl>
                                        <p:attrNameLst>
                                          <p:attrName>style.visibility</p:attrName>
                                        </p:attrNameLst>
                                      </p:cBhvr>
                                      <p:to>
                                        <p:strVal val="visible"/>
                                      </p:to>
                                    </p:set>
                                    <p:anim calcmode="lin" valueType="num">
                                      <p:cBhvr additive="base">
                                        <p:cTn id="18" dur="500" fill="hold"/>
                                        <p:tgtEl>
                                          <p:spTgt spid="20515"/>
                                        </p:tgtEl>
                                        <p:attrNameLst>
                                          <p:attrName>ppt_x</p:attrName>
                                        </p:attrNameLst>
                                      </p:cBhvr>
                                      <p:tavLst>
                                        <p:tav tm="0">
                                          <p:val>
                                            <p:strVal val="0-#ppt_w/2"/>
                                          </p:val>
                                        </p:tav>
                                        <p:tav tm="100000">
                                          <p:val>
                                            <p:strVal val="#ppt_x"/>
                                          </p:val>
                                        </p:tav>
                                      </p:tavLst>
                                    </p:anim>
                                    <p:anim calcmode="lin" valueType="num">
                                      <p:cBhvr additive="base">
                                        <p:cTn id="19" dur="500" fill="hold"/>
                                        <p:tgtEl>
                                          <p:spTgt spid="2051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slide(from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slide(fromLeft)">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slide(fromLeft)">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8"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slide(fromLeft)">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slide(fromLeft)">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20514"/>
                                        </p:tgtEl>
                                        <p:attrNameLst>
                                          <p:attrName>style.visibility</p:attrName>
                                        </p:attrNameLst>
                                      </p:cBhvr>
                                      <p:to>
                                        <p:strVal val="visible"/>
                                      </p:to>
                                    </p:set>
                                    <p:animEffect transition="in" filter="checkerboard(across)">
                                      <p:cBhvr>
                                        <p:cTn id="55" dur="500"/>
                                        <p:tgtEl>
                                          <p:spTgt spid="20514"/>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nodeType="clickEffect">
                                  <p:stCondLst>
                                    <p:cond delay="0"/>
                                  </p:stCondLst>
                                  <p:childTnLst>
                                    <p:set>
                                      <p:cBhvr>
                                        <p:cTn id="59" dur="1" fill="hold">
                                          <p:stCondLst>
                                            <p:cond delay="0"/>
                                          </p:stCondLst>
                                        </p:cTn>
                                        <p:tgtEl>
                                          <p:spTgt spid="20517"/>
                                        </p:tgtEl>
                                        <p:attrNameLst>
                                          <p:attrName>style.visibility</p:attrName>
                                        </p:attrNameLst>
                                      </p:cBhvr>
                                      <p:to>
                                        <p:strVal val="visible"/>
                                      </p:to>
                                    </p:set>
                                    <p:animEffect transition="in" filter="checkerboard(across)">
                                      <p:cBhvr>
                                        <p:cTn id="60" dur="500"/>
                                        <p:tgtEl>
                                          <p:spTgt spid="20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515" grpId="0"/>
      <p:bldP spid="205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114689"/>
          <p:cNvSpPr>
            <a:spLocks noGrp="1"/>
          </p:cNvSpPr>
          <p:nvPr>
            <p:ph type="title"/>
          </p:nvPr>
        </p:nvSpPr>
        <p:spPr>
          <a:xfrm>
            <a:off x="501650" y="431800"/>
            <a:ext cx="8140700" cy="647700"/>
          </a:xfrm>
          <a:solidFill>
            <a:srgbClr val="FFFFFF"/>
          </a:solidFill>
          <a:ln>
            <a:solidFill>
              <a:srgbClr val="000000"/>
            </a:solidFill>
          </a:ln>
        </p:spPr>
        <p:txBody>
          <a:bodyPr vert="horz" wrap="square" lIns="101600" tIns="38100" rIns="76200" bIns="38100" numCol="1" rtlCol="0" anchor="ctr" anchorCtr="0" compatLnSpc="1">
            <a:no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3600" b="1" i="0" u="none" strike="noStrike" kern="1200" cap="none" spc="200" normalizeH="0" baseline="0" noProof="1">
                <a:ln>
                  <a:noFill/>
                </a:ln>
                <a:solidFill>
                  <a:srgbClr val="FF0000"/>
                </a:solidFill>
                <a:effectLst/>
                <a:uLnTx/>
                <a:uFillTx/>
                <a:latin typeface="黑体" panose="02010609060101010101" pitchFamily="49" charset="-122"/>
                <a:ea typeface="黑体" panose="02010609060101010101" pitchFamily="49" charset="-122"/>
                <a:cs typeface="+mj-cs"/>
                <a:sym typeface="微软雅黑" panose="020B0503020204020204" pitchFamily="34" charset="-122"/>
              </a:rPr>
              <a:t>四、多个点电荷的问题</a:t>
            </a:r>
            <a:endParaRPr kumimoji="0" lang="zh-CN" altLang="en-US" sz="3600" b="1" i="0" u="none" strike="noStrike" kern="1200" cap="none" spc="200" normalizeH="0" baseline="0" noProof="1">
              <a:ln>
                <a:noFill/>
              </a:ln>
              <a:solidFill>
                <a:srgbClr val="FF0000"/>
              </a:solidFill>
              <a:effectLst/>
              <a:uLnTx/>
              <a:uFillTx/>
              <a:latin typeface="黑体" panose="02010609060101010101" pitchFamily="49" charset="-122"/>
              <a:ea typeface="黑体" panose="02010609060101010101" pitchFamily="49" charset="-122"/>
              <a:cs typeface="+mj-cs"/>
              <a:sym typeface="微软雅黑" panose="020B0503020204020204" pitchFamily="34" charset="-122"/>
            </a:endParaRPr>
          </a:p>
        </p:txBody>
      </p:sp>
      <p:sp>
        <p:nvSpPr>
          <p:cNvPr id="27650" name="内容占位符 1"/>
          <p:cNvSpPr>
            <a:spLocks noGrp="1"/>
          </p:cNvSpPr>
          <p:nvPr>
            <p:ph idx="1"/>
          </p:nvPr>
        </p:nvSpPr>
        <p:spPr>
          <a:xfrm>
            <a:off x="501650" y="1295400"/>
            <a:ext cx="8140700" cy="5041900"/>
          </a:xfrm>
        </p:spPr>
        <p:txBody>
          <a:bodyPr vert="horz" wrap="square" lIns="101600" tIns="0" rIns="82550" bIns="0" numCol="1" rtlCol="0" anchor="t" anchorCtr="0" compatLnSpc="1">
            <a:noAutofit/>
          </a:bodyPr>
          <a:lstStyle/>
          <a:p>
            <a:pPr marL="171450" marR="0" lvl="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zh-CN" altLang="en-US" sz="12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sp>
        <p:nvSpPr>
          <p:cNvPr id="30724" name="直接连接符 114704"/>
          <p:cNvSpPr/>
          <p:nvPr/>
        </p:nvSpPr>
        <p:spPr>
          <a:xfrm>
            <a:off x="4067175" y="2060575"/>
            <a:ext cx="2332038" cy="1165225"/>
          </a:xfrm>
          <a:prstGeom prst="line">
            <a:avLst/>
          </a:prstGeom>
          <a:ln w="28575" cap="flat" cmpd="sng">
            <a:solidFill>
              <a:srgbClr val="00121E"/>
            </a:solidFill>
            <a:prstDash val="dash"/>
            <a:headEnd type="none" w="sm" len="sm"/>
            <a:tailEnd type="none" w="sm" len="sm"/>
          </a:ln>
        </p:spPr>
      </p:sp>
      <p:grpSp>
        <p:nvGrpSpPr>
          <p:cNvPr id="30725" name="组合 114721"/>
          <p:cNvGrpSpPr/>
          <p:nvPr/>
        </p:nvGrpSpPr>
        <p:grpSpPr>
          <a:xfrm>
            <a:off x="3635375" y="1700213"/>
            <a:ext cx="2952750" cy="2735262"/>
            <a:chOff x="4377" y="1480"/>
            <a:chExt cx="1135" cy="1234"/>
          </a:xfrm>
        </p:grpSpPr>
        <p:sp>
          <p:nvSpPr>
            <p:cNvPr id="30729" name="文本框 114713"/>
            <p:cNvSpPr txBox="1"/>
            <p:nvPr/>
          </p:nvSpPr>
          <p:spPr>
            <a:xfrm>
              <a:off x="4649" y="2478"/>
              <a:ext cx="257" cy="165"/>
            </a:xfrm>
            <a:prstGeom prst="rect">
              <a:avLst/>
            </a:prstGeom>
            <a:noFill/>
            <a:ln w="12700">
              <a:noFill/>
            </a:ln>
          </p:spPr>
          <p:txBody>
            <a:bodyPr>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2</a:t>
              </a:r>
              <a:endParaRPr lang="en-US" altLang="zh-CN" b="1" baseline="-25000" dirty="0">
                <a:solidFill>
                  <a:srgbClr val="00121E"/>
                </a:solidFill>
                <a:latin typeface="Arial" panose="020B0604020202020204" pitchFamily="34" charset="0"/>
              </a:endParaRPr>
            </a:p>
          </p:txBody>
        </p:sp>
        <p:grpSp>
          <p:nvGrpSpPr>
            <p:cNvPr id="30730" name="组合 114717"/>
            <p:cNvGrpSpPr/>
            <p:nvPr/>
          </p:nvGrpSpPr>
          <p:grpSpPr>
            <a:xfrm>
              <a:off x="4377" y="1480"/>
              <a:ext cx="1135" cy="1234"/>
              <a:chOff x="4241" y="1525"/>
              <a:chExt cx="1135" cy="1234"/>
            </a:xfrm>
          </p:grpSpPr>
          <p:sp>
            <p:nvSpPr>
              <p:cNvPr id="30731" name="直接连接符 114693"/>
              <p:cNvSpPr/>
              <p:nvPr/>
            </p:nvSpPr>
            <p:spPr>
              <a:xfrm flipV="1">
                <a:off x="4468" y="2251"/>
                <a:ext cx="726" cy="363"/>
              </a:xfrm>
              <a:prstGeom prst="line">
                <a:avLst/>
              </a:prstGeom>
              <a:ln w="28575" cap="flat" cmpd="sng">
                <a:solidFill>
                  <a:srgbClr val="00121E"/>
                </a:solidFill>
                <a:prstDash val="dash"/>
                <a:headEnd type="none" w="sm" len="sm"/>
                <a:tailEnd type="none" w="sm" len="sm"/>
              </a:ln>
            </p:spPr>
          </p:sp>
          <p:grpSp>
            <p:nvGrpSpPr>
              <p:cNvPr id="30732" name="组合 114694"/>
              <p:cNvGrpSpPr/>
              <p:nvPr/>
            </p:nvGrpSpPr>
            <p:grpSpPr>
              <a:xfrm>
                <a:off x="4241" y="1616"/>
                <a:ext cx="227" cy="227"/>
                <a:chOff x="3606" y="2024"/>
                <a:chExt cx="227" cy="227"/>
              </a:xfrm>
            </p:grpSpPr>
            <p:sp>
              <p:nvSpPr>
                <p:cNvPr id="30746" name="椭圆 114695"/>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30747" name="组合 114696"/>
                <p:cNvGrpSpPr/>
                <p:nvPr/>
              </p:nvGrpSpPr>
              <p:grpSpPr>
                <a:xfrm>
                  <a:off x="3651" y="2051"/>
                  <a:ext cx="136" cy="182"/>
                  <a:chOff x="3470" y="2840"/>
                  <a:chExt cx="136" cy="182"/>
                </a:xfrm>
              </p:grpSpPr>
              <p:sp>
                <p:nvSpPr>
                  <p:cNvPr id="30748" name="直接连接符 114697"/>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30749" name="直接连接符 114698"/>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grpSp>
            <p:nvGrpSpPr>
              <p:cNvPr id="30733" name="组合 114699"/>
              <p:cNvGrpSpPr/>
              <p:nvPr/>
            </p:nvGrpSpPr>
            <p:grpSpPr>
              <a:xfrm>
                <a:off x="4241" y="2532"/>
                <a:ext cx="227" cy="227"/>
                <a:chOff x="3606" y="2024"/>
                <a:chExt cx="227" cy="227"/>
              </a:xfrm>
            </p:grpSpPr>
            <p:sp>
              <p:nvSpPr>
                <p:cNvPr id="30742" name="椭圆 114700"/>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30743" name="组合 114701"/>
                <p:cNvGrpSpPr/>
                <p:nvPr/>
              </p:nvGrpSpPr>
              <p:grpSpPr>
                <a:xfrm>
                  <a:off x="3651" y="2051"/>
                  <a:ext cx="136" cy="182"/>
                  <a:chOff x="3470" y="2840"/>
                  <a:chExt cx="136" cy="182"/>
                </a:xfrm>
              </p:grpSpPr>
              <p:sp>
                <p:nvSpPr>
                  <p:cNvPr id="30744" name="直接连接符 114702"/>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30745" name="直接连接符 114703"/>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sp>
            <p:nvSpPr>
              <p:cNvPr id="30734" name="直接连接符 114705"/>
              <p:cNvSpPr/>
              <p:nvPr/>
            </p:nvSpPr>
            <p:spPr>
              <a:xfrm>
                <a:off x="4331" y="1843"/>
                <a:ext cx="0" cy="726"/>
              </a:xfrm>
              <a:prstGeom prst="line">
                <a:avLst/>
              </a:prstGeom>
              <a:ln w="28575" cap="flat" cmpd="sng">
                <a:solidFill>
                  <a:srgbClr val="00121E"/>
                </a:solidFill>
                <a:prstDash val="dash"/>
                <a:headEnd type="none" w="sm" len="sm"/>
                <a:tailEnd type="none" w="sm" len="sm"/>
              </a:ln>
            </p:spPr>
          </p:sp>
          <p:grpSp>
            <p:nvGrpSpPr>
              <p:cNvPr id="30735" name="组合 114706"/>
              <p:cNvGrpSpPr/>
              <p:nvPr/>
            </p:nvGrpSpPr>
            <p:grpSpPr>
              <a:xfrm>
                <a:off x="5149" y="2115"/>
                <a:ext cx="227" cy="227"/>
                <a:chOff x="3606" y="2024"/>
                <a:chExt cx="227" cy="227"/>
              </a:xfrm>
            </p:grpSpPr>
            <p:sp>
              <p:nvSpPr>
                <p:cNvPr id="30738" name="椭圆 114707"/>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30739" name="组合 114708"/>
                <p:cNvGrpSpPr/>
                <p:nvPr/>
              </p:nvGrpSpPr>
              <p:grpSpPr>
                <a:xfrm>
                  <a:off x="3651" y="2051"/>
                  <a:ext cx="136" cy="182"/>
                  <a:chOff x="3470" y="2840"/>
                  <a:chExt cx="136" cy="182"/>
                </a:xfrm>
              </p:grpSpPr>
              <p:sp>
                <p:nvSpPr>
                  <p:cNvPr id="30740" name="直接连接符 114709"/>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30741" name="直接连接符 114710"/>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sp>
            <p:nvSpPr>
              <p:cNvPr id="30736" name="文本框 114712"/>
              <p:cNvSpPr txBox="1"/>
              <p:nvPr/>
            </p:nvSpPr>
            <p:spPr>
              <a:xfrm>
                <a:off x="4558" y="1525"/>
                <a:ext cx="171" cy="165"/>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1</a:t>
                </a:r>
                <a:endParaRPr lang="en-US" altLang="zh-CN" b="1" baseline="-25000" dirty="0">
                  <a:solidFill>
                    <a:srgbClr val="00121E"/>
                  </a:solidFill>
                  <a:latin typeface="Arial" panose="020B0604020202020204" pitchFamily="34" charset="0"/>
                </a:endParaRPr>
              </a:p>
            </p:txBody>
          </p:sp>
          <p:sp>
            <p:nvSpPr>
              <p:cNvPr id="30737" name="文本框 114714"/>
              <p:cNvSpPr txBox="1"/>
              <p:nvPr/>
            </p:nvSpPr>
            <p:spPr>
              <a:xfrm>
                <a:off x="5058" y="1884"/>
                <a:ext cx="172" cy="165"/>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3</a:t>
                </a:r>
                <a:endParaRPr lang="en-US" altLang="zh-CN" b="1" baseline="-25000" dirty="0">
                  <a:solidFill>
                    <a:srgbClr val="00121E"/>
                  </a:solidFill>
                  <a:latin typeface="Arial" panose="020B0604020202020204" pitchFamily="34" charset="0"/>
                </a:endParaRPr>
              </a:p>
            </p:txBody>
          </p:sp>
        </p:grpSp>
      </p:grpSp>
      <p:sp>
        <p:nvSpPr>
          <p:cNvPr id="30726" name="文本框 114719"/>
          <p:cNvSpPr txBox="1"/>
          <p:nvPr/>
        </p:nvSpPr>
        <p:spPr>
          <a:xfrm>
            <a:off x="7380288" y="4221163"/>
            <a:ext cx="431800" cy="366712"/>
          </a:xfrm>
          <a:prstGeom prst="rect">
            <a:avLst/>
          </a:prstGeom>
          <a:noFill/>
          <a:ln w="76200">
            <a:noFill/>
          </a:ln>
        </p:spPr>
        <p:txBody>
          <a:bodyPr>
            <a:spAutoFit/>
          </a:bodyPr>
          <a:p>
            <a:pPr algn="ctr" eaLnBrk="0" hangingPunct="0">
              <a:spcBef>
                <a:spcPct val="50000"/>
              </a:spcBef>
            </a:pPr>
            <a:endParaRPr lang="zh-CN" altLang="en-US" b="1" dirty="0">
              <a:latin typeface="Arial" panose="020B0604020202020204" pitchFamily="34" charset="0"/>
            </a:endParaRPr>
          </a:p>
        </p:txBody>
      </p:sp>
      <p:sp>
        <p:nvSpPr>
          <p:cNvPr id="30727" name="文本框 114723"/>
          <p:cNvSpPr txBox="1"/>
          <p:nvPr/>
        </p:nvSpPr>
        <p:spPr>
          <a:xfrm>
            <a:off x="1187450" y="1844675"/>
            <a:ext cx="5113338" cy="366713"/>
          </a:xfrm>
          <a:prstGeom prst="rect">
            <a:avLst/>
          </a:prstGeom>
          <a:noFill/>
          <a:ln w="76200">
            <a:noFill/>
          </a:ln>
        </p:spPr>
        <p:txBody>
          <a:bodyPr>
            <a:spAutoFit/>
          </a:bodyPr>
          <a:p>
            <a:pPr algn="ctr" eaLnBrk="0" hangingPunct="0">
              <a:spcBef>
                <a:spcPct val="50000"/>
              </a:spcBef>
            </a:pPr>
            <a:endParaRPr lang="zh-CN" altLang="en-US" b="1" dirty="0">
              <a:latin typeface="Arial" panose="020B0604020202020204" pitchFamily="34" charset="0"/>
            </a:endParaRPr>
          </a:p>
        </p:txBody>
      </p:sp>
      <p:sp>
        <p:nvSpPr>
          <p:cNvPr id="114726" name="文本框 114725"/>
          <p:cNvSpPr txBox="1"/>
          <p:nvPr/>
        </p:nvSpPr>
        <p:spPr>
          <a:xfrm>
            <a:off x="1042988" y="4581525"/>
            <a:ext cx="7777162" cy="3005138"/>
          </a:xfrm>
          <a:prstGeom prst="rect">
            <a:avLst/>
          </a:prstGeom>
          <a:noFill/>
          <a:ln w="76200">
            <a:noFill/>
          </a:ln>
        </p:spPr>
        <p:txBody>
          <a:bodyPr>
            <a:spAutoFit/>
          </a:bodyPr>
          <a:p>
            <a:pPr eaLnBrk="0" hangingPunct="0">
              <a:spcBef>
                <a:spcPct val="50000"/>
              </a:spcBef>
            </a:pPr>
            <a:r>
              <a:rPr lang="zh-CN" altLang="en-US" sz="2800" b="1" dirty="0">
                <a:solidFill>
                  <a:srgbClr val="000000"/>
                </a:solidFill>
                <a:latin typeface="Arial" panose="020B0604020202020204" pitchFamily="34" charset="0"/>
                <a:ea typeface="华文行楷" pitchFamily="2" charset="-122"/>
              </a:rPr>
              <a:t>       </a:t>
            </a:r>
            <a:r>
              <a:rPr lang="zh-CN" altLang="en-US" sz="2800" b="1" dirty="0">
                <a:solidFill>
                  <a:srgbClr val="000000"/>
                </a:solidFill>
                <a:latin typeface="Arial" panose="020B0604020202020204" pitchFamily="34" charset="0"/>
                <a:ea typeface="黑体" panose="02010609060101010101" pitchFamily="49" charset="-122"/>
              </a:rPr>
              <a:t>实验证明：两个点电荷之间的作用力不因第三个点电荷的存在而有所改变。因此两个或两个以上点电荷对某一个点电荷的作用力，等于各点电荷单独对这个电荷的作用力的</a:t>
            </a:r>
            <a:r>
              <a:rPr lang="zh-CN" altLang="en-US" sz="2800" b="1" dirty="0">
                <a:solidFill>
                  <a:srgbClr val="FF0000"/>
                </a:solidFill>
                <a:latin typeface="Arial" panose="020B0604020202020204" pitchFamily="34" charset="0"/>
                <a:ea typeface="黑体" panose="02010609060101010101" pitchFamily="49" charset="-122"/>
              </a:rPr>
              <a:t>矢量</a:t>
            </a:r>
            <a:r>
              <a:rPr lang="zh-CN" altLang="en-US" sz="3200" b="1" dirty="0">
                <a:solidFill>
                  <a:srgbClr val="FF0000"/>
                </a:solidFill>
                <a:latin typeface="Arial" panose="020B0604020202020204" pitchFamily="34" charset="0"/>
                <a:ea typeface="黑体" panose="02010609060101010101" pitchFamily="49" charset="-122"/>
              </a:rPr>
              <a:t>和</a:t>
            </a:r>
            <a:r>
              <a:rPr lang="zh-CN" altLang="en-US" sz="3200" b="1" dirty="0">
                <a:solidFill>
                  <a:srgbClr val="000000"/>
                </a:solidFill>
                <a:latin typeface="Arial" panose="020B0604020202020204" pitchFamily="34" charset="0"/>
                <a:ea typeface="黑体" panose="02010609060101010101" pitchFamily="49" charset="-122"/>
              </a:rPr>
              <a:t>。</a:t>
            </a:r>
            <a:endParaRPr lang="zh-CN" altLang="en-US" sz="3200" b="1" dirty="0">
              <a:solidFill>
                <a:srgbClr val="000000"/>
              </a:solidFill>
              <a:latin typeface="Arial" panose="020B0604020202020204" pitchFamily="34" charset="0"/>
              <a:ea typeface="黑体" panose="02010609060101010101" pitchFamily="49" charset="-122"/>
            </a:endParaRPr>
          </a:p>
          <a:p>
            <a:pPr eaLnBrk="0" hangingPunct="0">
              <a:spcBef>
                <a:spcPct val="50000"/>
              </a:spcBef>
            </a:pPr>
            <a:endParaRPr lang="zh-CN" altLang="en-US" sz="3200" b="1" dirty="0">
              <a:solidFill>
                <a:schemeClr val="bg2"/>
              </a:solidFill>
              <a:latin typeface="Arial" panose="020B0604020202020204" pitchFamily="34" charset="0"/>
              <a:ea typeface="黑体" panose="02010609060101010101" pitchFamily="49" charset="-122"/>
            </a:endParaRPr>
          </a:p>
          <a:p>
            <a:pPr algn="ctr" eaLnBrk="0" hangingPunct="0">
              <a:spcBef>
                <a:spcPct val="50000"/>
              </a:spcBef>
            </a:pPr>
            <a:endParaRPr lang="zh-CN" altLang="en-US" b="1" dirty="0">
              <a:latin typeface="Arial" panose="020B0604020202020204" pitchFamily="34" charset="0"/>
              <a:ea typeface="黑体" panose="02010609060101010101" pitchFamily="49"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726">
                                            <p:txEl>
                                              <p:charRg st="0" end="87"/>
                                            </p:txEl>
                                          </p:spTgt>
                                        </p:tgtEl>
                                        <p:attrNameLst>
                                          <p:attrName>style.visibility</p:attrName>
                                        </p:attrNameLst>
                                      </p:cBhvr>
                                      <p:to>
                                        <p:strVal val="visible"/>
                                      </p:to>
                                    </p:set>
                                    <p:anim calcmode="lin" valueType="num">
                                      <p:cBhvr>
                                        <p:cTn id="7" dur="500" fill="hold"/>
                                        <p:tgtEl>
                                          <p:spTgt spid="114726">
                                            <p:txEl>
                                              <p:charRg st="0" end="87"/>
                                            </p:txEl>
                                          </p:spTgt>
                                        </p:tgtEl>
                                        <p:attrNameLst>
                                          <p:attrName>ppt_x</p:attrName>
                                        </p:attrNameLst>
                                      </p:cBhvr>
                                      <p:tavLst>
                                        <p:tav tm="0">
                                          <p:val>
                                            <p:strVal val="#ppt_x"/>
                                          </p:val>
                                        </p:tav>
                                        <p:tav tm="100000">
                                          <p:val>
                                            <p:strVal val="#ppt_x"/>
                                          </p:val>
                                        </p:tav>
                                      </p:tavLst>
                                    </p:anim>
                                    <p:anim calcmode="lin" valueType="num">
                                      <p:cBhvr>
                                        <p:cTn id="8" dur="500" fill="hold"/>
                                        <p:tgtEl>
                                          <p:spTgt spid="114726">
                                            <p:txEl>
                                              <p:charRg st="0" end="8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6"/>
          <p:cNvSpPr/>
          <p:nvPr/>
        </p:nvSpPr>
        <p:spPr>
          <a:xfrm>
            <a:off x="0" y="0"/>
            <a:ext cx="9144000" cy="981075"/>
          </a:xfrm>
          <a:prstGeom prst="rect">
            <a:avLst/>
          </a:prstGeom>
          <a:solidFill>
            <a:schemeClr val="bg2"/>
          </a:solidFill>
          <a:ln w="0" cap="sq" cmpd="sng">
            <a:solidFill>
              <a:schemeClr val="bg2"/>
            </a:solidFill>
            <a:prstDash val="solid"/>
            <a:miter/>
            <a:headEnd type="none" w="sm" len="sm"/>
            <a:tailEnd type="none" w="sm" len="sm"/>
          </a:ln>
        </p:spPr>
        <p:txBody>
          <a:bodyPr wrap="none" anchor="ctr" anchorCtr="0"/>
          <a:p>
            <a:pPr algn="ctr"/>
            <a:endParaRPr lang="zh-CN" altLang="zh-CN" sz="3600" dirty="0">
              <a:solidFill>
                <a:srgbClr val="000066"/>
              </a:solidFill>
              <a:latin typeface="Times New Roman" panose="02020603050405020304" pitchFamily="18" charset="0"/>
              <a:ea typeface="华文行楷" pitchFamily="2" charset="-122"/>
            </a:endParaRPr>
          </a:p>
        </p:txBody>
      </p:sp>
      <p:pic>
        <p:nvPicPr>
          <p:cNvPr id="13315" name="Picture 7" descr="GIF-473"/>
          <p:cNvPicPr>
            <a:picLocks noChangeAspect="1"/>
          </p:cNvPicPr>
          <p:nvPr/>
        </p:nvPicPr>
        <p:blipFill>
          <a:blip r:embed="rId1"/>
          <a:stretch>
            <a:fillRect/>
          </a:stretch>
        </p:blipFill>
        <p:spPr>
          <a:xfrm>
            <a:off x="8027988" y="0"/>
            <a:ext cx="1116012" cy="981075"/>
          </a:xfrm>
          <a:prstGeom prst="rect">
            <a:avLst/>
          </a:prstGeom>
          <a:noFill/>
          <a:ln w="9525">
            <a:noFill/>
          </a:ln>
        </p:spPr>
      </p:pic>
      <p:pic>
        <p:nvPicPr>
          <p:cNvPr id="13316" name="Picture 8" descr="GIF-473"/>
          <p:cNvPicPr>
            <a:picLocks noChangeAspect="1"/>
          </p:cNvPicPr>
          <p:nvPr/>
        </p:nvPicPr>
        <p:blipFill>
          <a:blip r:embed="rId1"/>
          <a:stretch>
            <a:fillRect/>
          </a:stretch>
        </p:blipFill>
        <p:spPr>
          <a:xfrm>
            <a:off x="0" y="0"/>
            <a:ext cx="1116013" cy="981075"/>
          </a:xfrm>
          <a:prstGeom prst="rect">
            <a:avLst/>
          </a:prstGeom>
          <a:noFill/>
          <a:ln w="9525">
            <a:noFill/>
          </a:ln>
        </p:spPr>
      </p:pic>
      <p:pic>
        <p:nvPicPr>
          <p:cNvPr id="47106" name="Picture 2" descr="2"/>
          <p:cNvPicPr>
            <a:picLocks noChangeAspect="1"/>
          </p:cNvPicPr>
          <p:nvPr/>
        </p:nvPicPr>
        <p:blipFill>
          <a:blip r:embed="rId2"/>
          <a:stretch>
            <a:fillRect/>
          </a:stretch>
        </p:blipFill>
        <p:spPr>
          <a:xfrm>
            <a:off x="0" y="1638300"/>
            <a:ext cx="9144000" cy="2943225"/>
          </a:xfrm>
          <a:prstGeom prst="rect">
            <a:avLst/>
          </a:prstGeom>
          <a:noFill/>
          <a:ln w="9525">
            <a:noFill/>
          </a:ln>
        </p:spPr>
      </p:pic>
      <p:sp>
        <p:nvSpPr>
          <p:cNvPr id="47107" name="Text Box 3"/>
          <p:cNvSpPr txBox="1"/>
          <p:nvPr/>
        </p:nvSpPr>
        <p:spPr>
          <a:xfrm>
            <a:off x="228600" y="5084763"/>
            <a:ext cx="8915400" cy="1190625"/>
          </a:xfrm>
          <a:prstGeom prst="rect">
            <a:avLst/>
          </a:prstGeom>
          <a:solidFill>
            <a:schemeClr val="bg1"/>
          </a:solidFill>
          <a:ln w="9525">
            <a:noFill/>
          </a:ln>
        </p:spPr>
        <p:txBody>
          <a:bodyPr>
            <a:spAutoFit/>
          </a:bodyPr>
          <a:p>
            <a:pPr>
              <a:spcBef>
                <a:spcPct val="50000"/>
              </a:spcBef>
            </a:pPr>
            <a:r>
              <a:rPr lang="zh-CN" altLang="en-US" sz="3600" b="1" dirty="0">
                <a:solidFill>
                  <a:srgbClr val="9900FF"/>
                </a:solidFill>
                <a:latin typeface="Arial" panose="020B0604020202020204" pitchFamily="34" charset="0"/>
                <a:ea typeface="华文行楷" pitchFamily="2" charset="-122"/>
              </a:rPr>
              <a:t>既然电荷之间存在相互作用，那么电荷之间相互作用力的大小决定于哪些因素呢</a:t>
            </a:r>
            <a:endParaRPr lang="zh-CN" altLang="en-US" sz="3600" b="1" dirty="0">
              <a:solidFill>
                <a:srgbClr val="9900FF"/>
              </a:solidFill>
              <a:latin typeface="Arial" panose="020B0604020202020204" pitchFamily="34" charset="0"/>
              <a:ea typeface="华文行楷" pitchFamily="2" charset="-122"/>
            </a:endParaRPr>
          </a:p>
        </p:txBody>
      </p:sp>
      <p:pic>
        <p:nvPicPr>
          <p:cNvPr id="47108" name="Picture 4" descr="16"/>
          <p:cNvPicPr>
            <a:picLocks noChangeAspect="1"/>
          </p:cNvPicPr>
          <p:nvPr/>
        </p:nvPicPr>
        <p:blipFill>
          <a:blip r:embed="rId3"/>
          <a:stretch>
            <a:fillRect/>
          </a:stretch>
        </p:blipFill>
        <p:spPr>
          <a:xfrm>
            <a:off x="8027988" y="5949950"/>
            <a:ext cx="638175" cy="638175"/>
          </a:xfrm>
          <a:prstGeom prst="rect">
            <a:avLst/>
          </a:prstGeom>
          <a:noFill/>
          <a:ln w="9525">
            <a:noFill/>
          </a:ln>
        </p:spPr>
      </p:pic>
      <p:sp>
        <p:nvSpPr>
          <p:cNvPr id="47109" name="Text Box 5"/>
          <p:cNvSpPr txBox="1"/>
          <p:nvPr/>
        </p:nvSpPr>
        <p:spPr>
          <a:xfrm>
            <a:off x="2555875" y="0"/>
            <a:ext cx="4406900" cy="1190625"/>
          </a:xfrm>
          <a:prstGeom prst="rect">
            <a:avLst/>
          </a:prstGeom>
          <a:solidFill>
            <a:schemeClr val="bg1"/>
          </a:solidFill>
          <a:ln w="9525">
            <a:noFill/>
          </a:ln>
        </p:spPr>
        <p:txBody>
          <a:bodyPr>
            <a:spAutoFit/>
          </a:bodyPr>
          <a:p>
            <a:pPr>
              <a:spcBef>
                <a:spcPct val="50000"/>
              </a:spcBef>
            </a:pPr>
            <a:r>
              <a:rPr lang="zh-CN" altLang="en-US" sz="3600" b="1" dirty="0">
                <a:solidFill>
                  <a:srgbClr val="9900FF"/>
                </a:solidFill>
                <a:latin typeface="Arial" panose="020B0604020202020204" pitchFamily="34" charset="0"/>
                <a:ea typeface="华文行楷" pitchFamily="2" charset="-122"/>
              </a:rPr>
              <a:t>同种电荷相互排斥、异种电荷相互吸引。</a:t>
            </a:r>
            <a:endParaRPr lang="zh-CN" altLang="en-US" sz="3600" b="1" dirty="0">
              <a:solidFill>
                <a:srgbClr val="9900FF"/>
              </a:solidFill>
              <a:latin typeface="Arial" panose="020B0604020202020204" pitchFamily="34" charset="0"/>
              <a:ea typeface="华文行楷" pitchFamily="2"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fade">
                                      <p:cBhvr>
                                        <p:cTn id="7" dur="1000"/>
                                        <p:tgtEl>
                                          <p:spTgt spid="47109"/>
                                        </p:tgtEl>
                                      </p:cBhvr>
                                    </p:animEffect>
                                    <p:anim calcmode="lin" valueType="num">
                                      <p:cBhvr>
                                        <p:cTn id="8" dur="1000" fill="hold"/>
                                        <p:tgtEl>
                                          <p:spTgt spid="47109"/>
                                        </p:tgtEl>
                                        <p:attrNameLst>
                                          <p:attrName>ppt_x</p:attrName>
                                        </p:attrNameLst>
                                      </p:cBhvr>
                                      <p:tavLst>
                                        <p:tav tm="0">
                                          <p:val>
                                            <p:strVal val="#ppt_x"/>
                                          </p:val>
                                        </p:tav>
                                        <p:tav tm="100000">
                                          <p:val>
                                            <p:strVal val="#ppt_x"/>
                                          </p:val>
                                        </p:tav>
                                      </p:tavLst>
                                    </p:anim>
                                    <p:anim calcmode="lin" valueType="num">
                                      <p:cBhvr>
                                        <p:cTn id="9" dur="1000" fill="hold"/>
                                        <p:tgtEl>
                                          <p:spTgt spid="47109"/>
                                        </p:tgtEl>
                                        <p:attrNameLst>
                                          <p:attrName>ppt_y</p:attrName>
                                        </p:attrNameLst>
                                      </p:cBhvr>
                                      <p:tavLst>
                                        <p:tav tm="0">
                                          <p:val>
                                            <p:strVal val="#ppt_y+.1"/>
                                          </p:val>
                                        </p:tav>
                                        <p:tav tm="100000">
                                          <p:val>
                                            <p:strVal val="#ppt_y"/>
                                          </p:val>
                                        </p:tav>
                                      </p:tavLst>
                                    </p:anim>
                                  </p:childTnLst>
                                </p:cTn>
                              </p:par>
                              <p:par>
                                <p:cTn id="10" presetID="23" presetClass="entr" presetSubtype="16" fill="hold" nodeType="withEffect">
                                  <p:stCondLst>
                                    <p:cond delay="0"/>
                                  </p:stCondLst>
                                  <p:childTnLst>
                                    <p:set>
                                      <p:cBhvr>
                                        <p:cTn id="11" dur="1" fill="hold">
                                          <p:stCondLst>
                                            <p:cond delay="0"/>
                                          </p:stCondLst>
                                        </p:cTn>
                                        <p:tgtEl>
                                          <p:spTgt spid="47106"/>
                                        </p:tgtEl>
                                        <p:attrNameLst>
                                          <p:attrName>style.visibility</p:attrName>
                                        </p:attrNameLst>
                                      </p:cBhvr>
                                      <p:to>
                                        <p:strVal val="visible"/>
                                      </p:to>
                                    </p:set>
                                    <p:anim calcmode="lin" valueType="num">
                                      <p:cBhvr>
                                        <p:cTn id="12" dur="2000" fill="hold"/>
                                        <p:tgtEl>
                                          <p:spTgt spid="47106"/>
                                        </p:tgtEl>
                                        <p:attrNameLst>
                                          <p:attrName>ppt_w</p:attrName>
                                        </p:attrNameLst>
                                      </p:cBhvr>
                                      <p:tavLst>
                                        <p:tav tm="0">
                                          <p:val>
                                            <p:fltVal val="0.000000"/>
                                          </p:val>
                                        </p:tav>
                                        <p:tav tm="100000">
                                          <p:val>
                                            <p:strVal val="#ppt_w"/>
                                          </p:val>
                                        </p:tav>
                                      </p:tavLst>
                                    </p:anim>
                                    <p:anim calcmode="lin" valueType="num">
                                      <p:cBhvr>
                                        <p:cTn id="13" dur="2000" fill="hold"/>
                                        <p:tgtEl>
                                          <p:spTgt spid="47106"/>
                                        </p:tgtEl>
                                        <p:attrNameLst>
                                          <p:attrName>ppt_h</p:attrName>
                                        </p:attrNameLst>
                                      </p:cBhvr>
                                      <p:tavLst>
                                        <p:tav tm="0">
                                          <p:val>
                                            <p:fltVal val="0.00000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47107"/>
                                        </p:tgtEl>
                                        <p:attrNameLst>
                                          <p:attrName>style.visibility</p:attrName>
                                        </p:attrNameLst>
                                      </p:cBhvr>
                                      <p:to>
                                        <p:strVal val="visible"/>
                                      </p:to>
                                    </p:set>
                                    <p:anim calcmode="discrete" valueType="clr">
                                      <p:cBhvr override="childStyle">
                                        <p:cTn id="18" dur="200"/>
                                        <p:tgtEl>
                                          <p:spTgt spid="47107"/>
                                        </p:tgtEl>
                                        <p:attrNameLst>
                                          <p:attrName>style.color</p:attrName>
                                        </p:attrNameLst>
                                      </p:cBhvr>
                                      <p:tavLst>
                                        <p:tav tm="0">
                                          <p:val>
                                            <p:clrVal>
                                              <a:schemeClr val="accent2"/>
                                            </p:clrVal>
                                          </p:val>
                                        </p:tav>
                                        <p:tav tm="50000">
                                          <p:val>
                                            <p:clrVal>
                                              <a:schemeClr val="hlink"/>
                                            </p:clrVal>
                                          </p:val>
                                        </p:tav>
                                      </p:tavLst>
                                    </p:anim>
                                    <p:anim calcmode="discrete" valueType="clr">
                                      <p:cBhvr>
                                        <p:cTn id="19" dur="200"/>
                                        <p:tgtEl>
                                          <p:spTgt spid="47107"/>
                                        </p:tgtEl>
                                        <p:attrNameLst>
                                          <p:attrName>fillcolor</p:attrName>
                                        </p:attrNameLst>
                                      </p:cBhvr>
                                      <p:tavLst>
                                        <p:tav tm="0">
                                          <p:val>
                                            <p:clrVal>
                                              <a:schemeClr val="accent2"/>
                                            </p:clrVal>
                                          </p:val>
                                        </p:tav>
                                        <p:tav tm="50000">
                                          <p:val>
                                            <p:clrVal>
                                              <a:schemeClr val="hlink"/>
                                            </p:clrVal>
                                          </p:val>
                                        </p:tav>
                                      </p:tavLst>
                                    </p:anim>
                                    <p:set>
                                      <p:cBhvr>
                                        <p:cTn id="20" dur="200"/>
                                        <p:tgtEl>
                                          <p:spTgt spid="47107"/>
                                        </p:tgtEl>
                                        <p:attrNameLst>
                                          <p:attrName>fill.type</p:attrName>
                                        </p:attrNameLst>
                                      </p:cBhvr>
                                      <p:to>
                                        <p:strVal val="solid"/>
                                      </p:to>
                                    </p:set>
                                  </p:childTnLst>
                                </p:cTn>
                              </p:par>
                            </p:childTnLst>
                          </p:cTn>
                        </p:par>
                        <p:par>
                          <p:cTn id="21" fill="hold">
                            <p:stCondLst>
                              <p:cond delay="3600"/>
                            </p:stCondLst>
                            <p:childTnLst>
                              <p:par>
                                <p:cTn id="22" presetID="1" presetClass="entr" presetSubtype="0" fill="hold" nodeType="afterEffect">
                                  <p:stCondLst>
                                    <p:cond delay="0"/>
                                  </p:stCondLst>
                                  <p:childTnLst>
                                    <p:set>
                                      <p:cBhvr>
                                        <p:cTn id="23" dur="1" fill="hold">
                                          <p:stCondLst>
                                            <p:cond delay="0"/>
                                          </p:stCondLst>
                                        </p:cTn>
                                        <p:tgtEl>
                                          <p:spTgt spid="47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p:bldP spid="4710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9" name="文本框 113665"/>
          <p:cNvSpPr txBox="1"/>
          <p:nvPr/>
        </p:nvSpPr>
        <p:spPr>
          <a:xfrm>
            <a:off x="0" y="188913"/>
            <a:ext cx="9144000" cy="1384300"/>
          </a:xfrm>
          <a:prstGeom prst="rect">
            <a:avLst/>
          </a:prstGeom>
          <a:noFill/>
          <a:ln w="12700">
            <a:noFill/>
          </a:ln>
        </p:spPr>
        <p:txBody>
          <a:bodyPr>
            <a:spAutoFit/>
          </a:bodyPr>
          <a:p>
            <a:r>
              <a:rPr lang="zh-CN" altLang="en-US" sz="2800" b="1" dirty="0">
                <a:solidFill>
                  <a:srgbClr val="00121E"/>
                </a:solidFill>
                <a:latin typeface="黑体" panose="02010609060101010101" pitchFamily="49" charset="-122"/>
                <a:ea typeface="黑体" panose="02010609060101010101" pitchFamily="49" charset="-122"/>
              </a:rPr>
              <a:t>例题</a:t>
            </a:r>
            <a:r>
              <a:rPr lang="en-US" altLang="zh-CN" sz="2800" b="1" dirty="0">
                <a:solidFill>
                  <a:srgbClr val="00121E"/>
                </a:solidFill>
                <a:latin typeface="黑体" panose="02010609060101010101" pitchFamily="49" charset="-122"/>
                <a:ea typeface="黑体" panose="02010609060101010101" pitchFamily="49" charset="-122"/>
              </a:rPr>
              <a:t>6</a:t>
            </a:r>
            <a:r>
              <a:rPr lang="zh-CN" altLang="en-US" sz="2800" b="1" dirty="0">
                <a:solidFill>
                  <a:srgbClr val="00121E"/>
                </a:solidFill>
                <a:latin typeface="黑体" panose="02010609060101010101" pitchFamily="49" charset="-122"/>
                <a:ea typeface="黑体" panose="02010609060101010101" pitchFamily="49" charset="-122"/>
              </a:rPr>
              <a:t>：真空中有三个点电荷，它们固定在边长</a:t>
            </a:r>
            <a:r>
              <a:rPr lang="en-US" altLang="zh-CN" sz="2800" b="1" dirty="0">
                <a:solidFill>
                  <a:srgbClr val="00121E"/>
                </a:solidFill>
                <a:latin typeface="黑体" panose="02010609060101010101" pitchFamily="49" charset="-122"/>
                <a:ea typeface="黑体" panose="02010609060101010101" pitchFamily="49" charset="-122"/>
              </a:rPr>
              <a:t>50 cm</a:t>
            </a:r>
            <a:r>
              <a:rPr lang="zh-CN" altLang="en-US" sz="2800" b="1" dirty="0">
                <a:solidFill>
                  <a:srgbClr val="00121E"/>
                </a:solidFill>
                <a:latin typeface="黑体" panose="02010609060101010101" pitchFamily="49" charset="-122"/>
                <a:ea typeface="黑体" panose="02010609060101010101" pitchFamily="49" charset="-122"/>
              </a:rPr>
              <a:t>的等边三角形的三个顶点上，每个点电荷都是 </a:t>
            </a:r>
            <a:r>
              <a:rPr lang="en-US" altLang="zh-CN" sz="2800" b="1" dirty="0">
                <a:solidFill>
                  <a:srgbClr val="00121E"/>
                </a:solidFill>
                <a:latin typeface="黑体" panose="02010609060101010101" pitchFamily="49" charset="-122"/>
                <a:ea typeface="黑体" panose="02010609060101010101" pitchFamily="49" charset="-122"/>
              </a:rPr>
              <a:t>+2×10</a:t>
            </a:r>
            <a:r>
              <a:rPr lang="en-US" altLang="zh-CN" sz="2800" b="1" baseline="30000" dirty="0">
                <a:solidFill>
                  <a:srgbClr val="00121E"/>
                </a:solidFill>
                <a:latin typeface="黑体" panose="02010609060101010101" pitchFamily="49" charset="-122"/>
                <a:ea typeface="黑体" panose="02010609060101010101" pitchFamily="49" charset="-122"/>
              </a:rPr>
              <a:t>-6 </a:t>
            </a:r>
            <a:r>
              <a:rPr lang="en-US" altLang="zh-CN" sz="2800" b="1" dirty="0">
                <a:solidFill>
                  <a:srgbClr val="00121E"/>
                </a:solidFill>
                <a:latin typeface="黑体" panose="02010609060101010101" pitchFamily="49" charset="-122"/>
                <a:ea typeface="黑体" panose="02010609060101010101" pitchFamily="49" charset="-122"/>
              </a:rPr>
              <a:t>c,</a:t>
            </a:r>
            <a:r>
              <a:rPr lang="zh-CN" altLang="en-US" sz="2800" b="1" dirty="0">
                <a:solidFill>
                  <a:srgbClr val="00121E"/>
                </a:solidFill>
                <a:latin typeface="黑体" panose="02010609060101010101" pitchFamily="49" charset="-122"/>
                <a:ea typeface="黑体" panose="02010609060101010101" pitchFamily="49" charset="-122"/>
              </a:rPr>
              <a:t>求：</a:t>
            </a:r>
            <a:r>
              <a:rPr lang="en-US" altLang="zh-CN" sz="2800" b="1" dirty="0">
                <a:solidFill>
                  <a:srgbClr val="00121E"/>
                </a:solidFill>
                <a:latin typeface="黑体" panose="02010609060101010101" pitchFamily="49" charset="-122"/>
                <a:ea typeface="黑体" panose="02010609060101010101" pitchFamily="49" charset="-122"/>
              </a:rPr>
              <a:t>Q</a:t>
            </a:r>
            <a:r>
              <a:rPr lang="en-US" altLang="zh-CN" sz="2800" b="1" baseline="-25000" dirty="0">
                <a:solidFill>
                  <a:srgbClr val="00121E"/>
                </a:solidFill>
                <a:latin typeface="黑体" panose="02010609060101010101" pitchFamily="49" charset="-122"/>
                <a:ea typeface="黑体" panose="02010609060101010101" pitchFamily="49" charset="-122"/>
              </a:rPr>
              <a:t>3</a:t>
            </a:r>
            <a:r>
              <a:rPr lang="zh-CN" altLang="en-US" sz="2800" b="1" dirty="0">
                <a:solidFill>
                  <a:srgbClr val="00121E"/>
                </a:solidFill>
                <a:latin typeface="黑体" panose="02010609060101010101" pitchFamily="49" charset="-122"/>
                <a:ea typeface="黑体" panose="02010609060101010101" pitchFamily="49" charset="-122"/>
              </a:rPr>
              <a:t>所受的库仑力。</a:t>
            </a:r>
            <a:endParaRPr lang="zh-CN" altLang="en-US" sz="2800" b="1" dirty="0">
              <a:solidFill>
                <a:srgbClr val="00121E"/>
              </a:solidFill>
              <a:latin typeface="黑体" panose="02010609060101010101" pitchFamily="49" charset="-122"/>
              <a:ea typeface="黑体" panose="02010609060101010101" pitchFamily="49" charset="-122"/>
            </a:endParaRPr>
          </a:p>
        </p:txBody>
      </p:sp>
      <p:sp>
        <p:nvSpPr>
          <p:cNvPr id="113667" name="文本框 113666"/>
          <p:cNvSpPr txBox="1"/>
          <p:nvPr/>
        </p:nvSpPr>
        <p:spPr>
          <a:xfrm>
            <a:off x="395288" y="1628775"/>
            <a:ext cx="8405812" cy="793750"/>
          </a:xfrm>
          <a:prstGeom prst="rect">
            <a:avLst/>
          </a:prstGeom>
          <a:noFill/>
          <a:ln w="12700">
            <a:noFill/>
          </a:ln>
        </p:spPr>
        <p:txBody>
          <a:bodyPr wrap="none">
            <a:spAutoFit/>
          </a:bodyPr>
          <a:p>
            <a:pPr>
              <a:lnSpc>
                <a:spcPct val="115000"/>
              </a:lnSpc>
            </a:pPr>
            <a:r>
              <a:rPr lang="zh-CN" altLang="en-US" sz="2000" b="1" dirty="0">
                <a:solidFill>
                  <a:srgbClr val="00121E"/>
                </a:solidFill>
                <a:latin typeface="Arial" panose="020B0604020202020204" pitchFamily="34" charset="0"/>
              </a:rPr>
              <a:t>解：</a:t>
            </a:r>
            <a:r>
              <a:rPr lang="en-US" altLang="zh-CN" sz="2000" b="1" dirty="0">
                <a:solidFill>
                  <a:srgbClr val="00121E"/>
                </a:solidFill>
                <a:latin typeface="Arial" panose="020B0604020202020204" pitchFamily="34" charset="0"/>
              </a:rPr>
              <a:t>Q</a:t>
            </a:r>
            <a:r>
              <a:rPr lang="en-US" altLang="zh-CN" sz="2000" b="1" baseline="-25000" dirty="0">
                <a:solidFill>
                  <a:srgbClr val="00121E"/>
                </a:solidFill>
                <a:latin typeface="Arial" panose="020B0604020202020204" pitchFamily="34" charset="0"/>
              </a:rPr>
              <a:t>3</a:t>
            </a:r>
            <a:r>
              <a:rPr lang="zh-CN" altLang="en-US" sz="2000" b="1" dirty="0">
                <a:solidFill>
                  <a:srgbClr val="00121E"/>
                </a:solidFill>
                <a:latin typeface="Arial" panose="020B0604020202020204" pitchFamily="34" charset="0"/>
              </a:rPr>
              <a:t>共受</a:t>
            </a:r>
            <a:r>
              <a:rPr lang="en-US" altLang="zh-CN" sz="2000" b="1" dirty="0">
                <a:solidFill>
                  <a:srgbClr val="00121E"/>
                </a:solidFill>
                <a:latin typeface="Arial" panose="020B0604020202020204" pitchFamily="34" charset="0"/>
              </a:rPr>
              <a:t>F</a:t>
            </a:r>
            <a:r>
              <a:rPr lang="en-US" altLang="zh-CN" sz="2000" b="1" baseline="-25000" dirty="0">
                <a:solidFill>
                  <a:srgbClr val="00121E"/>
                </a:solidFill>
                <a:latin typeface="Arial" panose="020B0604020202020204" pitchFamily="34" charset="0"/>
              </a:rPr>
              <a:t>1</a:t>
            </a:r>
            <a:r>
              <a:rPr lang="zh-CN" altLang="en-US" sz="2000" b="1" dirty="0">
                <a:solidFill>
                  <a:srgbClr val="00121E"/>
                </a:solidFill>
                <a:latin typeface="Arial" panose="020B0604020202020204" pitchFamily="34" charset="0"/>
              </a:rPr>
              <a:t>和</a:t>
            </a:r>
            <a:r>
              <a:rPr lang="en-US" altLang="zh-CN" sz="2000" b="1" dirty="0">
                <a:solidFill>
                  <a:srgbClr val="00121E"/>
                </a:solidFill>
                <a:latin typeface="Arial" panose="020B0604020202020204" pitchFamily="34" charset="0"/>
              </a:rPr>
              <a:t>F</a:t>
            </a:r>
            <a:r>
              <a:rPr lang="en-US" altLang="zh-CN" sz="2000" b="1" baseline="-25000" dirty="0">
                <a:solidFill>
                  <a:srgbClr val="00121E"/>
                </a:solidFill>
                <a:latin typeface="Arial" panose="020B0604020202020204" pitchFamily="34" charset="0"/>
              </a:rPr>
              <a:t>2</a:t>
            </a:r>
            <a:r>
              <a:rPr lang="zh-CN" altLang="en-US" sz="2000" b="1" dirty="0">
                <a:solidFill>
                  <a:srgbClr val="00121E"/>
                </a:solidFill>
                <a:latin typeface="Arial" panose="020B0604020202020204" pitchFamily="34" charset="0"/>
              </a:rPr>
              <a:t>两个力的作用，</a:t>
            </a:r>
            <a:r>
              <a:rPr lang="en-US" altLang="zh-CN" sz="2000" b="1" dirty="0">
                <a:solidFill>
                  <a:srgbClr val="00121E"/>
                </a:solidFill>
                <a:latin typeface="Arial" panose="020B0604020202020204" pitchFamily="34" charset="0"/>
              </a:rPr>
              <a:t>Q</a:t>
            </a:r>
            <a:r>
              <a:rPr lang="en-US" altLang="zh-CN" sz="2000" b="1" baseline="-25000" dirty="0">
                <a:solidFill>
                  <a:srgbClr val="00121E"/>
                </a:solidFill>
                <a:latin typeface="Arial" panose="020B0604020202020204" pitchFamily="34" charset="0"/>
              </a:rPr>
              <a:t>1</a:t>
            </a:r>
            <a:r>
              <a:rPr lang="en-US" altLang="zh-CN" sz="2000" b="1" dirty="0">
                <a:solidFill>
                  <a:srgbClr val="00121E"/>
                </a:solidFill>
                <a:latin typeface="Arial" panose="020B0604020202020204" pitchFamily="34" charset="0"/>
              </a:rPr>
              <a:t>=Q</a:t>
            </a:r>
            <a:r>
              <a:rPr lang="en-US" altLang="zh-CN" sz="2000" b="1" baseline="-25000" dirty="0">
                <a:solidFill>
                  <a:srgbClr val="00121E"/>
                </a:solidFill>
                <a:latin typeface="Arial" panose="020B0604020202020204" pitchFamily="34" charset="0"/>
              </a:rPr>
              <a:t>2</a:t>
            </a:r>
            <a:r>
              <a:rPr lang="en-US" altLang="zh-CN" sz="2000" b="1" dirty="0">
                <a:solidFill>
                  <a:srgbClr val="00121E"/>
                </a:solidFill>
                <a:latin typeface="Arial" panose="020B0604020202020204" pitchFamily="34" charset="0"/>
              </a:rPr>
              <a:t>=Q</a:t>
            </a:r>
            <a:r>
              <a:rPr lang="en-US" altLang="zh-CN" sz="2000" b="1" baseline="-25000" dirty="0">
                <a:solidFill>
                  <a:srgbClr val="00121E"/>
                </a:solidFill>
                <a:latin typeface="Arial" panose="020B0604020202020204" pitchFamily="34" charset="0"/>
              </a:rPr>
              <a:t>3</a:t>
            </a:r>
            <a:r>
              <a:rPr lang="en-US" altLang="zh-CN" sz="2000" b="1" dirty="0">
                <a:solidFill>
                  <a:srgbClr val="00121E"/>
                </a:solidFill>
                <a:latin typeface="Arial" panose="020B0604020202020204" pitchFamily="34" charset="0"/>
              </a:rPr>
              <a:t>=Q</a:t>
            </a:r>
            <a:r>
              <a:rPr lang="zh-CN" altLang="en-US" sz="2000" b="1" dirty="0">
                <a:solidFill>
                  <a:srgbClr val="00121E"/>
                </a:solidFill>
                <a:latin typeface="Arial" panose="020B0604020202020204" pitchFamily="34" charset="0"/>
              </a:rPr>
              <a:t>，相互间的距离 </a:t>
            </a:r>
            <a:r>
              <a:rPr lang="en-US" altLang="zh-CN" sz="2000" b="1" dirty="0">
                <a:solidFill>
                  <a:srgbClr val="00121E"/>
                </a:solidFill>
                <a:latin typeface="Arial" panose="020B0604020202020204" pitchFamily="34" charset="0"/>
              </a:rPr>
              <a:t>r </a:t>
            </a:r>
            <a:r>
              <a:rPr lang="zh-CN" altLang="en-US" sz="2000" b="1" dirty="0">
                <a:solidFill>
                  <a:srgbClr val="00121E"/>
                </a:solidFill>
                <a:latin typeface="Arial" panose="020B0604020202020204" pitchFamily="34" charset="0"/>
              </a:rPr>
              <a:t>都相同</a:t>
            </a:r>
            <a:r>
              <a:rPr lang="en-US" altLang="zh-CN" sz="2000" b="1" dirty="0">
                <a:solidFill>
                  <a:srgbClr val="00121E"/>
                </a:solidFill>
                <a:latin typeface="Arial" panose="020B0604020202020204" pitchFamily="34" charset="0"/>
              </a:rPr>
              <a:t>,</a:t>
            </a:r>
            <a:endParaRPr lang="en-US" altLang="zh-CN" sz="2000" b="1" dirty="0">
              <a:solidFill>
                <a:srgbClr val="00121E"/>
              </a:solidFill>
              <a:latin typeface="Arial" panose="020B0604020202020204" pitchFamily="34" charset="0"/>
            </a:endParaRPr>
          </a:p>
          <a:p>
            <a:pPr>
              <a:lnSpc>
                <a:spcPct val="115000"/>
              </a:lnSpc>
            </a:pPr>
            <a:r>
              <a:rPr lang="zh-CN" altLang="en-US" sz="2000" b="1" dirty="0">
                <a:solidFill>
                  <a:srgbClr val="00121E"/>
                </a:solidFill>
                <a:latin typeface="Arial" panose="020B0604020202020204" pitchFamily="34" charset="0"/>
              </a:rPr>
              <a:t>所以</a:t>
            </a:r>
            <a:endParaRPr lang="zh-CN" altLang="en-US" sz="2000" b="1" dirty="0">
              <a:solidFill>
                <a:srgbClr val="00121E"/>
              </a:solidFill>
              <a:latin typeface="Arial" panose="020B0604020202020204" pitchFamily="34" charset="0"/>
            </a:endParaRPr>
          </a:p>
        </p:txBody>
      </p:sp>
      <p:sp>
        <p:nvSpPr>
          <p:cNvPr id="6151" name="矩形 113667"/>
          <p:cNvSpPr/>
          <p:nvPr/>
        </p:nvSpPr>
        <p:spPr>
          <a:xfrm>
            <a:off x="0" y="0"/>
            <a:ext cx="9144000" cy="0"/>
          </a:xfrm>
          <a:prstGeom prst="rect">
            <a:avLst/>
          </a:prstGeom>
          <a:noFill/>
          <a:ln w="12700">
            <a:noFill/>
          </a:ln>
        </p:spPr>
        <p:txBody>
          <a:bodyPr/>
          <a:p>
            <a:endParaRPr lang="zh-CN" altLang="en-US" dirty="0">
              <a:latin typeface="Arial" panose="020B0604020202020204" pitchFamily="34" charset="0"/>
            </a:endParaRPr>
          </a:p>
        </p:txBody>
      </p:sp>
      <p:grpSp>
        <p:nvGrpSpPr>
          <p:cNvPr id="2" name="组合 113668"/>
          <p:cNvGrpSpPr/>
          <p:nvPr/>
        </p:nvGrpSpPr>
        <p:grpSpPr>
          <a:xfrm>
            <a:off x="539750" y="2665413"/>
            <a:ext cx="1441450" cy="936625"/>
            <a:chOff x="-23" y="1661"/>
            <a:chExt cx="908" cy="590"/>
          </a:xfrm>
        </p:grpSpPr>
        <p:sp>
          <p:nvSpPr>
            <p:cNvPr id="6207" name="文本框 113669"/>
            <p:cNvSpPr txBox="1"/>
            <p:nvPr/>
          </p:nvSpPr>
          <p:spPr>
            <a:xfrm>
              <a:off x="-23" y="1864"/>
              <a:ext cx="670"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F</a:t>
              </a:r>
              <a:r>
                <a:rPr lang="en-US" altLang="zh-CN" b="1" baseline="-25000" dirty="0">
                  <a:solidFill>
                    <a:srgbClr val="00121E"/>
                  </a:solidFill>
                  <a:latin typeface="Arial" panose="020B0604020202020204" pitchFamily="34" charset="0"/>
                </a:rPr>
                <a:t>1</a:t>
              </a:r>
              <a:r>
                <a:rPr lang="en-US" altLang="zh-CN" b="1" dirty="0">
                  <a:solidFill>
                    <a:srgbClr val="00121E"/>
                  </a:solidFill>
                  <a:latin typeface="Arial" panose="020B0604020202020204" pitchFamily="34" charset="0"/>
                </a:rPr>
                <a:t>=F</a:t>
              </a:r>
              <a:r>
                <a:rPr lang="en-US" altLang="zh-CN" b="1" baseline="-25000" dirty="0">
                  <a:solidFill>
                    <a:srgbClr val="00121E"/>
                  </a:solidFill>
                  <a:latin typeface="Arial" panose="020B0604020202020204" pitchFamily="34" charset="0"/>
                </a:rPr>
                <a:t>2</a:t>
              </a:r>
              <a:r>
                <a:rPr lang="en-US" altLang="zh-CN" b="1" dirty="0">
                  <a:solidFill>
                    <a:srgbClr val="00121E"/>
                  </a:solidFill>
                  <a:latin typeface="Arial" panose="020B0604020202020204" pitchFamily="34" charset="0"/>
                </a:rPr>
                <a:t>=K</a:t>
              </a:r>
              <a:endParaRPr lang="en-US" altLang="zh-CN" b="1" dirty="0">
                <a:solidFill>
                  <a:srgbClr val="00121E"/>
                </a:solidFill>
                <a:latin typeface="Arial" panose="020B0604020202020204" pitchFamily="34" charset="0"/>
              </a:endParaRPr>
            </a:p>
          </p:txBody>
        </p:sp>
        <p:graphicFrame>
          <p:nvGraphicFramePr>
            <p:cNvPr id="6148" name="对象 113670"/>
            <p:cNvGraphicFramePr/>
            <p:nvPr/>
          </p:nvGraphicFramePr>
          <p:xfrm>
            <a:off x="583" y="1661"/>
            <a:ext cx="302" cy="590"/>
          </p:xfrm>
          <a:graphic>
            <a:graphicData uri="http://schemas.openxmlformats.org/presentationml/2006/ole">
              <mc:AlternateContent xmlns:mc="http://schemas.openxmlformats.org/markup-compatibility/2006">
                <mc:Choice xmlns:v="urn:schemas-microsoft-com:vml" Requires="v">
                  <p:oleObj spid="_x0000_s3079" name="" r:id="rId1" imgW="254000" imgH="419735" progId="Equation.3">
                    <p:embed/>
                  </p:oleObj>
                </mc:Choice>
                <mc:Fallback>
                  <p:oleObj name="" r:id="rId1" imgW="254000" imgH="419735" progId="Equation.3">
                    <p:embed/>
                    <p:pic>
                      <p:nvPicPr>
                        <p:cNvPr id="0" name="图片 3078"/>
                        <p:cNvPicPr/>
                        <p:nvPr/>
                      </p:nvPicPr>
                      <p:blipFill>
                        <a:blip r:embed="rId2"/>
                        <a:stretch>
                          <a:fillRect/>
                        </a:stretch>
                      </p:blipFill>
                      <p:spPr>
                        <a:xfrm>
                          <a:off x="583" y="1661"/>
                          <a:ext cx="302" cy="590"/>
                        </a:xfrm>
                        <a:prstGeom prst="rect">
                          <a:avLst/>
                        </a:prstGeom>
                        <a:noFill/>
                        <a:ln w="38100">
                          <a:noFill/>
                          <a:miter/>
                        </a:ln>
                      </p:spPr>
                    </p:pic>
                  </p:oleObj>
                </mc:Fallback>
              </mc:AlternateContent>
            </a:graphicData>
          </a:graphic>
        </p:graphicFrame>
      </p:grpSp>
      <p:sp>
        <p:nvSpPr>
          <p:cNvPr id="6153" name="矩形 113671"/>
          <p:cNvSpPr/>
          <p:nvPr/>
        </p:nvSpPr>
        <p:spPr>
          <a:xfrm>
            <a:off x="0" y="0"/>
            <a:ext cx="9144000" cy="0"/>
          </a:xfrm>
          <a:prstGeom prst="rect">
            <a:avLst/>
          </a:prstGeom>
          <a:noFill/>
          <a:ln w="12700">
            <a:noFill/>
          </a:ln>
        </p:spPr>
        <p:txBody>
          <a:bodyPr/>
          <a:p>
            <a:endParaRPr lang="zh-CN" altLang="en-US" dirty="0">
              <a:latin typeface="Arial" panose="020B0604020202020204" pitchFamily="34" charset="0"/>
            </a:endParaRPr>
          </a:p>
        </p:txBody>
      </p:sp>
      <p:grpSp>
        <p:nvGrpSpPr>
          <p:cNvPr id="3" name="组合 113672"/>
          <p:cNvGrpSpPr/>
          <p:nvPr/>
        </p:nvGrpSpPr>
        <p:grpSpPr>
          <a:xfrm>
            <a:off x="1835150" y="2565400"/>
            <a:ext cx="3282950" cy="1047750"/>
            <a:chOff x="1338" y="1616"/>
            <a:chExt cx="1914" cy="660"/>
          </a:xfrm>
        </p:grpSpPr>
        <p:grpSp>
          <p:nvGrpSpPr>
            <p:cNvPr id="6204" name="组合 113673"/>
            <p:cNvGrpSpPr/>
            <p:nvPr/>
          </p:nvGrpSpPr>
          <p:grpSpPr>
            <a:xfrm>
              <a:off x="1338" y="1616"/>
              <a:ext cx="1723" cy="660"/>
              <a:chOff x="1338" y="1616"/>
              <a:chExt cx="1723" cy="660"/>
            </a:xfrm>
          </p:grpSpPr>
          <p:sp>
            <p:nvSpPr>
              <p:cNvPr id="6206" name="文本框 113674"/>
              <p:cNvSpPr txBox="1"/>
              <p:nvPr/>
            </p:nvSpPr>
            <p:spPr>
              <a:xfrm>
                <a:off x="1338" y="1888"/>
                <a:ext cx="185"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a:t>
                </a:r>
                <a:endParaRPr lang="en-US" altLang="zh-CN" b="1" dirty="0">
                  <a:solidFill>
                    <a:srgbClr val="00121E"/>
                  </a:solidFill>
                  <a:latin typeface="Arial" panose="020B0604020202020204" pitchFamily="34" charset="0"/>
                </a:endParaRPr>
              </a:p>
            </p:txBody>
          </p:sp>
          <p:graphicFrame>
            <p:nvGraphicFramePr>
              <p:cNvPr id="6147" name="对象 113675"/>
              <p:cNvGraphicFramePr/>
              <p:nvPr/>
            </p:nvGraphicFramePr>
            <p:xfrm>
              <a:off x="1519" y="1616"/>
              <a:ext cx="1542" cy="660"/>
            </p:xfrm>
            <a:graphic>
              <a:graphicData uri="http://schemas.openxmlformats.org/presentationml/2006/ole">
                <mc:AlternateContent xmlns:mc="http://schemas.openxmlformats.org/markup-compatibility/2006">
                  <mc:Choice xmlns:v="urn:schemas-microsoft-com:vml" Requires="v">
                    <p:oleObj spid="_x0000_s3080" name="" r:id="rId3" imgW="1346835" imgH="444500" progId="Equation.3">
                      <p:embed/>
                    </p:oleObj>
                  </mc:Choice>
                  <mc:Fallback>
                    <p:oleObj name="" r:id="rId3" imgW="1346835" imgH="444500" progId="Equation.3">
                      <p:embed/>
                      <p:pic>
                        <p:nvPicPr>
                          <p:cNvPr id="0" name="图片 3079"/>
                          <p:cNvPicPr/>
                          <p:nvPr/>
                        </p:nvPicPr>
                        <p:blipFill>
                          <a:blip r:embed="rId4"/>
                          <a:stretch>
                            <a:fillRect/>
                          </a:stretch>
                        </p:blipFill>
                        <p:spPr>
                          <a:xfrm>
                            <a:off x="1519" y="1616"/>
                            <a:ext cx="1542" cy="660"/>
                          </a:xfrm>
                          <a:prstGeom prst="rect">
                            <a:avLst/>
                          </a:prstGeom>
                          <a:noFill/>
                          <a:ln w="38100">
                            <a:noFill/>
                            <a:miter/>
                          </a:ln>
                        </p:spPr>
                      </p:pic>
                    </p:oleObj>
                  </mc:Fallback>
                </mc:AlternateContent>
              </a:graphicData>
            </a:graphic>
          </p:graphicFrame>
        </p:grpSp>
        <p:sp>
          <p:nvSpPr>
            <p:cNvPr id="6205" name="文本框 113676"/>
            <p:cNvSpPr txBox="1"/>
            <p:nvPr/>
          </p:nvSpPr>
          <p:spPr>
            <a:xfrm>
              <a:off x="3049" y="1855"/>
              <a:ext cx="203"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N</a:t>
              </a:r>
              <a:endParaRPr lang="en-US" altLang="zh-CN" b="1" dirty="0">
                <a:solidFill>
                  <a:srgbClr val="00121E"/>
                </a:solidFill>
                <a:latin typeface="Arial" panose="020B0604020202020204" pitchFamily="34" charset="0"/>
              </a:endParaRPr>
            </a:p>
          </p:txBody>
        </p:sp>
      </p:grpSp>
      <p:sp>
        <p:nvSpPr>
          <p:cNvPr id="113678" name="文本框 113677"/>
          <p:cNvSpPr txBox="1"/>
          <p:nvPr/>
        </p:nvSpPr>
        <p:spPr>
          <a:xfrm>
            <a:off x="1116013" y="3709988"/>
            <a:ext cx="1430337" cy="457200"/>
          </a:xfrm>
          <a:prstGeom prst="rect">
            <a:avLst/>
          </a:prstGeom>
          <a:noFill/>
          <a:ln w="12700">
            <a:noFill/>
          </a:ln>
        </p:spPr>
        <p:txBody>
          <a:bodyPr wrap="none">
            <a:spAutoFit/>
          </a:bodyPr>
          <a:p>
            <a:r>
              <a:rPr lang="en-US" altLang="zh-CN" sz="2400" dirty="0">
                <a:solidFill>
                  <a:srgbClr val="00121E"/>
                </a:solidFill>
                <a:latin typeface="Arial" panose="020B0604020202020204" pitchFamily="34" charset="0"/>
              </a:rPr>
              <a:t>=0.144 N</a:t>
            </a:r>
            <a:endParaRPr lang="en-US" altLang="zh-CN" sz="2400" dirty="0">
              <a:solidFill>
                <a:srgbClr val="00121E"/>
              </a:solidFill>
              <a:latin typeface="Arial" panose="020B0604020202020204" pitchFamily="34" charset="0"/>
            </a:endParaRPr>
          </a:p>
        </p:txBody>
      </p:sp>
      <p:sp>
        <p:nvSpPr>
          <p:cNvPr id="113679" name="文本框 113678"/>
          <p:cNvSpPr txBox="1"/>
          <p:nvPr/>
        </p:nvSpPr>
        <p:spPr>
          <a:xfrm>
            <a:off x="827088" y="4365625"/>
            <a:ext cx="3590925" cy="396875"/>
          </a:xfrm>
          <a:prstGeom prst="rect">
            <a:avLst/>
          </a:prstGeom>
          <a:noFill/>
          <a:ln w="12700">
            <a:noFill/>
          </a:ln>
        </p:spPr>
        <p:txBody>
          <a:bodyPr wrap="none">
            <a:spAutoFit/>
          </a:bodyPr>
          <a:p>
            <a:r>
              <a:rPr lang="zh-CN" altLang="en-US" sz="2000" b="1" dirty="0">
                <a:solidFill>
                  <a:srgbClr val="00121E"/>
                </a:solidFill>
                <a:latin typeface="Arial" panose="020B0604020202020204" pitchFamily="34" charset="0"/>
              </a:rPr>
              <a:t>根据</a:t>
            </a:r>
            <a:r>
              <a:rPr lang="zh-CN" altLang="en-US" sz="2000" b="1" dirty="0">
                <a:solidFill>
                  <a:srgbClr val="FF3300"/>
                </a:solidFill>
                <a:latin typeface="Arial" panose="020B0604020202020204" pitchFamily="34" charset="0"/>
              </a:rPr>
              <a:t>平行四边形定则</a:t>
            </a:r>
            <a:r>
              <a:rPr lang="zh-CN" altLang="en-US" sz="2000" b="1" dirty="0">
                <a:solidFill>
                  <a:srgbClr val="00121E"/>
                </a:solidFill>
                <a:latin typeface="Arial" panose="020B0604020202020204" pitchFamily="34" charset="0"/>
              </a:rPr>
              <a:t>，合力是</a:t>
            </a:r>
            <a:r>
              <a:rPr lang="en-US" altLang="zh-CN" sz="2000" b="1" dirty="0">
                <a:solidFill>
                  <a:srgbClr val="00121E"/>
                </a:solidFill>
                <a:latin typeface="Arial" panose="020B0604020202020204" pitchFamily="34" charset="0"/>
              </a:rPr>
              <a:t>:</a:t>
            </a:r>
            <a:endParaRPr lang="en-US" altLang="zh-CN" sz="2000" b="1" dirty="0">
              <a:solidFill>
                <a:srgbClr val="00121E"/>
              </a:solidFill>
              <a:latin typeface="Arial" panose="020B0604020202020204" pitchFamily="34" charset="0"/>
            </a:endParaRPr>
          </a:p>
        </p:txBody>
      </p:sp>
      <p:sp>
        <p:nvSpPr>
          <p:cNvPr id="6157" name="文本框 113679"/>
          <p:cNvSpPr txBox="1"/>
          <p:nvPr/>
        </p:nvSpPr>
        <p:spPr>
          <a:xfrm>
            <a:off x="1527175" y="4586288"/>
            <a:ext cx="184150" cy="366712"/>
          </a:xfrm>
          <a:prstGeom prst="rect">
            <a:avLst/>
          </a:prstGeom>
          <a:noFill/>
          <a:ln w="12700">
            <a:noFill/>
          </a:ln>
        </p:spPr>
        <p:txBody>
          <a:bodyPr wrap="none">
            <a:spAutoFit/>
          </a:bodyPr>
          <a:p>
            <a:endParaRPr lang="zh-CN" altLang="en-US" b="1" dirty="0">
              <a:latin typeface="Arial" panose="020B0604020202020204" pitchFamily="34" charset="0"/>
            </a:endParaRPr>
          </a:p>
        </p:txBody>
      </p:sp>
      <p:sp>
        <p:nvSpPr>
          <p:cNvPr id="6158" name="矩形 113680"/>
          <p:cNvSpPr/>
          <p:nvPr/>
        </p:nvSpPr>
        <p:spPr>
          <a:xfrm>
            <a:off x="0" y="0"/>
            <a:ext cx="9144000" cy="0"/>
          </a:xfrm>
          <a:prstGeom prst="rect">
            <a:avLst/>
          </a:prstGeom>
          <a:noFill/>
          <a:ln w="12700">
            <a:noFill/>
          </a:ln>
        </p:spPr>
        <p:txBody>
          <a:bodyPr/>
          <a:p>
            <a:endParaRPr lang="zh-CN" altLang="en-US" dirty="0">
              <a:latin typeface="Arial" panose="020B0604020202020204" pitchFamily="34" charset="0"/>
            </a:endParaRPr>
          </a:p>
        </p:txBody>
      </p:sp>
      <p:sp>
        <p:nvSpPr>
          <p:cNvPr id="113682" name="直接连接符 113681"/>
          <p:cNvSpPr/>
          <p:nvPr/>
        </p:nvSpPr>
        <p:spPr>
          <a:xfrm>
            <a:off x="7769225" y="2776538"/>
            <a:ext cx="1008063" cy="647700"/>
          </a:xfrm>
          <a:prstGeom prst="line">
            <a:avLst/>
          </a:prstGeom>
          <a:ln w="28575" cap="flat" cmpd="sng">
            <a:solidFill>
              <a:srgbClr val="00121E"/>
            </a:solidFill>
            <a:prstDash val="dash"/>
            <a:headEnd type="none" w="sm" len="sm"/>
            <a:tailEnd type="none" w="sm" len="sm"/>
          </a:ln>
        </p:spPr>
      </p:sp>
      <p:sp>
        <p:nvSpPr>
          <p:cNvPr id="113683" name="直接连接符 113682"/>
          <p:cNvSpPr/>
          <p:nvPr/>
        </p:nvSpPr>
        <p:spPr>
          <a:xfrm flipV="1">
            <a:off x="7783513" y="3457575"/>
            <a:ext cx="935037" cy="504825"/>
          </a:xfrm>
          <a:prstGeom prst="line">
            <a:avLst/>
          </a:prstGeom>
          <a:ln w="28575" cap="flat" cmpd="sng">
            <a:solidFill>
              <a:srgbClr val="00121E"/>
            </a:solidFill>
            <a:prstDash val="dash"/>
            <a:headEnd type="none" w="sm" len="sm"/>
            <a:tailEnd type="none" w="sm" len="sm"/>
          </a:ln>
        </p:spPr>
      </p:sp>
      <p:grpSp>
        <p:nvGrpSpPr>
          <p:cNvPr id="5" name="组合 113683"/>
          <p:cNvGrpSpPr/>
          <p:nvPr/>
        </p:nvGrpSpPr>
        <p:grpSpPr>
          <a:xfrm>
            <a:off x="5076825" y="1916113"/>
            <a:ext cx="1835150" cy="2598737"/>
            <a:chOff x="3403" y="1401"/>
            <a:chExt cx="1156" cy="1637"/>
          </a:xfrm>
        </p:grpSpPr>
        <p:grpSp>
          <p:nvGrpSpPr>
            <p:cNvPr id="6181" name="组合 113684"/>
            <p:cNvGrpSpPr/>
            <p:nvPr/>
          </p:nvGrpSpPr>
          <p:grpSpPr>
            <a:xfrm>
              <a:off x="3424" y="1661"/>
              <a:ext cx="1135" cy="1143"/>
              <a:chOff x="3424" y="1661"/>
              <a:chExt cx="1135" cy="1143"/>
            </a:xfrm>
          </p:grpSpPr>
          <p:sp>
            <p:nvSpPr>
              <p:cNvPr id="6185" name="直接连接符 113685"/>
              <p:cNvSpPr/>
              <p:nvPr/>
            </p:nvSpPr>
            <p:spPr>
              <a:xfrm flipV="1">
                <a:off x="3651" y="2296"/>
                <a:ext cx="726" cy="363"/>
              </a:xfrm>
              <a:prstGeom prst="line">
                <a:avLst/>
              </a:prstGeom>
              <a:ln w="28575" cap="flat" cmpd="sng">
                <a:solidFill>
                  <a:srgbClr val="00121E"/>
                </a:solidFill>
                <a:prstDash val="dash"/>
                <a:headEnd type="none" w="sm" len="sm"/>
                <a:tailEnd type="none" w="sm" len="sm"/>
              </a:ln>
            </p:spPr>
          </p:sp>
          <p:grpSp>
            <p:nvGrpSpPr>
              <p:cNvPr id="6186" name="组合 113686"/>
              <p:cNvGrpSpPr/>
              <p:nvPr/>
            </p:nvGrpSpPr>
            <p:grpSpPr>
              <a:xfrm>
                <a:off x="3424" y="1661"/>
                <a:ext cx="227" cy="227"/>
                <a:chOff x="3606" y="2024"/>
                <a:chExt cx="227" cy="227"/>
              </a:xfrm>
            </p:grpSpPr>
            <p:sp>
              <p:nvSpPr>
                <p:cNvPr id="6200" name="椭圆 113687"/>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6201" name="组合 113688"/>
                <p:cNvGrpSpPr/>
                <p:nvPr/>
              </p:nvGrpSpPr>
              <p:grpSpPr>
                <a:xfrm>
                  <a:off x="3651" y="2051"/>
                  <a:ext cx="136" cy="182"/>
                  <a:chOff x="3470" y="2840"/>
                  <a:chExt cx="136" cy="182"/>
                </a:xfrm>
              </p:grpSpPr>
              <p:sp>
                <p:nvSpPr>
                  <p:cNvPr id="6202" name="直接连接符 113689"/>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6203" name="直接连接符 113690"/>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grpSp>
            <p:nvGrpSpPr>
              <p:cNvPr id="6187" name="组合 113691"/>
              <p:cNvGrpSpPr/>
              <p:nvPr/>
            </p:nvGrpSpPr>
            <p:grpSpPr>
              <a:xfrm>
                <a:off x="3424" y="2577"/>
                <a:ext cx="227" cy="227"/>
                <a:chOff x="3606" y="2024"/>
                <a:chExt cx="227" cy="227"/>
              </a:xfrm>
            </p:grpSpPr>
            <p:sp>
              <p:nvSpPr>
                <p:cNvPr id="6196" name="椭圆 113692"/>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6197" name="组合 113693"/>
                <p:cNvGrpSpPr/>
                <p:nvPr/>
              </p:nvGrpSpPr>
              <p:grpSpPr>
                <a:xfrm>
                  <a:off x="3651" y="2051"/>
                  <a:ext cx="136" cy="182"/>
                  <a:chOff x="3470" y="2840"/>
                  <a:chExt cx="136" cy="182"/>
                </a:xfrm>
              </p:grpSpPr>
              <p:sp>
                <p:nvSpPr>
                  <p:cNvPr id="6198" name="直接连接符 113694"/>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6199" name="直接连接符 113695"/>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sp>
            <p:nvSpPr>
              <p:cNvPr id="6188" name="直接连接符 113696"/>
              <p:cNvSpPr/>
              <p:nvPr/>
            </p:nvSpPr>
            <p:spPr>
              <a:xfrm>
                <a:off x="3651" y="1842"/>
                <a:ext cx="817" cy="499"/>
              </a:xfrm>
              <a:prstGeom prst="line">
                <a:avLst/>
              </a:prstGeom>
              <a:ln w="28575" cap="flat" cmpd="sng">
                <a:solidFill>
                  <a:srgbClr val="00121E"/>
                </a:solidFill>
                <a:prstDash val="dash"/>
                <a:headEnd type="none" w="sm" len="sm"/>
                <a:tailEnd type="none" w="sm" len="sm"/>
              </a:ln>
            </p:spPr>
          </p:sp>
          <p:sp>
            <p:nvSpPr>
              <p:cNvPr id="6189" name="直接连接符 113697"/>
              <p:cNvSpPr/>
              <p:nvPr/>
            </p:nvSpPr>
            <p:spPr>
              <a:xfrm>
                <a:off x="3514" y="1888"/>
                <a:ext cx="0" cy="726"/>
              </a:xfrm>
              <a:prstGeom prst="line">
                <a:avLst/>
              </a:prstGeom>
              <a:ln w="28575" cap="flat" cmpd="sng">
                <a:solidFill>
                  <a:srgbClr val="00121E"/>
                </a:solidFill>
                <a:prstDash val="dash"/>
                <a:headEnd type="none" w="sm" len="sm"/>
                <a:tailEnd type="none" w="sm" len="sm"/>
              </a:ln>
            </p:spPr>
          </p:sp>
          <p:grpSp>
            <p:nvGrpSpPr>
              <p:cNvPr id="6190" name="组合 113698"/>
              <p:cNvGrpSpPr/>
              <p:nvPr/>
            </p:nvGrpSpPr>
            <p:grpSpPr>
              <a:xfrm>
                <a:off x="4332" y="2160"/>
                <a:ext cx="227" cy="227"/>
                <a:chOff x="3606" y="2024"/>
                <a:chExt cx="227" cy="227"/>
              </a:xfrm>
            </p:grpSpPr>
            <p:sp>
              <p:nvSpPr>
                <p:cNvPr id="6192" name="椭圆 113699"/>
                <p:cNvSpPr/>
                <p:nvPr/>
              </p:nvSpPr>
              <p:spPr>
                <a:xfrm>
                  <a:off x="3606" y="2024"/>
                  <a:ext cx="227" cy="227"/>
                </a:xfrm>
                <a:prstGeom prst="ellipse">
                  <a:avLst/>
                </a:prstGeom>
                <a:solidFill>
                  <a:srgbClr val="00121E"/>
                </a:solidFill>
                <a:ln w="12700" cap="sq" cmpd="sng">
                  <a:solidFill>
                    <a:srgbClr val="00121E"/>
                  </a:solidFill>
                  <a:prstDash val="solid"/>
                  <a:headEnd type="none" w="sm" len="sm"/>
                  <a:tailEnd type="none" w="sm" len="sm"/>
                </a:ln>
              </p:spPr>
              <p:txBody>
                <a:bodyPr wrap="none" anchor="ctr" anchorCtr="0"/>
                <a:p>
                  <a:pPr algn="ctr"/>
                  <a:endParaRPr lang="zh-CN" altLang="en-US" b="1" dirty="0">
                    <a:solidFill>
                      <a:srgbClr val="00121E"/>
                    </a:solidFill>
                    <a:latin typeface="Arial" panose="020B0604020202020204" pitchFamily="34" charset="0"/>
                  </a:endParaRPr>
                </a:p>
              </p:txBody>
            </p:sp>
            <p:grpSp>
              <p:nvGrpSpPr>
                <p:cNvPr id="6193" name="组合 113700"/>
                <p:cNvGrpSpPr/>
                <p:nvPr/>
              </p:nvGrpSpPr>
              <p:grpSpPr>
                <a:xfrm>
                  <a:off x="3651" y="2051"/>
                  <a:ext cx="136" cy="182"/>
                  <a:chOff x="3470" y="2840"/>
                  <a:chExt cx="136" cy="182"/>
                </a:xfrm>
              </p:grpSpPr>
              <p:sp>
                <p:nvSpPr>
                  <p:cNvPr id="6194" name="直接连接符 113701"/>
                  <p:cNvSpPr/>
                  <p:nvPr/>
                </p:nvSpPr>
                <p:spPr>
                  <a:xfrm flipH="1" flipV="1">
                    <a:off x="3533" y="2840"/>
                    <a:ext cx="0" cy="182"/>
                  </a:xfrm>
                  <a:prstGeom prst="line">
                    <a:avLst/>
                  </a:prstGeom>
                  <a:ln w="57150" cap="sq" cmpd="sng">
                    <a:solidFill>
                      <a:srgbClr val="FF0066"/>
                    </a:solidFill>
                    <a:prstDash val="solid"/>
                    <a:headEnd type="none" w="sm" len="sm"/>
                    <a:tailEnd type="none" w="sm" len="sm"/>
                  </a:ln>
                </p:spPr>
              </p:sp>
              <p:sp>
                <p:nvSpPr>
                  <p:cNvPr id="6195" name="直接连接符 113702"/>
                  <p:cNvSpPr/>
                  <p:nvPr/>
                </p:nvSpPr>
                <p:spPr>
                  <a:xfrm>
                    <a:off x="3470" y="2931"/>
                    <a:ext cx="136" cy="0"/>
                  </a:xfrm>
                  <a:prstGeom prst="line">
                    <a:avLst/>
                  </a:prstGeom>
                  <a:ln w="57150" cap="sq" cmpd="sng">
                    <a:solidFill>
                      <a:srgbClr val="FF0066"/>
                    </a:solidFill>
                    <a:prstDash val="solid"/>
                    <a:headEnd type="none" w="sm" len="sm"/>
                    <a:tailEnd type="none" w="sm" len="sm"/>
                  </a:ln>
                </p:spPr>
              </p:sp>
            </p:grpSp>
          </p:grpSp>
          <p:sp>
            <p:nvSpPr>
              <p:cNvPr id="6191" name="直接连接符 113703"/>
              <p:cNvSpPr/>
              <p:nvPr/>
            </p:nvSpPr>
            <p:spPr>
              <a:xfrm>
                <a:off x="3515" y="2296"/>
                <a:ext cx="998" cy="0"/>
              </a:xfrm>
              <a:prstGeom prst="line">
                <a:avLst/>
              </a:prstGeom>
              <a:ln w="38100" cap="flat" cmpd="sng">
                <a:solidFill>
                  <a:srgbClr val="00121E"/>
                </a:solidFill>
                <a:prstDash val="dash"/>
                <a:headEnd type="none" w="sm" len="sm"/>
                <a:tailEnd type="none" w="sm" len="sm"/>
              </a:ln>
            </p:spPr>
          </p:sp>
        </p:grpSp>
        <p:sp>
          <p:nvSpPr>
            <p:cNvPr id="6182" name="文本框 113704"/>
            <p:cNvSpPr txBox="1"/>
            <p:nvPr/>
          </p:nvSpPr>
          <p:spPr>
            <a:xfrm>
              <a:off x="3403" y="1401"/>
              <a:ext cx="281"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1</a:t>
              </a:r>
              <a:endParaRPr lang="en-US" altLang="zh-CN" b="1" baseline="-25000" dirty="0">
                <a:solidFill>
                  <a:srgbClr val="00121E"/>
                </a:solidFill>
                <a:latin typeface="Arial" panose="020B0604020202020204" pitchFamily="34" charset="0"/>
              </a:endParaRPr>
            </a:p>
          </p:txBody>
        </p:sp>
        <p:sp>
          <p:nvSpPr>
            <p:cNvPr id="6183" name="文本框 113705"/>
            <p:cNvSpPr txBox="1"/>
            <p:nvPr/>
          </p:nvSpPr>
          <p:spPr>
            <a:xfrm>
              <a:off x="3406" y="2807"/>
              <a:ext cx="281"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2</a:t>
              </a:r>
              <a:endParaRPr lang="en-US" altLang="zh-CN" b="1" baseline="-25000" dirty="0">
                <a:solidFill>
                  <a:srgbClr val="00121E"/>
                </a:solidFill>
                <a:latin typeface="Arial" panose="020B0604020202020204" pitchFamily="34" charset="0"/>
              </a:endParaRPr>
            </a:p>
          </p:txBody>
        </p:sp>
        <p:sp>
          <p:nvSpPr>
            <p:cNvPr id="6184" name="文本框 113706"/>
            <p:cNvSpPr txBox="1"/>
            <p:nvPr/>
          </p:nvSpPr>
          <p:spPr>
            <a:xfrm>
              <a:off x="4241" y="1929"/>
              <a:ext cx="281"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Q</a:t>
              </a:r>
              <a:r>
                <a:rPr lang="en-US" altLang="zh-CN" b="1" baseline="-25000" dirty="0">
                  <a:solidFill>
                    <a:srgbClr val="00121E"/>
                  </a:solidFill>
                  <a:latin typeface="Arial" panose="020B0604020202020204" pitchFamily="34" charset="0"/>
                </a:rPr>
                <a:t>3</a:t>
              </a:r>
              <a:endParaRPr lang="en-US" altLang="zh-CN" b="1" baseline="-25000" dirty="0">
                <a:solidFill>
                  <a:srgbClr val="00121E"/>
                </a:solidFill>
                <a:latin typeface="Arial" panose="020B0604020202020204" pitchFamily="34" charset="0"/>
              </a:endParaRPr>
            </a:p>
          </p:txBody>
        </p:sp>
      </p:grpSp>
      <p:grpSp>
        <p:nvGrpSpPr>
          <p:cNvPr id="13" name="组合 113707"/>
          <p:cNvGrpSpPr/>
          <p:nvPr/>
        </p:nvGrpSpPr>
        <p:grpSpPr>
          <a:xfrm>
            <a:off x="6775450" y="2312988"/>
            <a:ext cx="1108075" cy="989012"/>
            <a:chOff x="4468" y="1628"/>
            <a:chExt cx="698" cy="623"/>
          </a:xfrm>
        </p:grpSpPr>
        <p:sp>
          <p:nvSpPr>
            <p:cNvPr id="6179" name="直接连接符 113708"/>
            <p:cNvSpPr/>
            <p:nvPr/>
          </p:nvSpPr>
          <p:spPr>
            <a:xfrm flipV="1">
              <a:off x="4468" y="1888"/>
              <a:ext cx="635" cy="363"/>
            </a:xfrm>
            <a:prstGeom prst="line">
              <a:avLst/>
            </a:prstGeom>
            <a:ln w="38100" cap="sq" cmpd="sng">
              <a:solidFill>
                <a:srgbClr val="FF0066"/>
              </a:solidFill>
              <a:prstDash val="solid"/>
              <a:headEnd type="none" w="sm" len="sm"/>
              <a:tailEnd type="triangle" w="sm" len="sm"/>
            </a:ln>
          </p:spPr>
        </p:sp>
        <p:sp>
          <p:nvSpPr>
            <p:cNvPr id="6180" name="文本框 113709"/>
            <p:cNvSpPr txBox="1"/>
            <p:nvPr/>
          </p:nvSpPr>
          <p:spPr>
            <a:xfrm>
              <a:off x="4909" y="1628"/>
              <a:ext cx="257"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F</a:t>
              </a:r>
              <a:r>
                <a:rPr lang="en-US" altLang="zh-CN" b="1" baseline="-25000" dirty="0">
                  <a:solidFill>
                    <a:srgbClr val="00121E"/>
                  </a:solidFill>
                  <a:latin typeface="Arial" panose="020B0604020202020204" pitchFamily="34" charset="0"/>
                </a:rPr>
                <a:t>2</a:t>
              </a:r>
              <a:endParaRPr lang="en-US" altLang="zh-CN" b="1" baseline="-25000" dirty="0">
                <a:solidFill>
                  <a:srgbClr val="00121E"/>
                </a:solidFill>
                <a:latin typeface="Arial" panose="020B0604020202020204" pitchFamily="34" charset="0"/>
              </a:endParaRPr>
            </a:p>
          </p:txBody>
        </p:sp>
      </p:grpSp>
      <p:grpSp>
        <p:nvGrpSpPr>
          <p:cNvPr id="14" name="组合 113710"/>
          <p:cNvGrpSpPr/>
          <p:nvPr/>
        </p:nvGrpSpPr>
        <p:grpSpPr>
          <a:xfrm>
            <a:off x="6804025" y="3357563"/>
            <a:ext cx="1223963" cy="1008062"/>
            <a:chOff x="4422" y="2296"/>
            <a:chExt cx="771" cy="635"/>
          </a:xfrm>
        </p:grpSpPr>
        <p:sp>
          <p:nvSpPr>
            <p:cNvPr id="6177" name="直接连接符 113711"/>
            <p:cNvSpPr/>
            <p:nvPr/>
          </p:nvSpPr>
          <p:spPr>
            <a:xfrm>
              <a:off x="4422" y="2296"/>
              <a:ext cx="635" cy="408"/>
            </a:xfrm>
            <a:prstGeom prst="line">
              <a:avLst/>
            </a:prstGeom>
            <a:ln w="28575" cap="sq" cmpd="sng">
              <a:solidFill>
                <a:srgbClr val="FF0066"/>
              </a:solidFill>
              <a:prstDash val="solid"/>
              <a:headEnd type="none" w="sm" len="sm"/>
              <a:tailEnd type="triangle" w="sm" len="sm"/>
            </a:ln>
          </p:spPr>
        </p:sp>
        <p:sp>
          <p:nvSpPr>
            <p:cNvPr id="6178" name="文本框 113712"/>
            <p:cNvSpPr txBox="1"/>
            <p:nvPr/>
          </p:nvSpPr>
          <p:spPr>
            <a:xfrm>
              <a:off x="4936" y="2700"/>
              <a:ext cx="257"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F</a:t>
              </a:r>
              <a:r>
                <a:rPr lang="en-US" altLang="zh-CN" b="1" baseline="-25000" dirty="0">
                  <a:solidFill>
                    <a:srgbClr val="00121E"/>
                  </a:solidFill>
                  <a:latin typeface="Arial" panose="020B0604020202020204" pitchFamily="34" charset="0"/>
                </a:rPr>
                <a:t>1</a:t>
              </a:r>
              <a:endParaRPr lang="en-US" altLang="zh-CN" b="1" baseline="-25000" dirty="0">
                <a:solidFill>
                  <a:srgbClr val="00121E"/>
                </a:solidFill>
                <a:latin typeface="Arial" panose="020B0604020202020204" pitchFamily="34" charset="0"/>
              </a:endParaRPr>
            </a:p>
          </p:txBody>
        </p:sp>
      </p:grpSp>
      <p:grpSp>
        <p:nvGrpSpPr>
          <p:cNvPr id="15" name="组合 113713"/>
          <p:cNvGrpSpPr/>
          <p:nvPr/>
        </p:nvGrpSpPr>
        <p:grpSpPr>
          <a:xfrm>
            <a:off x="6877050" y="3319463"/>
            <a:ext cx="1966913" cy="482600"/>
            <a:chOff x="4521" y="2267"/>
            <a:chExt cx="1239" cy="304"/>
          </a:xfrm>
        </p:grpSpPr>
        <p:sp>
          <p:nvSpPr>
            <p:cNvPr id="6175" name="直接连接符 113714"/>
            <p:cNvSpPr/>
            <p:nvPr/>
          </p:nvSpPr>
          <p:spPr>
            <a:xfrm>
              <a:off x="4521" y="2267"/>
              <a:ext cx="1186" cy="37"/>
            </a:xfrm>
            <a:prstGeom prst="line">
              <a:avLst/>
            </a:prstGeom>
            <a:ln w="38100" cap="sq" cmpd="sng">
              <a:solidFill>
                <a:srgbClr val="FF0066"/>
              </a:solidFill>
              <a:prstDash val="solid"/>
              <a:headEnd type="none" w="sm" len="sm"/>
              <a:tailEnd type="triangle" w="sm" len="sm"/>
            </a:ln>
          </p:spPr>
        </p:sp>
        <p:sp>
          <p:nvSpPr>
            <p:cNvPr id="6176" name="文本框 113715"/>
            <p:cNvSpPr txBox="1"/>
            <p:nvPr/>
          </p:nvSpPr>
          <p:spPr>
            <a:xfrm>
              <a:off x="5556" y="2340"/>
              <a:ext cx="204" cy="231"/>
            </a:xfrm>
            <a:prstGeom prst="rect">
              <a:avLst/>
            </a:prstGeom>
            <a:noFill/>
            <a:ln w="12700">
              <a:noFill/>
            </a:ln>
          </p:spPr>
          <p:txBody>
            <a:bodyPr wrap="none">
              <a:spAutoFit/>
            </a:bodyPr>
            <a:p>
              <a:r>
                <a:rPr lang="en-US" altLang="zh-CN" b="1" dirty="0">
                  <a:solidFill>
                    <a:srgbClr val="00121E"/>
                  </a:solidFill>
                  <a:latin typeface="Arial" panose="020B0604020202020204" pitchFamily="34" charset="0"/>
                </a:rPr>
                <a:t>F</a:t>
              </a:r>
              <a:endParaRPr lang="en-US" altLang="zh-CN" b="1" dirty="0">
                <a:solidFill>
                  <a:srgbClr val="00121E"/>
                </a:solidFill>
                <a:latin typeface="Arial" panose="020B0604020202020204" pitchFamily="34" charset="0"/>
              </a:endParaRPr>
            </a:p>
          </p:txBody>
        </p:sp>
      </p:grpSp>
      <p:grpSp>
        <p:nvGrpSpPr>
          <p:cNvPr id="16" name="组合 113716"/>
          <p:cNvGrpSpPr/>
          <p:nvPr/>
        </p:nvGrpSpPr>
        <p:grpSpPr>
          <a:xfrm>
            <a:off x="7634288" y="2733675"/>
            <a:ext cx="144462" cy="1295400"/>
            <a:chOff x="5021" y="1888"/>
            <a:chExt cx="91" cy="816"/>
          </a:xfrm>
        </p:grpSpPr>
        <p:sp>
          <p:nvSpPr>
            <p:cNvPr id="6171" name="直接连接符 113717"/>
            <p:cNvSpPr/>
            <p:nvPr/>
          </p:nvSpPr>
          <p:spPr>
            <a:xfrm>
              <a:off x="5103" y="1888"/>
              <a:ext cx="0" cy="816"/>
            </a:xfrm>
            <a:prstGeom prst="line">
              <a:avLst/>
            </a:prstGeom>
            <a:ln w="28575" cap="flat" cmpd="sng">
              <a:solidFill>
                <a:srgbClr val="000000"/>
              </a:solidFill>
              <a:prstDash val="dash"/>
              <a:headEnd type="none" w="sm" len="sm"/>
              <a:tailEnd type="none" w="sm" len="sm"/>
            </a:ln>
          </p:spPr>
        </p:sp>
        <p:grpSp>
          <p:nvGrpSpPr>
            <p:cNvPr id="6172" name="组合 113718"/>
            <p:cNvGrpSpPr/>
            <p:nvPr/>
          </p:nvGrpSpPr>
          <p:grpSpPr>
            <a:xfrm>
              <a:off x="5021" y="2178"/>
              <a:ext cx="91" cy="91"/>
              <a:chOff x="5012" y="3385"/>
              <a:chExt cx="91" cy="91"/>
            </a:xfrm>
          </p:grpSpPr>
          <p:sp>
            <p:nvSpPr>
              <p:cNvPr id="6173" name="直接连接符 113719"/>
              <p:cNvSpPr/>
              <p:nvPr/>
            </p:nvSpPr>
            <p:spPr>
              <a:xfrm flipH="1">
                <a:off x="5012" y="3385"/>
                <a:ext cx="91" cy="1"/>
              </a:xfrm>
              <a:prstGeom prst="line">
                <a:avLst/>
              </a:prstGeom>
              <a:ln w="28575" cap="flat" cmpd="sng">
                <a:solidFill>
                  <a:srgbClr val="000000"/>
                </a:solidFill>
                <a:prstDash val="dash"/>
                <a:headEnd type="none" w="sm" len="sm"/>
                <a:tailEnd type="none" w="sm" len="sm"/>
              </a:ln>
            </p:spPr>
          </p:sp>
          <p:sp>
            <p:nvSpPr>
              <p:cNvPr id="6174" name="直接连接符 113720"/>
              <p:cNvSpPr/>
              <p:nvPr/>
            </p:nvSpPr>
            <p:spPr>
              <a:xfrm>
                <a:off x="5012" y="3385"/>
                <a:ext cx="0" cy="91"/>
              </a:xfrm>
              <a:prstGeom prst="line">
                <a:avLst/>
              </a:prstGeom>
              <a:ln w="28575" cap="flat" cmpd="sng">
                <a:solidFill>
                  <a:srgbClr val="000000"/>
                </a:solidFill>
                <a:prstDash val="dash"/>
                <a:headEnd type="none" w="sm" len="sm"/>
                <a:tailEnd type="none" w="sm" len="sm"/>
              </a:ln>
            </p:spPr>
          </p:sp>
        </p:grpSp>
      </p:grpSp>
      <p:sp>
        <p:nvSpPr>
          <p:cNvPr id="6166" name="文本框 113721"/>
          <p:cNvSpPr txBox="1"/>
          <p:nvPr/>
        </p:nvSpPr>
        <p:spPr>
          <a:xfrm>
            <a:off x="1455738" y="5378450"/>
            <a:ext cx="184150" cy="366713"/>
          </a:xfrm>
          <a:prstGeom prst="rect">
            <a:avLst/>
          </a:prstGeom>
          <a:noFill/>
          <a:ln w="12700">
            <a:noFill/>
          </a:ln>
        </p:spPr>
        <p:txBody>
          <a:bodyPr wrap="none">
            <a:spAutoFit/>
          </a:bodyPr>
          <a:p>
            <a:endParaRPr lang="zh-CN" altLang="en-US" b="1" dirty="0">
              <a:latin typeface="Arial" panose="020B0604020202020204" pitchFamily="34" charset="0"/>
            </a:endParaRPr>
          </a:p>
        </p:txBody>
      </p:sp>
      <p:graphicFrame>
        <p:nvGraphicFramePr>
          <p:cNvPr id="113723" name="内容占位符 113722"/>
          <p:cNvGraphicFramePr>
            <a:graphicFrameLocks noGrp="1"/>
          </p:cNvGraphicFramePr>
          <p:nvPr>
            <p:ph sz="quarter" idx="13"/>
          </p:nvPr>
        </p:nvGraphicFramePr>
        <p:xfrm>
          <a:off x="1259840" y="5012373"/>
          <a:ext cx="3398838" cy="508000"/>
        </p:xfrm>
        <a:graphic>
          <a:graphicData uri="http://schemas.openxmlformats.org/presentationml/2006/ole">
            <mc:AlternateContent xmlns:mc="http://schemas.openxmlformats.org/markup-compatibility/2006">
              <mc:Choice xmlns:v="urn:schemas-microsoft-com:vml" Requires="v">
                <p:oleObj spid="_x0000_s3081" name="" r:id="rId5" imgW="1549400" imgH="228600" progId="Equation.3">
                  <p:embed/>
                </p:oleObj>
              </mc:Choice>
              <mc:Fallback>
                <p:oleObj name="" r:id="rId5" imgW="1549400" imgH="228600" progId="Equation.3">
                  <p:embed/>
                  <p:pic>
                    <p:nvPicPr>
                      <p:cNvPr id="0" name="图片 3080"/>
                      <p:cNvPicPr/>
                      <p:nvPr/>
                    </p:nvPicPr>
                    <p:blipFill>
                      <a:blip r:embed="rId6"/>
                      <a:stretch>
                        <a:fillRect/>
                      </a:stretch>
                    </p:blipFill>
                    <p:spPr>
                      <a:xfrm>
                        <a:off x="1259840" y="5012373"/>
                        <a:ext cx="3398838" cy="508000"/>
                      </a:xfrm>
                      <a:prstGeom prst="rect">
                        <a:avLst/>
                      </a:prstGeom>
                      <a:solidFill>
                        <a:srgbClr val="FFFFFF"/>
                      </a:solidFill>
                      <a:ln w="38100">
                        <a:miter/>
                      </a:ln>
                    </p:spPr>
                  </p:pic>
                </p:oleObj>
              </mc:Fallback>
            </mc:AlternateContent>
          </a:graphicData>
        </a:graphic>
      </p:graphicFrame>
      <p:sp>
        <p:nvSpPr>
          <p:cNvPr id="113724" name="文本框 113723"/>
          <p:cNvSpPr txBox="1"/>
          <p:nvPr/>
        </p:nvSpPr>
        <p:spPr>
          <a:xfrm>
            <a:off x="684213" y="5661025"/>
            <a:ext cx="5021262" cy="396875"/>
          </a:xfrm>
          <a:prstGeom prst="rect">
            <a:avLst/>
          </a:prstGeom>
          <a:noFill/>
          <a:ln w="12700">
            <a:noFill/>
          </a:ln>
        </p:spPr>
        <p:txBody>
          <a:bodyPr wrap="none">
            <a:spAutoFit/>
          </a:bodyPr>
          <a:p>
            <a:r>
              <a:rPr lang="zh-CN" altLang="en-US" sz="2000" b="1" dirty="0">
                <a:solidFill>
                  <a:srgbClr val="000000"/>
                </a:solidFill>
                <a:latin typeface="黑体" panose="02010609060101010101" pitchFamily="49" charset="-122"/>
                <a:ea typeface="黑体" panose="02010609060101010101" pitchFamily="49" charset="-122"/>
              </a:rPr>
              <a:t>合力的方向沿</a:t>
            </a:r>
            <a:r>
              <a:rPr lang="en-US" altLang="zh-CN" sz="2000" b="1" dirty="0">
                <a:solidFill>
                  <a:srgbClr val="000000"/>
                </a:solidFill>
                <a:latin typeface="黑体" panose="02010609060101010101" pitchFamily="49" charset="-122"/>
                <a:ea typeface="黑体" panose="02010609060101010101" pitchFamily="49" charset="-122"/>
              </a:rPr>
              <a:t>Q</a:t>
            </a:r>
            <a:r>
              <a:rPr lang="en-US" altLang="zh-CN" sz="2000" b="1" baseline="-25000" dirty="0">
                <a:solidFill>
                  <a:srgbClr val="000000"/>
                </a:solidFill>
                <a:latin typeface="黑体" panose="02010609060101010101" pitchFamily="49" charset="-122"/>
                <a:ea typeface="黑体" panose="02010609060101010101" pitchFamily="49" charset="-122"/>
              </a:rPr>
              <a:t>1</a:t>
            </a:r>
            <a:r>
              <a:rPr lang="zh-CN" altLang="en-US" sz="2000" b="1" dirty="0">
                <a:solidFill>
                  <a:srgbClr val="000000"/>
                </a:solidFill>
                <a:latin typeface="黑体" panose="02010609060101010101" pitchFamily="49" charset="-122"/>
                <a:ea typeface="黑体" panose="02010609060101010101" pitchFamily="49" charset="-122"/>
              </a:rPr>
              <a:t>与</a:t>
            </a:r>
            <a:r>
              <a:rPr lang="en-US" altLang="zh-CN" sz="2000" b="1" dirty="0">
                <a:solidFill>
                  <a:srgbClr val="000000"/>
                </a:solidFill>
                <a:latin typeface="黑体" panose="02010609060101010101" pitchFamily="49" charset="-122"/>
                <a:ea typeface="黑体" panose="02010609060101010101" pitchFamily="49" charset="-122"/>
              </a:rPr>
              <a:t>Q</a:t>
            </a:r>
            <a:r>
              <a:rPr lang="en-US" altLang="zh-CN" sz="2000" b="1" baseline="-25000" dirty="0">
                <a:solidFill>
                  <a:srgbClr val="000000"/>
                </a:solidFill>
                <a:latin typeface="黑体" panose="02010609060101010101" pitchFamily="49" charset="-122"/>
                <a:ea typeface="黑体" panose="02010609060101010101" pitchFamily="49" charset="-122"/>
              </a:rPr>
              <a:t>2</a:t>
            </a:r>
            <a:r>
              <a:rPr lang="zh-CN" altLang="en-US" sz="2000" b="1" dirty="0">
                <a:solidFill>
                  <a:srgbClr val="000000"/>
                </a:solidFill>
                <a:latin typeface="黑体" panose="02010609060101010101" pitchFamily="49" charset="-122"/>
                <a:ea typeface="黑体" panose="02010609060101010101" pitchFamily="49" charset="-122"/>
              </a:rPr>
              <a:t>连线的垂直平分线向外</a:t>
            </a:r>
            <a:r>
              <a:rPr lang="en-US" altLang="zh-CN" sz="2000" b="1" dirty="0">
                <a:solidFill>
                  <a:srgbClr val="000000"/>
                </a:solidFill>
                <a:latin typeface="Arial" panose="020B0604020202020204" pitchFamily="34" charset="0"/>
              </a:rPr>
              <a:t>.</a:t>
            </a:r>
            <a:endParaRPr lang="en-US" altLang="zh-CN" sz="2000" b="1" dirty="0">
              <a:solidFill>
                <a:srgbClr val="000000"/>
              </a:solidFill>
              <a:latin typeface="Arial" panose="020B0604020202020204" pitchFamily="34" charset="0"/>
            </a:endParaRPr>
          </a:p>
        </p:txBody>
      </p:sp>
      <p:grpSp>
        <p:nvGrpSpPr>
          <p:cNvPr id="18" name="组合 113730"/>
          <p:cNvGrpSpPr/>
          <p:nvPr/>
        </p:nvGrpSpPr>
        <p:grpSpPr>
          <a:xfrm>
            <a:off x="6948488" y="2997200"/>
            <a:ext cx="863600" cy="366713"/>
            <a:chOff x="4377" y="1888"/>
            <a:chExt cx="544" cy="231"/>
          </a:xfrm>
        </p:grpSpPr>
        <p:sp>
          <p:nvSpPr>
            <p:cNvPr id="6169" name="文本框 113725"/>
            <p:cNvSpPr txBox="1"/>
            <p:nvPr/>
          </p:nvSpPr>
          <p:spPr>
            <a:xfrm>
              <a:off x="4377" y="1888"/>
              <a:ext cx="544" cy="231"/>
            </a:xfrm>
            <a:prstGeom prst="rect">
              <a:avLst/>
            </a:prstGeom>
            <a:noFill/>
            <a:ln w="76200">
              <a:noFill/>
            </a:ln>
          </p:spPr>
          <p:txBody>
            <a:bodyPr>
              <a:spAutoFit/>
            </a:bodyPr>
            <a:p>
              <a:pPr algn="ctr" eaLnBrk="0" hangingPunct="0">
                <a:spcBef>
                  <a:spcPct val="50000"/>
                </a:spcBef>
              </a:pPr>
              <a:r>
                <a:rPr lang="en-US" altLang="zh-CN" sz="1400" b="1" dirty="0">
                  <a:solidFill>
                    <a:schemeClr val="bg2"/>
                  </a:solidFill>
                  <a:latin typeface="Arial" panose="020B0604020202020204" pitchFamily="34" charset="0"/>
                </a:rPr>
                <a:t>30</a:t>
              </a:r>
              <a:r>
                <a:rPr lang="en-US" altLang="zh-CN" b="1" dirty="0">
                  <a:solidFill>
                    <a:schemeClr val="bg2"/>
                  </a:solidFill>
                  <a:latin typeface="Arial" panose="020B0604020202020204" pitchFamily="34" charset="0"/>
                </a:rPr>
                <a:t>°</a:t>
              </a:r>
              <a:endParaRPr lang="en-US" altLang="zh-CN" b="1" dirty="0">
                <a:solidFill>
                  <a:schemeClr val="bg2"/>
                </a:solidFill>
                <a:latin typeface="Arial" panose="020B0604020202020204" pitchFamily="34" charset="0"/>
              </a:endParaRPr>
            </a:p>
          </p:txBody>
        </p:sp>
        <p:sp>
          <p:nvSpPr>
            <p:cNvPr id="6170" name="任意多边形 113729"/>
            <p:cNvSpPr/>
            <p:nvPr/>
          </p:nvSpPr>
          <p:spPr>
            <a:xfrm>
              <a:off x="4422" y="1979"/>
              <a:ext cx="46" cy="90"/>
            </a:xfrm>
            <a:custGeom>
              <a:avLst/>
              <a:gdLst>
                <a:gd name="txL" fmla="*/ 0 w 21600"/>
                <a:gd name="txT" fmla="*/ 0 h 21600"/>
                <a:gd name="txR" fmla="*/ 21600 w 21600"/>
                <a:gd name="txB" fmla="*/ 21600 h 21600"/>
              </a:gdLst>
              <a:ahLst/>
              <a:cxnLst>
                <a:cxn ang="0">
                  <a:pos x="0" y="0"/>
                </a:cxn>
                <a:cxn ang="0">
                  <a:pos x="0" y="0"/>
                </a:cxn>
                <a:cxn ang="0">
                  <a:pos x="0" y="0"/>
                </a:cxn>
                <a:cxn ang="0">
                  <a:pos x="0" y="0"/>
                </a:cxn>
                <a:cxn ang="0">
                  <a:pos x="0" y="0"/>
                </a:cxn>
              </a:cxnLst>
              <a:rect l="txL" t="txT" r="txR" b="txB"/>
              <a:pathLst>
                <a:path w="21600" h="21600" fill="none">
                  <a:moveTo>
                    <a:pt x="0" y="0"/>
                  </a:moveTo>
                  <a:cubicBezTo>
                    <a:pt x="11929" y="0"/>
                    <a:pt x="21600" y="9671"/>
                    <a:pt x="21600" y="21600"/>
                  </a:cubicBezTo>
                </a:path>
                <a:path w="21600" h="21600" stroke="0">
                  <a:moveTo>
                    <a:pt x="0" y="0"/>
                  </a:moveTo>
                  <a:cubicBezTo>
                    <a:pt x="11929" y="0"/>
                    <a:pt x="21600" y="9671"/>
                    <a:pt x="21600" y="21600"/>
                  </a:cubicBezTo>
                  <a:lnTo>
                    <a:pt x="0" y="21600"/>
                  </a:lnTo>
                  <a:close/>
                </a:path>
              </a:pathLst>
            </a:custGeom>
            <a:noFill/>
            <a:ln w="19050" cap="sq" cmpd="sng">
              <a:solidFill>
                <a:srgbClr val="00121E">
                  <a:alpha val="100000"/>
                </a:srgbClr>
              </a:solidFill>
              <a:prstDash val="solid"/>
              <a:round/>
              <a:headEnd type="none" w="sm" len="sm"/>
              <a:tailEnd type="none" w="sm" len="sm"/>
            </a:ln>
          </p:spPr>
          <p:txBody>
            <a:bodyPr/>
            <a:p>
              <a:endParaRPr lang="zh-CN" altLang="en-US"/>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13667"/>
                                        </p:tgtEl>
                                        <p:attrNameLst>
                                          <p:attrName>style.visibility</p:attrName>
                                        </p:attrNameLst>
                                      </p:cBhvr>
                                      <p:to>
                                        <p:strVal val="visible"/>
                                      </p:to>
                                    </p:set>
                                    <p:animEffect transition="in" filter="wipe(up)">
                                      <p:cBhvr>
                                        <p:cTn id="11" dur="500"/>
                                        <p:tgtEl>
                                          <p:spTgt spid="11366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3678"/>
                                        </p:tgtEl>
                                        <p:attrNameLst>
                                          <p:attrName>style.visibility</p:attrName>
                                        </p:attrNameLst>
                                      </p:cBhvr>
                                      <p:to>
                                        <p:strVal val="visible"/>
                                      </p:to>
                                    </p:set>
                                    <p:animEffect transition="in" filter="wipe(left)">
                                      <p:cBhvr>
                                        <p:cTn id="36" dur="500"/>
                                        <p:tgtEl>
                                          <p:spTgt spid="11367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13679"/>
                                        </p:tgtEl>
                                        <p:attrNameLst>
                                          <p:attrName>style.visibility</p:attrName>
                                        </p:attrNameLst>
                                      </p:cBhvr>
                                      <p:to>
                                        <p:strVal val="visible"/>
                                      </p:to>
                                    </p:set>
                                    <p:animEffect transition="in" filter="wipe(up)">
                                      <p:cBhvr>
                                        <p:cTn id="41" dur="500"/>
                                        <p:tgtEl>
                                          <p:spTgt spid="113679"/>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113682"/>
                                        </p:tgtEl>
                                        <p:attrNameLst>
                                          <p:attrName>style.visibility</p:attrName>
                                        </p:attrNameLst>
                                      </p:cBhvr>
                                      <p:to>
                                        <p:strVal val="visible"/>
                                      </p:to>
                                    </p:set>
                                    <p:anim calcmode="lin" valueType="num">
                                      <p:cBhvr>
                                        <p:cTn id="46" dur="1000" fill="hold"/>
                                        <p:tgtEl>
                                          <p:spTgt spid="113682"/>
                                        </p:tgtEl>
                                        <p:attrNameLst>
                                          <p:attrName>ppt_w</p:attrName>
                                        </p:attrNameLst>
                                      </p:cBhvr>
                                      <p:tavLst>
                                        <p:tav tm="0">
                                          <p:val>
                                            <p:strVal val="#ppt_w*0.70"/>
                                          </p:val>
                                        </p:tav>
                                        <p:tav tm="100000">
                                          <p:val>
                                            <p:strVal val="#ppt_w"/>
                                          </p:val>
                                        </p:tav>
                                      </p:tavLst>
                                    </p:anim>
                                    <p:anim calcmode="lin" valueType="num">
                                      <p:cBhvr>
                                        <p:cTn id="47" dur="1000" fill="hold"/>
                                        <p:tgtEl>
                                          <p:spTgt spid="113682"/>
                                        </p:tgtEl>
                                        <p:attrNameLst>
                                          <p:attrName>ppt_h</p:attrName>
                                        </p:attrNameLst>
                                      </p:cBhvr>
                                      <p:tavLst>
                                        <p:tav tm="0">
                                          <p:val>
                                            <p:strVal val="#ppt_h"/>
                                          </p:val>
                                        </p:tav>
                                        <p:tav tm="100000">
                                          <p:val>
                                            <p:strVal val="#ppt_h"/>
                                          </p:val>
                                        </p:tav>
                                      </p:tavLst>
                                    </p:anim>
                                    <p:animEffect transition="in" filter="fade">
                                      <p:cBhvr>
                                        <p:cTn id="48" dur="1000"/>
                                        <p:tgtEl>
                                          <p:spTgt spid="113682"/>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nodeType="clickEffect">
                                  <p:stCondLst>
                                    <p:cond delay="0"/>
                                  </p:stCondLst>
                                  <p:childTnLst>
                                    <p:set>
                                      <p:cBhvr>
                                        <p:cTn id="52" dur="1" fill="hold">
                                          <p:stCondLst>
                                            <p:cond delay="0"/>
                                          </p:stCondLst>
                                        </p:cTn>
                                        <p:tgtEl>
                                          <p:spTgt spid="113683"/>
                                        </p:tgtEl>
                                        <p:attrNameLst>
                                          <p:attrName>style.visibility</p:attrName>
                                        </p:attrNameLst>
                                      </p:cBhvr>
                                      <p:to>
                                        <p:strVal val="visible"/>
                                      </p:to>
                                    </p:set>
                                    <p:anim calcmode="lin" valueType="num">
                                      <p:cBhvr>
                                        <p:cTn id="53" dur="1000" fill="hold"/>
                                        <p:tgtEl>
                                          <p:spTgt spid="113683"/>
                                        </p:tgtEl>
                                        <p:attrNameLst>
                                          <p:attrName>ppt_w</p:attrName>
                                        </p:attrNameLst>
                                      </p:cBhvr>
                                      <p:tavLst>
                                        <p:tav tm="0">
                                          <p:val>
                                            <p:strVal val="#ppt_w*0.70"/>
                                          </p:val>
                                        </p:tav>
                                        <p:tav tm="100000">
                                          <p:val>
                                            <p:strVal val="#ppt_w"/>
                                          </p:val>
                                        </p:tav>
                                      </p:tavLst>
                                    </p:anim>
                                    <p:anim calcmode="lin" valueType="num">
                                      <p:cBhvr>
                                        <p:cTn id="54" dur="1000" fill="hold"/>
                                        <p:tgtEl>
                                          <p:spTgt spid="113683"/>
                                        </p:tgtEl>
                                        <p:attrNameLst>
                                          <p:attrName>ppt_h</p:attrName>
                                        </p:attrNameLst>
                                      </p:cBhvr>
                                      <p:tavLst>
                                        <p:tav tm="0">
                                          <p:val>
                                            <p:strVal val="#ppt_h"/>
                                          </p:val>
                                        </p:tav>
                                        <p:tav tm="100000">
                                          <p:val>
                                            <p:strVal val="#ppt_h"/>
                                          </p:val>
                                        </p:tav>
                                      </p:tavLst>
                                    </p:anim>
                                    <p:animEffect transition="in" filter="fade">
                                      <p:cBhvr>
                                        <p:cTn id="55" dur="1000"/>
                                        <p:tgtEl>
                                          <p:spTgt spid="11368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up)">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13723"/>
                                        </p:tgtEl>
                                        <p:attrNameLst>
                                          <p:attrName>style.visibility</p:attrName>
                                        </p:attrNameLst>
                                      </p:cBhvr>
                                      <p:to>
                                        <p:strVal val="visible"/>
                                      </p:to>
                                    </p:set>
                                    <p:animEffect transition="in" filter="wipe(left)">
                                      <p:cBhvr>
                                        <p:cTn id="74" dur="500"/>
                                        <p:tgtEl>
                                          <p:spTgt spid="11372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13724"/>
                                        </p:tgtEl>
                                        <p:attrNameLst>
                                          <p:attrName>style.visibility</p:attrName>
                                        </p:attrNameLst>
                                      </p:cBhvr>
                                      <p:to>
                                        <p:strVal val="visible"/>
                                      </p:to>
                                    </p:set>
                                    <p:animEffect transition="in" filter="wipe(left)">
                                      <p:cBhvr>
                                        <p:cTn id="79" dur="500"/>
                                        <p:tgtEl>
                                          <p:spTgt spid="113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P spid="113678" grpId="0"/>
      <p:bldP spid="113679" grpId="0"/>
      <p:bldP spid="1137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文本框 483329"/>
          <p:cNvSpPr txBox="1"/>
          <p:nvPr/>
        </p:nvSpPr>
        <p:spPr>
          <a:xfrm>
            <a:off x="671513" y="609600"/>
            <a:ext cx="8220075" cy="4616450"/>
          </a:xfrm>
          <a:prstGeom prst="rect">
            <a:avLst/>
          </a:prstGeom>
          <a:noFill/>
          <a:ln w="9525">
            <a:noFill/>
          </a:ln>
        </p:spPr>
        <p:txBody>
          <a:bodyPr>
            <a:spAutoFit/>
          </a:bodyPr>
          <a:p>
            <a:pPr>
              <a:lnSpc>
                <a:spcPct val="150000"/>
              </a:lnSpc>
            </a:pPr>
            <a:r>
              <a:rPr lang="zh-CN" altLang="en-US" sz="2800" b="1" dirty="0">
                <a:solidFill>
                  <a:srgbClr val="000000"/>
                </a:solidFill>
                <a:latin typeface="宋体" panose="02010600030101010101" pitchFamily="2" charset="-122"/>
              </a:rPr>
              <a:t>例</a:t>
            </a:r>
            <a:r>
              <a:rPr lang="en-US" altLang="zh-CN" sz="2800" b="1" dirty="0">
                <a:solidFill>
                  <a:srgbClr val="000000"/>
                </a:solidFill>
                <a:latin typeface="宋体" panose="02010600030101010101" pitchFamily="2" charset="-122"/>
              </a:rPr>
              <a:t>8</a:t>
            </a:r>
            <a:r>
              <a:rPr lang="zh-CN" altLang="en-US" sz="2800" b="1" dirty="0">
                <a:solidFill>
                  <a:srgbClr val="000000"/>
                </a:solidFill>
                <a:latin typeface="宋体" panose="02010600030101010101" pitchFamily="2" charset="-122"/>
              </a:rPr>
              <a:t>、两个电荷量分别为</a:t>
            </a:r>
            <a:r>
              <a:rPr lang="en-US" altLang="zh-CN" sz="2800" b="1" dirty="0">
                <a:solidFill>
                  <a:srgbClr val="000000"/>
                </a:solidFill>
                <a:latin typeface="宋体" panose="02010600030101010101" pitchFamily="2" charset="-122"/>
              </a:rPr>
              <a:t>Q</a:t>
            </a:r>
            <a:r>
              <a:rPr lang="zh-CN" altLang="en-US" sz="2800" b="1" dirty="0">
                <a:solidFill>
                  <a:srgbClr val="000000"/>
                </a:solidFill>
                <a:latin typeface="宋体" panose="02010600030101010101" pitchFamily="2" charset="-122"/>
              </a:rPr>
              <a:t>和</a:t>
            </a:r>
            <a:r>
              <a:rPr lang="en-US" altLang="zh-CN" sz="2800" b="1" dirty="0">
                <a:solidFill>
                  <a:srgbClr val="000000"/>
                </a:solidFill>
                <a:latin typeface="宋体" panose="02010600030101010101" pitchFamily="2" charset="-122"/>
              </a:rPr>
              <a:t>4Q</a:t>
            </a:r>
            <a:r>
              <a:rPr lang="zh-CN" altLang="en-US" sz="2800" b="1" dirty="0">
                <a:solidFill>
                  <a:srgbClr val="000000"/>
                </a:solidFill>
                <a:latin typeface="宋体" panose="02010600030101010101" pitchFamily="2" charset="-122"/>
              </a:rPr>
              <a:t>的正点电荷</a:t>
            </a:r>
            <a:r>
              <a:rPr lang="en-US" altLang="zh-CN" sz="2800" b="1" dirty="0">
                <a:solidFill>
                  <a:srgbClr val="000000"/>
                </a:solidFill>
                <a:latin typeface="宋体" panose="02010600030101010101" pitchFamily="2" charset="-122"/>
              </a:rPr>
              <a:t>a</a:t>
            </a:r>
            <a:r>
              <a:rPr lang="zh-CN" altLang="en-US" sz="2800" b="1" dirty="0">
                <a:solidFill>
                  <a:srgbClr val="000000"/>
                </a:solidFill>
                <a:latin typeface="宋体" panose="02010600030101010101" pitchFamily="2" charset="-122"/>
              </a:rPr>
              <a:t>、</a:t>
            </a:r>
            <a:r>
              <a:rPr lang="en-US" altLang="zh-CN" sz="2800" b="1" dirty="0">
                <a:solidFill>
                  <a:srgbClr val="000000"/>
                </a:solidFill>
                <a:latin typeface="宋体" panose="02010600030101010101" pitchFamily="2" charset="-122"/>
              </a:rPr>
              <a:t>b</a:t>
            </a:r>
            <a:r>
              <a:rPr lang="zh-CN" altLang="en-US" sz="2800" b="1" dirty="0">
                <a:solidFill>
                  <a:srgbClr val="000000"/>
                </a:solidFill>
                <a:latin typeface="宋体" panose="02010600030101010101" pitchFamily="2" charset="-122"/>
              </a:rPr>
              <a:t>，在真空中相距为</a:t>
            </a:r>
            <a:r>
              <a:rPr lang="en-US" altLang="zh-CN" sz="2800" b="1" i="1" dirty="0">
                <a:solidFill>
                  <a:srgbClr val="000000"/>
                </a:solidFill>
                <a:latin typeface="Times New Roman" panose="02020603050405020304" pitchFamily="18" charset="0"/>
              </a:rPr>
              <a:t>l</a:t>
            </a:r>
            <a:r>
              <a:rPr lang="zh-CN" altLang="en-US" sz="2800" b="1" dirty="0">
                <a:solidFill>
                  <a:srgbClr val="000000"/>
                </a:solidFill>
                <a:latin typeface="宋体" panose="02010600030101010101" pitchFamily="2" charset="-122"/>
              </a:rPr>
              <a:t>，如果引入另一点电荷</a:t>
            </a:r>
            <a:r>
              <a:rPr lang="en-US" altLang="zh-CN" sz="2800" b="1" dirty="0">
                <a:solidFill>
                  <a:srgbClr val="000000"/>
                </a:solidFill>
                <a:latin typeface="宋体" panose="02010600030101010101" pitchFamily="2" charset="-122"/>
              </a:rPr>
              <a:t>c</a:t>
            </a:r>
            <a:r>
              <a:rPr lang="zh-CN" altLang="en-US" sz="2800" b="1" dirty="0">
                <a:solidFill>
                  <a:srgbClr val="000000"/>
                </a:solidFill>
                <a:latin typeface="宋体" panose="02010600030101010101" pitchFamily="2" charset="-122"/>
              </a:rPr>
              <a:t>，</a:t>
            </a:r>
            <a:endParaRPr lang="en-US" altLang="zh-CN" sz="2800" b="1" dirty="0">
              <a:solidFill>
                <a:srgbClr val="000000"/>
              </a:solidFill>
              <a:latin typeface="宋体" panose="02010600030101010101" pitchFamily="2" charset="-122"/>
            </a:endParaRPr>
          </a:p>
          <a:p>
            <a:pPr>
              <a:lnSpc>
                <a:spcPct val="150000"/>
              </a:lnSpc>
            </a:pPr>
            <a:r>
              <a:rPr lang="zh-CN" altLang="en-US" sz="2800" b="1" dirty="0">
                <a:solidFill>
                  <a:srgbClr val="000000"/>
                </a:solidFill>
                <a:latin typeface="宋体" panose="02010600030101010101" pitchFamily="2" charset="-122"/>
              </a:rPr>
              <a:t>（</a:t>
            </a:r>
            <a:r>
              <a:rPr lang="en-US" altLang="zh-CN" sz="2800" b="1" dirty="0">
                <a:solidFill>
                  <a:srgbClr val="000000"/>
                </a:solidFill>
                <a:latin typeface="宋体" panose="02010600030101010101" pitchFamily="2" charset="-122"/>
              </a:rPr>
              <a:t>1</a:t>
            </a:r>
            <a:r>
              <a:rPr lang="zh-CN" altLang="en-US" sz="2800" b="1" dirty="0">
                <a:solidFill>
                  <a:srgbClr val="000000"/>
                </a:solidFill>
                <a:latin typeface="宋体" panose="02010600030101010101" pitchFamily="2" charset="-122"/>
              </a:rPr>
              <a:t>）正好能使第三个电荷处于静止状态，试确定点电荷</a:t>
            </a:r>
            <a:r>
              <a:rPr lang="en-US" altLang="zh-CN" sz="2800" b="1" dirty="0">
                <a:solidFill>
                  <a:srgbClr val="000000"/>
                </a:solidFill>
                <a:latin typeface="宋体" panose="02010600030101010101" pitchFamily="2" charset="-122"/>
              </a:rPr>
              <a:t>c</a:t>
            </a:r>
            <a:r>
              <a:rPr lang="zh-CN" altLang="en-US" sz="2800" b="1" dirty="0">
                <a:solidFill>
                  <a:srgbClr val="000000"/>
                </a:solidFill>
                <a:latin typeface="宋体" panose="02010600030101010101" pitchFamily="2" charset="-122"/>
              </a:rPr>
              <a:t>的位置、电性及它的电荷量</a:t>
            </a:r>
            <a:r>
              <a:rPr lang="en-US" altLang="zh-CN" sz="2800" b="1" dirty="0">
                <a:solidFill>
                  <a:srgbClr val="000000"/>
                </a:solidFill>
                <a:latin typeface="宋体" panose="02010600030101010101" pitchFamily="2" charset="-122"/>
              </a:rPr>
              <a:t>.</a:t>
            </a:r>
            <a:endParaRPr lang="en-US" altLang="zh-CN" sz="2800" b="1" dirty="0">
              <a:solidFill>
                <a:srgbClr val="000000"/>
              </a:solidFill>
              <a:latin typeface="宋体" panose="02010600030101010101" pitchFamily="2" charset="-122"/>
            </a:endParaRPr>
          </a:p>
          <a:p>
            <a:pPr>
              <a:lnSpc>
                <a:spcPct val="150000"/>
              </a:lnSpc>
            </a:pPr>
            <a:r>
              <a:rPr lang="zh-CN" altLang="en-US" sz="2800" b="1" dirty="0">
                <a:solidFill>
                  <a:srgbClr val="000000"/>
                </a:solidFill>
                <a:latin typeface="宋体" panose="02010600030101010101" pitchFamily="2" charset="-122"/>
              </a:rPr>
              <a:t>（</a:t>
            </a:r>
            <a:r>
              <a:rPr lang="en-US" altLang="zh-CN" sz="2800" b="1" dirty="0">
                <a:solidFill>
                  <a:srgbClr val="000000"/>
                </a:solidFill>
                <a:latin typeface="宋体" panose="02010600030101010101" pitchFamily="2" charset="-122"/>
              </a:rPr>
              <a:t>2</a:t>
            </a:r>
            <a:r>
              <a:rPr lang="zh-CN" altLang="en-US" sz="2800" b="1" dirty="0">
                <a:solidFill>
                  <a:srgbClr val="000000"/>
                </a:solidFill>
                <a:latin typeface="宋体" panose="02010600030101010101" pitchFamily="2" charset="-122"/>
              </a:rPr>
              <a:t>）正好能使三个电荷都处于静止状态，试确定点电荷</a:t>
            </a:r>
            <a:r>
              <a:rPr lang="en-US" altLang="zh-CN" sz="2800" b="1" dirty="0">
                <a:solidFill>
                  <a:srgbClr val="000000"/>
                </a:solidFill>
                <a:latin typeface="宋体" panose="02010600030101010101" pitchFamily="2" charset="-122"/>
              </a:rPr>
              <a:t>c</a:t>
            </a:r>
            <a:r>
              <a:rPr lang="zh-CN" altLang="en-US" sz="2800" b="1" dirty="0">
                <a:solidFill>
                  <a:srgbClr val="000000"/>
                </a:solidFill>
                <a:latin typeface="宋体" panose="02010600030101010101" pitchFamily="2" charset="-122"/>
              </a:rPr>
              <a:t>的位置、电性及它的电荷量</a:t>
            </a:r>
            <a:r>
              <a:rPr lang="en-US" altLang="zh-CN" sz="2800" b="1" dirty="0">
                <a:solidFill>
                  <a:srgbClr val="000000"/>
                </a:solidFill>
                <a:latin typeface="宋体" panose="02010600030101010101" pitchFamily="2" charset="-122"/>
              </a:rPr>
              <a:t>.</a:t>
            </a:r>
            <a:endParaRPr lang="en-US" altLang="zh-CN" sz="2800" b="1" dirty="0">
              <a:solidFill>
                <a:srgbClr val="000000"/>
              </a:solidFill>
              <a:latin typeface="宋体" panose="02010600030101010101" pitchFamily="2" charset="-122"/>
            </a:endParaRPr>
          </a:p>
          <a:p>
            <a:pPr>
              <a:lnSpc>
                <a:spcPct val="150000"/>
              </a:lnSpc>
            </a:pPr>
            <a:endParaRPr lang="en-US" altLang="zh-CN" sz="2800" b="1" dirty="0">
              <a:solidFill>
                <a:srgbClr val="FF0000"/>
              </a:solidFill>
              <a:latin typeface="宋体" panose="02010600030101010101"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1" name="文本框 456707"/>
          <p:cNvSpPr txBox="1"/>
          <p:nvPr/>
        </p:nvSpPr>
        <p:spPr>
          <a:xfrm>
            <a:off x="0" y="333375"/>
            <a:ext cx="9144000" cy="5816600"/>
          </a:xfrm>
          <a:prstGeom prst="rect">
            <a:avLst/>
          </a:prstGeom>
          <a:noFill/>
          <a:ln w="28575">
            <a:noFill/>
          </a:ln>
        </p:spPr>
        <p:txBody>
          <a:bodyPr>
            <a:spAutoFit/>
          </a:bodyPr>
          <a:p>
            <a:r>
              <a:rPr lang="zh-CN" altLang="en-US" sz="3600" b="1" dirty="0">
                <a:solidFill>
                  <a:srgbClr val="FF0000"/>
                </a:solidFill>
                <a:latin typeface="Arial" panose="020B0604020202020204" pitchFamily="34" charset="0"/>
              </a:rPr>
              <a:t>拓展．三个自由点电荷的平衡问题</a:t>
            </a:r>
            <a:endParaRPr lang="zh-CN" altLang="en-US" sz="3600" b="1" dirty="0">
              <a:solidFill>
                <a:srgbClr val="FF0000"/>
              </a:solidFill>
              <a:latin typeface="Arial" panose="020B0604020202020204" pitchFamily="34" charset="0"/>
            </a:endParaRPr>
          </a:p>
          <a:p>
            <a:r>
              <a:rPr lang="en-US" altLang="zh-CN" sz="2800" b="1" dirty="0">
                <a:latin typeface="Arial" panose="020B0604020202020204" pitchFamily="34" charset="0"/>
              </a:rPr>
              <a:t>(1)</a:t>
            </a:r>
            <a:r>
              <a:rPr lang="zh-CN" altLang="en-US" sz="2800" b="1" dirty="0">
                <a:latin typeface="Arial" panose="020B0604020202020204" pitchFamily="34" charset="0"/>
              </a:rPr>
              <a:t>条件：两个点电荷在第三个点电荷处的每个点电荷受到的两个库仑力必须大小相等，方向相反．</a:t>
            </a:r>
            <a:endParaRPr lang="zh-CN" altLang="en-US" sz="2800" b="1" dirty="0">
              <a:latin typeface="Arial" panose="020B0604020202020204" pitchFamily="34" charset="0"/>
            </a:endParaRPr>
          </a:p>
          <a:p>
            <a:r>
              <a:rPr lang="en-US" altLang="zh-CN" sz="2800" b="1" dirty="0">
                <a:latin typeface="Arial" panose="020B0604020202020204" pitchFamily="34" charset="0"/>
              </a:rPr>
              <a:t>(2)</a:t>
            </a:r>
            <a:r>
              <a:rPr lang="zh-CN" altLang="en-US" sz="2800" b="1" dirty="0">
                <a:latin typeface="Arial" panose="020B0604020202020204" pitchFamily="34" charset="0"/>
              </a:rPr>
              <a:t>由库仑力的方向及二力平衡可知，三个点电荷必须在同一直线上，且同种电荷不能相邻</a:t>
            </a:r>
            <a:r>
              <a:rPr lang="en-US" altLang="zh-CN" sz="2800" b="1" dirty="0">
                <a:latin typeface="Arial" panose="020B0604020202020204" pitchFamily="34" charset="0"/>
              </a:rPr>
              <a:t>.</a:t>
            </a:r>
            <a:endParaRPr lang="en-US" altLang="zh-CN" sz="2800" b="1" dirty="0">
              <a:latin typeface="Arial" panose="020B0604020202020204" pitchFamily="34" charset="0"/>
            </a:endParaRPr>
          </a:p>
          <a:p>
            <a:r>
              <a:rPr lang="en-US" altLang="zh-CN" sz="2800" b="1" dirty="0">
                <a:latin typeface="Arial" panose="020B0604020202020204" pitchFamily="34" charset="0"/>
              </a:rPr>
              <a:t>(3)</a:t>
            </a:r>
            <a:r>
              <a:rPr lang="zh-CN" altLang="en-US" sz="2800" b="1" dirty="0">
                <a:latin typeface="Arial" panose="020B0604020202020204" pitchFamily="34" charset="0"/>
              </a:rPr>
              <a:t>由              知，中间的异种电荷电荷量应最小，且靠近两侧电荷量较小的那一个，</a:t>
            </a:r>
            <a:endParaRPr lang="zh-CN" altLang="en-US" sz="2800" b="1" dirty="0">
              <a:latin typeface="Arial" panose="020B0604020202020204" pitchFamily="34" charset="0"/>
            </a:endParaRPr>
          </a:p>
          <a:p>
            <a:pPr>
              <a:lnSpc>
                <a:spcPct val="150000"/>
              </a:lnSpc>
            </a:pPr>
            <a:r>
              <a:rPr lang="en-US" altLang="zh-CN" sz="2800" b="1" dirty="0">
                <a:latin typeface="Arial" panose="020B0604020202020204" pitchFamily="34" charset="0"/>
              </a:rPr>
              <a:t>(4)</a:t>
            </a:r>
            <a:r>
              <a:rPr lang="zh-CN" altLang="en-US" sz="2800" b="1" dirty="0">
                <a:latin typeface="Arial" panose="020B0604020202020204" pitchFamily="34" charset="0"/>
              </a:rPr>
              <a:t>规律：“</a:t>
            </a:r>
            <a:r>
              <a:rPr lang="zh-CN" altLang="en-US" sz="2800" b="1" dirty="0">
                <a:solidFill>
                  <a:srgbClr val="FF0000"/>
                </a:solidFill>
                <a:latin typeface="Arial" panose="020B0604020202020204" pitchFamily="34" charset="0"/>
              </a:rPr>
              <a:t>三点共线</a:t>
            </a:r>
            <a:r>
              <a:rPr lang="zh-CN" altLang="en-US" sz="2800" b="1" dirty="0">
                <a:latin typeface="Arial" panose="020B0604020202020204" pitchFamily="34" charset="0"/>
              </a:rPr>
              <a:t>”</a:t>
            </a:r>
            <a:r>
              <a:rPr lang="en-US" altLang="zh-CN" sz="2800" b="1" dirty="0">
                <a:latin typeface="Arial" panose="020B0604020202020204" pitchFamily="34" charset="0"/>
              </a:rPr>
              <a:t>——</a:t>
            </a:r>
            <a:r>
              <a:rPr lang="zh-CN" altLang="en-US" sz="2800" b="1" dirty="0">
                <a:latin typeface="Arial" panose="020B0604020202020204" pitchFamily="34" charset="0"/>
              </a:rPr>
              <a:t>三个点电荷分布在同一直线上；</a:t>
            </a:r>
            <a:endParaRPr lang="zh-CN" altLang="en-US" sz="2800" b="1" dirty="0">
              <a:latin typeface="Arial" panose="020B0604020202020204" pitchFamily="34" charset="0"/>
            </a:endParaRPr>
          </a:p>
          <a:p>
            <a:r>
              <a:rPr lang="zh-CN" altLang="en-US" sz="2800" b="1" dirty="0">
                <a:solidFill>
                  <a:srgbClr val="FF0000"/>
                </a:solidFill>
                <a:latin typeface="Arial" panose="020B0604020202020204" pitchFamily="34" charset="0"/>
              </a:rPr>
              <a:t>“两同夹异”</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正负电荷相互间隔；</a:t>
            </a:r>
            <a:endParaRPr lang="zh-CN" altLang="en-US" sz="2800" b="1" dirty="0">
              <a:solidFill>
                <a:srgbClr val="FF0000"/>
              </a:solidFill>
              <a:latin typeface="Arial" panose="020B0604020202020204" pitchFamily="34" charset="0"/>
            </a:endParaRPr>
          </a:p>
          <a:p>
            <a:r>
              <a:rPr lang="zh-CN" altLang="en-US" sz="2800" b="1" dirty="0">
                <a:solidFill>
                  <a:srgbClr val="FF0000"/>
                </a:solidFill>
                <a:latin typeface="Arial" panose="020B0604020202020204" pitchFamily="34" charset="0"/>
              </a:rPr>
              <a:t>“两大夹小”</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中间电荷的电荷量最小；</a:t>
            </a:r>
            <a:endParaRPr lang="zh-CN" altLang="en-US" sz="2800" b="1" dirty="0">
              <a:solidFill>
                <a:srgbClr val="FF0000"/>
              </a:solidFill>
              <a:latin typeface="Arial" panose="020B0604020202020204" pitchFamily="34" charset="0"/>
            </a:endParaRPr>
          </a:p>
          <a:p>
            <a:r>
              <a:rPr lang="zh-CN" altLang="en-US" sz="2800" b="1" dirty="0">
                <a:solidFill>
                  <a:srgbClr val="FF0000"/>
                </a:solidFill>
                <a:latin typeface="Arial" panose="020B0604020202020204" pitchFamily="34" charset="0"/>
              </a:rPr>
              <a:t>“近小远大”</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中间电荷靠近电荷量较小的电荷．</a:t>
            </a:r>
            <a:r>
              <a:rPr lang="zh-CN" altLang="en-US" sz="2800" b="1" dirty="0">
                <a:latin typeface="Arial" panose="020B0604020202020204" pitchFamily="34" charset="0"/>
              </a:rPr>
              <a:t> </a:t>
            </a:r>
            <a:endParaRPr lang="zh-CN" altLang="en-US" sz="2800" b="1" dirty="0">
              <a:latin typeface="Arial" panose="020B0604020202020204" pitchFamily="34" charset="0"/>
            </a:endParaRPr>
          </a:p>
        </p:txBody>
      </p:sp>
      <p:graphicFrame>
        <p:nvGraphicFramePr>
          <p:cNvPr id="7170" name="对象 456708"/>
          <p:cNvGraphicFramePr/>
          <p:nvPr/>
        </p:nvGraphicFramePr>
        <p:xfrm>
          <a:off x="971550" y="2636838"/>
          <a:ext cx="1081088" cy="557212"/>
        </p:xfrm>
        <a:graphic>
          <a:graphicData uri="http://schemas.openxmlformats.org/presentationml/2006/ole">
            <mc:AlternateContent xmlns:mc="http://schemas.openxmlformats.org/markup-compatibility/2006">
              <mc:Choice xmlns:v="urn:schemas-microsoft-com:vml" Requires="v">
                <p:oleObj spid="_x0000_s3082" name="" r:id="rId1" imgW="1180465" imgH="609600" progId="Equation.DSMT4">
                  <p:embed/>
                </p:oleObj>
              </mc:Choice>
              <mc:Fallback>
                <p:oleObj name="" r:id="rId1" imgW="1180465" imgH="609600" progId="Equation.DSMT4">
                  <p:embed/>
                  <p:pic>
                    <p:nvPicPr>
                      <p:cNvPr id="0" name="图片 3081"/>
                      <p:cNvPicPr/>
                      <p:nvPr/>
                    </p:nvPicPr>
                    <p:blipFill>
                      <a:blip r:embed="rId2"/>
                      <a:stretch>
                        <a:fillRect/>
                      </a:stretch>
                    </p:blipFill>
                    <p:spPr>
                      <a:xfrm>
                        <a:off x="971550" y="2636838"/>
                        <a:ext cx="1081088" cy="557212"/>
                      </a:xfrm>
                      <a:prstGeom prst="rect">
                        <a:avLst/>
                      </a:prstGeom>
                      <a:noFill/>
                      <a:ln w="38100">
                        <a:noFill/>
                        <a:miter/>
                      </a:ln>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文本框 468995"/>
          <p:cNvSpPr txBox="1"/>
          <p:nvPr/>
        </p:nvSpPr>
        <p:spPr>
          <a:xfrm>
            <a:off x="615950" y="841375"/>
            <a:ext cx="8394700" cy="2244725"/>
          </a:xfrm>
          <a:prstGeom prst="rect">
            <a:avLst/>
          </a:prstGeom>
          <a:noFill/>
          <a:ln w="28575">
            <a:noFill/>
          </a:ln>
        </p:spPr>
        <p:txBody>
          <a:bodyPr>
            <a:spAutoFit/>
          </a:bodyPr>
          <a:p>
            <a:r>
              <a:rPr lang="zh-CN" altLang="en-US" sz="2800" b="1" dirty="0">
                <a:solidFill>
                  <a:srgbClr val="0000FF"/>
                </a:solidFill>
                <a:latin typeface="Arial" panose="020B0604020202020204" pitchFamily="34" charset="0"/>
              </a:rPr>
              <a:t>例</a:t>
            </a:r>
            <a:r>
              <a:rPr lang="en-US" altLang="zh-CN" sz="2800" b="1" dirty="0">
                <a:solidFill>
                  <a:srgbClr val="0000FF"/>
                </a:solidFill>
                <a:latin typeface="Arial" panose="020B0604020202020204" pitchFamily="34" charset="0"/>
              </a:rPr>
              <a:t>9</a:t>
            </a:r>
            <a:r>
              <a:rPr lang="zh-CN" altLang="en-US" sz="2800" b="1" dirty="0">
                <a:solidFill>
                  <a:srgbClr val="0000FF"/>
                </a:solidFill>
                <a:latin typeface="Arial" panose="020B0604020202020204" pitchFamily="34" charset="0"/>
              </a:rPr>
              <a:t>、真空中有两个点电荷，分别带电</a:t>
            </a:r>
            <a:r>
              <a:rPr lang="en-US" altLang="zh-CN" sz="2800" b="1" dirty="0">
                <a:solidFill>
                  <a:srgbClr val="0000FF"/>
                </a:solidFill>
                <a:latin typeface="Arial" panose="020B0604020202020204" pitchFamily="34" charset="0"/>
              </a:rPr>
              <a:t>q</a:t>
            </a:r>
            <a:r>
              <a:rPr lang="en-US" altLang="zh-CN" sz="2800" b="1" baseline="-25000" dirty="0">
                <a:solidFill>
                  <a:srgbClr val="0000FF"/>
                </a:solidFill>
                <a:latin typeface="Arial" panose="020B0604020202020204" pitchFamily="34" charset="0"/>
              </a:rPr>
              <a:t>1</a:t>
            </a:r>
            <a:r>
              <a:rPr lang="en-US" altLang="zh-CN" sz="2800" b="1" dirty="0">
                <a:solidFill>
                  <a:srgbClr val="0000FF"/>
                </a:solidFill>
                <a:latin typeface="Arial" panose="020B0604020202020204" pitchFamily="34" charset="0"/>
              </a:rPr>
              <a:t>=5×10</a:t>
            </a:r>
            <a:r>
              <a:rPr lang="en-US" altLang="zh-CN" sz="2800" b="1" baseline="30000" dirty="0">
                <a:solidFill>
                  <a:srgbClr val="0000FF"/>
                </a:solidFill>
                <a:latin typeface="Arial" panose="020B0604020202020204" pitchFamily="34" charset="0"/>
              </a:rPr>
              <a:t>-3</a:t>
            </a:r>
            <a:r>
              <a:rPr lang="en-US" altLang="zh-CN" sz="2800" b="1" dirty="0">
                <a:solidFill>
                  <a:srgbClr val="0000FF"/>
                </a:solidFill>
                <a:latin typeface="Arial" panose="020B0604020202020204" pitchFamily="34" charset="0"/>
              </a:rPr>
              <a:t>C</a:t>
            </a:r>
            <a:r>
              <a:rPr lang="zh-CN" altLang="en-US" sz="2800" b="1" dirty="0">
                <a:solidFill>
                  <a:srgbClr val="0000FF"/>
                </a:solidFill>
                <a:latin typeface="Arial" panose="020B0604020202020204" pitchFamily="34" charset="0"/>
              </a:rPr>
              <a:t>，</a:t>
            </a:r>
            <a:r>
              <a:rPr lang="en-US" altLang="zh-CN" sz="2800" b="1" dirty="0">
                <a:solidFill>
                  <a:srgbClr val="0000FF"/>
                </a:solidFill>
                <a:latin typeface="Arial" panose="020B0604020202020204" pitchFamily="34" charset="0"/>
              </a:rPr>
              <a:t>q</a:t>
            </a:r>
            <a:r>
              <a:rPr lang="en-US" altLang="zh-CN" sz="2800" b="1" baseline="-25000" dirty="0">
                <a:solidFill>
                  <a:srgbClr val="0000FF"/>
                </a:solidFill>
                <a:latin typeface="Arial" panose="020B0604020202020204" pitchFamily="34" charset="0"/>
              </a:rPr>
              <a:t>2</a:t>
            </a:r>
            <a:r>
              <a:rPr lang="en-US" altLang="zh-CN" sz="2800" b="1" dirty="0">
                <a:solidFill>
                  <a:srgbClr val="0000FF"/>
                </a:solidFill>
                <a:latin typeface="Arial" panose="020B0604020202020204" pitchFamily="34" charset="0"/>
              </a:rPr>
              <a:t>=</a:t>
            </a:r>
            <a:r>
              <a:rPr lang="zh-CN" altLang="en-US" sz="2800" b="1" dirty="0">
                <a:solidFill>
                  <a:srgbClr val="0000FF"/>
                </a:solidFill>
                <a:latin typeface="Arial" panose="020B0604020202020204" pitchFamily="34" charset="0"/>
              </a:rPr>
              <a:t>－</a:t>
            </a:r>
            <a:r>
              <a:rPr lang="en-US" altLang="zh-CN" sz="2800" b="1" dirty="0">
                <a:solidFill>
                  <a:srgbClr val="0000FF"/>
                </a:solidFill>
                <a:latin typeface="Arial" panose="020B0604020202020204" pitchFamily="34" charset="0"/>
              </a:rPr>
              <a:t>2×10</a:t>
            </a:r>
            <a:r>
              <a:rPr lang="en-US" altLang="zh-CN" sz="2800" b="1" baseline="30000" dirty="0">
                <a:solidFill>
                  <a:srgbClr val="0000FF"/>
                </a:solidFill>
                <a:latin typeface="Arial" panose="020B0604020202020204" pitchFamily="34" charset="0"/>
              </a:rPr>
              <a:t>-2</a:t>
            </a:r>
            <a:r>
              <a:rPr lang="en-US" altLang="zh-CN" sz="2800" b="1" dirty="0">
                <a:solidFill>
                  <a:srgbClr val="0000FF"/>
                </a:solidFill>
                <a:latin typeface="Arial" panose="020B0604020202020204" pitchFamily="34" charset="0"/>
              </a:rPr>
              <a:t>C</a:t>
            </a:r>
            <a:r>
              <a:rPr lang="zh-CN" altLang="en-US" sz="2800" b="1" dirty="0">
                <a:solidFill>
                  <a:srgbClr val="0000FF"/>
                </a:solidFill>
                <a:latin typeface="Arial" panose="020B0604020202020204" pitchFamily="34" charset="0"/>
              </a:rPr>
              <a:t>，它们相距</a:t>
            </a:r>
            <a:r>
              <a:rPr lang="en-US" altLang="zh-CN" sz="2800" b="1" dirty="0">
                <a:solidFill>
                  <a:srgbClr val="0000FF"/>
                </a:solidFill>
                <a:latin typeface="Arial" panose="020B0604020202020204" pitchFamily="34" charset="0"/>
              </a:rPr>
              <a:t>15cm</a:t>
            </a:r>
            <a:r>
              <a:rPr lang="zh-CN" altLang="en-US" sz="2800" b="1" dirty="0">
                <a:solidFill>
                  <a:srgbClr val="0000FF"/>
                </a:solidFill>
                <a:latin typeface="Arial" panose="020B0604020202020204" pitchFamily="34" charset="0"/>
              </a:rPr>
              <a:t>，现引入第三个点电荷，它应带电量为</a:t>
            </a:r>
            <a:r>
              <a:rPr lang="en-US" altLang="zh-CN" sz="2800" b="1" dirty="0">
                <a:solidFill>
                  <a:srgbClr val="0000FF"/>
                </a:solidFill>
                <a:latin typeface="Arial" panose="020B0604020202020204" pitchFamily="34" charset="0"/>
              </a:rPr>
              <a:t>________</a:t>
            </a:r>
            <a:r>
              <a:rPr lang="zh-CN" altLang="en-US" sz="2800" b="1" dirty="0">
                <a:solidFill>
                  <a:srgbClr val="0000FF"/>
                </a:solidFill>
                <a:latin typeface="Arial" panose="020B0604020202020204" pitchFamily="34" charset="0"/>
              </a:rPr>
              <a:t>，放在</a:t>
            </a:r>
            <a:r>
              <a:rPr lang="en-US" altLang="zh-CN" sz="2800" b="1" dirty="0">
                <a:solidFill>
                  <a:srgbClr val="0000FF"/>
                </a:solidFill>
                <a:latin typeface="Arial" panose="020B0604020202020204" pitchFamily="34" charset="0"/>
              </a:rPr>
              <a:t>________</a:t>
            </a:r>
            <a:r>
              <a:rPr lang="zh-CN" altLang="en-US" sz="2800" b="1" dirty="0">
                <a:solidFill>
                  <a:srgbClr val="0000FF"/>
                </a:solidFill>
                <a:latin typeface="Arial" panose="020B0604020202020204" pitchFamily="34" charset="0"/>
              </a:rPr>
              <a:t>位置才能使三个点电荷都处于静止状态．</a:t>
            </a:r>
            <a:endParaRPr lang="zh-CN" altLang="en-US" sz="2800" b="1" dirty="0">
              <a:solidFill>
                <a:srgbClr val="0000FF"/>
              </a:solidFill>
              <a:latin typeface="Arial" panose="020B0604020202020204" pitchFamily="34" charset="0"/>
            </a:endParaRPr>
          </a:p>
          <a:p>
            <a:endParaRPr lang="zh-CN" altLang="en-US" sz="2800" b="1" dirty="0">
              <a:latin typeface="Arial" panose="020B0604020202020204" pitchFamily="34" charset="0"/>
            </a:endParaRPr>
          </a:p>
        </p:txBody>
      </p:sp>
      <p:sp>
        <p:nvSpPr>
          <p:cNvPr id="468997" name="文本框 468996"/>
          <p:cNvSpPr txBox="1"/>
          <p:nvPr/>
        </p:nvSpPr>
        <p:spPr>
          <a:xfrm>
            <a:off x="1239838" y="3517900"/>
            <a:ext cx="5456237" cy="519113"/>
          </a:xfrm>
          <a:prstGeom prst="rect">
            <a:avLst/>
          </a:prstGeom>
          <a:noFill/>
          <a:ln w="28575">
            <a:noFill/>
          </a:ln>
        </p:spPr>
        <p:txBody>
          <a:bodyPr>
            <a:spAutoFit/>
          </a:bodyPr>
          <a:p>
            <a:r>
              <a:rPr lang="zh-CN" altLang="en-US" sz="2800" dirty="0">
                <a:latin typeface="Arial" panose="020B0604020202020204" pitchFamily="34" charset="0"/>
              </a:rPr>
              <a:t>若</a:t>
            </a:r>
            <a:r>
              <a:rPr lang="en-US" altLang="zh-CN" sz="2800" dirty="0">
                <a:latin typeface="Arial" panose="020B0604020202020204" pitchFamily="34" charset="0"/>
              </a:rPr>
              <a:t>q</a:t>
            </a:r>
            <a:r>
              <a:rPr lang="en-US" altLang="zh-CN" sz="2800" baseline="-25000" dirty="0">
                <a:latin typeface="Arial" panose="020B0604020202020204" pitchFamily="34" charset="0"/>
              </a:rPr>
              <a:t>2</a:t>
            </a:r>
            <a:r>
              <a:rPr lang="en-US" altLang="zh-CN" sz="2800" dirty="0">
                <a:latin typeface="Arial" panose="020B0604020202020204" pitchFamily="34" charset="0"/>
              </a:rPr>
              <a:t>= 2×10</a:t>
            </a:r>
            <a:r>
              <a:rPr lang="en-US" altLang="zh-CN" sz="2800" baseline="30000" dirty="0">
                <a:latin typeface="Arial" panose="020B0604020202020204" pitchFamily="34" charset="0"/>
              </a:rPr>
              <a:t>-2</a:t>
            </a:r>
            <a:r>
              <a:rPr lang="en-US" altLang="zh-CN" sz="2800" dirty="0">
                <a:latin typeface="Arial" panose="020B0604020202020204" pitchFamily="34" charset="0"/>
              </a:rPr>
              <a:t>C,</a:t>
            </a:r>
            <a:r>
              <a:rPr lang="zh-CN" altLang="en-US" sz="2800" dirty="0">
                <a:latin typeface="Arial" panose="020B0604020202020204" pitchFamily="34" charset="0"/>
              </a:rPr>
              <a:t>结果又如何？</a:t>
            </a:r>
            <a:endParaRPr lang="zh-CN" altLang="en-US" sz="2800" dirty="0">
              <a:latin typeface="Arial" panose="020B0604020202020204" pitchFamily="34" charset="0"/>
            </a:endParaRPr>
          </a:p>
        </p:txBody>
      </p:sp>
      <p:sp>
        <p:nvSpPr>
          <p:cNvPr id="33796" name="文本框 468997"/>
          <p:cNvSpPr txBox="1"/>
          <p:nvPr/>
        </p:nvSpPr>
        <p:spPr>
          <a:xfrm>
            <a:off x="1743075" y="5486400"/>
            <a:ext cx="4114800" cy="519113"/>
          </a:xfrm>
          <a:prstGeom prst="rect">
            <a:avLst/>
          </a:prstGeom>
          <a:noFill/>
          <a:ln w="28575">
            <a:noFill/>
          </a:ln>
        </p:spPr>
        <p:txBody>
          <a:bodyPr>
            <a:spAutoFit/>
          </a:bodyPr>
          <a:p>
            <a:endParaRPr lang="zh-CN" altLang="zh-CN" sz="2800" dirty="0">
              <a:latin typeface="Arial" panose="020B0604020202020204" pitchFamily="34" charset="0"/>
            </a:endParaRPr>
          </a:p>
        </p:txBody>
      </p:sp>
      <p:sp>
        <p:nvSpPr>
          <p:cNvPr id="468999" name="文本框 468998"/>
          <p:cNvSpPr txBox="1"/>
          <p:nvPr/>
        </p:nvSpPr>
        <p:spPr>
          <a:xfrm>
            <a:off x="1100138" y="4714875"/>
            <a:ext cx="5943600" cy="522288"/>
          </a:xfrm>
          <a:prstGeom prst="rect">
            <a:avLst/>
          </a:prstGeom>
          <a:noFill/>
          <a:ln w="28575">
            <a:noFill/>
          </a:ln>
        </p:spPr>
        <p:txBody>
          <a:bodyPr>
            <a:spAutoFit/>
          </a:bodyPr>
          <a:p>
            <a:r>
              <a:rPr lang="en-US" altLang="zh-CN" sz="2800" b="1" dirty="0">
                <a:latin typeface="Arial" panose="020B0604020202020204" pitchFamily="34" charset="0"/>
              </a:rPr>
              <a:t>q</a:t>
            </a:r>
            <a:r>
              <a:rPr lang="en-US" altLang="zh-CN" sz="2800" b="1" baseline="-25000" dirty="0">
                <a:latin typeface="Arial" panose="020B0604020202020204" pitchFamily="34" charset="0"/>
              </a:rPr>
              <a:t>3</a:t>
            </a:r>
            <a:r>
              <a:rPr lang="en-US" altLang="zh-CN" sz="2800" b="1" dirty="0">
                <a:latin typeface="Arial" panose="020B0604020202020204" pitchFamily="34" charset="0"/>
              </a:rPr>
              <a:t>=-2×10</a:t>
            </a:r>
            <a:r>
              <a:rPr lang="en-US" altLang="zh-CN" sz="2800" b="1" baseline="30000" dirty="0">
                <a:latin typeface="Arial" panose="020B0604020202020204" pitchFamily="34" charset="0"/>
              </a:rPr>
              <a:t>-2</a:t>
            </a:r>
            <a:r>
              <a:rPr lang="en-US" altLang="zh-CN" sz="2800" b="1" dirty="0">
                <a:latin typeface="Arial" panose="020B0604020202020204" pitchFamily="34" charset="0"/>
              </a:rPr>
              <a:t>C,q</a:t>
            </a:r>
            <a:r>
              <a:rPr lang="en-US" altLang="zh-CN" sz="2800" b="1" baseline="-25000" dirty="0">
                <a:latin typeface="Arial" panose="020B0604020202020204" pitchFamily="34" charset="0"/>
              </a:rPr>
              <a:t>1</a:t>
            </a:r>
            <a:r>
              <a:rPr lang="zh-CN" altLang="en-US" sz="2800" b="1" dirty="0">
                <a:latin typeface="Arial" panose="020B0604020202020204" pitchFamily="34" charset="0"/>
              </a:rPr>
              <a:t>的外侧</a:t>
            </a:r>
            <a:r>
              <a:rPr lang="en-US" altLang="zh-CN" sz="2800" b="1" dirty="0">
                <a:latin typeface="Arial" panose="020B0604020202020204" pitchFamily="34" charset="0"/>
              </a:rPr>
              <a:t>0.15cm</a:t>
            </a:r>
            <a:r>
              <a:rPr lang="zh-CN" altLang="en-US" sz="2800" b="1" dirty="0">
                <a:latin typeface="Arial" panose="020B0604020202020204" pitchFamily="34" charset="0"/>
              </a:rPr>
              <a:t>处</a:t>
            </a:r>
            <a:endParaRPr lang="zh-CN" altLang="en-US" sz="2800" b="1" dirty="0">
              <a:latin typeface="Arial" panose="020B0604020202020204" pitchFamily="34" charset="0"/>
            </a:endParaRPr>
          </a:p>
        </p:txBody>
      </p:sp>
      <p:sp>
        <p:nvSpPr>
          <p:cNvPr id="469000" name="文本框 468999"/>
          <p:cNvSpPr txBox="1"/>
          <p:nvPr/>
        </p:nvSpPr>
        <p:spPr>
          <a:xfrm>
            <a:off x="1100138" y="5643563"/>
            <a:ext cx="5943600" cy="522287"/>
          </a:xfrm>
          <a:prstGeom prst="rect">
            <a:avLst/>
          </a:prstGeom>
          <a:noFill/>
          <a:ln w="28575">
            <a:noFill/>
          </a:ln>
        </p:spPr>
        <p:txBody>
          <a:bodyPr>
            <a:spAutoFit/>
          </a:bodyPr>
          <a:p>
            <a:r>
              <a:rPr lang="en-US" altLang="zh-CN" sz="2800" b="1" dirty="0">
                <a:latin typeface="Arial" panose="020B0604020202020204" pitchFamily="34" charset="0"/>
              </a:rPr>
              <a:t>q</a:t>
            </a:r>
            <a:r>
              <a:rPr lang="en-US" altLang="zh-CN" sz="2800" b="1" baseline="-25000" dirty="0">
                <a:latin typeface="Arial" panose="020B0604020202020204" pitchFamily="34" charset="0"/>
              </a:rPr>
              <a:t>3</a:t>
            </a:r>
            <a:r>
              <a:rPr lang="en-US" altLang="zh-CN" sz="2800" b="1" dirty="0">
                <a:latin typeface="Arial" panose="020B0604020202020204" pitchFamily="34" charset="0"/>
              </a:rPr>
              <a:t>=-2/9×10</a:t>
            </a:r>
            <a:r>
              <a:rPr lang="en-US" altLang="zh-CN" sz="2800" b="1" baseline="30000" dirty="0">
                <a:latin typeface="Arial" panose="020B0604020202020204" pitchFamily="34" charset="0"/>
              </a:rPr>
              <a:t>-2</a:t>
            </a:r>
            <a:r>
              <a:rPr lang="en-US" altLang="zh-CN" sz="2800" b="1" dirty="0">
                <a:latin typeface="Arial" panose="020B0604020202020204" pitchFamily="34" charset="0"/>
              </a:rPr>
              <a:t>C,q</a:t>
            </a:r>
            <a:r>
              <a:rPr lang="en-US" altLang="zh-CN" sz="2800" b="1" baseline="-25000" dirty="0">
                <a:latin typeface="Arial" panose="020B0604020202020204" pitchFamily="34" charset="0"/>
              </a:rPr>
              <a:t>1</a:t>
            </a:r>
            <a:r>
              <a:rPr lang="en-US" altLang="zh-CN" sz="2800" b="1" dirty="0">
                <a:latin typeface="Arial" panose="020B0604020202020204" pitchFamily="34" charset="0"/>
              </a:rPr>
              <a:t>q</a:t>
            </a:r>
            <a:r>
              <a:rPr lang="en-US" altLang="zh-CN" sz="2800" b="1" baseline="-25000" dirty="0">
                <a:latin typeface="Arial" panose="020B0604020202020204" pitchFamily="34" charset="0"/>
              </a:rPr>
              <a:t>2</a:t>
            </a:r>
            <a:r>
              <a:rPr lang="zh-CN" altLang="en-US" sz="2800" b="1" dirty="0">
                <a:latin typeface="Arial" panose="020B0604020202020204" pitchFamily="34" charset="0"/>
              </a:rPr>
              <a:t>之间距</a:t>
            </a:r>
            <a:r>
              <a:rPr lang="en-US" altLang="zh-CN" sz="2800" b="1" dirty="0">
                <a:latin typeface="Arial" panose="020B0604020202020204" pitchFamily="34" charset="0"/>
              </a:rPr>
              <a:t>q</a:t>
            </a:r>
            <a:r>
              <a:rPr lang="en-US" altLang="zh-CN" sz="2800" b="1" baseline="-25000" dirty="0">
                <a:latin typeface="Arial" panose="020B0604020202020204" pitchFamily="34" charset="0"/>
              </a:rPr>
              <a:t>1</a:t>
            </a:r>
            <a:r>
              <a:rPr lang="en-US" altLang="zh-CN" sz="2800" b="1" dirty="0">
                <a:latin typeface="Arial" panose="020B0604020202020204" pitchFamily="34" charset="0"/>
              </a:rPr>
              <a:t>5cm</a:t>
            </a:r>
            <a:r>
              <a:rPr lang="zh-CN" altLang="en-US" sz="2800" b="1" dirty="0">
                <a:latin typeface="Arial" panose="020B0604020202020204" pitchFamily="34" charset="0"/>
              </a:rPr>
              <a:t>处</a:t>
            </a:r>
            <a:endParaRPr lang="zh-CN" altLang="en-US" sz="2800" b="1"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8997"/>
                                        </p:tgtEl>
                                        <p:attrNameLst>
                                          <p:attrName>style.visibility</p:attrName>
                                        </p:attrNameLst>
                                      </p:cBhvr>
                                      <p:to>
                                        <p:strVal val="visible"/>
                                      </p:to>
                                    </p:set>
                                    <p:animEffect transition="in" filter="wipe(left)">
                                      <p:cBhvr>
                                        <p:cTn id="7" dur="500"/>
                                        <p:tgtEl>
                                          <p:spTgt spid="46899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468999"/>
                                        </p:tgtEl>
                                        <p:attrNameLst>
                                          <p:attrName>style.visibility</p:attrName>
                                        </p:attrNameLst>
                                      </p:cBhvr>
                                      <p:to>
                                        <p:strVal val="visible"/>
                                      </p:to>
                                    </p:set>
                                    <p:anim calcmode="lin" valueType="num">
                                      <p:cBhvr>
                                        <p:cTn id="12" dur="500" fill="hold"/>
                                        <p:tgtEl>
                                          <p:spTgt spid="468999"/>
                                        </p:tgtEl>
                                        <p:attrNameLst>
                                          <p:attrName>ppt_w</p:attrName>
                                        </p:attrNameLst>
                                      </p:cBhvr>
                                      <p:tavLst>
                                        <p:tav tm="0">
                                          <p:val>
                                            <p:strVal val="#ppt_w*0.05"/>
                                          </p:val>
                                        </p:tav>
                                        <p:tav tm="100000">
                                          <p:val>
                                            <p:strVal val="#ppt_w"/>
                                          </p:val>
                                        </p:tav>
                                      </p:tavLst>
                                    </p:anim>
                                    <p:anim calcmode="lin" valueType="num">
                                      <p:cBhvr>
                                        <p:cTn id="13" dur="500" fill="hold"/>
                                        <p:tgtEl>
                                          <p:spTgt spid="468999"/>
                                        </p:tgtEl>
                                        <p:attrNameLst>
                                          <p:attrName>ppt_h</p:attrName>
                                        </p:attrNameLst>
                                      </p:cBhvr>
                                      <p:tavLst>
                                        <p:tav tm="0">
                                          <p:val>
                                            <p:strVal val="#ppt_h"/>
                                          </p:val>
                                        </p:tav>
                                        <p:tav tm="100000">
                                          <p:val>
                                            <p:strVal val="#ppt_h"/>
                                          </p:val>
                                        </p:tav>
                                      </p:tavLst>
                                    </p:anim>
                                    <p:anim calcmode="lin" valueType="num">
                                      <p:cBhvr>
                                        <p:cTn id="14" dur="500" fill="hold"/>
                                        <p:tgtEl>
                                          <p:spTgt spid="468999"/>
                                        </p:tgtEl>
                                        <p:attrNameLst>
                                          <p:attrName>ppt_x</p:attrName>
                                        </p:attrNameLst>
                                      </p:cBhvr>
                                      <p:tavLst>
                                        <p:tav tm="0">
                                          <p:val>
                                            <p:strVal val="#ppt_x-.2"/>
                                          </p:val>
                                        </p:tav>
                                        <p:tav tm="100000">
                                          <p:val>
                                            <p:strVal val="#ppt_x"/>
                                          </p:val>
                                        </p:tav>
                                      </p:tavLst>
                                    </p:anim>
                                    <p:anim calcmode="lin" valueType="num">
                                      <p:cBhvr>
                                        <p:cTn id="15" dur="500" fill="hold"/>
                                        <p:tgtEl>
                                          <p:spTgt spid="468999"/>
                                        </p:tgtEl>
                                        <p:attrNameLst>
                                          <p:attrName>ppt_y</p:attrName>
                                        </p:attrNameLst>
                                      </p:cBhvr>
                                      <p:tavLst>
                                        <p:tav tm="0">
                                          <p:val>
                                            <p:strVal val="#ppt_y"/>
                                          </p:val>
                                        </p:tav>
                                        <p:tav tm="100000">
                                          <p:val>
                                            <p:strVal val="#ppt_y"/>
                                          </p:val>
                                        </p:tav>
                                      </p:tavLst>
                                    </p:anim>
                                    <p:animEffect transition="in" filter="fade">
                                      <p:cBhvr>
                                        <p:cTn id="16" dur="500"/>
                                        <p:tgtEl>
                                          <p:spTgt spid="468999"/>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469000"/>
                                        </p:tgtEl>
                                        <p:attrNameLst>
                                          <p:attrName>style.visibility</p:attrName>
                                        </p:attrNameLst>
                                      </p:cBhvr>
                                      <p:to>
                                        <p:strVal val="visible"/>
                                      </p:to>
                                    </p:set>
                                    <p:anim calcmode="lin" valueType="num">
                                      <p:cBhvr>
                                        <p:cTn id="21" dur="500" fill="hold"/>
                                        <p:tgtEl>
                                          <p:spTgt spid="469000"/>
                                        </p:tgtEl>
                                        <p:attrNameLst>
                                          <p:attrName>ppt_w</p:attrName>
                                        </p:attrNameLst>
                                      </p:cBhvr>
                                      <p:tavLst>
                                        <p:tav tm="0">
                                          <p:val>
                                            <p:strVal val="#ppt_w*0.05"/>
                                          </p:val>
                                        </p:tav>
                                        <p:tav tm="100000">
                                          <p:val>
                                            <p:strVal val="#ppt_w"/>
                                          </p:val>
                                        </p:tav>
                                      </p:tavLst>
                                    </p:anim>
                                    <p:anim calcmode="lin" valueType="num">
                                      <p:cBhvr>
                                        <p:cTn id="22" dur="500" fill="hold"/>
                                        <p:tgtEl>
                                          <p:spTgt spid="469000"/>
                                        </p:tgtEl>
                                        <p:attrNameLst>
                                          <p:attrName>ppt_h</p:attrName>
                                        </p:attrNameLst>
                                      </p:cBhvr>
                                      <p:tavLst>
                                        <p:tav tm="0">
                                          <p:val>
                                            <p:strVal val="#ppt_h"/>
                                          </p:val>
                                        </p:tav>
                                        <p:tav tm="100000">
                                          <p:val>
                                            <p:strVal val="#ppt_h"/>
                                          </p:val>
                                        </p:tav>
                                      </p:tavLst>
                                    </p:anim>
                                    <p:anim calcmode="lin" valueType="num">
                                      <p:cBhvr>
                                        <p:cTn id="23" dur="500" fill="hold"/>
                                        <p:tgtEl>
                                          <p:spTgt spid="469000"/>
                                        </p:tgtEl>
                                        <p:attrNameLst>
                                          <p:attrName>ppt_x</p:attrName>
                                        </p:attrNameLst>
                                      </p:cBhvr>
                                      <p:tavLst>
                                        <p:tav tm="0">
                                          <p:val>
                                            <p:strVal val="#ppt_x-.2"/>
                                          </p:val>
                                        </p:tav>
                                        <p:tav tm="100000">
                                          <p:val>
                                            <p:strVal val="#ppt_x"/>
                                          </p:val>
                                        </p:tav>
                                      </p:tavLst>
                                    </p:anim>
                                    <p:anim calcmode="lin" valueType="num">
                                      <p:cBhvr>
                                        <p:cTn id="24" dur="500" fill="hold"/>
                                        <p:tgtEl>
                                          <p:spTgt spid="469000"/>
                                        </p:tgtEl>
                                        <p:attrNameLst>
                                          <p:attrName>ppt_y</p:attrName>
                                        </p:attrNameLst>
                                      </p:cBhvr>
                                      <p:tavLst>
                                        <p:tav tm="0">
                                          <p:val>
                                            <p:strVal val="#ppt_y"/>
                                          </p:val>
                                        </p:tav>
                                        <p:tav tm="100000">
                                          <p:val>
                                            <p:strVal val="#ppt_y"/>
                                          </p:val>
                                        </p:tav>
                                      </p:tavLst>
                                    </p:anim>
                                    <p:animEffect transition="in" filter="fade">
                                      <p:cBhvr>
                                        <p:cTn id="25" dur="500"/>
                                        <p:tgtEl>
                                          <p:spTgt spid="469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7" grpId="0"/>
      <p:bldP spid="468999" grpId="0"/>
      <p:bldP spid="4690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Rot="1" noChangeArrowheads="1"/>
          </p:cNvSpPr>
          <p:nvPr/>
        </p:nvSpPr>
        <p:spPr bwMode="auto">
          <a:xfrm>
            <a:off x="0" y="0"/>
            <a:ext cx="576263" cy="6858000"/>
          </a:xfrm>
          <a:prstGeom prst="rect">
            <a:avLst/>
          </a:prstGeom>
          <a:gradFill rotWithShape="1">
            <a:gsLst>
              <a:gs pos="0">
                <a:srgbClr val="333399"/>
              </a:gs>
              <a:gs pos="100000">
                <a:srgbClr val="333399">
                  <a:gamma/>
                  <a:tint val="98431"/>
                  <a:invGamma/>
                  <a:alpha val="0"/>
                </a:srgbClr>
              </a:gs>
            </a:gsLst>
            <a:lin ang="5400000" scaled="1"/>
          </a:gradFill>
          <a:ln w="9525">
            <a:noFill/>
            <a:miter lim="800000"/>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小结：</a:t>
            </a:r>
            <a:r>
              <a:rPr kumimoji="0" lang="zh-CN" sz="32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库仑定律</a:t>
            </a:r>
            <a:endParaRPr kumimoji="0" lang="zh-CN" sz="32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endParaRPr>
          </a:p>
        </p:txBody>
      </p:sp>
      <p:sp>
        <p:nvSpPr>
          <p:cNvPr id="10243" name="Rectangle 3"/>
          <p:cNvSpPr/>
          <p:nvPr/>
        </p:nvSpPr>
        <p:spPr>
          <a:xfrm>
            <a:off x="900113" y="188913"/>
            <a:ext cx="8243887" cy="1373187"/>
          </a:xfrm>
          <a:prstGeom prst="rect">
            <a:avLst/>
          </a:prstGeom>
          <a:solidFill>
            <a:srgbClr val="FFFFFF">
              <a:alpha val="79999"/>
            </a:srgbClr>
          </a:solidFill>
          <a:ln w="9525">
            <a:noFill/>
          </a:ln>
        </p:spPr>
        <p:txBody>
          <a:bodyPr>
            <a:spAutoFit/>
          </a:bodyPr>
          <a:p>
            <a:pPr>
              <a:spcBef>
                <a:spcPct val="50000"/>
              </a:spcBef>
            </a:pPr>
            <a:r>
              <a:rPr lang="zh-CN" altLang="zh-CN" sz="2800" b="1" dirty="0">
                <a:solidFill>
                  <a:srgbClr val="000000"/>
                </a:solidFill>
                <a:latin typeface="楷体_GB2312" pitchFamily="1" charset="-122"/>
                <a:ea typeface="楷体_GB2312" pitchFamily="1" charset="-122"/>
              </a:rPr>
              <a:t>1</a:t>
            </a:r>
            <a:r>
              <a:rPr lang="zh-CN" altLang="en-US" sz="2800" b="1" dirty="0">
                <a:solidFill>
                  <a:srgbClr val="000000"/>
                </a:solidFill>
                <a:latin typeface="楷体_GB2312" pitchFamily="1" charset="-122"/>
                <a:ea typeface="楷体_GB2312" pitchFamily="1" charset="-122"/>
              </a:rPr>
              <a:t>、内容：</a:t>
            </a:r>
            <a:r>
              <a:rPr lang="zh-CN" altLang="en-US" sz="2800" b="1" dirty="0">
                <a:solidFill>
                  <a:srgbClr val="FF3300"/>
                </a:solidFill>
                <a:latin typeface="楷体_GB2312" pitchFamily="1" charset="-122"/>
                <a:ea typeface="楷体_GB2312" pitchFamily="1" charset="-122"/>
              </a:rPr>
              <a:t>真空中</a:t>
            </a:r>
            <a:r>
              <a:rPr lang="zh-CN" altLang="en-US" sz="2800" b="1" dirty="0">
                <a:solidFill>
                  <a:srgbClr val="000000"/>
                </a:solidFill>
                <a:latin typeface="楷体_GB2312" pitchFamily="1" charset="-122"/>
                <a:ea typeface="楷体_GB2312" pitchFamily="1" charset="-122"/>
              </a:rPr>
              <a:t>两个</a:t>
            </a:r>
            <a:r>
              <a:rPr lang="zh-CN" altLang="en-US" sz="2800" b="1" dirty="0">
                <a:solidFill>
                  <a:srgbClr val="FF3300"/>
                </a:solidFill>
                <a:latin typeface="楷体_GB2312" pitchFamily="1" charset="-122"/>
                <a:ea typeface="楷体_GB2312" pitchFamily="1" charset="-122"/>
              </a:rPr>
              <a:t>静止点电荷</a:t>
            </a:r>
            <a:r>
              <a:rPr lang="zh-CN" altLang="en-US" sz="2800" b="1" dirty="0">
                <a:solidFill>
                  <a:srgbClr val="000000"/>
                </a:solidFill>
                <a:latin typeface="楷体_GB2312" pitchFamily="1" charset="-122"/>
                <a:ea typeface="楷体_GB2312" pitchFamily="1" charset="-122"/>
              </a:rPr>
              <a:t>之间的相互作用力</a:t>
            </a:r>
            <a:r>
              <a:rPr lang="zh-CN" altLang="zh-CN" sz="2800" b="1" dirty="0">
                <a:solidFill>
                  <a:srgbClr val="000000"/>
                </a:solidFill>
                <a:latin typeface="楷体_GB2312" pitchFamily="1" charset="-122"/>
                <a:ea typeface="楷体_GB2312" pitchFamily="1" charset="-122"/>
              </a:rPr>
              <a:t>,</a:t>
            </a:r>
            <a:r>
              <a:rPr lang="zh-CN" altLang="en-US" sz="2800" b="1" dirty="0">
                <a:solidFill>
                  <a:srgbClr val="000000"/>
                </a:solidFill>
                <a:latin typeface="楷体_GB2312" pitchFamily="1" charset="-122"/>
                <a:ea typeface="楷体_GB2312" pitchFamily="1" charset="-122"/>
              </a:rPr>
              <a:t>与它们的电荷量的</a:t>
            </a:r>
            <a:r>
              <a:rPr lang="zh-CN" altLang="en-US" sz="2800" b="1" dirty="0">
                <a:solidFill>
                  <a:srgbClr val="0000FF"/>
                </a:solidFill>
                <a:latin typeface="楷体_GB2312" pitchFamily="1" charset="-122"/>
                <a:ea typeface="楷体_GB2312" pitchFamily="1" charset="-122"/>
              </a:rPr>
              <a:t>乘积成正比</a:t>
            </a:r>
            <a:r>
              <a:rPr lang="zh-CN" altLang="zh-CN" sz="2800" b="1" dirty="0">
                <a:solidFill>
                  <a:srgbClr val="000000"/>
                </a:solidFill>
                <a:latin typeface="楷体_GB2312" pitchFamily="1" charset="-122"/>
                <a:ea typeface="楷体_GB2312" pitchFamily="1" charset="-122"/>
              </a:rPr>
              <a:t>,</a:t>
            </a:r>
            <a:r>
              <a:rPr lang="zh-CN" altLang="en-US" sz="2800" b="1" dirty="0">
                <a:solidFill>
                  <a:srgbClr val="000000"/>
                </a:solidFill>
                <a:latin typeface="楷体_GB2312" pitchFamily="1" charset="-122"/>
                <a:ea typeface="楷体_GB2312" pitchFamily="1" charset="-122"/>
              </a:rPr>
              <a:t>与它们的距离的</a:t>
            </a:r>
            <a:r>
              <a:rPr lang="zh-CN" altLang="en-US" sz="2800" b="1" dirty="0">
                <a:solidFill>
                  <a:srgbClr val="0000FF"/>
                </a:solidFill>
                <a:latin typeface="楷体_GB2312" pitchFamily="1" charset="-122"/>
                <a:ea typeface="楷体_GB2312" pitchFamily="1" charset="-122"/>
              </a:rPr>
              <a:t>二次方成反比</a:t>
            </a:r>
            <a:r>
              <a:rPr lang="zh-CN" altLang="zh-CN" sz="2800" b="1" dirty="0">
                <a:solidFill>
                  <a:srgbClr val="000000"/>
                </a:solidFill>
                <a:latin typeface="楷体_GB2312" pitchFamily="1" charset="-122"/>
                <a:ea typeface="楷体_GB2312" pitchFamily="1" charset="-122"/>
              </a:rPr>
              <a:t>,</a:t>
            </a:r>
            <a:r>
              <a:rPr lang="zh-CN" altLang="en-US" sz="2800" b="1" dirty="0">
                <a:solidFill>
                  <a:srgbClr val="000000"/>
                </a:solidFill>
                <a:latin typeface="楷体_GB2312" pitchFamily="1" charset="-122"/>
                <a:ea typeface="楷体_GB2312" pitchFamily="1" charset="-122"/>
              </a:rPr>
              <a:t>作用力的方向在它们的连线上</a:t>
            </a:r>
            <a:r>
              <a:rPr lang="zh-CN" altLang="zh-CN" sz="2800" b="1" dirty="0">
                <a:solidFill>
                  <a:srgbClr val="000000"/>
                </a:solidFill>
                <a:latin typeface="楷体_GB2312" pitchFamily="1" charset="-122"/>
                <a:ea typeface="楷体_GB2312" pitchFamily="1" charset="-122"/>
              </a:rPr>
              <a:t>.</a:t>
            </a:r>
            <a:endParaRPr lang="zh-CN" altLang="zh-CN" sz="2800" b="1" dirty="0">
              <a:latin typeface="楷体_GB2312" pitchFamily="1" charset="-122"/>
              <a:ea typeface="楷体_GB2312" pitchFamily="1" charset="-122"/>
            </a:endParaRPr>
          </a:p>
        </p:txBody>
      </p:sp>
      <p:sp>
        <p:nvSpPr>
          <p:cNvPr id="8197" name="Rectangle 5"/>
          <p:cNvSpPr/>
          <p:nvPr/>
        </p:nvSpPr>
        <p:spPr>
          <a:xfrm>
            <a:off x="900113" y="2060575"/>
            <a:ext cx="7848600" cy="579438"/>
          </a:xfrm>
          <a:prstGeom prst="rect">
            <a:avLst/>
          </a:prstGeom>
          <a:solidFill>
            <a:srgbClr val="FFFFFF">
              <a:alpha val="79999"/>
            </a:srgbClr>
          </a:solidFill>
          <a:ln w="9525">
            <a:noFill/>
          </a:ln>
        </p:spPr>
        <p:txBody>
          <a:bodyPr>
            <a:spAutoFit/>
          </a:bodyPr>
          <a:p>
            <a:pPr>
              <a:spcBef>
                <a:spcPct val="50000"/>
              </a:spcBef>
            </a:pPr>
            <a:r>
              <a:rPr lang="zh-CN" altLang="zh-CN" sz="3200" b="1" dirty="0">
                <a:solidFill>
                  <a:srgbClr val="000000"/>
                </a:solidFill>
                <a:latin typeface="楷体_GB2312" pitchFamily="1" charset="-122"/>
                <a:ea typeface="楷体_GB2312" pitchFamily="1" charset="-122"/>
              </a:rPr>
              <a:t>2</a:t>
            </a:r>
            <a:r>
              <a:rPr lang="zh-CN" altLang="en-US" sz="3200" b="1" dirty="0">
                <a:solidFill>
                  <a:srgbClr val="000000"/>
                </a:solidFill>
                <a:latin typeface="楷体_GB2312" pitchFamily="1" charset="-122"/>
                <a:ea typeface="楷体_GB2312" pitchFamily="1" charset="-122"/>
              </a:rPr>
              <a:t>、大小：</a:t>
            </a:r>
            <a:endParaRPr lang="zh-CN" altLang="en-US" sz="3200" b="1" dirty="0">
              <a:solidFill>
                <a:srgbClr val="000000"/>
              </a:solidFill>
              <a:latin typeface="楷体_GB2312" pitchFamily="1" charset="-122"/>
              <a:ea typeface="楷体_GB2312" pitchFamily="1" charset="-122"/>
            </a:endParaRPr>
          </a:p>
        </p:txBody>
      </p:sp>
      <p:sp>
        <p:nvSpPr>
          <p:cNvPr id="10247" name="Text Box 7"/>
          <p:cNvSpPr txBox="1"/>
          <p:nvPr/>
        </p:nvSpPr>
        <p:spPr>
          <a:xfrm>
            <a:off x="900113" y="3500438"/>
            <a:ext cx="8001000" cy="519112"/>
          </a:xfrm>
          <a:prstGeom prst="rect">
            <a:avLst/>
          </a:prstGeom>
          <a:solidFill>
            <a:srgbClr val="FFFFFF">
              <a:alpha val="79999"/>
            </a:srgbClr>
          </a:solidFill>
          <a:ln w="9525">
            <a:noFill/>
          </a:ln>
        </p:spPr>
        <p:txBody>
          <a:bodyPr>
            <a:spAutoFit/>
          </a:bodyPr>
          <a:p>
            <a:pPr>
              <a:spcBef>
                <a:spcPct val="50000"/>
              </a:spcBef>
            </a:pPr>
            <a:r>
              <a:rPr lang="zh-CN" altLang="zh-CN" sz="2800" b="1" dirty="0">
                <a:solidFill>
                  <a:srgbClr val="000000"/>
                </a:solidFill>
                <a:latin typeface="楷体_GB2312" pitchFamily="1" charset="-122"/>
                <a:ea typeface="楷体_GB2312" pitchFamily="1" charset="-122"/>
              </a:rPr>
              <a:t>3</a:t>
            </a:r>
            <a:r>
              <a:rPr lang="zh-CN" altLang="en-US" sz="2800" b="1" dirty="0">
                <a:solidFill>
                  <a:srgbClr val="000000"/>
                </a:solidFill>
                <a:latin typeface="楷体_GB2312" pitchFamily="1" charset="-122"/>
                <a:ea typeface="楷体_GB2312" pitchFamily="1" charset="-122"/>
              </a:rPr>
              <a:t>、方向：同种电荷相互排斥，异种电荷相互吸引</a:t>
            </a:r>
            <a:r>
              <a:rPr lang="zh-CN" altLang="zh-CN" sz="2800" b="1" dirty="0">
                <a:solidFill>
                  <a:srgbClr val="000000"/>
                </a:solidFill>
                <a:latin typeface="楷体_GB2312" pitchFamily="1" charset="-122"/>
                <a:ea typeface="楷体_GB2312" pitchFamily="1" charset="-122"/>
              </a:rPr>
              <a:t>.</a:t>
            </a:r>
            <a:endParaRPr lang="zh-CN" altLang="zh-CN" sz="2800" b="1" dirty="0">
              <a:solidFill>
                <a:srgbClr val="000000"/>
              </a:solidFill>
              <a:latin typeface="楷体_GB2312" pitchFamily="1" charset="-122"/>
              <a:ea typeface="楷体_GB2312" pitchFamily="1" charset="-122"/>
            </a:endParaRPr>
          </a:p>
        </p:txBody>
      </p:sp>
      <p:sp>
        <p:nvSpPr>
          <p:cNvPr id="10248" name="Text Box 8"/>
          <p:cNvSpPr txBox="1"/>
          <p:nvPr/>
        </p:nvSpPr>
        <p:spPr>
          <a:xfrm>
            <a:off x="914400" y="4516438"/>
            <a:ext cx="7620000" cy="579437"/>
          </a:xfrm>
          <a:prstGeom prst="rect">
            <a:avLst/>
          </a:prstGeom>
          <a:solidFill>
            <a:srgbClr val="FFFFFF">
              <a:alpha val="79999"/>
            </a:srgbClr>
          </a:solidFill>
          <a:ln w="9525">
            <a:noFill/>
          </a:ln>
        </p:spPr>
        <p:txBody>
          <a:bodyPr>
            <a:spAutoFit/>
          </a:bodyPr>
          <a:p>
            <a:r>
              <a:rPr lang="zh-CN" altLang="zh-CN" sz="3200" b="1" dirty="0">
                <a:solidFill>
                  <a:srgbClr val="000000"/>
                </a:solidFill>
                <a:latin typeface="楷体_GB2312" pitchFamily="1" charset="-122"/>
                <a:ea typeface="楷体_GB2312" pitchFamily="1" charset="-122"/>
              </a:rPr>
              <a:t>4</a:t>
            </a:r>
            <a:r>
              <a:rPr lang="zh-CN" altLang="en-US" sz="3200" b="1" dirty="0">
                <a:solidFill>
                  <a:srgbClr val="000000"/>
                </a:solidFill>
                <a:latin typeface="楷体_GB2312" pitchFamily="1" charset="-122"/>
                <a:ea typeface="楷体_GB2312" pitchFamily="1" charset="-122"/>
              </a:rPr>
              <a:t>、适用条件：真空、静止的点电荷</a:t>
            </a:r>
            <a:endParaRPr lang="zh-CN" altLang="en-US" sz="3200" b="1" dirty="0">
              <a:solidFill>
                <a:srgbClr val="000000"/>
              </a:solidFill>
              <a:latin typeface="楷体_GB2312" pitchFamily="1" charset="-122"/>
              <a:ea typeface="楷体_GB2312" pitchFamily="1" charset="-122"/>
            </a:endParaRPr>
          </a:p>
        </p:txBody>
      </p:sp>
      <p:sp>
        <p:nvSpPr>
          <p:cNvPr id="10249" name="Text Box 9"/>
          <p:cNvSpPr txBox="1"/>
          <p:nvPr/>
        </p:nvSpPr>
        <p:spPr>
          <a:xfrm>
            <a:off x="3348038" y="2781300"/>
            <a:ext cx="5795962" cy="1169988"/>
          </a:xfrm>
          <a:prstGeom prst="rect">
            <a:avLst/>
          </a:prstGeom>
          <a:noFill/>
          <a:ln w="9525">
            <a:noFill/>
          </a:ln>
        </p:spPr>
        <p:txBody>
          <a:bodyPr>
            <a:spAutoFit/>
          </a:bodyPr>
          <a:p>
            <a:pPr>
              <a:spcBef>
                <a:spcPct val="50000"/>
              </a:spcBef>
            </a:pPr>
            <a:r>
              <a:rPr lang="zh-CN" altLang="zh-CN" sz="2800" b="1" dirty="0">
                <a:solidFill>
                  <a:srgbClr val="0000FF"/>
                </a:solidFill>
                <a:latin typeface="楷体_GB2312" pitchFamily="1" charset="-122"/>
                <a:ea typeface="楷体_GB2312" pitchFamily="1" charset="-122"/>
              </a:rPr>
              <a:t>K</a:t>
            </a:r>
            <a:r>
              <a:rPr lang="zh-CN" altLang="zh-CN" sz="2800" b="1" dirty="0">
                <a:solidFill>
                  <a:srgbClr val="0000FF"/>
                </a:solidFill>
                <a:latin typeface="Arial" panose="020B0604020202020204" pitchFamily="34" charset="0"/>
                <a:ea typeface="楷体_GB2312" pitchFamily="1" charset="-122"/>
              </a:rPr>
              <a:t>:</a:t>
            </a:r>
            <a:r>
              <a:rPr lang="zh-CN" altLang="en-US" sz="2800" b="1" dirty="0">
                <a:solidFill>
                  <a:srgbClr val="0000FF"/>
                </a:solidFill>
                <a:latin typeface="Arial" panose="020B0604020202020204" pitchFamily="34" charset="0"/>
                <a:ea typeface="楷体_GB2312" pitchFamily="1" charset="-122"/>
              </a:rPr>
              <a:t>静电力常量</a:t>
            </a:r>
            <a:r>
              <a:rPr lang="zh-CN" altLang="en-US" sz="2800" b="1" dirty="0">
                <a:solidFill>
                  <a:srgbClr val="FF0000"/>
                </a:solidFill>
                <a:latin typeface="楷体" panose="02010609060101010101" pitchFamily="49" charset="-122"/>
                <a:ea typeface="楷体" panose="02010609060101010101" pitchFamily="49" charset="-122"/>
              </a:rPr>
              <a:t>k=9.0×10</a:t>
            </a:r>
            <a:r>
              <a:rPr lang="zh-CN" altLang="en-US" sz="2800" b="1" baseline="30000" dirty="0">
                <a:solidFill>
                  <a:srgbClr val="FF0000"/>
                </a:solidFill>
                <a:latin typeface="楷体" panose="02010609060101010101" pitchFamily="49" charset="-122"/>
                <a:ea typeface="楷体" panose="02010609060101010101" pitchFamily="49" charset="-122"/>
              </a:rPr>
              <a:t>9</a:t>
            </a:r>
            <a:r>
              <a:rPr lang="zh-CN" altLang="en-US" sz="2800" b="1" dirty="0">
                <a:solidFill>
                  <a:srgbClr val="FF0000"/>
                </a:solidFill>
                <a:latin typeface="楷体" panose="02010609060101010101" pitchFamily="49" charset="-122"/>
                <a:ea typeface="楷体" panose="02010609060101010101" pitchFamily="49" charset="-122"/>
              </a:rPr>
              <a:t>N·m</a:t>
            </a:r>
            <a:r>
              <a:rPr lang="zh-CN" altLang="en-US" sz="2800" b="1" baseline="30000" dirty="0">
                <a:solidFill>
                  <a:srgbClr val="FF0000"/>
                </a:solidFill>
                <a:latin typeface="楷体" panose="02010609060101010101" pitchFamily="49" charset="-122"/>
                <a:ea typeface="楷体" panose="02010609060101010101" pitchFamily="49" charset="-122"/>
              </a:rPr>
              <a:t>2</a:t>
            </a:r>
            <a:r>
              <a:rPr lang="zh-CN" altLang="en-US" sz="2800" b="1" dirty="0">
                <a:solidFill>
                  <a:srgbClr val="FF0000"/>
                </a:solidFill>
                <a:latin typeface="楷体" panose="02010609060101010101" pitchFamily="49" charset="-122"/>
                <a:ea typeface="楷体" panose="02010609060101010101" pitchFamily="49" charset="-122"/>
              </a:rPr>
              <a:t>/C</a:t>
            </a:r>
            <a:r>
              <a:rPr lang="zh-CN" altLang="en-US" sz="2800" b="1" baseline="30000" dirty="0">
                <a:solidFill>
                  <a:srgbClr val="FF0000"/>
                </a:solidFill>
                <a:latin typeface="楷体" panose="02010609060101010101" pitchFamily="49" charset="-122"/>
                <a:ea typeface="楷体" panose="02010609060101010101" pitchFamily="49" charset="-122"/>
              </a:rPr>
              <a:t>2</a:t>
            </a:r>
            <a:endParaRPr lang="zh-CN" altLang="en-US" sz="2800" b="1" dirty="0">
              <a:solidFill>
                <a:srgbClr val="FF0000"/>
              </a:solidFill>
              <a:latin typeface="楷体" panose="02010609060101010101" pitchFamily="49" charset="-122"/>
              <a:ea typeface="楷体" panose="02010609060101010101" pitchFamily="49" charset="-122"/>
            </a:endParaRPr>
          </a:p>
          <a:p>
            <a:pPr>
              <a:spcBef>
                <a:spcPct val="50000"/>
              </a:spcBef>
            </a:pPr>
            <a:endParaRPr lang="zh-CN" altLang="zh-CN" sz="2800" b="1" dirty="0">
              <a:solidFill>
                <a:srgbClr val="0000FF"/>
              </a:solidFill>
              <a:latin typeface="Arial" panose="020B0604020202020204" pitchFamily="34" charset="0"/>
              <a:ea typeface="楷体_GB2312" pitchFamily="1" charset="-122"/>
            </a:endParaRPr>
          </a:p>
        </p:txBody>
      </p:sp>
      <p:grpSp>
        <p:nvGrpSpPr>
          <p:cNvPr id="2" name="Group 10"/>
          <p:cNvGrpSpPr/>
          <p:nvPr/>
        </p:nvGrpSpPr>
        <p:grpSpPr>
          <a:xfrm>
            <a:off x="1042988" y="5084763"/>
            <a:ext cx="6858000" cy="1557337"/>
            <a:chOff x="0" y="0"/>
            <a:chExt cx="4320" cy="981"/>
          </a:xfrm>
        </p:grpSpPr>
        <p:grpSp>
          <p:nvGrpSpPr>
            <p:cNvPr id="8202" name="Group 11"/>
            <p:cNvGrpSpPr/>
            <p:nvPr/>
          </p:nvGrpSpPr>
          <p:grpSpPr>
            <a:xfrm>
              <a:off x="3175" y="0"/>
              <a:ext cx="816" cy="240"/>
              <a:chOff x="0" y="0"/>
              <a:chExt cx="816" cy="240"/>
            </a:xfrm>
          </p:grpSpPr>
          <p:sp>
            <p:nvSpPr>
              <p:cNvPr id="8207" name="Line 12"/>
              <p:cNvSpPr/>
              <p:nvPr/>
            </p:nvSpPr>
            <p:spPr>
              <a:xfrm>
                <a:off x="0" y="0"/>
                <a:ext cx="816" cy="0"/>
              </a:xfrm>
              <a:prstGeom prst="line">
                <a:avLst/>
              </a:prstGeom>
              <a:ln w="76200" cap="flat" cmpd="sng">
                <a:solidFill>
                  <a:srgbClr val="FF3300"/>
                </a:solidFill>
                <a:prstDash val="solid"/>
                <a:headEnd type="none" w="med" len="med"/>
                <a:tailEnd type="none" w="med" len="med"/>
              </a:ln>
            </p:spPr>
          </p:sp>
          <p:sp>
            <p:nvSpPr>
              <p:cNvPr id="8208" name="Line 13"/>
              <p:cNvSpPr/>
              <p:nvPr/>
            </p:nvSpPr>
            <p:spPr>
              <a:xfrm flipH="1">
                <a:off x="432" y="0"/>
                <a:ext cx="0" cy="240"/>
              </a:xfrm>
              <a:prstGeom prst="line">
                <a:avLst/>
              </a:prstGeom>
              <a:ln w="76200" cap="flat" cmpd="sng">
                <a:solidFill>
                  <a:srgbClr val="FF3300"/>
                </a:solidFill>
                <a:prstDash val="solid"/>
                <a:headEnd type="none" w="med" len="med"/>
                <a:tailEnd type="triangle" w="med" len="med"/>
              </a:ln>
            </p:spPr>
          </p:sp>
        </p:grpSp>
        <p:grpSp>
          <p:nvGrpSpPr>
            <p:cNvPr id="8203" name="Group 14"/>
            <p:cNvGrpSpPr/>
            <p:nvPr/>
          </p:nvGrpSpPr>
          <p:grpSpPr>
            <a:xfrm>
              <a:off x="0" y="213"/>
              <a:ext cx="4320" cy="768"/>
              <a:chOff x="0" y="0"/>
              <a:chExt cx="4320" cy="768"/>
            </a:xfrm>
          </p:grpSpPr>
          <p:sp>
            <p:nvSpPr>
              <p:cNvPr id="8204" name="Rectangle 15"/>
              <p:cNvSpPr/>
              <p:nvPr/>
            </p:nvSpPr>
            <p:spPr>
              <a:xfrm>
                <a:off x="0" y="0"/>
                <a:ext cx="4320" cy="768"/>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8205" name="Rectangle 16"/>
              <p:cNvSpPr/>
              <p:nvPr/>
            </p:nvSpPr>
            <p:spPr>
              <a:xfrm>
                <a:off x="106" y="77"/>
                <a:ext cx="3572" cy="288"/>
              </a:xfrm>
              <a:prstGeom prst="rect">
                <a:avLst/>
              </a:prstGeom>
              <a:noFill/>
              <a:ln w="9525">
                <a:noFill/>
              </a:ln>
            </p:spPr>
            <p:txBody>
              <a:bodyPr wrap="none" anchor="ctr" anchorCtr="0">
                <a:spAutoFit/>
              </a:bodyPr>
              <a:p>
                <a:r>
                  <a:rPr lang="zh-CN" altLang="zh-CN" sz="2400" b="1" dirty="0">
                    <a:latin typeface="黑体" panose="02010609060101010101" pitchFamily="49" charset="-122"/>
                    <a:ea typeface="黑体" panose="02010609060101010101" pitchFamily="49" charset="-122"/>
                  </a:rPr>
                  <a:t>①</a:t>
                </a:r>
                <a:r>
                  <a:rPr lang="zh-CN" altLang="en-US" sz="2400" b="1" dirty="0">
                    <a:latin typeface="黑体" panose="02010609060101010101" pitchFamily="49" charset="-122"/>
                    <a:ea typeface="黑体" panose="02010609060101010101" pitchFamily="49" charset="-122"/>
                  </a:rPr>
                  <a:t>点电荷同质点一样也是一个理想化模型</a:t>
                </a:r>
                <a:endParaRPr lang="zh-CN" altLang="en-US" sz="2400" b="1" dirty="0">
                  <a:latin typeface="黑体" panose="02010609060101010101" pitchFamily="49" charset="-122"/>
                  <a:ea typeface="黑体" panose="02010609060101010101" pitchFamily="49" charset="-122"/>
                </a:endParaRPr>
              </a:p>
            </p:txBody>
          </p:sp>
          <p:sp>
            <p:nvSpPr>
              <p:cNvPr id="8206" name="Rectangle 17"/>
              <p:cNvSpPr/>
              <p:nvPr/>
            </p:nvSpPr>
            <p:spPr>
              <a:xfrm>
                <a:off x="96" y="384"/>
                <a:ext cx="2804" cy="288"/>
              </a:xfrm>
              <a:prstGeom prst="rect">
                <a:avLst/>
              </a:prstGeom>
              <a:noFill/>
              <a:ln w="9525">
                <a:noFill/>
              </a:ln>
            </p:spPr>
            <p:txBody>
              <a:bodyPr wrap="none" anchor="ctr" anchorCtr="0">
                <a:spAutoFit/>
              </a:bodyPr>
              <a:p>
                <a:r>
                  <a:rPr lang="zh-CN" altLang="zh-CN" sz="2400" b="1" dirty="0">
                    <a:latin typeface="黑体" panose="02010609060101010101" pitchFamily="49" charset="-122"/>
                    <a:ea typeface="黑体" panose="02010609060101010101" pitchFamily="49" charset="-122"/>
                  </a:rPr>
                  <a:t>②</a:t>
                </a:r>
                <a:r>
                  <a:rPr lang="zh-CN" altLang="en-US" sz="2400" b="1" dirty="0">
                    <a:latin typeface="黑体" panose="02010609060101010101" pitchFamily="49" charset="-122"/>
                    <a:ea typeface="黑体" panose="02010609060101010101" pitchFamily="49" charset="-122"/>
                  </a:rPr>
                  <a:t>只有电荷量而没有大小的点。</a:t>
                </a:r>
                <a:endParaRPr lang="zh-CN" altLang="en-US" sz="2400" b="1" dirty="0">
                  <a:latin typeface="黑体" panose="02010609060101010101" pitchFamily="49" charset="-122"/>
                  <a:ea typeface="黑体" panose="02010609060101010101" pitchFamily="49" charset="-122"/>
                </a:endParaRPr>
              </a:p>
            </p:txBody>
          </p:sp>
        </p:grpSp>
      </p:grpSp>
      <p:graphicFrame>
        <p:nvGraphicFramePr>
          <p:cNvPr id="55301" name="对象 55300"/>
          <p:cNvGraphicFramePr/>
          <p:nvPr/>
        </p:nvGraphicFramePr>
        <p:xfrm>
          <a:off x="2926874" y="1773397"/>
          <a:ext cx="3383915" cy="1058545"/>
        </p:xfrm>
        <a:graphic>
          <a:graphicData uri="http://schemas.openxmlformats.org/presentationml/2006/ole">
            <mc:AlternateContent xmlns:mc="http://schemas.openxmlformats.org/markup-compatibility/2006">
              <mc:Choice xmlns:v="urn:schemas-microsoft-com:vml" Requires="v">
                <p:oleObj spid="_x0000_s3083" name="" r:id="rId1" imgW="762000" imgH="533400" progId="Equation.3">
                  <p:embed/>
                </p:oleObj>
              </mc:Choice>
              <mc:Fallback>
                <p:oleObj name="" r:id="rId1" imgW="762000" imgH="533400" progId="Equation.3">
                  <p:embed/>
                  <p:pic>
                    <p:nvPicPr>
                      <p:cNvPr id="0" name="图片 3082"/>
                      <p:cNvPicPr/>
                      <p:nvPr/>
                    </p:nvPicPr>
                    <p:blipFill>
                      <a:blip r:embed="rId2"/>
                      <a:stretch>
                        <a:fillRect/>
                      </a:stretch>
                    </p:blipFill>
                    <p:spPr>
                      <a:xfrm>
                        <a:off x="2926874" y="1773397"/>
                        <a:ext cx="3383915" cy="1058545"/>
                      </a:xfrm>
                      <a:prstGeom prst="rect">
                        <a:avLst/>
                      </a:prstGeom>
                      <a:solidFill>
                        <a:srgbClr val="CCCCFF"/>
                      </a:solidFill>
                      <a:ln w="12700" cap="sq" cmpd="sng">
                        <a:solidFill>
                          <a:srgbClr val="3399FF"/>
                        </a:solidFill>
                        <a:prstDash val="solid"/>
                        <a:miter/>
                        <a:headEnd type="none" w="med" len="med"/>
                        <a:tailEnd type="none" w="med" len="med"/>
                      </a:ln>
                    </p:spPr>
                  </p:pic>
                </p:oleObj>
              </mc:Fallback>
            </mc:AlternateContent>
          </a:graphicData>
        </a:graphic>
      </p:graphicFrame>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anim calcmode="lin" valueType="num">
                                      <p:cBhvr>
                                        <p:cTn id="8" dur="500" fill="hold"/>
                                        <p:tgtEl>
                                          <p:spTgt spid="10242"/>
                                        </p:tgtEl>
                                        <p:attrNameLst>
                                          <p:attrName>ppt_w</p:attrName>
                                        </p:attrNameLst>
                                      </p:cBhvr>
                                      <p:tavLst>
                                        <p:tav tm="0" fmla="#ppt_w*sin(2.5*pi*$)">
                                          <p:val>
                                            <p:fltVal val="0.000000"/>
                                          </p:val>
                                        </p:tav>
                                        <p:tav tm="100000">
                                          <p:val>
                                            <p:fltVal val="1.000000"/>
                                          </p:val>
                                        </p:tav>
                                      </p:tavLst>
                                    </p:anim>
                                    <p:anim calcmode="lin" valueType="num">
                                      <p:cBhvr>
                                        <p:cTn id="9" dur="500" fill="hold"/>
                                        <p:tgtEl>
                                          <p:spTgt spid="1024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10243"/>
                                        </p:tgtEl>
                                        <p:attrNameLst>
                                          <p:attrName>style.visibility</p:attrName>
                                        </p:attrNameLst>
                                      </p:cBhvr>
                                      <p:to>
                                        <p:strVal val="visible"/>
                                      </p:to>
                                    </p:set>
                                    <p:anim calcmode="lin" valueType="num">
                                      <p:cBhvr>
                                        <p:cTn id="14" dur="500" fill="hold"/>
                                        <p:tgtEl>
                                          <p:spTgt spid="1024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0243"/>
                                        </p:tgtEl>
                                        <p:attrNameLst>
                                          <p:attrName>ppt_y</p:attrName>
                                        </p:attrNameLst>
                                      </p:cBhvr>
                                      <p:tavLst>
                                        <p:tav tm="0">
                                          <p:val>
                                            <p:strVal val="#ppt_y"/>
                                          </p:val>
                                        </p:tav>
                                        <p:tav tm="100000">
                                          <p:val>
                                            <p:strVal val="#ppt_y"/>
                                          </p:val>
                                        </p:tav>
                                      </p:tavLst>
                                    </p:anim>
                                    <p:anim calcmode="lin" valueType="num">
                                      <p:cBhvr>
                                        <p:cTn id="16" dur="500" fill="hold"/>
                                        <p:tgtEl>
                                          <p:spTgt spid="1024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024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0243"/>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0249"/>
                                        </p:tgtEl>
                                        <p:attrNameLst>
                                          <p:attrName>style.visibility</p:attrName>
                                        </p:attrNameLst>
                                      </p:cBhvr>
                                      <p:to>
                                        <p:strVal val="visible"/>
                                      </p:to>
                                    </p:set>
                                    <p:anim calcmode="lin" valueType="num">
                                      <p:cBhvr>
                                        <p:cTn id="23" dur="500" fill="hold"/>
                                        <p:tgtEl>
                                          <p:spTgt spid="1024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249"/>
                                        </p:tgtEl>
                                        <p:attrNameLst>
                                          <p:attrName>ppt_y</p:attrName>
                                        </p:attrNameLst>
                                      </p:cBhvr>
                                      <p:tavLst>
                                        <p:tav tm="0">
                                          <p:val>
                                            <p:strVal val="#ppt_y"/>
                                          </p:val>
                                        </p:tav>
                                        <p:tav tm="100000">
                                          <p:val>
                                            <p:strVal val="#ppt_y"/>
                                          </p:val>
                                        </p:tav>
                                      </p:tavLst>
                                    </p:anim>
                                    <p:anim calcmode="lin" valueType="num">
                                      <p:cBhvr>
                                        <p:cTn id="25" dur="500" fill="hold"/>
                                        <p:tgtEl>
                                          <p:spTgt spid="1024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24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249"/>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0247"/>
                                        </p:tgtEl>
                                        <p:attrNameLst>
                                          <p:attrName>style.visibility</p:attrName>
                                        </p:attrNameLst>
                                      </p:cBhvr>
                                      <p:to>
                                        <p:strVal val="visible"/>
                                      </p:to>
                                    </p:set>
                                    <p:anim calcmode="lin" valueType="num">
                                      <p:cBhvr>
                                        <p:cTn id="32" dur="500" fill="hold"/>
                                        <p:tgtEl>
                                          <p:spTgt spid="10247"/>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0247"/>
                                        </p:tgtEl>
                                        <p:attrNameLst>
                                          <p:attrName>ppt_y</p:attrName>
                                        </p:attrNameLst>
                                      </p:cBhvr>
                                      <p:tavLst>
                                        <p:tav tm="0">
                                          <p:val>
                                            <p:strVal val="#ppt_y"/>
                                          </p:val>
                                        </p:tav>
                                        <p:tav tm="100000">
                                          <p:val>
                                            <p:strVal val="#ppt_y"/>
                                          </p:val>
                                        </p:tav>
                                      </p:tavLst>
                                    </p:anim>
                                    <p:anim calcmode="lin" valueType="num">
                                      <p:cBhvr>
                                        <p:cTn id="34" dur="500" fill="hold"/>
                                        <p:tgtEl>
                                          <p:spTgt spid="10247"/>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0247"/>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0247"/>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10248"/>
                                        </p:tgtEl>
                                        <p:attrNameLst>
                                          <p:attrName>style.visibility</p:attrName>
                                        </p:attrNameLst>
                                      </p:cBhvr>
                                      <p:to>
                                        <p:strVal val="visible"/>
                                      </p:to>
                                    </p:set>
                                    <p:anim calcmode="lin" valueType="num">
                                      <p:cBhvr>
                                        <p:cTn id="41" dur="500" fill="hold"/>
                                        <p:tgtEl>
                                          <p:spTgt spid="10248"/>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248"/>
                                        </p:tgtEl>
                                        <p:attrNameLst>
                                          <p:attrName>ppt_y</p:attrName>
                                        </p:attrNameLst>
                                      </p:cBhvr>
                                      <p:tavLst>
                                        <p:tav tm="0">
                                          <p:val>
                                            <p:strVal val="#ppt_y"/>
                                          </p:val>
                                        </p:tav>
                                        <p:tav tm="100000">
                                          <p:val>
                                            <p:strVal val="#ppt_y"/>
                                          </p:val>
                                        </p:tav>
                                      </p:tavLst>
                                    </p:anim>
                                    <p:anim calcmode="lin" valueType="num">
                                      <p:cBhvr>
                                        <p:cTn id="43" dur="500" fill="hold"/>
                                        <p:tgtEl>
                                          <p:spTgt spid="10248"/>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248"/>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248"/>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diamond(in)">
                                      <p:cBhvr>
                                        <p:cTn id="50" dur="20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55301"/>
                                        </p:tgtEl>
                                        <p:attrNameLst>
                                          <p:attrName>style.visibility</p:attrName>
                                        </p:attrNameLst>
                                      </p:cBhvr>
                                      <p:to>
                                        <p:strVal val="visible"/>
                                      </p:to>
                                    </p:set>
                                    <p:animEffect transition="in" filter="wipe(down)">
                                      <p:cBhvr>
                                        <p:cTn id="55"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animBg="1"/>
      <p:bldP spid="10247" grpId="0" animBg="1"/>
      <p:bldP spid="10248" grpId="0" animBg="1"/>
      <p:bldP spid="102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5361"/>
          <p:cNvGrpSpPr/>
          <p:nvPr/>
        </p:nvGrpSpPr>
        <p:grpSpPr>
          <a:xfrm>
            <a:off x="395288" y="765175"/>
            <a:ext cx="8280400" cy="2733675"/>
            <a:chOff x="0" y="0"/>
            <a:chExt cx="13040" cy="4308"/>
          </a:xfrm>
        </p:grpSpPr>
        <p:grpSp>
          <p:nvGrpSpPr>
            <p:cNvPr id="14344" name="组合 15362"/>
            <p:cNvGrpSpPr/>
            <p:nvPr/>
          </p:nvGrpSpPr>
          <p:grpSpPr>
            <a:xfrm>
              <a:off x="7030" y="226"/>
              <a:ext cx="6010" cy="4082"/>
              <a:chOff x="0" y="0"/>
              <a:chExt cx="5902" cy="4652"/>
            </a:xfrm>
          </p:grpSpPr>
          <p:pic>
            <p:nvPicPr>
              <p:cNvPr id="14346" name="图片 15363"/>
              <p:cNvPicPr>
                <a:picLocks noChangeAspect="1"/>
              </p:cNvPicPr>
              <p:nvPr/>
            </p:nvPicPr>
            <p:blipFill>
              <a:blip r:embed="rId1"/>
              <a:stretch>
                <a:fillRect/>
              </a:stretch>
            </p:blipFill>
            <p:spPr>
              <a:xfrm>
                <a:off x="0" y="0"/>
                <a:ext cx="5903" cy="4652"/>
              </a:xfrm>
              <a:prstGeom prst="rect">
                <a:avLst/>
              </a:prstGeom>
              <a:noFill/>
              <a:ln w="9525">
                <a:noFill/>
              </a:ln>
            </p:spPr>
          </p:pic>
          <p:sp>
            <p:nvSpPr>
              <p:cNvPr id="14347" name="文本框 15364"/>
              <p:cNvSpPr txBox="1"/>
              <p:nvPr/>
            </p:nvSpPr>
            <p:spPr>
              <a:xfrm>
                <a:off x="520" y="1701"/>
                <a:ext cx="1182" cy="1007"/>
              </a:xfrm>
              <a:prstGeom prst="rect">
                <a:avLst/>
              </a:prstGeom>
              <a:noFill/>
              <a:ln w="9525">
                <a:noFill/>
              </a:ln>
            </p:spPr>
            <p:txBody>
              <a:bodyPr>
                <a:spAutoFit/>
              </a:bodyPr>
              <a:p>
                <a:r>
                  <a:rPr lang="zh-CN" altLang="en-US" sz="3600" b="1" dirty="0">
                    <a:solidFill>
                      <a:srgbClr val="FF0000"/>
                    </a:solidFill>
                    <a:latin typeface="Arial" panose="020B0604020202020204" pitchFamily="34" charset="0"/>
                  </a:rPr>
                  <a:t>A</a:t>
                </a:r>
                <a:endParaRPr lang="zh-CN" altLang="en-US" sz="3600" b="1" dirty="0">
                  <a:solidFill>
                    <a:srgbClr val="FF0000"/>
                  </a:solidFill>
                  <a:latin typeface="Arial" panose="020B0604020202020204" pitchFamily="34" charset="0"/>
                </a:endParaRPr>
              </a:p>
            </p:txBody>
          </p:sp>
        </p:grpSp>
        <p:sp>
          <p:nvSpPr>
            <p:cNvPr id="14345" name="文本框 15365"/>
            <p:cNvSpPr txBox="1"/>
            <p:nvPr/>
          </p:nvSpPr>
          <p:spPr>
            <a:xfrm>
              <a:off x="0" y="0"/>
              <a:ext cx="6844" cy="4170"/>
            </a:xfrm>
            <a:prstGeom prst="rect">
              <a:avLst/>
            </a:prstGeom>
            <a:noFill/>
            <a:ln w="9525">
              <a:noFill/>
            </a:ln>
          </p:spPr>
          <p:txBody>
            <a:bodyPr>
              <a:spAutoFit/>
            </a:bodyPr>
            <a:p>
              <a:r>
                <a:rPr lang="zh-CN" altLang="en-US" sz="2800" b="1" dirty="0">
                  <a:latin typeface="Arial" panose="020B0604020202020204" pitchFamily="34" charset="0"/>
                </a:rPr>
                <a:t>      A是一个带正电的物体。把系在绝缘丝线上的带正电的小球分别系在P</a:t>
              </a:r>
              <a:r>
                <a:rPr lang="zh-CN" altLang="en-US" sz="2800" b="1" baseline="-25000" dirty="0">
                  <a:latin typeface="Arial" panose="020B0604020202020204" pitchFamily="34" charset="0"/>
                </a:rPr>
                <a:t>1</a:t>
              </a:r>
              <a:r>
                <a:rPr lang="zh-CN" altLang="en-US" sz="2800" b="1" dirty="0">
                  <a:latin typeface="Arial" panose="020B0604020202020204" pitchFamily="34" charset="0"/>
                </a:rPr>
                <a:t>、P</a:t>
              </a:r>
              <a:r>
                <a:rPr lang="zh-CN" altLang="en-US" sz="2800" b="1" baseline="-25000" dirty="0">
                  <a:latin typeface="Arial" panose="020B0604020202020204" pitchFamily="34" charset="0"/>
                </a:rPr>
                <a:t>2</a:t>
              </a:r>
              <a:r>
                <a:rPr lang="zh-CN" altLang="en-US" sz="2800" b="1" dirty="0">
                  <a:latin typeface="Arial" panose="020B0604020202020204" pitchFamily="34" charset="0"/>
                </a:rPr>
                <a:t>、P</a:t>
              </a:r>
              <a:r>
                <a:rPr lang="zh-CN" altLang="en-US" sz="2800" b="1" baseline="-25000" dirty="0">
                  <a:latin typeface="Arial" panose="020B0604020202020204" pitchFamily="34" charset="0"/>
                </a:rPr>
                <a:t>3</a:t>
              </a:r>
              <a:r>
                <a:rPr lang="zh-CN" altLang="en-US" sz="2800" b="1" dirty="0">
                  <a:latin typeface="Arial" panose="020B0604020202020204" pitchFamily="34" charset="0"/>
                </a:rPr>
                <a:t>位置，比较</a:t>
              </a:r>
              <a:r>
                <a:rPr lang="zh-CN" altLang="en-US" sz="2800" b="1" dirty="0">
                  <a:solidFill>
                    <a:srgbClr val="FF0000"/>
                  </a:solidFill>
                  <a:latin typeface="Arial" panose="020B0604020202020204" pitchFamily="34" charset="0"/>
                </a:rPr>
                <a:t>相同的</a:t>
              </a:r>
              <a:r>
                <a:rPr lang="zh-CN" altLang="en-US" sz="2800" b="1" dirty="0">
                  <a:latin typeface="Arial" panose="020B0604020202020204" pitchFamily="34" charset="0"/>
                </a:rPr>
                <a:t>小球在不同位置所受带电体的作用力的大小</a:t>
              </a:r>
              <a:endParaRPr lang="zh-CN" altLang="en-US" sz="2800" b="1" dirty="0">
                <a:latin typeface="Arial" panose="020B0604020202020204" pitchFamily="34" charset="0"/>
              </a:endParaRPr>
            </a:p>
          </p:txBody>
        </p:sp>
      </p:grpSp>
      <p:sp>
        <p:nvSpPr>
          <p:cNvPr id="15367" name="文本框 15366"/>
          <p:cNvSpPr txBox="1"/>
          <p:nvPr/>
        </p:nvSpPr>
        <p:spPr>
          <a:xfrm>
            <a:off x="328613" y="3644900"/>
            <a:ext cx="8348662" cy="517525"/>
          </a:xfrm>
          <a:prstGeom prst="rect">
            <a:avLst/>
          </a:prstGeom>
          <a:solidFill>
            <a:srgbClr val="FFFF00"/>
          </a:solidFill>
          <a:ln w="9525">
            <a:noFill/>
          </a:ln>
        </p:spPr>
        <p:txBody>
          <a:bodyPr>
            <a:spAutoFit/>
          </a:bodyPr>
          <a:p>
            <a:r>
              <a:rPr lang="zh-CN" altLang="en-US" sz="2800" b="1" dirty="0">
                <a:latin typeface="Arial" panose="020B0604020202020204" pitchFamily="34" charset="0"/>
              </a:rPr>
              <a:t>思考一：这个力的大小通过什么可以比较出来？</a:t>
            </a:r>
            <a:endParaRPr lang="zh-CN" altLang="en-US" sz="2800" b="1" dirty="0">
              <a:latin typeface="Arial" panose="020B0604020202020204" pitchFamily="34" charset="0"/>
            </a:endParaRPr>
          </a:p>
        </p:txBody>
      </p:sp>
      <p:sp>
        <p:nvSpPr>
          <p:cNvPr id="15368" name="文本框 15367"/>
          <p:cNvSpPr txBox="1"/>
          <p:nvPr/>
        </p:nvSpPr>
        <p:spPr>
          <a:xfrm>
            <a:off x="323850" y="4510088"/>
            <a:ext cx="8304213" cy="517525"/>
          </a:xfrm>
          <a:prstGeom prst="rect">
            <a:avLst/>
          </a:prstGeom>
          <a:solidFill>
            <a:schemeClr val="folHlink"/>
          </a:solidFill>
          <a:ln w="9525">
            <a:noFill/>
          </a:ln>
        </p:spPr>
        <p:txBody>
          <a:bodyPr>
            <a:spAutoFit/>
          </a:bodyPr>
          <a:p>
            <a:r>
              <a:rPr lang="zh-CN" altLang="en-US" sz="2800" b="1" dirty="0">
                <a:latin typeface="Arial" panose="020B0604020202020204" pitchFamily="34" charset="0"/>
              </a:rPr>
              <a:t>思考二：你认为这个力的大小会与哪些因素有关？</a:t>
            </a:r>
            <a:endParaRPr lang="zh-CN" altLang="en-US" sz="2800" b="1" dirty="0">
              <a:latin typeface="Arial" panose="020B0604020202020204" pitchFamily="34" charset="0"/>
            </a:endParaRPr>
          </a:p>
        </p:txBody>
      </p:sp>
      <p:sp>
        <p:nvSpPr>
          <p:cNvPr id="15369" name="文本框 15368"/>
          <p:cNvSpPr txBox="1"/>
          <p:nvPr/>
        </p:nvSpPr>
        <p:spPr>
          <a:xfrm>
            <a:off x="323850" y="5302250"/>
            <a:ext cx="8280400" cy="942975"/>
          </a:xfrm>
          <a:prstGeom prst="rect">
            <a:avLst/>
          </a:prstGeom>
          <a:solidFill>
            <a:srgbClr val="FFFF00"/>
          </a:solidFill>
          <a:ln w="9525">
            <a:noFill/>
          </a:ln>
        </p:spPr>
        <p:txBody>
          <a:bodyPr>
            <a:spAutoFit/>
          </a:bodyPr>
          <a:p>
            <a:r>
              <a:rPr lang="zh-CN" altLang="en-US" sz="2800" b="1" dirty="0">
                <a:latin typeface="Arial" panose="020B0604020202020204" pitchFamily="34" charset="0"/>
              </a:rPr>
              <a:t>思考三：多个因素影响的时候，我们一般会采用什</a:t>
            </a:r>
            <a:endParaRPr lang="zh-CN" altLang="en-US" sz="2800" b="1" dirty="0">
              <a:latin typeface="Arial" panose="020B0604020202020204" pitchFamily="34" charset="0"/>
            </a:endParaRPr>
          </a:p>
          <a:p>
            <a:r>
              <a:rPr lang="zh-CN" altLang="en-US" sz="2800" b="1" dirty="0">
                <a:latin typeface="Arial" panose="020B0604020202020204" pitchFamily="34" charset="0"/>
              </a:rPr>
              <a:t>              么方法进行研究？</a:t>
            </a:r>
            <a:endParaRPr lang="zh-CN" altLang="en-US" sz="2800" b="1" dirty="0">
              <a:latin typeface="Arial" panose="020B0604020202020204" pitchFamily="34" charset="0"/>
            </a:endParaRPr>
          </a:p>
        </p:txBody>
      </p:sp>
      <p:sp>
        <p:nvSpPr>
          <p:cNvPr id="14342" name="文本框 15369"/>
          <p:cNvSpPr txBox="1"/>
          <p:nvPr/>
        </p:nvSpPr>
        <p:spPr>
          <a:xfrm>
            <a:off x="34925" y="188913"/>
            <a:ext cx="7591425" cy="583565"/>
          </a:xfrm>
          <a:prstGeom prst="rect">
            <a:avLst/>
          </a:prstGeom>
          <a:noFill/>
          <a:ln w="9525">
            <a:noFill/>
          </a:ln>
        </p:spPr>
        <p:txBody>
          <a:bodyPr>
            <a:spAutoFit/>
          </a:bodyPr>
          <a:p>
            <a:r>
              <a:rPr lang="zh-CN" altLang="en-US" sz="3200" b="1" dirty="0">
                <a:solidFill>
                  <a:srgbClr val="FF0000"/>
                </a:solidFill>
                <a:latin typeface="Arial" panose="020B0604020202020204" pitchFamily="34" charset="0"/>
                <a:ea typeface="楷体" panose="02010609060101010101" pitchFamily="49" charset="-122"/>
              </a:rPr>
              <a:t>一、探究影响电荷间相互作用力的因素</a:t>
            </a:r>
            <a:endParaRPr lang="zh-CN" altLang="en-US" sz="3200" b="1" dirty="0">
              <a:solidFill>
                <a:srgbClr val="FF0000"/>
              </a:solidFill>
              <a:latin typeface="Arial" panose="020B0604020202020204" pitchFamily="34" charset="0"/>
              <a:ea typeface="楷体" panose="02010609060101010101" pitchFamily="49"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000000"/>
                                          </p:val>
                                        </p:tav>
                                        <p:tav tm="100000">
                                          <p:val>
                                            <p:strVal val="#ppt_w"/>
                                          </p:val>
                                        </p:tav>
                                      </p:tavLst>
                                    </p:anim>
                                    <p:anim calcmode="lin" valueType="num">
                                      <p:cBhvr>
                                        <p:cTn id="8" dur="1000" fill="hold"/>
                                        <p:tgtEl>
                                          <p:spTgt spid="2"/>
                                        </p:tgtEl>
                                        <p:attrNameLst>
                                          <p:attrName>ppt_h</p:attrName>
                                        </p:attrNameLst>
                                      </p:cBhvr>
                                      <p:tavLst>
                                        <p:tav tm="0">
                                          <p:val>
                                            <p:fltVal val="0.00000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blinds(horizontal)">
                                      <p:cBhvr>
                                        <p:cTn id="14" dur="1000"/>
                                        <p:tgtEl>
                                          <p:spTgt spid="15367"/>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5368"/>
                                        </p:tgtEl>
                                        <p:attrNameLst>
                                          <p:attrName>style.visibility</p:attrName>
                                        </p:attrNameLst>
                                      </p:cBhvr>
                                      <p:to>
                                        <p:strVal val="visible"/>
                                      </p:to>
                                    </p:set>
                                    <p:animEffect transition="in" filter="diamond(in)">
                                      <p:cBhvr>
                                        <p:cTn id="19" dur="2000"/>
                                        <p:tgtEl>
                                          <p:spTgt spid="15368"/>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5369"/>
                                        </p:tgtEl>
                                        <p:attrNameLst>
                                          <p:attrName>style.visibility</p:attrName>
                                        </p:attrNameLst>
                                      </p:cBhvr>
                                      <p:to>
                                        <p:strVal val="visible"/>
                                      </p:to>
                                    </p:set>
                                    <p:animEffect transition="in" filter="checkerboard(across)">
                                      <p:cBhvr>
                                        <p:cTn id="24" dur="20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ldLvl="0" animBg="1"/>
      <p:bldP spid="15368" grpId="0" bldLvl="0" animBg="1"/>
      <p:bldP spid="1536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52225"/>
          <p:cNvSpPr>
            <a:spLocks noGrp="1" noChangeArrowheads="1"/>
          </p:cNvSpPr>
          <p:nvPr>
            <p:ph type="title"/>
          </p:nvPr>
        </p:nvSpPr>
        <p:spPr/>
        <p:txBody>
          <a:bodyPr vert="horz" wrap="square" lIns="101600" tIns="38100" rIns="76200" bIns="38100" numCol="1" anchor="ctr" anchorCtr="0" compatLnSpc="1"/>
          <a:lstStyle/>
          <a:p>
            <a:pPr marL="0" marR="0" lvl="0" indent="0" algn="l" defTabSz="6858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200" normalizeH="0" baseline="0" noProof="0" smtClean="0">
                <a:ln>
                  <a:noFill/>
                </a:ln>
                <a:solidFill>
                  <a:srgbClr val="FF0000"/>
                </a:solidFill>
                <a:effectLst/>
                <a:uLnTx/>
                <a:uFillTx/>
                <a:latin typeface="+mj-lt"/>
                <a:ea typeface="+mj-ea"/>
                <a:cs typeface="+mj-cs"/>
              </a:rPr>
              <a:t>一、探究影响电荷间相互作用力的因素</a:t>
            </a:r>
            <a:endParaRPr kumimoji="0" lang="zh-CN" altLang="en-US" sz="3600" b="1" i="0" u="none" strike="noStrike" kern="1200" cap="none" spc="200" normalizeH="0" baseline="0" noProof="0" smtClean="0">
              <a:ln>
                <a:noFill/>
              </a:ln>
              <a:solidFill>
                <a:srgbClr val="FF0000"/>
              </a:solidFill>
              <a:effectLst/>
              <a:uLnTx/>
              <a:uFillTx/>
              <a:latin typeface="+mj-lt"/>
              <a:ea typeface="+mj-ea"/>
              <a:cs typeface="+mj-cs"/>
            </a:endParaRPr>
          </a:p>
        </p:txBody>
      </p:sp>
      <p:sp>
        <p:nvSpPr>
          <p:cNvPr id="52227" name="文本占位符 52226"/>
          <p:cNvSpPr>
            <a:spLocks noGrp="1" noChangeArrowheads="1"/>
          </p:cNvSpPr>
          <p:nvPr>
            <p:ph type="body" sz="half" idx="9"/>
          </p:nvPr>
        </p:nvSpPr>
        <p:spPr>
          <a:xfrm>
            <a:off x="0" y="4221163"/>
            <a:ext cx="2303463" cy="574675"/>
          </a:xfrm>
        </p:spPr>
        <p:txBody>
          <a:bodyPr wrap="square" lIns="101600" tIns="0" rIns="82550" bIns="0" numCol="1" anchor="t" anchorCtr="0" compatLnSpc="1"/>
          <a:lstStyle/>
          <a:p>
            <a:pPr marL="171450" marR="0" lvl="0" indent="-171450" algn="l" defTabSz="685800" rtl="0" eaLnBrk="1" fontAlgn="base" latinLnBrk="0" hangingPunct="1">
              <a:lnSpc>
                <a:spcPct val="90000"/>
              </a:lnSpc>
              <a:spcBef>
                <a:spcPct val="0"/>
              </a:spcBef>
              <a:spcAft>
                <a:spcPts val="1000"/>
              </a:spcAft>
              <a:buClrTx/>
              <a:buSzTx/>
              <a:buFontTx/>
              <a:buChar char="•"/>
              <a:defRPr/>
            </a:pPr>
            <a:r>
              <a:rPr kumimoji="0" lang="zh-CN" altLang="en-US" sz="3600" b="1" i="0" u="none" strike="noStrike" kern="1200" cap="none" spc="150" normalizeH="0" baseline="0" noProof="0" smtClean="0">
                <a:ln>
                  <a:noFill/>
                </a:ln>
                <a:solidFill>
                  <a:srgbClr val="000000"/>
                </a:solidFill>
                <a:effectLst/>
                <a:uLnTx/>
                <a:uFillTx/>
                <a:latin typeface="+mn-lt"/>
                <a:ea typeface="华文新魏" pitchFamily="2" charset="-122"/>
                <a:cs typeface="+mn-cs"/>
                <a:hlinkClick r:id="rId1" action="ppaction://hlinkfile"/>
              </a:rPr>
              <a:t>演示</a:t>
            </a:r>
            <a:r>
              <a:rPr kumimoji="0" lang="zh-CN" altLang="en-US" sz="3600" b="0" i="0" u="none" strike="noStrike" kern="1200" cap="none" spc="150" normalizeH="0" baseline="0" noProof="0" smtClean="0">
                <a:ln>
                  <a:noFill/>
                </a:ln>
                <a:solidFill>
                  <a:srgbClr val="000000"/>
                </a:solidFill>
                <a:effectLst/>
                <a:uLnTx/>
                <a:uFillTx/>
                <a:latin typeface="+mn-lt"/>
                <a:ea typeface="华文新魏" pitchFamily="2" charset="-122"/>
                <a:cs typeface="+mn-cs"/>
                <a:hlinkClick r:id="rId1" action="ppaction://hlinkfile"/>
              </a:rPr>
              <a:t>：</a:t>
            </a:r>
            <a:endParaRPr kumimoji="0" lang="zh-CN" altLang="en-US" sz="3600" b="0" i="0" u="none" strike="noStrike" kern="1200" cap="none" spc="150" normalizeH="0" baseline="0" noProof="0" smtClean="0">
              <a:ln>
                <a:noFill/>
              </a:ln>
              <a:solidFill>
                <a:srgbClr val="000000"/>
              </a:solidFill>
              <a:effectLst/>
              <a:uLnTx/>
              <a:uFillTx/>
              <a:latin typeface="+mn-lt"/>
              <a:ea typeface="华文新魏" pitchFamily="2" charset="-122"/>
              <a:cs typeface="+mn-cs"/>
            </a:endParaRPr>
          </a:p>
        </p:txBody>
      </p:sp>
      <p:sp>
        <p:nvSpPr>
          <p:cNvPr id="52236" name="文本框 52235"/>
          <p:cNvSpPr txBox="1"/>
          <p:nvPr/>
        </p:nvSpPr>
        <p:spPr>
          <a:xfrm>
            <a:off x="827088" y="6165850"/>
            <a:ext cx="4968875" cy="457200"/>
          </a:xfrm>
          <a:prstGeom prst="rect">
            <a:avLst/>
          </a:prstGeom>
          <a:noFill/>
          <a:ln w="76200">
            <a:noFill/>
          </a:ln>
        </p:spPr>
        <p:txBody>
          <a:bodyPr>
            <a:spAutoFit/>
          </a:bodyPr>
          <a:p>
            <a:pPr algn="ctr" eaLnBrk="0" hangingPunct="0">
              <a:spcBef>
                <a:spcPct val="50000"/>
              </a:spcBef>
            </a:pPr>
            <a:r>
              <a:rPr lang="en-US" altLang="zh-CN" sz="2400" b="1" dirty="0">
                <a:solidFill>
                  <a:srgbClr val="000000"/>
                </a:solidFill>
                <a:latin typeface="黑体" panose="02010609060101010101" pitchFamily="49" charset="-122"/>
                <a:ea typeface="黑体" panose="02010609060101010101" pitchFamily="49" charset="-122"/>
              </a:rPr>
              <a:t>2.</a:t>
            </a:r>
            <a:r>
              <a:rPr lang="zh-CN" altLang="en-US" sz="2400" b="1" dirty="0">
                <a:solidFill>
                  <a:srgbClr val="000000"/>
                </a:solidFill>
                <a:latin typeface="黑体" panose="02010609060101010101" pitchFamily="49" charset="-122"/>
                <a:ea typeface="黑体" panose="02010609060101010101" pitchFamily="49" charset="-122"/>
              </a:rPr>
              <a:t>距离越近，偏角越大，力越大；</a:t>
            </a:r>
            <a:endParaRPr lang="zh-CN" altLang="en-US" sz="2400" b="1" dirty="0">
              <a:solidFill>
                <a:srgbClr val="000000"/>
              </a:solidFill>
              <a:latin typeface="黑体" panose="02010609060101010101" pitchFamily="49" charset="-122"/>
              <a:ea typeface="黑体" panose="02010609060101010101" pitchFamily="49" charset="-122"/>
            </a:endParaRPr>
          </a:p>
        </p:txBody>
      </p:sp>
      <p:sp>
        <p:nvSpPr>
          <p:cNvPr id="52237" name="文本框 52236"/>
          <p:cNvSpPr txBox="1"/>
          <p:nvPr/>
        </p:nvSpPr>
        <p:spPr>
          <a:xfrm>
            <a:off x="5364163" y="6180138"/>
            <a:ext cx="1944687" cy="457200"/>
          </a:xfrm>
          <a:prstGeom prst="rect">
            <a:avLst/>
          </a:prstGeom>
          <a:noFill/>
          <a:ln w="76200">
            <a:noFill/>
          </a:ln>
        </p:spPr>
        <p:txBody>
          <a:bodyPr>
            <a:spAutoFit/>
          </a:bodyPr>
          <a:p>
            <a:pPr algn="ctr" eaLnBrk="0" hangingPunct="0">
              <a:spcBef>
                <a:spcPct val="50000"/>
              </a:spcBef>
            </a:pPr>
            <a:r>
              <a:rPr lang="zh-CN" altLang="en-US" sz="2400" b="1" dirty="0">
                <a:solidFill>
                  <a:srgbClr val="000000"/>
                </a:solidFill>
                <a:latin typeface="Arial" panose="020B0604020202020204" pitchFamily="34" charset="0"/>
                <a:ea typeface="黑体" panose="02010609060101010101" pitchFamily="49" charset="-122"/>
              </a:rPr>
              <a:t>距离越远，</a:t>
            </a:r>
            <a:endParaRPr lang="zh-CN" altLang="en-US" sz="2400" b="1" dirty="0">
              <a:solidFill>
                <a:srgbClr val="000000"/>
              </a:solidFill>
              <a:latin typeface="Arial" panose="020B0604020202020204" pitchFamily="34" charset="0"/>
              <a:ea typeface="黑体" panose="02010609060101010101" pitchFamily="49" charset="-122"/>
            </a:endParaRPr>
          </a:p>
        </p:txBody>
      </p:sp>
      <p:sp>
        <p:nvSpPr>
          <p:cNvPr id="52238" name="文本框 52237"/>
          <p:cNvSpPr txBox="1"/>
          <p:nvPr/>
        </p:nvSpPr>
        <p:spPr>
          <a:xfrm>
            <a:off x="6746875" y="6183313"/>
            <a:ext cx="1728788" cy="457200"/>
          </a:xfrm>
          <a:prstGeom prst="rect">
            <a:avLst/>
          </a:prstGeom>
          <a:noFill/>
          <a:ln w="76200">
            <a:noFill/>
          </a:ln>
        </p:spPr>
        <p:txBody>
          <a:bodyPr>
            <a:spAutoFit/>
          </a:bodyPr>
          <a:p>
            <a:pPr algn="ctr" eaLnBrk="0" hangingPunct="0">
              <a:spcBef>
                <a:spcPct val="50000"/>
              </a:spcBef>
            </a:pPr>
            <a:r>
              <a:rPr lang="zh-CN" altLang="en-US" sz="2400" b="1" dirty="0">
                <a:solidFill>
                  <a:srgbClr val="000000"/>
                </a:solidFill>
                <a:latin typeface="Arial" panose="020B0604020202020204" pitchFamily="34" charset="0"/>
                <a:ea typeface="黑体" panose="02010609060101010101" pitchFamily="49" charset="-122"/>
              </a:rPr>
              <a:t>力越小。</a:t>
            </a:r>
            <a:endParaRPr lang="zh-CN" altLang="en-US" sz="2400" b="1" dirty="0">
              <a:solidFill>
                <a:srgbClr val="000000"/>
              </a:solidFill>
              <a:latin typeface="Arial" panose="020B0604020202020204" pitchFamily="34" charset="0"/>
              <a:ea typeface="黑体" panose="02010609060101010101" pitchFamily="49" charset="-122"/>
            </a:endParaRPr>
          </a:p>
        </p:txBody>
      </p:sp>
      <p:sp>
        <p:nvSpPr>
          <p:cNvPr id="52239" name="文本框 52238"/>
          <p:cNvSpPr txBox="1"/>
          <p:nvPr/>
        </p:nvSpPr>
        <p:spPr>
          <a:xfrm>
            <a:off x="900113" y="5564188"/>
            <a:ext cx="5184775" cy="457200"/>
          </a:xfrm>
          <a:prstGeom prst="rect">
            <a:avLst/>
          </a:prstGeom>
          <a:noFill/>
          <a:ln w="76200">
            <a:noFill/>
          </a:ln>
        </p:spPr>
        <p:txBody>
          <a:bodyPr>
            <a:spAutoFit/>
          </a:bodyPr>
          <a:p>
            <a:pPr algn="ctr" eaLnBrk="0" hangingPunct="0">
              <a:spcBef>
                <a:spcPct val="50000"/>
              </a:spcBef>
            </a:pPr>
            <a:r>
              <a:rPr lang="en-US" altLang="zh-CN" sz="2400" b="1" dirty="0">
                <a:solidFill>
                  <a:srgbClr val="000000"/>
                </a:solidFill>
                <a:latin typeface="黑体" panose="02010609060101010101" pitchFamily="49" charset="-122"/>
                <a:ea typeface="黑体" panose="02010609060101010101" pitchFamily="49" charset="-122"/>
              </a:rPr>
              <a:t>1.</a:t>
            </a:r>
            <a:r>
              <a:rPr lang="zh-CN" altLang="en-US" sz="2400" b="1" dirty="0">
                <a:solidFill>
                  <a:srgbClr val="000000"/>
                </a:solidFill>
                <a:latin typeface="黑体" panose="02010609060101010101" pitchFamily="49" charset="-122"/>
                <a:ea typeface="黑体" panose="02010609060101010101" pitchFamily="49" charset="-122"/>
              </a:rPr>
              <a:t>带电量越大，偏角越大，力越大；</a:t>
            </a:r>
            <a:endParaRPr lang="zh-CN" altLang="en-US" sz="2400" b="1" dirty="0">
              <a:solidFill>
                <a:srgbClr val="000000"/>
              </a:solidFill>
              <a:latin typeface="黑体" panose="02010609060101010101" pitchFamily="49" charset="-122"/>
              <a:ea typeface="黑体" panose="02010609060101010101" pitchFamily="49" charset="-122"/>
            </a:endParaRPr>
          </a:p>
        </p:txBody>
      </p:sp>
      <p:sp>
        <p:nvSpPr>
          <p:cNvPr id="52240" name="文本框 52239"/>
          <p:cNvSpPr txBox="1"/>
          <p:nvPr/>
        </p:nvSpPr>
        <p:spPr>
          <a:xfrm>
            <a:off x="5522913" y="5589588"/>
            <a:ext cx="2305050" cy="457200"/>
          </a:xfrm>
          <a:prstGeom prst="rect">
            <a:avLst/>
          </a:prstGeom>
          <a:noFill/>
          <a:ln w="76200">
            <a:noFill/>
          </a:ln>
        </p:spPr>
        <p:txBody>
          <a:bodyPr>
            <a:spAutoFit/>
          </a:bodyPr>
          <a:p>
            <a:pPr algn="ctr" eaLnBrk="0" hangingPunct="0">
              <a:spcBef>
                <a:spcPct val="50000"/>
              </a:spcBef>
            </a:pPr>
            <a:r>
              <a:rPr lang="zh-CN" altLang="en-US" sz="2400" b="1" dirty="0">
                <a:solidFill>
                  <a:srgbClr val="000000"/>
                </a:solidFill>
                <a:latin typeface="Arial" panose="020B0604020202020204" pitchFamily="34" charset="0"/>
                <a:ea typeface="黑体" panose="02010609060101010101" pitchFamily="49" charset="-122"/>
              </a:rPr>
              <a:t> 带电量越小，</a:t>
            </a:r>
            <a:endParaRPr lang="zh-CN" altLang="en-US" sz="2400" b="1" dirty="0">
              <a:solidFill>
                <a:srgbClr val="000000"/>
              </a:solidFill>
              <a:latin typeface="Arial" panose="020B0604020202020204" pitchFamily="34" charset="0"/>
              <a:ea typeface="黑体" panose="02010609060101010101" pitchFamily="49" charset="-122"/>
            </a:endParaRPr>
          </a:p>
        </p:txBody>
      </p:sp>
      <p:sp>
        <p:nvSpPr>
          <p:cNvPr id="52241" name="文本框 52240"/>
          <p:cNvSpPr txBox="1"/>
          <p:nvPr/>
        </p:nvSpPr>
        <p:spPr>
          <a:xfrm>
            <a:off x="7394575" y="5575300"/>
            <a:ext cx="1454150" cy="457200"/>
          </a:xfrm>
          <a:prstGeom prst="rect">
            <a:avLst/>
          </a:prstGeom>
          <a:noFill/>
          <a:ln w="76200">
            <a:noFill/>
          </a:ln>
        </p:spPr>
        <p:txBody>
          <a:bodyPr>
            <a:spAutoFit/>
          </a:bodyPr>
          <a:p>
            <a:pPr algn="ctr" eaLnBrk="0" hangingPunct="0">
              <a:spcBef>
                <a:spcPct val="50000"/>
              </a:spcBef>
            </a:pPr>
            <a:r>
              <a:rPr lang="zh-CN" altLang="en-US" sz="2400" b="1" dirty="0">
                <a:solidFill>
                  <a:srgbClr val="000000"/>
                </a:solidFill>
                <a:latin typeface="Arial" panose="020B0604020202020204" pitchFamily="34" charset="0"/>
                <a:ea typeface="黑体" panose="02010609060101010101" pitchFamily="49" charset="-122"/>
              </a:rPr>
              <a:t>力越小。</a:t>
            </a:r>
            <a:endParaRPr lang="zh-CN" altLang="en-US" sz="2400" b="1" dirty="0">
              <a:solidFill>
                <a:srgbClr val="000000"/>
              </a:solidFill>
              <a:latin typeface="Arial" panose="020B0604020202020204" pitchFamily="34" charset="0"/>
              <a:ea typeface="黑体" panose="02010609060101010101" pitchFamily="49" charset="-122"/>
            </a:endParaRPr>
          </a:p>
        </p:txBody>
      </p:sp>
      <p:sp>
        <p:nvSpPr>
          <p:cNvPr id="1035" name="文本框 52263"/>
          <p:cNvSpPr txBox="1"/>
          <p:nvPr/>
        </p:nvSpPr>
        <p:spPr>
          <a:xfrm>
            <a:off x="971550" y="1341438"/>
            <a:ext cx="1655763" cy="946150"/>
          </a:xfrm>
          <a:prstGeom prst="rect">
            <a:avLst/>
          </a:prstGeom>
          <a:noFill/>
          <a:ln w="76200">
            <a:noFill/>
          </a:ln>
        </p:spPr>
        <p:txBody>
          <a:bodyPr>
            <a:spAutoFit/>
          </a:bodyPr>
          <a:p>
            <a:pPr algn="ctr" eaLnBrk="0" hangingPunct="0">
              <a:spcBef>
                <a:spcPct val="50000"/>
              </a:spcBef>
            </a:pPr>
            <a:r>
              <a:rPr lang="zh-CN" altLang="en-US" sz="2800" b="1" dirty="0">
                <a:latin typeface="Arial" panose="020B0604020202020204" pitchFamily="34" charset="0"/>
                <a:ea typeface="华文隶书" pitchFamily="2" charset="-122"/>
              </a:rPr>
              <a:t>小球受力示意图</a:t>
            </a:r>
            <a:endParaRPr lang="zh-CN" altLang="en-US" sz="2800" b="1" dirty="0">
              <a:latin typeface="Arial" panose="020B0604020202020204" pitchFamily="34" charset="0"/>
              <a:ea typeface="华文隶书" pitchFamily="2" charset="-122"/>
            </a:endParaRPr>
          </a:p>
        </p:txBody>
      </p:sp>
      <p:grpSp>
        <p:nvGrpSpPr>
          <p:cNvPr id="2" name="组合 52276"/>
          <p:cNvGrpSpPr/>
          <p:nvPr/>
        </p:nvGrpSpPr>
        <p:grpSpPr>
          <a:xfrm>
            <a:off x="4211638" y="2060575"/>
            <a:ext cx="793750" cy="1152525"/>
            <a:chOff x="2653" y="1298"/>
            <a:chExt cx="500" cy="726"/>
          </a:xfrm>
        </p:grpSpPr>
        <p:sp>
          <p:nvSpPr>
            <p:cNvPr id="1063" name="直接连接符 52266"/>
            <p:cNvSpPr/>
            <p:nvPr/>
          </p:nvSpPr>
          <p:spPr>
            <a:xfrm flipH="1" flipV="1">
              <a:off x="2653" y="1298"/>
              <a:ext cx="408" cy="726"/>
            </a:xfrm>
            <a:prstGeom prst="line">
              <a:avLst/>
            </a:prstGeom>
            <a:ln w="50800" cap="sq" cmpd="sng">
              <a:solidFill>
                <a:srgbClr val="00121E"/>
              </a:solidFill>
              <a:prstDash val="solid"/>
              <a:headEnd type="none" w="sm" len="sm"/>
              <a:tailEnd type="arrow" w="sm" len="sm"/>
            </a:ln>
          </p:spPr>
        </p:sp>
        <p:sp>
          <p:nvSpPr>
            <p:cNvPr id="1064" name="文本框 52267"/>
            <p:cNvSpPr txBox="1"/>
            <p:nvPr/>
          </p:nvSpPr>
          <p:spPr>
            <a:xfrm>
              <a:off x="2880" y="1525"/>
              <a:ext cx="273" cy="231"/>
            </a:xfrm>
            <a:prstGeom prst="rect">
              <a:avLst/>
            </a:prstGeom>
            <a:noFill/>
            <a:ln w="76200">
              <a:noFill/>
            </a:ln>
          </p:spPr>
          <p:txBody>
            <a:bodyPr>
              <a:spAutoFit/>
            </a:bodyPr>
            <a:p>
              <a:pPr algn="ctr" eaLnBrk="0" hangingPunct="0">
                <a:spcBef>
                  <a:spcPct val="50000"/>
                </a:spcBef>
              </a:pPr>
              <a:r>
                <a:rPr lang="en-US" altLang="zh-CN" b="1" dirty="0">
                  <a:solidFill>
                    <a:schemeClr val="bg2"/>
                  </a:solidFill>
                  <a:latin typeface="Arial" panose="020B0604020202020204" pitchFamily="34" charset="0"/>
                </a:rPr>
                <a:t>T</a:t>
              </a:r>
              <a:endParaRPr lang="en-US" altLang="zh-CN" b="1" dirty="0">
                <a:solidFill>
                  <a:schemeClr val="bg2"/>
                </a:solidFill>
                <a:latin typeface="Arial" panose="020B0604020202020204" pitchFamily="34" charset="0"/>
              </a:endParaRPr>
            </a:p>
          </p:txBody>
        </p:sp>
      </p:grpSp>
      <p:grpSp>
        <p:nvGrpSpPr>
          <p:cNvPr id="3" name="组合 52275"/>
          <p:cNvGrpSpPr/>
          <p:nvPr/>
        </p:nvGrpSpPr>
        <p:grpSpPr>
          <a:xfrm>
            <a:off x="4932363" y="3644900"/>
            <a:ext cx="358775" cy="1081088"/>
            <a:chOff x="3107" y="2341"/>
            <a:chExt cx="226" cy="681"/>
          </a:xfrm>
        </p:grpSpPr>
        <p:sp>
          <p:nvSpPr>
            <p:cNvPr id="1061" name="直接连接符 52264"/>
            <p:cNvSpPr/>
            <p:nvPr/>
          </p:nvSpPr>
          <p:spPr>
            <a:xfrm>
              <a:off x="3107" y="2341"/>
              <a:ext cx="0" cy="681"/>
            </a:xfrm>
            <a:prstGeom prst="line">
              <a:avLst/>
            </a:prstGeom>
            <a:ln w="50800" cap="sq" cmpd="sng">
              <a:solidFill>
                <a:srgbClr val="00121E"/>
              </a:solidFill>
              <a:prstDash val="solid"/>
              <a:headEnd type="none" w="sm" len="sm"/>
              <a:tailEnd type="arrow" w="sm" len="sm"/>
            </a:ln>
          </p:spPr>
        </p:sp>
        <p:sp>
          <p:nvSpPr>
            <p:cNvPr id="1062" name="文本框 52268"/>
            <p:cNvSpPr txBox="1"/>
            <p:nvPr/>
          </p:nvSpPr>
          <p:spPr>
            <a:xfrm>
              <a:off x="3107" y="2614"/>
              <a:ext cx="226" cy="231"/>
            </a:xfrm>
            <a:prstGeom prst="rect">
              <a:avLst/>
            </a:prstGeom>
            <a:noFill/>
            <a:ln w="76200">
              <a:noFill/>
            </a:ln>
          </p:spPr>
          <p:txBody>
            <a:bodyPr>
              <a:spAutoFit/>
            </a:bodyPr>
            <a:p>
              <a:pPr algn="ctr" eaLnBrk="0" hangingPunct="0">
                <a:spcBef>
                  <a:spcPct val="50000"/>
                </a:spcBef>
              </a:pPr>
              <a:r>
                <a:rPr lang="en-US" altLang="zh-CN" b="1" dirty="0">
                  <a:solidFill>
                    <a:schemeClr val="bg2"/>
                  </a:solidFill>
                  <a:latin typeface="Arial" panose="020B0604020202020204" pitchFamily="34" charset="0"/>
                </a:rPr>
                <a:t>G</a:t>
              </a:r>
              <a:endParaRPr lang="en-US" altLang="zh-CN" b="1" dirty="0">
                <a:solidFill>
                  <a:schemeClr val="bg2"/>
                </a:solidFill>
                <a:latin typeface="Arial" panose="020B0604020202020204" pitchFamily="34" charset="0"/>
              </a:endParaRPr>
            </a:p>
          </p:txBody>
        </p:sp>
      </p:grpSp>
      <p:grpSp>
        <p:nvGrpSpPr>
          <p:cNvPr id="4" name="组合 52278"/>
          <p:cNvGrpSpPr/>
          <p:nvPr/>
        </p:nvGrpSpPr>
        <p:grpSpPr>
          <a:xfrm>
            <a:off x="5148263" y="3429000"/>
            <a:ext cx="1081087" cy="511175"/>
            <a:chOff x="3288" y="2160"/>
            <a:chExt cx="681" cy="322"/>
          </a:xfrm>
        </p:grpSpPr>
        <p:sp>
          <p:nvSpPr>
            <p:cNvPr id="1059" name="直接连接符 52265"/>
            <p:cNvSpPr/>
            <p:nvPr/>
          </p:nvSpPr>
          <p:spPr>
            <a:xfrm>
              <a:off x="3288" y="2160"/>
              <a:ext cx="590" cy="0"/>
            </a:xfrm>
            <a:prstGeom prst="line">
              <a:avLst/>
            </a:prstGeom>
            <a:ln w="50800" cap="sq" cmpd="sng">
              <a:solidFill>
                <a:srgbClr val="00121E"/>
              </a:solidFill>
              <a:prstDash val="solid"/>
              <a:headEnd type="none" w="sm" len="sm"/>
              <a:tailEnd type="arrow" w="sm" len="sm"/>
            </a:ln>
          </p:spPr>
        </p:sp>
        <p:sp>
          <p:nvSpPr>
            <p:cNvPr id="1060" name="文本框 52269"/>
            <p:cNvSpPr txBox="1"/>
            <p:nvPr/>
          </p:nvSpPr>
          <p:spPr>
            <a:xfrm>
              <a:off x="3696" y="2251"/>
              <a:ext cx="273" cy="231"/>
            </a:xfrm>
            <a:prstGeom prst="rect">
              <a:avLst/>
            </a:prstGeom>
            <a:noFill/>
            <a:ln w="76200">
              <a:noFill/>
            </a:ln>
          </p:spPr>
          <p:txBody>
            <a:bodyPr>
              <a:spAutoFit/>
            </a:bodyPr>
            <a:p>
              <a:pPr algn="ctr" eaLnBrk="0" hangingPunct="0">
                <a:spcBef>
                  <a:spcPct val="50000"/>
                </a:spcBef>
              </a:pPr>
              <a:r>
                <a:rPr lang="en-US" altLang="zh-CN" b="1" dirty="0">
                  <a:solidFill>
                    <a:schemeClr val="bg2"/>
                  </a:solidFill>
                  <a:latin typeface="Arial" panose="020B0604020202020204" pitchFamily="34" charset="0"/>
                </a:rPr>
                <a:t>F</a:t>
              </a:r>
              <a:endParaRPr lang="en-US" altLang="zh-CN" b="1" dirty="0">
                <a:solidFill>
                  <a:schemeClr val="bg2"/>
                </a:solidFill>
                <a:latin typeface="Arial" panose="020B0604020202020204" pitchFamily="34" charset="0"/>
              </a:endParaRPr>
            </a:p>
          </p:txBody>
        </p:sp>
      </p:grpSp>
      <p:graphicFrame>
        <p:nvGraphicFramePr>
          <p:cNvPr id="52275" name="内容占位符 52274"/>
          <p:cNvGraphicFramePr>
            <a:graphicFrameLocks noGrp="1"/>
          </p:cNvGraphicFramePr>
          <p:nvPr>
            <p:ph sz="half" idx="9"/>
          </p:nvPr>
        </p:nvGraphicFramePr>
        <p:xfrm>
          <a:off x="6840538" y="1773238"/>
          <a:ext cx="2303462" cy="536575"/>
        </p:xfrm>
        <a:graphic>
          <a:graphicData uri="http://schemas.openxmlformats.org/presentationml/2006/ole">
            <mc:AlternateContent xmlns:mc="http://schemas.openxmlformats.org/markup-compatibility/2006">
              <mc:Choice xmlns:v="urn:schemas-microsoft-com:vml" Requires="v">
                <p:oleObj spid="_x0000_s3076" name="" r:id="rId2" imgW="761365" imgH="177800" progId="Equation.3">
                  <p:embed/>
                </p:oleObj>
              </mc:Choice>
              <mc:Fallback>
                <p:oleObj name="" r:id="rId2" imgW="761365" imgH="177800" progId="Equation.3">
                  <p:embed/>
                  <p:pic>
                    <p:nvPicPr>
                      <p:cNvPr id="0" name="图片 3075"/>
                      <p:cNvPicPr/>
                      <p:nvPr/>
                    </p:nvPicPr>
                    <p:blipFill>
                      <a:blip r:embed="rId3"/>
                      <a:stretch>
                        <a:fillRect/>
                      </a:stretch>
                    </p:blipFill>
                    <p:spPr>
                      <a:xfrm>
                        <a:off x="6840538" y="1773238"/>
                        <a:ext cx="2303462" cy="536575"/>
                      </a:xfrm>
                      <a:prstGeom prst="rect">
                        <a:avLst/>
                      </a:prstGeom>
                      <a:solidFill>
                        <a:srgbClr val="D1D129"/>
                      </a:solidFill>
                      <a:ln w="38100">
                        <a:miter/>
                      </a:ln>
                    </p:spPr>
                  </p:pic>
                </p:oleObj>
              </mc:Fallback>
            </mc:AlternateContent>
          </a:graphicData>
        </a:graphic>
      </p:graphicFrame>
      <p:sp>
        <p:nvSpPr>
          <p:cNvPr id="52281" name="文本框 52280"/>
          <p:cNvSpPr txBox="1"/>
          <p:nvPr/>
        </p:nvSpPr>
        <p:spPr>
          <a:xfrm>
            <a:off x="6372225" y="3284538"/>
            <a:ext cx="2771775" cy="1190625"/>
          </a:xfrm>
          <a:prstGeom prst="rect">
            <a:avLst/>
          </a:prstGeom>
          <a:noFill/>
          <a:ln w="76200">
            <a:noFill/>
          </a:ln>
        </p:spPr>
        <p:txBody>
          <a:bodyPr>
            <a:spAutoFit/>
          </a:bodyPr>
          <a:p>
            <a:pPr algn="ctr" eaLnBrk="0" hangingPunct="0">
              <a:spcBef>
                <a:spcPct val="50000"/>
              </a:spcBef>
            </a:pPr>
            <a:r>
              <a:rPr lang="zh-CN" altLang="en-US" sz="3600" b="1" dirty="0">
                <a:solidFill>
                  <a:srgbClr val="000000"/>
                </a:solidFill>
                <a:latin typeface="Arial" panose="020B0604020202020204" pitchFamily="34" charset="0"/>
                <a:ea typeface="华文新魏" pitchFamily="2" charset="-122"/>
              </a:rPr>
              <a:t>偏角越大，力越大</a:t>
            </a:r>
            <a:endParaRPr lang="zh-CN" altLang="en-US" sz="3600" b="1" dirty="0">
              <a:solidFill>
                <a:srgbClr val="000000"/>
              </a:solidFill>
              <a:latin typeface="Arial" panose="020B0604020202020204" pitchFamily="34" charset="0"/>
              <a:ea typeface="华文新魏" pitchFamily="2" charset="-122"/>
            </a:endParaRPr>
          </a:p>
        </p:txBody>
      </p:sp>
      <p:sp>
        <p:nvSpPr>
          <p:cNvPr id="52282" name="文本框 52281"/>
          <p:cNvSpPr txBox="1"/>
          <p:nvPr/>
        </p:nvSpPr>
        <p:spPr>
          <a:xfrm>
            <a:off x="755650" y="4941888"/>
            <a:ext cx="1584325" cy="519112"/>
          </a:xfrm>
          <a:prstGeom prst="rect">
            <a:avLst/>
          </a:prstGeom>
          <a:noFill/>
          <a:ln w="76200">
            <a:noFill/>
          </a:ln>
        </p:spPr>
        <p:txBody>
          <a:bodyPr>
            <a:spAutoFit/>
          </a:bodyPr>
          <a:p>
            <a:pPr algn="ctr" eaLnBrk="0" hangingPunct="0">
              <a:spcBef>
                <a:spcPct val="50000"/>
              </a:spcBef>
            </a:pPr>
            <a:r>
              <a:rPr lang="zh-CN" altLang="en-US" sz="2800" b="1" dirty="0">
                <a:solidFill>
                  <a:srgbClr val="000000"/>
                </a:solidFill>
                <a:latin typeface="Arial" panose="020B0604020202020204" pitchFamily="34" charset="0"/>
                <a:ea typeface="黑体" panose="02010609060101010101" pitchFamily="49" charset="-122"/>
              </a:rPr>
              <a:t>结论：</a:t>
            </a:r>
            <a:endParaRPr lang="zh-CN" altLang="en-US" sz="2800" b="1" dirty="0">
              <a:solidFill>
                <a:srgbClr val="000000"/>
              </a:solidFill>
              <a:latin typeface="Arial" panose="020B0604020202020204" pitchFamily="34" charset="0"/>
              <a:ea typeface="黑体" panose="02010609060101010101" pitchFamily="49" charset="-122"/>
            </a:endParaRPr>
          </a:p>
        </p:txBody>
      </p:sp>
      <p:grpSp>
        <p:nvGrpSpPr>
          <p:cNvPr id="1041" name="组合 52289"/>
          <p:cNvGrpSpPr/>
          <p:nvPr/>
        </p:nvGrpSpPr>
        <p:grpSpPr>
          <a:xfrm>
            <a:off x="2124075" y="1341438"/>
            <a:ext cx="3095625" cy="2376487"/>
            <a:chOff x="1338" y="845"/>
            <a:chExt cx="1950" cy="1497"/>
          </a:xfrm>
        </p:grpSpPr>
        <p:sp>
          <p:nvSpPr>
            <p:cNvPr id="1042" name="直接连接符 52244"/>
            <p:cNvSpPr/>
            <p:nvPr/>
          </p:nvSpPr>
          <p:spPr>
            <a:xfrm>
              <a:off x="2409" y="845"/>
              <a:ext cx="658" cy="1216"/>
            </a:xfrm>
            <a:prstGeom prst="line">
              <a:avLst/>
            </a:prstGeom>
            <a:ln w="28575" cap="flat" cmpd="sng">
              <a:solidFill>
                <a:srgbClr val="00121E"/>
              </a:solidFill>
              <a:prstDash val="solid"/>
              <a:headEnd type="none" w="sm" len="sm"/>
              <a:tailEnd type="none" w="sm" len="sm"/>
            </a:ln>
          </p:spPr>
        </p:sp>
        <p:sp>
          <p:nvSpPr>
            <p:cNvPr id="1043" name="直接连接符 52252"/>
            <p:cNvSpPr/>
            <p:nvPr/>
          </p:nvSpPr>
          <p:spPr>
            <a:xfrm>
              <a:off x="1882" y="845"/>
              <a:ext cx="856" cy="0"/>
            </a:xfrm>
            <a:prstGeom prst="line">
              <a:avLst/>
            </a:prstGeom>
            <a:ln w="76200" cap="flat" cmpd="sng">
              <a:solidFill>
                <a:srgbClr val="00121E"/>
              </a:solidFill>
              <a:prstDash val="solid"/>
              <a:headEnd type="none" w="sm" len="sm"/>
              <a:tailEnd type="none" w="sm" len="sm"/>
            </a:ln>
          </p:spPr>
        </p:sp>
        <p:grpSp>
          <p:nvGrpSpPr>
            <p:cNvPr id="1044" name="组合 52254"/>
            <p:cNvGrpSpPr/>
            <p:nvPr/>
          </p:nvGrpSpPr>
          <p:grpSpPr>
            <a:xfrm>
              <a:off x="2935" y="1985"/>
              <a:ext cx="353" cy="357"/>
              <a:chOff x="385" y="2205"/>
              <a:chExt cx="318" cy="273"/>
            </a:xfrm>
          </p:grpSpPr>
          <p:sp>
            <p:nvSpPr>
              <p:cNvPr id="1055" name="椭圆 52255"/>
              <p:cNvSpPr/>
              <p:nvPr/>
            </p:nvSpPr>
            <p:spPr>
              <a:xfrm>
                <a:off x="385" y="2205"/>
                <a:ext cx="318" cy="273"/>
              </a:xfrm>
              <a:prstGeom prst="ellipse">
                <a:avLst/>
              </a:prstGeom>
              <a:solidFill>
                <a:srgbClr val="00121E"/>
              </a:solidFill>
              <a:ln w="12700" cap="flat" cmpd="sng">
                <a:solidFill>
                  <a:schemeClr val="tx1"/>
                </a:solidFill>
                <a:prstDash val="solid"/>
                <a:headEnd type="none" w="sm" len="sm"/>
                <a:tailEnd type="none" w="sm" len="sm"/>
              </a:ln>
            </p:spPr>
            <p:txBody>
              <a:bodyPr/>
              <a:p>
                <a:endParaRPr lang="zh-CN" altLang="en-US" dirty="0">
                  <a:latin typeface="Arial" panose="020B0604020202020204" pitchFamily="34" charset="0"/>
                </a:endParaRPr>
              </a:p>
            </p:txBody>
          </p:sp>
          <p:grpSp>
            <p:nvGrpSpPr>
              <p:cNvPr id="1056" name="组合 52256"/>
              <p:cNvGrpSpPr/>
              <p:nvPr/>
            </p:nvGrpSpPr>
            <p:grpSpPr>
              <a:xfrm>
                <a:off x="476" y="2251"/>
                <a:ext cx="137" cy="181"/>
                <a:chOff x="1927" y="2197"/>
                <a:chExt cx="137" cy="181"/>
              </a:xfrm>
            </p:grpSpPr>
            <p:sp>
              <p:nvSpPr>
                <p:cNvPr id="1057" name="直接连接符 52257"/>
                <p:cNvSpPr/>
                <p:nvPr/>
              </p:nvSpPr>
              <p:spPr>
                <a:xfrm>
                  <a:off x="1927" y="2296"/>
                  <a:ext cx="137" cy="0"/>
                </a:xfrm>
                <a:prstGeom prst="line">
                  <a:avLst/>
                </a:prstGeom>
                <a:ln w="57150" cap="flat" cmpd="sng">
                  <a:solidFill>
                    <a:srgbClr val="FF0066"/>
                  </a:solidFill>
                  <a:prstDash val="solid"/>
                  <a:headEnd type="none" w="sm" len="sm"/>
                  <a:tailEnd type="none" w="sm" len="sm"/>
                </a:ln>
              </p:spPr>
            </p:sp>
            <p:sp>
              <p:nvSpPr>
                <p:cNvPr id="1058" name="直接连接符 52258"/>
                <p:cNvSpPr/>
                <p:nvPr/>
              </p:nvSpPr>
              <p:spPr>
                <a:xfrm flipV="1">
                  <a:off x="1991" y="2197"/>
                  <a:ext cx="1" cy="181"/>
                </a:xfrm>
                <a:prstGeom prst="line">
                  <a:avLst/>
                </a:prstGeom>
                <a:ln w="57150" cap="flat" cmpd="sng">
                  <a:solidFill>
                    <a:srgbClr val="FF0066"/>
                  </a:solidFill>
                  <a:prstDash val="solid"/>
                  <a:headEnd type="none" w="sm" len="sm"/>
                  <a:tailEnd type="none" w="sm" len="sm"/>
                </a:ln>
              </p:spPr>
            </p:sp>
          </p:grpSp>
        </p:grpSp>
        <p:grpSp>
          <p:nvGrpSpPr>
            <p:cNvPr id="1045" name="组合 52277"/>
            <p:cNvGrpSpPr/>
            <p:nvPr/>
          </p:nvGrpSpPr>
          <p:grpSpPr>
            <a:xfrm>
              <a:off x="2336" y="845"/>
              <a:ext cx="227" cy="590"/>
              <a:chOff x="2336" y="845"/>
              <a:chExt cx="227" cy="590"/>
            </a:xfrm>
          </p:grpSpPr>
          <p:sp>
            <p:nvSpPr>
              <p:cNvPr id="1052" name="直接连接符 52270"/>
              <p:cNvSpPr/>
              <p:nvPr/>
            </p:nvSpPr>
            <p:spPr>
              <a:xfrm>
                <a:off x="2381" y="845"/>
                <a:ext cx="0" cy="590"/>
              </a:xfrm>
              <a:prstGeom prst="line">
                <a:avLst/>
              </a:prstGeom>
              <a:ln w="3175" cap="sq" cmpd="sng">
                <a:solidFill>
                  <a:srgbClr val="00121E"/>
                </a:solidFill>
                <a:prstDash val="solid"/>
                <a:headEnd type="none" w="sm" len="sm"/>
                <a:tailEnd type="none" w="sm" len="sm"/>
              </a:ln>
            </p:spPr>
          </p:sp>
          <p:sp>
            <p:nvSpPr>
              <p:cNvPr id="1053" name="文本框 52271"/>
              <p:cNvSpPr txBox="1"/>
              <p:nvPr/>
            </p:nvSpPr>
            <p:spPr>
              <a:xfrm>
                <a:off x="2336" y="1117"/>
                <a:ext cx="227" cy="231"/>
              </a:xfrm>
              <a:prstGeom prst="rect">
                <a:avLst/>
              </a:prstGeom>
              <a:noFill/>
              <a:ln w="76200">
                <a:noFill/>
              </a:ln>
            </p:spPr>
            <p:txBody>
              <a:bodyPr>
                <a:spAutoFit/>
              </a:bodyPr>
              <a:p>
                <a:pPr algn="ctr" eaLnBrk="0" hangingPunct="0">
                  <a:spcBef>
                    <a:spcPct val="50000"/>
                  </a:spcBef>
                </a:pPr>
                <a:r>
                  <a:rPr lang="en-US" altLang="zh-CN" b="1" dirty="0">
                    <a:latin typeface="Arial" panose="020B0604020202020204" pitchFamily="34" charset="0"/>
                  </a:rPr>
                  <a:t>α</a:t>
                </a:r>
                <a:endParaRPr lang="en-US" altLang="zh-CN" b="1" dirty="0">
                  <a:latin typeface="Arial" panose="020B0604020202020204" pitchFamily="34" charset="0"/>
                </a:endParaRPr>
              </a:p>
            </p:txBody>
          </p:sp>
          <p:sp>
            <p:nvSpPr>
              <p:cNvPr id="1054" name="任意多边形 52273"/>
              <p:cNvSpPr/>
              <p:nvPr/>
            </p:nvSpPr>
            <p:spPr>
              <a:xfrm>
                <a:off x="2377" y="1097"/>
                <a:ext cx="139" cy="58"/>
              </a:xfrm>
              <a:custGeom>
                <a:avLst/>
                <a:gdLst>
                  <a:gd name="txL" fmla="*/ 0 w 139"/>
                  <a:gd name="txT" fmla="*/ 0 h 58"/>
                  <a:gd name="txR" fmla="*/ 139 w 139"/>
                  <a:gd name="txB" fmla="*/ 58 h 58"/>
                </a:gdLst>
                <a:ahLst/>
                <a:cxnLst>
                  <a:cxn ang="0">
                    <a:pos x="0" y="0"/>
                  </a:cxn>
                  <a:cxn ang="0">
                    <a:pos x="119" y="28"/>
                  </a:cxn>
                  <a:cxn ang="0">
                    <a:pos x="137" y="0"/>
                  </a:cxn>
                </a:cxnLst>
                <a:rect l="txL" t="txT" r="txR" b="txB"/>
                <a:pathLst>
                  <a:path w="139" h="58">
                    <a:moveTo>
                      <a:pt x="0" y="0"/>
                    </a:moveTo>
                    <a:cubicBezTo>
                      <a:pt x="19" y="58"/>
                      <a:pt x="61" y="34"/>
                      <a:pt x="119" y="28"/>
                    </a:cubicBezTo>
                    <a:cubicBezTo>
                      <a:pt x="139" y="7"/>
                      <a:pt x="137" y="18"/>
                      <a:pt x="137" y="0"/>
                    </a:cubicBezTo>
                  </a:path>
                </a:pathLst>
              </a:custGeom>
              <a:noFill/>
              <a:ln w="3175" cap="sq" cmpd="sng">
                <a:solidFill>
                  <a:srgbClr val="00121E">
                    <a:alpha val="100000"/>
                  </a:srgbClr>
                </a:solidFill>
                <a:prstDash val="solid"/>
                <a:round/>
                <a:headEnd type="none" w="sm" len="sm"/>
                <a:tailEnd type="none" w="sm" len="sm"/>
              </a:ln>
            </p:spPr>
            <p:txBody>
              <a:bodyPr/>
              <a:p>
                <a:endParaRPr lang="zh-CN" altLang="en-US"/>
              </a:p>
            </p:txBody>
          </p:sp>
        </p:grpSp>
        <p:grpSp>
          <p:nvGrpSpPr>
            <p:cNvPr id="1046" name="组合 52282"/>
            <p:cNvGrpSpPr/>
            <p:nvPr/>
          </p:nvGrpSpPr>
          <p:grpSpPr>
            <a:xfrm>
              <a:off x="1338" y="1979"/>
              <a:ext cx="353" cy="357"/>
              <a:chOff x="385" y="2205"/>
              <a:chExt cx="318" cy="273"/>
            </a:xfrm>
          </p:grpSpPr>
          <p:sp>
            <p:nvSpPr>
              <p:cNvPr id="1048" name="椭圆 52283"/>
              <p:cNvSpPr/>
              <p:nvPr/>
            </p:nvSpPr>
            <p:spPr>
              <a:xfrm>
                <a:off x="385" y="2205"/>
                <a:ext cx="318" cy="273"/>
              </a:xfrm>
              <a:prstGeom prst="ellipse">
                <a:avLst/>
              </a:prstGeom>
              <a:solidFill>
                <a:srgbClr val="00121E"/>
              </a:solidFill>
              <a:ln w="12700" cap="flat" cmpd="sng">
                <a:solidFill>
                  <a:schemeClr val="tx1"/>
                </a:solidFill>
                <a:prstDash val="solid"/>
                <a:headEnd type="none" w="sm" len="sm"/>
                <a:tailEnd type="none" w="sm" len="sm"/>
              </a:ln>
            </p:spPr>
            <p:txBody>
              <a:bodyPr/>
              <a:p>
                <a:endParaRPr lang="zh-CN" altLang="en-US" dirty="0">
                  <a:latin typeface="Arial" panose="020B0604020202020204" pitchFamily="34" charset="0"/>
                </a:endParaRPr>
              </a:p>
            </p:txBody>
          </p:sp>
          <p:grpSp>
            <p:nvGrpSpPr>
              <p:cNvPr id="1049" name="组合 52284"/>
              <p:cNvGrpSpPr/>
              <p:nvPr/>
            </p:nvGrpSpPr>
            <p:grpSpPr>
              <a:xfrm>
                <a:off x="476" y="2251"/>
                <a:ext cx="137" cy="181"/>
                <a:chOff x="1927" y="2197"/>
                <a:chExt cx="137" cy="181"/>
              </a:xfrm>
            </p:grpSpPr>
            <p:sp>
              <p:nvSpPr>
                <p:cNvPr id="1050" name="直接连接符 52285"/>
                <p:cNvSpPr/>
                <p:nvPr/>
              </p:nvSpPr>
              <p:spPr>
                <a:xfrm>
                  <a:off x="1927" y="2296"/>
                  <a:ext cx="137" cy="0"/>
                </a:xfrm>
                <a:prstGeom prst="line">
                  <a:avLst/>
                </a:prstGeom>
                <a:ln w="57150" cap="flat" cmpd="sng">
                  <a:solidFill>
                    <a:srgbClr val="FF0066"/>
                  </a:solidFill>
                  <a:prstDash val="solid"/>
                  <a:headEnd type="none" w="sm" len="sm"/>
                  <a:tailEnd type="none" w="sm" len="sm"/>
                </a:ln>
              </p:spPr>
            </p:sp>
            <p:sp>
              <p:nvSpPr>
                <p:cNvPr id="1051" name="直接连接符 52286"/>
                <p:cNvSpPr/>
                <p:nvPr/>
              </p:nvSpPr>
              <p:spPr>
                <a:xfrm flipV="1">
                  <a:off x="1991" y="2197"/>
                  <a:ext cx="1" cy="181"/>
                </a:xfrm>
                <a:prstGeom prst="line">
                  <a:avLst/>
                </a:prstGeom>
                <a:ln w="57150" cap="flat" cmpd="sng">
                  <a:solidFill>
                    <a:srgbClr val="FF0066"/>
                  </a:solidFill>
                  <a:prstDash val="solid"/>
                  <a:headEnd type="none" w="sm" len="sm"/>
                  <a:tailEnd type="none" w="sm" len="sm"/>
                </a:ln>
              </p:spPr>
            </p:sp>
          </p:grpSp>
        </p:grpSp>
        <p:sp>
          <p:nvSpPr>
            <p:cNvPr id="1047" name="直接连接符 52287"/>
            <p:cNvSpPr/>
            <p:nvPr/>
          </p:nvSpPr>
          <p:spPr>
            <a:xfrm flipH="1">
              <a:off x="1565" y="845"/>
              <a:ext cx="544" cy="1179"/>
            </a:xfrm>
            <a:prstGeom prst="line">
              <a:avLst/>
            </a:prstGeom>
            <a:ln w="28575" cap="flat" cmpd="sng">
              <a:solidFill>
                <a:srgbClr val="00121E"/>
              </a:solidFill>
              <a:prstDash val="solid"/>
              <a:headEnd type="none" w="sm" len="sm"/>
              <a:tailEnd type="none" w="sm" len="sm"/>
            </a:ln>
          </p:spPr>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2281"/>
                                        </p:tgtEl>
                                        <p:attrNameLst>
                                          <p:attrName>style.visibility</p:attrName>
                                        </p:attrNameLst>
                                      </p:cBhvr>
                                      <p:to>
                                        <p:strVal val="visible"/>
                                      </p:to>
                                    </p:set>
                                    <p:anim calcmode="lin" valueType="num">
                                      <p:cBhvr>
                                        <p:cTn id="23" dur="500" fill="hold"/>
                                        <p:tgtEl>
                                          <p:spTgt spid="52281"/>
                                        </p:tgtEl>
                                        <p:attrNameLst>
                                          <p:attrName>ppt_x</p:attrName>
                                        </p:attrNameLst>
                                      </p:cBhvr>
                                      <p:tavLst>
                                        <p:tav tm="0">
                                          <p:val>
                                            <p:strVal val="1+#ppt_w/2"/>
                                          </p:val>
                                        </p:tav>
                                        <p:tav tm="100000">
                                          <p:val>
                                            <p:strVal val="#ppt_x"/>
                                          </p:val>
                                        </p:tav>
                                      </p:tavLst>
                                    </p:anim>
                                    <p:anim calcmode="lin" valueType="num">
                                      <p:cBhvr>
                                        <p:cTn id="24" dur="500" fill="hold"/>
                                        <p:tgtEl>
                                          <p:spTgt spid="5228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52227">
                                            <p:txEl>
                                              <p:charRg st="0" end="4"/>
                                            </p:txEl>
                                          </p:spTgt>
                                        </p:tgtEl>
                                        <p:attrNameLst>
                                          <p:attrName>style.visibility</p:attrName>
                                        </p:attrNameLst>
                                      </p:cBhvr>
                                      <p:to>
                                        <p:strVal val="visible"/>
                                      </p:to>
                                    </p:set>
                                    <p:animEffect transition="in" filter="wedge">
                                      <p:cBhvr>
                                        <p:cTn id="29" dur="500"/>
                                        <p:tgtEl>
                                          <p:spTgt spid="52227">
                                            <p:txEl>
                                              <p:charRg st="0"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2282">
                                            <p:txEl>
                                              <p:charRg st="0"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nodeType="clickEffect">
                                  <p:stCondLst>
                                    <p:cond delay="0"/>
                                  </p:stCondLst>
                                  <p:childTnLst>
                                    <p:set>
                                      <p:cBhvr>
                                        <p:cTn id="37" dur="1" fill="hold">
                                          <p:stCondLst>
                                            <p:cond delay="0"/>
                                          </p:stCondLst>
                                        </p:cTn>
                                        <p:tgtEl>
                                          <p:spTgt spid="52239">
                                            <p:txEl>
                                              <p:charRg st="0" end="18"/>
                                            </p:txEl>
                                          </p:spTgt>
                                        </p:tgtEl>
                                        <p:attrNameLst>
                                          <p:attrName>style.visibility</p:attrName>
                                        </p:attrNameLst>
                                      </p:cBhvr>
                                      <p:to>
                                        <p:strVal val="visible"/>
                                      </p:to>
                                    </p:set>
                                    <p:animEffect transition="in" filter="slide(fromLeft)">
                                      <p:cBhvr>
                                        <p:cTn id="38" dur="500"/>
                                        <p:tgtEl>
                                          <p:spTgt spid="52239">
                                            <p:txEl>
                                              <p:charRg st="0" end="1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2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52241"/>
                                        </p:tgtEl>
                                        <p:attrNameLst>
                                          <p:attrName>style.visibility</p:attrName>
                                        </p:attrNameLst>
                                      </p:cBhvr>
                                      <p:to>
                                        <p:strVal val="visible"/>
                                      </p:to>
                                    </p:set>
                                    <p:anim calcmode="lin" valueType="num">
                                      <p:cBhvr>
                                        <p:cTn id="47" dur="500" fill="hold"/>
                                        <p:tgtEl>
                                          <p:spTgt spid="52241"/>
                                        </p:tgtEl>
                                        <p:attrNameLst>
                                          <p:attrName>ppt_x</p:attrName>
                                        </p:attrNameLst>
                                      </p:cBhvr>
                                      <p:tavLst>
                                        <p:tav tm="0">
                                          <p:val>
                                            <p:strVal val="1+#ppt_w/2"/>
                                          </p:val>
                                        </p:tav>
                                        <p:tav tm="100000">
                                          <p:val>
                                            <p:strVal val="#ppt_x"/>
                                          </p:val>
                                        </p:tav>
                                      </p:tavLst>
                                    </p:anim>
                                    <p:anim calcmode="lin" valueType="num">
                                      <p:cBhvr>
                                        <p:cTn id="48" dur="500" fill="hold"/>
                                        <p:tgtEl>
                                          <p:spTgt spid="5224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52236">
                                            <p:txEl>
                                              <p:charRg st="0" end="17"/>
                                            </p:txEl>
                                          </p:spTgt>
                                        </p:tgtEl>
                                        <p:attrNameLst>
                                          <p:attrName>style.visibility</p:attrName>
                                        </p:attrNameLst>
                                      </p:cBhvr>
                                      <p:to>
                                        <p:strVal val="visible"/>
                                      </p:to>
                                    </p:set>
                                    <p:animEffect transition="in" filter="slide(fromLeft)">
                                      <p:cBhvr>
                                        <p:cTn id="53" dur="500"/>
                                        <p:tgtEl>
                                          <p:spTgt spid="52236">
                                            <p:txEl>
                                              <p:charRg st="0" end="1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223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2" presetClass="entr" presetSubtype="2" fill="hold" nodeType="clickEffect">
                                  <p:stCondLst>
                                    <p:cond delay="0"/>
                                  </p:stCondLst>
                                  <p:childTnLst>
                                    <p:set>
                                      <p:cBhvr>
                                        <p:cTn id="61" dur="1" fill="hold">
                                          <p:stCondLst>
                                            <p:cond delay="0"/>
                                          </p:stCondLst>
                                        </p:cTn>
                                        <p:tgtEl>
                                          <p:spTgt spid="52238">
                                            <p:txEl>
                                              <p:charRg st="0" end="5"/>
                                            </p:txEl>
                                          </p:spTgt>
                                        </p:tgtEl>
                                        <p:attrNameLst>
                                          <p:attrName>style.visibility</p:attrName>
                                        </p:attrNameLst>
                                      </p:cBhvr>
                                      <p:to>
                                        <p:strVal val="visible"/>
                                      </p:to>
                                    </p:set>
                                    <p:animEffect transition="in" filter="slide(fromRight)">
                                      <p:cBhvr>
                                        <p:cTn id="62" dur="500"/>
                                        <p:tgtEl>
                                          <p:spTgt spid="52238">
                                            <p:txEl>
                                              <p:charRg st="0"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37" grpId="0"/>
      <p:bldP spid="52240" grpId="0"/>
      <p:bldP spid="52241" grpId="0"/>
      <p:bldP spid="522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1"/>
          <p:cNvSpPr>
            <a:spLocks noGrp="1"/>
          </p:cNvSpPr>
          <p:nvPr>
            <p:ph type="title"/>
          </p:nvPr>
        </p:nvSpPr>
        <p:spPr>
          <a:xfrm>
            <a:off x="501650" y="431800"/>
            <a:ext cx="8140700" cy="647700"/>
          </a:xfrm>
        </p:spPr>
        <p:txBody>
          <a:bodyPr vert="horz" wrap="square" lIns="101600" tIns="38100" rIns="76200" bIns="38100" numCol="1" rtlCol="0" anchor="ctr" anchorCtr="0" compatLnSpc="1">
            <a:noAutofit/>
          </a:body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2100" b="1" i="0" u="none" strike="noStrike" kern="1200" cap="none" spc="200" normalizeH="0" baseline="0" noProof="1">
              <a:ln>
                <a:noFill/>
              </a:ln>
              <a:solidFill>
                <a:schemeClr val="tx1"/>
              </a:solidFill>
              <a:effectLst/>
              <a:uLnTx/>
              <a:uFillTx/>
              <a:latin typeface="+mj-lt"/>
              <a:ea typeface="+mj-ea"/>
              <a:cs typeface="+mj-cs"/>
              <a:sym typeface="微软雅黑" panose="020B0503020204020204" pitchFamily="34" charset="-122"/>
            </a:endParaRPr>
          </a:p>
        </p:txBody>
      </p:sp>
      <p:sp>
        <p:nvSpPr>
          <p:cNvPr id="16386" name="文本框 16385"/>
          <p:cNvSpPr txBox="1"/>
          <p:nvPr/>
        </p:nvSpPr>
        <p:spPr>
          <a:xfrm>
            <a:off x="250825" y="2279650"/>
            <a:ext cx="4537075" cy="4032250"/>
          </a:xfrm>
          <a:prstGeom prst="rect">
            <a:avLst/>
          </a:prstGeom>
          <a:noFill/>
          <a:ln w="9525">
            <a:noFill/>
          </a:ln>
        </p:spPr>
        <p:txBody>
          <a:bodyPr>
            <a:spAutoFit/>
          </a:bodyPr>
          <a:p>
            <a:pPr>
              <a:spcBef>
                <a:spcPct val="50000"/>
              </a:spcBef>
            </a:pPr>
            <a:r>
              <a:rPr lang="zh-CN" altLang="en-US" sz="3200" b="1" dirty="0">
                <a:latin typeface="楷体" panose="02010609060101010101" pitchFamily="49" charset="-122"/>
                <a:ea typeface="楷体" panose="02010609060101010101" pitchFamily="49" charset="-122"/>
              </a:rPr>
              <a:t>   早在我国东汉时期人们就掌握了电荷间相互作用的</a:t>
            </a:r>
            <a:r>
              <a:rPr lang="zh-CN" altLang="en-US" sz="3200" b="1" dirty="0">
                <a:solidFill>
                  <a:srgbClr val="FF0000"/>
                </a:solidFill>
                <a:latin typeface="楷体" panose="02010609060101010101" pitchFamily="49" charset="-122"/>
                <a:ea typeface="楷体" panose="02010609060101010101" pitchFamily="49" charset="-122"/>
              </a:rPr>
              <a:t>定性</a:t>
            </a:r>
            <a:r>
              <a:rPr lang="zh-CN" altLang="en-US" sz="3200" b="1" dirty="0">
                <a:latin typeface="楷体" panose="02010609060101010101" pitchFamily="49" charset="-122"/>
                <a:ea typeface="楷体" panose="02010609060101010101" pitchFamily="49" charset="-122"/>
              </a:rPr>
              <a:t>规律,</a:t>
            </a:r>
            <a:r>
              <a:rPr lang="zh-CN" altLang="en-US" sz="3200" b="1" dirty="0">
                <a:solidFill>
                  <a:srgbClr val="FF0000"/>
                </a:solidFill>
                <a:latin typeface="楷体" panose="02010609060101010101" pitchFamily="49" charset="-122"/>
                <a:ea typeface="楷体" panose="02010609060101010101" pitchFamily="49" charset="-122"/>
              </a:rPr>
              <a:t>定量</a:t>
            </a:r>
            <a:r>
              <a:rPr lang="zh-CN" altLang="en-US" sz="3200" b="1" dirty="0">
                <a:latin typeface="楷体" panose="02010609060101010101" pitchFamily="49" charset="-122"/>
                <a:ea typeface="楷体" panose="02010609060101010101" pitchFamily="49" charset="-122"/>
              </a:rPr>
              <a:t>讨论电荷间相互作用则是两千年后的法国物理学家库仑。库仑做了大量实验,于1785年得出了库仑定律。</a:t>
            </a:r>
            <a:endParaRPr lang="zh-CN" altLang="en-US" sz="3200" b="1" dirty="0">
              <a:latin typeface="楷体" panose="02010609060101010101" pitchFamily="49" charset="-122"/>
              <a:ea typeface="楷体" panose="02010609060101010101" pitchFamily="49" charset="-122"/>
            </a:endParaRPr>
          </a:p>
        </p:txBody>
      </p:sp>
      <p:sp>
        <p:nvSpPr>
          <p:cNvPr id="16387" name="文本框 16386"/>
          <p:cNvSpPr txBox="1"/>
          <p:nvPr/>
        </p:nvSpPr>
        <p:spPr>
          <a:xfrm>
            <a:off x="179388" y="260350"/>
            <a:ext cx="8497887" cy="2032000"/>
          </a:xfrm>
          <a:prstGeom prst="rect">
            <a:avLst/>
          </a:prstGeom>
          <a:noFill/>
          <a:ln w="9525">
            <a:noFill/>
          </a:ln>
        </p:spPr>
        <p:txBody>
          <a:bodyPr>
            <a:spAutoFit/>
          </a:bodyPr>
          <a:p>
            <a:pPr>
              <a:spcBef>
                <a:spcPct val="50000"/>
              </a:spcBef>
            </a:pPr>
            <a:r>
              <a:rPr lang="zh-CN" altLang="en-US" sz="3600" b="1" dirty="0">
                <a:latin typeface="Arial" panose="020B0604020202020204" pitchFamily="34" charset="0"/>
                <a:ea typeface="楷体" panose="02010609060101010101" pitchFamily="49" charset="-122"/>
              </a:rPr>
              <a:t>实验定性表明：</a:t>
            </a:r>
            <a:endParaRPr lang="zh-CN" altLang="en-US" sz="3600" b="1" dirty="0">
              <a:latin typeface="Arial" panose="020B0604020202020204" pitchFamily="34" charset="0"/>
              <a:ea typeface="楷体" panose="02010609060101010101" pitchFamily="49" charset="-122"/>
            </a:endParaRPr>
          </a:p>
          <a:p>
            <a:pPr>
              <a:spcBef>
                <a:spcPct val="50000"/>
              </a:spcBef>
            </a:pPr>
            <a:r>
              <a:rPr lang="zh-CN" altLang="en-US" sz="3600" b="1" dirty="0">
                <a:latin typeface="Arial" panose="020B0604020202020204" pitchFamily="34" charset="0"/>
                <a:ea typeface="楷体" panose="02010609060101010101" pitchFamily="49" charset="-122"/>
              </a:rPr>
              <a:t>      电荷之间的作用力随着电荷量的增大而增大，随着距离的增大而减小</a:t>
            </a:r>
            <a:endParaRPr lang="zh-CN" altLang="en-US" sz="3600" b="1" dirty="0">
              <a:latin typeface="Arial" panose="020B0604020202020204" pitchFamily="34" charset="0"/>
              <a:ea typeface="楷体" panose="02010609060101010101" pitchFamily="49" charset="-122"/>
            </a:endParaRPr>
          </a:p>
        </p:txBody>
      </p:sp>
      <p:pic>
        <p:nvPicPr>
          <p:cNvPr id="16388" name="内容占位符 16387"/>
          <p:cNvPicPr>
            <a:picLocks noGrp="1" noChangeAspect="1"/>
          </p:cNvPicPr>
          <p:nvPr>
            <p:ph idx="1"/>
          </p:nvPr>
        </p:nvPicPr>
        <p:blipFill>
          <a:blip r:embed="rId1"/>
          <a:srcRect/>
          <a:stretch>
            <a:fillRect/>
          </a:stretch>
        </p:blipFill>
        <p:spPr>
          <a:xfrm>
            <a:off x="4932363" y="2420938"/>
            <a:ext cx="2828925" cy="3562350"/>
          </a:xfrm>
        </p:spPr>
      </p:pic>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2000" fill="hold"/>
                                        <p:tgtEl>
                                          <p:spTgt spid="16387"/>
                                        </p:tgtEl>
                                        <p:attrNameLst>
                                          <p:attrName>ppt_w</p:attrName>
                                        </p:attrNameLst>
                                      </p:cBhvr>
                                      <p:tavLst>
                                        <p:tav tm="0">
                                          <p:val>
                                            <p:fltVal val="0.000000"/>
                                          </p:val>
                                        </p:tav>
                                        <p:tav tm="100000">
                                          <p:val>
                                            <p:strVal val="#ppt_w"/>
                                          </p:val>
                                        </p:tav>
                                      </p:tavLst>
                                    </p:anim>
                                    <p:anim calcmode="lin" valueType="num">
                                      <p:cBhvr>
                                        <p:cTn id="8" dur="2000" fill="hold"/>
                                        <p:tgtEl>
                                          <p:spTgt spid="16387"/>
                                        </p:tgtEl>
                                        <p:attrNameLst>
                                          <p:attrName>ppt_h</p:attrName>
                                        </p:attrNameLst>
                                      </p:cBhvr>
                                      <p:tavLst>
                                        <p:tav tm="0">
                                          <p:val>
                                            <p:fltVal val="0.000000"/>
                                          </p:val>
                                        </p:tav>
                                        <p:tav tm="100000">
                                          <p:val>
                                            <p:strVal val="#ppt_h"/>
                                          </p:val>
                                        </p:tav>
                                      </p:tavLst>
                                    </p:anim>
                                    <p:animEffect transition="in" filter="fade">
                                      <p:cBhvr>
                                        <p:cTn id="9" dur="2000"/>
                                        <p:tgtEl>
                                          <p:spTgt spid="16387"/>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6386"/>
                                        </p:tgtEl>
                                        <p:attrNameLst>
                                          <p:attrName>style.visibility</p:attrName>
                                        </p:attrNameLst>
                                      </p:cBhvr>
                                      <p:to>
                                        <p:strVal val="visible"/>
                                      </p:to>
                                    </p:set>
                                    <p:animEffect transition="in" filter="strips(downLeft)">
                                      <p:cBhvr>
                                        <p:cTn id="14" dur="2000"/>
                                        <p:tgtEl>
                                          <p:spTgt spid="16386"/>
                                        </p:tgtEl>
                                      </p:cBhvr>
                                    </p:animEffect>
                                  </p:childTnLst>
                                </p:cTn>
                              </p:par>
                              <p:par>
                                <p:cTn id="15" presetID="18" presetClass="entr" presetSubtype="12" fill="hold" nodeType="with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strips(downLeft)">
                                      <p:cBhvr>
                                        <p:cTn id="1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ldLvl="0"/>
      <p:bldP spid="16387"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框 17409"/>
          <p:cNvSpPr txBox="1"/>
          <p:nvPr/>
        </p:nvSpPr>
        <p:spPr>
          <a:xfrm>
            <a:off x="179388" y="117475"/>
            <a:ext cx="4418012" cy="583565"/>
          </a:xfrm>
          <a:prstGeom prst="rect">
            <a:avLst/>
          </a:prstGeom>
          <a:noFill/>
          <a:ln w="9525">
            <a:noFill/>
          </a:ln>
        </p:spPr>
        <p:txBody>
          <a:bodyPr>
            <a:spAutoFit/>
          </a:bodyPr>
          <a:p>
            <a:r>
              <a:rPr lang="zh-CN" altLang="en-US" sz="3200" b="1" dirty="0">
                <a:solidFill>
                  <a:srgbClr val="FF0000"/>
                </a:solidFill>
                <a:latin typeface="Arial" panose="020B0604020202020204" pitchFamily="34" charset="0"/>
                <a:ea typeface="楷体" panose="02010609060101010101" pitchFamily="49" charset="-122"/>
              </a:rPr>
              <a:t>二、库仑的实验</a:t>
            </a:r>
            <a:endParaRPr lang="zh-CN" altLang="en-US" sz="3200" b="1" dirty="0">
              <a:solidFill>
                <a:srgbClr val="FF0000"/>
              </a:solidFill>
              <a:latin typeface="Arial" panose="020B0604020202020204" pitchFamily="34" charset="0"/>
              <a:ea typeface="楷体" panose="02010609060101010101" pitchFamily="49" charset="-122"/>
            </a:endParaRPr>
          </a:p>
        </p:txBody>
      </p:sp>
      <p:sp>
        <p:nvSpPr>
          <p:cNvPr id="17411" name="文本框 17410"/>
          <p:cNvSpPr txBox="1"/>
          <p:nvPr/>
        </p:nvSpPr>
        <p:spPr>
          <a:xfrm>
            <a:off x="180975" y="692150"/>
            <a:ext cx="4895850" cy="579438"/>
          </a:xfrm>
          <a:prstGeom prst="rect">
            <a:avLst/>
          </a:prstGeom>
          <a:noFill/>
          <a:ln w="9525">
            <a:noFill/>
          </a:ln>
        </p:spPr>
        <p:txBody>
          <a:bodyPr>
            <a:spAutoFit/>
          </a:bodyPr>
          <a:p>
            <a:pPr>
              <a:spcBef>
                <a:spcPct val="50000"/>
              </a:spcBef>
            </a:pPr>
            <a:r>
              <a:rPr lang="en-US" altLang="zh-CN" sz="3200" b="1" dirty="0">
                <a:latin typeface="Times New Roman" panose="02020603050405020304" pitchFamily="18" charset="0"/>
                <a:ea typeface="黑体" panose="02010609060101010101" pitchFamily="49" charset="-122"/>
              </a:rPr>
              <a:t>1</a:t>
            </a:r>
            <a:r>
              <a:rPr lang="zh-CN" altLang="en-US" sz="3200" b="1" dirty="0">
                <a:latin typeface="Times New Roman" panose="02020603050405020304" pitchFamily="18" charset="0"/>
                <a:ea typeface="黑体" panose="02010609060101010101" pitchFamily="49" charset="-122"/>
              </a:rPr>
              <a:t>、实验装置：</a:t>
            </a:r>
            <a:r>
              <a:rPr lang="zh-CN" altLang="en-US" sz="3200" b="1" dirty="0">
                <a:solidFill>
                  <a:srgbClr val="FF0000"/>
                </a:solidFill>
                <a:latin typeface="Times New Roman" panose="02020603050405020304" pitchFamily="18" charset="0"/>
                <a:ea typeface="黑体" panose="02010609060101010101" pitchFamily="49" charset="-122"/>
              </a:rPr>
              <a:t>库仑扭秤</a:t>
            </a:r>
            <a:endParaRPr lang="zh-CN" altLang="en-US" sz="3200" b="1" dirty="0">
              <a:solidFill>
                <a:srgbClr val="FF0000"/>
              </a:solidFill>
              <a:latin typeface="Times New Roman" panose="02020603050405020304" pitchFamily="18" charset="0"/>
              <a:ea typeface="黑体" panose="02010609060101010101" pitchFamily="49" charset="-122"/>
            </a:endParaRPr>
          </a:p>
        </p:txBody>
      </p:sp>
      <p:pic>
        <p:nvPicPr>
          <p:cNvPr id="17412" name="图片 17411">
            <a:hlinkClick r:id="rId1" action="ppaction://hlinkfile"/>
          </p:cNvPr>
          <p:cNvPicPr>
            <a:picLocks noChangeAspect="1"/>
          </p:cNvPicPr>
          <p:nvPr/>
        </p:nvPicPr>
        <p:blipFill>
          <a:blip r:embed="rId2"/>
          <a:stretch>
            <a:fillRect/>
          </a:stretch>
        </p:blipFill>
        <p:spPr>
          <a:xfrm>
            <a:off x="5508625" y="620713"/>
            <a:ext cx="3400425" cy="5105400"/>
          </a:xfrm>
          <a:prstGeom prst="rect">
            <a:avLst/>
          </a:prstGeom>
          <a:noFill/>
          <a:ln w="9525">
            <a:noFill/>
          </a:ln>
        </p:spPr>
      </p:pic>
      <p:sp>
        <p:nvSpPr>
          <p:cNvPr id="17413" name="文本框 17412"/>
          <p:cNvSpPr txBox="1"/>
          <p:nvPr/>
        </p:nvSpPr>
        <p:spPr>
          <a:xfrm>
            <a:off x="179388" y="1412875"/>
            <a:ext cx="5688012" cy="1552575"/>
          </a:xfrm>
          <a:prstGeom prst="rect">
            <a:avLst/>
          </a:prstGeom>
          <a:noFill/>
          <a:ln w="9525">
            <a:noFill/>
          </a:ln>
        </p:spPr>
        <p:txBody>
          <a:bodyPr>
            <a:spAutoFit/>
          </a:bodyPr>
          <a:p>
            <a:pPr>
              <a:spcBef>
                <a:spcPct val="50000"/>
              </a:spcBef>
            </a:pPr>
            <a:r>
              <a:rPr lang="zh-CN" altLang="en-US" sz="3200" b="1" dirty="0">
                <a:latin typeface="Times New Roman" panose="02020603050405020304" pitchFamily="18" charset="0"/>
                <a:ea typeface="黑体" panose="02010609060101010101" pitchFamily="49" charset="-122"/>
              </a:rPr>
              <a:t>2、器材组成：</a:t>
            </a:r>
            <a:r>
              <a:rPr lang="zh-CN" altLang="en-US" sz="3200" b="1" dirty="0">
                <a:solidFill>
                  <a:srgbClr val="FF0000"/>
                </a:solidFill>
                <a:latin typeface="Times New Roman" panose="02020603050405020304" pitchFamily="18" charset="0"/>
                <a:ea typeface="黑体" panose="02010609060101010101" pitchFamily="49" charset="-122"/>
              </a:rPr>
              <a:t>细银丝、绝缘架、带电的金属小球A和C、不带电的小球B</a:t>
            </a:r>
            <a:endParaRPr lang="zh-CN" altLang="en-US" sz="3200" b="1" dirty="0">
              <a:solidFill>
                <a:srgbClr val="FF0000"/>
              </a:solidFill>
              <a:latin typeface="Times New Roman" panose="02020603050405020304" pitchFamily="18" charset="0"/>
              <a:ea typeface="黑体" panose="02010609060101010101" pitchFamily="49" charset="-122"/>
            </a:endParaRPr>
          </a:p>
        </p:txBody>
      </p:sp>
      <p:sp>
        <p:nvSpPr>
          <p:cNvPr id="17414" name="文本框 17413"/>
          <p:cNvSpPr txBox="1"/>
          <p:nvPr/>
        </p:nvSpPr>
        <p:spPr>
          <a:xfrm>
            <a:off x="260350" y="4652963"/>
            <a:ext cx="5607050" cy="1552575"/>
          </a:xfrm>
          <a:prstGeom prst="rect">
            <a:avLst/>
          </a:prstGeom>
          <a:noFill/>
          <a:ln w="9525">
            <a:noFill/>
          </a:ln>
        </p:spPr>
        <p:txBody>
          <a:bodyPr>
            <a:spAutoFit/>
          </a:bodyPr>
          <a:p>
            <a:r>
              <a:rPr lang="zh-CN" altLang="en-US" sz="3200" b="1" dirty="0">
                <a:latin typeface="黑体" panose="02010609060101010101" pitchFamily="49" charset="-122"/>
                <a:ea typeface="黑体" panose="02010609060101010101" pitchFamily="49" charset="-122"/>
              </a:rPr>
              <a:t>3、实验原理：</a:t>
            </a:r>
            <a:r>
              <a:rPr lang="zh-CN" altLang="en-US" sz="3200" b="1" dirty="0">
                <a:solidFill>
                  <a:srgbClr val="FF0000"/>
                </a:solidFill>
                <a:latin typeface="黑体" panose="02010609060101010101" pitchFamily="49" charset="-122"/>
                <a:ea typeface="黑体" panose="02010609060101010101" pitchFamily="49" charset="-122"/>
              </a:rPr>
              <a:t>A和C之间的作用力使悬丝扭转，扭转的角度和力的大小有一定的对应关系</a:t>
            </a:r>
            <a:endParaRPr lang="zh-CN" altLang="en-US" sz="3200" b="1" dirty="0">
              <a:solidFill>
                <a:srgbClr val="FF0000"/>
              </a:solidFill>
              <a:latin typeface="黑体" panose="02010609060101010101" pitchFamily="49" charset="-122"/>
              <a:ea typeface="黑体" panose="02010609060101010101" pitchFamily="49" charset="-122"/>
            </a:endParaRPr>
          </a:p>
        </p:txBody>
      </p:sp>
      <p:sp>
        <p:nvSpPr>
          <p:cNvPr id="16391" name="云形标注 17414"/>
          <p:cNvSpPr/>
          <p:nvPr/>
        </p:nvSpPr>
        <p:spPr>
          <a:xfrm flipV="1">
            <a:off x="2052638" y="2565400"/>
            <a:ext cx="3600450" cy="792163"/>
          </a:xfrm>
          <a:prstGeom prst="cloudCallout">
            <a:avLst>
              <a:gd name="adj1" fmla="val -48819"/>
              <a:gd name="adj2" fmla="val -70171"/>
            </a:avLst>
          </a:prstGeom>
          <a:solidFill>
            <a:srgbClr val="0000FF"/>
          </a:solidFill>
          <a:ln w="9525" cap="flat" cmpd="sng">
            <a:solidFill>
              <a:schemeClr val="tx1"/>
            </a:solidFill>
            <a:prstDash val="solid"/>
            <a:headEnd type="none" w="med" len="med"/>
            <a:tailEnd type="none" w="med" len="med"/>
          </a:ln>
        </p:spPr>
        <p:txBody>
          <a:bodyPr rot="10800000" wrap="none" anchor="ctr" anchorCtr="0"/>
          <a:p>
            <a:pPr algn="ctr"/>
            <a:r>
              <a:rPr lang="zh-CN" altLang="en-US" sz="2000" b="1" dirty="0">
                <a:solidFill>
                  <a:schemeClr val="bg1"/>
                </a:solidFill>
                <a:latin typeface="楷体" panose="02010609060101010101" pitchFamily="49" charset="-122"/>
                <a:ea typeface="楷体" panose="02010609060101010101" pitchFamily="49" charset="-122"/>
              </a:rPr>
              <a:t> 思考：B球的作用是什么呢？</a:t>
            </a:r>
            <a:endParaRPr lang="zh-CN" altLang="en-US" sz="2000" b="1" dirty="0">
              <a:solidFill>
                <a:schemeClr val="bg1"/>
              </a:solidFill>
              <a:latin typeface="楷体" panose="02010609060101010101" pitchFamily="49" charset="-122"/>
              <a:ea typeface="楷体" panose="02010609060101010101" pitchFamily="49" charset="-122"/>
            </a:endParaRPr>
          </a:p>
        </p:txBody>
      </p:sp>
      <p:grpSp>
        <p:nvGrpSpPr>
          <p:cNvPr id="2" name="组合 17415"/>
          <p:cNvGrpSpPr/>
          <p:nvPr/>
        </p:nvGrpSpPr>
        <p:grpSpPr>
          <a:xfrm>
            <a:off x="1260475" y="3573463"/>
            <a:ext cx="4606925" cy="515937"/>
            <a:chOff x="0" y="0"/>
            <a:chExt cx="7258" cy="814"/>
          </a:xfrm>
        </p:grpSpPr>
        <p:sp>
          <p:nvSpPr>
            <p:cNvPr id="16393" name="燕尾形箭头 17416"/>
            <p:cNvSpPr/>
            <p:nvPr/>
          </p:nvSpPr>
          <p:spPr>
            <a:xfrm>
              <a:off x="0" y="113"/>
              <a:ext cx="1361" cy="567"/>
            </a:xfrm>
            <a:prstGeom prst="notchedRightArrow">
              <a:avLst>
                <a:gd name="adj1" fmla="val 50000"/>
                <a:gd name="adj2" fmla="val 59942"/>
              </a:avLst>
            </a:prstGeom>
            <a:solidFill>
              <a:schemeClr val="folHlink"/>
            </a:solidFill>
            <a:ln w="9525" cap="flat" cmpd="sng">
              <a:solidFill>
                <a:schemeClr val="tx1"/>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16394" name="文本框 17417"/>
            <p:cNvSpPr txBox="1"/>
            <p:nvPr/>
          </p:nvSpPr>
          <p:spPr>
            <a:xfrm>
              <a:off x="1362" y="0"/>
              <a:ext cx="5897" cy="815"/>
            </a:xfrm>
            <a:prstGeom prst="rect">
              <a:avLst/>
            </a:prstGeom>
            <a:solidFill>
              <a:srgbClr val="CCFFFF"/>
            </a:solidFill>
            <a:ln w="9525">
              <a:noFill/>
            </a:ln>
          </p:spPr>
          <p:txBody>
            <a:bodyPr>
              <a:spAutoFit/>
            </a:bodyPr>
            <a:p>
              <a:r>
                <a:rPr lang="zh-CN" altLang="en-US" sz="2800" b="1" dirty="0">
                  <a:solidFill>
                    <a:srgbClr val="FF0000"/>
                  </a:solidFill>
                  <a:latin typeface="楷体" panose="02010609060101010101" pitchFamily="49" charset="-122"/>
                  <a:ea typeface="楷体" panose="02010609060101010101" pitchFamily="49" charset="-122"/>
                </a:rPr>
                <a:t>使</a:t>
              </a:r>
              <a:r>
                <a:rPr lang="en-US" altLang="zh-CN" sz="2800" b="1" dirty="0">
                  <a:solidFill>
                    <a:srgbClr val="FF0000"/>
                  </a:solidFill>
                  <a:latin typeface="楷体" panose="02010609060101010101" pitchFamily="49" charset="-122"/>
                  <a:ea typeface="楷体" panose="02010609060101010101" pitchFamily="49" charset="-122"/>
                </a:rPr>
                <a:t>A</a:t>
              </a:r>
              <a:r>
                <a:rPr lang="zh-CN" altLang="en-US" sz="2800" b="1" dirty="0">
                  <a:solidFill>
                    <a:srgbClr val="FF0000"/>
                  </a:solidFill>
                  <a:latin typeface="楷体" panose="02010609060101010101" pitchFamily="49" charset="-122"/>
                  <a:ea typeface="楷体" panose="02010609060101010101" pitchFamily="49" charset="-122"/>
                </a:rPr>
                <a:t>球在水平面内平衡</a:t>
              </a:r>
              <a:endParaRPr lang="zh-CN" altLang="en-US" sz="2800" b="1" dirty="0">
                <a:solidFill>
                  <a:srgbClr val="FF0000"/>
                </a:solidFill>
                <a:latin typeface="楷体" panose="02010609060101010101" pitchFamily="49" charset="-122"/>
                <a:ea typeface="楷体" panose="02010609060101010101" pitchFamily="49" charset="-122"/>
              </a:endParaRP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dissolve">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p:cTn id="12" dur="500" fill="hold"/>
                                        <p:tgtEl>
                                          <p:spTgt spid="17412"/>
                                        </p:tgtEl>
                                        <p:attrNameLst>
                                          <p:attrName>ppt_x</p:attrName>
                                        </p:attrNameLst>
                                      </p:cBhvr>
                                      <p:tavLst>
                                        <p:tav tm="0">
                                          <p:val>
                                            <p:strVal val="#ppt_x"/>
                                          </p:val>
                                        </p:tav>
                                        <p:tav tm="100000">
                                          <p:val>
                                            <p:strVal val="#ppt_x"/>
                                          </p:val>
                                        </p:tav>
                                      </p:tavLst>
                                    </p:anim>
                                    <p:anim calcmode="lin" valueType="num">
                                      <p:cBhvr>
                                        <p:cTn id="13"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7413"/>
                                        </p:tgtEl>
                                        <p:attrNameLst>
                                          <p:attrName>style.visibility</p:attrName>
                                        </p:attrNameLst>
                                      </p:cBhvr>
                                      <p:to>
                                        <p:strVal val="visible"/>
                                      </p:to>
                                    </p:set>
                                    <p:animEffect transition="in" filter="dissolve">
                                      <p:cBhvr>
                                        <p:cTn id="18" dur="500"/>
                                        <p:tgtEl>
                                          <p:spTgt spid="174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391"/>
                                        </p:tgtEl>
                                        <p:attrNameLst>
                                          <p:attrName>style.visibility</p:attrName>
                                        </p:attrNameLst>
                                      </p:cBhvr>
                                      <p:to>
                                        <p:strVal val="visible"/>
                                      </p:to>
                                    </p:set>
                                    <p:anim calcmode="lin" valueType="num">
                                      <p:cBhvr>
                                        <p:cTn id="23" dur="1000" fill="hold"/>
                                        <p:tgtEl>
                                          <p:spTgt spid="16391"/>
                                        </p:tgtEl>
                                        <p:attrNameLst>
                                          <p:attrName>ppt_x</p:attrName>
                                        </p:attrNameLst>
                                      </p:cBhvr>
                                      <p:tavLst>
                                        <p:tav tm="0">
                                          <p:val>
                                            <p:strVal val="#ppt_x"/>
                                          </p:val>
                                        </p:tav>
                                        <p:tav tm="100000">
                                          <p:val>
                                            <p:strVal val="#ppt_x"/>
                                          </p:val>
                                        </p:tav>
                                      </p:tavLst>
                                    </p:anim>
                                    <p:anim calcmode="lin" valueType="num">
                                      <p:cBhvr>
                                        <p:cTn id="24" dur="10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amond(in)">
                                      <p:cBhvr>
                                        <p:cTn id="29" dur="1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7414"/>
                                        </p:tgtEl>
                                        <p:attrNameLst>
                                          <p:attrName>style.visibility</p:attrName>
                                        </p:attrNameLst>
                                      </p:cBhvr>
                                      <p:to>
                                        <p:strVal val="visible"/>
                                      </p:to>
                                    </p:set>
                                    <p:animEffect transition="in" filter="blinds(horizontal)">
                                      <p:cBhvr>
                                        <p:cTn id="34" dur="1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ldLvl="0"/>
      <p:bldP spid="16391"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18433"/>
          <p:cNvSpPr txBox="1"/>
          <p:nvPr/>
        </p:nvSpPr>
        <p:spPr>
          <a:xfrm>
            <a:off x="36513" y="117475"/>
            <a:ext cx="5689600" cy="577850"/>
          </a:xfrm>
          <a:prstGeom prst="rect">
            <a:avLst/>
          </a:prstGeom>
          <a:noFill/>
          <a:ln w="9525">
            <a:noFill/>
          </a:ln>
        </p:spPr>
        <p:txBody>
          <a:bodyPr>
            <a:spAutoFit/>
          </a:bodyPr>
          <a:p>
            <a:r>
              <a:rPr lang="zh-CN" altLang="en-US" sz="3200" b="1" dirty="0">
                <a:latin typeface="黑体" panose="02010609060101010101" pitchFamily="49" charset="-122"/>
                <a:ea typeface="黑体" panose="02010609060101010101" pitchFamily="49" charset="-122"/>
              </a:rPr>
              <a:t>4、实验方法</a:t>
            </a:r>
            <a:r>
              <a:rPr lang="zh-CN" altLang="en-US" sz="3200"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控制变量法</a:t>
            </a:r>
            <a:endParaRPr lang="zh-CN" altLang="en-US" sz="3200" b="1" dirty="0">
              <a:solidFill>
                <a:srgbClr val="FF0000"/>
              </a:solidFill>
              <a:latin typeface="Arial" panose="020B0604020202020204" pitchFamily="34" charset="0"/>
              <a:ea typeface="黑体" panose="02010609060101010101" pitchFamily="49" charset="-122"/>
            </a:endParaRPr>
          </a:p>
        </p:txBody>
      </p:sp>
      <p:sp>
        <p:nvSpPr>
          <p:cNvPr id="18435" name="文本框 18434"/>
          <p:cNvSpPr txBox="1"/>
          <p:nvPr/>
        </p:nvSpPr>
        <p:spPr>
          <a:xfrm>
            <a:off x="34925" y="908050"/>
            <a:ext cx="4603750" cy="579438"/>
          </a:xfrm>
          <a:prstGeom prst="rect">
            <a:avLst/>
          </a:prstGeom>
          <a:noFill/>
          <a:ln w="9525">
            <a:noFill/>
          </a:ln>
        </p:spPr>
        <p:txBody>
          <a:bodyPr>
            <a:spAutoFit/>
          </a:bodyPr>
          <a:p>
            <a:r>
              <a:rPr lang="zh-CN" altLang="en-US" sz="3200" b="1" dirty="0">
                <a:latin typeface="黑体" panose="02010609060101010101" pitchFamily="49" charset="-122"/>
                <a:ea typeface="黑体" panose="02010609060101010101" pitchFamily="49" charset="-122"/>
              </a:rPr>
              <a:t>5、实验步骤：</a:t>
            </a:r>
            <a:endParaRPr lang="zh-CN" altLang="en-US" sz="3200" b="1" dirty="0">
              <a:latin typeface="黑体" panose="02010609060101010101" pitchFamily="49" charset="-122"/>
              <a:ea typeface="黑体" panose="02010609060101010101" pitchFamily="49" charset="-122"/>
            </a:endParaRPr>
          </a:p>
        </p:txBody>
      </p:sp>
      <p:sp>
        <p:nvSpPr>
          <p:cNvPr id="18436" name="文本框 18435"/>
          <p:cNvSpPr txBox="1"/>
          <p:nvPr/>
        </p:nvSpPr>
        <p:spPr>
          <a:xfrm>
            <a:off x="250825" y="1628775"/>
            <a:ext cx="3330575" cy="579438"/>
          </a:xfrm>
          <a:prstGeom prst="rect">
            <a:avLst/>
          </a:prstGeom>
          <a:solidFill>
            <a:srgbClr val="FFFF00"/>
          </a:solidFill>
          <a:ln w="9525">
            <a:noFill/>
          </a:ln>
        </p:spPr>
        <p:txBody>
          <a:bodyPr>
            <a:spAutoFit/>
          </a:bodyPr>
          <a:p>
            <a:r>
              <a:rPr lang="zh-CN" altLang="en-US" sz="3200" b="1" dirty="0">
                <a:latin typeface="楷体" panose="02010609060101010101" pitchFamily="49" charset="-122"/>
                <a:ea typeface="楷体" panose="02010609060101010101" pitchFamily="49" charset="-122"/>
                <a:sym typeface="Wingdings" panose="05000000000000000000" pitchFamily="2" charset="2"/>
              </a:rPr>
              <a:t>探究F与r的关系：</a:t>
            </a:r>
            <a:endParaRPr lang="zh-CN" altLang="en-US" sz="3200" b="1" dirty="0">
              <a:latin typeface="楷体" panose="02010609060101010101" pitchFamily="49" charset="-122"/>
              <a:ea typeface="楷体" panose="02010609060101010101" pitchFamily="49" charset="-122"/>
              <a:sym typeface="Wingdings" panose="05000000000000000000" pitchFamily="2" charset="2"/>
            </a:endParaRPr>
          </a:p>
        </p:txBody>
      </p:sp>
      <p:sp>
        <p:nvSpPr>
          <p:cNvPr id="18437" name="文本框 18436"/>
          <p:cNvSpPr txBox="1"/>
          <p:nvPr/>
        </p:nvSpPr>
        <p:spPr>
          <a:xfrm>
            <a:off x="230188" y="2276475"/>
            <a:ext cx="5853112" cy="1555750"/>
          </a:xfrm>
          <a:prstGeom prst="rect">
            <a:avLst/>
          </a:prstGeom>
          <a:noFill/>
          <a:ln w="9525">
            <a:noFill/>
          </a:ln>
        </p:spPr>
        <p:txBody>
          <a:bodyPr>
            <a:spAutoFit/>
          </a:bodyPr>
          <a:p>
            <a:r>
              <a:rPr lang="zh-CN" altLang="en-US" sz="3200" b="1" dirty="0">
                <a:solidFill>
                  <a:srgbClr val="0000FF"/>
                </a:solidFill>
                <a:latin typeface="楷体" panose="02010609060101010101" pitchFamily="49" charset="-122"/>
                <a:ea typeface="楷体" panose="02010609060101010101" pitchFamily="49" charset="-122"/>
              </a:rPr>
              <a:t>（1）把另一个带电小球C插入容器并使它靠近A时，记录扭转的角度可以比较力的大小</a:t>
            </a:r>
            <a:endParaRPr lang="zh-CN" altLang="en-US" sz="3200" b="1" dirty="0">
              <a:solidFill>
                <a:srgbClr val="0000FF"/>
              </a:solidFill>
              <a:latin typeface="楷体" panose="02010609060101010101" pitchFamily="49" charset="-122"/>
              <a:ea typeface="楷体" panose="02010609060101010101" pitchFamily="49" charset="-122"/>
            </a:endParaRPr>
          </a:p>
        </p:txBody>
      </p:sp>
      <p:pic>
        <p:nvPicPr>
          <p:cNvPr id="17414" name="图片 18437">
            <a:hlinkClick r:id="rId1" action="ppaction://hlinkfile"/>
          </p:cNvPr>
          <p:cNvPicPr>
            <a:picLocks noChangeAspect="1"/>
          </p:cNvPicPr>
          <p:nvPr/>
        </p:nvPicPr>
        <p:blipFill>
          <a:blip r:embed="rId2"/>
          <a:stretch>
            <a:fillRect/>
          </a:stretch>
        </p:blipFill>
        <p:spPr>
          <a:xfrm>
            <a:off x="5853113" y="44450"/>
            <a:ext cx="3292475" cy="5105400"/>
          </a:xfrm>
          <a:prstGeom prst="rect">
            <a:avLst/>
          </a:prstGeom>
          <a:noFill/>
          <a:ln w="9525">
            <a:noFill/>
          </a:ln>
        </p:spPr>
      </p:pic>
      <p:sp>
        <p:nvSpPr>
          <p:cNvPr id="18439" name="文本框 18438"/>
          <p:cNvSpPr txBox="1"/>
          <p:nvPr/>
        </p:nvSpPr>
        <p:spPr>
          <a:xfrm>
            <a:off x="250825" y="3860800"/>
            <a:ext cx="5689600" cy="1555750"/>
          </a:xfrm>
          <a:prstGeom prst="rect">
            <a:avLst/>
          </a:prstGeom>
          <a:noFill/>
          <a:ln w="9525">
            <a:noFill/>
          </a:ln>
        </p:spPr>
        <p:txBody>
          <a:bodyPr>
            <a:spAutoFit/>
          </a:bodyPr>
          <a:p>
            <a:r>
              <a:rPr lang="zh-CN" altLang="en-US" sz="3200" b="1" dirty="0">
                <a:solidFill>
                  <a:srgbClr val="0000FF"/>
                </a:solidFill>
                <a:latin typeface="楷体" panose="02010609060101010101" pitchFamily="49" charset="-122"/>
                <a:ea typeface="楷体" panose="02010609060101010101" pitchFamily="49" charset="-122"/>
              </a:rPr>
              <a:t>（2)改变A和C之间的距离r，记录每次悬丝扭转的角度，便可找出F与r的关系</a:t>
            </a:r>
            <a:endParaRPr lang="zh-CN" altLang="en-US" sz="3200" b="1" dirty="0">
              <a:latin typeface="楷体" panose="02010609060101010101" pitchFamily="49" charset="-122"/>
              <a:ea typeface="楷体" panose="02010609060101010101" pitchFamily="49"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strips(downLeft)">
                                      <p:cBhvr>
                                        <p:cTn id="7" dur="10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blinds(horizontal)">
                                      <p:cBhvr>
                                        <p:cTn id="12" dur="5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checkerboard(across)">
                                      <p:cBhvr>
                                        <p:cTn id="17" dur="1000"/>
                                        <p:tgtEl>
                                          <p:spTgt spid="1843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8439"/>
                                        </p:tgtEl>
                                        <p:attrNameLst>
                                          <p:attrName>style.visibility</p:attrName>
                                        </p:attrNameLst>
                                      </p:cBhvr>
                                      <p:to>
                                        <p:strVal val="visible"/>
                                      </p:to>
                                    </p:set>
                                    <p:animEffect transition="in" filter="strips(downLeft)">
                                      <p:cBhvr>
                                        <p:cTn id="22" dur="10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ldLvl="0"/>
      <p:bldP spid="18436" grpId="0" bldLvl="0" animBg="1"/>
      <p:bldP spid="18437" grpId="0" bldLvl="0"/>
      <p:bldP spid="18439"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框 19457"/>
          <p:cNvSpPr txBox="1"/>
          <p:nvPr/>
        </p:nvSpPr>
        <p:spPr>
          <a:xfrm>
            <a:off x="179388" y="188913"/>
            <a:ext cx="3276600" cy="579437"/>
          </a:xfrm>
          <a:prstGeom prst="rect">
            <a:avLst/>
          </a:prstGeom>
          <a:solidFill>
            <a:srgbClr val="FFFF00"/>
          </a:solidFill>
          <a:ln w="9525">
            <a:noFill/>
          </a:ln>
        </p:spPr>
        <p:txBody>
          <a:bodyPr>
            <a:spAutoFit/>
          </a:bodyPr>
          <a:p>
            <a:r>
              <a:rPr lang="zh-CN" altLang="en-US" sz="3200" b="1" dirty="0">
                <a:latin typeface="楷体" panose="02010609060101010101" pitchFamily="49" charset="-122"/>
                <a:ea typeface="楷体" panose="02010609060101010101" pitchFamily="49" charset="-122"/>
              </a:rPr>
              <a:t>探究F与q的关系：</a:t>
            </a:r>
            <a:endParaRPr lang="zh-CN" altLang="en-US" sz="3200" b="1" dirty="0">
              <a:latin typeface="楷体" panose="02010609060101010101" pitchFamily="49" charset="-122"/>
              <a:ea typeface="楷体" panose="02010609060101010101" pitchFamily="49" charset="-122"/>
            </a:endParaRPr>
          </a:p>
        </p:txBody>
      </p:sp>
      <p:sp>
        <p:nvSpPr>
          <p:cNvPr id="19459" name="文本框 19458"/>
          <p:cNvSpPr txBox="1"/>
          <p:nvPr/>
        </p:nvSpPr>
        <p:spPr>
          <a:xfrm>
            <a:off x="252413" y="1052513"/>
            <a:ext cx="5868987" cy="1636712"/>
          </a:xfrm>
          <a:prstGeom prst="rect">
            <a:avLst/>
          </a:prstGeom>
          <a:noFill/>
          <a:ln w="9525">
            <a:noFill/>
          </a:ln>
        </p:spPr>
        <p:txBody>
          <a:bodyPr>
            <a:spAutoFit/>
          </a:bodyPr>
          <a:p>
            <a:r>
              <a:rPr lang="zh-CN" altLang="en-US" sz="3200" b="1" dirty="0">
                <a:solidFill>
                  <a:srgbClr val="0000FF"/>
                </a:solidFill>
                <a:latin typeface="楷体" panose="02010609060101010101" pitchFamily="49" charset="-122"/>
                <a:ea typeface="楷体" panose="02010609060101010101" pitchFamily="49" charset="-122"/>
              </a:rPr>
              <a:t>   改变A和C的电量q</a:t>
            </a:r>
            <a:r>
              <a:rPr lang="zh-CN" altLang="en-US" sz="3200" b="1" baseline="-25000" dirty="0">
                <a:solidFill>
                  <a:srgbClr val="0000FF"/>
                </a:solidFill>
                <a:latin typeface="楷体" panose="02010609060101010101" pitchFamily="49" charset="-122"/>
                <a:ea typeface="楷体" panose="02010609060101010101" pitchFamily="49" charset="-122"/>
              </a:rPr>
              <a:t>1</a:t>
            </a:r>
            <a:r>
              <a:rPr lang="zh-CN" altLang="en-US" sz="3200" b="1" dirty="0">
                <a:solidFill>
                  <a:srgbClr val="0000FF"/>
                </a:solidFill>
                <a:latin typeface="楷体" panose="02010609060101010101" pitchFamily="49" charset="-122"/>
                <a:ea typeface="楷体" panose="02010609060101010101" pitchFamily="49" charset="-122"/>
              </a:rPr>
              <a:t>、q</a:t>
            </a:r>
            <a:r>
              <a:rPr lang="zh-CN" altLang="en-US" sz="3200" b="1" baseline="-25000" dirty="0">
                <a:solidFill>
                  <a:srgbClr val="0000FF"/>
                </a:solidFill>
                <a:latin typeface="楷体" panose="02010609060101010101" pitchFamily="49" charset="-122"/>
                <a:ea typeface="楷体" panose="02010609060101010101" pitchFamily="49" charset="-122"/>
              </a:rPr>
              <a:t>2</a:t>
            </a:r>
            <a:r>
              <a:rPr lang="zh-CN" altLang="en-US" sz="3200" b="1" dirty="0">
                <a:solidFill>
                  <a:srgbClr val="0000FF"/>
                </a:solidFill>
                <a:latin typeface="楷体" panose="02010609060101010101" pitchFamily="49" charset="-122"/>
                <a:ea typeface="楷体" panose="02010609060101010101" pitchFamily="49" charset="-122"/>
              </a:rPr>
              <a:t>，记录每次悬丝扭转的角度，便可找出F与q</a:t>
            </a:r>
            <a:r>
              <a:rPr lang="zh-CN" altLang="en-US" sz="3200" b="1" baseline="-25000" dirty="0">
                <a:solidFill>
                  <a:srgbClr val="0000FF"/>
                </a:solidFill>
                <a:latin typeface="楷体" panose="02010609060101010101" pitchFamily="49" charset="-122"/>
                <a:ea typeface="楷体" panose="02010609060101010101" pitchFamily="49" charset="-122"/>
              </a:rPr>
              <a:t>1</a:t>
            </a:r>
            <a:r>
              <a:rPr lang="zh-CN" altLang="en-US" sz="3200" b="1" dirty="0">
                <a:solidFill>
                  <a:srgbClr val="0000FF"/>
                </a:solidFill>
                <a:latin typeface="楷体" panose="02010609060101010101" pitchFamily="49" charset="-122"/>
                <a:ea typeface="楷体" panose="02010609060101010101" pitchFamily="49" charset="-122"/>
              </a:rPr>
              <a:t>、q</a:t>
            </a:r>
            <a:r>
              <a:rPr lang="zh-CN" altLang="en-US" sz="3200" b="1" baseline="-25000" dirty="0">
                <a:solidFill>
                  <a:srgbClr val="0000FF"/>
                </a:solidFill>
                <a:latin typeface="楷体" panose="02010609060101010101" pitchFamily="49" charset="-122"/>
                <a:ea typeface="楷体" panose="02010609060101010101" pitchFamily="49" charset="-122"/>
              </a:rPr>
              <a:t>2</a:t>
            </a:r>
            <a:r>
              <a:rPr lang="zh-CN" altLang="en-US" sz="3200" b="1" dirty="0">
                <a:solidFill>
                  <a:srgbClr val="0000FF"/>
                </a:solidFill>
                <a:latin typeface="楷体" panose="02010609060101010101" pitchFamily="49" charset="-122"/>
                <a:ea typeface="楷体" panose="02010609060101010101" pitchFamily="49" charset="-122"/>
              </a:rPr>
              <a:t>的关系</a:t>
            </a:r>
            <a:endParaRPr lang="zh-CN" altLang="en-US" sz="3200" b="1" dirty="0">
              <a:latin typeface="楷体" panose="02010609060101010101" pitchFamily="49" charset="-122"/>
              <a:ea typeface="楷体" panose="02010609060101010101" pitchFamily="49" charset="-122"/>
            </a:endParaRPr>
          </a:p>
        </p:txBody>
      </p:sp>
      <p:pic>
        <p:nvPicPr>
          <p:cNvPr id="18436" name="图片 19459">
            <a:hlinkClick r:id="rId1" action="ppaction://hlinkfile"/>
          </p:cNvPr>
          <p:cNvPicPr>
            <a:picLocks noChangeAspect="1"/>
          </p:cNvPicPr>
          <p:nvPr/>
        </p:nvPicPr>
        <p:blipFill>
          <a:blip r:embed="rId2"/>
          <a:stretch>
            <a:fillRect/>
          </a:stretch>
        </p:blipFill>
        <p:spPr>
          <a:xfrm>
            <a:off x="5795963" y="333375"/>
            <a:ext cx="3292475" cy="5105400"/>
          </a:xfrm>
          <a:prstGeom prst="rect">
            <a:avLst/>
          </a:prstGeom>
          <a:noFill/>
          <a:ln w="9525">
            <a:noFill/>
          </a:ln>
        </p:spPr>
      </p:pic>
      <p:sp>
        <p:nvSpPr>
          <p:cNvPr id="18437" name="云形标注 19460"/>
          <p:cNvSpPr/>
          <p:nvPr/>
        </p:nvSpPr>
        <p:spPr>
          <a:xfrm flipV="1">
            <a:off x="179388" y="3789363"/>
            <a:ext cx="6034087" cy="1511300"/>
          </a:xfrm>
          <a:prstGeom prst="cloudCallout">
            <a:avLst>
              <a:gd name="adj1" fmla="val -47319"/>
              <a:gd name="adj2" fmla="val -59949"/>
            </a:avLst>
          </a:prstGeom>
          <a:solidFill>
            <a:srgbClr val="00FF00"/>
          </a:solidFill>
          <a:ln w="9525" cap="flat" cmpd="sng">
            <a:solidFill>
              <a:schemeClr val="tx1"/>
            </a:solidFill>
            <a:prstDash val="solid"/>
            <a:headEnd type="none" w="med" len="med"/>
            <a:tailEnd type="none" w="med" len="med"/>
          </a:ln>
        </p:spPr>
        <p:txBody>
          <a:bodyPr rot="10800000" wrap="none" anchor="ctr" anchorCtr="0"/>
          <a:p>
            <a:r>
              <a:rPr lang="zh-CN" altLang="en-US" dirty="0">
                <a:latin typeface="Arial" panose="020B0604020202020204" pitchFamily="34" charset="0"/>
              </a:rPr>
              <a:t>     </a:t>
            </a:r>
            <a:r>
              <a:rPr lang="zh-CN" altLang="en-US" sz="2800" b="1" dirty="0">
                <a:latin typeface="楷体" panose="02010609060101010101" pitchFamily="49" charset="-122"/>
                <a:ea typeface="楷体" panose="02010609060101010101" pitchFamily="49" charset="-122"/>
              </a:rPr>
              <a:t>  </a:t>
            </a:r>
            <a:r>
              <a:rPr lang="zh-CN" altLang="en-US" b="1" dirty="0">
                <a:latin typeface="楷体" panose="02010609060101010101" pitchFamily="49" charset="-122"/>
                <a:ea typeface="楷体" panose="02010609060101010101" pitchFamily="49" charset="-122"/>
              </a:rPr>
              <a:t>在库仑那个时代，还不知道怎么样测量</a:t>
            </a:r>
            <a:endParaRPr lang="zh-CN" altLang="en-US" b="1" dirty="0">
              <a:latin typeface="楷体" panose="02010609060101010101" pitchFamily="49" charset="-122"/>
              <a:ea typeface="楷体" panose="02010609060101010101" pitchFamily="49" charset="-122"/>
            </a:endParaRPr>
          </a:p>
          <a:p>
            <a:r>
              <a:rPr lang="zh-CN" altLang="en-US" b="1" dirty="0">
                <a:latin typeface="楷体" panose="02010609060101010101" pitchFamily="49" charset="-122"/>
                <a:ea typeface="楷体" panose="02010609060101010101" pitchFamily="49" charset="-122"/>
              </a:rPr>
              <a:t>物体所带的电荷量，甚至连电荷量的单位都</a:t>
            </a:r>
            <a:endParaRPr lang="zh-CN" altLang="en-US" b="1" dirty="0">
              <a:latin typeface="楷体" panose="02010609060101010101" pitchFamily="49" charset="-122"/>
              <a:ea typeface="楷体" panose="02010609060101010101" pitchFamily="49" charset="-122"/>
            </a:endParaRPr>
          </a:p>
          <a:p>
            <a:r>
              <a:rPr lang="zh-CN" altLang="en-US" b="1" dirty="0">
                <a:latin typeface="楷体" panose="02010609060101010101" pitchFamily="49" charset="-122"/>
                <a:ea typeface="楷体" panose="02010609060101010101" pitchFamily="49" charset="-122"/>
              </a:rPr>
              <a:t>没有，又怎么样做到改变A和C的电荷量呢？</a:t>
            </a:r>
            <a:endParaRPr lang="zh-CN" altLang="en-US" b="1" dirty="0">
              <a:latin typeface="楷体" panose="02010609060101010101" pitchFamily="49" charset="-122"/>
              <a:ea typeface="楷体" panose="02010609060101010101" pitchFamily="49"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strips(downLeft)">
                                      <p:cBhvr>
                                        <p:cTn id="7" dur="1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barn(inHorizontal)">
                                      <p:cBhvr>
                                        <p:cTn id="12" dur="1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ldLvl="0"/>
      <p:bldP spid="1843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2" name="文本框 117761"/>
          <p:cNvSpPr txBox="1"/>
          <p:nvPr/>
        </p:nvSpPr>
        <p:spPr>
          <a:xfrm>
            <a:off x="2411413" y="4149725"/>
            <a:ext cx="184150" cy="366713"/>
          </a:xfrm>
          <a:prstGeom prst="rect">
            <a:avLst/>
          </a:prstGeom>
          <a:noFill/>
          <a:ln w="9525">
            <a:noFill/>
          </a:ln>
        </p:spPr>
        <p:txBody>
          <a:bodyPr wrap="none">
            <a:spAutoFit/>
          </a:bodyPr>
          <a:p>
            <a:endParaRPr lang="zh-CN" altLang="en-US" dirty="0">
              <a:latin typeface="Arial" panose="020B0604020202020204" pitchFamily="34" charset="0"/>
            </a:endParaRPr>
          </a:p>
        </p:txBody>
      </p:sp>
      <p:sp>
        <p:nvSpPr>
          <p:cNvPr id="12290" name="内容占位符 1"/>
          <p:cNvSpPr>
            <a:spLocks noGrp="1"/>
          </p:cNvSpPr>
          <p:nvPr>
            <p:ph sz="half" idx="1"/>
          </p:nvPr>
        </p:nvSpPr>
        <p:spPr>
          <a:xfrm>
            <a:off x="503238" y="1295400"/>
            <a:ext cx="3962400" cy="5040313"/>
          </a:xfrm>
        </p:spPr>
        <p:txBody>
          <a:bodyPr vert="horz" wrap="square" lIns="101600" tIns="0" rIns="82550" bIns="0" numCol="1" rtlCol="0" anchor="t" anchorCtr="0" compatLnSpc="1">
            <a:noAutofit/>
          </a:bodyPr>
          <a:lstStyle/>
          <a:p>
            <a:pPr marL="171450" marR="0" lvl="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zh-CN" altLang="en-US" sz="1200" b="0" i="0" u="none" strike="noStrike" kern="1200" cap="none" spc="150" normalizeH="0" baseline="0" noProof="1">
              <a:ln>
                <a:noFill/>
              </a:ln>
              <a:solidFill>
                <a:srgbClr val="404040"/>
              </a:solidFill>
              <a:effectLst/>
              <a:uLnTx/>
              <a:uFillTx/>
              <a:latin typeface="+mn-lt"/>
              <a:ea typeface="+mn-ea"/>
              <a:cs typeface="+mn-cs"/>
              <a:sym typeface="微软雅黑" panose="020B0503020204020204" pitchFamily="34" charset="-122"/>
            </a:endParaRPr>
          </a:p>
        </p:txBody>
      </p:sp>
      <p:sp>
        <p:nvSpPr>
          <p:cNvPr id="12291" name="内容占位符 2"/>
          <p:cNvSpPr>
            <a:spLocks noGrp="1"/>
          </p:cNvSpPr>
          <p:nvPr>
            <p:ph sz="half" idx="2"/>
          </p:nvPr>
        </p:nvSpPr>
        <p:spPr>
          <a:xfrm>
            <a:off x="4679950" y="1295400"/>
            <a:ext cx="3962400" cy="5040313"/>
          </a:xfrm>
        </p:spPr>
        <p:txBody>
          <a:bodyPr vert="horz" wrap="square" lIns="101600" tIns="0" rIns="82550" bIns="0" numCol="1" anchor="t" anchorCtr="0" compatLnSpc="1">
            <a:noAutofit/>
          </a:bodyPr>
          <a:lstStyle/>
          <a:p>
            <a:pPr marL="171450" marR="0" lvl="0" indent="-171450" algn="l" defTabSz="685800" rtl="0" eaLnBrk="1" fontAlgn="auto" latinLnBrk="0" hangingPunct="1">
              <a:lnSpc>
                <a:spcPct val="130000"/>
              </a:lnSpc>
              <a:spcBef>
                <a:spcPct val="0"/>
              </a:spcBef>
              <a:spcAft>
                <a:spcPts val="1000"/>
              </a:spcAft>
              <a:buClrTx/>
              <a:buSzTx/>
              <a:buFont typeface="Arial" panose="020B0604020202020204" pitchFamily="34" charset="0"/>
              <a:buChar char="•"/>
              <a:defRPr/>
            </a:pPr>
            <a:endParaRPr kumimoji="0" lang="zh-CN" altLang="en-US" sz="1200" b="0" i="0" u="none" strike="noStrike" kern="1200" cap="none" spc="150" normalizeH="0" baseline="0" noProof="1">
              <a:ln>
                <a:noFill/>
              </a:ln>
              <a:solidFill>
                <a:srgbClr val="404040"/>
              </a:solidFill>
              <a:effectLst/>
              <a:uLnTx/>
              <a:uFillTx/>
              <a:latin typeface="+mn-lt"/>
              <a:ea typeface="+mn-ea"/>
              <a:cs typeface="+mn-cs"/>
            </a:endParaRPr>
          </a:p>
        </p:txBody>
      </p:sp>
      <p:sp>
        <p:nvSpPr>
          <p:cNvPr id="117781" name="下箭头 117780"/>
          <p:cNvSpPr/>
          <p:nvPr/>
        </p:nvSpPr>
        <p:spPr>
          <a:xfrm>
            <a:off x="5364163" y="1484313"/>
            <a:ext cx="71437" cy="503237"/>
          </a:xfrm>
          <a:prstGeom prst="downArrow">
            <a:avLst>
              <a:gd name="adj1" fmla="val 50000"/>
              <a:gd name="adj2" fmla="val 175916"/>
            </a:avLst>
          </a:prstGeom>
          <a:solidFill>
            <a:srgbClr val="FF3300"/>
          </a:solidFill>
          <a:ln w="9525" cap="flat" cmpd="sng">
            <a:solidFill>
              <a:srgbClr val="FF3300"/>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117783" name="下箭头 117782"/>
          <p:cNvSpPr/>
          <p:nvPr/>
        </p:nvSpPr>
        <p:spPr>
          <a:xfrm>
            <a:off x="5364163" y="4437063"/>
            <a:ext cx="71437" cy="503237"/>
          </a:xfrm>
          <a:prstGeom prst="downArrow">
            <a:avLst>
              <a:gd name="adj1" fmla="val 50000"/>
              <a:gd name="adj2" fmla="val 175916"/>
            </a:avLst>
          </a:prstGeom>
          <a:solidFill>
            <a:srgbClr val="FF3300"/>
          </a:solidFill>
          <a:ln w="9525" cap="flat" cmpd="sng">
            <a:solidFill>
              <a:srgbClr val="FF3300"/>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117785" name="下箭头 117784"/>
          <p:cNvSpPr/>
          <p:nvPr/>
        </p:nvSpPr>
        <p:spPr>
          <a:xfrm>
            <a:off x="5364163" y="2852738"/>
            <a:ext cx="71437" cy="503237"/>
          </a:xfrm>
          <a:prstGeom prst="downArrow">
            <a:avLst>
              <a:gd name="adj1" fmla="val 50000"/>
              <a:gd name="adj2" fmla="val 175916"/>
            </a:avLst>
          </a:prstGeom>
          <a:solidFill>
            <a:srgbClr val="FF3300"/>
          </a:solidFill>
          <a:ln w="9525" cap="flat" cmpd="sng">
            <a:solidFill>
              <a:srgbClr val="FF3300"/>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2058" name="文本框 117829"/>
          <p:cNvSpPr txBox="1"/>
          <p:nvPr/>
        </p:nvSpPr>
        <p:spPr>
          <a:xfrm>
            <a:off x="468313" y="2565400"/>
            <a:ext cx="184150" cy="366713"/>
          </a:xfrm>
          <a:prstGeom prst="rect">
            <a:avLst/>
          </a:prstGeom>
          <a:noFill/>
          <a:ln w="9525">
            <a:noFill/>
          </a:ln>
        </p:spPr>
        <p:txBody>
          <a:bodyPr wrap="none">
            <a:spAutoFit/>
          </a:bodyPr>
          <a:p>
            <a:endParaRPr lang="zh-CN" altLang="en-US" dirty="0">
              <a:latin typeface="Arial" panose="020B0604020202020204" pitchFamily="34" charset="0"/>
            </a:endParaRPr>
          </a:p>
        </p:txBody>
      </p:sp>
      <p:sp>
        <p:nvSpPr>
          <p:cNvPr id="2059" name="矩形 117830"/>
          <p:cNvSpPr/>
          <p:nvPr/>
        </p:nvSpPr>
        <p:spPr>
          <a:xfrm>
            <a:off x="0" y="0"/>
            <a:ext cx="9144000" cy="0"/>
          </a:xfrm>
          <a:prstGeom prst="rect">
            <a:avLst/>
          </a:prstGeom>
          <a:noFill/>
          <a:ln w="9525">
            <a:noFill/>
          </a:ln>
        </p:spPr>
        <p:txBody>
          <a:bodyPr/>
          <a:p>
            <a:endParaRPr lang="zh-CN" altLang="en-US" dirty="0">
              <a:latin typeface="Arial" panose="020B0604020202020204" pitchFamily="34" charset="0"/>
            </a:endParaRPr>
          </a:p>
        </p:txBody>
      </p:sp>
      <p:sp>
        <p:nvSpPr>
          <p:cNvPr id="2060" name="文本框 117848"/>
          <p:cNvSpPr txBox="1"/>
          <p:nvPr/>
        </p:nvSpPr>
        <p:spPr>
          <a:xfrm>
            <a:off x="376238" y="4875213"/>
            <a:ext cx="184150" cy="366712"/>
          </a:xfrm>
          <a:prstGeom prst="rect">
            <a:avLst/>
          </a:prstGeom>
          <a:noFill/>
          <a:ln w="9525">
            <a:noFill/>
          </a:ln>
        </p:spPr>
        <p:txBody>
          <a:bodyPr wrap="none">
            <a:spAutoFit/>
          </a:bodyPr>
          <a:p>
            <a:endParaRPr lang="zh-CN" altLang="en-US" dirty="0">
              <a:latin typeface="Arial" panose="020B0604020202020204" pitchFamily="34" charset="0"/>
            </a:endParaRPr>
          </a:p>
        </p:txBody>
      </p:sp>
      <p:sp>
        <p:nvSpPr>
          <p:cNvPr id="2061" name="矩形 117849"/>
          <p:cNvSpPr/>
          <p:nvPr/>
        </p:nvSpPr>
        <p:spPr>
          <a:xfrm>
            <a:off x="0" y="0"/>
            <a:ext cx="9144000" cy="0"/>
          </a:xfrm>
          <a:prstGeom prst="rect">
            <a:avLst/>
          </a:prstGeom>
          <a:noFill/>
          <a:ln w="9525">
            <a:noFill/>
          </a:ln>
        </p:spPr>
        <p:txBody>
          <a:bodyPr/>
          <a:p>
            <a:endParaRPr lang="zh-CN" altLang="en-US" dirty="0">
              <a:latin typeface="Arial" panose="020B0604020202020204" pitchFamily="34" charset="0"/>
            </a:endParaRPr>
          </a:p>
        </p:txBody>
      </p:sp>
      <p:grpSp>
        <p:nvGrpSpPr>
          <p:cNvPr id="2" name="组合 117762"/>
          <p:cNvGrpSpPr/>
          <p:nvPr/>
        </p:nvGrpSpPr>
        <p:grpSpPr>
          <a:xfrm>
            <a:off x="3956050" y="295275"/>
            <a:ext cx="2266950" cy="1189038"/>
            <a:chOff x="227" y="504"/>
            <a:chExt cx="1428" cy="749"/>
          </a:xfrm>
        </p:grpSpPr>
        <p:sp>
          <p:nvSpPr>
            <p:cNvPr id="2115" name="椭圆 117763"/>
            <p:cNvSpPr/>
            <p:nvPr/>
          </p:nvSpPr>
          <p:spPr>
            <a:xfrm>
              <a:off x="657" y="754"/>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sp>
          <p:nvSpPr>
            <p:cNvPr id="2116" name="椭圆 117764"/>
            <p:cNvSpPr/>
            <p:nvPr/>
          </p:nvSpPr>
          <p:spPr>
            <a:xfrm>
              <a:off x="1156" y="754"/>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grpSp>
          <p:nvGrpSpPr>
            <p:cNvPr id="2117" name="组合 117765"/>
            <p:cNvGrpSpPr/>
            <p:nvPr/>
          </p:nvGrpSpPr>
          <p:grpSpPr>
            <a:xfrm>
              <a:off x="793" y="890"/>
              <a:ext cx="91" cy="91"/>
              <a:chOff x="1655" y="2341"/>
              <a:chExt cx="91" cy="91"/>
            </a:xfrm>
          </p:grpSpPr>
          <p:sp>
            <p:nvSpPr>
              <p:cNvPr id="2130" name="直接连接符 117766"/>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31" name="直接连接符 117767"/>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118" name="组合 117768"/>
            <p:cNvGrpSpPr/>
            <p:nvPr/>
          </p:nvGrpSpPr>
          <p:grpSpPr>
            <a:xfrm>
              <a:off x="793" y="1027"/>
              <a:ext cx="91" cy="91"/>
              <a:chOff x="1655" y="2341"/>
              <a:chExt cx="91" cy="91"/>
            </a:xfrm>
          </p:grpSpPr>
          <p:sp>
            <p:nvSpPr>
              <p:cNvPr id="2128" name="直接连接符 117769"/>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29" name="直接连接符 117770"/>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119" name="组合 117771"/>
            <p:cNvGrpSpPr/>
            <p:nvPr/>
          </p:nvGrpSpPr>
          <p:grpSpPr>
            <a:xfrm>
              <a:off x="929" y="1027"/>
              <a:ext cx="91" cy="91"/>
              <a:chOff x="1655" y="2341"/>
              <a:chExt cx="91" cy="91"/>
            </a:xfrm>
          </p:grpSpPr>
          <p:sp>
            <p:nvSpPr>
              <p:cNvPr id="2126" name="直接连接符 117772"/>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27" name="直接连接符 117773"/>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120" name="组合 117774"/>
            <p:cNvGrpSpPr/>
            <p:nvPr/>
          </p:nvGrpSpPr>
          <p:grpSpPr>
            <a:xfrm>
              <a:off x="929" y="890"/>
              <a:ext cx="91" cy="91"/>
              <a:chOff x="1655" y="2341"/>
              <a:chExt cx="91" cy="91"/>
            </a:xfrm>
          </p:grpSpPr>
          <p:sp>
            <p:nvSpPr>
              <p:cNvPr id="2124" name="直接连接符 117775"/>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25" name="直接连接符 117776"/>
              <p:cNvSpPr/>
              <p:nvPr/>
            </p:nvSpPr>
            <p:spPr>
              <a:xfrm>
                <a:off x="1701" y="2341"/>
                <a:ext cx="0" cy="91"/>
              </a:xfrm>
              <a:prstGeom prst="line">
                <a:avLst/>
              </a:prstGeom>
              <a:ln w="28575" cap="flat" cmpd="sng">
                <a:solidFill>
                  <a:srgbClr val="FF3300"/>
                </a:solidFill>
                <a:prstDash val="solid"/>
                <a:headEnd type="none" w="med" len="med"/>
                <a:tailEnd type="none" w="med" len="med"/>
              </a:ln>
            </p:spPr>
          </p:sp>
        </p:grpSp>
        <p:sp>
          <p:nvSpPr>
            <p:cNvPr id="2121" name="文本框 117777"/>
            <p:cNvSpPr txBox="1"/>
            <p:nvPr/>
          </p:nvSpPr>
          <p:spPr>
            <a:xfrm>
              <a:off x="788" y="504"/>
              <a:ext cx="232" cy="250"/>
            </a:xfrm>
            <a:prstGeom prst="rect">
              <a:avLst/>
            </a:prstGeom>
            <a:noFill/>
            <a:ln w="9525">
              <a:noFill/>
            </a:ln>
          </p:spPr>
          <p:txBody>
            <a:bodyPr wrap="none">
              <a:spAutoFit/>
            </a:bodyPr>
            <a:p>
              <a:r>
                <a:rPr lang="en-US" altLang="zh-CN" sz="2000" b="1" dirty="0">
                  <a:solidFill>
                    <a:srgbClr val="001E1D"/>
                  </a:solidFill>
                  <a:latin typeface="Arial" panose="020B0604020202020204" pitchFamily="34" charset="0"/>
                </a:rPr>
                <a:t>A</a:t>
              </a:r>
              <a:endParaRPr lang="en-US" altLang="zh-CN" sz="2000" b="1" dirty="0">
                <a:solidFill>
                  <a:srgbClr val="001E1D"/>
                </a:solidFill>
                <a:latin typeface="Arial" panose="020B0604020202020204" pitchFamily="34" charset="0"/>
              </a:endParaRPr>
            </a:p>
          </p:txBody>
        </p:sp>
        <p:sp>
          <p:nvSpPr>
            <p:cNvPr id="2122" name="文本框 117778"/>
            <p:cNvSpPr txBox="1"/>
            <p:nvPr/>
          </p:nvSpPr>
          <p:spPr>
            <a:xfrm>
              <a:off x="1280" y="527"/>
              <a:ext cx="220" cy="231"/>
            </a:xfrm>
            <a:prstGeom prst="rect">
              <a:avLst/>
            </a:prstGeom>
            <a:noFill/>
            <a:ln w="9525">
              <a:noFill/>
            </a:ln>
          </p:spPr>
          <p:txBody>
            <a:bodyPr wrap="none">
              <a:spAutoFit/>
            </a:bodyPr>
            <a:p>
              <a:r>
                <a:rPr lang="en-US" altLang="zh-CN" b="1" dirty="0">
                  <a:solidFill>
                    <a:srgbClr val="001E1D"/>
                  </a:solidFill>
                  <a:latin typeface="Arial" panose="020B0604020202020204" pitchFamily="34" charset="0"/>
                </a:rPr>
                <a:t>C</a:t>
              </a:r>
              <a:endParaRPr lang="en-US" altLang="zh-CN" b="1" dirty="0">
                <a:solidFill>
                  <a:srgbClr val="001E1D"/>
                </a:solidFill>
                <a:latin typeface="Arial" panose="020B0604020202020204" pitchFamily="34" charset="0"/>
              </a:endParaRPr>
            </a:p>
          </p:txBody>
        </p:sp>
        <p:sp>
          <p:nvSpPr>
            <p:cNvPr id="2123" name="文本框 117779"/>
            <p:cNvSpPr txBox="1"/>
            <p:nvPr/>
          </p:nvSpPr>
          <p:spPr>
            <a:xfrm>
              <a:off x="227" y="754"/>
              <a:ext cx="255" cy="288"/>
            </a:xfrm>
            <a:prstGeom prst="rect">
              <a:avLst/>
            </a:prstGeom>
            <a:noFill/>
            <a:ln w="9525">
              <a:noFill/>
            </a:ln>
          </p:spPr>
          <p:txBody>
            <a:bodyPr wrap="none">
              <a:spAutoFit/>
            </a:bodyPr>
            <a:p>
              <a:r>
                <a:rPr lang="en-US" altLang="zh-CN" sz="2400" i="1" dirty="0">
                  <a:solidFill>
                    <a:srgbClr val="000000"/>
                  </a:solidFill>
                  <a:latin typeface="Times New Roman" panose="02020603050405020304" pitchFamily="18" charset="0"/>
                </a:rPr>
                <a:t>Q</a:t>
              </a:r>
              <a:endParaRPr lang="en-US" altLang="zh-CN" sz="2400" i="1" dirty="0">
                <a:solidFill>
                  <a:srgbClr val="000000"/>
                </a:solidFill>
                <a:latin typeface="Times New Roman" panose="02020603050405020304" pitchFamily="18" charset="0"/>
              </a:endParaRPr>
            </a:p>
          </p:txBody>
        </p:sp>
      </p:grpSp>
      <p:grpSp>
        <p:nvGrpSpPr>
          <p:cNvPr id="7" name="组合 117850"/>
          <p:cNvGrpSpPr/>
          <p:nvPr/>
        </p:nvGrpSpPr>
        <p:grpSpPr>
          <a:xfrm>
            <a:off x="4319588" y="4797425"/>
            <a:ext cx="1477962" cy="1085850"/>
            <a:chOff x="180" y="2882"/>
            <a:chExt cx="931" cy="684"/>
          </a:xfrm>
        </p:grpSpPr>
        <p:sp>
          <p:nvSpPr>
            <p:cNvPr id="2110" name="椭圆 117851"/>
            <p:cNvSpPr/>
            <p:nvPr/>
          </p:nvSpPr>
          <p:spPr>
            <a:xfrm>
              <a:off x="612" y="3067"/>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sp>
          <p:nvSpPr>
            <p:cNvPr id="2111" name="矩形 117852"/>
            <p:cNvSpPr/>
            <p:nvPr/>
          </p:nvSpPr>
          <p:spPr>
            <a:xfrm>
              <a:off x="748" y="2882"/>
              <a:ext cx="291" cy="231"/>
            </a:xfrm>
            <a:prstGeom prst="rect">
              <a:avLst/>
            </a:prstGeom>
            <a:noFill/>
            <a:ln w="9525">
              <a:noFill/>
            </a:ln>
          </p:spPr>
          <p:txBody>
            <a:bodyPr>
              <a:spAutoFit/>
            </a:bodyPr>
            <a:p>
              <a:r>
                <a:rPr lang="en-US" altLang="zh-CN" b="1" dirty="0">
                  <a:solidFill>
                    <a:srgbClr val="001E1D"/>
                  </a:solidFill>
                  <a:latin typeface="Arial" panose="020B0604020202020204" pitchFamily="34" charset="0"/>
                </a:rPr>
                <a:t>A</a:t>
              </a:r>
              <a:endParaRPr lang="en-US" altLang="zh-CN" b="1" dirty="0">
                <a:solidFill>
                  <a:srgbClr val="001E1D"/>
                </a:solidFill>
                <a:latin typeface="Arial" panose="020B0604020202020204" pitchFamily="34" charset="0"/>
              </a:endParaRPr>
            </a:p>
          </p:txBody>
        </p:sp>
        <p:grpSp>
          <p:nvGrpSpPr>
            <p:cNvPr id="2112" name="组合 117853"/>
            <p:cNvGrpSpPr/>
            <p:nvPr/>
          </p:nvGrpSpPr>
          <p:grpSpPr>
            <a:xfrm>
              <a:off x="793" y="3249"/>
              <a:ext cx="91" cy="91"/>
              <a:chOff x="1655" y="2341"/>
              <a:chExt cx="91" cy="91"/>
            </a:xfrm>
          </p:grpSpPr>
          <p:sp>
            <p:nvSpPr>
              <p:cNvPr id="2113" name="直接连接符 117854"/>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14" name="直接连接符 117855"/>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aphicFrame>
          <p:nvGraphicFramePr>
            <p:cNvPr id="2051" name="对象 117856"/>
            <p:cNvGraphicFramePr/>
            <p:nvPr/>
          </p:nvGraphicFramePr>
          <p:xfrm>
            <a:off x="180" y="2976"/>
            <a:ext cx="319" cy="499"/>
          </p:xfrm>
          <a:graphic>
            <a:graphicData uri="http://schemas.openxmlformats.org/presentationml/2006/ole">
              <mc:AlternateContent xmlns:mc="http://schemas.openxmlformats.org/markup-compatibility/2006">
                <mc:Choice xmlns:v="urn:schemas-microsoft-com:vml" Requires="v">
                  <p:oleObj spid="_x0000_s3078" name="" r:id="rId1" imgW="177800" imgH="393700" progId="Equation.3">
                    <p:embed/>
                  </p:oleObj>
                </mc:Choice>
                <mc:Fallback>
                  <p:oleObj name="" r:id="rId1" imgW="177800" imgH="393700" progId="Equation.3">
                    <p:embed/>
                    <p:pic>
                      <p:nvPicPr>
                        <p:cNvPr id="0" name="图片 3077"/>
                        <p:cNvPicPr/>
                        <p:nvPr/>
                      </p:nvPicPr>
                      <p:blipFill>
                        <a:blip r:embed="rId2"/>
                        <a:stretch>
                          <a:fillRect/>
                        </a:stretch>
                      </p:blipFill>
                      <p:spPr>
                        <a:xfrm>
                          <a:off x="180" y="2976"/>
                          <a:ext cx="319" cy="499"/>
                        </a:xfrm>
                        <a:prstGeom prst="rect">
                          <a:avLst/>
                        </a:prstGeom>
                        <a:noFill/>
                        <a:ln w="38100">
                          <a:noFill/>
                          <a:miter/>
                        </a:ln>
                      </p:spPr>
                    </p:pic>
                  </p:oleObj>
                </mc:Fallback>
              </mc:AlternateContent>
            </a:graphicData>
          </a:graphic>
        </p:graphicFrame>
      </p:grpSp>
      <p:sp>
        <p:nvSpPr>
          <p:cNvPr id="2064" name="文本框 117857"/>
          <p:cNvSpPr txBox="1"/>
          <p:nvPr/>
        </p:nvSpPr>
        <p:spPr>
          <a:xfrm>
            <a:off x="5775325" y="5667375"/>
            <a:ext cx="184150" cy="366713"/>
          </a:xfrm>
          <a:prstGeom prst="rect">
            <a:avLst/>
          </a:prstGeom>
          <a:noFill/>
          <a:ln w="9525">
            <a:noFill/>
          </a:ln>
        </p:spPr>
        <p:txBody>
          <a:bodyPr wrap="none">
            <a:spAutoFit/>
          </a:bodyPr>
          <a:p>
            <a:endParaRPr lang="zh-CN" altLang="en-US" dirty="0">
              <a:latin typeface="Arial" panose="020B0604020202020204" pitchFamily="34" charset="0"/>
            </a:endParaRPr>
          </a:p>
        </p:txBody>
      </p:sp>
      <p:sp>
        <p:nvSpPr>
          <p:cNvPr id="12325" name="标题 117888"/>
          <p:cNvSpPr>
            <a:spLocks noGrp="1"/>
          </p:cNvSpPr>
          <p:nvPr>
            <p:ph type="title"/>
          </p:nvPr>
        </p:nvSpPr>
        <p:spPr>
          <a:xfrm>
            <a:off x="501650" y="431800"/>
            <a:ext cx="8140700" cy="647700"/>
          </a:xfrm>
        </p:spPr>
        <p:txBody>
          <a:bodyPr vert="horz" wrap="square" lIns="101600" tIns="38100" rIns="76200" bIns="38100" numCol="1" rtlCol="0" anchor="ctr" anchorCtr="0" compatLnSpc="1">
            <a:no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2100" b="1" i="0" u="none" strike="noStrike" kern="1200" cap="none" spc="200" normalizeH="0" baseline="0" noProof="1">
                <a:ln>
                  <a:noFill/>
                </a:ln>
                <a:solidFill>
                  <a:srgbClr val="000000"/>
                </a:solidFill>
                <a:effectLst/>
                <a:uLnTx/>
                <a:uFillTx/>
                <a:latin typeface="+mj-lt"/>
                <a:ea typeface="华文隶书" pitchFamily="2" charset="-122"/>
                <a:cs typeface="+mj-cs"/>
                <a:sym typeface="微软雅黑" panose="020B0503020204020204" pitchFamily="34" charset="-122"/>
              </a:rPr>
              <a:t>电量均分</a:t>
            </a:r>
            <a:endParaRPr kumimoji="0" lang="zh-CN" altLang="en-US" sz="2100" b="1" i="0" u="none" strike="noStrike" kern="1200" cap="none" spc="200" normalizeH="0" baseline="0" noProof="1">
              <a:ln>
                <a:noFill/>
              </a:ln>
              <a:solidFill>
                <a:srgbClr val="000000"/>
              </a:solidFill>
              <a:effectLst/>
              <a:uLnTx/>
              <a:uFillTx/>
              <a:latin typeface="+mj-lt"/>
              <a:ea typeface="华文隶书" pitchFamily="2" charset="-122"/>
              <a:cs typeface="+mj-cs"/>
              <a:sym typeface="微软雅黑" panose="020B0503020204020204" pitchFamily="34" charset="-122"/>
            </a:endParaRPr>
          </a:p>
        </p:txBody>
      </p:sp>
      <p:grpSp>
        <p:nvGrpSpPr>
          <p:cNvPr id="9" name="组合 117897"/>
          <p:cNvGrpSpPr/>
          <p:nvPr/>
        </p:nvGrpSpPr>
        <p:grpSpPr>
          <a:xfrm>
            <a:off x="4032250" y="1700213"/>
            <a:ext cx="2592388" cy="1176337"/>
            <a:chOff x="2223" y="1344"/>
            <a:chExt cx="1622" cy="741"/>
          </a:xfrm>
        </p:grpSpPr>
        <p:grpSp>
          <p:nvGrpSpPr>
            <p:cNvPr id="2087" name="组合 117891"/>
            <p:cNvGrpSpPr/>
            <p:nvPr/>
          </p:nvGrpSpPr>
          <p:grpSpPr>
            <a:xfrm>
              <a:off x="2223" y="1344"/>
              <a:ext cx="1337" cy="725"/>
              <a:chOff x="2223" y="1344"/>
              <a:chExt cx="1337" cy="725"/>
            </a:xfrm>
          </p:grpSpPr>
          <p:grpSp>
            <p:nvGrpSpPr>
              <p:cNvPr id="2093" name="组合 117890"/>
              <p:cNvGrpSpPr/>
              <p:nvPr/>
            </p:nvGrpSpPr>
            <p:grpSpPr>
              <a:xfrm>
                <a:off x="2223" y="1389"/>
                <a:ext cx="1337" cy="680"/>
                <a:chOff x="2223" y="1389"/>
                <a:chExt cx="1337" cy="680"/>
              </a:xfrm>
            </p:grpSpPr>
            <p:sp>
              <p:nvSpPr>
                <p:cNvPr id="2095" name="椭圆 117832"/>
                <p:cNvSpPr/>
                <p:nvPr/>
              </p:nvSpPr>
              <p:spPr>
                <a:xfrm>
                  <a:off x="2562" y="1570"/>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sp>
              <p:nvSpPr>
                <p:cNvPr id="2096" name="椭圆 117833"/>
                <p:cNvSpPr/>
                <p:nvPr/>
              </p:nvSpPr>
              <p:spPr>
                <a:xfrm>
                  <a:off x="3061" y="1570"/>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grpSp>
              <p:nvGrpSpPr>
                <p:cNvPr id="2097" name="组合 117834"/>
                <p:cNvGrpSpPr/>
                <p:nvPr/>
              </p:nvGrpSpPr>
              <p:grpSpPr>
                <a:xfrm>
                  <a:off x="2698" y="1778"/>
                  <a:ext cx="91" cy="91"/>
                  <a:chOff x="1655" y="2341"/>
                  <a:chExt cx="91" cy="91"/>
                </a:xfrm>
              </p:grpSpPr>
              <p:sp>
                <p:nvSpPr>
                  <p:cNvPr id="2108" name="直接连接符 117835"/>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09" name="直接连接符 117836"/>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098" name="组合 117837"/>
                <p:cNvGrpSpPr/>
                <p:nvPr/>
              </p:nvGrpSpPr>
              <p:grpSpPr>
                <a:xfrm>
                  <a:off x="2834" y="1797"/>
                  <a:ext cx="91" cy="91"/>
                  <a:chOff x="1655" y="2341"/>
                  <a:chExt cx="91" cy="91"/>
                </a:xfrm>
              </p:grpSpPr>
              <p:sp>
                <p:nvSpPr>
                  <p:cNvPr id="2106" name="直接连接符 117838"/>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07" name="直接连接符 117839"/>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099" name="组合 117840"/>
                <p:cNvGrpSpPr/>
                <p:nvPr/>
              </p:nvGrpSpPr>
              <p:grpSpPr>
                <a:xfrm>
                  <a:off x="3197" y="1796"/>
                  <a:ext cx="91" cy="91"/>
                  <a:chOff x="1655" y="2341"/>
                  <a:chExt cx="91" cy="91"/>
                </a:xfrm>
              </p:grpSpPr>
              <p:sp>
                <p:nvSpPr>
                  <p:cNvPr id="2104" name="直接连接符 117841"/>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05" name="直接连接符 117842"/>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100" name="组合 117843"/>
                <p:cNvGrpSpPr/>
                <p:nvPr/>
              </p:nvGrpSpPr>
              <p:grpSpPr>
                <a:xfrm>
                  <a:off x="3333" y="1796"/>
                  <a:ext cx="91" cy="91"/>
                  <a:chOff x="1655" y="2341"/>
                  <a:chExt cx="91" cy="91"/>
                </a:xfrm>
              </p:grpSpPr>
              <p:sp>
                <p:nvSpPr>
                  <p:cNvPr id="2102" name="直接连接符 117844"/>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103" name="直接连接符 117845"/>
                  <p:cNvSpPr/>
                  <p:nvPr/>
                </p:nvSpPr>
                <p:spPr>
                  <a:xfrm>
                    <a:off x="1701" y="2341"/>
                    <a:ext cx="0" cy="91"/>
                  </a:xfrm>
                  <a:prstGeom prst="line">
                    <a:avLst/>
                  </a:prstGeom>
                  <a:ln w="28575" cap="flat" cmpd="sng">
                    <a:solidFill>
                      <a:srgbClr val="FF3300"/>
                    </a:solidFill>
                    <a:prstDash val="solid"/>
                    <a:headEnd type="none" w="med" len="med"/>
                    <a:tailEnd type="none" w="med" len="med"/>
                  </a:ln>
                </p:spPr>
              </p:sp>
            </p:grpSp>
            <p:sp>
              <p:nvSpPr>
                <p:cNvPr id="2101" name="矩形 117846"/>
                <p:cNvSpPr/>
                <p:nvPr/>
              </p:nvSpPr>
              <p:spPr>
                <a:xfrm>
                  <a:off x="2698" y="1389"/>
                  <a:ext cx="220" cy="231"/>
                </a:xfrm>
                <a:prstGeom prst="rect">
                  <a:avLst/>
                </a:prstGeom>
                <a:noFill/>
                <a:ln w="9525">
                  <a:noFill/>
                </a:ln>
              </p:spPr>
              <p:txBody>
                <a:bodyPr>
                  <a:spAutoFit/>
                </a:bodyPr>
                <a:p>
                  <a:r>
                    <a:rPr lang="en-US" altLang="zh-CN" b="1" dirty="0">
                      <a:solidFill>
                        <a:srgbClr val="001E1D"/>
                      </a:solidFill>
                      <a:latin typeface="Arial" panose="020B0604020202020204" pitchFamily="34" charset="0"/>
                    </a:rPr>
                    <a:t>A</a:t>
                  </a:r>
                  <a:endParaRPr lang="en-US" altLang="zh-CN" b="1" dirty="0">
                    <a:solidFill>
                      <a:srgbClr val="001E1D"/>
                    </a:solidFill>
                    <a:latin typeface="Arial" panose="020B0604020202020204" pitchFamily="34" charset="0"/>
                  </a:endParaRPr>
                </a:p>
              </p:txBody>
            </p:sp>
            <p:graphicFrame>
              <p:nvGraphicFramePr>
                <p:cNvPr id="2050" name="对象 117847"/>
                <p:cNvGraphicFramePr/>
                <p:nvPr/>
              </p:nvGraphicFramePr>
              <p:xfrm>
                <a:off x="2223" y="1525"/>
                <a:ext cx="317" cy="499"/>
              </p:xfrm>
              <a:graphic>
                <a:graphicData uri="http://schemas.openxmlformats.org/presentationml/2006/ole">
                  <mc:AlternateContent xmlns:mc="http://schemas.openxmlformats.org/markup-compatibility/2006">
                    <mc:Choice xmlns:v="urn:schemas-microsoft-com:vml" Requires="v">
                      <p:oleObj spid="_x0000_s3077" name="" r:id="rId3" imgW="177800" imgH="393700" progId="Equation.3">
                        <p:embed/>
                      </p:oleObj>
                    </mc:Choice>
                    <mc:Fallback>
                      <p:oleObj name="" r:id="rId3" imgW="177800" imgH="393700" progId="Equation.3">
                        <p:embed/>
                        <p:pic>
                          <p:nvPicPr>
                            <p:cNvPr id="0" name="图片 3076"/>
                            <p:cNvPicPr/>
                            <p:nvPr/>
                          </p:nvPicPr>
                          <p:blipFill>
                            <a:blip r:embed="rId4"/>
                            <a:stretch>
                              <a:fillRect/>
                            </a:stretch>
                          </p:blipFill>
                          <p:spPr>
                            <a:xfrm>
                              <a:off x="2223" y="1525"/>
                              <a:ext cx="317" cy="499"/>
                            </a:xfrm>
                            <a:prstGeom prst="rect">
                              <a:avLst/>
                            </a:prstGeom>
                            <a:noFill/>
                            <a:ln w="38100">
                              <a:noFill/>
                              <a:miter/>
                            </a:ln>
                          </p:spPr>
                        </p:pic>
                      </p:oleObj>
                    </mc:Fallback>
                  </mc:AlternateContent>
                </a:graphicData>
              </a:graphic>
            </p:graphicFrame>
          </p:grpSp>
          <p:sp>
            <p:nvSpPr>
              <p:cNvPr id="2094" name="文本框 117861"/>
              <p:cNvSpPr txBox="1"/>
              <p:nvPr/>
            </p:nvSpPr>
            <p:spPr>
              <a:xfrm>
                <a:off x="3243" y="1344"/>
                <a:ext cx="317" cy="231"/>
              </a:xfrm>
              <a:prstGeom prst="rect">
                <a:avLst/>
              </a:prstGeom>
              <a:noFill/>
              <a:ln w="76200">
                <a:noFill/>
              </a:ln>
            </p:spPr>
            <p:txBody>
              <a:bodyPr>
                <a:spAutoFit/>
              </a:bodyPr>
              <a:p>
                <a:pPr algn="ctr" eaLnBrk="0" hangingPunct="0">
                  <a:spcBef>
                    <a:spcPct val="50000"/>
                  </a:spcBef>
                </a:pPr>
                <a:r>
                  <a:rPr lang="en-US" altLang="zh-CN" b="1" dirty="0">
                    <a:solidFill>
                      <a:srgbClr val="000000"/>
                    </a:solidFill>
                    <a:latin typeface="Arial" panose="020B0604020202020204" pitchFamily="34" charset="0"/>
                  </a:rPr>
                  <a:t>C</a:t>
                </a:r>
                <a:endParaRPr lang="en-US" altLang="zh-CN" b="1" dirty="0">
                  <a:solidFill>
                    <a:srgbClr val="000000"/>
                  </a:solidFill>
                  <a:latin typeface="Arial" panose="020B0604020202020204" pitchFamily="34" charset="0"/>
                </a:endParaRPr>
              </a:p>
            </p:txBody>
          </p:sp>
        </p:grpSp>
        <p:grpSp>
          <p:nvGrpSpPr>
            <p:cNvPr id="2088" name="组合 117893"/>
            <p:cNvGrpSpPr>
              <a:grpSpLocks noChangeAspect="1"/>
            </p:cNvGrpSpPr>
            <p:nvPr/>
          </p:nvGrpSpPr>
          <p:grpSpPr>
            <a:xfrm>
              <a:off x="3651" y="1570"/>
              <a:ext cx="194" cy="515"/>
              <a:chOff x="3651" y="1570"/>
              <a:chExt cx="194" cy="515"/>
            </a:xfrm>
          </p:grpSpPr>
          <p:sp>
            <p:nvSpPr>
              <p:cNvPr id="2089" name="矩形 117892"/>
              <p:cNvSpPr>
                <a:spLocks noChangeAspect="1" noTextEdit="1"/>
              </p:cNvSpPr>
              <p:nvPr/>
            </p:nvSpPr>
            <p:spPr>
              <a:xfrm>
                <a:off x="3651" y="1570"/>
                <a:ext cx="194" cy="499"/>
              </a:xfrm>
              <a:prstGeom prst="rect">
                <a:avLst/>
              </a:prstGeom>
              <a:noFill/>
              <a:ln w="9525">
                <a:noFill/>
              </a:ln>
            </p:spPr>
            <p:txBody>
              <a:bodyPr/>
              <a:p>
                <a:endParaRPr lang="zh-CN" altLang="en-US"/>
              </a:p>
            </p:txBody>
          </p:sp>
          <p:sp>
            <p:nvSpPr>
              <p:cNvPr id="2090" name="直接连接符 117894"/>
              <p:cNvSpPr/>
              <p:nvPr/>
            </p:nvSpPr>
            <p:spPr>
              <a:xfrm>
                <a:off x="3683" y="1828"/>
                <a:ext cx="124" cy="1"/>
              </a:xfrm>
              <a:prstGeom prst="line">
                <a:avLst/>
              </a:prstGeom>
              <a:ln w="12700" cap="flat" cmpd="sng">
                <a:solidFill>
                  <a:srgbClr val="000000"/>
                </a:solidFill>
                <a:prstDash val="solid"/>
                <a:headEnd type="none" w="med" len="med"/>
                <a:tailEnd type="none" w="med" len="med"/>
              </a:ln>
            </p:spPr>
          </p:sp>
          <p:sp>
            <p:nvSpPr>
              <p:cNvPr id="2091" name="矩形 117895"/>
              <p:cNvSpPr/>
              <p:nvPr/>
            </p:nvSpPr>
            <p:spPr>
              <a:xfrm>
                <a:off x="3742" y="1855"/>
                <a:ext cx="96" cy="230"/>
              </a:xfrm>
              <a:prstGeom prst="rect">
                <a:avLst/>
              </a:prstGeom>
              <a:noFill/>
              <a:ln w="9525">
                <a:noFill/>
              </a:ln>
            </p:spPr>
            <p:txBody>
              <a:bodyPr wrap="none" lIns="0" tIns="0" rIns="0" bIns="0">
                <a:spAutoFit/>
              </a:bodyPr>
              <a:p>
                <a:pPr algn="ctr" eaLnBrk="0" hangingPunct="0"/>
                <a:r>
                  <a:rPr lang="en-US" altLang="zh-CN" sz="2400" dirty="0">
                    <a:solidFill>
                      <a:srgbClr val="000000"/>
                    </a:solidFill>
                    <a:latin typeface="Times New Roman" panose="02020603050405020304" pitchFamily="18" charset="0"/>
                  </a:rPr>
                  <a:t>2</a:t>
                </a:r>
                <a:endParaRPr lang="en-US" altLang="zh-CN" b="1" dirty="0">
                  <a:latin typeface="Arial" panose="020B0604020202020204" pitchFamily="34" charset="0"/>
                </a:endParaRPr>
              </a:p>
            </p:txBody>
          </p:sp>
          <p:sp>
            <p:nvSpPr>
              <p:cNvPr id="2092" name="矩形 117896"/>
              <p:cNvSpPr/>
              <p:nvPr/>
            </p:nvSpPr>
            <p:spPr>
              <a:xfrm>
                <a:off x="3707" y="1582"/>
                <a:ext cx="138" cy="230"/>
              </a:xfrm>
              <a:prstGeom prst="rect">
                <a:avLst/>
              </a:prstGeom>
              <a:noFill/>
              <a:ln w="9525">
                <a:noFill/>
              </a:ln>
            </p:spPr>
            <p:txBody>
              <a:bodyPr wrap="none" lIns="0" tIns="0" rIns="0" bIns="0">
                <a:spAutoFit/>
              </a:bodyPr>
              <a:p>
                <a:pPr algn="ctr" eaLnBrk="0" hangingPunct="0"/>
                <a:r>
                  <a:rPr lang="en-US" altLang="zh-CN" sz="2400" i="1" dirty="0">
                    <a:solidFill>
                      <a:srgbClr val="000000"/>
                    </a:solidFill>
                    <a:latin typeface="Times New Roman" panose="02020603050405020304" pitchFamily="18" charset="0"/>
                  </a:rPr>
                  <a:t>Q</a:t>
                </a:r>
                <a:endParaRPr lang="en-US" altLang="zh-CN" b="1" dirty="0">
                  <a:latin typeface="Arial" panose="020B0604020202020204" pitchFamily="34" charset="0"/>
                </a:endParaRPr>
              </a:p>
            </p:txBody>
          </p:sp>
        </p:grpSp>
      </p:grpSp>
      <p:grpSp>
        <p:nvGrpSpPr>
          <p:cNvPr id="17" name="组合 117903"/>
          <p:cNvGrpSpPr/>
          <p:nvPr/>
        </p:nvGrpSpPr>
        <p:grpSpPr>
          <a:xfrm>
            <a:off x="4140200" y="3213100"/>
            <a:ext cx="2089150" cy="1152525"/>
            <a:chOff x="2290" y="2341"/>
            <a:chExt cx="1316" cy="726"/>
          </a:xfrm>
        </p:grpSpPr>
        <p:grpSp>
          <p:nvGrpSpPr>
            <p:cNvPr id="2070" name="组合 117864"/>
            <p:cNvGrpSpPr/>
            <p:nvPr/>
          </p:nvGrpSpPr>
          <p:grpSpPr>
            <a:xfrm>
              <a:off x="2608" y="2341"/>
              <a:ext cx="998" cy="726"/>
              <a:chOff x="2608" y="2341"/>
              <a:chExt cx="998" cy="726"/>
            </a:xfrm>
          </p:grpSpPr>
          <p:sp>
            <p:nvSpPr>
              <p:cNvPr id="2076" name="椭圆 117826"/>
              <p:cNvSpPr/>
              <p:nvPr/>
            </p:nvSpPr>
            <p:spPr>
              <a:xfrm>
                <a:off x="3107" y="2568"/>
                <a:ext cx="499" cy="499"/>
              </a:xfrm>
              <a:prstGeom prst="ellipse">
                <a:avLst/>
              </a:prstGeom>
              <a:solidFill>
                <a:schemeClr val="accent1"/>
              </a:solidFill>
              <a:ln w="9525" cap="flat" cmpd="sng">
                <a:solidFill>
                  <a:schemeClr val="tx2"/>
                </a:solidFill>
                <a:prstDash val="solid"/>
                <a:headEnd type="none" w="med" len="med"/>
                <a:tailEnd type="none" w="med" len="med"/>
              </a:ln>
            </p:spPr>
            <p:txBody>
              <a:bodyPr wrap="none" anchor="ctr" anchorCtr="0"/>
              <a:p>
                <a:pPr algn="ctr"/>
                <a:endParaRPr lang="zh-CN" altLang="en-US" dirty="0">
                  <a:latin typeface="Arial" panose="020B0604020202020204" pitchFamily="34" charset="0"/>
                </a:endParaRPr>
              </a:p>
            </p:txBody>
          </p:sp>
          <p:grpSp>
            <p:nvGrpSpPr>
              <p:cNvPr id="2077" name="组合 117863"/>
              <p:cNvGrpSpPr/>
              <p:nvPr/>
            </p:nvGrpSpPr>
            <p:grpSpPr>
              <a:xfrm>
                <a:off x="2608" y="2341"/>
                <a:ext cx="867" cy="704"/>
                <a:chOff x="2608" y="2341"/>
                <a:chExt cx="867" cy="704"/>
              </a:xfrm>
            </p:grpSpPr>
            <p:sp>
              <p:nvSpPr>
                <p:cNvPr id="2078" name="椭圆 117819"/>
                <p:cNvSpPr/>
                <p:nvPr/>
              </p:nvSpPr>
              <p:spPr>
                <a:xfrm>
                  <a:off x="2608" y="2546"/>
                  <a:ext cx="499" cy="499"/>
                </a:xfrm>
                <a:prstGeom prst="ellipse">
                  <a:avLst/>
                </a:prstGeom>
                <a:solidFill>
                  <a:schemeClr val="accent1"/>
                </a:solidFill>
                <a:ln w="9525" cap="flat" cmpd="sng">
                  <a:solidFill>
                    <a:schemeClr val="tx2"/>
                  </a:solidFill>
                  <a:prstDash val="solid"/>
                  <a:headEnd type="none" w="med" len="med"/>
                  <a:tailEnd type="none" w="med" len="med"/>
                </a:ln>
              </p:spPr>
              <p:txBody>
                <a:bodyPr/>
                <a:p>
                  <a:endParaRPr lang="zh-CN" altLang="en-US" dirty="0">
                    <a:latin typeface="Arial" panose="020B0604020202020204" pitchFamily="34" charset="0"/>
                  </a:endParaRPr>
                </a:p>
              </p:txBody>
            </p:sp>
            <p:grpSp>
              <p:nvGrpSpPr>
                <p:cNvPr id="2079" name="组合 117820"/>
                <p:cNvGrpSpPr/>
                <p:nvPr/>
              </p:nvGrpSpPr>
              <p:grpSpPr>
                <a:xfrm>
                  <a:off x="2880" y="2727"/>
                  <a:ext cx="91" cy="91"/>
                  <a:chOff x="1655" y="2341"/>
                  <a:chExt cx="91" cy="91"/>
                </a:xfrm>
              </p:grpSpPr>
              <p:sp>
                <p:nvSpPr>
                  <p:cNvPr id="2085" name="直接连接符 117821"/>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086" name="直接连接符 117822"/>
                  <p:cNvSpPr/>
                  <p:nvPr/>
                </p:nvSpPr>
                <p:spPr>
                  <a:xfrm>
                    <a:off x="1701" y="2341"/>
                    <a:ext cx="0" cy="91"/>
                  </a:xfrm>
                  <a:prstGeom prst="line">
                    <a:avLst/>
                  </a:prstGeom>
                  <a:ln w="28575" cap="flat" cmpd="sng">
                    <a:solidFill>
                      <a:srgbClr val="FF3300"/>
                    </a:solidFill>
                    <a:prstDash val="solid"/>
                    <a:headEnd type="none" w="med" len="med"/>
                    <a:tailEnd type="none" w="med" len="med"/>
                  </a:ln>
                </p:spPr>
              </p:sp>
            </p:grpSp>
            <p:grpSp>
              <p:nvGrpSpPr>
                <p:cNvPr id="2080" name="组合 117823"/>
                <p:cNvGrpSpPr/>
                <p:nvPr/>
              </p:nvGrpSpPr>
              <p:grpSpPr>
                <a:xfrm>
                  <a:off x="2744" y="2727"/>
                  <a:ext cx="91" cy="91"/>
                  <a:chOff x="1655" y="2341"/>
                  <a:chExt cx="91" cy="91"/>
                </a:xfrm>
              </p:grpSpPr>
              <p:sp>
                <p:nvSpPr>
                  <p:cNvPr id="2083" name="直接连接符 117824"/>
                  <p:cNvSpPr/>
                  <p:nvPr/>
                </p:nvSpPr>
                <p:spPr>
                  <a:xfrm>
                    <a:off x="1655" y="2387"/>
                    <a:ext cx="91" cy="0"/>
                  </a:xfrm>
                  <a:prstGeom prst="line">
                    <a:avLst/>
                  </a:prstGeom>
                  <a:ln w="28575" cap="flat" cmpd="sng">
                    <a:solidFill>
                      <a:srgbClr val="FF3300"/>
                    </a:solidFill>
                    <a:prstDash val="solid"/>
                    <a:headEnd type="none" w="med" len="med"/>
                    <a:tailEnd type="none" w="med" len="med"/>
                  </a:ln>
                </p:spPr>
              </p:sp>
              <p:sp>
                <p:nvSpPr>
                  <p:cNvPr id="2084" name="直接连接符 117825"/>
                  <p:cNvSpPr/>
                  <p:nvPr/>
                </p:nvSpPr>
                <p:spPr>
                  <a:xfrm>
                    <a:off x="1701" y="2341"/>
                    <a:ext cx="0" cy="91"/>
                  </a:xfrm>
                  <a:prstGeom prst="line">
                    <a:avLst/>
                  </a:prstGeom>
                  <a:ln w="28575" cap="flat" cmpd="sng">
                    <a:solidFill>
                      <a:srgbClr val="FF3300"/>
                    </a:solidFill>
                    <a:prstDash val="solid"/>
                    <a:headEnd type="none" w="med" len="med"/>
                    <a:tailEnd type="none" w="med" len="med"/>
                  </a:ln>
                </p:spPr>
              </p:sp>
            </p:grpSp>
            <p:sp>
              <p:nvSpPr>
                <p:cNvPr id="2081" name="矩形 117827"/>
                <p:cNvSpPr/>
                <p:nvPr/>
              </p:nvSpPr>
              <p:spPr>
                <a:xfrm>
                  <a:off x="2744" y="2360"/>
                  <a:ext cx="220" cy="231"/>
                </a:xfrm>
                <a:prstGeom prst="rect">
                  <a:avLst/>
                </a:prstGeom>
                <a:noFill/>
                <a:ln w="9525">
                  <a:noFill/>
                </a:ln>
              </p:spPr>
              <p:txBody>
                <a:bodyPr wrap="none">
                  <a:spAutoFit/>
                </a:bodyPr>
                <a:p>
                  <a:r>
                    <a:rPr lang="en-US" altLang="zh-CN" b="1" dirty="0">
                      <a:solidFill>
                        <a:srgbClr val="001E1D"/>
                      </a:solidFill>
                      <a:latin typeface="Arial" panose="020B0604020202020204" pitchFamily="34" charset="0"/>
                    </a:rPr>
                    <a:t>A</a:t>
                  </a:r>
                  <a:endParaRPr lang="en-US" altLang="zh-CN" b="1" dirty="0">
                    <a:solidFill>
                      <a:srgbClr val="001E1D"/>
                    </a:solidFill>
                    <a:latin typeface="Arial" panose="020B0604020202020204" pitchFamily="34" charset="0"/>
                  </a:endParaRPr>
                </a:p>
              </p:txBody>
            </p:sp>
            <p:sp>
              <p:nvSpPr>
                <p:cNvPr id="2082" name="文本框 117828"/>
                <p:cNvSpPr txBox="1"/>
                <p:nvPr/>
              </p:nvSpPr>
              <p:spPr>
                <a:xfrm>
                  <a:off x="3243" y="2341"/>
                  <a:ext cx="232" cy="250"/>
                </a:xfrm>
                <a:prstGeom prst="rect">
                  <a:avLst/>
                </a:prstGeom>
                <a:noFill/>
                <a:ln w="9525">
                  <a:noFill/>
                </a:ln>
              </p:spPr>
              <p:txBody>
                <a:bodyPr wrap="none">
                  <a:spAutoFit/>
                </a:bodyPr>
                <a:p>
                  <a:r>
                    <a:rPr lang="en-US" altLang="zh-CN" sz="2000" b="1" dirty="0">
                      <a:solidFill>
                        <a:srgbClr val="001E1D"/>
                      </a:solidFill>
                      <a:latin typeface="Arial" panose="020B0604020202020204" pitchFamily="34" charset="0"/>
                    </a:rPr>
                    <a:t>D</a:t>
                  </a:r>
                  <a:endParaRPr lang="en-US" altLang="zh-CN" sz="2000" b="1" dirty="0">
                    <a:solidFill>
                      <a:srgbClr val="001E1D"/>
                    </a:solidFill>
                    <a:latin typeface="Arial" panose="020B0604020202020204" pitchFamily="34" charset="0"/>
                  </a:endParaRPr>
                </a:p>
              </p:txBody>
            </p:sp>
          </p:grpSp>
        </p:grpSp>
        <p:grpSp>
          <p:nvGrpSpPr>
            <p:cNvPr id="2071" name="组合 117899"/>
            <p:cNvGrpSpPr>
              <a:grpSpLocks noChangeAspect="1"/>
            </p:cNvGrpSpPr>
            <p:nvPr/>
          </p:nvGrpSpPr>
          <p:grpSpPr>
            <a:xfrm>
              <a:off x="2290" y="2478"/>
              <a:ext cx="221" cy="560"/>
              <a:chOff x="2290" y="2478"/>
              <a:chExt cx="221" cy="560"/>
            </a:xfrm>
          </p:grpSpPr>
          <p:sp>
            <p:nvSpPr>
              <p:cNvPr id="2072" name="矩形 117898"/>
              <p:cNvSpPr>
                <a:spLocks noChangeAspect="1" noTextEdit="1"/>
              </p:cNvSpPr>
              <p:nvPr/>
            </p:nvSpPr>
            <p:spPr>
              <a:xfrm>
                <a:off x="2290" y="2478"/>
                <a:ext cx="210" cy="544"/>
              </a:xfrm>
              <a:prstGeom prst="rect">
                <a:avLst/>
              </a:prstGeom>
              <a:noFill/>
              <a:ln w="9525">
                <a:noFill/>
              </a:ln>
            </p:spPr>
            <p:txBody>
              <a:bodyPr/>
              <a:p>
                <a:endParaRPr lang="zh-CN" altLang="en-US"/>
              </a:p>
            </p:txBody>
          </p:sp>
          <p:sp>
            <p:nvSpPr>
              <p:cNvPr id="2073" name="直接连接符 117900"/>
              <p:cNvSpPr/>
              <p:nvPr/>
            </p:nvSpPr>
            <p:spPr>
              <a:xfrm>
                <a:off x="2325" y="2759"/>
                <a:ext cx="133" cy="1"/>
              </a:xfrm>
              <a:prstGeom prst="line">
                <a:avLst/>
              </a:prstGeom>
              <a:ln w="14288" cap="flat" cmpd="sng">
                <a:solidFill>
                  <a:srgbClr val="000000"/>
                </a:solidFill>
                <a:prstDash val="solid"/>
                <a:headEnd type="none" w="med" len="med"/>
                <a:tailEnd type="none" w="med" len="med"/>
              </a:ln>
            </p:spPr>
          </p:sp>
          <p:sp>
            <p:nvSpPr>
              <p:cNvPr id="2074" name="矩形 117901"/>
              <p:cNvSpPr/>
              <p:nvPr/>
            </p:nvSpPr>
            <p:spPr>
              <a:xfrm>
                <a:off x="2388" y="2788"/>
                <a:ext cx="104" cy="250"/>
              </a:xfrm>
              <a:prstGeom prst="rect">
                <a:avLst/>
              </a:prstGeom>
              <a:noFill/>
              <a:ln w="9525">
                <a:noFill/>
              </a:ln>
            </p:spPr>
            <p:txBody>
              <a:bodyPr wrap="none" lIns="0" tIns="0" rIns="0" bIns="0">
                <a:spAutoFit/>
              </a:bodyPr>
              <a:p>
                <a:pPr algn="ctr" eaLnBrk="0" hangingPunct="0"/>
                <a:r>
                  <a:rPr lang="en-US" altLang="zh-CN" sz="2600" dirty="0">
                    <a:solidFill>
                      <a:srgbClr val="000000"/>
                    </a:solidFill>
                    <a:latin typeface="Times New Roman" panose="02020603050405020304" pitchFamily="18" charset="0"/>
                  </a:rPr>
                  <a:t>2</a:t>
                </a:r>
                <a:endParaRPr lang="en-US" altLang="zh-CN" b="1" dirty="0">
                  <a:latin typeface="Arial" panose="020B0604020202020204" pitchFamily="34" charset="0"/>
                </a:endParaRPr>
              </a:p>
            </p:txBody>
          </p:sp>
          <p:sp>
            <p:nvSpPr>
              <p:cNvPr id="2075" name="矩形 117902"/>
              <p:cNvSpPr/>
              <p:nvPr/>
            </p:nvSpPr>
            <p:spPr>
              <a:xfrm>
                <a:off x="2361" y="2491"/>
                <a:ext cx="150" cy="250"/>
              </a:xfrm>
              <a:prstGeom prst="rect">
                <a:avLst/>
              </a:prstGeom>
              <a:noFill/>
              <a:ln w="9525">
                <a:noFill/>
              </a:ln>
            </p:spPr>
            <p:txBody>
              <a:bodyPr wrap="none" lIns="0" tIns="0" rIns="0" bIns="0">
                <a:spAutoFit/>
              </a:bodyPr>
              <a:p>
                <a:pPr algn="ctr" eaLnBrk="0" hangingPunct="0"/>
                <a:r>
                  <a:rPr lang="en-US" altLang="zh-CN" sz="2600" i="1" dirty="0">
                    <a:solidFill>
                      <a:srgbClr val="000000"/>
                    </a:solidFill>
                    <a:latin typeface="Times New Roman" panose="02020603050405020304" pitchFamily="18" charset="0"/>
                  </a:rPr>
                  <a:t>Q</a:t>
                </a:r>
                <a:endParaRPr lang="en-US" altLang="zh-CN" b="1" dirty="0">
                  <a:latin typeface="Arial" panose="020B0604020202020204" pitchFamily="34" charset="0"/>
                </a:endParaRPr>
              </a:p>
            </p:txBody>
          </p:sp>
        </p:grpSp>
      </p:grpSp>
      <p:sp>
        <p:nvSpPr>
          <p:cNvPr id="2068" name="动作按钮: 自定义 117904">
            <a:hlinkClick r:id="rId5" action="ppaction://hlinksldjump"/>
          </p:cNvPr>
          <p:cNvSpPr/>
          <p:nvPr/>
        </p:nvSpPr>
        <p:spPr>
          <a:xfrm>
            <a:off x="8604250" y="6308725"/>
            <a:ext cx="539750" cy="549275"/>
          </a:xfrm>
          <a:prstGeom prst="actionButtonBlank">
            <a:avLst/>
          </a:prstGeom>
          <a:solidFill>
            <a:schemeClr val="accent1"/>
          </a:solidFill>
          <a:ln w="76200">
            <a:noFill/>
          </a:ln>
        </p:spPr>
        <p:txBody>
          <a:bodyPr/>
          <a:p>
            <a:endParaRPr lang="zh-CN" altLang="en-US" dirty="0">
              <a:latin typeface="Arial" panose="020B0604020202020204" pitchFamily="34" charset="0"/>
            </a:endParaRPr>
          </a:p>
        </p:txBody>
      </p:sp>
      <p:sp>
        <p:nvSpPr>
          <p:cNvPr id="117906" name="文本框 117905"/>
          <p:cNvSpPr txBox="1"/>
          <p:nvPr/>
        </p:nvSpPr>
        <p:spPr>
          <a:xfrm>
            <a:off x="2124075" y="6156325"/>
            <a:ext cx="5292725" cy="579438"/>
          </a:xfrm>
          <a:prstGeom prst="rect">
            <a:avLst/>
          </a:prstGeom>
          <a:noFill/>
          <a:ln w="76200">
            <a:noFill/>
          </a:ln>
        </p:spPr>
        <p:txBody>
          <a:bodyPr>
            <a:spAutoFit/>
          </a:bodyPr>
          <a:p>
            <a:pPr algn="ctr" eaLnBrk="0" hangingPunct="0">
              <a:spcBef>
                <a:spcPct val="50000"/>
              </a:spcBef>
            </a:pPr>
            <a:r>
              <a:rPr lang="zh-CN" altLang="en-US" sz="3200" b="1" dirty="0">
                <a:solidFill>
                  <a:srgbClr val="0000FF"/>
                </a:solidFill>
                <a:latin typeface="Arial" panose="020B0604020202020204" pitchFamily="34" charset="0"/>
                <a:ea typeface="华文行楷" pitchFamily="2" charset="-122"/>
              </a:rPr>
              <a:t>条件：完全相同的小球</a:t>
            </a:r>
            <a:endParaRPr lang="zh-CN" altLang="en-US" sz="3200" b="1" dirty="0">
              <a:solidFill>
                <a:srgbClr val="0000FF"/>
              </a:solidFill>
              <a:latin typeface="Arial" panose="020B0604020202020204" pitchFamily="34" charset="0"/>
              <a:ea typeface="华文行楷" pitchFamily="2" charset="-122"/>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nodeType="clickEffect">
                                  <p:stCondLst>
                                    <p:cond delay="0"/>
                                  </p:stCondLst>
                                  <p:childTnLst>
                                    <p:set>
                                      <p:cBhvr>
                                        <p:cTn id="10" dur="1" fill="hold">
                                          <p:stCondLst>
                                            <p:cond delay="0"/>
                                          </p:stCondLst>
                                        </p:cTn>
                                        <p:tgtEl>
                                          <p:spTgt spid="117781"/>
                                        </p:tgtEl>
                                        <p:attrNameLst>
                                          <p:attrName>style.visibility</p:attrName>
                                        </p:attrNameLst>
                                      </p:cBhvr>
                                      <p:to>
                                        <p:strVal val="visible"/>
                                      </p:to>
                                    </p:set>
                                    <p:animEffect transition="in" filter="slide(fromTop)">
                                      <p:cBhvr>
                                        <p:cTn id="11" dur="500"/>
                                        <p:tgtEl>
                                          <p:spTgt spid="11778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nodeType="clickEffect">
                                  <p:stCondLst>
                                    <p:cond delay="0"/>
                                  </p:stCondLst>
                                  <p:childTnLst>
                                    <p:set>
                                      <p:cBhvr>
                                        <p:cTn id="19" dur="1" fill="hold">
                                          <p:stCondLst>
                                            <p:cond delay="0"/>
                                          </p:stCondLst>
                                        </p:cTn>
                                        <p:tgtEl>
                                          <p:spTgt spid="117785"/>
                                        </p:tgtEl>
                                        <p:attrNameLst>
                                          <p:attrName>style.visibility</p:attrName>
                                        </p:attrNameLst>
                                      </p:cBhvr>
                                      <p:to>
                                        <p:strVal val="visible"/>
                                      </p:to>
                                    </p:set>
                                    <p:animEffect transition="in" filter="slide(fromTop)">
                                      <p:cBhvr>
                                        <p:cTn id="20" dur="500"/>
                                        <p:tgtEl>
                                          <p:spTgt spid="11778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117783"/>
                                        </p:tgtEl>
                                        <p:attrNameLst>
                                          <p:attrName>style.visibility</p:attrName>
                                        </p:attrNameLst>
                                      </p:cBhvr>
                                      <p:to>
                                        <p:strVal val="visible"/>
                                      </p:to>
                                    </p:set>
                                    <p:animEffect transition="in" filter="slide(fromTop)">
                                      <p:cBhvr>
                                        <p:cTn id="29" dur="500"/>
                                        <p:tgtEl>
                                          <p:spTgt spid="11778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17906"/>
                                        </p:tgtEl>
                                        <p:attrNameLst>
                                          <p:attrName>style.visibility</p:attrName>
                                        </p:attrNameLst>
                                      </p:cBhvr>
                                      <p:to>
                                        <p:strVal val="visible"/>
                                      </p:to>
                                    </p:set>
                                    <p:animEffect transition="in" filter="circle(in)">
                                      <p:cBhvr>
                                        <p:cTn id="38" dur="2000"/>
                                        <p:tgtEl>
                                          <p:spTgt spid="117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06"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xml><?xml version="1.0" encoding="utf-8"?>
<p:tagLst xmlns:p="http://schemas.openxmlformats.org/presentationml/2006/main">
  <p:tag name="KSO_WM_UNIT_PLACING_PICTURE_USER_VIEWPORT" val="{&quot;height&quot;:10800,&quot;width&quot;:14400}"/>
</p:tagLst>
</file>

<file path=ppt/tags/tag11.xml><?xml version="1.0" encoding="utf-8"?>
<p:tagLst xmlns:p="http://schemas.openxmlformats.org/presentationml/2006/main">
  <p:tag name="KSO_WPP_MARK_KEY" val="eda6de45-1ca3-435d-ad6f-d49f659df54c"/>
  <p:tag name="COMMONDATA" val="eyJoZGlkIjoiMTg5N2IwNWY2OTBlOTI0NWNhNzE0ZjI0ODdjZTI5YjAifQ=="/>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heme/theme1.xml><?xml version="1.0" encoding="utf-8"?>
<a:theme xmlns:a="http://schemas.openxmlformats.org/drawingml/2006/main" name="1_空白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shense</Template>
  <TotalTime>0</TotalTime>
  <Words>3107</Words>
  <Application>WPS 演示</Application>
  <PresentationFormat>全屏显示(4:3)</PresentationFormat>
  <Paragraphs>336</Paragraphs>
  <Slides>24</Slides>
  <Notes>1</Notes>
  <HiddenSlides>1</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15</vt:i4>
      </vt:variant>
      <vt:variant>
        <vt:lpstr>幻灯片标题</vt:lpstr>
      </vt:variant>
      <vt:variant>
        <vt:i4>24</vt:i4>
      </vt:variant>
    </vt:vector>
  </HeadingPairs>
  <TitlesOfParts>
    <vt:vector size="56" baseType="lpstr">
      <vt:lpstr>Arial</vt:lpstr>
      <vt:lpstr>宋体</vt:lpstr>
      <vt:lpstr>Wingdings</vt:lpstr>
      <vt:lpstr>微软雅黑</vt:lpstr>
      <vt:lpstr>Times New Roman</vt:lpstr>
      <vt:lpstr>华文行楷</vt:lpstr>
      <vt:lpstr>楷体</vt:lpstr>
      <vt:lpstr>华文新魏</vt:lpstr>
      <vt:lpstr>黑体</vt:lpstr>
      <vt:lpstr>华文隶书</vt:lpstr>
      <vt:lpstr>楷体_GB2312</vt:lpstr>
      <vt:lpstr>新宋体</vt:lpstr>
      <vt:lpstr>Arial Unicode MS</vt:lpstr>
      <vt:lpstr>Calibri</vt:lpstr>
      <vt:lpstr>隶书</vt:lpstr>
      <vt:lpstr>Symbol</vt:lpstr>
      <vt:lpstr>1_空白设计模板</vt:lpstr>
      <vt:lpstr>Equation.3</vt:lpstr>
      <vt:lpstr>Equation.3</vt:lpstr>
      <vt:lpstr>Equation.3</vt:lpstr>
      <vt:lpstr>Equation.3</vt:lpstr>
      <vt:lpstr>Equation.3</vt:lpstr>
      <vt:lpstr>Equation.DSMT4</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一、探究影响电荷间相互作用力的因素</vt:lpstr>
      <vt:lpstr>PowerPoint 演示文稿</vt:lpstr>
      <vt:lpstr>PowerPoint 演示文稿</vt:lpstr>
      <vt:lpstr>PowerPoint 演示文稿</vt:lpstr>
      <vt:lpstr>PowerPoint 演示文稿</vt:lpstr>
      <vt:lpstr>电量均分</vt:lpstr>
      <vt:lpstr>PowerPoint 演示文稿</vt:lpstr>
      <vt:lpstr> 三、库仑定律</vt:lpstr>
      <vt:lpstr>PowerPoint 演示文稿</vt:lpstr>
      <vt:lpstr>PowerPoint 演示文稿</vt:lpstr>
      <vt:lpstr>PowerPoint 演示文稿</vt:lpstr>
      <vt:lpstr>PowerPoint 演示文稿</vt:lpstr>
      <vt:lpstr>PowerPoint 演示文稿</vt:lpstr>
      <vt:lpstr>PowerPoint 演示文稿</vt:lpstr>
      <vt:lpstr>解题 提醒 </vt:lpstr>
      <vt:lpstr>四、多个点电荷的问题</vt:lpstr>
      <vt:lpstr>PowerPoint 演示文稿</vt:lpstr>
      <vt:lpstr>PowerPoint 演示文稿</vt:lpstr>
      <vt:lpstr>PowerPoint 演示文稿</vt:lpstr>
      <vt:lpstr>PowerPoint 演示文稿</vt:lpstr>
      <vt:lpstr>PowerPoint 演示文稿</vt:lpstr>
    </vt:vector>
  </TitlesOfParts>
  <Company>www.dearedu.com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www.dearedu.com</dc:title>
  <dc:creator>www.dearedu.com</dc:creator>
  <cp:keywords>www.dearedu.com</cp:keywords>
  <dc:description>www.dearedu.com</dc:description>
  <dc:subject>www.dearedu.com</dc:subject>
  <cp:category>www.dearedu.com</cp:category>
  <cp:lastModifiedBy>wuwu</cp:lastModifiedBy>
  <cp:revision>50</cp:revision>
  <dcterms:created xsi:type="dcterms:W3CDTF">2005-04-11T03:47:00Z</dcterms:created>
  <dcterms:modified xsi:type="dcterms:W3CDTF">2023-04-24T10:42:24Z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TC011587782052</vt:lpwstr>
  </property>
  <property fmtid="{D5CDD505-2E9C-101B-9397-08002B2CF9AE}" pid="3" name="KSOProductBuildVer">
    <vt:lpwstr>2052-11.1.0.14036</vt:lpwstr>
  </property>
  <property fmtid="{D5CDD505-2E9C-101B-9397-08002B2CF9AE}" pid="4" name="ICV">
    <vt:lpwstr>E704DC9A9F9D42C093D1D5ECAFA20735_13</vt:lpwstr>
  </property>
</Properties>
</file>